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4050" r:id="rId2"/>
    <p:sldMasterId id="2147484086" r:id="rId3"/>
    <p:sldMasterId id="2147484101" r:id="rId4"/>
    <p:sldMasterId id="2147484250" r:id="rId5"/>
    <p:sldMasterId id="2147484421" r:id="rId6"/>
    <p:sldMasterId id="2147484581" r:id="rId7"/>
    <p:sldMasterId id="2147484703" r:id="rId8"/>
    <p:sldMasterId id="2147484713" r:id="rId9"/>
    <p:sldMasterId id="2147484749" r:id="rId10"/>
  </p:sldMasterIdLst>
  <p:notesMasterIdLst>
    <p:notesMasterId r:id="rId25"/>
  </p:notesMasterIdLst>
  <p:sldIdLst>
    <p:sldId id="573" r:id="rId11"/>
    <p:sldId id="574" r:id="rId12"/>
    <p:sldId id="595" r:id="rId13"/>
    <p:sldId id="596" r:id="rId14"/>
    <p:sldId id="579" r:id="rId15"/>
    <p:sldId id="597" r:id="rId16"/>
    <p:sldId id="576" r:id="rId17"/>
    <p:sldId id="577" r:id="rId18"/>
    <p:sldId id="578" r:id="rId19"/>
    <p:sldId id="584" r:id="rId20"/>
    <p:sldId id="585" r:id="rId21"/>
    <p:sldId id="586" r:id="rId22"/>
    <p:sldId id="592" r:id="rId23"/>
    <p:sldId id="593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113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4269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6404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68536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0695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2808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4917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37028" algn="l" defTabSz="68426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F1C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36" y="102"/>
      </p:cViewPr>
      <p:guideLst>
        <p:guide orient="horz" pos="2161"/>
        <p:guide pos="3840"/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16/04/2025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113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269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6404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68536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0695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808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917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7028" algn="l" defTabSz="68426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0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7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7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63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4" y="601"/>
            <a:ext cx="9144000" cy="51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96" y="3600938"/>
            <a:ext cx="5487034" cy="425319"/>
          </a:xfrm>
          <a:prstGeom prst="rect">
            <a:avLst/>
          </a:prstGeom>
        </p:spPr>
        <p:txBody>
          <a:bodyPr lIns="68352" tIns="34229" rIns="68352" bIns="3422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96" y="460330"/>
            <a:ext cx="5487034" cy="3085148"/>
          </a:xfrm>
          <a:prstGeom prst="rect">
            <a:avLst/>
          </a:prstGeom>
        </p:spPr>
        <p:txBody>
          <a:bodyPr lIns="68352" tIns="34229" rIns="68352" bIns="34229"/>
          <a:lstStyle>
            <a:lvl1pPr marL="0" indent="0">
              <a:buNone/>
              <a:defRPr sz="3200"/>
            </a:lvl1pPr>
            <a:lvl2pPr marL="455528" indent="0">
              <a:buNone/>
              <a:defRPr sz="2800"/>
            </a:lvl2pPr>
            <a:lvl3pPr marL="910686" indent="0">
              <a:buNone/>
              <a:defRPr sz="2400"/>
            </a:lvl3pPr>
            <a:lvl4pPr marL="1366247" indent="0">
              <a:buNone/>
              <a:defRPr sz="2000"/>
            </a:lvl4pPr>
            <a:lvl5pPr marL="1821844" indent="0">
              <a:buNone/>
              <a:defRPr sz="2000"/>
            </a:lvl5pPr>
            <a:lvl6pPr marL="2276897" indent="0">
              <a:buNone/>
              <a:defRPr sz="2000"/>
            </a:lvl6pPr>
            <a:lvl7pPr marL="2732463" indent="0">
              <a:buNone/>
              <a:defRPr sz="2000"/>
            </a:lvl7pPr>
            <a:lvl8pPr marL="3188045" indent="0">
              <a:buNone/>
              <a:defRPr sz="2000"/>
            </a:lvl8pPr>
            <a:lvl9pPr marL="364360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96" y="4026387"/>
            <a:ext cx="5487034" cy="603064"/>
          </a:xfrm>
          <a:prstGeom prst="rect">
            <a:avLst/>
          </a:prstGeom>
        </p:spPr>
        <p:txBody>
          <a:bodyPr lIns="68352" tIns="34229" rIns="68352" bIns="34229"/>
          <a:lstStyle>
            <a:lvl1pPr marL="0" indent="0">
              <a:buNone/>
              <a:defRPr sz="1400"/>
            </a:lvl1pPr>
            <a:lvl2pPr marL="455528" indent="0">
              <a:buNone/>
              <a:defRPr sz="1200"/>
            </a:lvl2pPr>
            <a:lvl3pPr marL="910686" indent="0">
              <a:buNone/>
              <a:defRPr sz="1000"/>
            </a:lvl3pPr>
            <a:lvl4pPr marL="1366247" indent="0">
              <a:buNone/>
              <a:defRPr sz="900"/>
            </a:lvl4pPr>
            <a:lvl5pPr marL="1821844" indent="0">
              <a:buNone/>
              <a:defRPr sz="900"/>
            </a:lvl5pPr>
            <a:lvl6pPr marL="2276897" indent="0">
              <a:buNone/>
              <a:defRPr sz="900"/>
            </a:lvl6pPr>
            <a:lvl7pPr marL="2732463" indent="0">
              <a:buNone/>
              <a:defRPr sz="900"/>
            </a:lvl7pPr>
            <a:lvl8pPr marL="3188045" indent="0">
              <a:buNone/>
              <a:defRPr sz="900"/>
            </a:lvl8pPr>
            <a:lvl9pPr marL="364360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41" y="1199840"/>
            <a:ext cx="8229758" cy="3394615"/>
          </a:xfrm>
          <a:prstGeom prst="rect">
            <a:avLst/>
          </a:prstGeom>
        </p:spPr>
        <p:txBody>
          <a:bodyPr vert="eaVert" lIns="68352" tIns="34229" rIns="68352" bIns="3422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52" y="206404"/>
            <a:ext cx="2057043" cy="4388084"/>
          </a:xfrm>
          <a:prstGeom prst="rect">
            <a:avLst/>
          </a:prstGeom>
        </p:spPr>
        <p:txBody>
          <a:bodyPr vert="eaVert"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50" y="206404"/>
            <a:ext cx="6020342" cy="4388084"/>
          </a:xfrm>
          <a:prstGeom prst="rect">
            <a:avLst/>
          </a:prstGeom>
        </p:spPr>
        <p:txBody>
          <a:bodyPr vert="eaVert" lIns="68352" tIns="34229" rIns="68352" bIns="3422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89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556" indent="0" algn="ctr">
              <a:buNone/>
              <a:defRPr sz="1500"/>
            </a:lvl2pPr>
            <a:lvl3pPr marL="685115" indent="0" algn="ctr">
              <a:buNone/>
              <a:defRPr sz="1400"/>
            </a:lvl3pPr>
            <a:lvl4pPr marL="1027676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793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907" indent="0" algn="ctr">
              <a:buNone/>
              <a:defRPr sz="1200"/>
            </a:lvl8pPr>
            <a:lvl9pPr marL="27404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23" tIns="34250" rIns="68423" bIns="34250" rtlCol="0" anchor="ctr"/>
          <a:lstStyle/>
          <a:p>
            <a:pPr algn="ctr"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29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41" y="1199840"/>
            <a:ext cx="8229758" cy="3394615"/>
          </a:xfrm>
          <a:prstGeom prst="rect">
            <a:avLst/>
          </a:prstGeom>
        </p:spPr>
        <p:txBody>
          <a:bodyPr lIns="68352" tIns="34229" rIns="68352" bIns="3422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54" y="99"/>
            <a:ext cx="9142526" cy="51434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806" y="2571894"/>
            <a:ext cx="3885525" cy="2513824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103" tIns="45549" rIns="91103" bIns="45549" numCol="1" rtlCol="0" anchor="ctr" anchorCtr="0" compatLnSpc="1"/>
          <a:lstStyle/>
          <a:p>
            <a:pPr algn="ctr" defTabSz="796767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757" y="154"/>
            <a:ext cx="7681484" cy="1962338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103" tIns="45549" rIns="91103" bIns="45549" numCol="1" rtlCol="0" anchor="ctr" anchorCtr="0" compatLnSpc="1"/>
          <a:lstStyle/>
          <a:p>
            <a:pPr algn="ctr" defTabSz="796767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534285" y="743661"/>
            <a:ext cx="5637821" cy="2437648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103" tIns="45549" rIns="91103" bIns="45549" numCol="1" rtlCol="0" anchor="ctr" anchorCtr="0" compatLnSpc="1"/>
          <a:lstStyle/>
          <a:p>
            <a:pPr algn="ctr" defTabSz="796767" fontAlgn="base">
              <a:spcBef>
                <a:spcPct val="0"/>
              </a:spcBef>
              <a:spcAft>
                <a:spcPct val="0"/>
              </a:spcAft>
            </a:pPr>
            <a:endParaRPr lang="zh-CN" altLang="en-US" sz="15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" y="515031"/>
            <a:ext cx="9144000" cy="46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7337" y="1"/>
            <a:ext cx="2142947" cy="8001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1" y="156284"/>
            <a:ext cx="446267" cy="5304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77" y="151"/>
            <a:ext cx="705406" cy="5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89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556" indent="0" algn="ctr">
              <a:buNone/>
              <a:defRPr sz="1500"/>
            </a:lvl2pPr>
            <a:lvl3pPr marL="685115" indent="0" algn="ctr">
              <a:buNone/>
              <a:defRPr sz="1400"/>
            </a:lvl3pPr>
            <a:lvl4pPr marL="1027676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793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907" indent="0" algn="ctr">
              <a:buNone/>
              <a:defRPr sz="1200"/>
            </a:lvl8pPr>
            <a:lvl9pPr marL="27404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4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59" rIns="68442" bIns="34259" rtlCol="0" anchor="ctr"/>
          <a:lstStyle/>
          <a:p>
            <a:pPr algn="ctr" defTabSz="68430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6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6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37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5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993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41" y="1199840"/>
            <a:ext cx="8229758" cy="3394615"/>
          </a:xfrm>
          <a:prstGeom prst="rect">
            <a:avLst/>
          </a:prstGeom>
        </p:spPr>
        <p:txBody>
          <a:bodyPr lIns="68352" tIns="34229" rIns="68352" bIns="3422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4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961724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6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8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40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2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1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1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2025/4/16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6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3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50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40" y="749636"/>
            <a:ext cx="6275671" cy="5678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400" smtClean="0"/>
            </a:lvl2pPr>
            <a:lvl3pPr>
              <a:defRPr lang="en-US" sz="14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5"/>
            <a:ext cx="2971800" cy="325506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3917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16" y="75635"/>
            <a:ext cx="127884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1990341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95" y="3305747"/>
            <a:ext cx="7772637" cy="1020447"/>
          </a:xfrm>
          <a:prstGeom prst="rect">
            <a:avLst/>
          </a:prstGeom>
        </p:spPr>
        <p:txBody>
          <a:bodyPr lIns="68352" tIns="34229" rIns="68352" bIns="34229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95" y="2180592"/>
            <a:ext cx="7772637" cy="1125191"/>
          </a:xfrm>
          <a:prstGeom prst="rect">
            <a:avLst/>
          </a:prstGeom>
        </p:spPr>
        <p:txBody>
          <a:bodyPr lIns="68352" tIns="34229" rIns="68352" bIns="34229" anchor="b"/>
          <a:lstStyle>
            <a:lvl1pPr marL="0" indent="0">
              <a:buNone/>
              <a:defRPr sz="2000"/>
            </a:lvl1pPr>
            <a:lvl2pPr marL="455528" indent="0">
              <a:buNone/>
              <a:defRPr sz="1800"/>
            </a:lvl2pPr>
            <a:lvl3pPr marL="910686" indent="0">
              <a:buNone/>
              <a:defRPr sz="1600"/>
            </a:lvl3pPr>
            <a:lvl4pPr marL="1366247" indent="0">
              <a:buNone/>
              <a:defRPr sz="1400"/>
            </a:lvl4pPr>
            <a:lvl5pPr marL="1821844" indent="0">
              <a:buNone/>
              <a:defRPr sz="1400"/>
            </a:lvl5pPr>
            <a:lvl6pPr marL="2276897" indent="0">
              <a:buNone/>
              <a:defRPr sz="1400"/>
            </a:lvl6pPr>
            <a:lvl7pPr marL="2732463" indent="0">
              <a:buNone/>
              <a:defRPr sz="1400"/>
            </a:lvl7pPr>
            <a:lvl8pPr marL="3188045" indent="0">
              <a:buNone/>
              <a:defRPr sz="1400"/>
            </a:lvl8pPr>
            <a:lvl9pPr marL="3643608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6" y="75635"/>
            <a:ext cx="127884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98722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16" y="75635"/>
            <a:ext cx="127884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01983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9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89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81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6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40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3" y="2957926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9" y="470138"/>
            <a:ext cx="2589989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66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81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7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9" y="470138"/>
            <a:ext cx="2589989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9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3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9" y="470138"/>
            <a:ext cx="2589989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08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72" y="186766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9" y="470138"/>
            <a:ext cx="2589989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5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23" y="1199840"/>
            <a:ext cx="4037899" cy="3394615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581" y="1199840"/>
            <a:ext cx="4039487" cy="3394615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6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9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3" y="205979"/>
            <a:ext cx="8229600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33" y="1200155"/>
            <a:ext cx="8229600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5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33" y="476735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34" y="476735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95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556" indent="0" algn="ctr">
              <a:buNone/>
              <a:defRPr sz="1500"/>
            </a:lvl2pPr>
            <a:lvl3pPr marL="685115" indent="0" algn="ctr">
              <a:buNone/>
              <a:defRPr sz="1400"/>
            </a:lvl3pPr>
            <a:lvl4pPr marL="1027676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793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907" indent="0" algn="ctr">
              <a:buNone/>
              <a:defRPr sz="1200"/>
            </a:lvl8pPr>
            <a:lvl9pPr marL="274045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91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4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fld id="{512CE36C-F021-405D-8C3C-1E95F4F3AA7F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8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59" rIns="68442" bIns="34259" rtlCol="0" anchor="ctr"/>
          <a:lstStyle/>
          <a:p>
            <a:pPr algn="ctr" defTabSz="68430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0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92" y="1150611"/>
            <a:ext cx="4039487" cy="480863"/>
          </a:xfrm>
          <a:prstGeom prst="rect">
            <a:avLst/>
          </a:prstGeom>
        </p:spPr>
        <p:txBody>
          <a:bodyPr lIns="68352" tIns="34229" rIns="68352" bIns="34229" anchor="b"/>
          <a:lstStyle>
            <a:lvl1pPr marL="0" indent="0">
              <a:buNone/>
              <a:defRPr sz="2400" b="1"/>
            </a:lvl1pPr>
            <a:lvl2pPr marL="455528" indent="0">
              <a:buNone/>
              <a:defRPr sz="2000" b="1"/>
            </a:lvl2pPr>
            <a:lvl3pPr marL="910686" indent="0">
              <a:buNone/>
              <a:defRPr sz="1800" b="1"/>
            </a:lvl3pPr>
            <a:lvl4pPr marL="1366247" indent="0">
              <a:buNone/>
              <a:defRPr sz="1600" b="1"/>
            </a:lvl4pPr>
            <a:lvl5pPr marL="1821844" indent="0">
              <a:buNone/>
              <a:defRPr sz="1600" b="1"/>
            </a:lvl5pPr>
            <a:lvl6pPr marL="2276897" indent="0">
              <a:buNone/>
              <a:defRPr sz="1600" b="1"/>
            </a:lvl6pPr>
            <a:lvl7pPr marL="2732463" indent="0">
              <a:buNone/>
              <a:defRPr sz="1600" b="1"/>
            </a:lvl7pPr>
            <a:lvl8pPr marL="3188045" indent="0">
              <a:buNone/>
              <a:defRPr sz="1600" b="1"/>
            </a:lvl8pPr>
            <a:lvl9pPr marL="364360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92" y="1631558"/>
            <a:ext cx="4039487" cy="2962949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997" y="1150611"/>
            <a:ext cx="4041073" cy="480863"/>
          </a:xfrm>
          <a:prstGeom prst="rect">
            <a:avLst/>
          </a:prstGeom>
        </p:spPr>
        <p:txBody>
          <a:bodyPr lIns="68352" tIns="34229" rIns="68352" bIns="34229" anchor="b"/>
          <a:lstStyle>
            <a:lvl1pPr marL="0" indent="0">
              <a:buNone/>
              <a:defRPr sz="2400" b="1"/>
            </a:lvl1pPr>
            <a:lvl2pPr marL="455528" indent="0">
              <a:buNone/>
              <a:defRPr sz="2000" b="1"/>
            </a:lvl2pPr>
            <a:lvl3pPr marL="910686" indent="0">
              <a:buNone/>
              <a:defRPr sz="1800" b="1"/>
            </a:lvl3pPr>
            <a:lvl4pPr marL="1366247" indent="0">
              <a:buNone/>
              <a:defRPr sz="1600" b="1"/>
            </a:lvl4pPr>
            <a:lvl5pPr marL="1821844" indent="0">
              <a:buNone/>
              <a:defRPr sz="1600" b="1"/>
            </a:lvl5pPr>
            <a:lvl6pPr marL="2276897" indent="0">
              <a:buNone/>
              <a:defRPr sz="1600" b="1"/>
            </a:lvl6pPr>
            <a:lvl7pPr marL="2732463" indent="0">
              <a:buNone/>
              <a:defRPr sz="1600" b="1"/>
            </a:lvl7pPr>
            <a:lvl8pPr marL="3188045" indent="0">
              <a:buNone/>
              <a:defRPr sz="1600" b="1"/>
            </a:lvl8pPr>
            <a:lvl9pPr marL="364360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997" y="1631558"/>
            <a:ext cx="4041073" cy="2962949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9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3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4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7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1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2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0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6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41" y="206535"/>
            <a:ext cx="8229758" cy="856985"/>
          </a:xfrm>
          <a:prstGeom prst="rect">
            <a:avLst/>
          </a:prstGeom>
        </p:spPr>
        <p:txBody>
          <a:bodyPr lIns="68352" tIns="34229" rIns="68352" bIns="34229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24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7" y="204874"/>
            <a:ext cx="3007791" cy="871268"/>
          </a:xfrm>
          <a:prstGeom prst="rect">
            <a:avLst/>
          </a:prstGeom>
        </p:spPr>
        <p:txBody>
          <a:bodyPr lIns="68352" tIns="34229" rIns="68352" bIns="34229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4" y="204867"/>
            <a:ext cx="5112450" cy="4389670"/>
          </a:xfrm>
          <a:prstGeom prst="rect">
            <a:avLst/>
          </a:prstGeom>
        </p:spPr>
        <p:txBody>
          <a:bodyPr lIns="68352" tIns="34229" rIns="68352" bIns="3422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7" y="1076003"/>
            <a:ext cx="3007791" cy="3518403"/>
          </a:xfrm>
          <a:prstGeom prst="rect">
            <a:avLst/>
          </a:prstGeom>
        </p:spPr>
        <p:txBody>
          <a:bodyPr lIns="68352" tIns="34229" rIns="68352" bIns="34229"/>
          <a:lstStyle>
            <a:lvl1pPr marL="0" indent="0">
              <a:buNone/>
              <a:defRPr sz="1400"/>
            </a:lvl1pPr>
            <a:lvl2pPr marL="455528" indent="0">
              <a:buNone/>
              <a:defRPr sz="1200"/>
            </a:lvl2pPr>
            <a:lvl3pPr marL="910686" indent="0">
              <a:buNone/>
              <a:defRPr sz="1000"/>
            </a:lvl3pPr>
            <a:lvl4pPr marL="1366247" indent="0">
              <a:buNone/>
              <a:defRPr sz="900"/>
            </a:lvl4pPr>
            <a:lvl5pPr marL="1821844" indent="0">
              <a:buNone/>
              <a:defRPr sz="900"/>
            </a:lvl5pPr>
            <a:lvl6pPr marL="2276897" indent="0">
              <a:buNone/>
              <a:defRPr sz="900"/>
            </a:lvl6pPr>
            <a:lvl7pPr marL="2732463" indent="0">
              <a:buNone/>
              <a:defRPr sz="900"/>
            </a:lvl7pPr>
            <a:lvl8pPr marL="3188045" indent="0">
              <a:buNone/>
              <a:defRPr sz="900"/>
            </a:lvl8pPr>
            <a:lvl9pPr marL="364360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4721" r:id="rId13"/>
    <p:sldLayoutId id="2147484722" r:id="rId14"/>
    <p:sldLayoutId id="2147484723" r:id="rId15"/>
    <p:sldLayoutId id="2147484724" r:id="rId16"/>
    <p:sldLayoutId id="21474847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5528"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0686"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66247"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1844" algn="ctr" defTabSz="796767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298967" indent="-298967" algn="l" defTabSz="796767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48254" indent="-249632" algn="l" defTabSz="79676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6077" indent="-199311" algn="l" defTabSz="796767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4705" indent="-199311" algn="l" defTabSz="796767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anose="020B0604020202020204" pitchFamily="34" charset="0"/>
        </a:defRPr>
      </a:lvl4pPr>
      <a:lvl5pPr marL="1793321" indent="-199311" algn="l" defTabSz="796767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5pPr>
      <a:lvl6pPr marL="2248420" indent="-199311" algn="l" defTabSz="796767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6pPr>
      <a:lvl7pPr marL="2704007" indent="-199311" algn="l" defTabSz="796767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7pPr>
      <a:lvl8pPr marL="3159569" indent="-199311" algn="l" defTabSz="796767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8pPr>
      <a:lvl9pPr marL="3615167" indent="-199311" algn="l" defTabSz="796767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28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686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247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44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897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463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045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08" algn="l" defTabSz="910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8F57C-5791-43A7-80D5-742857C0A176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15502-5DCB-476A-BCC8-A99D97730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0" r:id="rId1"/>
    <p:sldLayoutId id="2147484751" r:id="rId2"/>
    <p:sldLayoutId id="2147484752" r:id="rId3"/>
    <p:sldLayoutId id="2147484753" r:id="rId4"/>
    <p:sldLayoutId id="2147484754" r:id="rId5"/>
    <p:sldLayoutId id="2147484755" r:id="rId6"/>
    <p:sldLayoutId id="2147484756" r:id="rId7"/>
    <p:sldLayoutId id="2147484757" r:id="rId8"/>
    <p:sldLayoutId id="2147484758" r:id="rId9"/>
    <p:sldLayoutId id="2147484759" r:id="rId10"/>
    <p:sldLayoutId id="2147484760" r:id="rId11"/>
    <p:sldLayoutId id="2147484761" r:id="rId12"/>
    <p:sldLayoutId id="214748476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3" y="274351"/>
            <a:ext cx="7886418" cy="993478"/>
          </a:xfrm>
          <a:prstGeom prst="rect">
            <a:avLst/>
          </a:prstGeom>
        </p:spPr>
        <p:txBody>
          <a:bodyPr vert="horz" lIns="68423" tIns="34250" rIns="68423" bIns="342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3" y="1369427"/>
            <a:ext cx="7886418" cy="3263796"/>
          </a:xfrm>
          <a:prstGeom prst="rect">
            <a:avLst/>
          </a:prstGeom>
        </p:spPr>
        <p:txBody>
          <a:bodyPr vert="horz" lIns="68423" tIns="34250" rIns="68423" bIns="342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7563"/>
            <a:ext cx="2056835" cy="273207"/>
          </a:xfrm>
          <a:prstGeom prst="rect">
            <a:avLst/>
          </a:prstGeom>
        </p:spPr>
        <p:txBody>
          <a:bodyPr vert="horz" lIns="68423" tIns="34250" rIns="68423" bIns="3425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1" y="4767563"/>
            <a:ext cx="3086382" cy="273207"/>
          </a:xfrm>
          <a:prstGeom prst="rect">
            <a:avLst/>
          </a:prstGeom>
        </p:spPr>
        <p:txBody>
          <a:bodyPr vert="horz" lIns="68423" tIns="34250" rIns="68423" bIns="3425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82" y="4767563"/>
            <a:ext cx="2056835" cy="273207"/>
          </a:xfrm>
          <a:prstGeom prst="rect">
            <a:avLst/>
          </a:prstGeom>
        </p:spPr>
        <p:txBody>
          <a:bodyPr vert="horz" lIns="68423" tIns="34250" rIns="68423" bIns="3425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3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413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46" indent="-171046" algn="l" defTabSz="68413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3137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190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231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75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371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440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509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602" indent="-171046" algn="l" defTabSz="68413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47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38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7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79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371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413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464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6506" algn="l" defTabSz="6841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47"/>
            <a:ext cx="7886418" cy="993478"/>
          </a:xfrm>
          <a:prstGeom prst="rect">
            <a:avLst/>
          </a:prstGeom>
        </p:spPr>
        <p:txBody>
          <a:bodyPr vert="horz" lIns="68442" tIns="34259" rIns="68442" bIns="342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27"/>
            <a:ext cx="7886418" cy="3263796"/>
          </a:xfrm>
          <a:prstGeom prst="rect">
            <a:avLst/>
          </a:prstGeom>
        </p:spPr>
        <p:txBody>
          <a:bodyPr vert="horz" lIns="68442" tIns="34259" rIns="68442" bIns="342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99" y="4767563"/>
            <a:ext cx="2056835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309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63"/>
            <a:ext cx="3086382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81" y="4767563"/>
            <a:ext cx="2056835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30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4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4309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89" indent="-171089" algn="l" defTabSz="6843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66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395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27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659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837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89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144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22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31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09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62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1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9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2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5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8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78688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64887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218" indent="-162218" algn="l" defTabSz="64887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55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1088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5508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59967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4357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08819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3257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57670" indent="-162218" algn="l" defTabSz="648875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4437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8875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3313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7700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2165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6621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1014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5450" algn="l" defTabSz="6488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685715"/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685715"/>
              <a:t>2025/4/16</a:t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685715"/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defTabSz="685715"/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  <a:pPr defTabSz="685715"/>
              <a:t>‹#›</a:t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3" y="274348"/>
            <a:ext cx="7886419" cy="993479"/>
          </a:xfrm>
          <a:prstGeom prst="rect">
            <a:avLst/>
          </a:prstGeom>
        </p:spPr>
        <p:txBody>
          <a:bodyPr vert="horz" lIns="64708" tIns="32357" rIns="64708" bIns="3235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3" y="1369429"/>
            <a:ext cx="7886419" cy="3263797"/>
          </a:xfrm>
          <a:prstGeom prst="rect">
            <a:avLst/>
          </a:prstGeom>
        </p:spPr>
        <p:txBody>
          <a:bodyPr vert="horz" lIns="64708" tIns="32357" rIns="64708" bIns="3235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64708" tIns="32357" rIns="64708" bIns="3235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64708" tIns="32357" rIns="64708" bIns="3235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64708" tIns="32357" rIns="64708" bIns="3235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99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83" r:id="rId2"/>
    <p:sldLayoutId id="2147484584" r:id="rId3"/>
    <p:sldLayoutId id="2147484585" r:id="rId4"/>
    <p:sldLayoutId id="2147484586" r:id="rId5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9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6" r:id="rId10"/>
    <p:sldLayoutId id="2147484717" r:id="rId11"/>
    <p:sldLayoutId id="2147484718" r:id="rId12"/>
    <p:sldLayoutId id="2147484719" r:id="rId13"/>
    <p:sldLayoutId id="2147484720" r:id="rId14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47"/>
            <a:ext cx="7886418" cy="993478"/>
          </a:xfrm>
          <a:prstGeom prst="rect">
            <a:avLst/>
          </a:prstGeom>
        </p:spPr>
        <p:txBody>
          <a:bodyPr vert="horz" lIns="68442" tIns="34259" rIns="68442" bIns="342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27"/>
            <a:ext cx="7886418" cy="3263796"/>
          </a:xfrm>
          <a:prstGeom prst="rect">
            <a:avLst/>
          </a:prstGeom>
        </p:spPr>
        <p:txBody>
          <a:bodyPr vert="horz" lIns="68442" tIns="34259" rIns="68442" bIns="342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99" y="4767563"/>
            <a:ext cx="2056835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309" fontAlgn="base">
                <a:spcBef>
                  <a:spcPct val="0"/>
                </a:spcBef>
                <a:spcAft>
                  <a:spcPct val="0"/>
                </a:spcAft>
              </a:pPr>
              <a:t>2025/4/16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63"/>
            <a:ext cx="3086382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81" y="4767563"/>
            <a:ext cx="2056835" cy="273207"/>
          </a:xfrm>
          <a:prstGeom prst="rect">
            <a:avLst/>
          </a:prstGeom>
        </p:spPr>
        <p:txBody>
          <a:bodyPr vert="horz" lIns="68442" tIns="34259" rIns="68442" bIns="3425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30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30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4309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89" indent="-171089" algn="l" defTabSz="6843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66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395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27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659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837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89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144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22" indent="-171089" algn="l" defTabSz="68430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31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09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62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1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9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2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5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184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33.png"/><Relationship Id="rId39" Type="http://schemas.openxmlformats.org/officeDocument/2006/relationships/image" Target="../media/image46.gif"/><Relationship Id="rId21" Type="http://schemas.openxmlformats.org/officeDocument/2006/relationships/tags" Target="../tags/tag23.xml"/><Relationship Id="rId34" Type="http://schemas.openxmlformats.org/officeDocument/2006/relationships/image" Target="../media/image41.png"/><Relationship Id="rId42" Type="http://schemas.openxmlformats.org/officeDocument/2006/relationships/image" Target="../media/image48.png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audio" Target="../media/media1.mp3"/><Relationship Id="rId29" Type="http://schemas.openxmlformats.org/officeDocument/2006/relationships/image" Target="../media/image36.png"/><Relationship Id="rId41" Type="http://schemas.microsoft.com/office/2007/relationships/hdphoto" Target="../media/hdphoto2.wdp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32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notesSlide" Target="../notesSlides/notesSlide1.xml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tags" Target="../tags/tag14.xml"/><Relationship Id="rId19" Type="http://schemas.microsoft.com/office/2007/relationships/media" Target="../media/media1.mp3"/><Relationship Id="rId31" Type="http://schemas.openxmlformats.org/officeDocument/2006/relationships/image" Target="../media/image38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slideLayout" Target="../slideLayouts/slideLayout64.xml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8" Type="http://schemas.openxmlformats.org/officeDocument/2006/relationships/tags" Target="../tags/tag12.xml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microsoft.com/office/2007/relationships/hdphoto" Target="../media/hdphoto1.wdp"/><Relationship Id="rId33" Type="http://schemas.openxmlformats.org/officeDocument/2006/relationships/image" Target="../media/image40.png"/><Relationship Id="rId38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" y="-28874"/>
            <a:ext cx="9156078" cy="51686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8" y="366896"/>
            <a:ext cx="9122170" cy="4603332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6" y="244507"/>
            <a:ext cx="8572517" cy="2482601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" y="257203"/>
            <a:ext cx="8350076" cy="2208281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17" y="1666354"/>
            <a:ext cx="1325979" cy="2600528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07" y="2067206"/>
            <a:ext cx="949387" cy="90737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-1017" y="1619797"/>
            <a:ext cx="2024272" cy="3086528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" y="3752394"/>
            <a:ext cx="9144000" cy="142698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6012859" y="155355"/>
            <a:ext cx="3456158" cy="51435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" y="3678572"/>
            <a:ext cx="9144000" cy="1498734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" y="3389912"/>
            <a:ext cx="5982975" cy="176727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0" y="3880369"/>
            <a:ext cx="4136430" cy="1319663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2487252" y="4095055"/>
            <a:ext cx="3791263" cy="1091354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57" y="3261323"/>
            <a:ext cx="3008256" cy="195956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4478" y="3163061"/>
            <a:ext cx="3008256" cy="1959569"/>
          </a:xfrm>
          <a:prstGeom prst="rect">
            <a:avLst/>
          </a:prstGeom>
        </p:spPr>
      </p:pic>
      <p:sp>
        <p:nvSpPr>
          <p:cNvPr id="33" name="PA_文本框 32"/>
          <p:cNvSpPr txBox="1"/>
          <p:nvPr>
            <p:custDataLst>
              <p:tags r:id="rId16"/>
            </p:custDataLst>
          </p:nvPr>
        </p:nvSpPr>
        <p:spPr>
          <a:xfrm>
            <a:off x="362125" y="971912"/>
            <a:ext cx="7604933" cy="1454145"/>
          </a:xfrm>
          <a:prstGeom prst="rect">
            <a:avLst/>
          </a:prstGeom>
          <a:noFill/>
        </p:spPr>
        <p:txBody>
          <a:bodyPr wrap="square" lIns="68274" tIns="34241" rIns="68274" bIns="34241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2502">
              <a:defRPr/>
            </a:pP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Chào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mừng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quý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thầy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cô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về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dự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tiết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tập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đọc</a:t>
            </a:r>
            <a:r>
              <a:rPr lang="en-US" altLang="zh-CN" sz="4500" dirty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500" dirty="0" err="1" smtClean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+mj-lt"/>
                <a:ea typeface="方正粗倩简体" panose="03000509000000000000" pitchFamily="65" charset="-122"/>
                <a:cs typeface="Times New Roman" pitchFamily="18" charset="0"/>
              </a:rPr>
              <a:t>lớp</a:t>
            </a:r>
            <a:endParaRPr lang="zh-CN" altLang="en-US" sz="4500" dirty="0">
              <a:solidFill>
                <a:srgbClr val="7030A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+mj-lt"/>
              <a:ea typeface="方正粗倩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5803771" y="3952648"/>
            <a:ext cx="537994" cy="477469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" y="244507"/>
            <a:ext cx="2416843" cy="1126495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20"/>
            <p:custDataLst>
              <p:tags r:id="rId21"/>
            </p:custDataLst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9057" y="-110718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81481E-6 L -6.25E-7 -0.07223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id="{517B896A-1B28-4DCD-AD66-CBF4B58719ED}"/>
              </a:ext>
            </a:extLst>
          </p:cNvPr>
          <p:cNvSpPr/>
          <p:nvPr/>
        </p:nvSpPr>
        <p:spPr>
          <a:xfrm>
            <a:off x="138434" y="126092"/>
            <a:ext cx="8814180" cy="58739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Laøm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phaûi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nhö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theá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naøo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Gheùp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ñuùng</a:t>
            </a:r>
            <a:r>
              <a:rPr lang="en-US" altLang="zh-CN" sz="3000" b="1" kern="0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endParaRPr lang="zh-CN" altLang="en-US" sz="3000" b="1" kern="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1509846"/>
            <a:ext cx="3763926" cy="6379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a)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Khi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khoùc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2431335"/>
            <a:ext cx="3763926" cy="6379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b)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Neáu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beù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ngaõ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-1" y="3328016"/>
            <a:ext cx="3763927" cy="6379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52388" algn="l"/>
              </a:tabLst>
            </a:pP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c)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Meï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cho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quaø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baùnh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0" y="4249506"/>
            <a:ext cx="3763926" cy="63795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d)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ñoà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chôi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ñeïp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74022" y="1520502"/>
            <a:ext cx="4369981" cy="63795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1)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anh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naâng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dòu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daøng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74023" y="2431335"/>
            <a:ext cx="4369981" cy="63795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2)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cuõng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nhöôøng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luoân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74023" y="3328016"/>
            <a:ext cx="4369981" cy="63795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3) </a:t>
            </a:r>
            <a:r>
              <a:rPr lang="en-US" sz="2600" b="1" dirty="0" err="1">
                <a:solidFill>
                  <a:schemeClr val="tx1"/>
                </a:solidFill>
                <a:latin typeface="VNI-Avo" pitchFamily="2" charset="0"/>
              </a:rPr>
              <a:t>anh</a:t>
            </a:r>
            <a:r>
              <a:rPr lang="en-US" sz="26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VNI-Avo" pitchFamily="2" charset="0"/>
              </a:rPr>
              <a:t>phaûi</a:t>
            </a:r>
            <a:r>
              <a:rPr lang="en-US" sz="26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VNI-Avo" pitchFamily="2" charset="0"/>
              </a:rPr>
              <a:t>doã</a:t>
            </a:r>
            <a:r>
              <a:rPr lang="en-US" sz="26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daønh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74021" y="4249506"/>
            <a:ext cx="4369981" cy="63795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4) chia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em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phaàn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VNI-Avo" pitchFamily="2" charset="0"/>
              </a:rPr>
              <a:t>hôn</a:t>
            </a:r>
            <a:r>
              <a:rPr lang="en-US" sz="2600" b="1" dirty="0" smtClean="0">
                <a:solidFill>
                  <a:schemeClr val="tx1"/>
                </a:solidFill>
                <a:latin typeface="VNI-Avo" pitchFamily="2" charset="0"/>
              </a:rPr>
              <a:t>.</a:t>
            </a:r>
            <a:endParaRPr lang="en-US" sz="2600" b="1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30" y="202828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79678" y="1709532"/>
            <a:ext cx="6326373" cy="163001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Hoïc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thuoäc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loøng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5768" y="1953041"/>
            <a:ext cx="1212574" cy="1143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6" y="1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4" y="-3540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95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40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7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0649" y="5525263"/>
            <a:ext cx="9144000" cy="128588"/>
          </a:xfrm>
          <a:prstGeom prst="rect">
            <a:avLst/>
          </a:prstGeom>
          <a:solidFill>
            <a:srgbClr val="FC9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8" tIns="25715" rIns="51428" bIns="25715" spcCol="0" rtlCol="0" anchor="ctr"/>
          <a:lstStyle/>
          <a:p>
            <a:pPr algn="ctr"/>
            <a:endParaRPr lang="en-US" sz="1900"/>
          </a:p>
        </p:txBody>
      </p:sp>
      <p:sp>
        <p:nvSpPr>
          <p:cNvPr id="7" name="Rectangle 6"/>
          <p:cNvSpPr/>
          <p:nvPr/>
        </p:nvSpPr>
        <p:spPr>
          <a:xfrm>
            <a:off x="1201493" y="660315"/>
            <a:ext cx="4572000" cy="419345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ñaáy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chuyeän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ñuøa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gaùi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“</a:t>
            </a:r>
            <a:r>
              <a:rPr lang="en-US" sz="2800" b="1" dirty="0" err="1">
                <a:latin typeface="VNI-Avo" pitchFamily="2" charset="0"/>
              </a:rPr>
              <a:t>ngöôøi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lôùn</a:t>
            </a:r>
            <a:r>
              <a:rPr lang="en-US" sz="2800" b="1" dirty="0">
                <a:latin typeface="VNI-Avo" pitchFamily="2" charset="0"/>
              </a:rPr>
              <a:t>” </a:t>
            </a:r>
            <a:r>
              <a:rPr lang="en-US" sz="2800" b="1" dirty="0" err="1">
                <a:latin typeface="VNI-Avo" pitchFamily="2" charset="0"/>
              </a:rPr>
              <a:t>cô</a:t>
            </a:r>
            <a:r>
              <a:rPr lang="en-US" sz="2800" b="1" dirty="0">
                <a:latin typeface="VNI-Avo" pitchFamily="2" charset="0"/>
              </a:rPr>
              <a:t>.</a:t>
            </a:r>
            <a:br>
              <a:rPr lang="en-US" sz="2800" b="1" dirty="0">
                <a:latin typeface="VNI-Avo" pitchFamily="2" charset="0"/>
              </a:rPr>
            </a:br>
            <a:r>
              <a:rPr lang="en-US" sz="1600" b="1" dirty="0">
                <a:latin typeface="VNI-Avo" pitchFamily="2" charset="0"/>
              </a:rPr>
              <a:t/>
            </a:r>
            <a:br>
              <a:rPr lang="en-US" sz="16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Nhöng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vui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Ai </a:t>
            </a:r>
            <a:r>
              <a:rPr lang="en-US" sz="2800" b="1" dirty="0" err="1">
                <a:latin typeface="VNI-Avo" pitchFamily="2" charset="0"/>
              </a:rPr>
              <a:t>yeâu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Thì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ñöôïc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thoâi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endParaRPr lang="en-US" sz="28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6675" y="-22949"/>
            <a:ext cx="5497032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2688" y="701750"/>
            <a:ext cx="1786270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54253" y="3533552"/>
            <a:ext cx="2126512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94358" y="1580711"/>
            <a:ext cx="1786270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17665" y="2025170"/>
            <a:ext cx="2739656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26379" y="2651051"/>
            <a:ext cx="1786270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61413" y="3069266"/>
            <a:ext cx="1786270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34588" y="1187306"/>
            <a:ext cx="2179675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94358" y="3969491"/>
            <a:ext cx="1786270" cy="39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9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783" y="397760"/>
            <a:ext cx="8663036" cy="23497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200" dirty="0" smtClean="0">
                <a:latin typeface="VNI-Avo" pitchFamily="2" charset="0"/>
              </a:rPr>
              <a:t>              </a:t>
            </a:r>
            <a:r>
              <a:rPr lang="en-US" sz="3200" dirty="0" err="1" smtClean="0">
                <a:latin typeface="VNI-Avo" pitchFamily="2" charset="0"/>
              </a:rPr>
              <a:t>Cuûng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coá</a:t>
            </a:r>
            <a:r>
              <a:rPr lang="en-US" sz="3200" dirty="0" smtClean="0">
                <a:latin typeface="VNI-Avo" pitchFamily="2" charset="0"/>
              </a:rPr>
              <a:t>:</a:t>
            </a:r>
          </a:p>
          <a:p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smtClean="0">
                <a:latin typeface="VNI-Avo" pitchFamily="2" charset="0"/>
              </a:rPr>
              <a:t>          </a:t>
            </a:r>
          </a:p>
          <a:p>
            <a:r>
              <a:rPr lang="en-US" sz="3200" dirty="0" smtClean="0">
                <a:latin typeface="VNI-Avo" pitchFamily="2" charset="0"/>
              </a:rPr>
              <a:t>Á       </a:t>
            </a:r>
            <a:endParaRPr lang="en-US" sz="3200" dirty="0">
              <a:latin typeface="VNI-Avo" pitchFamily="2" charset="0"/>
            </a:endParaRPr>
          </a:p>
        </p:txBody>
      </p:sp>
      <p:pic>
        <p:nvPicPr>
          <p:cNvPr id="1027" name="Picture 3" descr="E:\QUYNH\anh tai ve poiwer oint\hoa đẹ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222" y1="58667" x2="62222" y2="58667"/>
                        <a14:foregroundMark x1="68000" y1="61333" x2="68000" y2="61333"/>
                        <a14:foregroundMark x1="17333" y1="64000" x2="17333" y2="64000"/>
                        <a14:foregroundMark x1="20444" y1="65778" x2="20444" y2="65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69" y="2927756"/>
            <a:ext cx="2341035" cy="23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QUYNH\anh tai ve poiwer oint\hoa đẹ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55556" l="32000" r="64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55" r="31644" b="42000"/>
          <a:stretch/>
        </p:blipFill>
        <p:spPr bwMode="auto">
          <a:xfrm>
            <a:off x="7" y="861273"/>
            <a:ext cx="818707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5689" y="1482781"/>
            <a:ext cx="4859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VNI-Avo" pitchFamily="2" charset="0"/>
              </a:rPr>
              <a:t>-</a:t>
            </a:r>
            <a:r>
              <a:rPr lang="en-US" sz="3200" dirty="0" err="1">
                <a:latin typeface="VNI-Avo" pitchFamily="2" charset="0"/>
              </a:rPr>
              <a:t>Laøm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anh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deãã</a:t>
            </a:r>
            <a:r>
              <a:rPr lang="en-US" sz="3200" dirty="0">
                <a:latin typeface="VNI-Avo" pitchFamily="2" charset="0"/>
              </a:rPr>
              <a:t> hay </a:t>
            </a:r>
            <a:r>
              <a:rPr lang="en-US" sz="3200" dirty="0" err="1">
                <a:latin typeface="VNI-Avo" pitchFamily="2" charset="0"/>
              </a:rPr>
              <a:t>khoù</a:t>
            </a:r>
            <a:r>
              <a:rPr lang="en-US" sz="3200" dirty="0">
                <a:latin typeface="VNI-Avo" pitchFamily="2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2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627" y="-216124"/>
            <a:ext cx="9301050" cy="540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6516" y="2190307"/>
            <a:ext cx="395531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4199" y="1612725"/>
            <a:ext cx="4534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VNI-Avo" pitchFamily="2" charset="0"/>
              </a:rPr>
              <a:t>Em nhaø mình laø nhaát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393" y="2197497"/>
            <a:ext cx="8909384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Bố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đưa mẹ đi sinh em bé. Nam giao hẹn: “Mẹ sinh em trai để em đá bóng với con nhé!”.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Hôm sau, bố đón mẹ và em bé về nhà. Nam mừng quýnh. Mẹ gọi: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   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Nam ơi, vào đây với em. Em gái con xinh lắm!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79" y="4361946"/>
            <a:ext cx="8529498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Nam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87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98841" y="1116632"/>
            <a:ext cx="387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VNI-Avo" pitchFamily="2" charset="0"/>
              </a:rPr>
              <a:t>Em nhaø mình laø nhaát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65" y="1825982"/>
            <a:ext cx="9144000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vùng vằng: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  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– Con bảo mẹ sinh em trai cơ mà!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Bố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đùa: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 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– Hay mình đổi em gái lấy em trai nhà cô Cúc nhé?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vậy, Nam kêu toáng lên: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Con không đổi đâu!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          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327" y="4398880"/>
            <a:ext cx="903767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41575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03157" y="1058723"/>
            <a:ext cx="3879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VNI-Avo" pitchFamily="2" charset="0"/>
              </a:rPr>
              <a:t>Em nhaø mình laø nhaát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226" y="1558187"/>
            <a:ext cx="8816774" cy="319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Bố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Nhưng con không thích em gái mà?</a:t>
            </a:r>
          </a:p>
          <a:p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quả quyết:</a:t>
            </a:r>
          </a:p>
          <a:p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– Em gái cũng đá bóng được. Em nhà mình là nhất! Con không đổi đâu!</a:t>
            </a:r>
          </a:p>
          <a:p>
            <a:pPr algn="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THANH UYÊN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273" y="4361946"/>
            <a:ext cx="8465708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229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40" y="3096616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119" y="3234200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30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75" y="35944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5" y="1275909"/>
            <a:ext cx="8637171" cy="386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711842" y="795763"/>
            <a:ext cx="5497032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-270169" y="976991"/>
            <a:ext cx="3009013" cy="1226760"/>
          </a:xfrm>
          <a:prstGeom prst="cloudCallout">
            <a:avLst>
              <a:gd name="adj1" fmla="val 88354"/>
              <a:gd name="adj2" fmla="val 659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VNI-Avo" pitchFamily="2" charset="0"/>
              </a:rPr>
              <a:t>Tranh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veõ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gì</a:t>
            </a:r>
            <a:r>
              <a:rPr lang="en-US" sz="3200" dirty="0" smtClean="0">
                <a:latin typeface="VNI-Avo" pitchFamily="2" charset="0"/>
              </a:rPr>
              <a:t>?</a:t>
            </a:r>
            <a:endParaRPr lang="en-US" sz="32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8" grpId="0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 descr="https://www.thivien.net/image/icon_cert_bronze.svg"/>
          <p:cNvSpPr>
            <a:spLocks noChangeAspect="1" noChangeArrowheads="1"/>
          </p:cNvSpPr>
          <p:nvPr/>
        </p:nvSpPr>
        <p:spPr bwMode="auto">
          <a:xfrm>
            <a:off x="113110" y="-200263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5707" y="627616"/>
            <a:ext cx="4572000" cy="548611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ñaáy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chuyeän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ñuøa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gaùi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“</a:t>
            </a:r>
            <a:r>
              <a:rPr lang="en-US" sz="2800" b="1" dirty="0" err="1">
                <a:latin typeface="VNI-Avo" pitchFamily="2" charset="0"/>
              </a:rPr>
              <a:t>ngöôøi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lôùn</a:t>
            </a:r>
            <a:r>
              <a:rPr lang="en-US" sz="2800" b="1" dirty="0">
                <a:latin typeface="VNI-Avo" pitchFamily="2" charset="0"/>
              </a:rPr>
              <a:t>” </a:t>
            </a:r>
            <a:r>
              <a:rPr lang="en-US" sz="2800" b="1" dirty="0" err="1">
                <a:latin typeface="VNI-Avo" pitchFamily="2" charset="0"/>
              </a:rPr>
              <a:t>cô</a:t>
            </a:r>
            <a:r>
              <a:rPr lang="en-US" sz="2800" b="1" dirty="0">
                <a:latin typeface="VNI-Avo" pitchFamily="2" charset="0"/>
              </a:rPr>
              <a:t>.</a:t>
            </a:r>
            <a:br>
              <a:rPr lang="en-US" sz="2800" b="1" dirty="0">
                <a:latin typeface="VNI-Avo" pitchFamily="2" charset="0"/>
              </a:rPr>
            </a:br>
            <a:r>
              <a:rPr lang="en-US" sz="1600" b="1" dirty="0">
                <a:latin typeface="VNI-Avo" pitchFamily="2" charset="0"/>
              </a:rPr>
              <a:t/>
            </a:r>
            <a:br>
              <a:rPr lang="en-US" sz="16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Khi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khoùc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doã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daønh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Neáu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ngaõ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naâng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dòu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daøng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>
              <a:latin typeface="VNI-Avo" pitchFamily="2" charset="0"/>
            </a:endParaRPr>
          </a:p>
          <a:p>
            <a:endParaRPr lang="en-US" sz="2800" b="1" dirty="0">
              <a:latin typeface="VNI-Avo" pitchFamily="2" charset="0"/>
            </a:endParaRPr>
          </a:p>
          <a:p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endParaRPr lang="en-US" sz="2800" b="1" dirty="0"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6675" y="-22949"/>
            <a:ext cx="5497032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7707" y="627613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Meï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baùnh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Chia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phaàn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hôn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ñoà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chôi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ñeïp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Cuõng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nhöôøng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luoân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b="1" dirty="0">
                <a:latin typeface="VNI-Avo" pitchFamily="2" charset="0"/>
              </a:rPr>
              <a:t/>
            </a:r>
            <a:br>
              <a:rPr lang="en-US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Nhöng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vui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Ai </a:t>
            </a:r>
            <a:r>
              <a:rPr lang="en-US" sz="2800" b="1" dirty="0" err="1">
                <a:latin typeface="VNI-Avo" pitchFamily="2" charset="0"/>
              </a:rPr>
              <a:t>yeâu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Thì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ñöôïc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thoâi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6676" y="4338086"/>
            <a:ext cx="4253037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VNI-Avo" pitchFamily="2" charset="0"/>
              </a:rPr>
              <a:t>PHAN THÒ THANH NHAØN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892595" y="1541722"/>
            <a:ext cx="1244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68562" y="3487814"/>
            <a:ext cx="517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6" y="3916327"/>
            <a:ext cx="622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0474" y="4341629"/>
            <a:ext cx="808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69178" y="2438401"/>
            <a:ext cx="1244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31702" y="1541722"/>
            <a:ext cx="909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31702" y="3033824"/>
            <a:ext cx="7814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22451" y="3463004"/>
            <a:ext cx="624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92595" y="1541722"/>
            <a:ext cx="2094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96161" y="2438401"/>
            <a:ext cx="1669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92601" y="3463004"/>
            <a:ext cx="1545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92595" y="4338086"/>
            <a:ext cx="1669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78532" y="1102241"/>
            <a:ext cx="1669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31702" y="3033824"/>
            <a:ext cx="1669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707" y="627613"/>
            <a:ext cx="4572000" cy="419345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ñaáy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chuyeän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ñuøa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gaùi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“</a:t>
            </a:r>
            <a:r>
              <a:rPr lang="en-US" sz="2800" b="1" dirty="0" err="1">
                <a:latin typeface="VNI-Avo" pitchFamily="2" charset="0"/>
              </a:rPr>
              <a:t>ngöôøi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lôùn</a:t>
            </a:r>
            <a:r>
              <a:rPr lang="en-US" sz="2800" b="1" dirty="0">
                <a:latin typeface="VNI-Avo" pitchFamily="2" charset="0"/>
              </a:rPr>
              <a:t>” </a:t>
            </a:r>
            <a:r>
              <a:rPr lang="en-US" sz="2800" b="1" dirty="0" err="1">
                <a:latin typeface="VNI-Avo" pitchFamily="2" charset="0"/>
              </a:rPr>
              <a:t>cô</a:t>
            </a:r>
            <a:r>
              <a:rPr lang="en-US" sz="2800" b="1" dirty="0">
                <a:latin typeface="VNI-Avo" pitchFamily="2" charset="0"/>
              </a:rPr>
              <a:t>.</a:t>
            </a:r>
            <a:br>
              <a:rPr lang="en-US" sz="2800" b="1" dirty="0">
                <a:latin typeface="VNI-Avo" pitchFamily="2" charset="0"/>
              </a:rPr>
            </a:br>
            <a:r>
              <a:rPr lang="en-US" sz="1600" b="1" dirty="0">
                <a:latin typeface="VNI-Avo" pitchFamily="2" charset="0"/>
              </a:rPr>
              <a:t/>
            </a:r>
            <a:br>
              <a:rPr lang="en-US" sz="16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Khi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khoùc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doã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daønh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Neáu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ngaõ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naâng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dòu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daøng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endParaRPr lang="en-US" sz="28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675" y="-22949"/>
            <a:ext cx="5497032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67707" y="627613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Meï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baùnh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Chia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phaàn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hôn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ñoà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chôi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ñeïp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Cuõng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nhöôøng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luoân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b="1" dirty="0">
                <a:latin typeface="VNI-Avo" pitchFamily="2" charset="0"/>
              </a:rPr>
              <a:t/>
            </a:r>
            <a:br>
              <a:rPr lang="en-US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Nhöng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vui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Ai </a:t>
            </a:r>
            <a:r>
              <a:rPr lang="en-US" sz="2800" b="1" dirty="0" err="1">
                <a:latin typeface="VNI-Avo" pitchFamily="2" charset="0"/>
              </a:rPr>
              <a:t>yeâu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Thì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ñöôïc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thoâi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6676" y="4437423"/>
            <a:ext cx="4253037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VNI-Avo" pitchFamily="2" charset="0"/>
              </a:rPr>
              <a:t>PHAN THÒ THANH NHAØN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245" y="620521"/>
            <a:ext cx="4572000" cy="246990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Laøm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anh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khoù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ñaáy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Phaûi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ñaâu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VNI-Avo" pitchFamily="2" charset="0"/>
              </a:rPr>
              <a:t>chuyeän</a:t>
            </a:r>
            <a:r>
              <a:rPr lang="en-US" sz="2800" b="1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ñuøa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Vôùi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gaùi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Phaûi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ngöôøi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lôùn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VNI-Avo" pitchFamily="2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VNI-Avo" pitchFamily="2" charset="0"/>
              </a:rPr>
              <a:t>.</a:t>
            </a:r>
            <a:br>
              <a:rPr lang="en-US" sz="2800" b="1" dirty="0">
                <a:solidFill>
                  <a:srgbClr val="0070C0"/>
                </a:solidFill>
                <a:latin typeface="VNI-Avo" pitchFamily="2" charset="0"/>
              </a:rPr>
            </a:br>
            <a:r>
              <a:rPr lang="en-US" sz="1600" b="1" dirty="0">
                <a:solidFill>
                  <a:srgbClr val="0070C0"/>
                </a:solidFill>
                <a:latin typeface="VNI-Avo" pitchFamily="2" charset="0"/>
              </a:rPr>
              <a:t/>
            </a:r>
            <a:br>
              <a:rPr lang="en-US" sz="1600" b="1" dirty="0">
                <a:solidFill>
                  <a:srgbClr val="0070C0"/>
                </a:solidFill>
                <a:latin typeface="VNI-Avo" pitchFamily="2" charset="0"/>
              </a:rPr>
            </a:br>
            <a:endParaRPr lang="en-US" sz="28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1878" y="62841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Meï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cho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quaø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baùnh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FF"/>
                </a:solidFill>
                <a:latin typeface="VNI-Avo" pitchFamily="2" charset="0"/>
              </a:rPr>
            </a:b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Chia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phaàn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hôn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FF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Coù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ñoà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chôi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ñeïp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FF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Cuõng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nhöôøng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FF00FF"/>
                </a:solidFill>
                <a:latin typeface="VNI-Avo" pitchFamily="2" charset="0"/>
              </a:rPr>
              <a:t>luoân</a:t>
            </a:r>
            <a:r>
              <a:rPr lang="en-US" sz="2800" b="1" dirty="0" smtClean="0">
                <a:solidFill>
                  <a:srgbClr val="FF00FF"/>
                </a:solidFill>
                <a:latin typeface="VNI-Avo" pitchFamily="2" charset="0"/>
              </a:rPr>
              <a:t>.</a:t>
            </a:r>
            <a:r>
              <a:rPr lang="en-US" sz="2800" b="1" dirty="0">
                <a:solidFill>
                  <a:srgbClr val="FF00FF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FF"/>
                </a:solidFill>
                <a:latin typeface="VNI-Avo" pitchFamily="2" charset="0"/>
              </a:rPr>
            </a:b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46" y="255421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khoùc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Anh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phaûi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doã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daønh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Neáu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ngaõ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Anh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naâng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dòu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daøng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.</a:t>
            </a:r>
            <a:br>
              <a:rPr lang="en-US" sz="2800" b="1" dirty="0">
                <a:solidFill>
                  <a:srgbClr val="FF0000"/>
                </a:solidFill>
                <a:latin typeface="VNI-Avo" pitchFamily="2" charset="0"/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7792" y="255191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Laøm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anh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thaät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khoù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B05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Nhöng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maø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thaät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vui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B050"/>
                </a:solidFill>
                <a:latin typeface="VNI-Avo" pitchFamily="2" charset="0"/>
              </a:rPr>
            </a:b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Ai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yeâu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/>
            </a:r>
            <a:br>
              <a:rPr lang="en-US" sz="2800" b="1" dirty="0">
                <a:solidFill>
                  <a:srgbClr val="00B050"/>
                </a:solidFill>
                <a:latin typeface="VNI-Avo" pitchFamily="2" charset="0"/>
              </a:rPr>
            </a:b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Thì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laøm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ñöôïc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VNI-Avo" pitchFamily="2" charset="0"/>
              </a:rPr>
              <a:t>thoâi</a:t>
            </a:r>
            <a:r>
              <a:rPr lang="en-US" sz="2800" b="1" dirty="0">
                <a:solidFill>
                  <a:srgbClr val="00B05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277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5707" y="627613"/>
            <a:ext cx="4572000" cy="419345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ñaáy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ñaâu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chuyeän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ñuøa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Vôùi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gaùi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“</a:t>
            </a:r>
            <a:r>
              <a:rPr lang="en-US" sz="2800" b="1" dirty="0" err="1">
                <a:latin typeface="VNI-Avo" pitchFamily="2" charset="0"/>
              </a:rPr>
              <a:t>ngöôøi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lôùn</a:t>
            </a:r>
            <a:r>
              <a:rPr lang="en-US" sz="2800" b="1" dirty="0">
                <a:latin typeface="VNI-Avo" pitchFamily="2" charset="0"/>
              </a:rPr>
              <a:t>” </a:t>
            </a:r>
            <a:r>
              <a:rPr lang="en-US" sz="2800" b="1" dirty="0" err="1">
                <a:latin typeface="VNI-Avo" pitchFamily="2" charset="0"/>
              </a:rPr>
              <a:t>cô</a:t>
            </a:r>
            <a:r>
              <a:rPr lang="en-US" sz="2800" b="1" dirty="0">
                <a:latin typeface="VNI-Avo" pitchFamily="2" charset="0"/>
              </a:rPr>
              <a:t>.</a:t>
            </a:r>
            <a:br>
              <a:rPr lang="en-US" sz="2800" b="1" dirty="0">
                <a:latin typeface="VNI-Avo" pitchFamily="2" charset="0"/>
              </a:rPr>
            </a:br>
            <a:r>
              <a:rPr lang="en-US" sz="1600" b="1" dirty="0">
                <a:latin typeface="VNI-Avo" pitchFamily="2" charset="0"/>
              </a:rPr>
              <a:t/>
            </a:r>
            <a:br>
              <a:rPr lang="en-US" sz="16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Khi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khoùc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phaûi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doã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daønh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Neáu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ngaõ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Anh </a:t>
            </a:r>
            <a:r>
              <a:rPr lang="en-US" sz="2800" b="1" dirty="0" err="1">
                <a:latin typeface="VNI-Avo" pitchFamily="2" charset="0"/>
              </a:rPr>
              <a:t>naâng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dòu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daøng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endParaRPr lang="en-US" sz="28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6675" y="-22949"/>
            <a:ext cx="5497032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Laøm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anh</a:t>
            </a:r>
            <a:endParaRPr lang="en-US" sz="3200" b="1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707" y="627613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latin typeface="VNI-Avo" pitchFamily="2" charset="0"/>
              </a:rPr>
              <a:t>Meï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cho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quaø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baùnh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Chia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phaàn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hôn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Coù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ñoà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chôi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ñeïp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Cuõng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nhöôøng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luoân</a:t>
            </a:r>
            <a:r>
              <a:rPr lang="en-US" sz="2800" b="1" dirty="0" smtClean="0">
                <a:latin typeface="VNI-Avo" pitchFamily="2" charset="0"/>
              </a:rPr>
              <a:t>.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b="1" dirty="0">
                <a:latin typeface="VNI-Avo" pitchFamily="2" charset="0"/>
              </a:rPr>
              <a:t/>
            </a:r>
            <a:br>
              <a:rPr lang="en-US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anh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khoù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Nhöng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maø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thaät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vui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>
                <a:latin typeface="VNI-Avo" pitchFamily="2" charset="0"/>
              </a:rPr>
              <a:t>Ai </a:t>
            </a:r>
            <a:r>
              <a:rPr lang="en-US" sz="2800" b="1" dirty="0" err="1">
                <a:latin typeface="VNI-Avo" pitchFamily="2" charset="0"/>
              </a:rPr>
              <a:t>yeâu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em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beù</a:t>
            </a:r>
            <a:r>
              <a:rPr lang="en-US" sz="2800" b="1" dirty="0">
                <a:latin typeface="VNI-Avo" pitchFamily="2" charset="0"/>
              </a:rPr>
              <a:t/>
            </a:r>
            <a:br>
              <a:rPr lang="en-US" sz="2800" b="1" dirty="0">
                <a:latin typeface="VNI-Avo" pitchFamily="2" charset="0"/>
              </a:rPr>
            </a:br>
            <a:r>
              <a:rPr lang="en-US" sz="2800" b="1" dirty="0" err="1">
                <a:latin typeface="VNI-Avo" pitchFamily="2" charset="0"/>
              </a:rPr>
              <a:t>Thì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laøm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ñöôïc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thoâi</a:t>
            </a:r>
            <a:r>
              <a:rPr lang="en-US" sz="2800" b="1" dirty="0" smtClean="0">
                <a:latin typeface="VNI-Avo" pitchFamily="2" charset="0"/>
              </a:rPr>
              <a:t>.</a:t>
            </a:r>
            <a:endParaRPr lang="en-US" sz="28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6676" y="4437423"/>
            <a:ext cx="4253037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VNI-Avo" pitchFamily="2" charset="0"/>
              </a:rPr>
              <a:t>PHAN THÒ THANH NHAØN</a:t>
            </a:r>
          </a:p>
        </p:txBody>
      </p:sp>
    </p:spTree>
    <p:extLst>
      <p:ext uri="{BB962C8B-B14F-4D97-AF65-F5344CB8AC3E}">
        <p14:creationId xmlns:p14="http://schemas.microsoft.com/office/powerpoint/2010/main" val="100105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560996" y="-321760"/>
            <a:ext cx="10567881" cy="4821721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517B896A-1B28-4DCD-AD66-CBF4B58719ED}"/>
              </a:ext>
            </a:extLst>
          </p:cNvPr>
          <p:cNvSpPr/>
          <p:nvPr/>
        </p:nvSpPr>
        <p:spPr>
          <a:xfrm>
            <a:off x="1914075" y="1795405"/>
            <a:ext cx="5617749" cy="587395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altLang="zh-CN" sz="3000" b="1" kern="0" dirty="0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3000" b="1" kern="0" dirty="0" err="1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Laøm</a:t>
            </a:r>
            <a:r>
              <a:rPr lang="en-US" altLang="zh-CN" sz="3000" b="1" kern="0" dirty="0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000" b="1" kern="0" dirty="0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kern="0" dirty="0" err="1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deã</a:t>
            </a:r>
            <a:r>
              <a:rPr lang="en-US" altLang="zh-CN" sz="3000" b="1" kern="0" dirty="0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3000" b="1" kern="0" dirty="0" err="1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khoù</a:t>
            </a:r>
            <a:r>
              <a:rPr lang="en-US" altLang="zh-CN" sz="3000" b="1" kern="0" dirty="0" smtClean="0">
                <a:solidFill>
                  <a:srgbClr val="FFFF00"/>
                </a:solidFill>
                <a:latin typeface="VNI-Avo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 </a:t>
            </a:r>
            <a:endParaRPr lang="zh-CN" altLang="en-US" sz="3000" b="1" kern="0" dirty="0">
              <a:solidFill>
                <a:srgbClr val="FFFF00"/>
              </a:solidFill>
              <a:latin typeface="VNI-Avo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43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90133&quot;&gt;&lt;property id=&quot;20148&quot; value=&quot;5&quot;/&gt;&lt;property id=&quot;20300&quot; value=&quot;Slide 4&quot;/&gt;&lt;property id=&quot;20307&quot; value=&quot;287&quot;/&gt;&lt;/object&gt;&lt;object type=&quot;3&quot; unique_id=&quot;494922&quot;&gt;&lt;property id=&quot;20148&quot; value=&quot;5&quot;/&gt;&lt;property id=&quot;20300&quot; value=&quot;Slide 5&quot;/&gt;&lt;property id=&quot;20307&quot; value=&quot;300&quot;/&gt;&lt;/object&gt;&lt;object type=&quot;3&quot; unique_id=&quot;495644&quot;&gt;&lt;property id=&quot;20148&quot; value=&quot;5&quot;/&gt;&lt;property id=&quot;20300&quot; value=&quot;Slide 8&quot;/&gt;&lt;property id=&quot;20307&quot; value=&quot;306&quot;/&gt;&lt;/object&gt;&lt;object type=&quot;3&quot; unique_id=&quot;495645&quot;&gt;&lt;property id=&quot;20148&quot; value=&quot;5&quot;/&gt;&lt;property id=&quot;20300&quot; value=&quot;Slide 11&quot;/&gt;&lt;property id=&quot;20307&quot; value=&quot;307&quot;/&gt;&lt;/object&gt;&lt;object type=&quot;3&quot; unique_id=&quot;497828&quot;&gt;&lt;property id=&quot;20148&quot; value=&quot;5&quot;/&gt;&lt;property id=&quot;20300&quot; value=&quot;Slide 32&quot;/&gt;&lt;property id=&quot;20307&quot; value=&quot;317&quot;/&gt;&lt;/object&gt;&lt;object type=&quot;3&quot; unique_id=&quot;507428&quot;&gt;&lt;property id=&quot;20148&quot; value=&quot;5&quot;/&gt;&lt;property id=&quot;20300&quot; value=&quot;Slide 14&quot;/&gt;&lt;property id=&quot;20307&quot; value=&quot;338&quot;/&gt;&lt;/object&gt;&lt;object type=&quot;3&quot; unique_id=&quot;507430&quot;&gt;&lt;property id=&quot;20148&quot; value=&quot;5&quot;/&gt;&lt;property id=&quot;20300&quot; value=&quot;Slide 17&quot;/&gt;&lt;property id=&quot;20307&quot; value=&quot;340&quot;/&gt;&lt;/object&gt;&lt;object type=&quot;3&quot; unique_id=&quot;510088&quot;&gt;&lt;property id=&quot;20148&quot; value=&quot;5&quot;/&gt;&lt;property id=&quot;20300&quot; value=&quot;Slide 33&quot;/&gt;&lt;property id=&quot;20307&quot; value=&quot;348&quot;/&gt;&lt;/object&gt;&lt;object type=&quot;3&quot; unique_id=&quot;510089&quot;&gt;&lt;property id=&quot;20148&quot; value=&quot;5&quot;/&gt;&lt;property id=&quot;20300&quot; value=&quot;Slide 34&quot;/&gt;&lt;property id=&quot;20307&quot; value=&quot;349&quot;/&gt;&lt;/object&gt;&lt;object type=&quot;3&quot; unique_id=&quot;510459&quot;&gt;&lt;property id=&quot;20148&quot; value=&quot;5&quot;/&gt;&lt;property id=&quot;20300&quot; value=&quot;Slide 16&quot;/&gt;&lt;property id=&quot;20307&quot; value=&quot;350&quot;/&gt;&lt;/object&gt;&lt;object type=&quot;3&quot; unique_id=&quot;517903&quot;&gt;&lt;property id=&quot;20148&quot; value=&quot;5&quot;/&gt;&lt;property id=&quot;20300&quot; value=&quot;Slide 2&quot;/&gt;&lt;property id=&quot;20307&quot; value=&quot;353&quot;/&gt;&lt;/object&gt;&lt;object type=&quot;3&quot; unique_id=&quot;517904&quot;&gt;&lt;property id=&quot;20148&quot; value=&quot;5&quot;/&gt;&lt;property id=&quot;20300&quot; value=&quot;Slide 15&quot;/&gt;&lt;property id=&quot;20307&quot; value=&quot;354&quot;/&gt;&lt;/object&gt;&lt;object type=&quot;3&quot; unique_id=&quot;520136&quot;&gt;&lt;property id=&quot;20148&quot; value=&quot;5&quot;/&gt;&lt;property id=&quot;20300&quot; value=&quot;Slide 6&quot;/&gt;&lt;property id=&quot;20307&quot; value=&quot;365&quot;/&gt;&lt;/object&gt;&lt;object type=&quot;3&quot; unique_id=&quot;544427&quot;&gt;&lt;property id=&quot;20148&quot; value=&quot;5&quot;/&gt;&lt;property id=&quot;20300&quot; value=&quot;Slide 12&quot;/&gt;&lt;property id=&quot;20307&quot; value=&quot;373&quot;/&gt;&lt;/object&gt;&lt;object type=&quot;3&quot; unique_id=&quot;546241&quot;&gt;&lt;property id=&quot;20148&quot; value=&quot;5&quot;/&gt;&lt;property id=&quot;20300&quot; value=&quot;Slide 9&quot;/&gt;&lt;property id=&quot;20307&quot; value=&quot;376&quot;/&gt;&lt;/object&gt;&lt;object type=&quot;3&quot; unique_id=&quot;546242&quot;&gt;&lt;property id=&quot;20148&quot; value=&quot;5&quot;/&gt;&lt;property id=&quot;20300&quot; value=&quot;Slide 10&quot;/&gt;&lt;property id=&quot;20307&quot; value=&quot;377&quot;/&gt;&lt;/object&gt;&lt;object type=&quot;3&quot; unique_id=&quot;555246&quot;&gt;&lt;property id=&quot;20148&quot; value=&quot;5&quot;/&gt;&lt;property id=&quot;20300&quot; value=&quot;Slide 1&quot;/&gt;&lt;property id=&quot;20307&quot; value=&quot;394&quot;/&gt;&lt;/object&gt;&lt;object type=&quot;3&quot; unique_id=&quot;556850&quot;&gt;&lt;property id=&quot;20148&quot; value=&quot;5&quot;/&gt;&lt;property id=&quot;20300&quot; value=&quot;Slide 7&quot;/&gt;&lt;property id=&quot;20307&quot; value=&quot;397&quot;/&gt;&lt;/object&gt;&lt;object type=&quot;3&quot; unique_id=&quot;560930&quot;&gt;&lt;property id=&quot;20148&quot; value=&quot;5&quot;/&gt;&lt;property id=&quot;20300&quot; value=&quot;Slide 3&quot;/&gt;&lt;property id=&quot;20307&quot; value=&quot;400&quot;/&gt;&lt;/object&gt;&lt;object type=&quot;3&quot; unique_id=&quot;561284&quot;&gt;&lt;property id=&quot;20148&quot; value=&quot;5&quot;/&gt;&lt;property id=&quot;20300&quot; value=&quot;Slide 18&quot;/&gt;&lt;property id=&quot;20307&quot; value=&quot;401&quot;/&gt;&lt;/object&gt;&lt;object type=&quot;3&quot; unique_id=&quot;561285&quot;&gt;&lt;property id=&quot;20148&quot; value=&quot;5&quot;/&gt;&lt;property id=&quot;20300&quot; value=&quot;Slide 19&quot;/&gt;&lt;property id=&quot;20307&quot; value=&quot;402&quot;/&gt;&lt;/object&gt;&lt;object type=&quot;3&quot; unique_id=&quot;561286&quot;&gt;&lt;property id=&quot;20148&quot; value=&quot;5&quot;/&gt;&lt;property id=&quot;20300&quot; value=&quot;Slide 20&quot;/&gt;&lt;property id=&quot;20307&quot; value=&quot;403&quot;/&gt;&lt;/object&gt;&lt;object type=&quot;3&quot; unique_id=&quot;561287&quot;&gt;&lt;property id=&quot;20148&quot; value=&quot;5&quot;/&gt;&lt;property id=&quot;20300&quot; value=&quot;Slide 21&quot;/&gt;&lt;property id=&quot;20307&quot; value=&quot;404&quot;/&gt;&lt;/object&gt;&lt;object type=&quot;3&quot; unique_id=&quot;561288&quot;&gt;&lt;property id=&quot;20148&quot; value=&quot;5&quot;/&gt;&lt;property id=&quot;20300&quot; value=&quot;Slide 22&quot;/&gt;&lt;property id=&quot;20307&quot; value=&quot;405&quot;/&gt;&lt;/object&gt;&lt;object type=&quot;3&quot; unique_id=&quot;561289&quot;&gt;&lt;property id=&quot;20148&quot; value=&quot;5&quot;/&gt;&lt;property id=&quot;20300&quot; value=&quot;Slide 23&quot;/&gt;&lt;property id=&quot;20307&quot; value=&quot;406&quot;/&gt;&lt;/object&gt;&lt;object type=&quot;3&quot; unique_id=&quot;561290&quot;&gt;&lt;property id=&quot;20148&quot; value=&quot;5&quot;/&gt;&lt;property id=&quot;20300&quot; value=&quot;Slide 24&quot;/&gt;&lt;property id=&quot;20307&quot; value=&quot;407&quot;/&gt;&lt;/object&gt;&lt;object type=&quot;3&quot; unique_id=&quot;561291&quot;&gt;&lt;property id=&quot;20148&quot; value=&quot;5&quot;/&gt;&lt;property id=&quot;20300&quot; value=&quot;Slide 25&quot;/&gt;&lt;property id=&quot;20307&quot; value=&quot;408&quot;/&gt;&lt;/object&gt;&lt;object type=&quot;3&quot; unique_id=&quot;561293&quot;&gt;&lt;property id=&quot;20148&quot; value=&quot;5&quot;/&gt;&lt;property id=&quot;20300&quot; value=&quot;Slide 27&quot;/&gt;&lt;property id=&quot;20307&quot; value=&quot;410&quot;/&gt;&lt;/object&gt;&lt;object type=&quot;3&quot; unique_id=&quot;561294&quot;&gt;&lt;property id=&quot;20148&quot; value=&quot;5&quot;/&gt;&lt;property id=&quot;20300&quot; value=&quot;Slide 28&quot;/&gt;&lt;property id=&quot;20307&quot; value=&quot;411&quot;/&gt;&lt;/object&gt;&lt;object type=&quot;3&quot; unique_id=&quot;561295&quot;&gt;&lt;property id=&quot;20148&quot; value=&quot;5&quot;/&gt;&lt;property id=&quot;20300&quot; value=&quot;Slide 29&quot;/&gt;&lt;property id=&quot;20307&quot; value=&quot;412&quot;/&gt;&lt;/object&gt;&lt;object type=&quot;3&quot; unique_id=&quot;561296&quot;&gt;&lt;property id=&quot;20148&quot; value=&quot;5&quot;/&gt;&lt;property id=&quot;20300&quot; value=&quot;Slide 30&quot;/&gt;&lt;property id=&quot;20307&quot; value=&quot;413&quot;/&gt;&lt;/object&gt;&lt;object type=&quot;3&quot; unique_id=&quot;561297&quot;&gt;&lt;property id=&quot;20148&quot; value=&quot;5&quot;/&gt;&lt;property id=&quot;20300&quot; value=&quot;Slide 31&quot;/&gt;&lt;property id=&quot;20307&quot; value=&quot;414&quot;/&gt;&lt;/object&gt;&lt;object type=&quot;3&quot; unique_id=&quot;562418&quot;&gt;&lt;property id=&quot;20148&quot; value=&quot;5&quot;/&gt;&lt;property id=&quot;20300&quot; value=&quot;Slide 13&quot;/&gt;&lt;property id=&quot;20307&quot; value=&quot;417&quot;/&gt;&lt;/object&gt;&lt;object type=&quot;3&quot; unique_id=&quot;562856&quot;&gt;&lt;property id=&quot;20148&quot; value=&quot;5&quot;/&gt;&lt;property id=&quot;20300&quot; value=&quot;Slide 26&quot;/&gt;&lt;property id=&quot;20307&quot; value=&quot;418&quot;/&gt;&lt;/object&gt;&lt;/object&gt;&lt;object type=&quot;8&quot; unique_id=&quot;10032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9.xml><?xml version="1.0" encoding="utf-8"?>
<a:theme xmlns:a="http://schemas.openxmlformats.org/drawingml/2006/main" name="3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275</Words>
  <Application>Microsoft Office PowerPoint</Application>
  <PresentationFormat>On-screen Show (16:9)</PresentationFormat>
  <Paragraphs>64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40" baseType="lpstr">
      <vt:lpstr>微软雅黑</vt:lpstr>
      <vt:lpstr>Arial</vt:lpstr>
      <vt:lpstr>Arial Black</vt:lpstr>
      <vt:lpstr>Arial Unicode MS</vt:lpstr>
      <vt:lpstr>Arial-Rounded</vt:lpstr>
      <vt:lpstr>Calibri</vt:lpstr>
      <vt:lpstr>Calibri Light</vt:lpstr>
      <vt:lpstr>黑体</vt:lpstr>
      <vt:lpstr>宋体</vt:lpstr>
      <vt:lpstr>Times New Roman</vt:lpstr>
      <vt:lpstr>Verdana</vt:lpstr>
      <vt:lpstr>VNI-Avo</vt:lpstr>
      <vt:lpstr>Wingdings</vt:lpstr>
      <vt:lpstr>字魂105号-简雅黑</vt:lpstr>
      <vt:lpstr>微软雅黑 Light</vt:lpstr>
      <vt:lpstr>方正粗倩简体</vt:lpstr>
      <vt:lpstr>sample</vt:lpstr>
      <vt:lpstr>www.33ppt.com</vt:lpstr>
      <vt:lpstr>1_www.33ppt.com</vt:lpstr>
      <vt:lpstr>自定义设计方案</vt:lpstr>
      <vt:lpstr>1_Office 主题</vt:lpstr>
      <vt:lpstr>9_www.33ppt.com</vt:lpstr>
      <vt:lpstr>Hoạt động</vt:lpstr>
      <vt:lpstr>PPT定制1801380800</vt:lpstr>
      <vt:lpstr>3_www.33ppt.com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Admin</cp:lastModifiedBy>
  <cp:revision>645</cp:revision>
  <dcterms:created xsi:type="dcterms:W3CDTF">2021-01-11T01:39:47Z</dcterms:created>
  <dcterms:modified xsi:type="dcterms:W3CDTF">2025-04-16T07:29:36Z</dcterms:modified>
</cp:coreProperties>
</file>