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21" r:id="rId3"/>
  </p:sldMasterIdLst>
  <p:notesMasterIdLst>
    <p:notesMasterId r:id="rId15"/>
  </p:notesMasterIdLst>
  <p:sldIdLst>
    <p:sldId id="309" r:id="rId4"/>
    <p:sldId id="316" r:id="rId5"/>
    <p:sldId id="290" r:id="rId6"/>
    <p:sldId id="289" r:id="rId7"/>
    <p:sldId id="280" r:id="rId8"/>
    <p:sldId id="331" r:id="rId9"/>
    <p:sldId id="323" r:id="rId10"/>
    <p:sldId id="330" r:id="rId11"/>
    <p:sldId id="334" r:id="rId12"/>
    <p:sldId id="332" r:id="rId13"/>
    <p:sldId id="335" r:id="rId14"/>
  </p:sldIdLst>
  <p:sldSz cx="9144000" cy="5143500" type="screen16x9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106" d="100"/>
          <a:sy n="106" d="100"/>
        </p:scale>
        <p:origin x="19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0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0" grpId="12"/>
      <p:bldP spid="10" grpId="13"/>
      <p:bldP spid="10" grpId="14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92"/>
            <a:ext cx="3507274" cy="29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74580" y="82543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3059325" y="3728530"/>
            <a:ext cx="5976663" cy="1309196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6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7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8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9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1" name="文本框 8"/>
          <p:cNvSpPr txBox="1"/>
          <p:nvPr/>
        </p:nvSpPr>
        <p:spPr>
          <a:xfrm>
            <a:off x="3053967" y="3719226"/>
            <a:ext cx="5976663" cy="1309196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5496" y="1279953"/>
            <a:ext cx="2055242" cy="333803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1" name="组合 30"/>
          <p:cNvGrpSpPr/>
          <p:nvPr/>
        </p:nvGrpSpPr>
        <p:grpSpPr>
          <a:xfrm>
            <a:off x="397747" y="1279952"/>
            <a:ext cx="7486621" cy="1669625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048672" cy="66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72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247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1945218" y="3172360"/>
            <a:ext cx="543583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945218" y="4330010"/>
            <a:ext cx="62029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945218" y="3751185"/>
            <a:ext cx="60247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344</Words>
  <Application>Microsoft Office PowerPoint</Application>
  <PresentationFormat>On-screen Show (16:9)</PresentationFormat>
  <Paragraphs>75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맑은 고딕</vt:lpstr>
      <vt:lpstr>微软雅黑</vt:lpstr>
      <vt:lpstr>Arial</vt:lpstr>
      <vt:lpstr>Calibri</vt:lpstr>
      <vt:lpstr>Calibri Light</vt:lpstr>
      <vt:lpstr>宋体</vt:lpstr>
      <vt:lpstr>Times</vt:lpstr>
      <vt:lpstr>Times New Roman</vt:lpstr>
      <vt:lpstr>自定义设计方案</vt:lpstr>
      <vt:lpstr>1_自定义设计方案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Admin</cp:lastModifiedBy>
  <cp:revision>57</cp:revision>
  <dcterms:created xsi:type="dcterms:W3CDTF">2015-04-15T03:07:00Z</dcterms:created>
  <dcterms:modified xsi:type="dcterms:W3CDTF">2025-04-14T08:35:25Z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