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78" r:id="rId2"/>
    <p:sldId id="276" r:id="rId3"/>
    <p:sldId id="294" r:id="rId4"/>
    <p:sldId id="436" r:id="rId5"/>
    <p:sldId id="431" r:id="rId6"/>
    <p:sldId id="432" r:id="rId7"/>
    <p:sldId id="433" r:id="rId8"/>
    <p:sldId id="434" r:id="rId9"/>
    <p:sldId id="329" r:id="rId10"/>
    <p:sldId id="330" r:id="rId11"/>
    <p:sldId id="293" r:id="rId12"/>
  </p:sldIdLst>
  <p:sldSz cx="12192000" cy="6858000"/>
  <p:notesSz cx="6858000" cy="9144000"/>
  <p:embeddedFontLst>
    <p:embeddedFont>
      <p:font typeface="VNI-Avo" pitchFamily="2" charset="0"/>
      <p:regular r:id="rId14"/>
      <p:bold r:id="rId15"/>
      <p:italic r:id="rId16"/>
      <p:boldItalic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D61"/>
    <a:srgbClr val="5901FF"/>
    <a:srgbClr val="FFD43A"/>
    <a:srgbClr val="FF6464"/>
    <a:srgbClr val="BAFFB4"/>
    <a:srgbClr val="1A1B1A"/>
    <a:srgbClr val="DBFA82"/>
    <a:srgbClr val="FF8119"/>
    <a:srgbClr val="FF7707"/>
    <a:srgbClr val="FF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57" autoAdjust="0"/>
    <p:restoredTop sz="94660"/>
  </p:normalViewPr>
  <p:slideViewPr>
    <p:cSldViewPr snapToGrid="0">
      <p:cViewPr varScale="1">
        <p:scale>
          <a:sx n="79" d="100"/>
          <a:sy n="79" d="100"/>
        </p:scale>
        <p:origin x="1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423D9-B2D5-4BFB-A16A-FFE93C773A62}" type="datetimeFigureOut">
              <a:rPr lang="en-US" smtClean="0"/>
              <a:t>14/4/2025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A9DB4-D8A1-4B9E-83F0-B2B1D2753D98}" type="slidenum">
              <a:rPr lang="en-US" smtClean="0"/>
              <a:t>‹#›</a:t>
            </a:fld>
            <a:endParaRPr lang="en-US"/>
          </a:p>
        </p:txBody>
      </p:sp>
    </p:spTree>
    <p:extLst>
      <p:ext uri="{BB962C8B-B14F-4D97-AF65-F5344CB8AC3E}">
        <p14:creationId xmlns:p14="http://schemas.microsoft.com/office/powerpoint/2010/main" val="325241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14/4/2025</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24668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14/4/2025</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09970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14/4/2025</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54817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14/4/2025</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14/4/2025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14/4/2025</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14/4/2025</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14/4/2025</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49" r:id="rId4"/>
    <p:sldLayoutId id="2147483650" r:id="rId5"/>
    <p:sldLayoutId id="2147483685"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510139" y="1006867"/>
            <a:ext cx="11319309" cy="5481802"/>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557790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 y="437566"/>
            <a:ext cx="12188825" cy="6369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5626" y="392377"/>
            <a:ext cx="10581737" cy="2962293"/>
          </a:xfrm>
          <a:prstGeom prst="rect">
            <a:avLst/>
          </a:prstGeom>
        </p:spPr>
      </p:pic>
      <p:pic>
        <p:nvPicPr>
          <p:cNvPr id="7" name="Picture 6">
            <a:hlinkClick r:id="" action="ppaction://noaction"/>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0" y="61535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3</a:t>
            </a:r>
          </a:p>
        </p:txBody>
      </p:sp>
      <p:sp>
        <p:nvSpPr>
          <p:cNvPr id="12" name="TextBox 11"/>
          <p:cNvSpPr txBox="1"/>
          <p:nvPr/>
        </p:nvSpPr>
        <p:spPr>
          <a:xfrm>
            <a:off x="2159619" y="1392522"/>
            <a:ext cx="8701710" cy="732338"/>
          </a:xfrm>
          <a:prstGeom prst="rect">
            <a:avLst/>
          </a:prstGeom>
          <a:noFill/>
        </p:spPr>
        <p:txBody>
          <a:bodyPr wrap="square" lIns="91332" tIns="45699" rIns="91332" bIns="45699" rtlCol="0">
            <a:spAutoFit/>
          </a:bodyPr>
          <a:lstStyle/>
          <a:p>
            <a:pPr defTabSz="913249">
              <a:lnSpc>
                <a:spcPct val="130000"/>
              </a:lnSpc>
            </a:pPr>
            <a:r>
              <a:rPr lang="en-US" sz="3600" b="1" dirty="0" err="1">
                <a:solidFill>
                  <a:srgbClr val="245D61"/>
                </a:solidFill>
                <a:latin typeface="UTM Avo" panose="02040603050506020204" pitchFamily="18" charset="0"/>
                <a:cs typeface="Arial"/>
                <a:sym typeface="Arial"/>
              </a:rPr>
              <a:t>Cô</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giáo</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khuyên</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học</a:t>
            </a:r>
            <a:r>
              <a:rPr lang="en-US" sz="3600" b="1" dirty="0">
                <a:solidFill>
                  <a:srgbClr val="245D61"/>
                </a:solidFill>
                <a:latin typeface="UTM Avo" panose="02040603050506020204" pitchFamily="18" charset="0"/>
                <a:cs typeface="Arial"/>
                <a:sym typeface="Arial"/>
              </a:rPr>
              <a:t> sinh </a:t>
            </a:r>
            <a:r>
              <a:rPr lang="en-US" sz="3600" b="1" dirty="0" err="1">
                <a:solidFill>
                  <a:srgbClr val="245D61"/>
                </a:solidFill>
                <a:latin typeface="UTM Avo" panose="02040603050506020204" pitchFamily="18" charset="0"/>
                <a:cs typeface="Arial"/>
                <a:sym typeface="Arial"/>
              </a:rPr>
              <a:t>điều</a:t>
            </a:r>
            <a:r>
              <a:rPr lang="en-US" sz="3600" b="1" dirty="0">
                <a:solidFill>
                  <a:srgbClr val="245D61"/>
                </a:solidFill>
                <a:latin typeface="UTM Avo" panose="02040603050506020204" pitchFamily="18" charset="0"/>
                <a:cs typeface="Arial"/>
                <a:sym typeface="Arial"/>
              </a:rPr>
              <a:t> </a:t>
            </a:r>
            <a:r>
              <a:rPr lang="en-US" sz="3600" b="1" dirty="0" err="1">
                <a:solidFill>
                  <a:srgbClr val="245D61"/>
                </a:solidFill>
                <a:latin typeface="UTM Avo" panose="02040603050506020204" pitchFamily="18" charset="0"/>
                <a:cs typeface="Arial"/>
                <a:sym typeface="Arial"/>
              </a:rPr>
              <a:t>gì</a:t>
            </a:r>
            <a:r>
              <a:rPr lang="en-US" sz="3600" b="1" dirty="0">
                <a:solidFill>
                  <a:srgbClr val="245D61"/>
                </a:solidFill>
                <a:latin typeface="UTM Avo" panose="02040603050506020204" pitchFamily="18" charset="0"/>
                <a:cs typeface="Arial"/>
                <a:sym typeface="Arial"/>
              </a:rPr>
              <a:t>?</a:t>
            </a:r>
          </a:p>
        </p:txBody>
      </p:sp>
      <p:grpSp>
        <p:nvGrpSpPr>
          <p:cNvPr id="3" name="Group 2">
            <a:extLst>
              <a:ext uri="{FF2B5EF4-FFF2-40B4-BE49-F238E27FC236}">
                <a16:creationId xmlns:a16="http://schemas.microsoft.com/office/drawing/2014/main" id="{99B19B24-A064-4C1F-8407-B83FE13FBD7C}"/>
              </a:ext>
            </a:extLst>
          </p:cNvPr>
          <p:cNvGrpSpPr/>
          <p:nvPr/>
        </p:nvGrpSpPr>
        <p:grpSpPr>
          <a:xfrm>
            <a:off x="103990" y="3290345"/>
            <a:ext cx="10581737" cy="1245938"/>
            <a:chOff x="103990" y="3290345"/>
            <a:chExt cx="10581737" cy="1245938"/>
          </a:xfrm>
        </p:grpSpPr>
        <p:pic>
          <p:nvPicPr>
            <p:cNvPr id="8" name="Picture 7">
              <a:extLst>
                <a:ext uri="{FF2B5EF4-FFF2-40B4-BE49-F238E27FC236}">
                  <a16:creationId xmlns:a16="http://schemas.microsoft.com/office/drawing/2014/main" id="{68B25666-6093-4D1E-8C71-B0F538545D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90" y="3290345"/>
              <a:ext cx="10581737" cy="1245938"/>
            </a:xfrm>
            <a:prstGeom prst="rect">
              <a:avLst/>
            </a:prstGeom>
          </p:spPr>
        </p:pic>
        <p:sp>
          <p:nvSpPr>
            <p:cNvPr id="2" name="TextBox 1">
              <a:extLst>
                <a:ext uri="{FF2B5EF4-FFF2-40B4-BE49-F238E27FC236}">
                  <a16:creationId xmlns:a16="http://schemas.microsoft.com/office/drawing/2014/main" id="{9489674A-930C-4CEE-9995-594A22265824}"/>
                </a:ext>
              </a:extLst>
            </p:cNvPr>
            <p:cNvSpPr txBox="1"/>
            <p:nvPr/>
          </p:nvSpPr>
          <p:spPr>
            <a:xfrm>
              <a:off x="1615627" y="3503331"/>
              <a:ext cx="7691058" cy="646331"/>
            </a:xfrm>
            <a:prstGeom prst="rect">
              <a:avLst/>
            </a:prstGeom>
            <a:noFill/>
          </p:spPr>
          <p:txBody>
            <a:bodyPr wrap="square" rtlCol="0">
              <a:spAutoFit/>
            </a:bodyPr>
            <a:lstStyle/>
            <a:p>
              <a:r>
                <a:rPr lang="en-US" sz="3600" b="1" dirty="0">
                  <a:solidFill>
                    <a:srgbClr val="245D61"/>
                  </a:solidFill>
                </a:rPr>
                <a:t>a/ </a:t>
              </a:r>
              <a:r>
                <a:rPr lang="en-US" sz="3600" b="1" dirty="0" err="1">
                  <a:solidFill>
                    <a:srgbClr val="245D61"/>
                  </a:solidFill>
                </a:rPr>
                <a:t>Đổi</a:t>
              </a:r>
              <a:r>
                <a:rPr lang="en-US" sz="3600" b="1" dirty="0">
                  <a:solidFill>
                    <a:srgbClr val="245D61"/>
                  </a:solidFill>
                </a:rPr>
                <a:t> </a:t>
              </a:r>
              <a:r>
                <a:rPr lang="en-US" sz="3600" b="1" dirty="0" err="1">
                  <a:solidFill>
                    <a:srgbClr val="245D61"/>
                  </a:solidFill>
                </a:rPr>
                <a:t>bút</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cho</a:t>
              </a:r>
              <a:r>
                <a:rPr lang="en-US" sz="3600" b="1" dirty="0">
                  <a:solidFill>
                    <a:srgbClr val="245D61"/>
                  </a:solidFill>
                </a:rPr>
                <a:t> </a:t>
              </a:r>
              <a:r>
                <a:rPr lang="en-US" sz="3600" b="1" dirty="0" err="1">
                  <a:solidFill>
                    <a:srgbClr val="245D61"/>
                  </a:solidFill>
                </a:rPr>
                <a:t>nhau</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tô</a:t>
              </a:r>
              <a:r>
                <a:rPr lang="en-US" sz="3600" b="1" dirty="0">
                  <a:solidFill>
                    <a:srgbClr val="245D61"/>
                  </a:solidFill>
                </a:rPr>
                <a:t>.</a:t>
              </a:r>
            </a:p>
          </p:txBody>
        </p:sp>
      </p:grpSp>
      <p:grpSp>
        <p:nvGrpSpPr>
          <p:cNvPr id="5" name="Group 4">
            <a:extLst>
              <a:ext uri="{FF2B5EF4-FFF2-40B4-BE49-F238E27FC236}">
                <a16:creationId xmlns:a16="http://schemas.microsoft.com/office/drawing/2014/main" id="{B133A28A-95DD-475F-B1EE-1CF1DF4E43C9}"/>
              </a:ext>
            </a:extLst>
          </p:cNvPr>
          <p:cNvGrpSpPr/>
          <p:nvPr/>
        </p:nvGrpSpPr>
        <p:grpSpPr>
          <a:xfrm>
            <a:off x="-116846" y="4825935"/>
            <a:ext cx="12526679" cy="1288148"/>
            <a:chOff x="208829" y="4492015"/>
            <a:chExt cx="11382316" cy="1288148"/>
          </a:xfrm>
        </p:grpSpPr>
        <p:pic>
          <p:nvPicPr>
            <p:cNvPr id="9" name="Picture 8">
              <a:extLst>
                <a:ext uri="{FF2B5EF4-FFF2-40B4-BE49-F238E27FC236}">
                  <a16:creationId xmlns:a16="http://schemas.microsoft.com/office/drawing/2014/main" id="{30230694-03F1-44DA-A8AE-1FA693A3B7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829" y="4492015"/>
              <a:ext cx="11382316" cy="1288148"/>
            </a:xfrm>
            <a:prstGeom prst="rect">
              <a:avLst/>
            </a:prstGeom>
          </p:spPr>
        </p:pic>
        <p:sp>
          <p:nvSpPr>
            <p:cNvPr id="11" name="TextBox 10">
              <a:extLst>
                <a:ext uri="{FF2B5EF4-FFF2-40B4-BE49-F238E27FC236}">
                  <a16:creationId xmlns:a16="http://schemas.microsoft.com/office/drawing/2014/main" id="{346C11F0-692B-409A-8C4A-4CF100BAC24E}"/>
                </a:ext>
              </a:extLst>
            </p:cNvPr>
            <p:cNvSpPr txBox="1"/>
            <p:nvPr/>
          </p:nvSpPr>
          <p:spPr>
            <a:xfrm>
              <a:off x="1638525" y="4748541"/>
              <a:ext cx="9765754" cy="646331"/>
            </a:xfrm>
            <a:prstGeom prst="rect">
              <a:avLst/>
            </a:prstGeom>
            <a:noFill/>
          </p:spPr>
          <p:txBody>
            <a:bodyPr wrap="square" rtlCol="0">
              <a:spAutoFit/>
            </a:bodyPr>
            <a:lstStyle/>
            <a:p>
              <a:r>
                <a:rPr lang="en-US" sz="3600" b="1" dirty="0">
                  <a:solidFill>
                    <a:srgbClr val="245D61"/>
                  </a:solidFill>
                </a:rPr>
                <a:t>b/ </a:t>
              </a:r>
              <a:r>
                <a:rPr lang="en-US" sz="3600" b="1" dirty="0" err="1">
                  <a:solidFill>
                    <a:srgbClr val="245D61"/>
                  </a:solidFill>
                </a:rPr>
                <a:t>Không</a:t>
              </a:r>
              <a:r>
                <a:rPr lang="en-US" sz="3600" b="1" dirty="0">
                  <a:solidFill>
                    <a:srgbClr val="245D61"/>
                  </a:solidFill>
                </a:rPr>
                <a:t> </a:t>
              </a:r>
              <a:r>
                <a:rPr lang="en-US" sz="3600" b="1" dirty="0" err="1">
                  <a:solidFill>
                    <a:srgbClr val="245D61"/>
                  </a:solidFill>
                </a:rPr>
                <a:t>cần</a:t>
              </a:r>
              <a:r>
                <a:rPr lang="en-US" sz="3600" b="1" dirty="0">
                  <a:solidFill>
                    <a:srgbClr val="245D61"/>
                  </a:solidFill>
                </a:rPr>
                <a:t> </a:t>
              </a:r>
              <a:r>
                <a:rPr lang="en-US" sz="3600" b="1" dirty="0" err="1">
                  <a:solidFill>
                    <a:srgbClr val="245D61"/>
                  </a:solidFill>
                </a:rPr>
                <a:t>tô</a:t>
              </a:r>
              <a:r>
                <a:rPr lang="en-US" sz="3600" b="1" dirty="0">
                  <a:solidFill>
                    <a:srgbClr val="245D61"/>
                  </a:solidFill>
                </a:rPr>
                <a:t>, </a:t>
              </a:r>
              <a:r>
                <a:rPr lang="en-US" sz="3600" b="1" dirty="0" err="1">
                  <a:solidFill>
                    <a:srgbClr val="245D61"/>
                  </a:solidFill>
                </a:rPr>
                <a:t>để</a:t>
              </a:r>
              <a:r>
                <a:rPr lang="en-US" sz="3600" b="1" dirty="0">
                  <a:solidFill>
                    <a:srgbClr val="245D61"/>
                  </a:solidFill>
                </a:rPr>
                <a:t> </a:t>
              </a:r>
              <a:r>
                <a:rPr lang="en-US" sz="3600" b="1" dirty="0" err="1">
                  <a:solidFill>
                    <a:srgbClr val="245D61"/>
                  </a:solidFill>
                </a:rPr>
                <a:t>mái</a:t>
              </a:r>
              <a:r>
                <a:rPr lang="en-US" sz="3600" b="1" dirty="0">
                  <a:solidFill>
                    <a:srgbClr val="245D61"/>
                  </a:solidFill>
                </a:rPr>
                <a:t> </a:t>
              </a:r>
              <a:r>
                <a:rPr lang="en-US" sz="3600" b="1" dirty="0" err="1">
                  <a:solidFill>
                    <a:srgbClr val="245D61"/>
                  </a:solidFill>
                </a:rPr>
                <a:t>nhà</a:t>
              </a:r>
              <a:r>
                <a:rPr lang="en-US" sz="3600" b="1" dirty="0">
                  <a:solidFill>
                    <a:srgbClr val="245D61"/>
                  </a:solidFill>
                </a:rPr>
                <a:t> </a:t>
              </a:r>
              <a:r>
                <a:rPr lang="en-US" sz="3600" b="1" dirty="0" err="1">
                  <a:solidFill>
                    <a:srgbClr val="245D61"/>
                  </a:solidFill>
                </a:rPr>
                <a:t>màu</a:t>
              </a:r>
              <a:r>
                <a:rPr lang="en-US" sz="3600" b="1" dirty="0">
                  <a:solidFill>
                    <a:srgbClr val="245D61"/>
                  </a:solidFill>
                </a:rPr>
                <a:t> </a:t>
              </a:r>
              <a:r>
                <a:rPr lang="en-US" sz="3600" b="1" dirty="0" err="1">
                  <a:solidFill>
                    <a:srgbClr val="245D61"/>
                  </a:solidFill>
                </a:rPr>
                <a:t>trắng</a:t>
              </a:r>
              <a:r>
                <a:rPr lang="en-US" sz="3600" b="1" dirty="0">
                  <a:solidFill>
                    <a:srgbClr val="245D61"/>
                  </a:solidFill>
                </a:rPr>
                <a:t>.</a:t>
              </a:r>
            </a:p>
          </p:txBody>
        </p:sp>
      </p:grpSp>
      <p:pic>
        <p:nvPicPr>
          <p:cNvPr id="13" name="Picture 12">
            <a:extLst>
              <a:ext uri="{FF2B5EF4-FFF2-40B4-BE49-F238E27FC236}">
                <a16:creationId xmlns:a16="http://schemas.microsoft.com/office/drawing/2014/main" id="{D71A60DF-0BD5-45E3-8772-1041EEF96E85}"/>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163799" y="3373045"/>
            <a:ext cx="895937" cy="873586"/>
          </a:xfrm>
          <a:prstGeom prst="rect">
            <a:avLst/>
          </a:prstGeom>
        </p:spPr>
      </p:pic>
      <p:pic>
        <p:nvPicPr>
          <p:cNvPr id="14" name="Picture 13">
            <a:extLst>
              <a:ext uri="{FF2B5EF4-FFF2-40B4-BE49-F238E27FC236}">
                <a16:creationId xmlns:a16="http://schemas.microsoft.com/office/drawing/2014/main" id="{8D3D3495-D9AB-4B6B-B929-A4B0EA73E4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85727" y="4677934"/>
            <a:ext cx="895939" cy="787544"/>
          </a:xfrm>
          <a:prstGeom prst="rect">
            <a:avLst/>
          </a:prstGeom>
        </p:spPr>
      </p:pic>
    </p:spTree>
    <p:extLst>
      <p:ext uri="{BB962C8B-B14F-4D97-AF65-F5344CB8AC3E}">
        <p14:creationId xmlns:p14="http://schemas.microsoft.com/office/powerpoint/2010/main" val="2665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xit"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23" presetClass="entr" presetSubtype="32"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strVal val="4*#ppt_w"/>
                                          </p:val>
                                        </p:tav>
                                        <p:tav tm="100000">
                                          <p:val>
                                            <p:strVal val="#ppt_w"/>
                                          </p:val>
                                        </p:tav>
                                      </p:tavLst>
                                    </p:anim>
                                    <p:anim calcmode="lin" valueType="num">
                                      <p:cBhvr>
                                        <p:cTn id="3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3"/>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3"/>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250" fill="hold"/>
                                        <p:tgtEl>
                                          <p:spTgt spid="14"/>
                                        </p:tgtEl>
                                        <p:attrNameLst>
                                          <p:attrName>ppt_w</p:attrName>
                                        </p:attrNameLst>
                                      </p:cBhvr>
                                      <p:tavLst>
                                        <p:tav tm="0">
                                          <p:val>
                                            <p:strVal val="4*#ppt_w"/>
                                          </p:val>
                                        </p:tav>
                                        <p:tav tm="100000">
                                          <p:val>
                                            <p:strVal val="#ppt_w"/>
                                          </p:val>
                                        </p:tav>
                                      </p:tavLst>
                                    </p:anim>
                                    <p:anim calcmode="lin" valueType="num">
                                      <p:cBhvr>
                                        <p:cTn id="43"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5"/>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7BB5B8-2CAC-4F9D-B99F-D7DC3844586A}"/>
              </a:ext>
            </a:extLst>
          </p:cNvPr>
          <p:cNvSpPr txBox="1"/>
          <p:nvPr/>
        </p:nvSpPr>
        <p:spPr>
          <a:xfrm>
            <a:off x="140246" y="865363"/>
            <a:ext cx="11780613" cy="1465851"/>
          </a:xfrm>
          <a:prstGeom prst="rect">
            <a:avLst/>
          </a:prstGeom>
          <a:noFill/>
        </p:spPr>
        <p:txBody>
          <a:bodyPr wrap="square">
            <a:spAutoFit/>
          </a:bodyPr>
          <a:lstStyle/>
          <a:p>
            <a:pPr algn="just">
              <a:lnSpc>
                <a:spcPct val="110000"/>
              </a:lnSpc>
            </a:pPr>
            <a:r>
              <a:rPr kumimoji="0" lang="en-US" sz="2800" b="0" i="0" u="none" strike="noStrike" kern="1200" cap="none" spc="0" normalizeH="0" baseline="0" noProof="0">
                <a:ln>
                  <a:noFill/>
                </a:ln>
                <a:solidFill>
                  <a:prstClr val="black"/>
                </a:solidFill>
                <a:effectLst/>
                <a:uLnTx/>
                <a:uFillTx/>
                <a:latin typeface="UTM Avo"/>
                <a:ea typeface="+mn-ea"/>
                <a:cs typeface="+mn-cs"/>
              </a:rPr>
              <a:t>      Hiếu làm bài tập tô màu. Em lấy bút màu xanh tô vườn cây, màu nâu tô mặt đất, màu vàng tô Mặt Trời ,… chỉ thiếu màu đỏ. Nhìn mái nhà của Hiếu chỉ có khung trống, cô giáo ngạc nhiên.</a:t>
            </a:r>
            <a:endParaRPr lang="en-US" sz="2800"/>
          </a:p>
        </p:txBody>
      </p:sp>
      <p:sp>
        <p:nvSpPr>
          <p:cNvPr id="5" name="TextBox 4">
            <a:extLst>
              <a:ext uri="{FF2B5EF4-FFF2-40B4-BE49-F238E27FC236}">
                <a16:creationId xmlns:a16="http://schemas.microsoft.com/office/drawing/2014/main" id="{CE262523-93D5-4D02-BF44-F9B5DE51BDFE}"/>
              </a:ext>
            </a:extLst>
          </p:cNvPr>
          <p:cNvSpPr txBox="1"/>
          <p:nvPr/>
        </p:nvSpPr>
        <p:spPr>
          <a:xfrm>
            <a:off x="224392" y="2223485"/>
            <a:ext cx="11696467" cy="2887778"/>
          </a:xfrm>
          <a:prstGeom prst="rect">
            <a:avLst/>
          </a:prstGeom>
          <a:noFill/>
        </p:spPr>
        <p:txBody>
          <a:bodyPr wrap="square">
            <a:spAutoFit/>
          </a:bodyPr>
          <a:lstStyle/>
          <a:p>
            <a:pPr algn="just">
              <a:lnSpc>
                <a:spcPct val="110000"/>
              </a:lnSpc>
            </a:pPr>
            <a:r>
              <a:rPr lang="en-US" sz="2800"/>
              <a:t>Hiếu nói:</a:t>
            </a:r>
          </a:p>
          <a:p>
            <a:pPr algn="just">
              <a:lnSpc>
                <a:spcPct val="110000"/>
              </a:lnSpc>
            </a:pPr>
            <a:r>
              <a:rPr lang="en-US" sz="2800"/>
              <a:t>  - Em không có bút màu đỏ. Em để mái nhà màu trắng, được không ạ?</a:t>
            </a:r>
          </a:p>
          <a:p>
            <a:pPr algn="just">
              <a:lnSpc>
                <a:spcPct val="110000"/>
              </a:lnSpc>
            </a:pPr>
            <a:r>
              <a:rPr lang="en-US" sz="2800"/>
              <a:t>   Cả lớp cười ồ. Quế đưa cho Hiếu bút màu đỏ. Hiếu cảm ơn bạn và bảo:</a:t>
            </a:r>
          </a:p>
          <a:p>
            <a:pPr algn="just">
              <a:lnSpc>
                <a:spcPct val="110000"/>
              </a:lnSpc>
            </a:pPr>
            <a:r>
              <a:rPr lang="en-US" sz="2800"/>
              <a:t>  - Bạn cần màu gì, bảo tớ nhé. Tớ chỉ thiếu màu đỏ.</a:t>
            </a:r>
          </a:p>
        </p:txBody>
      </p:sp>
      <p:sp>
        <p:nvSpPr>
          <p:cNvPr id="7" name="TextBox 6">
            <a:extLst>
              <a:ext uri="{FF2B5EF4-FFF2-40B4-BE49-F238E27FC236}">
                <a16:creationId xmlns:a16="http://schemas.microsoft.com/office/drawing/2014/main" id="{4C961BAC-469B-449F-8F77-0BF87B0F4841}"/>
              </a:ext>
            </a:extLst>
          </p:cNvPr>
          <p:cNvSpPr txBox="1"/>
          <p:nvPr/>
        </p:nvSpPr>
        <p:spPr>
          <a:xfrm>
            <a:off x="85805" y="5048663"/>
            <a:ext cx="11780613" cy="1465851"/>
          </a:xfrm>
          <a:prstGeom prst="rect">
            <a:avLst/>
          </a:prstGeom>
          <a:noFill/>
        </p:spPr>
        <p:txBody>
          <a:bodyPr wrap="square">
            <a:spAutoFit/>
          </a:bodyPr>
          <a:lstStyle/>
          <a:p>
            <a:pPr algn="just">
              <a:lnSpc>
                <a:spcPct val="110000"/>
              </a:lnSpc>
            </a:pPr>
            <a:r>
              <a:rPr lang="en-US" sz="2800"/>
              <a:t>    Cô giáo bảo:</a:t>
            </a:r>
          </a:p>
          <a:p>
            <a:pPr algn="just">
              <a:lnSpc>
                <a:spcPct val="110000"/>
              </a:lnSpc>
            </a:pPr>
            <a:r>
              <a:rPr lang="en-US" sz="2800"/>
              <a:t>  - Các em nên đổi bút màu cho nhau để tranh đẹp hơn. Hết giờ, tranh của Hiếu và Quế đều được cô khen.</a:t>
            </a:r>
          </a:p>
        </p:txBody>
      </p:sp>
      <p:sp>
        <p:nvSpPr>
          <p:cNvPr id="8" name="TextBox 7">
            <a:extLst>
              <a:ext uri="{FF2B5EF4-FFF2-40B4-BE49-F238E27FC236}">
                <a16:creationId xmlns:a16="http://schemas.microsoft.com/office/drawing/2014/main" id="{18FC5B97-0F21-48CF-A661-2D8E1A1ED135}"/>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9" name="TextBox 8">
            <a:extLst>
              <a:ext uri="{FF2B5EF4-FFF2-40B4-BE49-F238E27FC236}">
                <a16:creationId xmlns:a16="http://schemas.microsoft.com/office/drawing/2014/main" id="{3F7A3E54-D8FD-457E-BD94-11EC0F1DFC29}"/>
              </a:ext>
            </a:extLst>
          </p:cNvPr>
          <p:cNvSpPr txBox="1"/>
          <p:nvPr/>
        </p:nvSpPr>
        <p:spPr>
          <a:xfrm>
            <a:off x="4655127" y="343486"/>
            <a:ext cx="4689764" cy="646331"/>
          </a:xfrm>
          <a:prstGeom prst="rect">
            <a:avLst/>
          </a:prstGeom>
          <a:noFill/>
        </p:spPr>
        <p:txBody>
          <a:bodyPr wrap="square" rtlCol="0">
            <a:spAutoFit/>
          </a:bodyPr>
          <a:lstStyle/>
          <a:p>
            <a:r>
              <a:rPr lang="en-US" sz="3600">
                <a:solidFill>
                  <a:srgbClr val="FF0000"/>
                </a:solidFill>
              </a:rPr>
              <a:t>Giờ học vẽ</a:t>
            </a:r>
          </a:p>
        </p:txBody>
      </p:sp>
    </p:spTree>
    <p:extLst>
      <p:ext uri="{BB962C8B-B14F-4D97-AF65-F5344CB8AC3E}">
        <p14:creationId xmlns:p14="http://schemas.microsoft.com/office/powerpoint/2010/main" val="341535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1664413" y="1530849"/>
            <a:ext cx="3729520" cy="769441"/>
          </a:xfrm>
          <a:prstGeom prst="rect">
            <a:avLst/>
          </a:prstGeom>
          <a:noFill/>
        </p:spPr>
        <p:txBody>
          <a:bodyPr wrap="square" rtlCol="0">
            <a:spAutoFit/>
          </a:bodyPr>
          <a:lstStyle/>
          <a:p>
            <a:r>
              <a:rPr lang="en-US" sz="4400" b="1">
                <a:solidFill>
                  <a:srgbClr val="245D61"/>
                </a:solidFill>
              </a:rPr>
              <a:t>màu xanh</a:t>
            </a:r>
          </a:p>
        </p:txBody>
      </p:sp>
      <p:sp>
        <p:nvSpPr>
          <p:cNvPr id="11" name="TextBox 10">
            <a:extLst>
              <a:ext uri="{FF2B5EF4-FFF2-40B4-BE49-F238E27FC236}">
                <a16:creationId xmlns:a16="http://schemas.microsoft.com/office/drawing/2014/main" id="{6B48369F-BA82-4725-B567-8A37F439C27B}"/>
              </a:ext>
            </a:extLst>
          </p:cNvPr>
          <p:cNvSpPr txBox="1"/>
          <p:nvPr/>
        </p:nvSpPr>
        <p:spPr>
          <a:xfrm>
            <a:off x="1664412" y="2582237"/>
            <a:ext cx="2974369" cy="769441"/>
          </a:xfrm>
          <a:prstGeom prst="rect">
            <a:avLst/>
          </a:prstGeom>
          <a:noFill/>
        </p:spPr>
        <p:txBody>
          <a:bodyPr wrap="square" rtlCol="0">
            <a:spAutoFit/>
          </a:bodyPr>
          <a:lstStyle/>
          <a:p>
            <a:r>
              <a:rPr lang="en-US" sz="4400" b="1">
                <a:solidFill>
                  <a:srgbClr val="245D61"/>
                </a:solidFill>
              </a:rPr>
              <a:t>mặt trời</a:t>
            </a:r>
          </a:p>
        </p:txBody>
      </p:sp>
      <p:sp>
        <p:nvSpPr>
          <p:cNvPr id="12" name="TextBox 11">
            <a:extLst>
              <a:ext uri="{FF2B5EF4-FFF2-40B4-BE49-F238E27FC236}">
                <a16:creationId xmlns:a16="http://schemas.microsoft.com/office/drawing/2014/main" id="{5D0110E9-5EB9-4BD6-876B-34226D67AAE3}"/>
              </a:ext>
            </a:extLst>
          </p:cNvPr>
          <p:cNvSpPr txBox="1"/>
          <p:nvPr/>
        </p:nvSpPr>
        <p:spPr>
          <a:xfrm>
            <a:off x="1664412" y="3718159"/>
            <a:ext cx="4191858" cy="769441"/>
          </a:xfrm>
          <a:prstGeom prst="rect">
            <a:avLst/>
          </a:prstGeom>
          <a:noFill/>
        </p:spPr>
        <p:txBody>
          <a:bodyPr wrap="square" rtlCol="0">
            <a:spAutoFit/>
          </a:bodyPr>
          <a:lstStyle/>
          <a:p>
            <a:r>
              <a:rPr lang="en-US" sz="4400" b="1">
                <a:solidFill>
                  <a:srgbClr val="245D61"/>
                </a:solidFill>
              </a:rPr>
              <a:t>khung trống</a:t>
            </a:r>
          </a:p>
        </p:txBody>
      </p:sp>
      <p:sp>
        <p:nvSpPr>
          <p:cNvPr id="13" name="TextBox 12">
            <a:extLst>
              <a:ext uri="{FF2B5EF4-FFF2-40B4-BE49-F238E27FC236}">
                <a16:creationId xmlns:a16="http://schemas.microsoft.com/office/drawing/2014/main" id="{1F0B4910-4F47-487E-994C-BD099A4866AE}"/>
              </a:ext>
            </a:extLst>
          </p:cNvPr>
          <p:cNvSpPr txBox="1"/>
          <p:nvPr/>
        </p:nvSpPr>
        <p:spPr>
          <a:xfrm>
            <a:off x="6861269" y="1530849"/>
            <a:ext cx="2974369" cy="769441"/>
          </a:xfrm>
          <a:prstGeom prst="rect">
            <a:avLst/>
          </a:prstGeom>
          <a:noFill/>
        </p:spPr>
        <p:txBody>
          <a:bodyPr wrap="square" rtlCol="0">
            <a:spAutoFit/>
          </a:bodyPr>
          <a:lstStyle/>
          <a:p>
            <a:r>
              <a:rPr lang="en-US" sz="4400" b="1">
                <a:solidFill>
                  <a:srgbClr val="245D61"/>
                </a:solidFill>
              </a:rPr>
              <a:t>vườn cây</a:t>
            </a:r>
          </a:p>
        </p:txBody>
      </p:sp>
      <p:sp>
        <p:nvSpPr>
          <p:cNvPr id="14" name="TextBox 13">
            <a:extLst>
              <a:ext uri="{FF2B5EF4-FFF2-40B4-BE49-F238E27FC236}">
                <a16:creationId xmlns:a16="http://schemas.microsoft.com/office/drawing/2014/main" id="{4632F534-A26A-4C1E-BF28-6C8C35126EB5}"/>
              </a:ext>
            </a:extLst>
          </p:cNvPr>
          <p:cNvSpPr txBox="1"/>
          <p:nvPr/>
        </p:nvSpPr>
        <p:spPr>
          <a:xfrm>
            <a:off x="6916844" y="2582238"/>
            <a:ext cx="2974369" cy="769441"/>
          </a:xfrm>
          <a:prstGeom prst="rect">
            <a:avLst/>
          </a:prstGeom>
          <a:noFill/>
        </p:spPr>
        <p:txBody>
          <a:bodyPr wrap="square" rtlCol="0">
            <a:spAutoFit/>
          </a:bodyPr>
          <a:lstStyle/>
          <a:p>
            <a:r>
              <a:rPr lang="en-US" sz="4400" b="1">
                <a:solidFill>
                  <a:srgbClr val="245D61"/>
                </a:solidFill>
              </a:rPr>
              <a:t>mái nhà</a:t>
            </a:r>
          </a:p>
        </p:txBody>
      </p:sp>
      <p:sp>
        <p:nvSpPr>
          <p:cNvPr id="15" name="TextBox 14">
            <a:extLst>
              <a:ext uri="{FF2B5EF4-FFF2-40B4-BE49-F238E27FC236}">
                <a16:creationId xmlns:a16="http://schemas.microsoft.com/office/drawing/2014/main" id="{49175178-3D3A-49DB-BA55-AF7F552B95E7}"/>
              </a:ext>
            </a:extLst>
          </p:cNvPr>
          <p:cNvSpPr txBox="1"/>
          <p:nvPr/>
        </p:nvSpPr>
        <p:spPr>
          <a:xfrm>
            <a:off x="6916843" y="3671033"/>
            <a:ext cx="3710109" cy="769441"/>
          </a:xfrm>
          <a:prstGeom prst="rect">
            <a:avLst/>
          </a:prstGeom>
          <a:noFill/>
        </p:spPr>
        <p:txBody>
          <a:bodyPr wrap="square" rtlCol="0">
            <a:spAutoFit/>
          </a:bodyPr>
          <a:lstStyle/>
          <a:p>
            <a:r>
              <a:rPr lang="en-US" sz="4400" b="1">
                <a:solidFill>
                  <a:srgbClr val="245D61"/>
                </a:solidFill>
              </a:rPr>
              <a:t>ngạc nhiên</a:t>
            </a:r>
          </a:p>
        </p:txBody>
      </p:sp>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2691"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
        <p:nvSpPr>
          <p:cNvPr id="7" name="Oval 6">
            <a:extLst>
              <a:ext uri="{FF2B5EF4-FFF2-40B4-BE49-F238E27FC236}">
                <a16:creationId xmlns:a16="http://schemas.microsoft.com/office/drawing/2014/main" id="{FDCFC406-7CE7-4F63-9F90-A96F3CBEE74E}"/>
              </a:ext>
            </a:extLst>
          </p:cNvPr>
          <p:cNvSpPr/>
          <p:nvPr/>
        </p:nvSpPr>
        <p:spPr>
          <a:xfrm>
            <a:off x="552437" y="80652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latin typeface="VNI-Avo" pitchFamily="2" charset="0"/>
              </a:rPr>
              <a:t>1</a:t>
            </a:r>
            <a:endParaRPr lang="en-US" sz="2000" b="1" dirty="0">
              <a:solidFill>
                <a:srgbClr val="FF0000"/>
              </a:solidFill>
              <a:latin typeface="VNI-Avo" pitchFamily="2" charset="0"/>
            </a:endParaRPr>
          </a:p>
        </p:txBody>
      </p:sp>
      <p:sp>
        <p:nvSpPr>
          <p:cNvPr id="8" name="Oval 7">
            <a:extLst>
              <a:ext uri="{FF2B5EF4-FFF2-40B4-BE49-F238E27FC236}">
                <a16:creationId xmlns:a16="http://schemas.microsoft.com/office/drawing/2014/main" id="{7C98ECD6-B008-4864-8FEE-BCD9F1FF4430}"/>
              </a:ext>
            </a:extLst>
          </p:cNvPr>
          <p:cNvSpPr/>
          <p:nvPr/>
        </p:nvSpPr>
        <p:spPr>
          <a:xfrm>
            <a:off x="5769765" y="903561"/>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VNI-Avo" pitchFamily="2" charset="0"/>
              </a:rPr>
              <a:t>2</a:t>
            </a:r>
            <a:endParaRPr lang="en-US" sz="2000" b="1" dirty="0">
              <a:solidFill>
                <a:srgbClr val="FF0000"/>
              </a:solidFill>
              <a:latin typeface="VNI-Avo" pitchFamily="2" charset="0"/>
            </a:endParaRPr>
          </a:p>
        </p:txBody>
      </p:sp>
      <p:sp>
        <p:nvSpPr>
          <p:cNvPr id="9" name="Oval 8">
            <a:extLst>
              <a:ext uri="{FF2B5EF4-FFF2-40B4-BE49-F238E27FC236}">
                <a16:creationId xmlns:a16="http://schemas.microsoft.com/office/drawing/2014/main" id="{306C866C-4171-47D2-A782-56E85EC09B5A}"/>
              </a:ext>
            </a:extLst>
          </p:cNvPr>
          <p:cNvSpPr/>
          <p:nvPr/>
        </p:nvSpPr>
        <p:spPr>
          <a:xfrm>
            <a:off x="1715009" y="1791482"/>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3</a:t>
            </a:r>
          </a:p>
        </p:txBody>
      </p:sp>
      <p:sp>
        <p:nvSpPr>
          <p:cNvPr id="10" name="Oval 9">
            <a:extLst>
              <a:ext uri="{FF2B5EF4-FFF2-40B4-BE49-F238E27FC236}">
                <a16:creationId xmlns:a16="http://schemas.microsoft.com/office/drawing/2014/main" id="{A3AE5166-8FBE-4159-AC5E-903F7F8916B8}"/>
              </a:ext>
            </a:extLst>
          </p:cNvPr>
          <p:cNvSpPr/>
          <p:nvPr/>
        </p:nvSpPr>
        <p:spPr>
          <a:xfrm>
            <a:off x="2424458" y="2274958"/>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4</a:t>
            </a:r>
          </a:p>
        </p:txBody>
      </p:sp>
      <p:sp>
        <p:nvSpPr>
          <p:cNvPr id="11" name="Oval 10">
            <a:extLst>
              <a:ext uri="{FF2B5EF4-FFF2-40B4-BE49-F238E27FC236}">
                <a16:creationId xmlns:a16="http://schemas.microsoft.com/office/drawing/2014/main" id="{3D54F8D8-9991-4DDF-8E38-F50F1B32D914}"/>
              </a:ext>
            </a:extLst>
          </p:cNvPr>
          <p:cNvSpPr/>
          <p:nvPr/>
        </p:nvSpPr>
        <p:spPr>
          <a:xfrm>
            <a:off x="878672"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5</a:t>
            </a:r>
          </a:p>
        </p:txBody>
      </p:sp>
      <p:sp>
        <p:nvSpPr>
          <p:cNvPr id="12" name="Oval 11">
            <a:extLst>
              <a:ext uri="{FF2B5EF4-FFF2-40B4-BE49-F238E27FC236}">
                <a16:creationId xmlns:a16="http://schemas.microsoft.com/office/drawing/2014/main" id="{E2A03B2A-9167-487E-8D3B-6DBB7D1BE9FD}"/>
              </a:ext>
            </a:extLst>
          </p:cNvPr>
          <p:cNvSpPr/>
          <p:nvPr/>
        </p:nvSpPr>
        <p:spPr>
          <a:xfrm>
            <a:off x="6260734" y="2726903"/>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6</a:t>
            </a:r>
          </a:p>
        </p:txBody>
      </p:sp>
      <p:sp>
        <p:nvSpPr>
          <p:cNvPr id="13" name="Oval 12">
            <a:extLst>
              <a:ext uri="{FF2B5EF4-FFF2-40B4-BE49-F238E27FC236}">
                <a16:creationId xmlns:a16="http://schemas.microsoft.com/office/drawing/2014/main" id="{F5FA0CAA-56E4-4DCA-86A0-6131D8EDA2E6}"/>
              </a:ext>
            </a:extLst>
          </p:cNvPr>
          <p:cNvSpPr/>
          <p:nvPr/>
        </p:nvSpPr>
        <p:spPr>
          <a:xfrm>
            <a:off x="437990" y="3739650"/>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7</a:t>
            </a:r>
          </a:p>
        </p:txBody>
      </p:sp>
      <p:sp>
        <p:nvSpPr>
          <p:cNvPr id="14" name="Oval 13">
            <a:extLst>
              <a:ext uri="{FF2B5EF4-FFF2-40B4-BE49-F238E27FC236}">
                <a16:creationId xmlns:a16="http://schemas.microsoft.com/office/drawing/2014/main" id="{46BD7C5E-E15F-4B16-8809-F2C41CE2349C}"/>
              </a:ext>
            </a:extLst>
          </p:cNvPr>
          <p:cNvSpPr/>
          <p:nvPr/>
        </p:nvSpPr>
        <p:spPr>
          <a:xfrm>
            <a:off x="3323093"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8</a:t>
            </a:r>
          </a:p>
        </p:txBody>
      </p:sp>
      <p:sp>
        <p:nvSpPr>
          <p:cNvPr id="15" name="Oval 14">
            <a:extLst>
              <a:ext uri="{FF2B5EF4-FFF2-40B4-BE49-F238E27FC236}">
                <a16:creationId xmlns:a16="http://schemas.microsoft.com/office/drawing/2014/main" id="{B7F19330-3ED4-4178-883F-4299A46E436B}"/>
              </a:ext>
            </a:extLst>
          </p:cNvPr>
          <p:cNvSpPr/>
          <p:nvPr/>
        </p:nvSpPr>
        <p:spPr>
          <a:xfrm>
            <a:off x="9329754" y="3662324"/>
            <a:ext cx="326235" cy="3036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latin typeface="VNI-Avo" pitchFamily="2" charset="0"/>
              </a:rPr>
              <a:t>9</a:t>
            </a:r>
          </a:p>
        </p:txBody>
      </p:sp>
      <p:grpSp>
        <p:nvGrpSpPr>
          <p:cNvPr id="17" name="Group 16">
            <a:extLst>
              <a:ext uri="{FF2B5EF4-FFF2-40B4-BE49-F238E27FC236}">
                <a16:creationId xmlns:a16="http://schemas.microsoft.com/office/drawing/2014/main" id="{3AD9990B-1025-49F1-B8CE-7A04A0EC4504}"/>
              </a:ext>
            </a:extLst>
          </p:cNvPr>
          <p:cNvGrpSpPr/>
          <p:nvPr/>
        </p:nvGrpSpPr>
        <p:grpSpPr>
          <a:xfrm>
            <a:off x="698228" y="4540415"/>
            <a:ext cx="687122" cy="499241"/>
            <a:chOff x="897432" y="1865714"/>
            <a:chExt cx="500745" cy="369332"/>
          </a:xfrm>
        </p:grpSpPr>
        <p:sp>
          <p:nvSpPr>
            <p:cNvPr id="18" name="Flowchart: Connector 17">
              <a:extLst>
                <a:ext uri="{FF2B5EF4-FFF2-40B4-BE49-F238E27FC236}">
                  <a16:creationId xmlns:a16="http://schemas.microsoft.com/office/drawing/2014/main" id="{BDBED4C4-2F42-4B82-B76B-1A5966AA3CF8}"/>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TextBox 37">
              <a:extLst>
                <a:ext uri="{FF2B5EF4-FFF2-40B4-BE49-F238E27FC236}">
                  <a16:creationId xmlns:a16="http://schemas.microsoft.com/office/drawing/2014/main" id="{6716C83B-F4E8-4503-B5EB-8E35BD5397DE}"/>
                </a:ext>
              </a:extLst>
            </p:cNvPr>
            <p:cNvSpPr txBox="1"/>
            <p:nvPr/>
          </p:nvSpPr>
          <p:spPr>
            <a:xfrm>
              <a:off x="897432" y="1865714"/>
              <a:ext cx="50074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10</a:t>
              </a:r>
            </a:p>
          </p:txBody>
        </p:sp>
      </p:grpSp>
      <p:grpSp>
        <p:nvGrpSpPr>
          <p:cNvPr id="20" name="Group 19">
            <a:extLst>
              <a:ext uri="{FF2B5EF4-FFF2-40B4-BE49-F238E27FC236}">
                <a16:creationId xmlns:a16="http://schemas.microsoft.com/office/drawing/2014/main" id="{C34CF79A-85D8-45D5-B1F9-4818D7CFA970}"/>
              </a:ext>
            </a:extLst>
          </p:cNvPr>
          <p:cNvGrpSpPr/>
          <p:nvPr/>
        </p:nvGrpSpPr>
        <p:grpSpPr>
          <a:xfrm>
            <a:off x="6463854" y="4519444"/>
            <a:ext cx="687122" cy="369332"/>
            <a:chOff x="897432" y="1865716"/>
            <a:chExt cx="500745" cy="273227"/>
          </a:xfrm>
        </p:grpSpPr>
        <p:sp>
          <p:nvSpPr>
            <p:cNvPr id="21" name="Flowchart: Connector 20">
              <a:extLst>
                <a:ext uri="{FF2B5EF4-FFF2-40B4-BE49-F238E27FC236}">
                  <a16:creationId xmlns:a16="http://schemas.microsoft.com/office/drawing/2014/main" id="{0B582296-23E3-464A-AC27-56802F88A1CA}"/>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extBox 37">
              <a:extLst>
                <a:ext uri="{FF2B5EF4-FFF2-40B4-BE49-F238E27FC236}">
                  <a16:creationId xmlns:a16="http://schemas.microsoft.com/office/drawing/2014/main" id="{C04BC64E-7571-411B-99E7-12A4A7342CCC}"/>
                </a:ext>
              </a:extLst>
            </p:cNvPr>
            <p:cNvSpPr txBox="1"/>
            <p:nvPr/>
          </p:nvSpPr>
          <p:spPr>
            <a:xfrm>
              <a:off x="897432" y="1865716"/>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11</a:t>
              </a:r>
            </a:p>
          </p:txBody>
        </p:sp>
      </p:grpSp>
      <p:grpSp>
        <p:nvGrpSpPr>
          <p:cNvPr id="23" name="Group 22">
            <a:extLst>
              <a:ext uri="{FF2B5EF4-FFF2-40B4-BE49-F238E27FC236}">
                <a16:creationId xmlns:a16="http://schemas.microsoft.com/office/drawing/2014/main" id="{BEEE79AE-97C0-4B1B-98F3-378ECF2030A8}"/>
              </a:ext>
            </a:extLst>
          </p:cNvPr>
          <p:cNvGrpSpPr/>
          <p:nvPr/>
        </p:nvGrpSpPr>
        <p:grpSpPr>
          <a:xfrm>
            <a:off x="373110" y="5076497"/>
            <a:ext cx="687122" cy="369332"/>
            <a:chOff x="897432" y="1865714"/>
            <a:chExt cx="500745" cy="273227"/>
          </a:xfrm>
        </p:grpSpPr>
        <p:sp>
          <p:nvSpPr>
            <p:cNvPr id="24" name="Flowchart: Connector 23">
              <a:extLst>
                <a:ext uri="{FF2B5EF4-FFF2-40B4-BE49-F238E27FC236}">
                  <a16:creationId xmlns:a16="http://schemas.microsoft.com/office/drawing/2014/main" id="{C9881212-42D8-44C8-922E-63BEB3E6370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TextBox 37">
              <a:extLst>
                <a:ext uri="{FF2B5EF4-FFF2-40B4-BE49-F238E27FC236}">
                  <a16:creationId xmlns:a16="http://schemas.microsoft.com/office/drawing/2014/main" id="{116163E8-969D-486E-9561-4CAC2690D1D4}"/>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12</a:t>
              </a:r>
            </a:p>
          </p:txBody>
        </p:sp>
      </p:grpSp>
      <p:grpSp>
        <p:nvGrpSpPr>
          <p:cNvPr id="26" name="Group 25">
            <a:extLst>
              <a:ext uri="{FF2B5EF4-FFF2-40B4-BE49-F238E27FC236}">
                <a16:creationId xmlns:a16="http://schemas.microsoft.com/office/drawing/2014/main" id="{674C12C0-8325-4178-A7A0-87F2A3857449}"/>
              </a:ext>
            </a:extLst>
          </p:cNvPr>
          <p:cNvGrpSpPr/>
          <p:nvPr/>
        </p:nvGrpSpPr>
        <p:grpSpPr>
          <a:xfrm>
            <a:off x="764225" y="5477001"/>
            <a:ext cx="687122" cy="369332"/>
            <a:chOff x="897432" y="1865714"/>
            <a:chExt cx="500745" cy="273227"/>
          </a:xfrm>
        </p:grpSpPr>
        <p:sp>
          <p:nvSpPr>
            <p:cNvPr id="27" name="Flowchart: Connector 26">
              <a:extLst>
                <a:ext uri="{FF2B5EF4-FFF2-40B4-BE49-F238E27FC236}">
                  <a16:creationId xmlns:a16="http://schemas.microsoft.com/office/drawing/2014/main" id="{6B5A8AEE-806D-4559-BEC8-6E85703A779B}"/>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7">
              <a:extLst>
                <a:ext uri="{FF2B5EF4-FFF2-40B4-BE49-F238E27FC236}">
                  <a16:creationId xmlns:a16="http://schemas.microsoft.com/office/drawing/2014/main" id="{238C6DBC-A4A1-4F22-90A4-9D0B236E4866}"/>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13</a:t>
              </a:r>
            </a:p>
          </p:txBody>
        </p:sp>
      </p:grpSp>
      <p:grpSp>
        <p:nvGrpSpPr>
          <p:cNvPr id="29" name="Group 28">
            <a:extLst>
              <a:ext uri="{FF2B5EF4-FFF2-40B4-BE49-F238E27FC236}">
                <a16:creationId xmlns:a16="http://schemas.microsoft.com/office/drawing/2014/main" id="{9494A224-25F6-4CEF-97EE-5D91C39DA9B4}"/>
              </a:ext>
            </a:extLst>
          </p:cNvPr>
          <p:cNvGrpSpPr/>
          <p:nvPr/>
        </p:nvGrpSpPr>
        <p:grpSpPr>
          <a:xfrm>
            <a:off x="356650" y="5980517"/>
            <a:ext cx="687122" cy="369332"/>
            <a:chOff x="897432" y="1865714"/>
            <a:chExt cx="500745" cy="273227"/>
          </a:xfrm>
        </p:grpSpPr>
        <p:sp>
          <p:nvSpPr>
            <p:cNvPr id="30" name="Flowchart: Connector 29">
              <a:extLst>
                <a:ext uri="{FF2B5EF4-FFF2-40B4-BE49-F238E27FC236}">
                  <a16:creationId xmlns:a16="http://schemas.microsoft.com/office/drawing/2014/main" id="{F8A91FEC-049B-44BC-8E3D-6A3C393B951F}"/>
                </a:ext>
              </a:extLst>
            </p:cNvPr>
            <p:cNvSpPr/>
            <p:nvPr/>
          </p:nvSpPr>
          <p:spPr>
            <a:xfrm>
              <a:off x="952499" y="1899558"/>
              <a:ext cx="272143" cy="228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TextBox 37">
              <a:extLst>
                <a:ext uri="{FF2B5EF4-FFF2-40B4-BE49-F238E27FC236}">
                  <a16:creationId xmlns:a16="http://schemas.microsoft.com/office/drawing/2014/main" id="{B9F9D84F-FD05-4378-9596-03A6D172E72B}"/>
                </a:ext>
              </a:extLst>
            </p:cNvPr>
            <p:cNvSpPr txBox="1"/>
            <p:nvPr/>
          </p:nvSpPr>
          <p:spPr>
            <a:xfrm>
              <a:off x="897432" y="1865714"/>
              <a:ext cx="500745" cy="27322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FF0000"/>
                  </a:solidFill>
                </a:rPr>
                <a:t>14</a:t>
              </a:r>
            </a:p>
          </p:txBody>
        </p:sp>
      </p:grpSp>
    </p:spTree>
    <p:extLst>
      <p:ext uri="{BB962C8B-B14F-4D97-AF65-F5344CB8AC3E}">
        <p14:creationId xmlns:p14="http://schemas.microsoft.com/office/powerpoint/2010/main" val="282933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805670"/>
          </a:xfrm>
          <a:prstGeom prst="rect">
            <a:avLst/>
          </a:prstGeom>
          <a:noFill/>
        </p:spPr>
        <p:txBody>
          <a:bodyPr wrap="square" rtlCol="0">
            <a:spAutoFit/>
          </a:bodyPr>
          <a:lstStyle/>
          <a:p>
            <a:pPr algn="just">
              <a:lnSpc>
                <a:spcPct val="150000"/>
              </a:lnSpc>
            </a:pPr>
            <a:r>
              <a:rPr lang="en-US" sz="3600"/>
              <a:t>   </a:t>
            </a:r>
          </a:p>
        </p:txBody>
      </p:sp>
      <p:sp>
        <p:nvSpPr>
          <p:cNvPr id="2" name="TextBox 1">
            <a:extLst>
              <a:ext uri="{FF2B5EF4-FFF2-40B4-BE49-F238E27FC236}">
                <a16:creationId xmlns:a16="http://schemas.microsoft.com/office/drawing/2014/main" id="{8DECFC57-5B29-4F11-8483-28146D89DB04}"/>
              </a:ext>
            </a:extLst>
          </p:cNvPr>
          <p:cNvSpPr txBox="1"/>
          <p:nvPr/>
        </p:nvSpPr>
        <p:spPr>
          <a:xfrm>
            <a:off x="2927319" y="2778866"/>
            <a:ext cx="7938655" cy="1015663"/>
          </a:xfrm>
          <a:prstGeom prst="rect">
            <a:avLst/>
          </a:prstGeom>
          <a:noFill/>
        </p:spPr>
        <p:txBody>
          <a:bodyPr wrap="square" rtlCol="0">
            <a:spAutoFit/>
          </a:bodyPr>
          <a:lstStyle/>
          <a:p>
            <a:r>
              <a:rPr lang="en-US" sz="6000" b="1" dirty="0" err="1">
                <a:solidFill>
                  <a:srgbClr val="245D61"/>
                </a:solidFill>
              </a:rPr>
              <a:t>Luyện</a:t>
            </a:r>
            <a:r>
              <a:rPr lang="en-US" sz="6000" b="1" dirty="0">
                <a:solidFill>
                  <a:srgbClr val="245D61"/>
                </a:solidFill>
              </a:rPr>
              <a:t> </a:t>
            </a:r>
            <a:r>
              <a:rPr lang="en-US" sz="6000" b="1" dirty="0" err="1">
                <a:solidFill>
                  <a:srgbClr val="245D61"/>
                </a:solidFill>
              </a:rPr>
              <a:t>đọc</a:t>
            </a:r>
            <a:r>
              <a:rPr lang="en-US" sz="6000" b="1" dirty="0">
                <a:solidFill>
                  <a:srgbClr val="245D61"/>
                </a:solidFill>
              </a:rPr>
              <a:t> </a:t>
            </a:r>
            <a:r>
              <a:rPr lang="en-US" sz="6000" b="1" dirty="0" err="1">
                <a:solidFill>
                  <a:srgbClr val="245D61"/>
                </a:solidFill>
              </a:rPr>
              <a:t>đoạn</a:t>
            </a:r>
            <a:endParaRPr lang="en-US" sz="6000" b="1" dirty="0">
              <a:solidFill>
                <a:srgbClr val="245D61"/>
              </a:solidFill>
            </a:endParaRPr>
          </a:p>
        </p:txBody>
      </p:sp>
    </p:spTree>
    <p:extLst>
      <p:ext uri="{BB962C8B-B14F-4D97-AF65-F5344CB8AC3E}">
        <p14:creationId xmlns:p14="http://schemas.microsoft.com/office/powerpoint/2010/main" val="324148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1</a:t>
            </a:r>
          </a:p>
        </p:txBody>
      </p:sp>
      <p:sp>
        <p:nvSpPr>
          <p:cNvPr id="15" name="TextBox 14">
            <a:extLst>
              <a:ext uri="{FF2B5EF4-FFF2-40B4-BE49-F238E27FC236}">
                <a16:creationId xmlns:a16="http://schemas.microsoft.com/office/drawing/2014/main" id="{49175178-3D3A-49DB-BA55-AF7F552B95E7}"/>
              </a:ext>
            </a:extLst>
          </p:cNvPr>
          <p:cNvSpPr txBox="1"/>
          <p:nvPr/>
        </p:nvSpPr>
        <p:spPr>
          <a:xfrm>
            <a:off x="948647" y="2227842"/>
            <a:ext cx="10294705" cy="2460161"/>
          </a:xfrm>
          <a:prstGeom prst="rect">
            <a:avLst/>
          </a:prstGeom>
          <a:noFill/>
        </p:spPr>
        <p:txBody>
          <a:bodyPr wrap="square" rtlCol="0">
            <a:spAutoFit/>
          </a:bodyPr>
          <a:lstStyle/>
          <a:p>
            <a:pPr algn="just">
              <a:lnSpc>
                <a:spcPct val="120000"/>
              </a:lnSpc>
            </a:pPr>
            <a:r>
              <a:rPr lang="en-US" sz="3300" dirty="0">
                <a:solidFill>
                  <a:srgbClr val="245D61"/>
                </a:solidFill>
              </a:rPr>
              <a:t>     </a:t>
            </a:r>
            <a:r>
              <a:rPr lang="en-US" sz="3300" dirty="0" err="1"/>
              <a:t>Hiếu</a:t>
            </a:r>
            <a:r>
              <a:rPr lang="en-US" sz="3300" dirty="0"/>
              <a:t> </a:t>
            </a:r>
            <a:r>
              <a:rPr lang="en-US" sz="3300" dirty="0" err="1"/>
              <a:t>làm</a:t>
            </a:r>
            <a:r>
              <a:rPr lang="en-US" sz="3300" dirty="0"/>
              <a:t> </a:t>
            </a:r>
            <a:r>
              <a:rPr lang="en-US" sz="3300" dirty="0" err="1"/>
              <a:t>bài</a:t>
            </a:r>
            <a:r>
              <a:rPr lang="en-US" sz="3300" dirty="0"/>
              <a:t> </a:t>
            </a:r>
            <a:r>
              <a:rPr lang="en-US" sz="3300" dirty="0" err="1"/>
              <a:t>tập</a:t>
            </a:r>
            <a:r>
              <a:rPr lang="en-US" sz="3300" dirty="0"/>
              <a:t> </a:t>
            </a:r>
            <a:r>
              <a:rPr lang="en-US" sz="3300" dirty="0" err="1"/>
              <a:t>tô</a:t>
            </a:r>
            <a:r>
              <a:rPr lang="en-US" sz="3300" dirty="0"/>
              <a:t> </a:t>
            </a:r>
            <a:r>
              <a:rPr lang="en-US" sz="3300" dirty="0" err="1"/>
              <a:t>màu</a:t>
            </a:r>
            <a:r>
              <a:rPr lang="en-US" sz="3300" dirty="0"/>
              <a:t>. </a:t>
            </a:r>
            <a:r>
              <a:rPr lang="en-US" sz="3300" dirty="0" err="1"/>
              <a:t>Em</a:t>
            </a:r>
            <a:r>
              <a:rPr lang="en-US" sz="3300" dirty="0"/>
              <a:t> </a:t>
            </a:r>
            <a:r>
              <a:rPr lang="en-US" sz="3300" dirty="0" err="1"/>
              <a:t>lấy</a:t>
            </a:r>
            <a:r>
              <a:rPr lang="en-US" sz="3300" dirty="0"/>
              <a:t> </a:t>
            </a:r>
            <a:r>
              <a:rPr lang="en-US" sz="3300" dirty="0" err="1"/>
              <a:t>bút</a:t>
            </a:r>
            <a:r>
              <a:rPr lang="en-US" sz="3300" dirty="0"/>
              <a:t> </a:t>
            </a:r>
            <a:r>
              <a:rPr lang="en-US" sz="3300" dirty="0" err="1"/>
              <a:t>màu</a:t>
            </a:r>
            <a:r>
              <a:rPr lang="en-US" sz="3300" dirty="0"/>
              <a:t> </a:t>
            </a:r>
            <a:r>
              <a:rPr lang="en-US" sz="3300" dirty="0" err="1"/>
              <a:t>xanh</a:t>
            </a:r>
            <a:r>
              <a:rPr lang="en-US" sz="3300" dirty="0"/>
              <a:t> </a:t>
            </a:r>
            <a:r>
              <a:rPr lang="en-US" sz="3300" dirty="0" err="1"/>
              <a:t>tô</a:t>
            </a:r>
            <a:r>
              <a:rPr lang="en-US" sz="3300" dirty="0"/>
              <a:t> </a:t>
            </a:r>
            <a:r>
              <a:rPr lang="en-US" sz="3300" dirty="0" err="1"/>
              <a:t>vườn</a:t>
            </a:r>
            <a:r>
              <a:rPr lang="en-US" sz="3300" dirty="0"/>
              <a:t> </a:t>
            </a:r>
            <a:r>
              <a:rPr lang="en-US" sz="3300" dirty="0" err="1"/>
              <a:t>cây</a:t>
            </a:r>
            <a:r>
              <a:rPr lang="en-US" sz="3300" dirty="0"/>
              <a:t>, </a:t>
            </a:r>
            <a:r>
              <a:rPr lang="en-US" sz="3300" dirty="0" err="1"/>
              <a:t>màu</a:t>
            </a:r>
            <a:r>
              <a:rPr lang="en-US" sz="3300" dirty="0"/>
              <a:t> </a:t>
            </a:r>
            <a:r>
              <a:rPr lang="en-US" sz="3300" dirty="0" err="1"/>
              <a:t>nâu</a:t>
            </a:r>
            <a:r>
              <a:rPr lang="en-US" sz="3300" dirty="0"/>
              <a:t> </a:t>
            </a:r>
            <a:r>
              <a:rPr lang="en-US" sz="3300" dirty="0" err="1"/>
              <a:t>tô</a:t>
            </a:r>
            <a:r>
              <a:rPr lang="en-US" sz="3300" dirty="0"/>
              <a:t> </a:t>
            </a:r>
            <a:r>
              <a:rPr lang="en-US" sz="3300" dirty="0" err="1"/>
              <a:t>mặt</a:t>
            </a:r>
            <a:r>
              <a:rPr lang="en-US" sz="3300" dirty="0"/>
              <a:t> </a:t>
            </a:r>
            <a:r>
              <a:rPr lang="en-US" sz="3300" dirty="0" err="1"/>
              <a:t>đất</a:t>
            </a:r>
            <a:r>
              <a:rPr lang="en-US" sz="3300" dirty="0"/>
              <a:t>, </a:t>
            </a:r>
            <a:r>
              <a:rPr lang="en-US" sz="3300" dirty="0" err="1"/>
              <a:t>màu</a:t>
            </a:r>
            <a:r>
              <a:rPr lang="en-US" sz="3300" dirty="0"/>
              <a:t> </a:t>
            </a:r>
            <a:r>
              <a:rPr lang="en-US" sz="3300" dirty="0" err="1"/>
              <a:t>vàng</a:t>
            </a:r>
            <a:r>
              <a:rPr lang="en-US" sz="3300" dirty="0"/>
              <a:t> </a:t>
            </a:r>
            <a:r>
              <a:rPr lang="en-US" sz="3300" dirty="0" err="1"/>
              <a:t>tô</a:t>
            </a:r>
            <a:r>
              <a:rPr lang="en-US" sz="3300" dirty="0"/>
              <a:t> </a:t>
            </a:r>
            <a:r>
              <a:rPr lang="en-US" sz="3300" dirty="0" err="1"/>
              <a:t>Mặt</a:t>
            </a:r>
            <a:r>
              <a:rPr lang="en-US" sz="3300" dirty="0"/>
              <a:t> </a:t>
            </a:r>
            <a:r>
              <a:rPr lang="en-US" sz="3300" dirty="0" err="1"/>
              <a:t>Trời</a:t>
            </a:r>
            <a:r>
              <a:rPr lang="en-US" sz="3300" dirty="0"/>
              <a:t>,… </a:t>
            </a:r>
            <a:r>
              <a:rPr lang="en-US" sz="3300" dirty="0" err="1"/>
              <a:t>chỉ</a:t>
            </a:r>
            <a:r>
              <a:rPr lang="en-US" sz="3300" dirty="0"/>
              <a:t> </a:t>
            </a:r>
            <a:r>
              <a:rPr lang="en-US" sz="3300" dirty="0" err="1"/>
              <a:t>thiếu</a:t>
            </a:r>
            <a:r>
              <a:rPr lang="en-US" sz="3300" dirty="0"/>
              <a:t> </a:t>
            </a:r>
            <a:r>
              <a:rPr lang="en-US" sz="3300" dirty="0" err="1"/>
              <a:t>màu</a:t>
            </a:r>
            <a:r>
              <a:rPr lang="en-US" sz="3300" dirty="0"/>
              <a:t> </a:t>
            </a:r>
            <a:r>
              <a:rPr lang="en-US" sz="3300" dirty="0" err="1"/>
              <a:t>đỏ</a:t>
            </a:r>
            <a:r>
              <a:rPr lang="en-US" sz="3300" dirty="0"/>
              <a:t>. </a:t>
            </a:r>
            <a:r>
              <a:rPr lang="en-US" sz="3300" dirty="0" err="1"/>
              <a:t>Nhìn</a:t>
            </a:r>
            <a:r>
              <a:rPr lang="en-US" sz="3300" dirty="0"/>
              <a:t> </a:t>
            </a:r>
            <a:r>
              <a:rPr lang="en-US" sz="3300" dirty="0" err="1"/>
              <a:t>mái</a:t>
            </a:r>
            <a:r>
              <a:rPr lang="en-US" sz="3300" dirty="0"/>
              <a:t> </a:t>
            </a:r>
            <a:r>
              <a:rPr lang="en-US" sz="3300" dirty="0" err="1"/>
              <a:t>nhà</a:t>
            </a:r>
            <a:r>
              <a:rPr lang="en-US" sz="3300" dirty="0"/>
              <a:t> </a:t>
            </a:r>
            <a:r>
              <a:rPr lang="en-US" sz="3300" dirty="0" err="1"/>
              <a:t>của</a:t>
            </a:r>
            <a:r>
              <a:rPr lang="en-US" sz="3300" dirty="0"/>
              <a:t> </a:t>
            </a:r>
            <a:r>
              <a:rPr lang="en-US" sz="3300" dirty="0" err="1"/>
              <a:t>Hiếu</a:t>
            </a:r>
            <a:r>
              <a:rPr lang="en-US" sz="3300" dirty="0"/>
              <a:t> </a:t>
            </a:r>
            <a:r>
              <a:rPr lang="en-US" sz="3300" dirty="0" err="1"/>
              <a:t>chỉ</a:t>
            </a:r>
            <a:r>
              <a:rPr lang="en-US" sz="3300" dirty="0"/>
              <a:t> </a:t>
            </a:r>
            <a:r>
              <a:rPr lang="en-US" sz="3300" dirty="0" err="1"/>
              <a:t>có</a:t>
            </a:r>
            <a:r>
              <a:rPr lang="en-US" sz="3300" dirty="0"/>
              <a:t> </a:t>
            </a:r>
            <a:r>
              <a:rPr lang="en-US" sz="3300" dirty="0" err="1"/>
              <a:t>khung</a:t>
            </a:r>
            <a:r>
              <a:rPr lang="en-US" sz="3300" dirty="0"/>
              <a:t> </a:t>
            </a:r>
            <a:r>
              <a:rPr lang="en-US" sz="3300" dirty="0" err="1"/>
              <a:t>trống</a:t>
            </a:r>
            <a:r>
              <a:rPr lang="en-US" sz="3300" dirty="0"/>
              <a:t>, </a:t>
            </a:r>
            <a:r>
              <a:rPr lang="en-US" sz="3300" dirty="0" err="1"/>
              <a:t>cô</a:t>
            </a:r>
            <a:r>
              <a:rPr lang="en-US" sz="3300" dirty="0"/>
              <a:t> </a:t>
            </a:r>
            <a:r>
              <a:rPr lang="en-US" sz="3300" dirty="0" err="1"/>
              <a:t>giáo</a:t>
            </a:r>
            <a:r>
              <a:rPr lang="en-US" sz="3300" dirty="0"/>
              <a:t> </a:t>
            </a:r>
            <a:r>
              <a:rPr lang="en-US" sz="3300" dirty="0" err="1"/>
              <a:t>ngạc</a:t>
            </a:r>
            <a:r>
              <a:rPr lang="en-US" sz="3300" dirty="0"/>
              <a:t> </a:t>
            </a:r>
            <a:r>
              <a:rPr lang="en-US" sz="3300" dirty="0" err="1"/>
              <a:t>nhiên</a:t>
            </a:r>
            <a:r>
              <a:rPr lang="en-US" sz="3300" dirty="0"/>
              <a:t>.</a:t>
            </a:r>
          </a:p>
        </p:txBody>
      </p:sp>
    </p:spTree>
    <p:extLst>
      <p:ext uri="{BB962C8B-B14F-4D97-AF65-F5344CB8AC3E}">
        <p14:creationId xmlns:p14="http://schemas.microsoft.com/office/powerpoint/2010/main" val="413201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895635" y="953107"/>
            <a:ext cx="3729520" cy="769441"/>
          </a:xfrm>
          <a:prstGeom prst="rect">
            <a:avLst/>
          </a:prstGeom>
          <a:noFill/>
        </p:spPr>
        <p:txBody>
          <a:bodyPr wrap="square" rtlCol="0">
            <a:spAutoFit/>
          </a:bodyPr>
          <a:lstStyle/>
          <a:p>
            <a:r>
              <a:rPr lang="en-US" sz="4400" b="1">
                <a:solidFill>
                  <a:srgbClr val="245D61"/>
                </a:solidFill>
              </a:rPr>
              <a:t>Đoạn 2</a:t>
            </a:r>
          </a:p>
        </p:txBody>
      </p:sp>
      <p:sp>
        <p:nvSpPr>
          <p:cNvPr id="15" name="TextBox 14">
            <a:extLst>
              <a:ext uri="{FF2B5EF4-FFF2-40B4-BE49-F238E27FC236}">
                <a16:creationId xmlns:a16="http://schemas.microsoft.com/office/drawing/2014/main" id="{49175178-3D3A-49DB-BA55-AF7F552B95E7}"/>
              </a:ext>
            </a:extLst>
          </p:cNvPr>
          <p:cNvSpPr txBox="1"/>
          <p:nvPr/>
        </p:nvSpPr>
        <p:spPr>
          <a:xfrm>
            <a:off x="806521" y="1558794"/>
            <a:ext cx="10770087" cy="3383298"/>
          </a:xfrm>
          <a:prstGeom prst="rect">
            <a:avLst/>
          </a:prstGeom>
          <a:noFill/>
        </p:spPr>
        <p:txBody>
          <a:bodyPr wrap="square" rtlCol="0">
            <a:spAutoFit/>
          </a:bodyPr>
          <a:lstStyle/>
          <a:p>
            <a:pPr algn="just">
              <a:lnSpc>
                <a:spcPct val="130000"/>
              </a:lnSpc>
            </a:pPr>
            <a:r>
              <a:rPr lang="en-US" sz="2800" dirty="0">
                <a:solidFill>
                  <a:srgbClr val="245D61"/>
                </a:solidFill>
              </a:rPr>
              <a:t>   </a:t>
            </a:r>
            <a:r>
              <a:rPr lang="en-US" sz="2800" dirty="0" err="1"/>
              <a:t>Hiếu</a:t>
            </a:r>
            <a:r>
              <a:rPr lang="en-US" sz="2800" dirty="0"/>
              <a:t> </a:t>
            </a:r>
            <a:r>
              <a:rPr lang="en-US" sz="2800" dirty="0" err="1"/>
              <a:t>nói</a:t>
            </a:r>
            <a:r>
              <a:rPr lang="en-US" sz="2800" dirty="0"/>
              <a:t>:</a:t>
            </a:r>
          </a:p>
          <a:p>
            <a:pPr algn="just">
              <a:lnSpc>
                <a:spcPct val="130000"/>
              </a:lnSpc>
            </a:pPr>
            <a:r>
              <a:rPr lang="en-US" sz="2800" dirty="0"/>
              <a:t>  - </a:t>
            </a:r>
            <a:r>
              <a:rPr lang="en-US" sz="2800" dirty="0" err="1"/>
              <a:t>Em</a:t>
            </a:r>
            <a:r>
              <a:rPr lang="en-US" sz="2800" dirty="0"/>
              <a:t> </a:t>
            </a:r>
            <a:r>
              <a:rPr lang="en-US" sz="2800" dirty="0" err="1"/>
              <a:t>không</a:t>
            </a:r>
            <a:r>
              <a:rPr lang="en-US" sz="2800" dirty="0"/>
              <a:t> </a:t>
            </a:r>
            <a:r>
              <a:rPr lang="en-US" sz="2800" dirty="0" err="1"/>
              <a:t>có</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Em</a:t>
            </a:r>
            <a:r>
              <a:rPr lang="en-US" sz="2800" dirty="0"/>
              <a:t> </a:t>
            </a:r>
            <a:r>
              <a:rPr lang="en-US" sz="2800" dirty="0" err="1"/>
              <a:t>để</a:t>
            </a:r>
            <a:r>
              <a:rPr lang="en-US" sz="2800" dirty="0"/>
              <a:t> </a:t>
            </a:r>
            <a:r>
              <a:rPr lang="en-US" sz="2800" dirty="0" err="1"/>
              <a:t>mái</a:t>
            </a:r>
            <a:r>
              <a:rPr lang="en-US" sz="2800" dirty="0"/>
              <a:t> </a:t>
            </a:r>
            <a:r>
              <a:rPr lang="en-US" sz="2800" dirty="0" err="1"/>
              <a:t>nhà</a:t>
            </a:r>
            <a:r>
              <a:rPr lang="en-US" sz="2800" dirty="0"/>
              <a:t> </a:t>
            </a:r>
            <a:r>
              <a:rPr lang="en-US" sz="2800" dirty="0" err="1"/>
              <a:t>màu</a:t>
            </a:r>
            <a:r>
              <a:rPr lang="en-US" sz="2800" dirty="0"/>
              <a:t> </a:t>
            </a:r>
            <a:r>
              <a:rPr lang="en-US" sz="2800" dirty="0" err="1"/>
              <a:t>trắng</a:t>
            </a:r>
            <a:r>
              <a:rPr lang="en-US" sz="2800" dirty="0"/>
              <a:t>, </a:t>
            </a:r>
            <a:r>
              <a:rPr lang="en-US" sz="2800" dirty="0" err="1"/>
              <a:t>được</a:t>
            </a:r>
            <a:r>
              <a:rPr lang="en-US" sz="2800" dirty="0"/>
              <a:t> </a:t>
            </a:r>
            <a:r>
              <a:rPr lang="en-US" sz="2800" dirty="0" err="1"/>
              <a:t>không</a:t>
            </a:r>
            <a:r>
              <a:rPr lang="en-US" sz="2800" dirty="0"/>
              <a:t> ạ?</a:t>
            </a:r>
          </a:p>
          <a:p>
            <a:pPr algn="just">
              <a:lnSpc>
                <a:spcPct val="130000"/>
              </a:lnSpc>
            </a:pPr>
            <a:r>
              <a:rPr lang="en-US" sz="2800" dirty="0"/>
              <a:t>   </a:t>
            </a:r>
            <a:r>
              <a:rPr lang="en-US" sz="2800" dirty="0" err="1"/>
              <a:t>Cả</a:t>
            </a:r>
            <a:r>
              <a:rPr lang="en-US" sz="2800" dirty="0"/>
              <a:t> </a:t>
            </a:r>
            <a:r>
              <a:rPr lang="en-US" sz="2800" dirty="0" err="1"/>
              <a:t>lớp</a:t>
            </a:r>
            <a:r>
              <a:rPr lang="en-US" sz="2800" dirty="0"/>
              <a:t> </a:t>
            </a:r>
            <a:r>
              <a:rPr lang="en-US" sz="2800" dirty="0" err="1"/>
              <a:t>cười</a:t>
            </a:r>
            <a:r>
              <a:rPr lang="en-US" sz="2800" dirty="0"/>
              <a:t> ồ. </a:t>
            </a:r>
            <a:r>
              <a:rPr lang="en-US" sz="2800" dirty="0" err="1"/>
              <a:t>Quế</a:t>
            </a:r>
            <a:r>
              <a:rPr lang="en-US" sz="2800" dirty="0"/>
              <a:t> </a:t>
            </a:r>
            <a:r>
              <a:rPr lang="en-US" sz="2800" dirty="0" err="1"/>
              <a:t>đưa</a:t>
            </a:r>
            <a:r>
              <a:rPr lang="en-US" sz="2800" dirty="0"/>
              <a:t> </a:t>
            </a:r>
            <a:r>
              <a:rPr lang="en-US" sz="2800" dirty="0" err="1"/>
              <a:t>cho</a:t>
            </a:r>
            <a:r>
              <a:rPr lang="en-US" sz="2800" dirty="0"/>
              <a:t> </a:t>
            </a:r>
            <a:r>
              <a:rPr lang="en-US" sz="2800" dirty="0" err="1"/>
              <a:t>Hiếu</a:t>
            </a:r>
            <a:r>
              <a:rPr lang="en-US" sz="2800" dirty="0"/>
              <a:t> </a:t>
            </a:r>
            <a:r>
              <a:rPr lang="en-US" sz="2800" dirty="0" err="1"/>
              <a:t>bút</a:t>
            </a:r>
            <a:r>
              <a:rPr lang="en-US" sz="2800" dirty="0"/>
              <a:t> </a:t>
            </a:r>
            <a:r>
              <a:rPr lang="en-US" sz="2800" dirty="0" err="1"/>
              <a:t>màu</a:t>
            </a:r>
            <a:r>
              <a:rPr lang="en-US" sz="2800" dirty="0"/>
              <a:t> </a:t>
            </a:r>
            <a:r>
              <a:rPr lang="en-US" sz="2800" dirty="0" err="1"/>
              <a:t>đỏ</a:t>
            </a:r>
            <a:r>
              <a:rPr lang="en-US" sz="2800" dirty="0"/>
              <a:t>. </a:t>
            </a:r>
            <a:r>
              <a:rPr lang="en-US" sz="2800" dirty="0" err="1"/>
              <a:t>Hiếu</a:t>
            </a:r>
            <a:r>
              <a:rPr lang="en-US" sz="2800" dirty="0"/>
              <a:t> </a:t>
            </a:r>
            <a:r>
              <a:rPr lang="en-US" sz="2800" dirty="0" err="1"/>
              <a:t>cảm</a:t>
            </a:r>
            <a:r>
              <a:rPr lang="en-US" sz="2800" dirty="0"/>
              <a:t> </a:t>
            </a:r>
            <a:r>
              <a:rPr lang="en-US" sz="2800" dirty="0" err="1"/>
              <a:t>ơn</a:t>
            </a:r>
            <a:r>
              <a:rPr lang="en-US" sz="2800" dirty="0"/>
              <a:t> </a:t>
            </a:r>
            <a:r>
              <a:rPr lang="en-US" sz="2800" dirty="0" err="1"/>
              <a:t>bạn</a:t>
            </a:r>
            <a:r>
              <a:rPr lang="en-US" sz="2800" dirty="0"/>
              <a:t> </a:t>
            </a:r>
            <a:r>
              <a:rPr lang="en-US" sz="2800" dirty="0" err="1"/>
              <a:t>và</a:t>
            </a:r>
            <a:r>
              <a:rPr lang="en-US" sz="2800" dirty="0"/>
              <a:t> </a:t>
            </a:r>
            <a:r>
              <a:rPr lang="en-US" sz="2800" dirty="0" err="1"/>
              <a:t>bảo</a:t>
            </a:r>
            <a:r>
              <a:rPr lang="en-US" sz="2800" dirty="0"/>
              <a:t>:</a:t>
            </a:r>
          </a:p>
          <a:p>
            <a:pPr algn="just">
              <a:lnSpc>
                <a:spcPct val="130000"/>
              </a:lnSpc>
            </a:pPr>
            <a:r>
              <a:rPr lang="en-US" sz="2800" dirty="0"/>
              <a:t>  - </a:t>
            </a:r>
            <a:r>
              <a:rPr lang="en-US" sz="2800" dirty="0" err="1"/>
              <a:t>Bạn</a:t>
            </a:r>
            <a:r>
              <a:rPr lang="en-US" sz="2800" dirty="0"/>
              <a:t> </a:t>
            </a:r>
            <a:r>
              <a:rPr lang="en-US" sz="2800" dirty="0" err="1"/>
              <a:t>cần</a:t>
            </a:r>
            <a:r>
              <a:rPr lang="en-US" sz="2800" dirty="0"/>
              <a:t> </a:t>
            </a:r>
            <a:r>
              <a:rPr lang="en-US" sz="2800" dirty="0" err="1"/>
              <a:t>màu</a:t>
            </a:r>
            <a:r>
              <a:rPr lang="en-US" sz="2800" dirty="0"/>
              <a:t> </a:t>
            </a:r>
            <a:r>
              <a:rPr lang="en-US" sz="2800" dirty="0" err="1"/>
              <a:t>gì</a:t>
            </a:r>
            <a:r>
              <a:rPr lang="en-US" sz="2800" dirty="0"/>
              <a:t>, </a:t>
            </a:r>
            <a:r>
              <a:rPr lang="en-US" sz="2800" dirty="0" err="1"/>
              <a:t>bảo</a:t>
            </a:r>
            <a:r>
              <a:rPr lang="en-US" sz="2800" dirty="0"/>
              <a:t> </a:t>
            </a:r>
            <a:r>
              <a:rPr lang="en-US" sz="2800" dirty="0" err="1"/>
              <a:t>tớ</a:t>
            </a:r>
            <a:r>
              <a:rPr lang="en-US" sz="2800" dirty="0"/>
              <a:t> </a:t>
            </a:r>
            <a:r>
              <a:rPr lang="en-US" sz="2800" dirty="0" err="1"/>
              <a:t>nhé</a:t>
            </a:r>
            <a:r>
              <a:rPr lang="en-US" sz="2800" dirty="0"/>
              <a:t>. </a:t>
            </a:r>
            <a:r>
              <a:rPr lang="en-US" sz="2800" dirty="0" err="1"/>
              <a:t>Tớ</a:t>
            </a:r>
            <a:r>
              <a:rPr lang="en-US" sz="2800" dirty="0"/>
              <a:t> </a:t>
            </a:r>
            <a:r>
              <a:rPr lang="en-US" sz="2800" dirty="0" err="1"/>
              <a:t>chỉ</a:t>
            </a:r>
            <a:r>
              <a:rPr lang="en-US" sz="2800" dirty="0"/>
              <a:t> </a:t>
            </a:r>
            <a:r>
              <a:rPr lang="en-US" sz="2800" dirty="0" err="1"/>
              <a:t>thiếu</a:t>
            </a:r>
            <a:r>
              <a:rPr lang="en-US" sz="2800" dirty="0"/>
              <a:t> </a:t>
            </a:r>
            <a:r>
              <a:rPr lang="en-US" sz="2800" dirty="0" err="1"/>
              <a:t>màu</a:t>
            </a:r>
            <a:r>
              <a:rPr lang="en-US" sz="2800" dirty="0"/>
              <a:t> </a:t>
            </a:r>
            <a:r>
              <a:rPr lang="en-US" sz="2800" dirty="0" err="1"/>
              <a:t>đỏ</a:t>
            </a:r>
            <a:r>
              <a:rPr lang="en-US" sz="2800" dirty="0"/>
              <a:t>.</a:t>
            </a:r>
          </a:p>
        </p:txBody>
      </p:sp>
    </p:spTree>
    <p:extLst>
      <p:ext uri="{BB962C8B-B14F-4D97-AF65-F5344CB8AC3E}">
        <p14:creationId xmlns:p14="http://schemas.microsoft.com/office/powerpoint/2010/main" val="162714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E757E4A7-4C5A-49CE-A7A1-7231ECEFD9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4" y="405828"/>
            <a:ext cx="12188388" cy="6452171"/>
          </a:xfrm>
          <a:prstGeom prst="rect">
            <a:avLst/>
          </a:prstGeom>
        </p:spPr>
      </p:pic>
      <p:pic>
        <p:nvPicPr>
          <p:cNvPr id="7" name="图片 2">
            <a:extLst>
              <a:ext uri="{FF2B5EF4-FFF2-40B4-BE49-F238E27FC236}">
                <a16:creationId xmlns:a16="http://schemas.microsoft.com/office/drawing/2014/main" id="{B42EADE7-6A24-43D7-9383-2A541DDC4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152" y="5203861"/>
            <a:ext cx="3690104" cy="1529058"/>
          </a:xfrm>
          <a:prstGeom prst="rect">
            <a:avLst/>
          </a:prstGeom>
        </p:spPr>
      </p:pic>
      <p:pic>
        <p:nvPicPr>
          <p:cNvPr id="8" name="图片 3">
            <a:extLst>
              <a:ext uri="{FF2B5EF4-FFF2-40B4-BE49-F238E27FC236}">
                <a16:creationId xmlns:a16="http://schemas.microsoft.com/office/drawing/2014/main" id="{E88FB179-BEE1-49CD-BBF8-B82570D52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908" y="4688005"/>
            <a:ext cx="1544192" cy="2169996"/>
          </a:xfrm>
          <a:prstGeom prst="rect">
            <a:avLst/>
          </a:prstGeom>
        </p:spPr>
      </p:pic>
      <p:pic>
        <p:nvPicPr>
          <p:cNvPr id="9" name="图片 4">
            <a:extLst>
              <a:ext uri="{FF2B5EF4-FFF2-40B4-BE49-F238E27FC236}">
                <a16:creationId xmlns:a16="http://schemas.microsoft.com/office/drawing/2014/main" id="{2C914EB5-CDA3-4E3E-A4B1-16CF57019B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6558" y="5669756"/>
            <a:ext cx="2132698" cy="1130722"/>
          </a:xfrm>
          <a:prstGeom prst="rect">
            <a:avLst/>
          </a:prstGeom>
        </p:spPr>
      </p:pic>
      <p:sp>
        <p:nvSpPr>
          <p:cNvPr id="5" name="TextBox 4">
            <a:extLst>
              <a:ext uri="{FF2B5EF4-FFF2-40B4-BE49-F238E27FC236}">
                <a16:creationId xmlns:a16="http://schemas.microsoft.com/office/drawing/2014/main" id="{7E9ED447-EC60-4A5A-A778-62AA3C0CC9DA}"/>
              </a:ext>
            </a:extLst>
          </p:cNvPr>
          <p:cNvSpPr txBox="1"/>
          <p:nvPr/>
        </p:nvSpPr>
        <p:spPr>
          <a:xfrm>
            <a:off x="4916183" y="1266469"/>
            <a:ext cx="3729520" cy="769441"/>
          </a:xfrm>
          <a:prstGeom prst="rect">
            <a:avLst/>
          </a:prstGeom>
          <a:noFill/>
        </p:spPr>
        <p:txBody>
          <a:bodyPr wrap="square" rtlCol="0">
            <a:spAutoFit/>
          </a:bodyPr>
          <a:lstStyle/>
          <a:p>
            <a:r>
              <a:rPr lang="en-US" sz="4400" b="1">
                <a:solidFill>
                  <a:srgbClr val="245D61"/>
                </a:solidFill>
              </a:rPr>
              <a:t>Đoạn 3</a:t>
            </a:r>
          </a:p>
        </p:txBody>
      </p:sp>
      <p:sp>
        <p:nvSpPr>
          <p:cNvPr id="15" name="TextBox 14">
            <a:extLst>
              <a:ext uri="{FF2B5EF4-FFF2-40B4-BE49-F238E27FC236}">
                <a16:creationId xmlns:a16="http://schemas.microsoft.com/office/drawing/2014/main" id="{49175178-3D3A-49DB-BA55-AF7F552B95E7}"/>
              </a:ext>
            </a:extLst>
          </p:cNvPr>
          <p:cNvSpPr txBox="1"/>
          <p:nvPr/>
        </p:nvSpPr>
        <p:spPr>
          <a:xfrm>
            <a:off x="1032554" y="1973196"/>
            <a:ext cx="10258746" cy="3120534"/>
          </a:xfrm>
          <a:prstGeom prst="rect">
            <a:avLst/>
          </a:prstGeom>
          <a:noFill/>
        </p:spPr>
        <p:txBody>
          <a:bodyPr wrap="square" rtlCol="0">
            <a:spAutoFit/>
          </a:bodyPr>
          <a:lstStyle/>
          <a:p>
            <a:pPr algn="just">
              <a:lnSpc>
                <a:spcPct val="150000"/>
              </a:lnSpc>
            </a:pPr>
            <a:r>
              <a:rPr lang="en-US" sz="3400" dirty="0"/>
              <a:t>   </a:t>
            </a:r>
            <a:r>
              <a:rPr lang="en-US" sz="3400" dirty="0" err="1"/>
              <a:t>Cô</a:t>
            </a:r>
            <a:r>
              <a:rPr lang="en-US" sz="3400" dirty="0"/>
              <a:t> </a:t>
            </a:r>
            <a:r>
              <a:rPr lang="en-US" sz="3400" dirty="0" err="1"/>
              <a:t>giáo</a:t>
            </a:r>
            <a:r>
              <a:rPr lang="en-US" sz="3400" dirty="0"/>
              <a:t> </a:t>
            </a:r>
            <a:r>
              <a:rPr lang="en-US" sz="3400" dirty="0" err="1"/>
              <a:t>bảo</a:t>
            </a:r>
            <a:r>
              <a:rPr lang="en-US" sz="3400" dirty="0"/>
              <a:t>:</a:t>
            </a:r>
          </a:p>
          <a:p>
            <a:pPr algn="just">
              <a:lnSpc>
                <a:spcPct val="150000"/>
              </a:lnSpc>
            </a:pPr>
            <a:r>
              <a:rPr lang="en-US" sz="3400" dirty="0"/>
              <a:t>  - </a:t>
            </a:r>
            <a:r>
              <a:rPr lang="en-US" sz="3400" dirty="0" err="1"/>
              <a:t>Các</a:t>
            </a:r>
            <a:r>
              <a:rPr lang="en-US" sz="3400" dirty="0"/>
              <a:t> </a:t>
            </a:r>
            <a:r>
              <a:rPr lang="en-US" sz="3400" dirty="0" err="1"/>
              <a:t>em</a:t>
            </a:r>
            <a:r>
              <a:rPr lang="en-US" sz="3400" dirty="0"/>
              <a:t> </a:t>
            </a:r>
            <a:r>
              <a:rPr lang="en-US" sz="3400" dirty="0" err="1"/>
              <a:t>nên</a:t>
            </a:r>
            <a:r>
              <a:rPr lang="en-US" sz="3400" dirty="0"/>
              <a:t> </a:t>
            </a:r>
            <a:r>
              <a:rPr lang="en-US" sz="3400" dirty="0" err="1"/>
              <a:t>đổi</a:t>
            </a:r>
            <a:r>
              <a:rPr lang="en-US" sz="3400" dirty="0"/>
              <a:t> </a:t>
            </a:r>
            <a:r>
              <a:rPr lang="en-US" sz="3400" dirty="0" err="1"/>
              <a:t>bút</a:t>
            </a:r>
            <a:r>
              <a:rPr lang="en-US" sz="3400" dirty="0"/>
              <a:t> </a:t>
            </a:r>
            <a:r>
              <a:rPr lang="en-US" sz="3400" dirty="0" err="1"/>
              <a:t>màu</a:t>
            </a:r>
            <a:r>
              <a:rPr lang="en-US" sz="3400" dirty="0"/>
              <a:t> </a:t>
            </a:r>
            <a:r>
              <a:rPr lang="en-US" sz="3400" dirty="0" err="1"/>
              <a:t>cho</a:t>
            </a:r>
            <a:r>
              <a:rPr lang="en-US" sz="3400" dirty="0"/>
              <a:t> </a:t>
            </a:r>
            <a:r>
              <a:rPr lang="en-US" sz="3400" dirty="0" err="1"/>
              <a:t>nhau</a:t>
            </a:r>
            <a:r>
              <a:rPr lang="en-US" sz="3400" dirty="0"/>
              <a:t> </a:t>
            </a:r>
            <a:r>
              <a:rPr lang="en-US" sz="3400" dirty="0" err="1"/>
              <a:t>để</a:t>
            </a:r>
            <a:r>
              <a:rPr lang="en-US" sz="3400" dirty="0"/>
              <a:t> </a:t>
            </a:r>
            <a:r>
              <a:rPr lang="en-US" sz="3400" dirty="0" err="1"/>
              <a:t>tranh</a:t>
            </a:r>
            <a:r>
              <a:rPr lang="en-US" sz="3400" dirty="0"/>
              <a:t> </a:t>
            </a:r>
            <a:r>
              <a:rPr lang="en-US" sz="3400" dirty="0" err="1"/>
              <a:t>đẹp</a:t>
            </a:r>
            <a:r>
              <a:rPr lang="en-US" sz="3400" dirty="0"/>
              <a:t> </a:t>
            </a:r>
            <a:r>
              <a:rPr lang="en-US" sz="3400" dirty="0" err="1"/>
              <a:t>hơn</a:t>
            </a:r>
            <a:r>
              <a:rPr lang="en-US" sz="3400" dirty="0"/>
              <a:t>. </a:t>
            </a:r>
            <a:r>
              <a:rPr lang="en-US" sz="3400" dirty="0" err="1"/>
              <a:t>Hết</a:t>
            </a:r>
            <a:r>
              <a:rPr lang="en-US" sz="3400" dirty="0"/>
              <a:t> </a:t>
            </a:r>
            <a:r>
              <a:rPr lang="en-US" sz="3400" dirty="0" err="1"/>
              <a:t>giờ</a:t>
            </a:r>
            <a:r>
              <a:rPr lang="en-US" sz="3400" dirty="0"/>
              <a:t>, </a:t>
            </a:r>
            <a:r>
              <a:rPr lang="en-US" sz="3400" dirty="0" err="1"/>
              <a:t>tranh</a:t>
            </a:r>
            <a:r>
              <a:rPr lang="en-US" sz="3400" dirty="0"/>
              <a:t> </a:t>
            </a:r>
            <a:r>
              <a:rPr lang="en-US" sz="3400" dirty="0" err="1"/>
              <a:t>của</a:t>
            </a:r>
            <a:r>
              <a:rPr lang="en-US" sz="3400" dirty="0"/>
              <a:t> </a:t>
            </a:r>
            <a:r>
              <a:rPr lang="en-US" sz="3400" dirty="0" err="1"/>
              <a:t>Hiếu</a:t>
            </a:r>
            <a:r>
              <a:rPr lang="en-US" sz="3400" dirty="0"/>
              <a:t> </a:t>
            </a:r>
            <a:r>
              <a:rPr lang="en-US" sz="3400" dirty="0" err="1"/>
              <a:t>và</a:t>
            </a:r>
            <a:r>
              <a:rPr lang="en-US" sz="3400" dirty="0"/>
              <a:t> </a:t>
            </a:r>
            <a:r>
              <a:rPr lang="en-US" sz="3400" dirty="0" err="1"/>
              <a:t>Quế</a:t>
            </a:r>
            <a:r>
              <a:rPr lang="en-US" sz="3400" dirty="0"/>
              <a:t> </a:t>
            </a:r>
            <a:r>
              <a:rPr lang="en-US" sz="3400" dirty="0" err="1"/>
              <a:t>đều</a:t>
            </a:r>
            <a:r>
              <a:rPr lang="en-US" sz="3400" dirty="0"/>
              <a:t> </a:t>
            </a:r>
            <a:r>
              <a:rPr lang="en-US" sz="3400" dirty="0" err="1"/>
              <a:t>được</a:t>
            </a:r>
            <a:r>
              <a:rPr lang="en-US" sz="3400" dirty="0"/>
              <a:t> </a:t>
            </a:r>
            <a:r>
              <a:rPr lang="en-US" sz="3400" dirty="0" err="1"/>
              <a:t>cô</a:t>
            </a:r>
            <a:r>
              <a:rPr lang="en-US" sz="3400" dirty="0"/>
              <a:t> </a:t>
            </a:r>
            <a:r>
              <a:rPr lang="en-US" sz="3400" dirty="0" err="1"/>
              <a:t>khen</a:t>
            </a:r>
            <a:r>
              <a:rPr lang="en-US" sz="3400" dirty="0"/>
              <a:t>.</a:t>
            </a:r>
          </a:p>
        </p:txBody>
      </p:sp>
    </p:spTree>
    <p:extLst>
      <p:ext uri="{BB962C8B-B14F-4D97-AF65-F5344CB8AC3E}">
        <p14:creationId xmlns:p14="http://schemas.microsoft.com/office/powerpoint/2010/main" val="1111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FB33E-E8DB-4748-8B40-39C5AECCDB7B}"/>
              </a:ext>
            </a:extLst>
          </p:cNvPr>
          <p:cNvPicPr>
            <a:picLocks noChangeAspect="1"/>
          </p:cNvPicPr>
          <p:nvPr/>
        </p:nvPicPr>
        <p:blipFill>
          <a:blip r:embed="rId2"/>
          <a:stretch>
            <a:fillRect/>
          </a:stretch>
        </p:blipFill>
        <p:spPr>
          <a:xfrm>
            <a:off x="-95159" y="1006866"/>
            <a:ext cx="12148457" cy="5527497"/>
          </a:xfrm>
          <a:prstGeom prst="rect">
            <a:avLst/>
          </a:prstGeom>
        </p:spPr>
      </p:pic>
      <p:sp>
        <p:nvSpPr>
          <p:cNvPr id="5" name="TextBox 4">
            <a:extLst>
              <a:ext uri="{FF2B5EF4-FFF2-40B4-BE49-F238E27FC236}">
                <a16:creationId xmlns:a16="http://schemas.microsoft.com/office/drawing/2014/main" id="{64FDDB1A-1E62-4033-8C1C-A8645D2446F9}"/>
              </a:ext>
            </a:extLst>
          </p:cNvPr>
          <p:cNvSpPr txBox="1"/>
          <p:nvPr/>
        </p:nvSpPr>
        <p:spPr>
          <a:xfrm>
            <a:off x="7818634" y="6488668"/>
            <a:ext cx="4489807" cy="369332"/>
          </a:xfrm>
          <a:prstGeom prst="rect">
            <a:avLst/>
          </a:prstGeom>
          <a:noFill/>
        </p:spPr>
        <p:txBody>
          <a:bodyPr wrap="square" rtlCol="0">
            <a:spAutoFit/>
          </a:bodyPr>
          <a:lstStyle/>
          <a:p>
            <a:r>
              <a:rPr lang="en-US"/>
              <a:t>Phỏng theo THU HẰNG</a:t>
            </a:r>
          </a:p>
        </p:txBody>
      </p:sp>
      <p:sp>
        <p:nvSpPr>
          <p:cNvPr id="6" name="TextBox 5">
            <a:extLst>
              <a:ext uri="{FF2B5EF4-FFF2-40B4-BE49-F238E27FC236}">
                <a16:creationId xmlns:a16="http://schemas.microsoft.com/office/drawing/2014/main" id="{28C25014-9351-4BA3-BDA5-47D433189584}"/>
              </a:ext>
            </a:extLst>
          </p:cNvPr>
          <p:cNvSpPr txBox="1"/>
          <p:nvPr/>
        </p:nvSpPr>
        <p:spPr>
          <a:xfrm>
            <a:off x="4864814" y="422091"/>
            <a:ext cx="4720975" cy="584775"/>
          </a:xfrm>
          <a:prstGeom prst="rect">
            <a:avLst/>
          </a:prstGeom>
          <a:noFill/>
        </p:spPr>
        <p:txBody>
          <a:bodyPr wrap="square" rtlCol="0">
            <a:spAutoFit/>
          </a:bodyPr>
          <a:lstStyle/>
          <a:p>
            <a:r>
              <a:rPr lang="en-US" sz="3200">
                <a:solidFill>
                  <a:srgbClr val="FF0000"/>
                </a:solidFill>
              </a:rPr>
              <a:t>Giờ học vẽ</a:t>
            </a:r>
          </a:p>
        </p:txBody>
      </p:sp>
      <p:pic>
        <p:nvPicPr>
          <p:cNvPr id="3" name="Picture 2" descr="A doll next to a crib&#10;&#10;Description automatically generated with medium confidence">
            <a:extLst>
              <a:ext uri="{FF2B5EF4-FFF2-40B4-BE49-F238E27FC236}">
                <a16:creationId xmlns:a16="http://schemas.microsoft.com/office/drawing/2014/main" id="{E264C56C-69CA-4826-BA1B-65CA8A91EB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301" y="422091"/>
            <a:ext cx="783513" cy="741726"/>
          </a:xfrm>
          <a:prstGeom prst="rect">
            <a:avLst/>
          </a:prstGeom>
        </p:spPr>
      </p:pic>
    </p:spTree>
    <p:extLst>
      <p:ext uri="{BB962C8B-B14F-4D97-AF65-F5344CB8AC3E}">
        <p14:creationId xmlns:p14="http://schemas.microsoft.com/office/powerpoint/2010/main" val="417168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426378"/>
            <a:ext cx="12188825" cy="64815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77" y="1349762"/>
            <a:ext cx="10581737" cy="4248151"/>
          </a:xfrm>
          <a:prstGeom prst="rect">
            <a:avLst/>
          </a:prstGeom>
        </p:spPr>
      </p:pic>
      <p:pic>
        <p:nvPicPr>
          <p:cNvPr id="7" name="Picture 6">
            <a:hlinkClick r:id="" action="ppaction://noaction"/>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105865" y="5035706"/>
            <a:ext cx="1877306" cy="1646683"/>
          </a:xfrm>
          <a:prstGeom prst="rect">
            <a:avLst/>
          </a:prstGeom>
        </p:spPr>
      </p:pic>
      <p:sp>
        <p:nvSpPr>
          <p:cNvPr id="10" name="Oval 9"/>
          <p:cNvSpPr/>
          <p:nvPr/>
        </p:nvSpPr>
        <p:spPr>
          <a:xfrm>
            <a:off x="111996" y="535702"/>
            <a:ext cx="662318" cy="56667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32" tIns="45699" rIns="91332" bIns="45699" rtlCol="0" anchor="ctr"/>
          <a:lstStyle/>
          <a:p>
            <a:pPr algn="ctr" defTabSz="913249"/>
            <a:r>
              <a:rPr lang="en-US" sz="4000" dirty="0">
                <a:solidFill>
                  <a:srgbClr val="009900"/>
                </a:solidFill>
                <a:latin typeface="Calibri"/>
                <a:sym typeface="Arial"/>
              </a:rPr>
              <a:t>2</a:t>
            </a:r>
          </a:p>
        </p:txBody>
      </p:sp>
      <p:sp>
        <p:nvSpPr>
          <p:cNvPr id="12" name="TextBox 11"/>
          <p:cNvSpPr txBox="1"/>
          <p:nvPr/>
        </p:nvSpPr>
        <p:spPr>
          <a:xfrm>
            <a:off x="2099005" y="2610848"/>
            <a:ext cx="7993987" cy="1636303"/>
          </a:xfrm>
          <a:prstGeom prst="rect">
            <a:avLst/>
          </a:prstGeom>
          <a:noFill/>
        </p:spPr>
        <p:txBody>
          <a:bodyPr wrap="square" lIns="91332" tIns="45699" rIns="91332" bIns="45699" rtlCol="0">
            <a:spAutoFit/>
          </a:bodyPr>
          <a:lstStyle/>
          <a:p>
            <a:pPr algn="ctr">
              <a:lnSpc>
                <a:spcPct val="120000"/>
              </a:lnSpc>
            </a:pPr>
            <a:r>
              <a:rPr lang="en-US" sz="4400" b="1" dirty="0" err="1">
                <a:solidFill>
                  <a:srgbClr val="245D61"/>
                </a:solidFill>
                <a:latin typeface="UTM Avo" panose="02040603050506020204" pitchFamily="18" charset="0"/>
              </a:rPr>
              <a:t>Hãy</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nói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lời</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của</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Hiếu</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cảm</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bạn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cho</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mượn</a:t>
            </a:r>
            <a:r>
              <a:rPr lang="en-US" sz="4400" b="1" dirty="0">
                <a:solidFill>
                  <a:srgbClr val="245D61"/>
                </a:solidFill>
                <a:latin typeface="UTM Avo" panose="02040603050506020204" pitchFamily="18" charset="0"/>
              </a:rPr>
              <a:t> </a:t>
            </a:r>
            <a:r>
              <a:rPr lang="en-US" sz="4400" b="1" dirty="0" err="1">
                <a:solidFill>
                  <a:srgbClr val="245D61"/>
                </a:solidFill>
                <a:latin typeface="UTM Avo" panose="02040603050506020204" pitchFamily="18" charset="0"/>
              </a:rPr>
              <a:t>bút</a:t>
            </a:r>
            <a:r>
              <a:rPr lang="en-US" sz="4400" b="1" dirty="0">
                <a:solidFill>
                  <a:srgbClr val="245D61"/>
                </a:solidFill>
              </a:rPr>
              <a:t>.</a:t>
            </a:r>
            <a:endParaRPr lang="en-US" sz="4400" b="1" dirty="0">
              <a:solidFill>
                <a:srgbClr val="245D61"/>
              </a:solidFill>
              <a:latin typeface="UTM Avo" panose="02040603050506020204" pitchFamily="18" charset="0"/>
            </a:endParaRPr>
          </a:p>
        </p:txBody>
      </p:sp>
    </p:spTree>
    <p:extLst>
      <p:ext uri="{BB962C8B-B14F-4D97-AF65-F5344CB8AC3E}">
        <p14:creationId xmlns:p14="http://schemas.microsoft.com/office/powerpoint/2010/main" val="15926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anim calcmode="lin" valueType="num">
                                      <p:cBhvr>
                                        <p:cTn id="11" dur="1000" fill="hold"/>
                                        <p:tgtEl>
                                          <p:spTgt spid="12"/>
                                        </p:tgtEl>
                                        <p:attrNameLst>
                                          <p:attrName>ppt_x</p:attrName>
                                        </p:attrNameLst>
                                      </p:cBhvr>
                                      <p:tavLst>
                                        <p:tav tm="0">
                                          <p:val>
                                            <p:strVal val="#ppt_x"/>
                                          </p:val>
                                        </p:tav>
                                        <p:tav tm="100000">
                                          <p:val>
                                            <p:strVal val="#ppt_x"/>
                                          </p:val>
                                        </p:tav>
                                      </p:tavLst>
                                    </p:anim>
                                    <p:anim calcmode="lin" valueType="num">
                                      <p:cBhvr>
                                        <p:cTn id="1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965</TotalTime>
  <Words>395</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VNI-Avo</vt:lpstr>
      <vt:lpstr>Calibri</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77</cp:revision>
  <dcterms:created xsi:type="dcterms:W3CDTF">2021-11-01T08:16:43Z</dcterms:created>
  <dcterms:modified xsi:type="dcterms:W3CDTF">2025-04-14T07:35:59Z</dcterms:modified>
</cp:coreProperties>
</file>