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76" r:id="rId2"/>
    <p:sldId id="262" r:id="rId3"/>
    <p:sldId id="256" r:id="rId4"/>
    <p:sldId id="258" r:id="rId5"/>
    <p:sldId id="259" r:id="rId6"/>
    <p:sldId id="279" r:id="rId7"/>
    <p:sldId id="280" r:id="rId8"/>
    <p:sldId id="282" r:id="rId9"/>
    <p:sldId id="287" r:id="rId10"/>
    <p:sldId id="288" r:id="rId11"/>
    <p:sldId id="283" r:id="rId12"/>
    <p:sldId id="286" r:id="rId13"/>
    <p:sldId id="285" r:id="rId14"/>
    <p:sldId id="306" r:id="rId15"/>
  </p:sldIdLst>
  <p:sldSz cx="12192000" cy="6858000"/>
  <p:notesSz cx="6858000" cy="9144000"/>
  <p:embeddedFontLst>
    <p:embeddedFont>
      <p:font typeface="Calibri Light" panose="020F0302020204030204" pitchFamily="34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VNI-Avo" pitchFamily="2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9">
          <p15:clr>
            <a:srgbClr val="A4A3A4"/>
          </p15:clr>
        </p15:guide>
        <p15:guide id="2" pos="3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MX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C7E9"/>
    <a:srgbClr val="C5D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>
        <p:guide orient="horz" pos="2179"/>
        <p:guide pos="3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C:\Users\DMX\Downloads\Nh&#7843;y%20Ai%20c&#361;ng%20l&#224;%20si&#234;u%20nh&#226;n.mp4" TargetMode="External"/><Relationship Id="rId1" Type="http://schemas.microsoft.com/office/2007/relationships/media" Target="file:///C:\Users\DMX\Downloads\Nh&#7843;y%20Ai%20c&#361;ng%20l&#224;%20si&#234;u%20nh&#226;n.mp4" TargetMode="Externa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.mp3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.png"/><Relationship Id="rId4" Type="http://schemas.openxmlformats.org/officeDocument/2006/relationships/audio" Target="../media/media1.mp3"/><Relationship Id="rId9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.png"/><Relationship Id="rId4" Type="http://schemas.openxmlformats.org/officeDocument/2006/relationships/audio" Target="../media/media1.mp3"/><Relationship Id="rId9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GIF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5.GIF"/><Relationship Id="rId2" Type="http://schemas.openxmlformats.org/officeDocument/2006/relationships/audio" Target="../media/media3.mp3"/><Relationship Id="rId16" Type="http://schemas.openxmlformats.org/officeDocument/2006/relationships/image" Target="../media/image9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5.GIF"/><Relationship Id="rId5" Type="http://schemas.microsoft.com/office/2007/relationships/media" Target="../media/media1.mp3"/><Relationship Id="rId1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image" Target="../media/image10.png"/><Relationship Id="rId1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527810" y="1565910"/>
            <a:ext cx="853503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dirty="0">
                <a:latin typeface="VNI-Avo" charset="0"/>
                <a:cs typeface="VNI-Avo" charset="0"/>
                <a:sym typeface="+mn-ea"/>
              </a:rPr>
              <a:t>CHAØO MÖØNG CAÙC EM ÑEÁN VÔÙI TIEÁT HOÏC</a:t>
            </a:r>
            <a:endParaRPr lang="en-US" sz="4800" b="1">
              <a:latin typeface="Questrial" charset="0"/>
              <a:cs typeface="Quest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677035" y="441325"/>
            <a:ext cx="8837295" cy="1748790"/>
          </a:xfrm>
          <a:prstGeom prst="roundRect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vi-VN" altLang="en-US" sz="3200">
                <a:latin typeface="VNI-Avo" charset="0"/>
                <a:cs typeface="VNI-Avo" charset="0"/>
              </a:rPr>
              <a:t>Ngoaøi caùc haønh ñoäng treân em coøn bieát theâm nhöõng haønh ñoäng naøo khaùc coù nguy cô gaây boûng?</a:t>
            </a:r>
          </a:p>
        </p:txBody>
      </p:sp>
      <p:sp>
        <p:nvSpPr>
          <p:cNvPr id="6" name="Flowchart: Alternate Process 5"/>
          <p:cNvSpPr/>
          <p:nvPr/>
        </p:nvSpPr>
        <p:spPr>
          <a:xfrm>
            <a:off x="1677035" y="2898140"/>
            <a:ext cx="4217035" cy="1898650"/>
          </a:xfrm>
          <a:prstGeom prst="flowChartAlternateProcess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4400">
                <a:solidFill>
                  <a:schemeClr val="tx1"/>
                </a:solidFill>
                <a:latin typeface="VNI-Avo" charset="0"/>
                <a:cs typeface="VNI-Avo" charset="0"/>
              </a:rPr>
              <a:t>Nghòch baät löûa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6050280" y="2898140"/>
            <a:ext cx="4228465" cy="1898650"/>
          </a:xfrm>
          <a:prstGeom prst="flowChartAlternateProcess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4400">
                <a:solidFill>
                  <a:schemeClr val="tx1"/>
                </a:solidFill>
                <a:latin typeface="VNI-Avo" charset="0"/>
                <a:cs typeface="VNI-Avo" charset="0"/>
              </a:rPr>
              <a:t>Nghịch beáp ga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762375" y="4973320"/>
            <a:ext cx="4165600" cy="1780540"/>
          </a:xfrm>
          <a:prstGeom prst="flowChartAlternateProcess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4000">
                <a:solidFill>
                  <a:schemeClr val="tx1"/>
                </a:solidFill>
                <a:latin typeface="VNI-Avo" charset="0"/>
                <a:cs typeface="VNI-Avo" charset="0"/>
                <a:sym typeface="+mn-ea"/>
              </a:rPr>
              <a:t>Nghòch baøn laø quaàn aùo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032635" y="248920"/>
            <a:ext cx="3642995" cy="28702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4000">
                <a:solidFill>
                  <a:schemeClr val="tx1"/>
                </a:solidFill>
                <a:latin typeface="VNI-Avo" charset="0"/>
                <a:cs typeface="VNI-Avo" charset="0"/>
              </a:rPr>
              <a:t>Khoâng laïi gaàn poâ xe maùy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570345" y="3672205"/>
            <a:ext cx="3399155" cy="25457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600">
                <a:solidFill>
                  <a:schemeClr val="tx1"/>
                </a:solidFill>
                <a:latin typeface="VNI-Avo" charset="0"/>
                <a:cs typeface="VNI-Avo" charset="0"/>
              </a:rPr>
              <a:t>Khoâng ñöôïc nghòch xaêng, daàu, coàn, hoùa chaát</a:t>
            </a:r>
          </a:p>
        </p:txBody>
      </p:sp>
      <p:sp>
        <p:nvSpPr>
          <p:cNvPr id="7" name="Regular Pentagon 6"/>
          <p:cNvSpPr/>
          <p:nvPr/>
        </p:nvSpPr>
        <p:spPr>
          <a:xfrm>
            <a:off x="5676265" y="0"/>
            <a:ext cx="4991735" cy="3312160"/>
          </a:xfrm>
          <a:prstGeom prst="pent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4000">
                <a:solidFill>
                  <a:schemeClr val="tx1"/>
                </a:solidFill>
                <a:latin typeface="VNI-Avo" charset="0"/>
                <a:cs typeface="VNI-Avo" charset="0"/>
              </a:rPr>
              <a:t>Khoâng beâ nöôùc noùng, thöùc aên noùng</a:t>
            </a:r>
          </a:p>
        </p:txBody>
      </p:sp>
      <p:sp>
        <p:nvSpPr>
          <p:cNvPr id="8" name="Hexagon 7"/>
          <p:cNvSpPr/>
          <p:nvPr/>
        </p:nvSpPr>
        <p:spPr>
          <a:xfrm>
            <a:off x="1835150" y="3458845"/>
            <a:ext cx="4516755" cy="2972435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600">
                <a:solidFill>
                  <a:schemeClr val="tx1"/>
                </a:solidFill>
                <a:latin typeface="VNI-Avo" charset="0"/>
                <a:cs typeface="VNI-Avo" charset="0"/>
              </a:rPr>
              <a:t>Khoâng töï ý nghịch </a:t>
            </a:r>
            <a:r>
              <a:rPr lang="vi-VN" altLang="en-US" sz="3600">
                <a:solidFill>
                  <a:schemeClr val="tx1"/>
                </a:solidFill>
                <a:latin typeface="VNI-Avo" charset="0"/>
                <a:cs typeface="VNI-Avo" charset="0"/>
                <a:sym typeface="+mn-ea"/>
              </a:rPr>
              <a:t>baøn laø quaàn aùo</a:t>
            </a:r>
          </a:p>
          <a:p>
            <a:pPr algn="ctr"/>
            <a:endParaRPr lang="vi-VN" altLang="en-US" sz="3600">
              <a:solidFill>
                <a:schemeClr val="tx1"/>
              </a:solidFill>
              <a:latin typeface="VNI-Avo" charset="0"/>
              <a:cs typeface="VNI-Avo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Nhảy Ai cũng là siêu nhân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365125"/>
            <a:ext cx="10615295" cy="5934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365" y="0"/>
            <a:ext cx="109181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60196" y="986135"/>
            <a:ext cx="5563870" cy="17532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Avo" charset="0"/>
                <a:cs typeface="VNI-Avo" charset="0"/>
              </a:rPr>
              <a:t>VƯỢT CHƯỚNG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Avo" charset="0"/>
                <a:cs typeface="VNI-Avo" charset="0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65" y="0"/>
            <a:ext cx="107003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2505" y="4866968"/>
            <a:ext cx="1979255" cy="14250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833 L -0.99375 3.33333E-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62" y="-41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78542 0.01389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71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"/>
            <a:ext cx="1089660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9337"/>
            <a:ext cx="9410700" cy="691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5360" y="512477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68210"/>
            <a:ext cx="609600" cy="351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200" y="7268210"/>
            <a:ext cx="609600" cy="3517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87320" y="492125"/>
            <a:ext cx="5417820" cy="2866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1" smtClean="0">
                <a:solidFill>
                  <a:srgbClr val="002060"/>
                </a:solidFill>
                <a:latin typeface="VNI-Avo" charset="0"/>
                <a:cs typeface="VNI-Avo" charset="0"/>
                <a:sym typeface="+mn-ea"/>
              </a:rPr>
              <a:t>Câ</a:t>
            </a:r>
            <a:r>
              <a:rPr lang="vi-VN" altLang="en-US" sz="3200" b="1" smtClean="0">
                <a:solidFill>
                  <a:srgbClr val="002060"/>
                </a:solidFill>
                <a:latin typeface="VNI-Avo" charset="0"/>
                <a:cs typeface="VNI-Avo" charset="0"/>
                <a:sym typeface="+mn-ea"/>
              </a:rPr>
              <a:t>aâ</a:t>
            </a:r>
            <a:r>
              <a:rPr lang="en-US" sz="3200" b="1" smtClean="0">
                <a:solidFill>
                  <a:srgbClr val="002060"/>
                </a:solidFill>
                <a:latin typeface="VNI-Avo" charset="0"/>
                <a:cs typeface="VNI-Avo" charset="0"/>
                <a:sym typeface="+mn-ea"/>
              </a:rPr>
              <a:t>u 1</a:t>
            </a:r>
            <a:endParaRPr lang="en-US" sz="3200" smtClean="0">
              <a:solidFill>
                <a:srgbClr val="002060"/>
              </a:solidFill>
              <a:latin typeface="VNI-Avo" charset="0"/>
              <a:cs typeface="VNI-Avo" charset="0"/>
            </a:endParaRPr>
          </a:p>
          <a:p>
            <a:pPr algn="l"/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Ch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aú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ng c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aàn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 c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uûi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 r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ôm</a:t>
            </a:r>
            <a:endParaRPr lang="en-US" sz="3200">
              <a:solidFill>
                <a:srgbClr val="002060"/>
              </a:solidFill>
              <a:latin typeface="VNI-Avo" charset="0"/>
              <a:cs typeface="VNI-Avo" charset="0"/>
            </a:endParaRPr>
          </a:p>
          <a:p>
            <a:pPr algn="l"/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Maø baät keâu taùch</a:t>
            </a:r>
          </a:p>
          <a:p>
            <a:pPr algn="l"/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Toâ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i s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eõ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 n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aá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u chín</a:t>
            </a:r>
          </a:p>
          <a:p>
            <a:pPr algn="l"/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C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ô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m canh ngon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 laønh</a:t>
            </a:r>
            <a:endParaRPr lang="en-US" sz="3200">
              <a:solidFill>
                <a:srgbClr val="002060"/>
              </a:solidFill>
              <a:latin typeface="VNI-Avo" charset="0"/>
              <a:cs typeface="VNI-Avo" charset="0"/>
            </a:endParaRPr>
          </a:p>
          <a:p>
            <a:pPr algn="l"/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                     </a:t>
            </a:r>
            <a:r>
              <a:rPr lang="vi-VN" altLang="en-US" sz="3200" i="1">
                <a:solidFill>
                  <a:srgbClr val="002060"/>
                </a:solidFill>
                <a:latin typeface="VNI-Avo" charset="0"/>
                <a:cs typeface="VNI-Avo" charset="0"/>
              </a:rPr>
              <a:t>Laø caùi </a:t>
            </a:r>
            <a:r>
              <a:rPr lang="en-US" sz="3200" i="1">
                <a:solidFill>
                  <a:srgbClr val="002060"/>
                </a:solidFill>
                <a:latin typeface="VNI-Avo" charset="0"/>
                <a:cs typeface="VNI-Avo" charset="0"/>
              </a:rPr>
              <a:t>gì?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714365" y="3358515"/>
            <a:ext cx="4200525" cy="1165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 smtClean="0">
                <a:solidFill>
                  <a:srgbClr val="002060"/>
                </a:solidFill>
                <a:latin typeface="VNI-Avo" charset="0"/>
                <a:cs typeface="VNI-Avo" charset="0"/>
              </a:rPr>
              <a:t>Ñaùp aùn</a:t>
            </a:r>
            <a:r>
              <a:rPr lang="en-US" sz="3200" smtClean="0">
                <a:solidFill>
                  <a:srgbClr val="002060"/>
                </a:solidFill>
                <a:latin typeface="VNI-Avo" charset="0"/>
                <a:cs typeface="VNI-Avo" charset="0"/>
              </a:rPr>
              <a:t>: B</a:t>
            </a:r>
            <a:r>
              <a:rPr lang="vi-VN" altLang="en-US" sz="3200" smtClean="0">
                <a:solidFill>
                  <a:srgbClr val="002060"/>
                </a:solidFill>
                <a:latin typeface="VNI-Avo" charset="0"/>
                <a:cs typeface="VNI-Avo" charset="0"/>
              </a:rPr>
              <a:t>eá</a:t>
            </a:r>
            <a:r>
              <a:rPr lang="en-US" sz="3200" smtClean="0">
                <a:solidFill>
                  <a:srgbClr val="002060"/>
                </a:solidFill>
                <a:latin typeface="VNI-Avo" charset="0"/>
                <a:cs typeface="VNI-Avo" charset="0"/>
              </a:rPr>
              <a:t>p ga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8 0.01366 L -0.75105 0.01644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83" y="13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0024 L -1.01562 0.0081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bldLvl="0" animBg="1"/>
      <p:bldP spid="11" grpId="1" bldLvl="0" animBg="1"/>
      <p:bldP spid="17" grpId="0" bldLvl="0" animBg="1"/>
      <p:bldP spid="17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4" y="0"/>
            <a:ext cx="9515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49" y="5558908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2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75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68600" y="382905"/>
            <a:ext cx="6146165" cy="3117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1">
                <a:solidFill>
                  <a:srgbClr val="002060"/>
                </a:solidFill>
                <a:latin typeface="VNI-Avo" charset="0"/>
                <a:cs typeface="VNI-Avo" charset="0"/>
              </a:rPr>
              <a:t>Câ</a:t>
            </a:r>
            <a:r>
              <a:rPr lang="vi-VN" altLang="en-US" sz="3200" b="1">
                <a:solidFill>
                  <a:srgbClr val="002060"/>
                </a:solidFill>
                <a:latin typeface="VNI-Avo" charset="0"/>
                <a:cs typeface="VNI-Avo" charset="0"/>
              </a:rPr>
              <a:t>aâ</a:t>
            </a:r>
            <a:r>
              <a:rPr lang="en-US" sz="3200" b="1">
                <a:solidFill>
                  <a:srgbClr val="002060"/>
                </a:solidFill>
                <a:latin typeface="VNI-Avo" charset="0"/>
                <a:cs typeface="VNI-Avo" charset="0"/>
              </a:rPr>
              <a:t>u </a:t>
            </a:r>
            <a:r>
              <a:rPr lang="vi-VN" altLang="en-US" sz="3200" b="1">
                <a:solidFill>
                  <a:srgbClr val="002060"/>
                </a:solidFill>
                <a:latin typeface="VNI-Avo" charset="0"/>
                <a:cs typeface="VNI-Avo" charset="0"/>
              </a:rPr>
              <a:t>2</a:t>
            </a:r>
          </a:p>
          <a:p>
            <a:pPr algn="l"/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C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où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 ng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oï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n kh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oâ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ng g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oá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c</a:t>
            </a:r>
          </a:p>
          <a:p>
            <a:pPr algn="l"/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Tính n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où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ng b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öø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ng b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öø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ng</a:t>
            </a:r>
          </a:p>
          <a:p>
            <a:pPr algn="l"/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Da d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eû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 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ñoû 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h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oà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ng</a:t>
            </a:r>
          </a:p>
          <a:p>
            <a:pPr algn="l"/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Thích 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aê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n than, củi</a:t>
            </a:r>
          </a:p>
          <a:p>
            <a:pPr algn="ctr"/>
            <a:r>
              <a:rPr lang="vi-VN" altLang="en-US" sz="3200" i="1">
                <a:solidFill>
                  <a:srgbClr val="002060"/>
                </a:solidFill>
                <a:latin typeface="VNI-Avo" charset="0"/>
                <a:cs typeface="VNI-Avo" charset="0"/>
              </a:rPr>
              <a:t> Laø caùi </a:t>
            </a:r>
            <a:r>
              <a:rPr lang="en-US" sz="3200" i="1">
                <a:solidFill>
                  <a:srgbClr val="002060"/>
                </a:solidFill>
                <a:latin typeface="VNI-Avo" charset="0"/>
                <a:cs typeface="VNI-Avo" charset="0"/>
              </a:rPr>
              <a:t>gì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13245" y="3500120"/>
            <a:ext cx="3726180" cy="1270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  <a:sym typeface="+mn-ea"/>
              </a:rPr>
              <a:t>Ñaùp aùn 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: Ng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oï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n l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öû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0417 L -1.00104 3.33333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13" y="20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15 0 L -0.96423 0.02292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28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5" y="-9525"/>
            <a:ext cx="112306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71" y="5579499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52505" y="4866968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6319816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38414" y="5440872"/>
            <a:ext cx="645769" cy="11038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5485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37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80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28800" y="574675"/>
            <a:ext cx="7875270" cy="2192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altLang="en-US" sz="3200" b="1">
                <a:solidFill>
                  <a:srgbClr val="002060"/>
                </a:solidFill>
                <a:latin typeface="VNI-Avo" charset="0"/>
                <a:cs typeface="VNI-Avo" charset="0"/>
              </a:rPr>
              <a:t>Caâ</a:t>
            </a:r>
            <a:r>
              <a:rPr lang="en-US" sz="3200" b="1">
                <a:solidFill>
                  <a:srgbClr val="002060"/>
                </a:solidFill>
                <a:latin typeface="VNI-Avo" charset="0"/>
                <a:cs typeface="VNI-Avo" charset="0"/>
              </a:rPr>
              <a:t>u  </a:t>
            </a:r>
            <a:r>
              <a:rPr lang="vi-VN" altLang="en-US" sz="3200" b="1" smtClean="0">
                <a:solidFill>
                  <a:srgbClr val="002060"/>
                </a:solidFill>
                <a:latin typeface="VNI-Avo" charset="0"/>
                <a:cs typeface="VNI-Avo" charset="0"/>
              </a:rPr>
              <a:t>3</a:t>
            </a:r>
            <a:endParaRPr lang="en-US" sz="3200" smtClean="0">
              <a:solidFill>
                <a:srgbClr val="002060"/>
              </a:solidFill>
              <a:latin typeface="VNI-Avo" charset="0"/>
              <a:cs typeface="VNI-Avo" charset="0"/>
            </a:endParaRPr>
          </a:p>
          <a:p>
            <a:pPr algn="l"/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T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uû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 kính ch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æ 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c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où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 m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oä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t ng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aê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n</a:t>
            </a:r>
          </a:p>
          <a:p>
            <a:pPr algn="l"/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B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oû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 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vaøo baám nuùt thöùc aên noùng lieàn</a:t>
            </a:r>
          </a:p>
          <a:p>
            <a:pPr algn="l"/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                 </a:t>
            </a:r>
            <a:r>
              <a:rPr lang="vi-VN" altLang="en-US" sz="3200" i="1">
                <a:solidFill>
                  <a:srgbClr val="002060"/>
                </a:solidFill>
                <a:latin typeface="VNI-Avo" charset="0"/>
                <a:cs typeface="VNI-Avo" charset="0"/>
                <a:sym typeface="+mn-ea"/>
              </a:rPr>
              <a:t>Laø caùi </a:t>
            </a:r>
            <a:r>
              <a:rPr lang="en-US" sz="3200" i="1">
                <a:solidFill>
                  <a:srgbClr val="002060"/>
                </a:solidFill>
                <a:latin typeface="VNI-Avo" charset="0"/>
                <a:cs typeface="VNI-Avo" charset="0"/>
                <a:sym typeface="+mn-ea"/>
              </a:rPr>
              <a:t>gì?</a:t>
            </a:r>
            <a:endParaRPr lang="en-US" sz="3200" i="1">
              <a:solidFill>
                <a:srgbClr val="002060"/>
              </a:solidFill>
              <a:latin typeface="VNI-Avo" charset="0"/>
              <a:cs typeface="VNI-Avo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20995" y="2752090"/>
            <a:ext cx="4081780" cy="1254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  <a:sym typeface="+mn-ea"/>
              </a:rPr>
              <a:t>Ñaùp aùn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: L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oø 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vi s</a:t>
            </a:r>
            <a:r>
              <a:rPr lang="vi-VN" alt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où</a:t>
            </a:r>
            <a:r>
              <a:rPr lang="en-US" sz="3200">
                <a:solidFill>
                  <a:srgbClr val="002060"/>
                </a:solidFill>
                <a:latin typeface="VNI-Avo" charset="0"/>
                <a:cs typeface="VNI-Avo" charset="0"/>
              </a:rPr>
              <a:t>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7813 0.00694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06" y="34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1 0.00972 L -0.99688 0.00139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69" y="-41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8" grpId="0" bldLvl="0" animBg="1"/>
      <p:bldP spid="18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Content Placeholder 10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397635"/>
            <a:ext cx="1997710" cy="17659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Content Placeholder 107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flipH="1">
            <a:off x="9902825" y="4953000"/>
            <a:ext cx="2146300" cy="1749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ounded Rectangular Callout 7"/>
          <p:cNvSpPr/>
          <p:nvPr/>
        </p:nvSpPr>
        <p:spPr>
          <a:xfrm>
            <a:off x="1944370" y="264160"/>
            <a:ext cx="5662295" cy="2185035"/>
          </a:xfrm>
          <a:prstGeom prst="wedgeRoundRectCallout">
            <a:avLst>
              <a:gd name="adj1" fmla="val -42385"/>
              <a:gd name="adj2" fmla="val 67058"/>
              <a:gd name="adj3" fmla="val 1666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000">
                <a:effectLst/>
                <a:latin typeface="VNI-Avo" charset="0"/>
                <a:cs typeface="VNI-Avo" charset="0"/>
              </a:rPr>
              <a:t>Vì sao em khoâng neân chôi gaàn nhöõnng ñoà vaät  naøy?</a:t>
            </a:r>
          </a:p>
        </p:txBody>
      </p:sp>
      <p:sp>
        <p:nvSpPr>
          <p:cNvPr id="9" name="Rounded Rectangular Callout 8"/>
          <p:cNvSpPr/>
          <p:nvPr/>
        </p:nvSpPr>
        <p:spPr>
          <a:xfrm flipH="1">
            <a:off x="3653155" y="3257550"/>
            <a:ext cx="6249670" cy="2639060"/>
          </a:xfrm>
          <a:prstGeom prst="wedgeRoundRectCallout">
            <a:avLst>
              <a:gd name="adj1" fmla="val -40398"/>
              <a:gd name="adj2" fmla="val 65351"/>
              <a:gd name="adj3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>
                <a:latin typeface="VNI-Avo" charset="0"/>
                <a:cs typeface="VNI-Avo" charset="0"/>
              </a:rPr>
              <a:t>Vì chuùng  seõ gaây nguy hieåm, gaâây bị boûng, bị thöông.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826260" y="1405890"/>
            <a:ext cx="2516505" cy="238379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304530" y="1618615"/>
            <a:ext cx="2516505" cy="238379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342765" y="3619500"/>
            <a:ext cx="1250950" cy="125095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826260" y="4650105"/>
            <a:ext cx="2633345" cy="179514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464550" y="4157980"/>
            <a:ext cx="1558925" cy="254571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Content Placeholder 10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4395" r="6814"/>
          <a:stretch>
            <a:fillRect/>
          </a:stretch>
        </p:blipFill>
        <p:spPr>
          <a:xfrm>
            <a:off x="1978025" y="332740"/>
            <a:ext cx="3738880" cy="31635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Content Placeholder 109"/>
          <p:cNvPicPr>
            <a:picLocks noGrp="1"/>
          </p:cNvPicPr>
          <p:nvPr>
            <p:ph sz="half" idx="2"/>
          </p:nvPr>
        </p:nvPicPr>
        <p:blipFill>
          <a:blip r:embed="rId3"/>
          <a:srcRect l="16838" t="17172" r="11503" b="11271"/>
          <a:stretch>
            <a:fillRect/>
          </a:stretch>
        </p:blipFill>
        <p:spPr>
          <a:xfrm>
            <a:off x="6398260" y="332740"/>
            <a:ext cx="3463925" cy="2482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Picture 110"/>
          <p:cNvPicPr/>
          <p:nvPr/>
        </p:nvPicPr>
        <p:blipFill>
          <a:blip r:embed="rId4"/>
          <a:stretch>
            <a:fillRect/>
          </a:stretch>
        </p:blipFill>
        <p:spPr>
          <a:xfrm>
            <a:off x="1978025" y="3522345"/>
            <a:ext cx="4597400" cy="2988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Picture 111"/>
          <p:cNvPicPr/>
          <p:nvPr/>
        </p:nvPicPr>
        <p:blipFill>
          <a:blip r:embed="rId5"/>
          <a:stretch>
            <a:fillRect/>
          </a:stretch>
        </p:blipFill>
        <p:spPr>
          <a:xfrm>
            <a:off x="6576060" y="3637915"/>
            <a:ext cx="3816350" cy="27006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image (1)"/>
          <p:cNvPicPr>
            <a:picLocks noGrp="1" noChangeAspect="1"/>
          </p:cNvPicPr>
          <p:nvPr>
            <p:ph idx="1"/>
          </p:nvPr>
        </p:nvPicPr>
        <p:blipFill>
          <a:blip r:embed="rId2"/>
          <a:srcRect l="5392" r="6463" b="8799"/>
          <a:stretch>
            <a:fillRect/>
          </a:stretch>
        </p:blipFill>
        <p:spPr>
          <a:xfrm>
            <a:off x="1524635" y="99060"/>
            <a:ext cx="9142730" cy="67589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236</Words>
  <Application>Microsoft Office PowerPoint</Application>
  <PresentationFormat>Widescreen</PresentationFormat>
  <Paragraphs>32</Paragraphs>
  <Slides>14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 Light</vt:lpstr>
      <vt:lpstr>Questrial</vt:lpstr>
      <vt:lpstr>Calibri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85</cp:revision>
  <dcterms:created xsi:type="dcterms:W3CDTF">2018-03-14T16:45:00Z</dcterms:created>
  <dcterms:modified xsi:type="dcterms:W3CDTF">2025-04-14T09:40:57Z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E5F05CB59F194A5092AB485FF6201615</vt:lpwstr>
  </property>
  <property fmtid="{D5CDD505-2E9C-101B-9397-08002B2CF9AE}" pid="3" name="KSOProductBuildVer">
    <vt:lpwstr>1033-11.2.0.11029</vt:lpwstr>
  </property>
</Properties>
</file>