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03" r:id="rId2"/>
    <p:sldId id="307" r:id="rId3"/>
    <p:sldId id="275" r:id="rId4"/>
    <p:sldId id="312" r:id="rId5"/>
    <p:sldId id="308" r:id="rId6"/>
    <p:sldId id="310" r:id="rId7"/>
    <p:sldId id="311" r:id="rId8"/>
    <p:sldId id="315" r:id="rId9"/>
    <p:sldId id="313" r:id="rId10"/>
    <p:sldId id="314" r:id="rId11"/>
    <p:sldId id="316" r:id="rId12"/>
    <p:sldId id="270" r:id="rId13"/>
  </p:sldIdLst>
  <p:sldSz cx="12192000" cy="6858000"/>
  <p:notesSz cx="6858000" cy="9144000"/>
  <p:embeddedFontLst>
    <p:embeddedFont>
      <p:font typeface="UTM Avo" panose="02040603050506020204" pitchFamily="18" charset="0"/>
      <p:regular r:id="rId16"/>
      <p:bold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EDC"/>
    <a:srgbClr val="F4EEA9"/>
    <a:srgbClr val="2A2D6E"/>
    <a:srgbClr val="010A58"/>
    <a:srgbClr val="171954"/>
    <a:srgbClr val="DADDFC"/>
    <a:srgbClr val="3A6FB0"/>
    <a:srgbClr val="736368"/>
    <a:srgbClr val="500A1E"/>
    <a:srgbClr val="F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319" autoAdjust="0"/>
  </p:normalViewPr>
  <p:slideViewPr>
    <p:cSldViewPr snapToGrid="0">
      <p:cViewPr varScale="1">
        <p:scale>
          <a:sx n="78" d="100"/>
          <a:sy n="78" d="100"/>
        </p:scale>
        <p:origin x="10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06646A-23A8-41E6-BEBD-48266B523C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B6356-D08C-4528-9B28-1F0704AFFC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C2CA-7233-413C-8A0F-DC56C5298987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5110D-6AA7-42B6-9D0C-9D73E1A5C5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DA68E-083A-40D5-BBD0-B2B190C614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B7F51-C0EF-4741-836F-A7190014E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84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54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6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4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67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9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7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7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9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1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8804EA-BD22-451D-BBAF-31FA15100607}"/>
              </a:ext>
            </a:extLst>
          </p:cNvPr>
          <p:cNvSpPr/>
          <p:nvPr userDrawn="1"/>
        </p:nvSpPr>
        <p:spPr>
          <a:xfrm>
            <a:off x="11217925" y="87427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1" r:id="rId9"/>
    <p:sldLayoutId id="2147483655" r:id="rId10"/>
    <p:sldLayoutId id="214748369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youtube.com/@hoc1biet10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43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43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hyperlink" Target="https://www.hoc10.vn/doc-sach/tieng-viet-1-2/1/2/43/" TargetMode="External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48105" y="2075499"/>
            <a:ext cx="5695790" cy="24234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117: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CCF0E89-FE98-4DBD-8A6A-146EA187E300}"/>
              </a:ext>
            </a:extLst>
          </p:cNvPr>
          <p:cNvGrpSpPr/>
          <p:nvPr/>
        </p:nvGrpSpPr>
        <p:grpSpPr>
          <a:xfrm>
            <a:off x="1269356" y="510959"/>
            <a:ext cx="9698001" cy="2116066"/>
            <a:chOff x="1269356" y="510959"/>
            <a:chExt cx="9698001" cy="21160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F18CED-0202-4355-871B-B289D8F51491}"/>
                </a:ext>
              </a:extLst>
            </p:cNvPr>
            <p:cNvGrpSpPr/>
            <p:nvPr/>
          </p:nvGrpSpPr>
          <p:grpSpPr>
            <a:xfrm>
              <a:off x="1269356" y="510959"/>
              <a:ext cx="9698001" cy="2116066"/>
              <a:chOff x="2408105" y="4289048"/>
              <a:chExt cx="4503850" cy="1079064"/>
            </a:xfrm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D1D06F2E-3AE2-46E9-853C-A913133307CF}"/>
                  </a:ext>
                </a:extLst>
              </p:cNvPr>
              <p:cNvSpPr/>
              <p:nvPr/>
            </p:nvSpPr>
            <p:spPr>
              <a:xfrm>
                <a:off x="2419467" y="4289048"/>
                <a:ext cx="4492488" cy="1079064"/>
              </a:xfrm>
              <a:prstGeom prst="flowChartTerminator">
                <a:avLst/>
              </a:prstGeom>
              <a:solidFill>
                <a:srgbClr val="3A6F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09A0EF4-6521-40EB-9860-2F3A80D671E5}"/>
                  </a:ext>
                </a:extLst>
              </p:cNvPr>
              <p:cNvSpPr/>
              <p:nvPr/>
            </p:nvSpPr>
            <p:spPr>
              <a:xfrm>
                <a:off x="2408105" y="4336745"/>
                <a:ext cx="876638" cy="970171"/>
              </a:xfrm>
              <a:prstGeom prst="ellipse">
                <a:avLst/>
              </a:prstGeom>
              <a:solidFill>
                <a:srgbClr val="DADDFC"/>
              </a:solidFill>
              <a:ln>
                <a:solidFill>
                  <a:srgbClr val="FC99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56AB66-8B89-4179-911C-073329BB4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7232" y="773369"/>
              <a:ext cx="1493675" cy="149367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69135ED-217A-4EAA-A8DF-7260E859E225}"/>
              </a:ext>
            </a:extLst>
          </p:cNvPr>
          <p:cNvSpPr txBox="1"/>
          <p:nvPr/>
        </p:nvSpPr>
        <p:spPr>
          <a:xfrm>
            <a:off x="3535967" y="701873"/>
            <a:ext cx="6695427" cy="1636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</a:rPr>
              <a:t>Hoạ</a:t>
            </a:r>
            <a:r>
              <a:rPr lang="en-US" sz="3600" dirty="0">
                <a:solidFill>
                  <a:schemeClr val="bg1"/>
                </a:solidFill>
              </a:rPr>
              <a:t> mi, </a:t>
            </a:r>
            <a:r>
              <a:rPr lang="en-US" sz="3600" dirty="0" err="1">
                <a:solidFill>
                  <a:schemeClr val="bg1"/>
                </a:solidFill>
              </a:rPr>
              <a:t>khướu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chích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choè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tập</a:t>
            </a:r>
            <a:r>
              <a:rPr lang="en-US" sz="3600" dirty="0">
                <a:solidFill>
                  <a:schemeClr val="bg1"/>
                </a:solidFill>
              </a:rPr>
              <a:t> bay </a:t>
            </a:r>
            <a:r>
              <a:rPr lang="en-US" sz="3600" dirty="0" err="1">
                <a:solidFill>
                  <a:schemeClr val="bg1"/>
                </a:solidFill>
              </a:rPr>
              <a:t>từ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sáng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đến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khuya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0049AB-93BE-4597-A0F0-BF8C22D1E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43" y="2925598"/>
            <a:ext cx="11103429" cy="35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7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5C916-E0B2-928B-A097-4F97B22E7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D045FEF-475A-A148-C9B3-892079F5F76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1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ó thể là hình minh họa">
            <a:extLst>
              <a:ext uri="{FF2B5EF4-FFF2-40B4-BE49-F238E27FC236}">
                <a16:creationId xmlns:a16="http://schemas.microsoft.com/office/drawing/2014/main" id="{67804DC4-BB9B-4B8D-8E74-12ECB9BD3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4"/>
            <a:ext cx="12192000" cy="678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1FF35E-D194-436D-BEAA-EB7155BCD83E}"/>
              </a:ext>
            </a:extLst>
          </p:cNvPr>
          <p:cNvSpPr/>
          <p:nvPr/>
        </p:nvSpPr>
        <p:spPr>
          <a:xfrm>
            <a:off x="1621842" y="3503714"/>
            <a:ext cx="54136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010A58"/>
                </a:solidFill>
                <a:effectLst/>
              </a:rPr>
              <a:t>KHỞI ĐỘNG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32019D-736E-EA3C-5A21-A20E55AD3F38}"/>
              </a:ext>
            </a:extLst>
          </p:cNvPr>
          <p:cNvGrpSpPr/>
          <p:nvPr/>
        </p:nvGrpSpPr>
        <p:grpSpPr>
          <a:xfrm>
            <a:off x="2789805" y="5126902"/>
            <a:ext cx="3077736" cy="1427481"/>
            <a:chOff x="-756043" y="2287668"/>
            <a:chExt cx="3237488" cy="1427481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4B735990-3549-6D09-8831-2E1E0023B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353926" y="2791818"/>
              <a:ext cx="1017549" cy="9233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8950DB-8961-A7C0-1B6A-4A9EBC6C6F4A}"/>
                </a:ext>
              </a:extLst>
            </p:cNvPr>
            <p:cNvSpPr txBox="1"/>
            <p:nvPr/>
          </p:nvSpPr>
          <p:spPr>
            <a:xfrm>
              <a:off x="-756043" y="2287668"/>
              <a:ext cx="3237488" cy="453907"/>
            </a:xfrm>
            <a:prstGeom prst="rect">
              <a:avLst/>
            </a:prstGeom>
            <a:ln w="31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lang="en-US" b="1" dirty="0">
                  <a:solidFill>
                    <a:srgbClr val="ED7D31"/>
                  </a:solidFill>
                  <a:latin typeface="UTM Avo" panose="02040603050506020204" pitchFamily="18" charset="0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39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Bài Hát Thiếu Nhi Con Gà Trống  Nhạc Cho Trẻ Mầm Non_v720P">
            <a:hlinkClick r:id="" action="ppaction://media"/>
            <a:extLst>
              <a:ext uri="{FF2B5EF4-FFF2-40B4-BE49-F238E27FC236}">
                <a16:creationId xmlns:a16="http://schemas.microsoft.com/office/drawing/2014/main" id="{654BB482-7F81-4101-BBFA-D30242D46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26851"/>
            <a:ext cx="12192001" cy="64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4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ó thể là hình minh họa">
            <a:extLst>
              <a:ext uri="{FF2B5EF4-FFF2-40B4-BE49-F238E27FC236}">
                <a16:creationId xmlns:a16="http://schemas.microsoft.com/office/drawing/2014/main" id="{B75F1D24-B89C-4104-B2C4-F6CBC940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657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B248AD-AE33-47A1-A7AB-C1402CC20DC6}"/>
              </a:ext>
            </a:extLst>
          </p:cNvPr>
          <p:cNvSpPr txBox="1"/>
          <p:nvPr/>
        </p:nvSpPr>
        <p:spPr>
          <a:xfrm>
            <a:off x="1386508" y="2280256"/>
            <a:ext cx="6096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none" spc="0">
                <a:ln/>
                <a:solidFill>
                  <a:srgbClr val="2A2D6E"/>
                </a:solidFill>
                <a:effectLst/>
              </a:rPr>
              <a:t>Bài 117: Ôn tập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1AF5A-E789-C0A8-55E0-846AF249D89C}"/>
              </a:ext>
            </a:extLst>
          </p:cNvPr>
          <p:cNvGrpSpPr/>
          <p:nvPr/>
        </p:nvGrpSpPr>
        <p:grpSpPr>
          <a:xfrm>
            <a:off x="2896113" y="3603311"/>
            <a:ext cx="3077736" cy="1427481"/>
            <a:chOff x="-756043" y="2287668"/>
            <a:chExt cx="3237488" cy="1427481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25DEE4C8-9E0F-0F61-D21D-BFA032FCA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353926" y="2791818"/>
              <a:ext cx="1017549" cy="9233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4EEC38-3E63-2315-191F-8BEE533D8C9E}"/>
                </a:ext>
              </a:extLst>
            </p:cNvPr>
            <p:cNvSpPr txBox="1"/>
            <p:nvPr/>
          </p:nvSpPr>
          <p:spPr>
            <a:xfrm>
              <a:off x="-756043" y="2287668"/>
              <a:ext cx="3237488" cy="453907"/>
            </a:xfrm>
            <a:prstGeom prst="rect">
              <a:avLst/>
            </a:prstGeom>
            <a:ln w="31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lang="en-US" b="1" dirty="0">
                  <a:solidFill>
                    <a:srgbClr val="ED7D31"/>
                  </a:solidFill>
                  <a:latin typeface="UTM Avo" panose="02040603050506020204" pitchFamily="18" charset="0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14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B17DC20-E636-42BA-8FE3-EDBF61ED7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0" r="2068" b="15289"/>
          <a:stretch/>
        </p:blipFill>
        <p:spPr>
          <a:xfrm>
            <a:off x="2516659" y="427421"/>
            <a:ext cx="7158682" cy="666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4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D669321-7E1C-4BFA-B5DB-ADBAA81A7739}"/>
              </a:ext>
            </a:extLst>
          </p:cNvPr>
          <p:cNvGrpSpPr/>
          <p:nvPr/>
        </p:nvGrpSpPr>
        <p:grpSpPr>
          <a:xfrm>
            <a:off x="1440961" y="1647886"/>
            <a:ext cx="4024870" cy="1085137"/>
            <a:chOff x="2527379" y="1346042"/>
            <a:chExt cx="4259623" cy="1010953"/>
          </a:xfrm>
        </p:grpSpPr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90D78D8C-9904-4E70-97C2-8001165B9A36}"/>
                </a:ext>
              </a:extLst>
            </p:cNvPr>
            <p:cNvSpPr/>
            <p:nvPr/>
          </p:nvSpPr>
          <p:spPr>
            <a:xfrm>
              <a:off x="2527379" y="1346042"/>
              <a:ext cx="4259623" cy="1010953"/>
            </a:xfrm>
            <a:prstGeom prst="flowChartTerminator">
              <a:avLst/>
            </a:prstGeom>
            <a:solidFill>
              <a:srgbClr val="FF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FA39106-F105-4DBB-98F4-3D6A3CA15CF1}"/>
                </a:ext>
              </a:extLst>
            </p:cNvPr>
            <p:cNvSpPr/>
            <p:nvPr/>
          </p:nvSpPr>
          <p:spPr>
            <a:xfrm>
              <a:off x="2527379" y="1397665"/>
              <a:ext cx="1038403" cy="917618"/>
            </a:xfrm>
            <a:prstGeom prst="ellipse">
              <a:avLst/>
            </a:prstGeom>
            <a:solidFill>
              <a:srgbClr val="FFEBCC"/>
            </a:solidFill>
            <a:ln>
              <a:solidFill>
                <a:srgbClr val="DD4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470C71-2C0F-4BA7-82D3-529D2D400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71" b="26900" l="28100" r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79" t="2917" r="49917" b="73450"/>
            <a:stretch/>
          </p:blipFill>
          <p:spPr>
            <a:xfrm>
              <a:off x="2527379" y="1346042"/>
              <a:ext cx="1034469" cy="85141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8A3311-4900-4846-ACA8-CCAF8B6EA348}"/>
              </a:ext>
            </a:extLst>
          </p:cNvPr>
          <p:cNvGrpSpPr/>
          <p:nvPr/>
        </p:nvGrpSpPr>
        <p:grpSpPr>
          <a:xfrm>
            <a:off x="6557716" y="3673265"/>
            <a:ext cx="4173341" cy="1070586"/>
            <a:chOff x="2527379" y="5662465"/>
            <a:chExt cx="4384576" cy="1070586"/>
          </a:xfrm>
        </p:grpSpPr>
        <p:sp>
          <p:nvSpPr>
            <p:cNvPr id="4" name="Flowchart: Terminator 3">
              <a:extLst>
                <a:ext uri="{FF2B5EF4-FFF2-40B4-BE49-F238E27FC236}">
                  <a16:creationId xmlns:a16="http://schemas.microsoft.com/office/drawing/2014/main" id="{7AC53B40-5F9B-449B-9E2C-DE5E733EF6C2}"/>
                </a:ext>
              </a:extLst>
            </p:cNvPr>
            <p:cNvSpPr/>
            <p:nvPr/>
          </p:nvSpPr>
          <p:spPr>
            <a:xfrm>
              <a:off x="2527379" y="5662465"/>
              <a:ext cx="4384576" cy="1070586"/>
            </a:xfrm>
            <a:prstGeom prst="flowChartTerminator">
              <a:avLst/>
            </a:prstGeom>
            <a:solidFill>
              <a:srgbClr val="97B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745695D-B241-4074-9F87-D2E7D6AA59A2}"/>
                </a:ext>
              </a:extLst>
            </p:cNvPr>
            <p:cNvSpPr/>
            <p:nvPr/>
          </p:nvSpPr>
          <p:spPr>
            <a:xfrm>
              <a:off x="2527379" y="5714473"/>
              <a:ext cx="1038403" cy="966569"/>
            </a:xfrm>
            <a:prstGeom prst="ellipse">
              <a:avLst/>
            </a:prstGeom>
            <a:solidFill>
              <a:srgbClr val="F5EEDC"/>
            </a:solidFill>
            <a:ln>
              <a:solidFill>
                <a:srgbClr val="500A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8EFF513-BA9F-4F8E-9A78-AA3DAC18B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231" b="76795" l="13100" r="37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3" t="45447" r="61096" b="23611"/>
            <a:stretch/>
          </p:blipFill>
          <p:spPr>
            <a:xfrm>
              <a:off x="2527379" y="5707510"/>
              <a:ext cx="964513" cy="90221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692C67-1D5D-40FB-A69C-47A8B71A5051}"/>
              </a:ext>
            </a:extLst>
          </p:cNvPr>
          <p:cNvGrpSpPr/>
          <p:nvPr/>
        </p:nvGrpSpPr>
        <p:grpSpPr>
          <a:xfrm>
            <a:off x="6454163" y="1579338"/>
            <a:ext cx="4224606" cy="1079064"/>
            <a:chOff x="2419464" y="2840711"/>
            <a:chExt cx="4492488" cy="1079064"/>
          </a:xfrm>
        </p:grpSpPr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57D3A4FB-3338-4583-BF8F-D02F3F6F487F}"/>
                </a:ext>
              </a:extLst>
            </p:cNvPr>
            <p:cNvSpPr/>
            <p:nvPr/>
          </p:nvSpPr>
          <p:spPr>
            <a:xfrm>
              <a:off x="2419464" y="2840711"/>
              <a:ext cx="4492488" cy="1079064"/>
            </a:xfrm>
            <a:prstGeom prst="flowChartTerminator">
              <a:avLst/>
            </a:prstGeom>
            <a:solidFill>
              <a:srgbClr val="FF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7935B5-2C87-492B-850D-578521134000}"/>
                </a:ext>
              </a:extLst>
            </p:cNvPr>
            <p:cNvSpPr/>
            <p:nvPr/>
          </p:nvSpPr>
          <p:spPr>
            <a:xfrm>
              <a:off x="2419467" y="2882423"/>
              <a:ext cx="1033671" cy="962601"/>
            </a:xfrm>
            <a:prstGeom prst="ellipse">
              <a:avLst/>
            </a:prstGeom>
            <a:solidFill>
              <a:srgbClr val="F4EEA9"/>
            </a:solidFill>
            <a:ln>
              <a:solidFill>
                <a:srgbClr val="5292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522993-C116-464A-B6BE-B2D57DF9F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7431" b="91677" l="21000" r="47700">
                          <a14:foregroundMark x1="54900" y1="11821" x2="62200" y2="11339"/>
                          <a14:foregroundMark x1="23800" y1="78649" x2="29500" y2="75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1" t="66889" r="53675" b="9478"/>
            <a:stretch/>
          </p:blipFill>
          <p:spPr>
            <a:xfrm>
              <a:off x="2488625" y="2975601"/>
              <a:ext cx="883991" cy="72756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EA3F9F-3792-4DE0-BEA8-8F0A49401220}"/>
              </a:ext>
            </a:extLst>
          </p:cNvPr>
          <p:cNvGrpSpPr/>
          <p:nvPr/>
        </p:nvGrpSpPr>
        <p:grpSpPr>
          <a:xfrm>
            <a:off x="1440961" y="3701433"/>
            <a:ext cx="4183896" cy="1079064"/>
            <a:chOff x="2408105" y="4289048"/>
            <a:chExt cx="4503850" cy="1079064"/>
          </a:xfrm>
        </p:grpSpPr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CEE45E36-C324-4CD5-BCCA-31507F5F2EC8}"/>
                </a:ext>
              </a:extLst>
            </p:cNvPr>
            <p:cNvSpPr/>
            <p:nvPr/>
          </p:nvSpPr>
          <p:spPr>
            <a:xfrm>
              <a:off x="2419467" y="4289048"/>
              <a:ext cx="4492488" cy="1079064"/>
            </a:xfrm>
            <a:prstGeom prst="flowChartTerminator">
              <a:avLst/>
            </a:prstGeom>
            <a:solidFill>
              <a:srgbClr val="3A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40DE86A-851C-4309-88BE-54A1BF52BC04}"/>
                </a:ext>
              </a:extLst>
            </p:cNvPr>
            <p:cNvSpPr/>
            <p:nvPr/>
          </p:nvSpPr>
          <p:spPr>
            <a:xfrm>
              <a:off x="2408105" y="4336745"/>
              <a:ext cx="1045033" cy="970171"/>
            </a:xfrm>
            <a:prstGeom prst="ellipse">
              <a:avLst/>
            </a:prstGeom>
            <a:solidFill>
              <a:srgbClr val="DADDFC"/>
            </a:solidFill>
            <a:ln>
              <a:solidFill>
                <a:srgbClr val="FC99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C06A81C-0232-4B29-893B-9A79CCE32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862" b="47134" l="24900" r="48300">
                          <a14:foregroundMark x1="32000" y1="29545" x2="42100" y2="29545"/>
                          <a14:foregroundMark x1="35300" y1="27668" x2="32800" y2="29348"/>
                          <a14:foregroundMark x1="41200" y1="27372" x2="41000" y2="31818"/>
                          <a14:foregroundMark x1="42100" y1="34881" x2="42700" y2="420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5" t="21509" r="50000" b="53640"/>
            <a:stretch/>
          </p:blipFill>
          <p:spPr>
            <a:xfrm>
              <a:off x="2575541" y="4382817"/>
              <a:ext cx="742342" cy="75514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1BA1F29-3AED-481B-89B3-3B4C1CB2D724}"/>
              </a:ext>
            </a:extLst>
          </p:cNvPr>
          <p:cNvSpPr txBox="1"/>
          <p:nvPr/>
        </p:nvSpPr>
        <p:spPr>
          <a:xfrm>
            <a:off x="2651164" y="1793836"/>
            <a:ext cx="21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hoạ</a:t>
            </a:r>
            <a:r>
              <a:rPr lang="en-US" sz="4000" dirty="0"/>
              <a:t> mi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2ADEF2-F119-4836-8FC3-CD35F7885C2D}"/>
              </a:ext>
            </a:extLst>
          </p:cNvPr>
          <p:cNvSpPr txBox="1"/>
          <p:nvPr/>
        </p:nvSpPr>
        <p:spPr>
          <a:xfrm>
            <a:off x="2651164" y="3880272"/>
            <a:ext cx="3205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hội khoẻ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2B4076-A49E-445C-99C5-BBCA9B411F84}"/>
              </a:ext>
            </a:extLst>
          </p:cNvPr>
          <p:cNvSpPr txBox="1"/>
          <p:nvPr/>
        </p:nvSpPr>
        <p:spPr>
          <a:xfrm>
            <a:off x="7565930" y="1722070"/>
            <a:ext cx="3193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bay vút lên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F7478F-706C-43C2-9540-413655C701BA}"/>
              </a:ext>
            </a:extLst>
          </p:cNvPr>
          <p:cNvSpPr txBox="1"/>
          <p:nvPr/>
        </p:nvSpPr>
        <p:spPr>
          <a:xfrm>
            <a:off x="7719175" y="3818830"/>
            <a:ext cx="2959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đống rơm</a:t>
            </a:r>
          </a:p>
        </p:txBody>
      </p:sp>
    </p:spTree>
    <p:extLst>
      <p:ext uri="{BB962C8B-B14F-4D97-AF65-F5344CB8AC3E}">
        <p14:creationId xmlns:p14="http://schemas.microsoft.com/office/powerpoint/2010/main" val="140836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E2296-5A6E-4ABD-9663-7272BE3CAEAB}"/>
              </a:ext>
            </a:extLst>
          </p:cNvPr>
          <p:cNvSpPr txBox="1"/>
          <p:nvPr/>
        </p:nvSpPr>
        <p:spPr>
          <a:xfrm>
            <a:off x="947529" y="2129091"/>
            <a:ext cx="1029694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     </a:t>
            </a:r>
            <a:r>
              <a:rPr lang="en-US" sz="2800" dirty="0" err="1">
                <a:solidFill>
                  <a:srgbClr val="1A1B1A"/>
                </a:solidFill>
              </a:rPr>
              <a:t>Hoạ</a:t>
            </a:r>
            <a:r>
              <a:rPr lang="en-US" sz="2800" dirty="0">
                <a:solidFill>
                  <a:srgbClr val="1A1B1A"/>
                </a:solidFill>
              </a:rPr>
              <a:t> mi, </a:t>
            </a:r>
            <a:r>
              <a:rPr lang="en-US" sz="2800" dirty="0" err="1">
                <a:solidFill>
                  <a:srgbClr val="1A1B1A"/>
                </a:solidFill>
              </a:rPr>
              <a:t>khướu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chích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choè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tập</a:t>
            </a:r>
            <a:r>
              <a:rPr lang="en-US" sz="2800" dirty="0">
                <a:solidFill>
                  <a:srgbClr val="1A1B1A"/>
                </a:solidFill>
              </a:rPr>
              <a:t> bay </a:t>
            </a:r>
            <a:r>
              <a:rPr lang="en-US" sz="2800" dirty="0" err="1">
                <a:solidFill>
                  <a:srgbClr val="1A1B1A"/>
                </a:solidFill>
              </a:rPr>
              <a:t>từ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sáng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đến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khuya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để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tham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gia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hội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khoẻ</a:t>
            </a:r>
            <a:r>
              <a:rPr lang="en-US" sz="2800" dirty="0">
                <a:solidFill>
                  <a:srgbClr val="1A1B1A"/>
                </a:solidFill>
              </a:rPr>
              <a:t>. </a:t>
            </a:r>
            <a:r>
              <a:rPr lang="en-US" sz="2800" dirty="0" err="1">
                <a:solidFill>
                  <a:srgbClr val="1A1B1A"/>
                </a:solidFill>
              </a:rPr>
              <a:t>Còn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gà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trống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chỉ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rong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chơi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chẳng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tập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gì</a:t>
            </a:r>
            <a:r>
              <a:rPr lang="en-US" sz="2800" dirty="0">
                <a:solidFill>
                  <a:srgbClr val="1A1B1A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1A1B1A"/>
                </a:solidFill>
              </a:rPr>
              <a:t>      </a:t>
            </a:r>
            <a:r>
              <a:rPr lang="en-US" sz="2800" dirty="0" err="1">
                <a:solidFill>
                  <a:srgbClr val="1A1B1A"/>
                </a:solidFill>
              </a:rPr>
              <a:t>Ngày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hội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đến</a:t>
            </a:r>
            <a:r>
              <a:rPr lang="en-US" sz="2800" dirty="0">
                <a:solidFill>
                  <a:srgbClr val="1A1B1A"/>
                </a:solidFill>
              </a:rPr>
              <a:t>. </a:t>
            </a:r>
            <a:r>
              <a:rPr lang="en-US" sz="2800" dirty="0" err="1">
                <a:solidFill>
                  <a:srgbClr val="1A1B1A"/>
                </a:solidFill>
              </a:rPr>
              <a:t>Các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bạn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chim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đều</a:t>
            </a:r>
            <a:r>
              <a:rPr lang="en-US" sz="2800" dirty="0">
                <a:solidFill>
                  <a:srgbClr val="1A1B1A"/>
                </a:solidFill>
              </a:rPr>
              <a:t> bay </a:t>
            </a:r>
            <a:r>
              <a:rPr lang="en-US" sz="2800" dirty="0" err="1">
                <a:solidFill>
                  <a:srgbClr val="1A1B1A"/>
                </a:solidFill>
              </a:rPr>
              <a:t>vút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lên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ngọn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cây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cao</a:t>
            </a:r>
            <a:r>
              <a:rPr lang="en-US" sz="2800" dirty="0">
                <a:solidFill>
                  <a:srgbClr val="1A1B1A"/>
                </a:solidFill>
              </a:rPr>
              <a:t>. </a:t>
            </a:r>
            <a:r>
              <a:rPr lang="en-US" sz="2800" dirty="0" err="1">
                <a:solidFill>
                  <a:srgbClr val="1A1B1A"/>
                </a:solidFill>
              </a:rPr>
              <a:t>Riêng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gà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trống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tuy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cố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xoè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cánh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cũng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chỉ</a:t>
            </a:r>
            <a:r>
              <a:rPr lang="en-US" sz="2800" dirty="0">
                <a:solidFill>
                  <a:srgbClr val="1A1B1A"/>
                </a:solidFill>
              </a:rPr>
              <a:t> bay </a:t>
            </a:r>
            <a:r>
              <a:rPr lang="en-US" sz="2800" dirty="0" err="1">
                <a:solidFill>
                  <a:srgbClr val="1A1B1A"/>
                </a:solidFill>
              </a:rPr>
              <a:t>lên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được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ngang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đống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rơm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rồi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rơi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bịch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xuống</a:t>
            </a:r>
            <a:r>
              <a:rPr lang="en-US" sz="2800" dirty="0">
                <a:solidFill>
                  <a:srgbClr val="1A1B1A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1A1B1A"/>
                </a:solidFill>
              </a:rPr>
              <a:t>      </a:t>
            </a:r>
            <a:r>
              <a:rPr lang="en-US" sz="2800" dirty="0" err="1">
                <a:solidFill>
                  <a:srgbClr val="1A1B1A"/>
                </a:solidFill>
              </a:rPr>
              <a:t>Từ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thuở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đó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đến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giờ</a:t>
            </a:r>
            <a:r>
              <a:rPr lang="en-US" sz="2800" dirty="0">
                <a:solidFill>
                  <a:srgbClr val="1A1B1A"/>
                </a:solidFill>
              </a:rPr>
              <a:t>, </a:t>
            </a:r>
            <a:r>
              <a:rPr lang="en-US" sz="2800" dirty="0" err="1">
                <a:solidFill>
                  <a:srgbClr val="1A1B1A"/>
                </a:solidFill>
              </a:rPr>
              <a:t>gà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trống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vẫn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đỏ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mặt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vì</a:t>
            </a:r>
            <a:r>
              <a:rPr lang="en-US" sz="2800" dirty="0">
                <a:solidFill>
                  <a:srgbClr val="1A1B1A"/>
                </a:solidFill>
              </a:rPr>
              <a:t> </a:t>
            </a:r>
            <a:r>
              <a:rPr lang="en-US" sz="2800" dirty="0" err="1">
                <a:solidFill>
                  <a:srgbClr val="1A1B1A"/>
                </a:solidFill>
              </a:rPr>
              <a:t>ngượng</a:t>
            </a:r>
            <a:r>
              <a:rPr lang="en-US" sz="2800" dirty="0">
                <a:solidFill>
                  <a:srgbClr val="1A1B1A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A9386-1B23-4AF7-9DB5-C19C7BA0FCF5}"/>
              </a:ext>
            </a:extLst>
          </p:cNvPr>
          <p:cNvSpPr txBox="1"/>
          <p:nvPr/>
        </p:nvSpPr>
        <p:spPr>
          <a:xfrm>
            <a:off x="7684369" y="5157759"/>
            <a:ext cx="307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B1A"/>
                </a:solidFill>
              </a:rPr>
              <a:t>THANH UYÊN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F10D04-57A2-4F7B-92DB-C2C50CB97664}"/>
              </a:ext>
            </a:extLst>
          </p:cNvPr>
          <p:cNvSpPr/>
          <p:nvPr/>
        </p:nvSpPr>
        <p:spPr>
          <a:xfrm>
            <a:off x="1329003" y="2129091"/>
            <a:ext cx="288708" cy="286912"/>
          </a:xfrm>
          <a:prstGeom prst="ellipse">
            <a:avLst/>
          </a:prstGeom>
          <a:noFill/>
          <a:ln>
            <a:solidFill>
              <a:srgbClr val="1F5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B1820-F675-4CE1-8505-258F07BAC138}"/>
              </a:ext>
            </a:extLst>
          </p:cNvPr>
          <p:cNvSpPr txBox="1"/>
          <p:nvPr/>
        </p:nvSpPr>
        <p:spPr>
          <a:xfrm>
            <a:off x="3896138" y="1447567"/>
            <a:ext cx="4901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Bài học cho gà trống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909784-922E-4278-8733-16E602F80B6E}"/>
              </a:ext>
            </a:extLst>
          </p:cNvPr>
          <p:cNvSpPr/>
          <p:nvPr/>
        </p:nvSpPr>
        <p:spPr>
          <a:xfrm>
            <a:off x="4759424" y="2493302"/>
            <a:ext cx="317106" cy="295792"/>
          </a:xfrm>
          <a:prstGeom prst="ellipse">
            <a:avLst/>
          </a:prstGeom>
          <a:noFill/>
          <a:ln>
            <a:solidFill>
              <a:srgbClr val="074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D1D0819-2470-4064-87B7-F86537F2BFE4}"/>
              </a:ext>
            </a:extLst>
          </p:cNvPr>
          <p:cNvSpPr/>
          <p:nvPr/>
        </p:nvSpPr>
        <p:spPr>
          <a:xfrm>
            <a:off x="1329003" y="3400600"/>
            <a:ext cx="288707" cy="286912"/>
          </a:xfrm>
          <a:prstGeom prst="ellipse">
            <a:avLst/>
          </a:prstGeom>
          <a:noFill/>
          <a:ln>
            <a:solidFill>
              <a:srgbClr val="1F5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6DFCD04-01F4-407A-B8EE-BB695DA15696}"/>
              </a:ext>
            </a:extLst>
          </p:cNvPr>
          <p:cNvSpPr/>
          <p:nvPr/>
        </p:nvSpPr>
        <p:spPr>
          <a:xfrm>
            <a:off x="4077883" y="3331453"/>
            <a:ext cx="343136" cy="286912"/>
          </a:xfrm>
          <a:prstGeom prst="ellipse">
            <a:avLst/>
          </a:prstGeom>
          <a:noFill/>
          <a:ln>
            <a:solidFill>
              <a:srgbClr val="1F5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EA3FCF6-6C1A-4ACB-8DC7-F40127C3E787}"/>
              </a:ext>
            </a:extLst>
          </p:cNvPr>
          <p:cNvSpPr/>
          <p:nvPr/>
        </p:nvSpPr>
        <p:spPr>
          <a:xfrm>
            <a:off x="2504661" y="3782549"/>
            <a:ext cx="288710" cy="278014"/>
          </a:xfrm>
          <a:prstGeom prst="ellipse">
            <a:avLst/>
          </a:prstGeom>
          <a:noFill/>
          <a:ln>
            <a:solidFill>
              <a:srgbClr val="1F5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017E6B-B221-4CC8-8FF7-687A3015C0CC}"/>
              </a:ext>
            </a:extLst>
          </p:cNvPr>
          <p:cNvSpPr/>
          <p:nvPr/>
        </p:nvSpPr>
        <p:spPr>
          <a:xfrm>
            <a:off x="1320009" y="4634474"/>
            <a:ext cx="297701" cy="296572"/>
          </a:xfrm>
          <a:prstGeom prst="ellipse">
            <a:avLst/>
          </a:prstGeom>
          <a:noFill/>
          <a:ln>
            <a:solidFill>
              <a:srgbClr val="1F5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C7BB4156-E18D-4C8F-A2FB-4CFD36D00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50754" r="48739" b="16482"/>
          <a:stretch/>
        </p:blipFill>
        <p:spPr>
          <a:xfrm>
            <a:off x="-53881" y="4920459"/>
            <a:ext cx="2002819" cy="209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8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92F349-32FD-49AD-B53E-5E8637E3B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r="2323"/>
          <a:stretch/>
        </p:blipFill>
        <p:spPr>
          <a:xfrm>
            <a:off x="671450" y="1482956"/>
            <a:ext cx="11321143" cy="6467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22B9BB-2049-4B86-91B8-DDF98CBF7D91}"/>
              </a:ext>
            </a:extLst>
          </p:cNvPr>
          <p:cNvGrpSpPr/>
          <p:nvPr/>
        </p:nvGrpSpPr>
        <p:grpSpPr>
          <a:xfrm>
            <a:off x="1704808" y="2500865"/>
            <a:ext cx="6536871" cy="1085137"/>
            <a:chOff x="2318717" y="2757928"/>
            <a:chExt cx="6536871" cy="1085137"/>
          </a:xfrm>
        </p:grpSpPr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3E5864C7-D3D6-4D85-BC92-B074DB762150}"/>
                </a:ext>
              </a:extLst>
            </p:cNvPr>
            <p:cNvSpPr/>
            <p:nvPr/>
          </p:nvSpPr>
          <p:spPr>
            <a:xfrm>
              <a:off x="2318717" y="2757928"/>
              <a:ext cx="6536871" cy="1085137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96E67E-724E-4C03-89B3-14397858593F}"/>
                </a:ext>
              </a:extLst>
            </p:cNvPr>
            <p:cNvSpPr txBox="1"/>
            <p:nvPr/>
          </p:nvSpPr>
          <p:spPr>
            <a:xfrm>
              <a:off x="2552020" y="2977330"/>
              <a:ext cx="5415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a/ </a:t>
              </a:r>
              <a:r>
                <a:rPr lang="en-US" sz="3600" dirty="0" err="1"/>
                <a:t>Vì</a:t>
              </a:r>
              <a:r>
                <a:rPr lang="en-US" sz="3600" dirty="0"/>
                <a:t> </a:t>
              </a:r>
              <a:r>
                <a:rPr lang="en-US" sz="3600" dirty="0" err="1"/>
                <a:t>sao</a:t>
              </a:r>
              <a:r>
                <a:rPr lang="en-US" sz="3600" dirty="0"/>
                <a:t> </a:t>
              </a:r>
              <a:r>
                <a:rPr lang="en-US" sz="3600" dirty="0" err="1"/>
                <a:t>gà</a:t>
              </a:r>
              <a:r>
                <a:rPr lang="en-US" sz="3600" dirty="0"/>
                <a:t> </a:t>
              </a:r>
              <a:r>
                <a:rPr lang="en-US" sz="3600" dirty="0" err="1"/>
                <a:t>trống</a:t>
              </a:r>
              <a:r>
                <a:rPr lang="en-US" sz="3600" dirty="0"/>
                <a:t> </a:t>
              </a:r>
              <a:r>
                <a:rPr lang="en-US" sz="3600" dirty="0" err="1"/>
                <a:t>thua</a:t>
              </a:r>
              <a:r>
                <a:rPr lang="en-US" sz="3600" dirty="0"/>
                <a:t>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C08680-C12F-4D7E-AB49-444D9697F930}"/>
                </a:ext>
              </a:extLst>
            </p:cNvPr>
            <p:cNvSpPr/>
            <p:nvPr/>
          </p:nvSpPr>
          <p:spPr>
            <a:xfrm>
              <a:off x="7926994" y="3035688"/>
              <a:ext cx="546179" cy="529614"/>
            </a:xfrm>
            <a:prstGeom prst="rect">
              <a:avLst/>
            </a:prstGeom>
            <a:solidFill>
              <a:srgbClr val="F4E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2F9F8C-4C3F-4301-8402-F65FB2EC4029}"/>
              </a:ext>
            </a:extLst>
          </p:cNvPr>
          <p:cNvSpPr txBox="1"/>
          <p:nvPr/>
        </p:nvSpPr>
        <p:spPr>
          <a:xfrm>
            <a:off x="7367203" y="2713629"/>
            <a:ext cx="48872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424D1B-7764-45F3-B838-300695626CCF}"/>
              </a:ext>
            </a:extLst>
          </p:cNvPr>
          <p:cNvGrpSpPr/>
          <p:nvPr/>
        </p:nvGrpSpPr>
        <p:grpSpPr>
          <a:xfrm>
            <a:off x="1649301" y="4196572"/>
            <a:ext cx="10697858" cy="1085137"/>
            <a:chOff x="1598677" y="4688647"/>
            <a:chExt cx="9727605" cy="1085137"/>
          </a:xfrm>
        </p:grpSpPr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43ADF68-C4AB-4074-8C35-69EDB17C6371}"/>
                </a:ext>
              </a:extLst>
            </p:cNvPr>
            <p:cNvSpPr/>
            <p:nvPr/>
          </p:nvSpPr>
          <p:spPr>
            <a:xfrm>
              <a:off x="1598677" y="4688647"/>
              <a:ext cx="9405197" cy="1085137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BE0365-5E4F-46BF-AC74-D942AD3C0472}"/>
                </a:ext>
              </a:extLst>
            </p:cNvPr>
            <p:cNvSpPr txBox="1"/>
            <p:nvPr/>
          </p:nvSpPr>
          <p:spPr>
            <a:xfrm>
              <a:off x="1836801" y="4842974"/>
              <a:ext cx="9489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b/ </a:t>
              </a:r>
              <a:r>
                <a:rPr lang="en-US" sz="4000" dirty="0" err="1"/>
                <a:t>Đến</a:t>
              </a:r>
              <a:r>
                <a:rPr lang="en-US" sz="4000" dirty="0"/>
                <a:t> </a:t>
              </a:r>
              <a:r>
                <a:rPr lang="en-US" sz="4000" dirty="0" err="1"/>
                <a:t>bây</a:t>
              </a:r>
              <a:r>
                <a:rPr lang="en-US" sz="4000" dirty="0"/>
                <a:t> </a:t>
              </a:r>
              <a:r>
                <a:rPr lang="en-US" sz="4000" dirty="0" err="1"/>
                <a:t>giờ</a:t>
              </a:r>
              <a:r>
                <a:rPr lang="en-US" sz="4000" dirty="0"/>
                <a:t>, </a:t>
              </a:r>
              <a:r>
                <a:rPr lang="en-US" sz="4000" dirty="0" err="1"/>
                <a:t>gà</a:t>
              </a:r>
              <a:r>
                <a:rPr lang="en-US" sz="4000" dirty="0"/>
                <a:t> </a:t>
              </a:r>
              <a:r>
                <a:rPr lang="en-US" sz="4000" dirty="0" err="1"/>
                <a:t>trống</a:t>
              </a:r>
              <a:r>
                <a:rPr lang="en-US" sz="4000" dirty="0"/>
                <a:t> </a:t>
              </a:r>
              <a:r>
                <a:rPr lang="en-US" sz="4000" dirty="0" err="1"/>
                <a:t>vẫn</a:t>
              </a:r>
              <a:r>
                <a:rPr lang="en-US" sz="4000" dirty="0"/>
                <a:t> </a:t>
              </a:r>
              <a:r>
                <a:rPr lang="en-US" sz="4000" dirty="0" err="1"/>
                <a:t>đỏ</a:t>
              </a:r>
              <a:r>
                <a:rPr lang="en-US" sz="4000" dirty="0"/>
                <a:t> </a:t>
              </a:r>
              <a:r>
                <a:rPr lang="en-US" sz="4000" dirty="0" err="1"/>
                <a:t>mặt</a:t>
              </a:r>
              <a:endParaRPr lang="en-US" sz="40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E27191-E2A6-4802-A75F-91371E1C9FB2}"/>
                </a:ext>
              </a:extLst>
            </p:cNvPr>
            <p:cNvSpPr/>
            <p:nvPr/>
          </p:nvSpPr>
          <p:spPr>
            <a:xfrm>
              <a:off x="10346721" y="4982741"/>
              <a:ext cx="487241" cy="533861"/>
            </a:xfrm>
            <a:prstGeom prst="rect">
              <a:avLst/>
            </a:prstGeom>
            <a:solidFill>
              <a:srgbClr val="F4E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0492E21-0436-4EC2-B29B-33C52BD2C0CB}"/>
              </a:ext>
            </a:extLst>
          </p:cNvPr>
          <p:cNvSpPr txBox="1"/>
          <p:nvPr/>
        </p:nvSpPr>
        <p:spPr>
          <a:xfrm>
            <a:off x="11368412" y="4395325"/>
            <a:ext cx="43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6" name="13">
            <a:extLst>
              <a:ext uri="{FF2B5EF4-FFF2-40B4-BE49-F238E27FC236}">
                <a16:creationId xmlns:a16="http://schemas.microsoft.com/office/drawing/2014/main" id="{9A12BE47-26F0-4284-B3FF-43B03A5DC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0" y="3389198"/>
            <a:ext cx="1581508" cy="18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5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B2D3AA-E982-4738-9FD9-3FC426D9F831}"/>
              </a:ext>
            </a:extLst>
          </p:cNvPr>
          <p:cNvGrpSpPr/>
          <p:nvPr/>
        </p:nvGrpSpPr>
        <p:grpSpPr>
          <a:xfrm>
            <a:off x="2851112" y="2166279"/>
            <a:ext cx="6609046" cy="1701462"/>
            <a:chOff x="2851112" y="2166279"/>
            <a:chExt cx="6609046" cy="17014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F18CED-0202-4355-871B-B289D8F51491}"/>
                </a:ext>
              </a:extLst>
            </p:cNvPr>
            <p:cNvGrpSpPr/>
            <p:nvPr/>
          </p:nvGrpSpPr>
          <p:grpSpPr>
            <a:xfrm>
              <a:off x="2851112" y="2166279"/>
              <a:ext cx="6609046" cy="1701462"/>
              <a:chOff x="2408105" y="4289048"/>
              <a:chExt cx="4503850" cy="1079064"/>
            </a:xfrm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D1D06F2E-3AE2-46E9-853C-A913133307CF}"/>
                  </a:ext>
                </a:extLst>
              </p:cNvPr>
              <p:cNvSpPr/>
              <p:nvPr/>
            </p:nvSpPr>
            <p:spPr>
              <a:xfrm>
                <a:off x="2419467" y="4289048"/>
                <a:ext cx="4492488" cy="1079064"/>
              </a:xfrm>
              <a:prstGeom prst="flowChartTerminator">
                <a:avLst/>
              </a:prstGeom>
              <a:solidFill>
                <a:srgbClr val="3A6F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09A0EF4-6521-40EB-9860-2F3A80D671E5}"/>
                  </a:ext>
                </a:extLst>
              </p:cNvPr>
              <p:cNvSpPr/>
              <p:nvPr/>
            </p:nvSpPr>
            <p:spPr>
              <a:xfrm>
                <a:off x="2408105" y="4336745"/>
                <a:ext cx="1045033" cy="970171"/>
              </a:xfrm>
              <a:prstGeom prst="ellipse">
                <a:avLst/>
              </a:prstGeom>
              <a:solidFill>
                <a:srgbClr val="DADDFC"/>
              </a:solidFill>
              <a:ln>
                <a:solidFill>
                  <a:srgbClr val="FC99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56AB66-8B89-4179-911C-073329BB4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7534" y="2241487"/>
              <a:ext cx="1280659" cy="128065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69135ED-217A-4EAA-A8DF-7260E859E225}"/>
              </a:ext>
            </a:extLst>
          </p:cNvPr>
          <p:cNvSpPr txBox="1"/>
          <p:nvPr/>
        </p:nvSpPr>
        <p:spPr>
          <a:xfrm>
            <a:off x="5110938" y="2555345"/>
            <a:ext cx="403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TẬP CHÉP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9D6E41-372F-A261-AEEA-2FFE6B7CF3A3}"/>
              </a:ext>
            </a:extLst>
          </p:cNvPr>
          <p:cNvGrpSpPr/>
          <p:nvPr/>
        </p:nvGrpSpPr>
        <p:grpSpPr>
          <a:xfrm>
            <a:off x="4625103" y="3990081"/>
            <a:ext cx="3077736" cy="1377238"/>
            <a:chOff x="-756043" y="2287668"/>
            <a:chExt cx="3237488" cy="1377238"/>
          </a:xfrm>
        </p:grpSpPr>
        <p:pic>
          <p:nvPicPr>
            <p:cNvPr id="10" name="Picture 9">
              <a:hlinkClick r:id="rId4"/>
              <a:extLst>
                <a:ext uri="{FF2B5EF4-FFF2-40B4-BE49-F238E27FC236}">
                  <a16:creationId xmlns:a16="http://schemas.microsoft.com/office/drawing/2014/main" id="{14D73A9B-55AE-C27D-3F89-8196764F9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353926" y="2741575"/>
              <a:ext cx="1017549" cy="9233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97C07E-BAF9-F05F-AFE2-EB081C6A0E37}"/>
                </a:ext>
              </a:extLst>
            </p:cNvPr>
            <p:cNvSpPr txBox="1"/>
            <p:nvPr/>
          </p:nvSpPr>
          <p:spPr>
            <a:xfrm>
              <a:off x="-756043" y="2287668"/>
              <a:ext cx="3237488" cy="453907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Ấn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lang="en-US" b="1" dirty="0">
                  <a:solidFill>
                    <a:srgbClr val="ED7D31"/>
                  </a:solidFill>
                  <a:latin typeface="UTM Avo" panose="02040603050506020204" pitchFamily="18" charset="0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Freeform 2">
            <a:extLst>
              <a:ext uri="{FF2B5EF4-FFF2-40B4-BE49-F238E27FC236}">
                <a16:creationId xmlns:a16="http://schemas.microsoft.com/office/drawing/2014/main" id="{7F1B7FD3-89C5-7B5B-6326-2C5FC72CDFBB}"/>
              </a:ext>
            </a:extLst>
          </p:cNvPr>
          <p:cNvSpPr/>
          <p:nvPr/>
        </p:nvSpPr>
        <p:spPr>
          <a:xfrm rot="3125183">
            <a:off x="-1989497" y="4749683"/>
            <a:ext cx="5837553" cy="5094592"/>
          </a:xfrm>
          <a:custGeom>
            <a:avLst/>
            <a:gdLst/>
            <a:ahLst/>
            <a:cxnLst/>
            <a:rect l="l" t="t" r="r" b="b"/>
            <a:pathLst>
              <a:path w="9270451" h="8090576">
                <a:moveTo>
                  <a:pt x="0" y="0"/>
                </a:moveTo>
                <a:lnTo>
                  <a:pt x="9270451" y="0"/>
                </a:lnTo>
                <a:lnTo>
                  <a:pt x="9270451" y="8090576"/>
                </a:lnTo>
                <a:lnTo>
                  <a:pt x="0" y="8090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895A0F6F-7087-7BB0-8F32-B5C8B0DBC697}"/>
              </a:ext>
            </a:extLst>
          </p:cNvPr>
          <p:cNvSpPr/>
          <p:nvPr/>
        </p:nvSpPr>
        <p:spPr>
          <a:xfrm rot="2894243">
            <a:off x="8782688" y="3671673"/>
            <a:ext cx="8693798" cy="7587315"/>
          </a:xfrm>
          <a:custGeom>
            <a:avLst/>
            <a:gdLst/>
            <a:ahLst/>
            <a:cxnLst/>
            <a:rect l="l" t="t" r="r" b="b"/>
            <a:pathLst>
              <a:path w="8693798" h="7587315">
                <a:moveTo>
                  <a:pt x="0" y="0"/>
                </a:moveTo>
                <a:lnTo>
                  <a:pt x="8693799" y="0"/>
                </a:lnTo>
                <a:lnTo>
                  <a:pt x="8693799" y="7587316"/>
                </a:lnTo>
                <a:lnTo>
                  <a:pt x="0" y="7587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1C49CA8C-5A52-5331-6BB7-1999B7DDD9EA}"/>
              </a:ext>
            </a:extLst>
          </p:cNvPr>
          <p:cNvSpPr/>
          <p:nvPr/>
        </p:nvSpPr>
        <p:spPr>
          <a:xfrm rot="-547208">
            <a:off x="506634" y="3446854"/>
            <a:ext cx="2123781" cy="4326220"/>
          </a:xfrm>
          <a:custGeom>
            <a:avLst/>
            <a:gdLst/>
            <a:ahLst/>
            <a:cxnLst/>
            <a:rect l="l" t="t" r="r" b="b"/>
            <a:pathLst>
              <a:path w="5507942" h="11219882">
                <a:moveTo>
                  <a:pt x="0" y="0"/>
                </a:moveTo>
                <a:lnTo>
                  <a:pt x="5507942" y="0"/>
                </a:lnTo>
                <a:lnTo>
                  <a:pt x="5507942" y="11219882"/>
                </a:lnTo>
                <a:lnTo>
                  <a:pt x="0" y="11219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061D5169-13FF-5152-F066-06D1F2D22695}"/>
              </a:ext>
            </a:extLst>
          </p:cNvPr>
          <p:cNvSpPr/>
          <p:nvPr/>
        </p:nvSpPr>
        <p:spPr>
          <a:xfrm rot="-1170531">
            <a:off x="10542930" y="4142063"/>
            <a:ext cx="359830" cy="215116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3" y="0"/>
                </a:lnTo>
                <a:lnTo>
                  <a:pt x="688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0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183</Words>
  <Application>Microsoft Office PowerPoint</Application>
  <PresentationFormat>Widescreen</PresentationFormat>
  <Paragraphs>36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22</dc:title>
  <dc:creator>MONG TUYEN</dc:creator>
  <cp:lastModifiedBy>nt Hoa</cp:lastModifiedBy>
  <cp:revision>73</cp:revision>
  <dcterms:created xsi:type="dcterms:W3CDTF">2021-12-01T17:14:26Z</dcterms:created>
  <dcterms:modified xsi:type="dcterms:W3CDTF">2025-01-06T03:48:12Z</dcterms:modified>
</cp:coreProperties>
</file>