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03" r:id="rId2"/>
    <p:sldId id="342" r:id="rId3"/>
    <p:sldId id="326" r:id="rId4"/>
    <p:sldId id="328" r:id="rId5"/>
    <p:sldId id="329" r:id="rId6"/>
    <p:sldId id="327" r:id="rId7"/>
    <p:sldId id="334" r:id="rId8"/>
    <p:sldId id="332" r:id="rId9"/>
    <p:sldId id="330" r:id="rId10"/>
    <p:sldId id="344" r:id="rId11"/>
    <p:sldId id="336" r:id="rId12"/>
    <p:sldId id="337" r:id="rId13"/>
    <p:sldId id="339" r:id="rId14"/>
    <p:sldId id="340" r:id="rId15"/>
    <p:sldId id="341" r:id="rId16"/>
    <p:sldId id="270" r:id="rId17"/>
    <p:sldId id="343" r:id="rId18"/>
  </p:sldIdLst>
  <p:sldSz cx="12192000" cy="6858000"/>
  <p:notesSz cx="6858000" cy="9144000"/>
  <p:embeddedFontLst>
    <p:embeddedFont>
      <p:font typeface="HP001 4 hàng" panose="020B0604020202020204" charset="0"/>
      <p:regular r:id="rId20"/>
      <p:bold r:id="rId21"/>
    </p:embeddedFont>
    <p:embeddedFont>
      <p:font typeface="UTM Avo" panose="02040603050506020204" pitchFamily="18" charset="0"/>
      <p:regular r:id="rId22"/>
      <p:bold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631"/>
    <a:srgbClr val="0C471A"/>
    <a:srgbClr val="FFCC1E"/>
    <a:srgbClr val="FF7901"/>
    <a:srgbClr val="F7F7F7"/>
    <a:srgbClr val="074736"/>
    <a:srgbClr val="FFBC97"/>
    <a:srgbClr val="F0BB63"/>
    <a:srgbClr val="F4EEA9"/>
    <a:srgbClr val="F7F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81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4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05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2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9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3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37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1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4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1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5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5" r:id="rId7"/>
    <p:sldLayoutId id="214748366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sq0k_eKdnb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youtube.com/@hoc1biet10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4vtRYkiw9D4&amp;list=PLC241y2KW0ZepfFpRlJMHhfklGAuwxEvs&amp;index=81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FNd3rvVKtzM&amp;list=PLC241y2KW0ZepfFpRlJMHhfklGAuwxEvs&amp;index=80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613041" y="1940044"/>
            <a:ext cx="896591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Sau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112, 113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194F76-08B0-EDD1-987D-1459326C67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7" t="19445" r="36497" b="26851"/>
          <a:stretch/>
        </p:blipFill>
        <p:spPr>
          <a:xfrm>
            <a:off x="2053389" y="1516271"/>
            <a:ext cx="8085221" cy="43278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BAED7-1012-9F48-3679-DC52AA79B162}"/>
              </a:ext>
            </a:extLst>
          </p:cNvPr>
          <p:cNvGrpSpPr/>
          <p:nvPr/>
        </p:nvGrpSpPr>
        <p:grpSpPr>
          <a:xfrm>
            <a:off x="8813408" y="623547"/>
            <a:ext cx="4519410" cy="1724361"/>
            <a:chOff x="3914280" y="3275121"/>
            <a:chExt cx="4519410" cy="1724361"/>
          </a:xfrm>
        </p:grpSpPr>
        <p:pic>
          <p:nvPicPr>
            <p:cNvPr id="7" name="Picture 6">
              <a:hlinkClick r:id="rId4"/>
              <a:extLst>
                <a:ext uri="{FF2B5EF4-FFF2-40B4-BE49-F238E27FC236}">
                  <a16:creationId xmlns:a16="http://schemas.microsoft.com/office/drawing/2014/main" id="{36F01FE0-EAD4-17CF-559F-4FDFC101C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938" y="3275121"/>
              <a:ext cx="1126094" cy="89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E264C6-B7A1-CE32-4AAB-38BB00328605}"/>
                </a:ext>
              </a:extLst>
            </p:cNvPr>
            <p:cNvSpPr txBox="1"/>
            <p:nvPr/>
          </p:nvSpPr>
          <p:spPr>
            <a:xfrm>
              <a:off x="3914280" y="4276207"/>
              <a:ext cx="4519410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397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FD49F2-194E-46B1-99A1-272A7A02029A}"/>
              </a:ext>
            </a:extLst>
          </p:cNvPr>
          <p:cNvSpPr/>
          <p:nvPr/>
        </p:nvSpPr>
        <p:spPr>
          <a:xfrm>
            <a:off x="3762341" y="689531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126631"/>
                </a:solidFill>
              </a:rPr>
              <a:t>Viết</a:t>
            </a:r>
            <a:r>
              <a:rPr lang="en-US" sz="4000" dirty="0">
                <a:solidFill>
                  <a:srgbClr val="126631"/>
                </a:solidFill>
              </a:rPr>
              <a:t> </a:t>
            </a:r>
            <a:r>
              <a:rPr lang="en-US" sz="4000" dirty="0" err="1">
                <a:solidFill>
                  <a:srgbClr val="126631"/>
                </a:solidFill>
              </a:rPr>
              <a:t>bảng</a:t>
            </a:r>
            <a:r>
              <a:rPr lang="en-US" sz="4000" dirty="0">
                <a:solidFill>
                  <a:srgbClr val="126631"/>
                </a:solidFill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D00B7-037B-49B4-A5F6-C634B63B31CF}"/>
              </a:ext>
            </a:extLst>
          </p:cNvPr>
          <p:cNvSpPr txBox="1"/>
          <p:nvPr/>
        </p:nvSpPr>
        <p:spPr>
          <a:xfrm>
            <a:off x="6241774" y="2884419"/>
            <a:ext cx="52478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solidFill>
                  <a:schemeClr val="bg1"/>
                </a:solidFill>
                <a:latin typeface="HP001 4 hàng" panose="020B0603050302020204" pitchFamily="34" charset="0"/>
              </a:rPr>
              <a:t>cái l</a:t>
            </a:r>
            <a:r>
              <a:rPr lang="el-GR" sz="110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0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71E61-E852-4847-B074-E66483B84ED3}"/>
              </a:ext>
            </a:extLst>
          </p:cNvPr>
          <p:cNvSpPr txBox="1"/>
          <p:nvPr/>
        </p:nvSpPr>
        <p:spPr>
          <a:xfrm>
            <a:off x="3439885" y="2884419"/>
            <a:ext cx="21771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1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1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0EEA6-7085-42DB-B3BB-119652B07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389" y="1471117"/>
            <a:ext cx="8866282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5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FD49F2-194E-46B1-99A1-272A7A02029A}"/>
              </a:ext>
            </a:extLst>
          </p:cNvPr>
          <p:cNvSpPr/>
          <p:nvPr/>
        </p:nvSpPr>
        <p:spPr>
          <a:xfrm>
            <a:off x="3744633" y="662813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Viết bảng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D00B7-037B-49B4-A5F6-C634B63B31CF}"/>
              </a:ext>
            </a:extLst>
          </p:cNvPr>
          <p:cNvSpPr txBox="1"/>
          <p:nvPr/>
        </p:nvSpPr>
        <p:spPr>
          <a:xfrm>
            <a:off x="6241774" y="2884419"/>
            <a:ext cx="52478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solidFill>
                  <a:schemeClr val="bg1"/>
                </a:solidFill>
                <a:latin typeface="HP001 4 hàng" panose="020B0603050302020204" pitchFamily="34" charset="0"/>
              </a:rPr>
              <a:t>cái l</a:t>
            </a:r>
            <a:r>
              <a:rPr lang="el-GR" sz="110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0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71E61-E852-4847-B074-E66483B84ED3}"/>
              </a:ext>
            </a:extLst>
          </p:cNvPr>
          <p:cNvSpPr txBox="1"/>
          <p:nvPr/>
        </p:nvSpPr>
        <p:spPr>
          <a:xfrm>
            <a:off x="3439885" y="2884419"/>
            <a:ext cx="21771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1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1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D4D80-A134-4FBB-B908-C3E3BCB4F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613" y="1536829"/>
            <a:ext cx="8684419" cy="498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8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FD49F2-194E-46B1-99A1-272A7A02029A}"/>
              </a:ext>
            </a:extLst>
          </p:cNvPr>
          <p:cNvSpPr/>
          <p:nvPr/>
        </p:nvSpPr>
        <p:spPr>
          <a:xfrm>
            <a:off x="3904468" y="662137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Viết bảng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D00B7-037B-49B4-A5F6-C634B63B31CF}"/>
              </a:ext>
            </a:extLst>
          </p:cNvPr>
          <p:cNvSpPr txBox="1"/>
          <p:nvPr/>
        </p:nvSpPr>
        <p:spPr>
          <a:xfrm>
            <a:off x="6241774" y="2884419"/>
            <a:ext cx="52478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solidFill>
                  <a:schemeClr val="bg1"/>
                </a:solidFill>
                <a:latin typeface="HP001 4 hàng" panose="020B0603050302020204" pitchFamily="34" charset="0"/>
              </a:rPr>
              <a:t>cái l</a:t>
            </a:r>
            <a:r>
              <a:rPr lang="el-GR" sz="110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0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71E61-E852-4847-B074-E66483B84ED3}"/>
              </a:ext>
            </a:extLst>
          </p:cNvPr>
          <p:cNvSpPr txBox="1"/>
          <p:nvPr/>
        </p:nvSpPr>
        <p:spPr>
          <a:xfrm>
            <a:off x="3439885" y="2884419"/>
            <a:ext cx="21771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1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1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15B1A-CD41-41B9-80AC-A109CB8AB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60" y="1567799"/>
            <a:ext cx="8736194" cy="50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FD49F2-194E-46B1-99A1-272A7A02029A}"/>
              </a:ext>
            </a:extLst>
          </p:cNvPr>
          <p:cNvSpPr/>
          <p:nvPr/>
        </p:nvSpPr>
        <p:spPr>
          <a:xfrm>
            <a:off x="3884237" y="607285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Viết bảng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D00B7-037B-49B4-A5F6-C634B63B31CF}"/>
              </a:ext>
            </a:extLst>
          </p:cNvPr>
          <p:cNvSpPr txBox="1"/>
          <p:nvPr/>
        </p:nvSpPr>
        <p:spPr>
          <a:xfrm>
            <a:off x="6241774" y="2884419"/>
            <a:ext cx="52478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solidFill>
                  <a:schemeClr val="bg1"/>
                </a:solidFill>
                <a:latin typeface="HP001 4 hàng" panose="020B0603050302020204" pitchFamily="34" charset="0"/>
              </a:rPr>
              <a:t>cái l</a:t>
            </a:r>
            <a:r>
              <a:rPr lang="el-GR" sz="110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0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71E61-E852-4847-B074-E66483B84ED3}"/>
              </a:ext>
            </a:extLst>
          </p:cNvPr>
          <p:cNvSpPr txBox="1"/>
          <p:nvPr/>
        </p:nvSpPr>
        <p:spPr>
          <a:xfrm>
            <a:off x="3439885" y="2884419"/>
            <a:ext cx="21771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1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1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6A9C8-63BA-4CAF-90BC-1457B0DE8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515" y="1461175"/>
            <a:ext cx="8807823" cy="507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FD49F2-194E-46B1-99A1-272A7A02029A}"/>
              </a:ext>
            </a:extLst>
          </p:cNvPr>
          <p:cNvSpPr/>
          <p:nvPr/>
        </p:nvSpPr>
        <p:spPr>
          <a:xfrm>
            <a:off x="3780183" y="595267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Viết vở luyện viết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D00B7-037B-49B4-A5F6-C634B63B31CF}"/>
              </a:ext>
            </a:extLst>
          </p:cNvPr>
          <p:cNvSpPr txBox="1"/>
          <p:nvPr/>
        </p:nvSpPr>
        <p:spPr>
          <a:xfrm>
            <a:off x="6241774" y="2884419"/>
            <a:ext cx="52478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solidFill>
                  <a:schemeClr val="bg1"/>
                </a:solidFill>
                <a:latin typeface="HP001 4 hàng" panose="020B0603050302020204" pitchFamily="34" charset="0"/>
              </a:rPr>
              <a:t>cái l</a:t>
            </a:r>
            <a:r>
              <a:rPr lang="el-GR" sz="110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0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71E61-E852-4847-B074-E66483B84ED3}"/>
              </a:ext>
            </a:extLst>
          </p:cNvPr>
          <p:cNvSpPr txBox="1"/>
          <p:nvPr/>
        </p:nvSpPr>
        <p:spPr>
          <a:xfrm>
            <a:off x="3439885" y="2884419"/>
            <a:ext cx="21771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1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1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901D5A-A5B5-49CE-8043-D7002A47F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51" y="1466067"/>
            <a:ext cx="3949660" cy="5213492"/>
          </a:xfrm>
          <a:prstGeom prst="rect">
            <a:avLst/>
          </a:prstGeom>
        </p:spPr>
      </p:pic>
      <p:pic>
        <p:nvPicPr>
          <p:cNvPr id="9" name="13">
            <a:extLst>
              <a:ext uri="{FF2B5EF4-FFF2-40B4-BE49-F238E27FC236}">
                <a16:creationId xmlns:a16="http://schemas.microsoft.com/office/drawing/2014/main" id="{C2C44092-2EF2-4E5B-8824-C5E588E5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1329" y="4779437"/>
            <a:ext cx="1919659" cy="1905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9E5AEC-4B88-44A7-AA72-A5E1B183E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212" y="2035045"/>
            <a:ext cx="7020086" cy="1132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77C0D9-55F5-4AA4-8D7E-4E7044B4E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903" y="3429001"/>
            <a:ext cx="7020086" cy="113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E89FAA3-8C7E-BC21-D1C0-D88F67C5A91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1D89C-5C98-1FB1-86BC-DC55ABA19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65FB7-EF4E-795C-3F66-6123C8835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98E2B563-06C0-8BC9-88C4-F9935BC564E2}"/>
              </a:ext>
            </a:extLst>
          </p:cNvPr>
          <p:cNvSpPr/>
          <p:nvPr/>
        </p:nvSpPr>
        <p:spPr>
          <a:xfrm rot="3125183">
            <a:off x="-1989497" y="4749683"/>
            <a:ext cx="5837553" cy="5094592"/>
          </a:xfrm>
          <a:custGeom>
            <a:avLst/>
            <a:gdLst/>
            <a:ahLst/>
            <a:cxnLst/>
            <a:rect l="l" t="t" r="r" b="b"/>
            <a:pathLst>
              <a:path w="9270451" h="8090576">
                <a:moveTo>
                  <a:pt x="0" y="0"/>
                </a:moveTo>
                <a:lnTo>
                  <a:pt x="9270451" y="0"/>
                </a:lnTo>
                <a:lnTo>
                  <a:pt x="9270451" y="8090576"/>
                </a:lnTo>
                <a:lnTo>
                  <a:pt x="0" y="8090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D9ACA009-86A1-DF8A-D2C8-CAE298E51E57}"/>
              </a:ext>
            </a:extLst>
          </p:cNvPr>
          <p:cNvSpPr/>
          <p:nvPr/>
        </p:nvSpPr>
        <p:spPr>
          <a:xfrm rot="2894243">
            <a:off x="8782688" y="3671673"/>
            <a:ext cx="8693798" cy="7587315"/>
          </a:xfrm>
          <a:custGeom>
            <a:avLst/>
            <a:gdLst/>
            <a:ahLst/>
            <a:cxnLst/>
            <a:rect l="l" t="t" r="r" b="b"/>
            <a:pathLst>
              <a:path w="8693798" h="7587315">
                <a:moveTo>
                  <a:pt x="0" y="0"/>
                </a:moveTo>
                <a:lnTo>
                  <a:pt x="8693799" y="0"/>
                </a:lnTo>
                <a:lnTo>
                  <a:pt x="8693799" y="7587316"/>
                </a:lnTo>
                <a:lnTo>
                  <a:pt x="0" y="7587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CBC24CCD-9D79-B78D-24CC-6DBDA37E7293}"/>
              </a:ext>
            </a:extLst>
          </p:cNvPr>
          <p:cNvSpPr/>
          <p:nvPr/>
        </p:nvSpPr>
        <p:spPr>
          <a:xfrm rot="-547208">
            <a:off x="506634" y="3446854"/>
            <a:ext cx="2123781" cy="4326220"/>
          </a:xfrm>
          <a:custGeom>
            <a:avLst/>
            <a:gdLst/>
            <a:ahLst/>
            <a:cxnLst/>
            <a:rect l="l" t="t" r="r" b="b"/>
            <a:pathLst>
              <a:path w="5507942" h="11219882">
                <a:moveTo>
                  <a:pt x="0" y="0"/>
                </a:moveTo>
                <a:lnTo>
                  <a:pt x="5507942" y="0"/>
                </a:lnTo>
                <a:lnTo>
                  <a:pt x="5507942" y="11219882"/>
                </a:lnTo>
                <a:lnTo>
                  <a:pt x="0" y="11219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ADBDB8B9-7F50-C5F5-80A0-741CCF64D1CD}"/>
              </a:ext>
            </a:extLst>
          </p:cNvPr>
          <p:cNvSpPr/>
          <p:nvPr/>
        </p:nvSpPr>
        <p:spPr>
          <a:xfrm rot="-1170531">
            <a:off x="10542930" y="4142063"/>
            <a:ext cx="359830" cy="2151160"/>
          </a:xfrm>
          <a:custGeom>
            <a:avLst/>
            <a:gdLst/>
            <a:ahLst/>
            <a:cxnLst/>
            <a:rect l="l" t="t" r="r" b="b"/>
            <a:pathLst>
              <a:path w="688294" h="4114800">
                <a:moveTo>
                  <a:pt x="0" y="0"/>
                </a:moveTo>
                <a:lnTo>
                  <a:pt x="688293" y="0"/>
                </a:lnTo>
                <a:lnTo>
                  <a:pt x="688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85E15-D8F5-0A3A-D2D3-05430C70A7BE}"/>
              </a:ext>
            </a:extLst>
          </p:cNvPr>
          <p:cNvGrpSpPr/>
          <p:nvPr/>
        </p:nvGrpSpPr>
        <p:grpSpPr>
          <a:xfrm>
            <a:off x="2851112" y="2166279"/>
            <a:ext cx="6609046" cy="1701462"/>
            <a:chOff x="2851112" y="2166279"/>
            <a:chExt cx="6609046" cy="17014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70F4760-D235-085A-E565-5EB796267039}"/>
                </a:ext>
              </a:extLst>
            </p:cNvPr>
            <p:cNvGrpSpPr/>
            <p:nvPr/>
          </p:nvGrpSpPr>
          <p:grpSpPr>
            <a:xfrm>
              <a:off x="2851112" y="2166279"/>
              <a:ext cx="6609046" cy="1701462"/>
              <a:chOff x="2408105" y="4289048"/>
              <a:chExt cx="4503850" cy="1079064"/>
            </a:xfrm>
          </p:grpSpPr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94D09F99-7E92-933B-28E3-CCB66897074A}"/>
                  </a:ext>
                </a:extLst>
              </p:cNvPr>
              <p:cNvSpPr/>
              <p:nvPr/>
            </p:nvSpPr>
            <p:spPr>
              <a:xfrm>
                <a:off x="2419467" y="4289048"/>
                <a:ext cx="4492488" cy="1079064"/>
              </a:xfrm>
              <a:prstGeom prst="flowChartTerminator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FFDA262-1FAC-7C81-BD70-D68548DB3A86}"/>
                  </a:ext>
                </a:extLst>
              </p:cNvPr>
              <p:cNvSpPr/>
              <p:nvPr/>
            </p:nvSpPr>
            <p:spPr>
              <a:xfrm>
                <a:off x="2408105" y="4336745"/>
                <a:ext cx="1045033" cy="970171"/>
              </a:xfrm>
              <a:prstGeom prst="ellipse">
                <a:avLst/>
              </a:prstGeom>
              <a:solidFill>
                <a:srgbClr val="DADDFC"/>
              </a:solidFill>
              <a:ln>
                <a:solidFill>
                  <a:srgbClr val="FC99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02D0E3-517C-4CA3-EA89-C00D736ED4F7}"/>
                </a:ext>
              </a:extLst>
            </p:cNvPr>
            <p:cNvSpPr txBox="1"/>
            <p:nvPr/>
          </p:nvSpPr>
          <p:spPr>
            <a:xfrm>
              <a:off x="4625103" y="2590868"/>
              <a:ext cx="4030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ysClr val="windowText" lastClr="000000"/>
                  </a:solidFill>
                </a:rPr>
                <a:t>KHỞI ĐỘNG</a:t>
              </a: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F9DF0C2-D69D-BED8-D6F6-1117E3FBEB5B}"/>
                </a:ext>
              </a:extLst>
            </p:cNvPr>
            <p:cNvSpPr/>
            <p:nvPr/>
          </p:nvSpPr>
          <p:spPr>
            <a:xfrm rot="621140">
              <a:off x="3051217" y="2545734"/>
              <a:ext cx="993518" cy="921262"/>
            </a:xfrm>
            <a:custGeom>
              <a:avLst/>
              <a:gdLst/>
              <a:ahLst/>
              <a:cxnLst/>
              <a:rect l="l" t="t" r="r" b="b"/>
              <a:pathLst>
                <a:path w="2438554" h="2261204">
                  <a:moveTo>
                    <a:pt x="0" y="0"/>
                  </a:moveTo>
                  <a:lnTo>
                    <a:pt x="2438554" y="0"/>
                  </a:lnTo>
                  <a:lnTo>
                    <a:pt x="2438554" y="2261204"/>
                  </a:lnTo>
                  <a:lnTo>
                    <a:pt x="0" y="2261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96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square&#10;&#10;Description automatically generated">
            <a:extLst>
              <a:ext uri="{FF2B5EF4-FFF2-40B4-BE49-F238E27FC236}">
                <a16:creationId xmlns:a16="http://schemas.microsoft.com/office/drawing/2014/main" id="{FC813584-D6DA-4986-BEA9-7EC021179A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pic>
        <p:nvPicPr>
          <p:cNvPr id="3" name="y2mate.com - Bài Hát Chữ A  Nhạc Thiếu Nhi Bé Học Chữ Cái Vui Nhộn_v720P">
            <a:hlinkClick r:id="" action="ppaction://media"/>
            <a:extLst>
              <a:ext uri="{FF2B5EF4-FFF2-40B4-BE49-F238E27FC236}">
                <a16:creationId xmlns:a16="http://schemas.microsoft.com/office/drawing/2014/main" id="{F882BB14-1269-4B8D-9C2A-32C221F086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815" y="533431"/>
            <a:ext cx="10886345" cy="62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7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square&#10;&#10;Description automatically generated">
            <a:extLst>
              <a:ext uri="{FF2B5EF4-FFF2-40B4-BE49-F238E27FC236}">
                <a16:creationId xmlns:a16="http://schemas.microsoft.com/office/drawing/2014/main" id="{FC813584-D6DA-4986-BEA9-7EC021179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4A25B8-C23F-4998-804C-CB69F392071D}"/>
              </a:ext>
            </a:extLst>
          </p:cNvPr>
          <p:cNvSpPr/>
          <p:nvPr/>
        </p:nvSpPr>
        <p:spPr>
          <a:xfrm>
            <a:off x="4204726" y="679987"/>
            <a:ext cx="398511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Đọc bài viết</a:t>
            </a:r>
          </a:p>
        </p:txBody>
      </p:sp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C81D3DAD-F392-408B-8076-80FE47B1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6" y="5265862"/>
            <a:ext cx="10765049" cy="1592138"/>
          </a:xfrm>
          <a:prstGeom prst="rect">
            <a:avLst/>
          </a:prstGeom>
        </p:spPr>
      </p:pic>
      <p:pic>
        <p:nvPicPr>
          <p:cNvPr id="8" name="Picture 16" descr="This contains an image of: {{ pinTitle }}">
            <a:extLst>
              <a:ext uri="{FF2B5EF4-FFF2-40B4-BE49-F238E27FC236}">
                <a16:creationId xmlns:a16="http://schemas.microsoft.com/office/drawing/2014/main" id="{C14B600D-22DE-445C-8DD9-2712D0BA0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66" y="1942359"/>
            <a:ext cx="4966957" cy="28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Illustration Of A Ready To Print Label Featuring A Cute Rhino Standing Beside A Patch Of Grass And A Puddle Of Water Stock Photo, Picture And Royalty Free Image. Image 28157449.">
            <a:extLst>
              <a:ext uri="{FF2B5EF4-FFF2-40B4-BE49-F238E27FC236}">
                <a16:creationId xmlns:a16="http://schemas.microsoft.com/office/drawing/2014/main" id="{48E160C2-785A-4C0D-BE59-BF1E4611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42" y="1408623"/>
            <a:ext cx="5105873" cy="33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5AC77-D54F-4AA4-83AA-AE5CE309F40F}"/>
              </a:ext>
            </a:extLst>
          </p:cNvPr>
          <p:cNvSpPr txBox="1"/>
          <p:nvPr/>
        </p:nvSpPr>
        <p:spPr>
          <a:xfrm>
            <a:off x="3516269" y="2734067"/>
            <a:ext cx="146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126631"/>
                </a:solidFill>
              </a:rPr>
              <a:t>oa</a:t>
            </a:r>
            <a:endParaRPr lang="en-US" sz="4000" dirty="0">
              <a:solidFill>
                <a:srgbClr val="12663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D8165-F93B-4DA1-8A7E-CC54EC91EE16}"/>
              </a:ext>
            </a:extLst>
          </p:cNvPr>
          <p:cNvSpPr txBox="1"/>
          <p:nvPr/>
        </p:nvSpPr>
        <p:spPr>
          <a:xfrm>
            <a:off x="3031867" y="3387739"/>
            <a:ext cx="2209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126631"/>
                </a:solidFill>
              </a:rPr>
              <a:t>cái</a:t>
            </a:r>
            <a:r>
              <a:rPr lang="en-US" sz="4000" dirty="0">
                <a:solidFill>
                  <a:srgbClr val="126631"/>
                </a:solidFill>
              </a:rPr>
              <a:t> loa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FCCDC-8BCD-41AA-BFB9-B6D36A4167AA}"/>
              </a:ext>
            </a:extLst>
          </p:cNvPr>
          <p:cNvSpPr txBox="1"/>
          <p:nvPr/>
        </p:nvSpPr>
        <p:spPr>
          <a:xfrm>
            <a:off x="8313579" y="2734067"/>
            <a:ext cx="146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126631"/>
                </a:solidFill>
              </a:rPr>
              <a:t>oe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C21BBF-F603-4DCE-9A67-8C00F3C737CC}"/>
              </a:ext>
            </a:extLst>
          </p:cNvPr>
          <p:cNvSpPr txBox="1"/>
          <p:nvPr/>
        </p:nvSpPr>
        <p:spPr>
          <a:xfrm>
            <a:off x="7198951" y="3349749"/>
            <a:ext cx="335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126631"/>
                </a:solidFill>
              </a:rPr>
              <a:t>chích</a:t>
            </a:r>
            <a:r>
              <a:rPr lang="en-US" sz="4000" dirty="0">
                <a:solidFill>
                  <a:srgbClr val="126631"/>
                </a:solidFill>
              </a:rPr>
              <a:t> </a:t>
            </a:r>
            <a:r>
              <a:rPr lang="en-US" sz="4000" dirty="0" err="1">
                <a:solidFill>
                  <a:srgbClr val="126631"/>
                </a:solidFill>
              </a:rPr>
              <a:t>choè</a:t>
            </a:r>
            <a:endParaRPr lang="en-US" sz="4000" dirty="0">
              <a:solidFill>
                <a:srgbClr val="1266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square&#10;&#10;Description automatically generated">
            <a:extLst>
              <a:ext uri="{FF2B5EF4-FFF2-40B4-BE49-F238E27FC236}">
                <a16:creationId xmlns:a16="http://schemas.microsoft.com/office/drawing/2014/main" id="{FC813584-D6DA-4986-BEA9-7EC021179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4A25B8-C23F-4998-804C-CB69F392071D}"/>
              </a:ext>
            </a:extLst>
          </p:cNvPr>
          <p:cNvSpPr/>
          <p:nvPr/>
        </p:nvSpPr>
        <p:spPr>
          <a:xfrm>
            <a:off x="4204726" y="679987"/>
            <a:ext cx="398511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Đọc bài viết</a:t>
            </a:r>
          </a:p>
        </p:txBody>
      </p:sp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C81D3DAD-F392-408B-8076-80FE47B1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6" y="5265862"/>
            <a:ext cx="10765049" cy="1592138"/>
          </a:xfrm>
          <a:prstGeom prst="rect">
            <a:avLst/>
          </a:prstGeom>
        </p:spPr>
      </p:pic>
      <p:pic>
        <p:nvPicPr>
          <p:cNvPr id="8" name="Picture 16" descr="This contains an image of: {{ pinTitle }}">
            <a:extLst>
              <a:ext uri="{FF2B5EF4-FFF2-40B4-BE49-F238E27FC236}">
                <a16:creationId xmlns:a16="http://schemas.microsoft.com/office/drawing/2014/main" id="{C14B600D-22DE-445C-8DD9-2712D0BA0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66" y="1942359"/>
            <a:ext cx="4966957" cy="28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Illustration Of A Ready To Print Label Featuring A Cute Rhino Standing Beside A Patch Of Grass And A Puddle Of Water Stock Photo, Picture And Royalty Free Image. Image 28157449.">
            <a:extLst>
              <a:ext uri="{FF2B5EF4-FFF2-40B4-BE49-F238E27FC236}">
                <a16:creationId xmlns:a16="http://schemas.microsoft.com/office/drawing/2014/main" id="{48E160C2-785A-4C0D-BE59-BF1E4611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42" y="1408623"/>
            <a:ext cx="5105873" cy="33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5AC77-D54F-4AA4-83AA-AE5CE309F40F}"/>
              </a:ext>
            </a:extLst>
          </p:cNvPr>
          <p:cNvSpPr txBox="1"/>
          <p:nvPr/>
        </p:nvSpPr>
        <p:spPr>
          <a:xfrm>
            <a:off x="3760852" y="2784191"/>
            <a:ext cx="146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126631"/>
                </a:solidFill>
              </a:rPr>
              <a:t>ưu</a:t>
            </a:r>
            <a:endParaRPr lang="en-US" sz="4000" dirty="0">
              <a:solidFill>
                <a:srgbClr val="12663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D8165-F93B-4DA1-8A7E-CC54EC91EE16}"/>
              </a:ext>
            </a:extLst>
          </p:cNvPr>
          <p:cNvSpPr txBox="1"/>
          <p:nvPr/>
        </p:nvSpPr>
        <p:spPr>
          <a:xfrm>
            <a:off x="3063236" y="3405002"/>
            <a:ext cx="2775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126631"/>
                </a:solidFill>
              </a:rPr>
              <a:t>con cừu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FCCDC-8BCD-41AA-BFB9-B6D36A4167AA}"/>
              </a:ext>
            </a:extLst>
          </p:cNvPr>
          <p:cNvSpPr txBox="1"/>
          <p:nvPr/>
        </p:nvSpPr>
        <p:spPr>
          <a:xfrm>
            <a:off x="8267279" y="2757217"/>
            <a:ext cx="146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126631"/>
                </a:solidFill>
              </a:rPr>
              <a:t>ươu</a:t>
            </a:r>
            <a:endParaRPr lang="en-US" sz="4000" dirty="0">
              <a:solidFill>
                <a:srgbClr val="12663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C21BBF-F603-4DCE-9A67-8C00F3C737CC}"/>
              </a:ext>
            </a:extLst>
          </p:cNvPr>
          <p:cNvSpPr txBox="1"/>
          <p:nvPr/>
        </p:nvSpPr>
        <p:spPr>
          <a:xfrm>
            <a:off x="7587817" y="3333716"/>
            <a:ext cx="335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126631"/>
                </a:solidFill>
              </a:rPr>
              <a:t>hươu</a:t>
            </a:r>
            <a:r>
              <a:rPr lang="en-US" sz="4000" dirty="0">
                <a:solidFill>
                  <a:srgbClr val="126631"/>
                </a:solidFill>
              </a:rPr>
              <a:t> </a:t>
            </a:r>
            <a:r>
              <a:rPr lang="en-US" sz="4000" dirty="0" err="1">
                <a:solidFill>
                  <a:srgbClr val="126631"/>
                </a:solidFill>
              </a:rPr>
              <a:t>sao</a:t>
            </a:r>
            <a:endParaRPr lang="en-US" sz="4000" dirty="0">
              <a:solidFill>
                <a:srgbClr val="1266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square&#10;&#10;Description automatically generated">
            <a:extLst>
              <a:ext uri="{FF2B5EF4-FFF2-40B4-BE49-F238E27FC236}">
                <a16:creationId xmlns:a16="http://schemas.microsoft.com/office/drawing/2014/main" id="{FC813584-D6DA-4986-BEA9-7EC021179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C6ED86-D6A9-461E-BCB4-C4094A7A3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66" y="1569800"/>
            <a:ext cx="10915531" cy="1597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E9588A-8F0A-4AB8-9425-E865F30BC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66" y="3637634"/>
            <a:ext cx="10901356" cy="15083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4A25B8-C23F-4998-804C-CB69F392071D}"/>
              </a:ext>
            </a:extLst>
          </p:cNvPr>
          <p:cNvSpPr/>
          <p:nvPr/>
        </p:nvSpPr>
        <p:spPr>
          <a:xfrm>
            <a:off x="4074097" y="606153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Nhận xét bài viết</a:t>
            </a:r>
          </a:p>
        </p:txBody>
      </p:sp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C81D3DAD-F392-408B-8076-80FE47B12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6" y="5265862"/>
            <a:ext cx="10765049" cy="159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D18F2B5D-0C50-4654-B4C6-3CB2A186E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6" y="5340507"/>
            <a:ext cx="10765049" cy="15921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52A0F2-0E06-4123-AC18-30020826EE26}"/>
              </a:ext>
            </a:extLst>
          </p:cNvPr>
          <p:cNvSpPr/>
          <p:nvPr/>
        </p:nvSpPr>
        <p:spPr>
          <a:xfrm>
            <a:off x="3527882" y="787635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126631"/>
                </a:solidFill>
              </a:rPr>
              <a:t>Hướng</a:t>
            </a:r>
            <a:r>
              <a:rPr lang="en-US" sz="4000" dirty="0">
                <a:solidFill>
                  <a:srgbClr val="126631"/>
                </a:solidFill>
              </a:rPr>
              <a:t> </a:t>
            </a:r>
            <a:r>
              <a:rPr lang="en-US" sz="4000" dirty="0" err="1">
                <a:solidFill>
                  <a:srgbClr val="126631"/>
                </a:solidFill>
              </a:rPr>
              <a:t>dẫn</a:t>
            </a:r>
            <a:r>
              <a:rPr lang="en-US" sz="4000" dirty="0">
                <a:solidFill>
                  <a:srgbClr val="126631"/>
                </a:solidFill>
              </a:rPr>
              <a:t> </a:t>
            </a:r>
            <a:r>
              <a:rPr lang="en-US" sz="4000" dirty="0" err="1">
                <a:solidFill>
                  <a:srgbClr val="126631"/>
                </a:solidFill>
              </a:rPr>
              <a:t>viết</a:t>
            </a:r>
            <a:endParaRPr lang="en-US" sz="4000" dirty="0">
              <a:solidFill>
                <a:srgbClr val="12663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38C39C-DFC7-858C-A92E-386E8BDDA881}"/>
              </a:ext>
            </a:extLst>
          </p:cNvPr>
          <p:cNvGrpSpPr/>
          <p:nvPr/>
        </p:nvGrpSpPr>
        <p:grpSpPr>
          <a:xfrm>
            <a:off x="8660260" y="680957"/>
            <a:ext cx="4519410" cy="1724361"/>
            <a:chOff x="3914280" y="3275121"/>
            <a:chExt cx="4519410" cy="1724361"/>
          </a:xfrm>
        </p:grpSpPr>
        <p:pic>
          <p:nvPicPr>
            <p:cNvPr id="9" name="Picture 8">
              <a:hlinkClick r:id="rId5"/>
              <a:extLst>
                <a:ext uri="{FF2B5EF4-FFF2-40B4-BE49-F238E27FC236}">
                  <a16:creationId xmlns:a16="http://schemas.microsoft.com/office/drawing/2014/main" id="{156327AD-B23C-679A-02E2-08588413D8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938" y="3275121"/>
              <a:ext cx="1126094" cy="89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738708-5225-3BD5-0673-52E8F2EBE82E}"/>
                </a:ext>
              </a:extLst>
            </p:cNvPr>
            <p:cNvSpPr txBox="1"/>
            <p:nvPr/>
          </p:nvSpPr>
          <p:spPr>
            <a:xfrm>
              <a:off x="3914280" y="4276207"/>
              <a:ext cx="4519410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7CD41C0-5129-BE94-308F-7F3FF987F2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29" t="19672" r="33021" b="22127"/>
          <a:stretch/>
        </p:blipFill>
        <p:spPr>
          <a:xfrm>
            <a:off x="2994511" y="1770282"/>
            <a:ext cx="6679557" cy="35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D18F2B5D-0C50-4654-B4C6-3CB2A186E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36" y="5368499"/>
            <a:ext cx="10765049" cy="159213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C5E294-7547-09DD-2F4B-AB1AAFE87DC5}"/>
              </a:ext>
            </a:extLst>
          </p:cNvPr>
          <p:cNvSpPr/>
          <p:nvPr/>
        </p:nvSpPr>
        <p:spPr>
          <a:xfrm>
            <a:off x="3527882" y="787635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126631"/>
                </a:solidFill>
              </a:rPr>
              <a:t>Hướng</a:t>
            </a:r>
            <a:r>
              <a:rPr lang="en-US" sz="4000" dirty="0">
                <a:solidFill>
                  <a:srgbClr val="126631"/>
                </a:solidFill>
              </a:rPr>
              <a:t> </a:t>
            </a:r>
            <a:r>
              <a:rPr lang="en-US" sz="4000" dirty="0" err="1">
                <a:solidFill>
                  <a:srgbClr val="126631"/>
                </a:solidFill>
              </a:rPr>
              <a:t>dẫn</a:t>
            </a:r>
            <a:r>
              <a:rPr lang="en-US" sz="4000" dirty="0">
                <a:solidFill>
                  <a:srgbClr val="126631"/>
                </a:solidFill>
              </a:rPr>
              <a:t> </a:t>
            </a:r>
            <a:r>
              <a:rPr lang="en-US" sz="4000" dirty="0" err="1">
                <a:solidFill>
                  <a:srgbClr val="126631"/>
                </a:solidFill>
              </a:rPr>
              <a:t>viết</a:t>
            </a:r>
            <a:endParaRPr lang="en-US" sz="4000" dirty="0">
              <a:solidFill>
                <a:srgbClr val="12663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7F049C-E7EF-FE0C-5730-49E55B8FC6BE}"/>
              </a:ext>
            </a:extLst>
          </p:cNvPr>
          <p:cNvGrpSpPr/>
          <p:nvPr/>
        </p:nvGrpSpPr>
        <p:grpSpPr>
          <a:xfrm>
            <a:off x="8660260" y="680957"/>
            <a:ext cx="4519410" cy="1724361"/>
            <a:chOff x="3914280" y="3275121"/>
            <a:chExt cx="4519410" cy="1724361"/>
          </a:xfrm>
        </p:grpSpPr>
        <p:pic>
          <p:nvPicPr>
            <p:cNvPr id="12" name="Picture 11">
              <a:hlinkClick r:id="rId5"/>
              <a:extLst>
                <a:ext uri="{FF2B5EF4-FFF2-40B4-BE49-F238E27FC236}">
                  <a16:creationId xmlns:a16="http://schemas.microsoft.com/office/drawing/2014/main" id="{6F55902B-91E0-53F9-DEE0-C3EB1FB8A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938" y="3275121"/>
              <a:ext cx="1126094" cy="89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D8C65E-1B6D-6746-D7AF-3198428A418D}"/>
                </a:ext>
              </a:extLst>
            </p:cNvPr>
            <p:cNvSpPr txBox="1"/>
            <p:nvPr/>
          </p:nvSpPr>
          <p:spPr>
            <a:xfrm>
              <a:off x="3914280" y="4276207"/>
              <a:ext cx="4519410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9526BE5-4D08-27D9-D96A-BB7BF183EF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7" t="18228" r="32942" b="23882"/>
          <a:stretch/>
        </p:blipFill>
        <p:spPr>
          <a:xfrm>
            <a:off x="2457250" y="1737071"/>
            <a:ext cx="7273641" cy="380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1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F2E37472-83E8-4339-AF8B-A35890F6D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962"/>
            <a:ext cx="12192000" cy="64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E10DFA-2F85-495B-B2F6-BD84A37484B7}"/>
              </a:ext>
            </a:extLst>
          </p:cNvPr>
          <p:cNvSpPr txBox="1"/>
          <p:nvPr/>
        </p:nvSpPr>
        <p:spPr>
          <a:xfrm>
            <a:off x="1933059" y="2533984"/>
            <a:ext cx="43930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26631"/>
                </a:solidFill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53992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111</Words>
  <Application>Microsoft Office PowerPoint</Application>
  <PresentationFormat>Widescreen</PresentationFormat>
  <Paragraphs>50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UTM Avo</vt:lpstr>
      <vt:lpstr>Arial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nt Hoa</cp:lastModifiedBy>
  <cp:revision>112</cp:revision>
  <dcterms:created xsi:type="dcterms:W3CDTF">2021-11-01T08:16:43Z</dcterms:created>
  <dcterms:modified xsi:type="dcterms:W3CDTF">2025-01-06T08:15:26Z</dcterms:modified>
</cp:coreProperties>
</file>