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7" r:id="rId2"/>
    <p:sldId id="277" r:id="rId3"/>
    <p:sldId id="278" r:id="rId4"/>
    <p:sldId id="279" r:id="rId5"/>
    <p:sldId id="280" r:id="rId6"/>
    <p:sldId id="272" r:id="rId7"/>
    <p:sldId id="301" r:id="rId8"/>
    <p:sldId id="302" r:id="rId9"/>
    <p:sldId id="290" r:id="rId10"/>
    <p:sldId id="303" r:id="rId11"/>
    <p:sldId id="304" r:id="rId12"/>
    <p:sldId id="273" r:id="rId13"/>
    <p:sldId id="305" r:id="rId14"/>
    <p:sldId id="306" r:id="rId15"/>
    <p:sldId id="292" r:id="rId16"/>
    <p:sldId id="307" r:id="rId17"/>
    <p:sldId id="308" r:id="rId18"/>
    <p:sldId id="293" r:id="rId19"/>
    <p:sldId id="309" r:id="rId20"/>
    <p:sldId id="281" r:id="rId21"/>
    <p:sldId id="311" r:id="rId22"/>
    <p:sldId id="312" r:id="rId23"/>
    <p:sldId id="313" r:id="rId24"/>
    <p:sldId id="314" r:id="rId25"/>
    <p:sldId id="315" r:id="rId26"/>
    <p:sldId id="316" r:id="rId27"/>
    <p:sldId id="317" r:id="rId28"/>
    <p:sldId id="318" r:id="rId29"/>
    <p:sldId id="319" r:id="rId30"/>
    <p:sldId id="324" r:id="rId31"/>
    <p:sldId id="320" r:id="rId32"/>
    <p:sldId id="285" r:id="rId33"/>
    <p:sldId id="300" r:id="rId34"/>
    <p:sldId id="321" r:id="rId35"/>
    <p:sldId id="287" r:id="rId36"/>
    <p:sldId id="299" r:id="rId37"/>
    <p:sldId id="322" r:id="rId38"/>
    <p:sldId id="288" r:id="rId39"/>
    <p:sldId id="291" r:id="rId40"/>
    <p:sldId id="323" r:id="rId41"/>
    <p:sldId id="289" r:id="rId42"/>
    <p:sldId id="298" r:id="rId43"/>
    <p:sldId id="256" r:id="rId44"/>
    <p:sldId id="258" r:id="rId45"/>
    <p:sldId id="266" r:id="rId46"/>
    <p:sldId id="325" r:id="rId47"/>
    <p:sldId id="326" r:id="rId48"/>
    <p:sldId id="327" r:id="rId49"/>
    <p:sldId id="328" r:id="rId50"/>
    <p:sldId id="329" r:id="rId51"/>
    <p:sldId id="330" r:id="rId52"/>
    <p:sldId id="267" r:id="rId53"/>
    <p:sldId id="331" r:id="rId54"/>
    <p:sldId id="332" r:id="rId55"/>
    <p:sldId id="265" r:id="rId56"/>
  </p:sldIdLst>
  <p:sldSz cx="18288000" cy="10287000"/>
  <p:notesSz cx="6858000" cy="9144000"/>
  <p:embeddedFontLst>
    <p:embeddedFont>
      <p:font typeface="Montserrat Bold" panose="020F0502020204030204" pitchFamily="34" charset="0"/>
      <p:regular r:id="rId58"/>
      <p:bold r:id="rId59"/>
      <p:italic r:id="rId60"/>
      <p:boldItalic r:id="rId61"/>
    </p:embeddedFont>
    <p:embeddedFont>
      <p:font typeface="UTM Avo" panose="02040603050506020204" pitchFamily="18"/>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FEB"/>
    <a:srgbClr val="FCD80E"/>
    <a:srgbClr val="FFCA00"/>
    <a:srgbClr val="FFBFD4"/>
    <a:srgbClr val="CA447E"/>
    <a:srgbClr val="FD86BB"/>
    <a:srgbClr val="BDD86C"/>
    <a:srgbClr val="FF77B1"/>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72" autoAdjust="0"/>
  </p:normalViewPr>
  <p:slideViewPr>
    <p:cSldViewPr>
      <p:cViewPr varScale="1">
        <p:scale>
          <a:sx n="62" d="100"/>
          <a:sy n="62" d="100"/>
        </p:scale>
        <p:origin x="176" y="6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EACF3-529D-B046-992B-406EE9DE00C6}" type="datetimeFigureOut">
              <a:rPr lang="en-VN" smtClean="0"/>
              <a:t>21/11/25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FE45F-AD6C-F744-89D2-1263EB97FFEC}" type="slidenum">
              <a:rPr lang="en-VN" smtClean="0"/>
              <a:t>‹#›</a:t>
            </a:fld>
            <a:endParaRPr lang="en-VN"/>
          </a:p>
        </p:txBody>
      </p:sp>
    </p:spTree>
    <p:extLst>
      <p:ext uri="{BB962C8B-B14F-4D97-AF65-F5344CB8AC3E}">
        <p14:creationId xmlns:p14="http://schemas.microsoft.com/office/powerpoint/2010/main" val="1224494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hộp để câu hỏi xuất hiện, sau khi hoàn thành xong câu hỏi, kick vào số để khui túi mù.</a:t>
            </a:r>
          </a:p>
        </p:txBody>
      </p:sp>
      <p:sp>
        <p:nvSpPr>
          <p:cNvPr id="4" name="Slide Number Placeholder 3"/>
          <p:cNvSpPr>
            <a:spLocks noGrp="1"/>
          </p:cNvSpPr>
          <p:nvPr>
            <p:ph type="sldNum" sz="quarter" idx="5"/>
          </p:nvPr>
        </p:nvSpPr>
        <p:spPr/>
        <p:txBody>
          <a:bodyPr/>
          <a:lstStyle/>
          <a:p>
            <a:fld id="{5F8B87FC-64FD-0242-891D-CAAD4633CC62}" type="slidenum">
              <a:rPr lang="en-VN" smtClean="0"/>
              <a:t>3</a:t>
            </a:fld>
            <a:endParaRPr lang="en-VN"/>
          </a:p>
        </p:txBody>
      </p:sp>
    </p:spTree>
    <p:extLst>
      <p:ext uri="{BB962C8B-B14F-4D97-AF65-F5344CB8AC3E}">
        <p14:creationId xmlns:p14="http://schemas.microsoft.com/office/powerpoint/2010/main" val="272290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22</a:t>
            </a:fld>
            <a:endParaRPr lang="en-VN"/>
          </a:p>
        </p:txBody>
      </p:sp>
    </p:spTree>
    <p:extLst>
      <p:ext uri="{BB962C8B-B14F-4D97-AF65-F5344CB8AC3E}">
        <p14:creationId xmlns:p14="http://schemas.microsoft.com/office/powerpoint/2010/main" val="252422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25</a:t>
            </a:fld>
            <a:endParaRPr lang="en-VN"/>
          </a:p>
        </p:txBody>
      </p:sp>
    </p:spTree>
    <p:extLst>
      <p:ext uri="{BB962C8B-B14F-4D97-AF65-F5344CB8AC3E}">
        <p14:creationId xmlns:p14="http://schemas.microsoft.com/office/powerpoint/2010/main" val="1873629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28</a:t>
            </a:fld>
            <a:endParaRPr lang="en-VN"/>
          </a:p>
        </p:txBody>
      </p:sp>
    </p:spTree>
    <p:extLst>
      <p:ext uri="{BB962C8B-B14F-4D97-AF65-F5344CB8AC3E}">
        <p14:creationId xmlns:p14="http://schemas.microsoft.com/office/powerpoint/2010/main" val="421670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31</a:t>
            </a:fld>
            <a:endParaRPr lang="en-VN"/>
          </a:p>
        </p:txBody>
      </p:sp>
    </p:spTree>
    <p:extLst>
      <p:ext uri="{BB962C8B-B14F-4D97-AF65-F5344CB8AC3E}">
        <p14:creationId xmlns:p14="http://schemas.microsoft.com/office/powerpoint/2010/main" val="4160484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34</a:t>
            </a:fld>
            <a:endParaRPr lang="en-VN"/>
          </a:p>
        </p:txBody>
      </p:sp>
    </p:spTree>
    <p:extLst>
      <p:ext uri="{BB962C8B-B14F-4D97-AF65-F5344CB8AC3E}">
        <p14:creationId xmlns:p14="http://schemas.microsoft.com/office/powerpoint/2010/main" val="4117408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37</a:t>
            </a:fld>
            <a:endParaRPr lang="en-VN"/>
          </a:p>
        </p:txBody>
      </p:sp>
    </p:spTree>
    <p:extLst>
      <p:ext uri="{BB962C8B-B14F-4D97-AF65-F5344CB8AC3E}">
        <p14:creationId xmlns:p14="http://schemas.microsoft.com/office/powerpoint/2010/main" val="1083947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40</a:t>
            </a:fld>
            <a:endParaRPr lang="en-VN"/>
          </a:p>
        </p:txBody>
      </p:sp>
    </p:spTree>
    <p:extLst>
      <p:ext uri="{BB962C8B-B14F-4D97-AF65-F5344CB8AC3E}">
        <p14:creationId xmlns:p14="http://schemas.microsoft.com/office/powerpoint/2010/main" val="119021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4</a:t>
            </a:fld>
            <a:endParaRPr lang="en-VN"/>
          </a:p>
        </p:txBody>
      </p:sp>
    </p:spTree>
    <p:extLst>
      <p:ext uri="{BB962C8B-B14F-4D97-AF65-F5344CB8AC3E}">
        <p14:creationId xmlns:p14="http://schemas.microsoft.com/office/powerpoint/2010/main" val="2035687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nhân vật để quay về</a:t>
            </a:r>
          </a:p>
        </p:txBody>
      </p:sp>
      <p:sp>
        <p:nvSpPr>
          <p:cNvPr id="4" name="Slide Number Placeholder 3"/>
          <p:cNvSpPr>
            <a:spLocks noGrp="1"/>
          </p:cNvSpPr>
          <p:nvPr>
            <p:ph type="sldNum" sz="quarter" idx="5"/>
          </p:nvPr>
        </p:nvSpPr>
        <p:spPr/>
        <p:txBody>
          <a:bodyPr/>
          <a:lstStyle/>
          <a:p>
            <a:fld id="{79EFE45F-AD6C-F744-89D2-1263EB97FFEC}" type="slidenum">
              <a:rPr lang="en-VN" smtClean="0"/>
              <a:t>5</a:t>
            </a:fld>
            <a:endParaRPr lang="en-VN"/>
          </a:p>
        </p:txBody>
      </p:sp>
    </p:spTree>
    <p:extLst>
      <p:ext uri="{BB962C8B-B14F-4D97-AF65-F5344CB8AC3E}">
        <p14:creationId xmlns:p14="http://schemas.microsoft.com/office/powerpoint/2010/main" val="3889358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a:t>
            </a:r>
            <a:r>
              <a:rPr lang="en-VN"/>
              <a:t>nhân vật quay về</a:t>
            </a:r>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6</a:t>
            </a:fld>
            <a:endParaRPr lang="en-VN"/>
          </a:p>
        </p:txBody>
      </p:sp>
    </p:spTree>
    <p:extLst>
      <p:ext uri="{BB962C8B-B14F-4D97-AF65-F5344CB8AC3E}">
        <p14:creationId xmlns:p14="http://schemas.microsoft.com/office/powerpoint/2010/main" val="176115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7</a:t>
            </a:fld>
            <a:endParaRPr lang="en-VN"/>
          </a:p>
        </p:txBody>
      </p:sp>
    </p:spTree>
    <p:extLst>
      <p:ext uri="{BB962C8B-B14F-4D97-AF65-F5344CB8AC3E}">
        <p14:creationId xmlns:p14="http://schemas.microsoft.com/office/powerpoint/2010/main" val="4100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10</a:t>
            </a:fld>
            <a:endParaRPr lang="en-VN"/>
          </a:p>
        </p:txBody>
      </p:sp>
    </p:spTree>
    <p:extLst>
      <p:ext uri="{BB962C8B-B14F-4D97-AF65-F5344CB8AC3E}">
        <p14:creationId xmlns:p14="http://schemas.microsoft.com/office/powerpoint/2010/main" val="278553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13</a:t>
            </a:fld>
            <a:endParaRPr lang="en-VN"/>
          </a:p>
        </p:txBody>
      </p:sp>
    </p:spTree>
    <p:extLst>
      <p:ext uri="{BB962C8B-B14F-4D97-AF65-F5344CB8AC3E}">
        <p14:creationId xmlns:p14="http://schemas.microsoft.com/office/powerpoint/2010/main" val="339432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16</a:t>
            </a:fld>
            <a:endParaRPr lang="en-VN"/>
          </a:p>
        </p:txBody>
      </p:sp>
    </p:spTree>
    <p:extLst>
      <p:ext uri="{BB962C8B-B14F-4D97-AF65-F5344CB8AC3E}">
        <p14:creationId xmlns:p14="http://schemas.microsoft.com/office/powerpoint/2010/main" val="245814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dirty="0"/>
              <a:t> A, B, C, D </a:t>
            </a:r>
            <a:r>
              <a:rPr lang="en-US" dirty="0" err="1"/>
              <a:t>để</a:t>
            </a:r>
            <a:r>
              <a:rPr lang="en-US" dirty="0"/>
              <a:t> </a:t>
            </a:r>
            <a:r>
              <a:rPr lang="en-US" dirty="0" err="1"/>
              <a:t>chạy</a:t>
            </a:r>
            <a:r>
              <a:rPr lang="en-US" dirty="0"/>
              <a:t> sang </a:t>
            </a:r>
            <a:r>
              <a:rPr lang="en-US" dirty="0" err="1"/>
              <a:t>trang</a:t>
            </a:r>
            <a:r>
              <a:rPr lang="en-US" dirty="0"/>
              <a:t> </a:t>
            </a:r>
            <a:r>
              <a:rPr lang="en-US" dirty="0" err="1"/>
              <a:t>đáp</a:t>
            </a:r>
            <a:r>
              <a:rPr lang="en-US" dirty="0"/>
              <a:t> </a:t>
            </a:r>
            <a:r>
              <a:rPr lang="en-US" dirty="0" err="1"/>
              <a:t>án</a:t>
            </a:r>
            <a:endParaRPr lang="en-VN" dirty="0"/>
          </a:p>
          <a:p>
            <a:endParaRPr lang="en-VN" dirty="0"/>
          </a:p>
        </p:txBody>
      </p:sp>
      <p:sp>
        <p:nvSpPr>
          <p:cNvPr id="4" name="Slide Number Placeholder 3"/>
          <p:cNvSpPr>
            <a:spLocks noGrp="1"/>
          </p:cNvSpPr>
          <p:nvPr>
            <p:ph type="sldNum" sz="quarter" idx="5"/>
          </p:nvPr>
        </p:nvSpPr>
        <p:spPr/>
        <p:txBody>
          <a:bodyPr/>
          <a:lstStyle/>
          <a:p>
            <a:fld id="{79EFE45F-AD6C-F744-89D2-1263EB97FFEC}" type="slidenum">
              <a:rPr lang="en-VN" smtClean="0"/>
              <a:t>19</a:t>
            </a:fld>
            <a:endParaRPr lang="en-VN"/>
          </a:p>
        </p:txBody>
      </p:sp>
    </p:spTree>
    <p:extLst>
      <p:ext uri="{BB962C8B-B14F-4D97-AF65-F5344CB8AC3E}">
        <p14:creationId xmlns:p14="http://schemas.microsoft.com/office/powerpoint/2010/main" val="341153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11.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12.xml"/><Relationship Id="rId2" Type="http://schemas.openxmlformats.org/officeDocument/2006/relationships/notesSlide" Target="../notesSlides/notesSlide6.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9.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10.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14.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15.xml"/><Relationship Id="rId2" Type="http://schemas.openxmlformats.org/officeDocument/2006/relationships/notesSlide" Target="../notesSlides/notesSlide7.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9.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1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50.sv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17.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18.xml"/><Relationship Id="rId2" Type="http://schemas.openxmlformats.org/officeDocument/2006/relationships/notesSlide" Target="../notesSlides/notesSlide8.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6.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16.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7.sv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20.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21.xml"/><Relationship Id="rId2" Type="http://schemas.openxmlformats.org/officeDocument/2006/relationships/notesSlide" Target="../notesSlides/notesSlide9.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jpe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sv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1.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2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9.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8.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23.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24.xml"/><Relationship Id="rId2" Type="http://schemas.openxmlformats.org/officeDocument/2006/relationships/notesSlide" Target="../notesSlides/notesSlide10.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2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9.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22.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50.svg"/></Relationships>
</file>

<file path=ppt/slides/_rels/slide2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26.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27.xml"/><Relationship Id="rId2" Type="http://schemas.openxmlformats.org/officeDocument/2006/relationships/notesSlide" Target="../notesSlides/notesSlide11.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2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2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6.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25.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7.svg"/></Relationships>
</file>

<file path=ppt/slides/_rels/slide2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29.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21.xml"/><Relationship Id="rId2" Type="http://schemas.openxmlformats.org/officeDocument/2006/relationships/notesSlide" Target="../notesSlides/notesSlide12.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2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5.xml"/><Relationship Id="rId18" Type="http://schemas.openxmlformats.org/officeDocument/2006/relationships/slide" Target="slide40.xml"/><Relationship Id="rId26" Type="http://schemas.openxmlformats.org/officeDocument/2006/relationships/image" Target="../media/image22.svg"/><Relationship Id="rId3" Type="http://schemas.openxmlformats.org/officeDocument/2006/relationships/image" Target="../media/image38.png"/><Relationship Id="rId21" Type="http://schemas.openxmlformats.org/officeDocument/2006/relationships/image" Target="../media/image35.png"/><Relationship Id="rId7" Type="http://schemas.openxmlformats.org/officeDocument/2006/relationships/slide" Target="slide10.xml"/><Relationship Id="rId12" Type="http://schemas.openxmlformats.org/officeDocument/2006/relationships/slide" Target="slide22.xml"/><Relationship Id="rId17" Type="http://schemas.openxmlformats.org/officeDocument/2006/relationships/slide" Target="slide37.xml"/><Relationship Id="rId25"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slide" Target="slide34.xml"/><Relationship Id="rId20" Type="http://schemas.openxmlformats.org/officeDocument/2006/relationships/image" Target="../media/image24.svg"/><Relationship Id="rId29"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slide" Target="slide19.xml"/><Relationship Id="rId24" Type="http://schemas.openxmlformats.org/officeDocument/2006/relationships/image" Target="../media/image20.svg"/><Relationship Id="rId5" Type="http://schemas.openxmlformats.org/officeDocument/2006/relationships/slide" Target="slide4.xml"/><Relationship Id="rId15" Type="http://schemas.openxmlformats.org/officeDocument/2006/relationships/slide" Target="slide31.xml"/><Relationship Id="rId23" Type="http://schemas.openxmlformats.org/officeDocument/2006/relationships/image" Target="../media/image19.png"/><Relationship Id="rId28" Type="http://schemas.openxmlformats.org/officeDocument/2006/relationships/image" Target="../media/image34.svg"/><Relationship Id="rId10" Type="http://schemas.openxmlformats.org/officeDocument/2006/relationships/slide" Target="slide16.xml"/><Relationship Id="rId19" Type="http://schemas.openxmlformats.org/officeDocument/2006/relationships/image" Target="../media/image23.png"/><Relationship Id="rId31" Type="http://schemas.openxmlformats.org/officeDocument/2006/relationships/image" Target="../media/image42.emf"/><Relationship Id="rId4" Type="http://schemas.openxmlformats.org/officeDocument/2006/relationships/image" Target="../media/image39.png"/><Relationship Id="rId9" Type="http://schemas.openxmlformats.org/officeDocument/2006/relationships/slide" Target="slide13.xml"/><Relationship Id="rId14" Type="http://schemas.openxmlformats.org/officeDocument/2006/relationships/slide" Target="slide28.xml"/><Relationship Id="rId22" Type="http://schemas.openxmlformats.org/officeDocument/2006/relationships/image" Target="../media/image36.svg"/><Relationship Id="rId27" Type="http://schemas.openxmlformats.org/officeDocument/2006/relationships/image" Target="../media/image33.png"/><Relationship Id="rId30"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6.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28.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7.svg"/></Relationships>
</file>

<file path=ppt/slides/_rels/slide3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33.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32.xml"/><Relationship Id="rId2" Type="http://schemas.openxmlformats.org/officeDocument/2006/relationships/notesSlide" Target="../notesSlides/notesSlide13.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3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3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6.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1.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7.svg"/></Relationships>
</file>

<file path=ppt/slides/_rels/slide3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36.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35.xml"/><Relationship Id="rId2" Type="http://schemas.openxmlformats.org/officeDocument/2006/relationships/notesSlide" Target="../notesSlides/notesSlide14.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3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1.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3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9.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4.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50.svg"/></Relationships>
</file>

<file path=ppt/slides/_rels/slide3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39.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38.xml"/><Relationship Id="rId2" Type="http://schemas.openxmlformats.org/officeDocument/2006/relationships/notesSlide" Target="../notesSlides/notesSlide15.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3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3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9.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7.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50.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6.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5.xml"/><Relationship Id="rId2" Type="http://schemas.openxmlformats.org/officeDocument/2006/relationships/notesSlide" Target="../notesSlides/notesSlide2.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4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41.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42.xml"/><Relationship Id="rId2" Type="http://schemas.openxmlformats.org/officeDocument/2006/relationships/notesSlide" Target="../notesSlides/notesSlide16.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4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9.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40.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50.svg"/></Relationships>
</file>

<file path=ppt/slides/_rels/slide4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53.png"/><Relationship Id="rId2" Type="http://schemas.openxmlformats.org/officeDocument/2006/relationships/image" Target="../media/image1.jpeg"/><Relationship Id="rId16" Type="http://schemas.openxmlformats.org/officeDocument/2006/relationships/image" Target="../media/image52.emf"/><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1.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4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5.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4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6.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4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4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4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4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7.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slide" Target="slide3.xml"/><Relationship Id="rId3" Type="http://schemas.openxmlformats.org/officeDocument/2006/relationships/image" Target="../media/image15.jpeg"/><Relationship Id="rId21" Type="http://schemas.openxmlformats.org/officeDocument/2006/relationships/image" Target="../media/image22.svg"/><Relationship Id="rId7" Type="http://schemas.openxmlformats.org/officeDocument/2006/relationships/image" Target="../media/image20.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4.svg"/><Relationship Id="rId2" Type="http://schemas.openxmlformats.org/officeDocument/2006/relationships/notesSlide" Target="../notesSlides/notesSlide3.xml"/><Relationship Id="rId16" Type="http://schemas.openxmlformats.org/officeDocument/2006/relationships/image" Target="../media/image31.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24" Type="http://schemas.openxmlformats.org/officeDocument/2006/relationships/image" Target="../media/image43.png"/><Relationship Id="rId5" Type="http://schemas.openxmlformats.org/officeDocument/2006/relationships/image" Target="../media/image17.svg"/><Relationship Id="rId15" Type="http://schemas.openxmlformats.org/officeDocument/2006/relationships/image" Target="../media/image30.svg"/><Relationship Id="rId23" Type="http://schemas.openxmlformats.org/officeDocument/2006/relationships/image" Target="../media/image36.svg"/><Relationship Id="rId28" Type="http://schemas.openxmlformats.org/officeDocument/2006/relationships/image" Target="../media/image45.emf"/><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6.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41.png"/></Relationships>
</file>

<file path=ppt/slides/_rels/slide5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5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3.svg"/></Relationships>
</file>

<file path=ppt/slides/_rels/slide5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9.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5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60.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5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61.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5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62.emf"/><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slide" Target="slide4.xml"/><Relationship Id="rId3" Type="http://schemas.openxmlformats.org/officeDocument/2006/relationships/image" Target="../media/image15.jpeg"/><Relationship Id="rId21" Type="http://schemas.openxmlformats.org/officeDocument/2006/relationships/image" Target="../media/image22.svg"/><Relationship Id="rId7" Type="http://schemas.openxmlformats.org/officeDocument/2006/relationships/image" Target="../media/image20.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4.svg"/><Relationship Id="rId2" Type="http://schemas.openxmlformats.org/officeDocument/2006/relationships/notesSlide" Target="../notesSlides/notesSlide4.xml"/><Relationship Id="rId16" Type="http://schemas.openxmlformats.org/officeDocument/2006/relationships/image" Target="../media/image31.png"/><Relationship Id="rId20" Type="http://schemas.openxmlformats.org/officeDocument/2006/relationships/image" Target="../media/image21.png"/><Relationship Id="rId29" Type="http://schemas.openxmlformats.org/officeDocument/2006/relationships/image" Target="../media/image48.emf"/><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24" Type="http://schemas.openxmlformats.org/officeDocument/2006/relationships/image" Target="../media/image43.png"/><Relationship Id="rId5" Type="http://schemas.openxmlformats.org/officeDocument/2006/relationships/image" Target="../media/image17.svg"/><Relationship Id="rId15" Type="http://schemas.openxmlformats.org/officeDocument/2006/relationships/image" Target="../media/image30.svg"/><Relationship Id="rId23" Type="http://schemas.openxmlformats.org/officeDocument/2006/relationships/image" Target="../media/image36.svg"/><Relationship Id="rId28" Type="http://schemas.openxmlformats.org/officeDocument/2006/relationships/image" Target="../media/image47.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6.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slide" Target="slide8.xml"/><Relationship Id="rId3" Type="http://schemas.openxmlformats.org/officeDocument/2006/relationships/image" Target="../media/image15.jpeg"/><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slide" Target="slide9.xml"/><Relationship Id="rId2" Type="http://schemas.openxmlformats.org/officeDocument/2006/relationships/notesSlide" Target="../notesSlides/notesSlide5.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24"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29.png"/><Relationship Id="rId23" Type="http://schemas.openxmlformats.org/officeDocument/2006/relationships/image" Target="../media/image35.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3.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5.emf"/></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6.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slide" Target="slide7.xml"/><Relationship Id="rId2" Type="http://schemas.openxmlformats.org/officeDocument/2006/relationships/image" Target="../media/image15.jpeg"/><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24"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31.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6.svg"/><Relationship Id="rId27"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5" name="Picture 14">
            <a:extLst>
              <a:ext uri="{FF2B5EF4-FFF2-40B4-BE49-F238E27FC236}">
                <a16:creationId xmlns:a16="http://schemas.microsoft.com/office/drawing/2014/main" id="{8CBAC031-CAE4-E980-C931-D8599D6E56CB}"/>
              </a:ext>
            </a:extLst>
          </p:cNvPr>
          <p:cNvPicPr>
            <a:picLocks noChangeAspect="1"/>
          </p:cNvPicPr>
          <p:nvPr/>
        </p:nvPicPr>
        <p:blipFill>
          <a:blip r:embed="rId15"/>
          <a:stretch>
            <a:fillRect/>
          </a:stretch>
        </p:blipFill>
        <p:spPr>
          <a:xfrm rot="367514">
            <a:off x="727855" y="1811744"/>
            <a:ext cx="17258973" cy="70335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
                                        <p:tgtEl>
                                          <p:spTgt spid="15"/>
                                        </p:tgtEl>
                                      </p:cBhvr>
                                    </p:animEffect>
                                    <p:anim calcmode="lin" valueType="num">
                                      <p:cBhvr>
                                        <p:cTn id="8" dur="400" fill="hold"/>
                                        <p:tgtEl>
                                          <p:spTgt spid="15"/>
                                        </p:tgtEl>
                                        <p:attrNameLst>
                                          <p:attrName>ppt_x</p:attrName>
                                        </p:attrNameLst>
                                      </p:cBhvr>
                                      <p:tavLst>
                                        <p:tav tm="0">
                                          <p:val>
                                            <p:strVal val="#ppt_x"/>
                                          </p:val>
                                        </p:tav>
                                        <p:tav tm="100000">
                                          <p:val>
                                            <p:strVal val="#ppt_x"/>
                                          </p:val>
                                        </p:tav>
                                      </p:tavLst>
                                    </p:anim>
                                    <p:anim calcmode="lin" valueType="num">
                                      <p:cBhvr>
                                        <p:cTn id="9" dur="400" fill="hold"/>
                                        <p:tgtEl>
                                          <p:spTgt spid="1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9CBC2-1BF0-2AEC-7D01-7E2AE336F7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43521FB-5D1F-EC52-66D5-DCCA32CB9C4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D7212A8A-9497-7F7D-8F8E-14D0AE853757}"/>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C6DDD9C0-1C06-3C2F-E773-72E6BB2B8C64}"/>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52D49E89-225A-9ADE-78AE-2DDEB41E6DB3}"/>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2469178C-7FD2-F248-B672-B0497767EA7A}"/>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581DC3F5-7C6B-06BF-ECDE-EE313B05D53A}"/>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580FB7CF-6F13-E8FB-C54A-B586B15B2D49}"/>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3784DD10-1230-114A-831D-0BFA60B4FDB1}"/>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16CE79C7-1709-063A-3715-751990394834}"/>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A3EB152C-624B-EC2B-3F70-C814694E5B1E}"/>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C681460E-A178-85D8-00E6-483677638291}"/>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4ADBA304-C517-7E8D-CA7A-2CC72A5C44E8}"/>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725072E6-C159-D635-7A2C-44A1E3CC3224}"/>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63EC17A6-50BC-9376-702F-959F1712EB0A}"/>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E2BBF13E-EC1D-3537-C739-1DEBC7AA0BED}"/>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16D0705F-AB26-C155-D44D-40660C62FF3C}"/>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BB2B66CB-0EE8-5E73-1700-65EB4ACA83B4}"/>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vần thích hợp vào chỗ trống?</a:t>
            </a:r>
          </a:p>
        </p:txBody>
      </p:sp>
      <p:sp>
        <p:nvSpPr>
          <p:cNvPr id="21" name="TextBox 20">
            <a:extLst>
              <a:ext uri="{FF2B5EF4-FFF2-40B4-BE49-F238E27FC236}">
                <a16:creationId xmlns:a16="http://schemas.microsoft.com/office/drawing/2014/main" id="{4FD2C81C-7533-1634-7DD4-C7A7AA812455}"/>
              </a:ext>
            </a:extLst>
          </p:cNvPr>
          <p:cNvSpPr txBox="1"/>
          <p:nvPr/>
        </p:nvSpPr>
        <p:spPr>
          <a:xfrm>
            <a:off x="2722703" y="3007457"/>
            <a:ext cx="12186831" cy="861774"/>
          </a:xfrm>
          <a:prstGeom prst="rect">
            <a:avLst/>
          </a:prstGeom>
          <a:noFill/>
        </p:spPr>
        <p:txBody>
          <a:bodyPr wrap="square" rtlCol="0">
            <a:spAutoFit/>
          </a:bodyPr>
          <a:lstStyle/>
          <a:p>
            <a:pPr algn="ctr"/>
            <a:r>
              <a:rPr lang="en-VN" sz="5000" b="1" dirty="0">
                <a:solidFill>
                  <a:srgbClr val="F59296"/>
                </a:solidFill>
                <a:latin typeface="UTM Avo" panose="02040603050506020204" pitchFamily="18"/>
              </a:rPr>
              <a:t>“Bạn nhỏ bị s… chân.”</a:t>
            </a:r>
          </a:p>
        </p:txBody>
      </p:sp>
      <p:sp>
        <p:nvSpPr>
          <p:cNvPr id="22" name="TextBox 21">
            <a:extLst>
              <a:ext uri="{FF2B5EF4-FFF2-40B4-BE49-F238E27FC236}">
                <a16:creationId xmlns:a16="http://schemas.microsoft.com/office/drawing/2014/main" id="{E49ABC8C-20E4-D80B-B04B-6FAB01C5B3E7}"/>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uông</a:t>
            </a:r>
          </a:p>
        </p:txBody>
      </p:sp>
      <p:sp>
        <p:nvSpPr>
          <p:cNvPr id="23" name="TextBox 22">
            <a:extLst>
              <a:ext uri="{FF2B5EF4-FFF2-40B4-BE49-F238E27FC236}">
                <a16:creationId xmlns:a16="http://schemas.microsoft.com/office/drawing/2014/main" id="{6686F6F5-A561-A041-2FB0-E06829C4299D}"/>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ưng</a:t>
            </a:r>
          </a:p>
        </p:txBody>
      </p:sp>
      <p:sp>
        <p:nvSpPr>
          <p:cNvPr id="24" name="TextBox 23">
            <a:extLst>
              <a:ext uri="{FF2B5EF4-FFF2-40B4-BE49-F238E27FC236}">
                <a16:creationId xmlns:a16="http://schemas.microsoft.com/office/drawing/2014/main" id="{6133D16B-64CC-0AF4-9077-3AACEC3A5D9A}"/>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uôc</a:t>
            </a:r>
          </a:p>
        </p:txBody>
      </p:sp>
      <p:sp>
        <p:nvSpPr>
          <p:cNvPr id="25" name="TextBox 24">
            <a:extLst>
              <a:ext uri="{FF2B5EF4-FFF2-40B4-BE49-F238E27FC236}">
                <a16:creationId xmlns:a16="http://schemas.microsoft.com/office/drawing/2014/main" id="{30336CD0-BC7C-4BCC-E3AA-CB9ED1CE3C25}"/>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ung</a:t>
            </a:r>
          </a:p>
        </p:txBody>
      </p:sp>
      <p:sp>
        <p:nvSpPr>
          <p:cNvPr id="26" name="TextBox 25">
            <a:hlinkClick r:id="rId25" action="ppaction://hlinksldjump"/>
            <a:extLst>
              <a:ext uri="{FF2B5EF4-FFF2-40B4-BE49-F238E27FC236}">
                <a16:creationId xmlns:a16="http://schemas.microsoft.com/office/drawing/2014/main" id="{54A8B7E3-EC37-244D-E480-53F707BDF042}"/>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4F83BB57-BDB1-681C-489C-990E6C7747F1}"/>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5" action="ppaction://hlinksldjump"/>
            <a:extLst>
              <a:ext uri="{FF2B5EF4-FFF2-40B4-BE49-F238E27FC236}">
                <a16:creationId xmlns:a16="http://schemas.microsoft.com/office/drawing/2014/main" id="{770230E6-7BA5-7DFB-B584-B78E533579FE}"/>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9E141AD7-12B8-8482-7F6E-A0CD41424C2B}"/>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250885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6C403-CAF6-6F76-05D8-B59B622AD36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1FF6D0-5349-4754-9A92-885869B8B23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4ADEA401-0275-CD11-A5F0-189DAD0B7864}"/>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58A0FF52-F649-6DF3-4AAF-C089543013FB}"/>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45A8BD19-BF06-2A12-57F1-E9ADCF6A7419}"/>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E468067A-460B-BEB4-1233-D30087011AB5}"/>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D2E7BA41-6133-854E-1BBD-888E228549A0}"/>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7841A3DE-7B85-8CAD-E574-08C85C01AB4B}"/>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062B649C-9AE8-7CD0-851B-5914AFD4551A}"/>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26BC2A6B-3428-50B4-AD2C-22F90E6E9878}"/>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DD9A6E99-24AC-B727-701A-A4745F8B7181}"/>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AC794266-1D9A-96E2-D729-5906BF29BE5A}"/>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43875C8F-F8ED-F608-E209-FC495F9BDD2D}"/>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3462327D-0996-392C-9660-F50A88B42F09}"/>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F9675C99-C60D-9369-7BF3-3F74601B9727}"/>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6C34E74A-270A-D967-58D4-F5BCA3FCBE35}"/>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ECC37972-668F-6521-77D8-F6012A2CE325}"/>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9" name="Freeform 8" descr="Upscale Image">
            <a:hlinkClick r:id="rId25" action="ppaction://hlinksldjump"/>
            <a:extLst>
              <a:ext uri="{FF2B5EF4-FFF2-40B4-BE49-F238E27FC236}">
                <a16:creationId xmlns:a16="http://schemas.microsoft.com/office/drawing/2014/main" id="{3542A30B-565E-4BF1-3664-26C9CCC1583A}"/>
              </a:ext>
            </a:extLst>
          </p:cNvPr>
          <p:cNvSpPr/>
          <p:nvPr/>
        </p:nvSpPr>
        <p:spPr>
          <a:xfrm>
            <a:off x="4984303" y="2921824"/>
            <a:ext cx="6999079" cy="7547414"/>
          </a:xfrm>
          <a:custGeom>
            <a:avLst/>
            <a:gdLst/>
            <a:ahLst/>
            <a:cxnLst/>
            <a:rect l="l" t="t" r="r" b="b"/>
            <a:pathLst>
              <a:path w="3123263" h="3863400">
                <a:moveTo>
                  <a:pt x="0" y="0"/>
                </a:moveTo>
                <a:lnTo>
                  <a:pt x="3123263" y="0"/>
                </a:lnTo>
                <a:lnTo>
                  <a:pt x="3123263" y="3863400"/>
                </a:lnTo>
                <a:lnTo>
                  <a:pt x="0" y="3863400"/>
                </a:lnTo>
                <a:lnTo>
                  <a:pt x="0" y="0"/>
                </a:lnTo>
                <a:close/>
              </a:path>
            </a:pathLst>
          </a:custGeom>
          <a:blipFill>
            <a:blip r:embed="rId26"/>
            <a:stretch>
              <a:fillRect l="-70966" t="-204158" r="-296345" b="-73627"/>
            </a:stretch>
          </a:blipFill>
          <a:ln cap="sq">
            <a:noFill/>
            <a:prstDash val="solid"/>
            <a:miter/>
          </a:ln>
        </p:spPr>
      </p:sp>
      <p:pic>
        <p:nvPicPr>
          <p:cNvPr id="20" name="Picture 19">
            <a:extLst>
              <a:ext uri="{FF2B5EF4-FFF2-40B4-BE49-F238E27FC236}">
                <a16:creationId xmlns:a16="http://schemas.microsoft.com/office/drawing/2014/main" id="{0EB600BF-EDBA-A6F2-A2B6-F115EFA176C9}"/>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98024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p:cNvPr>
          <p:cNvSpPr/>
          <p:nvPr/>
        </p:nvSpPr>
        <p:spPr>
          <a:xfrm>
            <a:off x="6329148" y="3597600"/>
            <a:ext cx="5629701" cy="4114800"/>
          </a:xfrm>
          <a:custGeom>
            <a:avLst/>
            <a:gdLst/>
            <a:ahLst/>
            <a:cxnLst/>
            <a:rect l="l" t="t" r="r" b="b"/>
            <a:pathLst>
              <a:path w="5629701" h="4114800">
                <a:moveTo>
                  <a:pt x="0" y="0"/>
                </a:moveTo>
                <a:lnTo>
                  <a:pt x="5629702" y="0"/>
                </a:lnTo>
                <a:lnTo>
                  <a:pt x="562970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CDD2E3BD-3906-5F70-C1C3-8B4FE50B2DA8}"/>
              </a:ext>
            </a:extLst>
          </p:cNvPr>
          <p:cNvPicPr>
            <a:picLocks noChangeAspect="1"/>
          </p:cNvPicPr>
          <p:nvPr/>
        </p:nvPicPr>
        <p:blipFill>
          <a:blip r:embed="rId28"/>
          <a:stretch>
            <a:fillRect/>
          </a:stretch>
        </p:blipFill>
        <p:spPr>
          <a:xfrm>
            <a:off x="5125363" y="1945389"/>
            <a:ext cx="8037271" cy="2622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5C04-6086-0C5A-8ADC-4591F9CEDC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C2E50C-D638-062A-0893-136A2AE914B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DB0ADBF5-9A57-2B59-BD3C-353628306B08}"/>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81A53FBE-80CB-8D58-08E0-6F5CD172F5C9}"/>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3A8AAB3A-B4D7-8C55-429D-F7DB0350485F}"/>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CFAE5033-3E86-DBEC-4D92-1672A1C3A1F4}"/>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4E15E085-1ED0-872E-BDB8-6B70A4CD1E33}"/>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E31AEBAF-B273-D7D5-7CCB-704C5AC6067F}"/>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5DC10750-4851-4D28-B7DB-2918920AE976}"/>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16DD62B6-E27D-5158-CEAA-535E043E32A6}"/>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9CCCB799-B9C3-165A-B785-FF237D983B9D}"/>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2FB2F637-EE48-83B4-9FE2-976419045162}"/>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7F785CB1-329A-1443-D0BB-4BA578ACB218}"/>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A007F79D-F4E7-08C3-4826-3BFFEC6C9EAB}"/>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06145204-8FFB-1690-FAB2-DA0A6B90A714}"/>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AEA60BA0-9DD1-7BEF-3B75-5CCB0F10509E}"/>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604736EA-F270-2773-4A3B-417002806AC5}"/>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59A03854-1D85-37D3-5049-2BC0A44433AF}"/>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vần thích hợp vào chỗ trống?</a:t>
            </a:r>
          </a:p>
        </p:txBody>
      </p:sp>
      <p:sp>
        <p:nvSpPr>
          <p:cNvPr id="21" name="TextBox 20">
            <a:extLst>
              <a:ext uri="{FF2B5EF4-FFF2-40B4-BE49-F238E27FC236}">
                <a16:creationId xmlns:a16="http://schemas.microsoft.com/office/drawing/2014/main" id="{2D478542-DAF5-C202-74C1-A795CA0FBABD}"/>
              </a:ext>
            </a:extLst>
          </p:cNvPr>
          <p:cNvSpPr txBox="1"/>
          <p:nvPr/>
        </p:nvSpPr>
        <p:spPr>
          <a:xfrm>
            <a:off x="2722703" y="3007457"/>
            <a:ext cx="12186831" cy="861774"/>
          </a:xfrm>
          <a:prstGeom prst="rect">
            <a:avLst/>
          </a:prstGeom>
          <a:noFill/>
        </p:spPr>
        <p:txBody>
          <a:bodyPr wrap="square" rtlCol="0">
            <a:spAutoFit/>
          </a:bodyPr>
          <a:lstStyle/>
          <a:p>
            <a:pPr algn="ctr"/>
            <a:r>
              <a:rPr lang="en-VN" sz="5000" b="1" dirty="0">
                <a:solidFill>
                  <a:srgbClr val="F59296"/>
                </a:solidFill>
                <a:latin typeface="UTM Avo" panose="02040603050506020204" pitchFamily="18"/>
              </a:rPr>
              <a:t>“Bé học cách m.. </a:t>
            </a:r>
            <a:r>
              <a:rPr lang="en-US" sz="5000" b="1" dirty="0">
                <a:solidFill>
                  <a:srgbClr val="F59296"/>
                </a:solidFill>
                <a:latin typeface="UTM Avo" panose="02040603050506020204" pitchFamily="18"/>
              </a:rPr>
              <a:t>n</a:t>
            </a:r>
            <a:r>
              <a:rPr lang="en-VN" sz="5000" b="1" dirty="0">
                <a:solidFill>
                  <a:srgbClr val="F59296"/>
                </a:solidFill>
                <a:latin typeface="UTM Avo" panose="02040603050506020204" pitchFamily="18"/>
              </a:rPr>
              <a:t>ước bằng gáo.”</a:t>
            </a:r>
          </a:p>
        </p:txBody>
      </p:sp>
      <p:sp>
        <p:nvSpPr>
          <p:cNvPr id="22" name="TextBox 21">
            <a:extLst>
              <a:ext uri="{FF2B5EF4-FFF2-40B4-BE49-F238E27FC236}">
                <a16:creationId xmlns:a16="http://schemas.microsoft.com/office/drawing/2014/main" id="{97887E61-AA91-FDD7-9546-A0E7DAF9B03D}"/>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uông</a:t>
            </a:r>
          </a:p>
        </p:txBody>
      </p:sp>
      <p:sp>
        <p:nvSpPr>
          <p:cNvPr id="23" name="TextBox 22">
            <a:extLst>
              <a:ext uri="{FF2B5EF4-FFF2-40B4-BE49-F238E27FC236}">
                <a16:creationId xmlns:a16="http://schemas.microsoft.com/office/drawing/2014/main" id="{BE77F7CF-E652-A981-07C0-F3346D49B01F}"/>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vi-VN" sz="7000" dirty="0">
                <a:latin typeface="UTM Avo" panose="02040603050506020204" pitchFamily="18"/>
              </a:rPr>
              <a:t>u</a:t>
            </a:r>
            <a:r>
              <a:rPr lang="en-VN" sz="7000" dirty="0">
                <a:latin typeface="UTM Avo" panose="02040603050506020204" pitchFamily="18"/>
              </a:rPr>
              <a:t>c</a:t>
            </a:r>
          </a:p>
        </p:txBody>
      </p:sp>
      <p:sp>
        <p:nvSpPr>
          <p:cNvPr id="24" name="TextBox 23">
            <a:extLst>
              <a:ext uri="{FF2B5EF4-FFF2-40B4-BE49-F238E27FC236}">
                <a16:creationId xmlns:a16="http://schemas.microsoft.com/office/drawing/2014/main" id="{3D8CCA9F-3FC7-EF72-F11A-90B0BA140637}"/>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ươc</a:t>
            </a:r>
          </a:p>
        </p:txBody>
      </p:sp>
      <p:sp>
        <p:nvSpPr>
          <p:cNvPr id="25" name="TextBox 24">
            <a:extLst>
              <a:ext uri="{FF2B5EF4-FFF2-40B4-BE49-F238E27FC236}">
                <a16:creationId xmlns:a16="http://schemas.microsoft.com/office/drawing/2014/main" id="{810FD289-256F-DF17-B862-D67162130B5D}"/>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ung</a:t>
            </a:r>
          </a:p>
        </p:txBody>
      </p:sp>
      <p:sp>
        <p:nvSpPr>
          <p:cNvPr id="26" name="TextBox 25">
            <a:hlinkClick r:id="rId25" action="ppaction://hlinksldjump"/>
            <a:extLst>
              <a:ext uri="{FF2B5EF4-FFF2-40B4-BE49-F238E27FC236}">
                <a16:creationId xmlns:a16="http://schemas.microsoft.com/office/drawing/2014/main" id="{9257AFEE-C960-935C-4EA2-7BDEB8E30322}"/>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941EEE40-38A1-0E96-0725-AC13059A8CE3}"/>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5" action="ppaction://hlinksldjump"/>
            <a:extLst>
              <a:ext uri="{FF2B5EF4-FFF2-40B4-BE49-F238E27FC236}">
                <a16:creationId xmlns:a16="http://schemas.microsoft.com/office/drawing/2014/main" id="{5F70D62E-0468-8861-FAB1-BCBFEDDC6330}"/>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93053286-795E-FA9E-3954-F76650C5F269}"/>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323618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13B3-EFB8-0404-2560-8F8D840954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CBC614-FBCF-9A71-2E31-7853FDF7778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7EAD3CAE-B2CC-AD63-2157-E25D5609AC47}"/>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EB6FFDD3-FE49-8C4E-7759-CE86124055A4}"/>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43C01F32-3029-A444-24E4-E20D6E9CB4A7}"/>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A3A69628-883E-4C7C-57D9-B97EDA956996}"/>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ED9DC5D4-C829-5476-8A0D-599B86915ECC}"/>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DFFD80A7-2E0E-3116-2A42-A642B178B840}"/>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0D39D8E3-C92B-DEF3-1F6A-5D1976C05F14}"/>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69DE198A-408B-3BF8-CED7-7D7976541878}"/>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0F220C72-BCDC-030C-5D66-60ABAB116671}"/>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91A755B7-E551-C872-C29C-D36F9F19C079}"/>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9F1270A0-076A-400C-BBC3-C186B339E081}"/>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C82A4D04-4D1F-3FA6-F3D8-126A31245E3E}"/>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65C1E066-7678-FB48-55B1-464BE01D5731}"/>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FA4D696E-DA4E-02C3-AF47-C99D9D84BC90}"/>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4FCFCFEE-0A0A-3723-7B03-39E445B2A51E}"/>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Freeform 5" descr="Upscale Image">
            <a:hlinkClick r:id="rId25" action="ppaction://hlinksldjump"/>
            <a:extLst>
              <a:ext uri="{FF2B5EF4-FFF2-40B4-BE49-F238E27FC236}">
                <a16:creationId xmlns:a16="http://schemas.microsoft.com/office/drawing/2014/main" id="{6643C088-D75C-DF21-4DE9-21DC170F2A7A}"/>
              </a:ext>
            </a:extLst>
          </p:cNvPr>
          <p:cNvSpPr/>
          <p:nvPr/>
        </p:nvSpPr>
        <p:spPr>
          <a:xfrm>
            <a:off x="6964173" y="582759"/>
            <a:ext cx="7502728" cy="7481076"/>
          </a:xfrm>
          <a:custGeom>
            <a:avLst/>
            <a:gdLst/>
            <a:ahLst/>
            <a:cxnLst/>
            <a:rect l="l" t="t" r="r" b="b"/>
            <a:pathLst>
              <a:path w="3385968" h="4106699">
                <a:moveTo>
                  <a:pt x="0" y="0"/>
                </a:moveTo>
                <a:lnTo>
                  <a:pt x="3385968" y="0"/>
                </a:lnTo>
                <a:lnTo>
                  <a:pt x="3385968" y="4106700"/>
                </a:lnTo>
                <a:lnTo>
                  <a:pt x="0" y="4106700"/>
                </a:lnTo>
                <a:lnTo>
                  <a:pt x="0" y="0"/>
                </a:lnTo>
                <a:close/>
              </a:path>
            </a:pathLst>
          </a:custGeom>
          <a:blipFill>
            <a:blip r:embed="rId26"/>
            <a:stretch>
              <a:fillRect l="-286950" t="-2032" r="-44104" b="-253371"/>
            </a:stretch>
          </a:blipFill>
          <a:ln cap="sq">
            <a:noFill/>
            <a:prstDash val="solid"/>
            <a:miter/>
          </a:ln>
        </p:spPr>
      </p:sp>
      <p:pic>
        <p:nvPicPr>
          <p:cNvPr id="19" name="Picture 18">
            <a:extLst>
              <a:ext uri="{FF2B5EF4-FFF2-40B4-BE49-F238E27FC236}">
                <a16:creationId xmlns:a16="http://schemas.microsoft.com/office/drawing/2014/main" id="{39117CDC-83F1-A466-A38E-AF2710BE6067}"/>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131508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6C1-2FFE-F453-4624-96A043FEBC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A92EB0-ABC2-9A8F-ADB4-B0556315D73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2184AD44-194F-3907-5B48-F7F0F83040AF}"/>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6A9DD722-F7C0-0A1F-B37F-C712D38787CF}"/>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C1B427A8-A2A5-F9E6-17F2-22E460E3351D}"/>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7D7A6A91-9ABA-B1BD-C04E-8738B0BAEE7B}"/>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DCB16151-DB76-5159-F520-8CEAFAC1F1DA}"/>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CFC580FB-A6F6-D15F-6403-8D0F44B26612}"/>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A2DFF9AD-96FF-9E4E-03A5-BBAFA9FF01AF}"/>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85B0B0CB-B9D1-08B5-915C-8160399F9488}"/>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C3BD9353-D880-5DD3-5049-2B598F76FDD8}"/>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F10F633E-A3B3-5890-C487-483A8DA841FB}"/>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CBEE2BE2-3AC0-EDCD-ED8F-BF7A90A7D609}"/>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54B05A78-62B3-F5AF-E7CB-C0BC33708AB8}"/>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093ECE00-199A-AC05-5DDE-8F9F34CCECEC}"/>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EE0AE486-F885-DCA3-5639-7A3ED85AF67C}"/>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47358683-E762-23A5-64EB-17F343996FBA}"/>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DDDD6206-9667-6E0A-276C-83EA636B5C72}"/>
              </a:ext>
            </a:extLst>
          </p:cNvPr>
          <p:cNvSpPr/>
          <p:nvPr/>
        </p:nvSpPr>
        <p:spPr>
          <a:xfrm>
            <a:off x="6329148" y="3597600"/>
            <a:ext cx="5629701" cy="4114800"/>
          </a:xfrm>
          <a:custGeom>
            <a:avLst/>
            <a:gdLst/>
            <a:ahLst/>
            <a:cxnLst/>
            <a:rect l="l" t="t" r="r" b="b"/>
            <a:pathLst>
              <a:path w="5629701" h="4114800">
                <a:moveTo>
                  <a:pt x="0" y="0"/>
                </a:moveTo>
                <a:lnTo>
                  <a:pt x="5629702" y="0"/>
                </a:lnTo>
                <a:lnTo>
                  <a:pt x="562970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7E80F3FC-8B10-6666-1687-559BB130D609}"/>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99139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9794-8015-DAF6-21C0-C8AF7CE885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CD8483-5250-FE6A-9BBC-8CB5590754E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5CD54BB2-33BA-6C68-3C68-85871FD23CF6}"/>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CB4C4D2B-AC42-5674-47A5-7598BFFEC2AC}"/>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BC924960-02AA-24B8-1B5D-89E27D5887DE}"/>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28EDF928-2BA1-054E-17DF-9D1B5DA7842A}"/>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D7F1021F-3613-BFD5-9B68-083EA78AA093}"/>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C21516EC-D0AC-4C3E-6267-0BDC19FF0ECD}"/>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04F7399E-FD03-2E91-5FEA-06F3780CC2EB}"/>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9A82FD41-AE16-AE21-8F87-31F3705CB7D0}"/>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6557F83C-4E68-5870-EE20-F8D7D4FDB4AA}"/>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18260CC9-0C49-32A8-1D73-FF86E07FD7DD}"/>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0EA9742E-FCB3-83D0-6344-439E83BD9D0A}"/>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80599FE3-7380-7DDA-04D5-CF1B2F5F54BE}"/>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2EA9554D-F11F-A165-F8AA-B4802BCD5E65}"/>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03DE0FE8-0280-02D0-A787-CA9381628423}"/>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9F81E379-5E6C-8B0D-B072-F10A6960F58D}"/>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7AAF1ADE-EDF0-A0AB-AA04-D43D83834063}"/>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từ thích hợp vào chỗ trống?</a:t>
            </a:r>
          </a:p>
        </p:txBody>
      </p:sp>
      <p:sp>
        <p:nvSpPr>
          <p:cNvPr id="21" name="TextBox 20">
            <a:extLst>
              <a:ext uri="{FF2B5EF4-FFF2-40B4-BE49-F238E27FC236}">
                <a16:creationId xmlns:a16="http://schemas.microsoft.com/office/drawing/2014/main" id="{B2C7DCCF-1852-3B16-3BE6-98092B6CA5C0}"/>
              </a:ext>
            </a:extLst>
          </p:cNvPr>
          <p:cNvSpPr txBox="1"/>
          <p:nvPr/>
        </p:nvSpPr>
        <p:spPr>
          <a:xfrm>
            <a:off x="2722703" y="3007457"/>
            <a:ext cx="12186831" cy="861774"/>
          </a:xfrm>
          <a:prstGeom prst="rect">
            <a:avLst/>
          </a:prstGeom>
          <a:noFill/>
        </p:spPr>
        <p:txBody>
          <a:bodyPr wrap="square" rtlCol="0">
            <a:spAutoFit/>
          </a:bodyPr>
          <a:lstStyle/>
          <a:p>
            <a:r>
              <a:rPr lang="vi-VN" sz="5000" b="1" dirty="0">
                <a:solidFill>
                  <a:srgbClr val="F59296"/>
                </a:solidFill>
                <a:latin typeface="UTM Avo" panose="02040603050506020204" pitchFamily="18"/>
              </a:rPr>
              <a:t>“Nam làm rơi đá vào chân nên bị…”</a:t>
            </a:r>
            <a:endParaRPr lang="en-VN" sz="5000" b="1" dirty="0">
              <a:solidFill>
                <a:srgbClr val="F59296"/>
              </a:solidFill>
              <a:latin typeface="UTM Avo" panose="02040603050506020204" pitchFamily="18"/>
            </a:endParaRPr>
          </a:p>
        </p:txBody>
      </p:sp>
      <p:sp>
        <p:nvSpPr>
          <p:cNvPr id="22" name="TextBox 21">
            <a:extLst>
              <a:ext uri="{FF2B5EF4-FFF2-40B4-BE49-F238E27FC236}">
                <a16:creationId xmlns:a16="http://schemas.microsoft.com/office/drawing/2014/main" id="{432D3D0F-9977-A8E2-CEA6-AA5AE1ED46F1}"/>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suông</a:t>
            </a:r>
          </a:p>
        </p:txBody>
      </p:sp>
      <p:sp>
        <p:nvSpPr>
          <p:cNvPr id="23" name="TextBox 22">
            <a:extLst>
              <a:ext uri="{FF2B5EF4-FFF2-40B4-BE49-F238E27FC236}">
                <a16:creationId xmlns:a16="http://schemas.microsoft.com/office/drawing/2014/main" id="{702D3D4D-50E3-C843-24D7-F14C777D22BA}"/>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vi-VN" sz="7000" dirty="0">
                <a:latin typeface="UTM Avo" panose="02040603050506020204" pitchFamily="18"/>
              </a:rPr>
              <a:t>sưn</a:t>
            </a:r>
            <a:r>
              <a:rPr lang="en-VN" sz="7000" dirty="0">
                <a:latin typeface="UTM Avo" panose="02040603050506020204" pitchFamily="18"/>
              </a:rPr>
              <a:t>g</a:t>
            </a:r>
          </a:p>
        </p:txBody>
      </p:sp>
      <p:sp>
        <p:nvSpPr>
          <p:cNvPr id="24" name="TextBox 23">
            <a:extLst>
              <a:ext uri="{FF2B5EF4-FFF2-40B4-BE49-F238E27FC236}">
                <a16:creationId xmlns:a16="http://schemas.microsoft.com/office/drawing/2014/main" id="{9D6BECCF-8DB4-76A9-55A3-0F6879AD552A}"/>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suôc</a:t>
            </a:r>
          </a:p>
        </p:txBody>
      </p:sp>
      <p:sp>
        <p:nvSpPr>
          <p:cNvPr id="25" name="TextBox 24">
            <a:extLst>
              <a:ext uri="{FF2B5EF4-FFF2-40B4-BE49-F238E27FC236}">
                <a16:creationId xmlns:a16="http://schemas.microsoft.com/office/drawing/2014/main" id="{004FB03A-C1E1-61B5-5CF9-4C847C3828EA}"/>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sung</a:t>
            </a:r>
          </a:p>
        </p:txBody>
      </p:sp>
      <p:sp>
        <p:nvSpPr>
          <p:cNvPr id="26" name="TextBox 25">
            <a:hlinkClick r:id="rId25" action="ppaction://hlinksldjump"/>
            <a:extLst>
              <a:ext uri="{FF2B5EF4-FFF2-40B4-BE49-F238E27FC236}">
                <a16:creationId xmlns:a16="http://schemas.microsoft.com/office/drawing/2014/main" id="{757846EF-F689-9A9A-AAB7-4CAD8760D00E}"/>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321BB5EA-B185-6556-3366-F824E8DF3B64}"/>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5" action="ppaction://hlinksldjump"/>
            <a:extLst>
              <a:ext uri="{FF2B5EF4-FFF2-40B4-BE49-F238E27FC236}">
                <a16:creationId xmlns:a16="http://schemas.microsoft.com/office/drawing/2014/main" id="{74CA1C6D-4B8F-2F4A-8596-095BD39AAE0B}"/>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13B312CF-480A-D4B7-6056-947FDF86E33F}"/>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1537321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DB94E-6F2F-E9E1-D870-B32A3E1EA3D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8D25E6-53A6-8935-29CD-DB13292F293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CD285C49-1FEE-0CBC-FBAD-F6FD1534D443}"/>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82E2222E-7670-5F72-1072-E71E6033AAB0}"/>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85D86BE2-4421-20A7-831E-0663AA7D328E}"/>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A71C2ED4-B2AC-41CA-5931-F4111039B29E}"/>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AC3B477A-F2A0-4E0C-69BB-028C7DD67FAD}"/>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AD0EEEA4-0F00-B436-43FE-1E32D5662FCE}"/>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295AFF67-2C23-254E-142B-49FE5DE2B404}"/>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5CAC44E3-EF51-1FF5-BA8E-6D864D6B5202}"/>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27633EBF-1891-5CE0-C220-1A8D267138BE}"/>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059222EA-4653-B203-4735-B2E497F1C451}"/>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2C2BCAEA-E767-77B3-0BBC-8F8BFC29AA46}"/>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BF318EFD-0096-A7B3-24CC-BB6E8C7CC5F7}"/>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2F21C58C-4C16-C163-BAC4-8A6DBB82F734}"/>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7AA7C03A-179E-2823-A6DE-4B16424A66E2}"/>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74E5A049-440A-D218-4742-AB5EF28F8768}"/>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Freeform 6" descr="Upscale Image">
            <a:hlinkClick r:id="rId25" action="ppaction://hlinksldjump"/>
            <a:extLst>
              <a:ext uri="{FF2B5EF4-FFF2-40B4-BE49-F238E27FC236}">
                <a16:creationId xmlns:a16="http://schemas.microsoft.com/office/drawing/2014/main" id="{768DC591-EAE9-D304-E99D-22AD6FFB6B71}"/>
              </a:ext>
            </a:extLst>
          </p:cNvPr>
          <p:cNvSpPr/>
          <p:nvPr/>
        </p:nvSpPr>
        <p:spPr>
          <a:xfrm>
            <a:off x="6497285" y="2117989"/>
            <a:ext cx="5293428" cy="6045396"/>
          </a:xfrm>
          <a:custGeom>
            <a:avLst/>
            <a:gdLst/>
            <a:ahLst/>
            <a:cxnLst/>
            <a:rect l="l" t="t" r="r" b="b"/>
            <a:pathLst>
              <a:path w="2195085" h="3254900">
                <a:moveTo>
                  <a:pt x="0" y="0"/>
                </a:moveTo>
                <a:lnTo>
                  <a:pt x="2195084" y="0"/>
                </a:lnTo>
                <a:lnTo>
                  <a:pt x="2195084" y="3254900"/>
                </a:lnTo>
                <a:lnTo>
                  <a:pt x="0" y="3254900"/>
                </a:lnTo>
                <a:lnTo>
                  <a:pt x="0" y="0"/>
                </a:lnTo>
                <a:close/>
              </a:path>
            </a:pathLst>
          </a:custGeom>
          <a:blipFill>
            <a:blip r:embed="rId26"/>
            <a:stretch>
              <a:fillRect l="-340523" t="-128214" r="-224388" b="-220198"/>
            </a:stretch>
          </a:blipFill>
          <a:ln cap="sq">
            <a:noFill/>
            <a:prstDash val="solid"/>
            <a:miter/>
          </a:ln>
        </p:spPr>
      </p:sp>
      <p:pic>
        <p:nvPicPr>
          <p:cNvPr id="19" name="Picture 18">
            <a:extLst>
              <a:ext uri="{FF2B5EF4-FFF2-40B4-BE49-F238E27FC236}">
                <a16:creationId xmlns:a16="http://schemas.microsoft.com/office/drawing/2014/main" id="{C21DDC2B-1F9E-1121-3945-EC8200954859}"/>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41125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9"/>
                                        </p:tgtEl>
                                        <p:attrNameLst>
                                          <p:attrName>r</p:attrName>
                                        </p:attrNameLst>
                                      </p:cBhvr>
                                    </p:animRot>
                                    <p:animRot by="-240000">
                                      <p:cBhvr>
                                        <p:cTn id="10" dur="200" fill="hold">
                                          <p:stCondLst>
                                            <p:cond delay="200"/>
                                          </p:stCondLst>
                                        </p:cTn>
                                        <p:tgtEl>
                                          <p:spTgt spid="19"/>
                                        </p:tgtEl>
                                        <p:attrNameLst>
                                          <p:attrName>r</p:attrName>
                                        </p:attrNameLst>
                                      </p:cBhvr>
                                    </p:animRot>
                                    <p:animRot by="240000">
                                      <p:cBhvr>
                                        <p:cTn id="11" dur="200" fill="hold">
                                          <p:stCondLst>
                                            <p:cond delay="400"/>
                                          </p:stCondLst>
                                        </p:cTn>
                                        <p:tgtEl>
                                          <p:spTgt spid="19"/>
                                        </p:tgtEl>
                                        <p:attrNameLst>
                                          <p:attrName>r</p:attrName>
                                        </p:attrNameLst>
                                      </p:cBhvr>
                                    </p:animRot>
                                    <p:animRot by="-240000">
                                      <p:cBhvr>
                                        <p:cTn id="12" dur="200" fill="hold">
                                          <p:stCondLst>
                                            <p:cond delay="600"/>
                                          </p:stCondLst>
                                        </p:cTn>
                                        <p:tgtEl>
                                          <p:spTgt spid="19"/>
                                        </p:tgtEl>
                                        <p:attrNameLst>
                                          <p:attrName>r</p:attrName>
                                        </p:attrNameLst>
                                      </p:cBhvr>
                                    </p:animRot>
                                    <p:animRot by="120000">
                                      <p:cBhvr>
                                        <p:cTn id="13"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D01B0-7F2B-A848-C87F-2A7C31976B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9E0D2EB-4977-E343-4A8F-604A3DAE3FB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B1717F36-929F-7D97-A19C-99EA83188577}"/>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765A8DE3-7705-987E-CC10-BD04825CD567}"/>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51582FB3-EA0E-8B7E-F545-6EA00151B4F8}"/>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24F9ED82-3BFE-30FB-9F9D-531475277811}"/>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FCD62697-9ABE-E23A-FF05-3C20DBD14383}"/>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8074E358-63C5-8F35-6BC4-BBCDB4B2825E}"/>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C3570F09-EB5A-28C8-DF46-D53741D1CAC9}"/>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B5AB1AFD-E7DB-6F23-9928-BC022ABC1450}"/>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0628DB26-A211-9EA6-0E44-3B2FEFE23F44}"/>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2CA363E3-6E62-201D-EB04-FB779CEE92C1}"/>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13BF0917-6E3E-ECEC-95C5-33646F1AD02E}"/>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04C282F4-E279-B266-6323-7FD8EE78CF43}"/>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1BBE83E9-08E6-060D-FEC3-E2519EAEBB58}"/>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04E2DCB8-D029-75FE-D725-04D18B3FC57F}"/>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CFB9FCFD-4314-F161-5949-04694BCEFF83}"/>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B0735006-AA8A-5618-3072-7C1E22AAC002}"/>
              </a:ext>
            </a:extLst>
          </p:cNvPr>
          <p:cNvSpPr/>
          <p:nvPr/>
        </p:nvSpPr>
        <p:spPr>
          <a:xfrm>
            <a:off x="6618173" y="3646657"/>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53B1EB8C-3ECE-1C91-9F71-6B608A36A391}"/>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45096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D9A6-6F68-CBAE-DAFF-840C57E969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E205CE-F280-D2D1-6121-CDC47A0B478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699105D3-046C-2AB9-B36B-12A37AC10CA8}"/>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4770AFA4-0C8D-720A-0222-A8A3331826FD}"/>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D12B3C1D-10FA-D8B9-917D-9A9A9986EEB2}"/>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C6F8367D-8061-6C0E-974B-B61DBF0DFE34}"/>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1D78CE50-1D6A-1198-B27C-686A0B3701CB}"/>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71DBCDA2-511F-F479-3DB0-924130EBB741}"/>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E657033A-B925-3206-0467-0C9DF462729E}"/>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7D7C0734-0B11-4218-5EE6-F615186388F5}"/>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C30D5EC6-B3F8-F950-1CB0-954456153500}"/>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94933639-8D67-E0C0-796F-C70ABAEF0B1C}"/>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0D519352-6604-1231-37F9-FE2E339047BB}"/>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44931DB2-370A-8FA9-9559-C3448C1023F6}"/>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CCD2E54D-EBE7-3A5C-082A-534645CE2981}"/>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F2853949-C33E-90E4-52FA-1550951CB771}"/>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20BE3F94-50C3-15DD-EC80-0744FE840DBB}"/>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D07753EB-3F8E-B1DB-C83E-CA093BEFC8A8}"/>
              </a:ext>
            </a:extLst>
          </p:cNvPr>
          <p:cNvSpPr txBox="1"/>
          <p:nvPr/>
        </p:nvSpPr>
        <p:spPr>
          <a:xfrm>
            <a:off x="3002046" y="2047477"/>
            <a:ext cx="11882003" cy="1631216"/>
          </a:xfrm>
          <a:prstGeom prst="rect">
            <a:avLst/>
          </a:prstGeom>
          <a:noFill/>
        </p:spPr>
        <p:txBody>
          <a:bodyPr wrap="square" rtlCol="0">
            <a:spAutoFit/>
          </a:bodyPr>
          <a:lstStyle/>
          <a:p>
            <a:r>
              <a:rPr lang="en-VN" sz="5000" b="1" dirty="0">
                <a:solidFill>
                  <a:srgbClr val="F59296"/>
                </a:solidFill>
                <a:latin typeface="UTM Avo" panose="02040603050506020204" pitchFamily="18"/>
              </a:rPr>
              <a:t>Từ nào dưới đây không cùng nhóm vần?</a:t>
            </a:r>
          </a:p>
        </p:txBody>
      </p:sp>
      <p:sp>
        <p:nvSpPr>
          <p:cNvPr id="22" name="TextBox 21">
            <a:extLst>
              <a:ext uri="{FF2B5EF4-FFF2-40B4-BE49-F238E27FC236}">
                <a16:creationId xmlns:a16="http://schemas.microsoft.com/office/drawing/2014/main" id="{F7FF573B-1938-D3E7-1DA6-02632C25A065}"/>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buộc</a:t>
            </a:r>
          </a:p>
        </p:txBody>
      </p:sp>
      <p:sp>
        <p:nvSpPr>
          <p:cNvPr id="23" name="TextBox 22">
            <a:extLst>
              <a:ext uri="{FF2B5EF4-FFF2-40B4-BE49-F238E27FC236}">
                <a16:creationId xmlns:a16="http://schemas.microsoft.com/office/drawing/2014/main" id="{B176B9E3-975C-9FD7-BC19-A0670B37FBC9}"/>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vi-VN" sz="7000" dirty="0">
                <a:latin typeface="UTM Avo" panose="02040603050506020204" pitchFamily="18"/>
              </a:rPr>
              <a:t>chuốc</a:t>
            </a:r>
            <a:endParaRPr lang="en-VN" sz="7000" dirty="0">
              <a:latin typeface="UTM Avo" panose="02040603050506020204" pitchFamily="18"/>
            </a:endParaRPr>
          </a:p>
        </p:txBody>
      </p:sp>
      <p:sp>
        <p:nvSpPr>
          <p:cNvPr id="24" name="TextBox 23">
            <a:extLst>
              <a:ext uri="{FF2B5EF4-FFF2-40B4-BE49-F238E27FC236}">
                <a16:creationId xmlns:a16="http://schemas.microsoft.com/office/drawing/2014/main" id="{8369E536-B56E-9B9D-DB1D-A75720BA1A18}"/>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suốt</a:t>
            </a:r>
          </a:p>
        </p:txBody>
      </p:sp>
      <p:sp>
        <p:nvSpPr>
          <p:cNvPr id="25" name="TextBox 24">
            <a:extLst>
              <a:ext uri="{FF2B5EF4-FFF2-40B4-BE49-F238E27FC236}">
                <a16:creationId xmlns:a16="http://schemas.microsoft.com/office/drawing/2014/main" id="{DCFA9F97-D1DF-89E1-2805-6E400DBC8F1E}"/>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đuốc</a:t>
            </a:r>
          </a:p>
        </p:txBody>
      </p:sp>
      <p:sp>
        <p:nvSpPr>
          <p:cNvPr id="26" name="TextBox 25">
            <a:hlinkClick r:id="rId25" action="ppaction://hlinksldjump"/>
            <a:extLst>
              <a:ext uri="{FF2B5EF4-FFF2-40B4-BE49-F238E27FC236}">
                <a16:creationId xmlns:a16="http://schemas.microsoft.com/office/drawing/2014/main" id="{AA0F2837-5B57-CA03-0A08-13FA14614DCC}"/>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5" action="ppaction://hlinksldjump"/>
            <a:extLst>
              <a:ext uri="{FF2B5EF4-FFF2-40B4-BE49-F238E27FC236}">
                <a16:creationId xmlns:a16="http://schemas.microsoft.com/office/drawing/2014/main" id="{4298155F-5C7E-7187-80F5-71C2CAB83E9B}"/>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6" action="ppaction://hlinksldjump"/>
            <a:extLst>
              <a:ext uri="{FF2B5EF4-FFF2-40B4-BE49-F238E27FC236}">
                <a16:creationId xmlns:a16="http://schemas.microsoft.com/office/drawing/2014/main" id="{BD06C26D-2F11-9160-4368-525A751C51AC}"/>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6F1582C7-36B8-496B-3FE4-32637715154C}"/>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2205874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p:cNvSpPr/>
          <p:nvPr/>
        </p:nvSpPr>
        <p:spPr>
          <a:xfrm>
            <a:off x="3294519" y="1253595"/>
            <a:ext cx="11698962" cy="7779810"/>
          </a:xfrm>
          <a:custGeom>
            <a:avLst/>
            <a:gdLst/>
            <a:ahLst/>
            <a:cxnLst/>
            <a:rect l="l" t="t" r="r" b="b"/>
            <a:pathLst>
              <a:path w="11698962" h="7779810">
                <a:moveTo>
                  <a:pt x="0" y="0"/>
                </a:moveTo>
                <a:lnTo>
                  <a:pt x="11698962" y="0"/>
                </a:lnTo>
                <a:lnTo>
                  <a:pt x="11698962" y="7779810"/>
                </a:lnTo>
                <a:lnTo>
                  <a:pt x="0" y="7779810"/>
                </a:lnTo>
                <a:lnTo>
                  <a:pt x="0" y="0"/>
                </a:lnTo>
                <a:close/>
              </a:path>
            </a:pathLst>
          </a:custGeom>
          <a:blipFill>
            <a:blip r:embed="rId5"/>
            <a:stretch>
              <a:fillRect/>
            </a:stretch>
          </a:blipFill>
        </p:spPr>
      </p:sp>
      <p:sp>
        <p:nvSpPr>
          <p:cNvPr id="5" name="Freeform 5"/>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2" name="Freeform 12"/>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4" name="Freeform 14"/>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5" name="Freeform 15"/>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Freeform 16"/>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7" name="Freeform 17"/>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8" name="TextBox 18"/>
          <p:cNvSpPr txBox="1"/>
          <p:nvPr/>
        </p:nvSpPr>
        <p:spPr>
          <a:xfrm>
            <a:off x="3978349" y="5074011"/>
            <a:ext cx="10386419" cy="1626011"/>
          </a:xfrm>
          <a:prstGeom prst="rect">
            <a:avLst/>
          </a:prstGeom>
        </p:spPr>
        <p:txBody>
          <a:bodyPr lIns="0" tIns="0" rIns="0" bIns="0" rtlCol="0" anchor="t">
            <a:spAutoFit/>
          </a:bodyPr>
          <a:lstStyle/>
          <a:p>
            <a:pPr algn="ctr">
              <a:lnSpc>
                <a:spcPts val="12266"/>
              </a:lnSpc>
            </a:pPr>
            <a:r>
              <a:rPr lang="en-US" sz="12266" dirty="0">
                <a:solidFill>
                  <a:srgbClr val="883737"/>
                </a:solidFill>
                <a:latin typeface="#9SLIDE07 KONI BLACK" pitchFamily="2" charset="77"/>
                <a:ea typeface="Cherry Bomb One"/>
                <a:cs typeface="Cherry Bomb One"/>
                <a:sym typeface="Cherry Bomb One"/>
              </a:rPr>
              <a:t>BABY THREE</a:t>
            </a:r>
          </a:p>
        </p:txBody>
      </p:sp>
      <p:sp>
        <p:nvSpPr>
          <p:cNvPr id="19" name="TextBox 19"/>
          <p:cNvSpPr txBox="1"/>
          <p:nvPr/>
        </p:nvSpPr>
        <p:spPr>
          <a:xfrm>
            <a:off x="5702423" y="3238500"/>
            <a:ext cx="6883154" cy="1577355"/>
          </a:xfrm>
          <a:prstGeom prst="rect">
            <a:avLst/>
          </a:prstGeom>
        </p:spPr>
        <p:txBody>
          <a:bodyPr lIns="0" tIns="0" rIns="0" bIns="0" rtlCol="0" anchor="t">
            <a:spAutoFit/>
          </a:bodyPr>
          <a:lstStyle/>
          <a:p>
            <a:pPr algn="ctr">
              <a:lnSpc>
                <a:spcPts val="12266"/>
              </a:lnSpc>
            </a:pPr>
            <a:r>
              <a:rPr lang="en-US" sz="13000" dirty="0">
                <a:solidFill>
                  <a:srgbClr val="DC646A"/>
                </a:solidFill>
                <a:latin typeface="#9SLIDE07 KONI BLACK" pitchFamily="2" charset="77"/>
                <a:ea typeface="Cherry Bomb One"/>
                <a:cs typeface="#9Slide05 Pattaya" pitchFamily="2" charset="-34"/>
                <a:sym typeface="Cherry Bomb One"/>
              </a:rPr>
              <a:t>HỘP MÙ</a:t>
            </a:r>
          </a:p>
        </p:txBody>
      </p:sp>
      <p:sp>
        <p:nvSpPr>
          <p:cNvPr id="20" name="Freeform 20" descr="Upscale Image"/>
          <p:cNvSpPr/>
          <p:nvPr/>
        </p:nvSpPr>
        <p:spPr>
          <a:xfrm rot="202999">
            <a:off x="12887539" y="-206912"/>
            <a:ext cx="3318821" cy="5750413"/>
          </a:xfrm>
          <a:custGeom>
            <a:avLst/>
            <a:gdLst/>
            <a:ahLst/>
            <a:cxnLst/>
            <a:rect l="l" t="t" r="r" b="b"/>
            <a:pathLst>
              <a:path w="3318821" h="5750413">
                <a:moveTo>
                  <a:pt x="0" y="0"/>
                </a:moveTo>
                <a:lnTo>
                  <a:pt x="3318821" y="0"/>
                </a:lnTo>
                <a:lnTo>
                  <a:pt x="3318821" y="5750413"/>
                </a:lnTo>
                <a:lnTo>
                  <a:pt x="0" y="5750413"/>
                </a:lnTo>
                <a:lnTo>
                  <a:pt x="0" y="0"/>
                </a:lnTo>
                <a:close/>
              </a:path>
            </a:pathLst>
          </a:custGeom>
          <a:blipFill>
            <a:blip r:embed="rId24"/>
            <a:stretch>
              <a:fillRect l="-453398" t="-25045" r="-127694" b="-268043"/>
            </a:stretch>
          </a:blipFill>
          <a:ln cap="sq">
            <a:noFill/>
            <a:prstDash val="solid"/>
            <a:miter/>
          </a:ln>
        </p:spPr>
      </p:sp>
      <p:sp>
        <p:nvSpPr>
          <p:cNvPr id="21" name="Freeform 21" descr="Upscale Image"/>
          <p:cNvSpPr/>
          <p:nvPr/>
        </p:nvSpPr>
        <p:spPr>
          <a:xfrm rot="-597168">
            <a:off x="1139515" y="5726876"/>
            <a:ext cx="4689351" cy="5800613"/>
          </a:xfrm>
          <a:custGeom>
            <a:avLst/>
            <a:gdLst/>
            <a:ahLst/>
            <a:cxnLst/>
            <a:rect l="l" t="t" r="r" b="b"/>
            <a:pathLst>
              <a:path w="4689351" h="5800613">
                <a:moveTo>
                  <a:pt x="0" y="0"/>
                </a:moveTo>
                <a:lnTo>
                  <a:pt x="4689351" y="0"/>
                </a:lnTo>
                <a:lnTo>
                  <a:pt x="4689351" y="5800613"/>
                </a:lnTo>
                <a:lnTo>
                  <a:pt x="0" y="5800613"/>
                </a:lnTo>
                <a:lnTo>
                  <a:pt x="0" y="0"/>
                </a:lnTo>
                <a:close/>
              </a:path>
            </a:pathLst>
          </a:custGeom>
          <a:blipFill>
            <a:blip r:embed="rId24"/>
            <a:stretch>
              <a:fillRect l="-193896" t="-277786" r="-173416"/>
            </a:stretch>
          </a:blipFill>
          <a:ln cap="sq">
            <a:noFill/>
            <a:prstDash val="solid"/>
            <a:miter/>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26" presetClass="emph" presetSubtype="0" fill="hold" grpId="0" nodeType="withEffect">
                                  <p:stCondLst>
                                    <p:cond delay="0"/>
                                  </p:stCondLst>
                                  <p:childTnLst>
                                    <p:animEffect transition="out" filter="fade">
                                      <p:cBhvr>
                                        <p:cTn id="18" dur="500" tmFilter="0, 0; .2, .5; .8, .5; 1, 0"/>
                                        <p:tgtEl>
                                          <p:spTgt spid="19"/>
                                        </p:tgtEl>
                                      </p:cBhvr>
                                    </p:animEffect>
                                    <p:animScale>
                                      <p:cBhvr>
                                        <p:cTn id="19" dur="250" autoRev="1" fill="hold"/>
                                        <p:tgtEl>
                                          <p:spTgt spid="19"/>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7A9E2-A289-CB7A-DE1D-E4DBACC725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A57815-0197-430F-8BF3-7A76C1AC708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02B735CB-F40E-AAB1-DCBB-52DDADAA157A}"/>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7B15291C-99C5-A41E-5BA8-9FC7B1C0EF4F}"/>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06DFD5DC-8A5D-481C-4ADA-C1C4DE42ECBB}"/>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51117DBB-153B-3267-CAE3-CA20249A7B77}"/>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5FEFC576-74F1-E959-BD45-334989D77D98}"/>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46A46CB4-5A97-D270-C62C-0A454640634A}"/>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390D9F29-467B-D46A-049F-388E3326F91C}"/>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293E0989-A10C-66AB-F82A-79A37F00366A}"/>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F7AEBC63-2D2F-E7E4-C1B3-361C9EDF028B}"/>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8A8CEEEB-6295-03D8-00B3-B700A7A9BEB6}"/>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3A98D4FD-4033-F107-7752-6D383375465E}"/>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BAA9D738-B741-2379-10AB-6421B6792C28}"/>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F1B2EB94-F911-7301-CA53-FC1F37852B37}"/>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03140C93-78D6-DAE7-673F-A63A222132A4}"/>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A73CFECC-7AD8-DC79-BE88-F7E91724BFF6}"/>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Freeform 14" descr="Upscale Image">
            <a:hlinkClick r:id="rId25" action="ppaction://hlinksldjump"/>
            <a:extLst>
              <a:ext uri="{FF2B5EF4-FFF2-40B4-BE49-F238E27FC236}">
                <a16:creationId xmlns:a16="http://schemas.microsoft.com/office/drawing/2014/main" id="{471C52B5-73BD-E86C-ECE1-33CF3F1CCE45}"/>
              </a:ext>
            </a:extLst>
          </p:cNvPr>
          <p:cNvSpPr/>
          <p:nvPr/>
        </p:nvSpPr>
        <p:spPr>
          <a:xfrm>
            <a:off x="7086599" y="2906657"/>
            <a:ext cx="4114800" cy="5423551"/>
          </a:xfrm>
          <a:custGeom>
            <a:avLst/>
            <a:gdLst/>
            <a:ahLst/>
            <a:cxnLst/>
            <a:rect l="l" t="t" r="r" b="b"/>
            <a:pathLst>
              <a:path w="2295041" h="2621048">
                <a:moveTo>
                  <a:pt x="0" y="0"/>
                </a:moveTo>
                <a:lnTo>
                  <a:pt x="2295042" y="0"/>
                </a:lnTo>
                <a:lnTo>
                  <a:pt x="2295042" y="2621048"/>
                </a:lnTo>
                <a:lnTo>
                  <a:pt x="0" y="2621048"/>
                </a:lnTo>
                <a:lnTo>
                  <a:pt x="0" y="0"/>
                </a:lnTo>
                <a:close/>
              </a:path>
            </a:pathLst>
          </a:custGeom>
          <a:blipFill>
            <a:blip r:embed="rId26"/>
            <a:stretch>
              <a:fillRect l="-316601" t="-307296" r="-219352" b="-149556"/>
            </a:stretch>
          </a:blipFill>
          <a:ln cap="sq">
            <a:noFill/>
            <a:prstDash val="solid"/>
            <a:miter/>
          </a:ln>
        </p:spPr>
      </p:sp>
      <p:pic>
        <p:nvPicPr>
          <p:cNvPr id="19" name="Picture 18">
            <a:extLst>
              <a:ext uri="{FF2B5EF4-FFF2-40B4-BE49-F238E27FC236}">
                <a16:creationId xmlns:a16="http://schemas.microsoft.com/office/drawing/2014/main" id="{7639631B-3E7B-6E62-2D2A-1391BB02457D}"/>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24796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p:cNvPr>
          <p:cNvSpPr/>
          <p:nvPr/>
        </p:nvSpPr>
        <p:spPr>
          <a:xfrm>
            <a:off x="6329148" y="3597600"/>
            <a:ext cx="5629701" cy="4114800"/>
          </a:xfrm>
          <a:custGeom>
            <a:avLst/>
            <a:gdLst/>
            <a:ahLst/>
            <a:cxnLst/>
            <a:rect l="l" t="t" r="r" b="b"/>
            <a:pathLst>
              <a:path w="5629701" h="4114800">
                <a:moveTo>
                  <a:pt x="0" y="0"/>
                </a:moveTo>
                <a:lnTo>
                  <a:pt x="5629702" y="0"/>
                </a:lnTo>
                <a:lnTo>
                  <a:pt x="562970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C12F81C2-C7A1-8320-7B5F-421EAEE34AE2}"/>
              </a:ext>
            </a:extLst>
          </p:cNvPr>
          <p:cNvPicPr>
            <a:picLocks noChangeAspect="1"/>
          </p:cNvPicPr>
          <p:nvPr/>
        </p:nvPicPr>
        <p:blipFill>
          <a:blip r:embed="rId28"/>
          <a:stretch>
            <a:fillRect/>
          </a:stretch>
        </p:blipFill>
        <p:spPr>
          <a:xfrm>
            <a:off x="5125363" y="1945389"/>
            <a:ext cx="8037271" cy="2622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5C04-6086-0C5A-8ADC-4591F9CEDC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C2E50C-D638-062A-0893-136A2AE914B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DB0ADBF5-9A57-2B59-BD3C-353628306B08}"/>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81A53FBE-80CB-8D58-08E0-6F5CD172F5C9}"/>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3A8AAB3A-B4D7-8C55-429D-F7DB0350485F}"/>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CFAE5033-3E86-DBEC-4D92-1672A1C3A1F4}"/>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4E15E085-1ED0-872E-BDB8-6B70A4CD1E33}"/>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E31AEBAF-B273-D7D5-7CCB-704C5AC6067F}"/>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5DC10750-4851-4D28-B7DB-2918920AE976}"/>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16DD62B6-E27D-5158-CEAA-535E043E32A6}"/>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9CCCB799-B9C3-165A-B785-FF237D983B9D}"/>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2FB2F637-EE48-83B4-9FE2-976419045162}"/>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7F785CB1-329A-1443-D0BB-4BA578ACB218}"/>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A007F79D-F4E7-08C3-4826-3BFFEC6C9EAB}"/>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06145204-8FFB-1690-FAB2-DA0A6B90A714}"/>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AEA60BA0-9DD1-7BEF-3B75-5CCB0F10509E}"/>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604736EA-F270-2773-4A3B-417002806AC5}"/>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59A03854-1D85-37D3-5049-2BC0A44433AF}"/>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vần thích hợp vào chỗ trống?</a:t>
            </a:r>
          </a:p>
        </p:txBody>
      </p:sp>
      <p:sp>
        <p:nvSpPr>
          <p:cNvPr id="21" name="TextBox 20">
            <a:extLst>
              <a:ext uri="{FF2B5EF4-FFF2-40B4-BE49-F238E27FC236}">
                <a16:creationId xmlns:a16="http://schemas.microsoft.com/office/drawing/2014/main" id="{2D478542-DAF5-C202-74C1-A795CA0FBABD}"/>
              </a:ext>
            </a:extLst>
          </p:cNvPr>
          <p:cNvSpPr txBox="1"/>
          <p:nvPr/>
        </p:nvSpPr>
        <p:spPr>
          <a:xfrm>
            <a:off x="2722703" y="3007457"/>
            <a:ext cx="12186831" cy="861774"/>
          </a:xfrm>
          <a:prstGeom prst="rect">
            <a:avLst/>
          </a:prstGeom>
          <a:noFill/>
        </p:spPr>
        <p:txBody>
          <a:bodyPr wrap="square" rtlCol="0">
            <a:spAutoFit/>
          </a:bodyPr>
          <a:lstStyle/>
          <a:p>
            <a:pPr algn="ctr"/>
            <a:r>
              <a:rPr lang="en-VN" sz="5000" b="1" dirty="0">
                <a:solidFill>
                  <a:srgbClr val="F59296"/>
                </a:solidFill>
                <a:latin typeface="UTM Avo" panose="02040603050506020204" pitchFamily="18"/>
              </a:rPr>
              <a:t>“Bé học cách m.. </a:t>
            </a:r>
            <a:r>
              <a:rPr lang="en-US" sz="5000" b="1" dirty="0">
                <a:solidFill>
                  <a:srgbClr val="F59296"/>
                </a:solidFill>
                <a:latin typeface="UTM Avo" panose="02040603050506020204" pitchFamily="18"/>
              </a:rPr>
              <a:t>n</a:t>
            </a:r>
            <a:r>
              <a:rPr lang="en-VN" sz="5000" b="1" dirty="0">
                <a:solidFill>
                  <a:srgbClr val="F59296"/>
                </a:solidFill>
                <a:latin typeface="UTM Avo" panose="02040603050506020204" pitchFamily="18"/>
              </a:rPr>
              <a:t>ước bằng gáo.”</a:t>
            </a:r>
          </a:p>
        </p:txBody>
      </p:sp>
      <p:sp>
        <p:nvSpPr>
          <p:cNvPr id="22" name="TextBox 21">
            <a:extLst>
              <a:ext uri="{FF2B5EF4-FFF2-40B4-BE49-F238E27FC236}">
                <a16:creationId xmlns:a16="http://schemas.microsoft.com/office/drawing/2014/main" id="{97887E61-AA91-FDD7-9546-A0E7DAF9B03D}"/>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uông</a:t>
            </a:r>
          </a:p>
        </p:txBody>
      </p:sp>
      <p:sp>
        <p:nvSpPr>
          <p:cNvPr id="23" name="TextBox 22">
            <a:extLst>
              <a:ext uri="{FF2B5EF4-FFF2-40B4-BE49-F238E27FC236}">
                <a16:creationId xmlns:a16="http://schemas.microsoft.com/office/drawing/2014/main" id="{BE77F7CF-E652-A981-07C0-F3346D49B01F}"/>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vi-VN" sz="7000" dirty="0">
                <a:latin typeface="UTM Avo" panose="02040603050506020204" pitchFamily="18"/>
              </a:rPr>
              <a:t>u</a:t>
            </a:r>
            <a:r>
              <a:rPr lang="en-VN" sz="7000" dirty="0">
                <a:latin typeface="UTM Avo" panose="02040603050506020204" pitchFamily="18"/>
              </a:rPr>
              <a:t>c</a:t>
            </a:r>
          </a:p>
        </p:txBody>
      </p:sp>
      <p:sp>
        <p:nvSpPr>
          <p:cNvPr id="24" name="TextBox 23">
            <a:extLst>
              <a:ext uri="{FF2B5EF4-FFF2-40B4-BE49-F238E27FC236}">
                <a16:creationId xmlns:a16="http://schemas.microsoft.com/office/drawing/2014/main" id="{3D8CCA9F-3FC7-EF72-F11A-90B0BA140637}"/>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ươc</a:t>
            </a:r>
          </a:p>
        </p:txBody>
      </p:sp>
      <p:sp>
        <p:nvSpPr>
          <p:cNvPr id="25" name="TextBox 24">
            <a:extLst>
              <a:ext uri="{FF2B5EF4-FFF2-40B4-BE49-F238E27FC236}">
                <a16:creationId xmlns:a16="http://schemas.microsoft.com/office/drawing/2014/main" id="{810FD289-256F-DF17-B862-D67162130B5D}"/>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ung</a:t>
            </a:r>
          </a:p>
        </p:txBody>
      </p:sp>
      <p:sp>
        <p:nvSpPr>
          <p:cNvPr id="26" name="TextBox 25">
            <a:hlinkClick r:id="rId25" action="ppaction://hlinksldjump"/>
            <a:extLst>
              <a:ext uri="{FF2B5EF4-FFF2-40B4-BE49-F238E27FC236}">
                <a16:creationId xmlns:a16="http://schemas.microsoft.com/office/drawing/2014/main" id="{9257AFEE-C960-935C-4EA2-7BDEB8E30322}"/>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941EEE40-38A1-0E96-0725-AC13059A8CE3}"/>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5" action="ppaction://hlinksldjump"/>
            <a:extLst>
              <a:ext uri="{FF2B5EF4-FFF2-40B4-BE49-F238E27FC236}">
                <a16:creationId xmlns:a16="http://schemas.microsoft.com/office/drawing/2014/main" id="{5F70D62E-0468-8861-FAB1-BCBFEDDC6330}"/>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93053286-795E-FA9E-3954-F76650C5F269}"/>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545854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13B3-EFB8-0404-2560-8F8D840954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CBC614-FBCF-9A71-2E31-7853FDF7778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7EAD3CAE-B2CC-AD63-2157-E25D5609AC47}"/>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EB6FFDD3-FE49-8C4E-7759-CE86124055A4}"/>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43C01F32-3029-A444-24E4-E20D6E9CB4A7}"/>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A3A69628-883E-4C7C-57D9-B97EDA956996}"/>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ED9DC5D4-C829-5476-8A0D-599B86915ECC}"/>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DFFD80A7-2E0E-3116-2A42-A642B178B840}"/>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0D39D8E3-C92B-DEF3-1F6A-5D1976C05F14}"/>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69DE198A-408B-3BF8-CED7-7D7976541878}"/>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0F220C72-BCDC-030C-5D66-60ABAB116671}"/>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91A755B7-E551-C872-C29C-D36F9F19C079}"/>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9F1270A0-076A-400C-BBC3-C186B339E081}"/>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C82A4D04-4D1F-3FA6-F3D8-126A31245E3E}"/>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65C1E066-7678-FB48-55B1-464BE01D5731}"/>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FA4D696E-DA4E-02C3-AF47-C99D9D84BC90}"/>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4FCFCFEE-0A0A-3723-7B03-39E445B2A51E}"/>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9" name="Freeform 9" descr="Upscale Image">
            <a:hlinkClick r:id="rId25" action="ppaction://hlinksldjump"/>
            <a:extLst>
              <a:ext uri="{FF2B5EF4-FFF2-40B4-BE49-F238E27FC236}">
                <a16:creationId xmlns:a16="http://schemas.microsoft.com/office/drawing/2014/main" id="{F4AC3E59-ADAE-73BB-FDDC-3D57C7C04E71}"/>
              </a:ext>
            </a:extLst>
          </p:cNvPr>
          <p:cNvSpPr/>
          <p:nvPr/>
        </p:nvSpPr>
        <p:spPr>
          <a:xfrm>
            <a:off x="5351931" y="2523829"/>
            <a:ext cx="7138723" cy="6165971"/>
          </a:xfrm>
          <a:custGeom>
            <a:avLst/>
            <a:gdLst/>
            <a:ahLst/>
            <a:cxnLst/>
            <a:rect l="l" t="t" r="r" b="b"/>
            <a:pathLst>
              <a:path w="3123263" h="3376801">
                <a:moveTo>
                  <a:pt x="0" y="0"/>
                </a:moveTo>
                <a:lnTo>
                  <a:pt x="3123263" y="0"/>
                </a:lnTo>
                <a:lnTo>
                  <a:pt x="3123263" y="3376801"/>
                </a:lnTo>
                <a:lnTo>
                  <a:pt x="0" y="3376801"/>
                </a:lnTo>
                <a:lnTo>
                  <a:pt x="0" y="0"/>
                </a:lnTo>
                <a:close/>
              </a:path>
            </a:pathLst>
          </a:custGeom>
          <a:blipFill>
            <a:blip r:embed="rId26"/>
            <a:stretch>
              <a:fillRect l="-74307" t="-127491" r="-293004" b="-204733"/>
            </a:stretch>
          </a:blipFill>
          <a:ln cap="sq">
            <a:noFill/>
            <a:prstDash val="solid"/>
            <a:miter/>
          </a:ln>
        </p:spPr>
      </p:sp>
      <p:pic>
        <p:nvPicPr>
          <p:cNvPr id="20" name="Picture 19">
            <a:extLst>
              <a:ext uri="{FF2B5EF4-FFF2-40B4-BE49-F238E27FC236}">
                <a16:creationId xmlns:a16="http://schemas.microsoft.com/office/drawing/2014/main" id="{9B3D57A2-1001-A7CF-D383-89BA498943CB}"/>
              </a:ext>
            </a:extLst>
          </p:cNvPr>
          <p:cNvPicPr>
            <a:picLocks noChangeAspect="1"/>
          </p:cNvPicPr>
          <p:nvPr/>
        </p:nvPicPr>
        <p:blipFill>
          <a:blip r:embed="rId27"/>
          <a:stretch>
            <a:fillRect/>
          </a:stretch>
        </p:blipFill>
        <p:spPr>
          <a:xfrm>
            <a:off x="5645149" y="1336484"/>
            <a:ext cx="6997700" cy="2489672"/>
          </a:xfrm>
          <a:prstGeom prst="rect">
            <a:avLst/>
          </a:prstGeom>
        </p:spPr>
      </p:pic>
    </p:spTree>
    <p:extLst>
      <p:ext uri="{BB962C8B-B14F-4D97-AF65-F5344CB8AC3E}">
        <p14:creationId xmlns:p14="http://schemas.microsoft.com/office/powerpoint/2010/main" val="27243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6C1-2FFE-F453-4624-96A043FEBC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A92EB0-ABC2-9A8F-ADB4-B0556315D73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2184AD44-194F-3907-5B48-F7F0F83040AF}"/>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6A9DD722-F7C0-0A1F-B37F-C712D38787CF}"/>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C1B427A8-A2A5-F9E6-17F2-22E460E3351D}"/>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7D7A6A91-9ABA-B1BD-C04E-8738B0BAEE7B}"/>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DCB16151-DB76-5159-F520-8CEAFAC1F1DA}"/>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CFC580FB-A6F6-D15F-6403-8D0F44B26612}"/>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A2DFF9AD-96FF-9E4E-03A5-BBAFA9FF01AF}"/>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85B0B0CB-B9D1-08B5-915C-8160399F9488}"/>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C3BD9353-D880-5DD3-5049-2B598F76FDD8}"/>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F10F633E-A3B3-5890-C487-483A8DA841FB}"/>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CBEE2BE2-3AC0-EDCD-ED8F-BF7A90A7D609}"/>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54B05A78-62B3-F5AF-E7CB-C0BC33708AB8}"/>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093ECE00-199A-AC05-5DDE-8F9F34CCECEC}"/>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EE0AE486-F885-DCA3-5639-7A3ED85AF67C}"/>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47358683-E762-23A5-64EB-17F343996FBA}"/>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DDDD6206-9667-6E0A-276C-83EA636B5C72}"/>
              </a:ext>
            </a:extLst>
          </p:cNvPr>
          <p:cNvSpPr/>
          <p:nvPr/>
        </p:nvSpPr>
        <p:spPr>
          <a:xfrm>
            <a:off x="6329148" y="3597600"/>
            <a:ext cx="5629701" cy="4114800"/>
          </a:xfrm>
          <a:custGeom>
            <a:avLst/>
            <a:gdLst/>
            <a:ahLst/>
            <a:cxnLst/>
            <a:rect l="l" t="t" r="r" b="b"/>
            <a:pathLst>
              <a:path w="5629701" h="4114800">
                <a:moveTo>
                  <a:pt x="0" y="0"/>
                </a:moveTo>
                <a:lnTo>
                  <a:pt x="5629702" y="0"/>
                </a:lnTo>
                <a:lnTo>
                  <a:pt x="562970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7011301E-CA41-B2F5-02BD-AF90CA211161}"/>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26666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9794-8015-DAF6-21C0-C8AF7CE885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CD8483-5250-FE6A-9BBC-8CB5590754E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5CD54BB2-33BA-6C68-3C68-85871FD23CF6}"/>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CB4C4D2B-AC42-5674-47A5-7598BFFEC2AC}"/>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BC924960-02AA-24B8-1B5D-89E27D5887DE}"/>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28EDF928-2BA1-054E-17DF-9D1B5DA7842A}"/>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D7F1021F-3613-BFD5-9B68-083EA78AA093}"/>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C21516EC-D0AC-4C3E-6267-0BDC19FF0ECD}"/>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04F7399E-FD03-2E91-5FEA-06F3780CC2EB}"/>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9A82FD41-AE16-AE21-8F87-31F3705CB7D0}"/>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6557F83C-4E68-5870-EE20-F8D7D4FDB4AA}"/>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18260CC9-0C49-32A8-1D73-FF86E07FD7DD}"/>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0EA9742E-FCB3-83D0-6344-439E83BD9D0A}"/>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80599FE3-7380-7DDA-04D5-CF1B2F5F54BE}"/>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2EA9554D-F11F-A165-F8AA-B4802BCD5E65}"/>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03DE0FE8-0280-02D0-A787-CA9381628423}"/>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9F81E379-5E6C-8B0D-B072-F10A6960F58D}"/>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7AAF1ADE-EDF0-A0AB-AA04-D43D83834063}"/>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từ thích hợp vào chỗ trống?</a:t>
            </a:r>
          </a:p>
        </p:txBody>
      </p:sp>
      <p:sp>
        <p:nvSpPr>
          <p:cNvPr id="21" name="TextBox 20">
            <a:extLst>
              <a:ext uri="{FF2B5EF4-FFF2-40B4-BE49-F238E27FC236}">
                <a16:creationId xmlns:a16="http://schemas.microsoft.com/office/drawing/2014/main" id="{B2C7DCCF-1852-3B16-3BE6-98092B6CA5C0}"/>
              </a:ext>
            </a:extLst>
          </p:cNvPr>
          <p:cNvSpPr txBox="1"/>
          <p:nvPr/>
        </p:nvSpPr>
        <p:spPr>
          <a:xfrm>
            <a:off x="2722703" y="3007457"/>
            <a:ext cx="12449234" cy="861774"/>
          </a:xfrm>
          <a:prstGeom prst="rect">
            <a:avLst/>
          </a:prstGeom>
          <a:noFill/>
        </p:spPr>
        <p:txBody>
          <a:bodyPr wrap="square" rtlCol="0">
            <a:spAutoFit/>
          </a:bodyPr>
          <a:lstStyle/>
          <a:p>
            <a:r>
              <a:rPr lang="vi-VN" sz="5000" b="1" dirty="0">
                <a:solidFill>
                  <a:srgbClr val="F59296"/>
                </a:solidFill>
                <a:latin typeface="UTM Avo" panose="02040603050506020204" pitchFamily="18"/>
              </a:rPr>
              <a:t>“Hà lỡ va vào bụi cây nên tay bị…”</a:t>
            </a:r>
            <a:endParaRPr lang="en-VN" sz="5000" b="1" dirty="0">
              <a:solidFill>
                <a:srgbClr val="F59296"/>
              </a:solidFill>
              <a:latin typeface="UTM Avo" panose="02040603050506020204" pitchFamily="18"/>
            </a:endParaRPr>
          </a:p>
        </p:txBody>
      </p:sp>
      <p:sp>
        <p:nvSpPr>
          <p:cNvPr id="22" name="TextBox 21">
            <a:extLst>
              <a:ext uri="{FF2B5EF4-FFF2-40B4-BE49-F238E27FC236}">
                <a16:creationId xmlns:a16="http://schemas.microsoft.com/office/drawing/2014/main" id="{432D3D0F-9977-A8E2-CEA6-AA5AE1ED46F1}"/>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suông</a:t>
            </a:r>
          </a:p>
        </p:txBody>
      </p:sp>
      <p:sp>
        <p:nvSpPr>
          <p:cNvPr id="23" name="TextBox 22">
            <a:extLst>
              <a:ext uri="{FF2B5EF4-FFF2-40B4-BE49-F238E27FC236}">
                <a16:creationId xmlns:a16="http://schemas.microsoft.com/office/drawing/2014/main" id="{702D3D4D-50E3-C843-24D7-F14C777D22BA}"/>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vi-VN" sz="7000" dirty="0">
                <a:latin typeface="UTM Avo" panose="02040603050506020204" pitchFamily="18"/>
              </a:rPr>
              <a:t>sước</a:t>
            </a:r>
            <a:endParaRPr lang="en-VN" sz="7000" dirty="0">
              <a:latin typeface="UTM Avo" panose="02040603050506020204" pitchFamily="18"/>
            </a:endParaRPr>
          </a:p>
        </p:txBody>
      </p:sp>
      <p:sp>
        <p:nvSpPr>
          <p:cNvPr id="24" name="TextBox 23">
            <a:extLst>
              <a:ext uri="{FF2B5EF4-FFF2-40B4-BE49-F238E27FC236}">
                <a16:creationId xmlns:a16="http://schemas.microsoft.com/office/drawing/2014/main" id="{9D6BECCF-8DB4-76A9-55A3-0F6879AD552A}"/>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suôc</a:t>
            </a:r>
          </a:p>
        </p:txBody>
      </p:sp>
      <p:sp>
        <p:nvSpPr>
          <p:cNvPr id="25" name="TextBox 24">
            <a:extLst>
              <a:ext uri="{FF2B5EF4-FFF2-40B4-BE49-F238E27FC236}">
                <a16:creationId xmlns:a16="http://schemas.microsoft.com/office/drawing/2014/main" id="{004FB03A-C1E1-61B5-5CF9-4C847C3828EA}"/>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sung</a:t>
            </a:r>
          </a:p>
        </p:txBody>
      </p:sp>
      <p:sp>
        <p:nvSpPr>
          <p:cNvPr id="26" name="TextBox 25">
            <a:hlinkClick r:id="rId25" action="ppaction://hlinksldjump"/>
            <a:extLst>
              <a:ext uri="{FF2B5EF4-FFF2-40B4-BE49-F238E27FC236}">
                <a16:creationId xmlns:a16="http://schemas.microsoft.com/office/drawing/2014/main" id="{757846EF-F689-9A9A-AAB7-4CAD8760D00E}"/>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321BB5EA-B185-6556-3366-F824E8DF3B64}"/>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5" action="ppaction://hlinksldjump"/>
            <a:extLst>
              <a:ext uri="{FF2B5EF4-FFF2-40B4-BE49-F238E27FC236}">
                <a16:creationId xmlns:a16="http://schemas.microsoft.com/office/drawing/2014/main" id="{74CA1C6D-4B8F-2F4A-8596-095BD39AAE0B}"/>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13B312CF-480A-D4B7-6056-947FDF86E33F}"/>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946725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DB94E-6F2F-E9E1-D870-B32A3E1EA3D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8D25E6-53A6-8935-29CD-DB13292F293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CD285C49-1FEE-0CBC-FBAD-F6FD1534D443}"/>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82E2222E-7670-5F72-1072-E71E6033AAB0}"/>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85D86BE2-4421-20A7-831E-0663AA7D328E}"/>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A71C2ED4-B2AC-41CA-5931-F4111039B29E}"/>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AC3B477A-F2A0-4E0C-69BB-028C7DD67FAD}"/>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AD0EEEA4-0F00-B436-43FE-1E32D5662FCE}"/>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295AFF67-2C23-254E-142B-49FE5DE2B404}"/>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5CAC44E3-EF51-1FF5-BA8E-6D864D6B5202}"/>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27633EBF-1891-5CE0-C220-1A8D267138BE}"/>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059222EA-4653-B203-4735-B2E497F1C451}"/>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2C2BCAEA-E767-77B3-0BBC-8F8BFC29AA46}"/>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BF318EFD-0096-A7B3-24CC-BB6E8C7CC5F7}"/>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2F21C58C-4C16-C163-BAC4-8A6DBB82F734}"/>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7AA7C03A-179E-2823-A6DE-4B16424A66E2}"/>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74E5A049-440A-D218-4742-AB5EF28F8768}"/>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Freeform 3" descr="Upscale Image">
            <a:hlinkClick r:id="rId25" action="ppaction://hlinksldjump"/>
            <a:extLst>
              <a:ext uri="{FF2B5EF4-FFF2-40B4-BE49-F238E27FC236}">
                <a16:creationId xmlns:a16="http://schemas.microsoft.com/office/drawing/2014/main" id="{E4D66F82-9B70-B9D3-87A7-82F6255BEE09}"/>
              </a:ext>
            </a:extLst>
          </p:cNvPr>
          <p:cNvSpPr/>
          <p:nvPr/>
        </p:nvSpPr>
        <p:spPr>
          <a:xfrm>
            <a:off x="6266858" y="293751"/>
            <a:ext cx="5479109" cy="7572317"/>
          </a:xfrm>
          <a:custGeom>
            <a:avLst/>
            <a:gdLst/>
            <a:ahLst/>
            <a:cxnLst/>
            <a:rect l="l" t="t" r="r" b="b"/>
            <a:pathLst>
              <a:path w="2311344" h="3958371">
                <a:moveTo>
                  <a:pt x="0" y="0"/>
                </a:moveTo>
                <a:lnTo>
                  <a:pt x="2311343" y="0"/>
                </a:lnTo>
                <a:lnTo>
                  <a:pt x="2311343" y="3958372"/>
                </a:lnTo>
                <a:lnTo>
                  <a:pt x="0" y="3958372"/>
                </a:lnTo>
                <a:lnTo>
                  <a:pt x="0" y="0"/>
                </a:lnTo>
                <a:close/>
              </a:path>
            </a:pathLst>
          </a:custGeom>
          <a:blipFill>
            <a:blip r:embed="rId26"/>
            <a:stretch>
              <a:fillRect l="-218302" t="-5271" r="-313165" b="-263450"/>
            </a:stretch>
          </a:blipFill>
          <a:ln cap="sq">
            <a:noFill/>
            <a:prstDash val="solid"/>
            <a:miter/>
          </a:ln>
        </p:spPr>
      </p:sp>
      <p:pic>
        <p:nvPicPr>
          <p:cNvPr id="19" name="Picture 18">
            <a:extLst>
              <a:ext uri="{FF2B5EF4-FFF2-40B4-BE49-F238E27FC236}">
                <a16:creationId xmlns:a16="http://schemas.microsoft.com/office/drawing/2014/main" id="{0AD1CF3A-AE6A-88A6-2B56-DF0523E80D0D}"/>
              </a:ext>
            </a:extLst>
          </p:cNvPr>
          <p:cNvPicPr>
            <a:picLocks noChangeAspect="1"/>
          </p:cNvPicPr>
          <p:nvPr/>
        </p:nvPicPr>
        <p:blipFill>
          <a:blip r:embed="rId27"/>
          <a:stretch>
            <a:fillRect/>
          </a:stretch>
        </p:blipFill>
        <p:spPr>
          <a:xfrm>
            <a:off x="5569767" y="1112466"/>
            <a:ext cx="6997700" cy="2811834"/>
          </a:xfrm>
          <a:prstGeom prst="rect">
            <a:avLst/>
          </a:prstGeom>
        </p:spPr>
      </p:pic>
    </p:spTree>
    <p:extLst>
      <p:ext uri="{BB962C8B-B14F-4D97-AF65-F5344CB8AC3E}">
        <p14:creationId xmlns:p14="http://schemas.microsoft.com/office/powerpoint/2010/main" val="4895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9"/>
                                        </p:tgtEl>
                                        <p:attrNameLst>
                                          <p:attrName>r</p:attrName>
                                        </p:attrNameLst>
                                      </p:cBhvr>
                                    </p:animRot>
                                    <p:animRot by="-240000">
                                      <p:cBhvr>
                                        <p:cTn id="10" dur="200" fill="hold">
                                          <p:stCondLst>
                                            <p:cond delay="200"/>
                                          </p:stCondLst>
                                        </p:cTn>
                                        <p:tgtEl>
                                          <p:spTgt spid="19"/>
                                        </p:tgtEl>
                                        <p:attrNameLst>
                                          <p:attrName>r</p:attrName>
                                        </p:attrNameLst>
                                      </p:cBhvr>
                                    </p:animRot>
                                    <p:animRot by="240000">
                                      <p:cBhvr>
                                        <p:cTn id="11" dur="200" fill="hold">
                                          <p:stCondLst>
                                            <p:cond delay="400"/>
                                          </p:stCondLst>
                                        </p:cTn>
                                        <p:tgtEl>
                                          <p:spTgt spid="19"/>
                                        </p:tgtEl>
                                        <p:attrNameLst>
                                          <p:attrName>r</p:attrName>
                                        </p:attrNameLst>
                                      </p:cBhvr>
                                    </p:animRot>
                                    <p:animRot by="-240000">
                                      <p:cBhvr>
                                        <p:cTn id="12" dur="200" fill="hold">
                                          <p:stCondLst>
                                            <p:cond delay="600"/>
                                          </p:stCondLst>
                                        </p:cTn>
                                        <p:tgtEl>
                                          <p:spTgt spid="19"/>
                                        </p:tgtEl>
                                        <p:attrNameLst>
                                          <p:attrName>r</p:attrName>
                                        </p:attrNameLst>
                                      </p:cBhvr>
                                    </p:animRot>
                                    <p:animRot by="120000">
                                      <p:cBhvr>
                                        <p:cTn id="13"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D01B0-7F2B-A848-C87F-2A7C31976B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9E0D2EB-4977-E343-4A8F-604A3DAE3FB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B1717F36-929F-7D97-A19C-99EA83188577}"/>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765A8DE3-7705-987E-CC10-BD04825CD567}"/>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51582FB3-EA0E-8B7E-F545-6EA00151B4F8}"/>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24F9ED82-3BFE-30FB-9F9D-531475277811}"/>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FCD62697-9ABE-E23A-FF05-3C20DBD14383}"/>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8074E358-63C5-8F35-6BC4-BBCDB4B2825E}"/>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C3570F09-EB5A-28C8-DF46-D53741D1CAC9}"/>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B5AB1AFD-E7DB-6F23-9928-BC022ABC1450}"/>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0628DB26-A211-9EA6-0E44-3B2FEFE23F44}"/>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2CA363E3-6E62-201D-EB04-FB779CEE92C1}"/>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13BF0917-6E3E-ECEC-95C5-33646F1AD02E}"/>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04C282F4-E279-B266-6323-7FD8EE78CF43}"/>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1BBE83E9-08E6-060D-FEC3-E2519EAEBB58}"/>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04E2DCB8-D029-75FE-D725-04D18B3FC57F}"/>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CFB9FCFD-4314-F161-5949-04694BCEFF83}"/>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B0735006-AA8A-5618-3072-7C1E22AAC002}"/>
              </a:ext>
            </a:extLst>
          </p:cNvPr>
          <p:cNvSpPr/>
          <p:nvPr/>
        </p:nvSpPr>
        <p:spPr>
          <a:xfrm>
            <a:off x="6618173" y="3646657"/>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F726E720-20AD-8E6D-57AB-B81F458AEEC0}"/>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23448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D9A6-6F68-CBAE-DAFF-840C57E969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E205CE-F280-D2D1-6121-CDC47A0B478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699105D3-046C-2AB9-B36B-12A37AC10CA8}"/>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4770AFA4-0C8D-720A-0222-A8A3331826FD}"/>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D12B3C1D-10FA-D8B9-917D-9A9A9986EEB2}"/>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C6F8367D-8061-6C0E-974B-B61DBF0DFE34}"/>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1D78CE50-1D6A-1198-B27C-686A0B3701CB}"/>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71DBCDA2-511F-F479-3DB0-924130EBB741}"/>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E657033A-B925-3206-0467-0C9DF462729E}"/>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7D7C0734-0B11-4218-5EE6-F615186388F5}"/>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C30D5EC6-B3F8-F950-1CB0-954456153500}"/>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94933639-8D67-E0C0-796F-C70ABAEF0B1C}"/>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0D519352-6604-1231-37F9-FE2E339047BB}"/>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44931DB2-370A-8FA9-9559-C3448C1023F6}"/>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CCD2E54D-EBE7-3A5C-082A-534645CE2981}"/>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F2853949-C33E-90E4-52FA-1550951CB771}"/>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20BE3F94-50C3-15DD-EC80-0744FE840DBB}"/>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D07753EB-3F8E-B1DB-C83E-CA093BEFC8A8}"/>
              </a:ext>
            </a:extLst>
          </p:cNvPr>
          <p:cNvSpPr txBox="1"/>
          <p:nvPr/>
        </p:nvSpPr>
        <p:spPr>
          <a:xfrm>
            <a:off x="3002046" y="2047477"/>
            <a:ext cx="11882003" cy="1631216"/>
          </a:xfrm>
          <a:prstGeom prst="rect">
            <a:avLst/>
          </a:prstGeom>
          <a:noFill/>
        </p:spPr>
        <p:txBody>
          <a:bodyPr wrap="square" rtlCol="0">
            <a:spAutoFit/>
          </a:bodyPr>
          <a:lstStyle/>
          <a:p>
            <a:r>
              <a:rPr lang="en-VN" sz="5000" b="1" dirty="0">
                <a:solidFill>
                  <a:srgbClr val="F59296"/>
                </a:solidFill>
                <a:latin typeface="UTM Avo" panose="02040603050506020204" pitchFamily="18"/>
              </a:rPr>
              <a:t>Từ nào dưới đây không cùng nhóm vần?</a:t>
            </a:r>
          </a:p>
        </p:txBody>
      </p:sp>
      <p:sp>
        <p:nvSpPr>
          <p:cNvPr id="22" name="TextBox 21">
            <a:extLst>
              <a:ext uri="{FF2B5EF4-FFF2-40B4-BE49-F238E27FC236}">
                <a16:creationId xmlns:a16="http://schemas.microsoft.com/office/drawing/2014/main" id="{F7FF573B-1938-D3E7-1DA6-02632C25A065}"/>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buột</a:t>
            </a:r>
          </a:p>
        </p:txBody>
      </p:sp>
      <p:sp>
        <p:nvSpPr>
          <p:cNvPr id="23" name="TextBox 22">
            <a:extLst>
              <a:ext uri="{FF2B5EF4-FFF2-40B4-BE49-F238E27FC236}">
                <a16:creationId xmlns:a16="http://schemas.microsoft.com/office/drawing/2014/main" id="{B176B9E3-975C-9FD7-BC19-A0670B37FBC9}"/>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vi-VN" sz="7000" dirty="0">
                <a:latin typeface="UTM Avo" panose="02040603050506020204" pitchFamily="18"/>
              </a:rPr>
              <a:t>chuốt</a:t>
            </a:r>
            <a:endParaRPr lang="en-VN" sz="7000" dirty="0">
              <a:latin typeface="UTM Avo" panose="02040603050506020204" pitchFamily="18"/>
            </a:endParaRPr>
          </a:p>
        </p:txBody>
      </p:sp>
      <p:sp>
        <p:nvSpPr>
          <p:cNvPr id="24" name="TextBox 23">
            <a:extLst>
              <a:ext uri="{FF2B5EF4-FFF2-40B4-BE49-F238E27FC236}">
                <a16:creationId xmlns:a16="http://schemas.microsoft.com/office/drawing/2014/main" id="{8369E536-B56E-9B9D-DB1D-A75720BA1A18}"/>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sước</a:t>
            </a:r>
          </a:p>
        </p:txBody>
      </p:sp>
      <p:sp>
        <p:nvSpPr>
          <p:cNvPr id="25" name="TextBox 24">
            <a:extLst>
              <a:ext uri="{FF2B5EF4-FFF2-40B4-BE49-F238E27FC236}">
                <a16:creationId xmlns:a16="http://schemas.microsoft.com/office/drawing/2014/main" id="{DCFA9F97-D1DF-89E1-2805-6E400DBC8F1E}"/>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đuốt</a:t>
            </a:r>
          </a:p>
        </p:txBody>
      </p:sp>
      <p:sp>
        <p:nvSpPr>
          <p:cNvPr id="26" name="TextBox 25">
            <a:hlinkClick r:id="rId25" action="ppaction://hlinksldjump"/>
            <a:extLst>
              <a:ext uri="{FF2B5EF4-FFF2-40B4-BE49-F238E27FC236}">
                <a16:creationId xmlns:a16="http://schemas.microsoft.com/office/drawing/2014/main" id="{AA0F2837-5B57-CA03-0A08-13FA14614DCC}"/>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5" action="ppaction://hlinksldjump"/>
            <a:extLst>
              <a:ext uri="{FF2B5EF4-FFF2-40B4-BE49-F238E27FC236}">
                <a16:creationId xmlns:a16="http://schemas.microsoft.com/office/drawing/2014/main" id="{4298155F-5C7E-7187-80F5-71C2CAB83E9B}"/>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6" action="ppaction://hlinksldjump"/>
            <a:extLst>
              <a:ext uri="{FF2B5EF4-FFF2-40B4-BE49-F238E27FC236}">
                <a16:creationId xmlns:a16="http://schemas.microsoft.com/office/drawing/2014/main" id="{BD06C26D-2F11-9160-4368-525A751C51AC}"/>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6F1582C7-36B8-496B-3FE4-32637715154C}"/>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258617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7A9E2-A289-CB7A-DE1D-E4DBACC725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A57815-0197-430F-8BF3-7A76C1AC708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02B735CB-F40E-AAB1-DCBB-52DDADAA157A}"/>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7B15291C-99C5-A41E-5BA8-9FC7B1C0EF4F}"/>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06DFD5DC-8A5D-481C-4ADA-C1C4DE42ECBB}"/>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51117DBB-153B-3267-CAE3-CA20249A7B77}"/>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5FEFC576-74F1-E959-BD45-334989D77D98}"/>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46A46CB4-5A97-D270-C62C-0A454640634A}"/>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390D9F29-467B-D46A-049F-388E3326F91C}"/>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293E0989-A10C-66AB-F82A-79A37F00366A}"/>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F7AEBC63-2D2F-E7E4-C1B3-361C9EDF028B}"/>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8A8CEEEB-6295-03D8-00B3-B700A7A9BEB6}"/>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3A98D4FD-4033-F107-7752-6D383375465E}"/>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BAA9D738-B741-2379-10AB-6421B6792C28}"/>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F1B2EB94-F911-7301-CA53-FC1F37852B37}"/>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03140C93-78D6-DAE7-673F-A63A222132A4}"/>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A73CFECC-7AD8-DC79-BE88-F7E91724BFF6}"/>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9" name="Freeform 11" descr="Upscale Image">
            <a:hlinkClick r:id="rId25" action="ppaction://hlinksldjump"/>
            <a:extLst>
              <a:ext uri="{FF2B5EF4-FFF2-40B4-BE49-F238E27FC236}">
                <a16:creationId xmlns:a16="http://schemas.microsoft.com/office/drawing/2014/main" id="{1B2778CE-EA97-B375-1AC0-60983149B010}"/>
              </a:ext>
            </a:extLst>
          </p:cNvPr>
          <p:cNvSpPr/>
          <p:nvPr/>
        </p:nvSpPr>
        <p:spPr>
          <a:xfrm>
            <a:off x="6601778" y="2311376"/>
            <a:ext cx="5049250" cy="6163901"/>
          </a:xfrm>
          <a:custGeom>
            <a:avLst/>
            <a:gdLst/>
            <a:ahLst/>
            <a:cxnLst/>
            <a:rect l="l" t="t" r="r" b="b"/>
            <a:pathLst>
              <a:path w="2679955" h="3758965">
                <a:moveTo>
                  <a:pt x="0" y="0"/>
                </a:moveTo>
                <a:lnTo>
                  <a:pt x="2679955" y="0"/>
                </a:lnTo>
                <a:lnTo>
                  <a:pt x="2679955" y="3758965"/>
                </a:lnTo>
                <a:lnTo>
                  <a:pt x="0" y="3758965"/>
                </a:lnTo>
                <a:lnTo>
                  <a:pt x="0" y="0"/>
                </a:lnTo>
                <a:close/>
              </a:path>
            </a:pathLst>
          </a:custGeom>
          <a:blipFill>
            <a:blip r:embed="rId26"/>
            <a:stretch>
              <a:fillRect l="-184894" t="-107690" r="-259718" b="-180591"/>
            </a:stretch>
          </a:blipFill>
          <a:ln cap="sq">
            <a:noFill/>
            <a:prstDash val="solid"/>
            <a:miter/>
          </a:ln>
        </p:spPr>
      </p:sp>
      <p:pic>
        <p:nvPicPr>
          <p:cNvPr id="20" name="Picture 19">
            <a:extLst>
              <a:ext uri="{FF2B5EF4-FFF2-40B4-BE49-F238E27FC236}">
                <a16:creationId xmlns:a16="http://schemas.microsoft.com/office/drawing/2014/main" id="{D42CC563-E734-BB66-3F4A-EF04F7B8ED3E}"/>
              </a:ext>
            </a:extLst>
          </p:cNvPr>
          <p:cNvPicPr>
            <a:picLocks noChangeAspect="1"/>
          </p:cNvPicPr>
          <p:nvPr/>
        </p:nvPicPr>
        <p:blipFill>
          <a:blip r:embed="rId27"/>
          <a:stretch>
            <a:fillRect/>
          </a:stretch>
        </p:blipFill>
        <p:spPr>
          <a:xfrm>
            <a:off x="5578234" y="1138560"/>
            <a:ext cx="6997700" cy="2861939"/>
          </a:xfrm>
          <a:prstGeom prst="rect">
            <a:avLst/>
          </a:prstGeom>
        </p:spPr>
      </p:pic>
    </p:spTree>
    <p:extLst>
      <p:ext uri="{BB962C8B-B14F-4D97-AF65-F5344CB8AC3E}">
        <p14:creationId xmlns:p14="http://schemas.microsoft.com/office/powerpoint/2010/main" val="399122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6555" b="-26555"/>
            </a:stretch>
          </a:blipFill>
        </p:spPr>
      </p:sp>
      <p:sp>
        <p:nvSpPr>
          <p:cNvPr id="3" name="Freeform 3"/>
          <p:cNvSpPr/>
          <p:nvPr/>
        </p:nvSpPr>
        <p:spPr>
          <a:xfrm>
            <a:off x="-919434" y="1028700"/>
            <a:ext cx="20054726" cy="8229600"/>
          </a:xfrm>
          <a:custGeom>
            <a:avLst/>
            <a:gdLst/>
            <a:ahLst/>
            <a:cxnLst/>
            <a:rect l="l" t="t" r="r" b="b"/>
            <a:pathLst>
              <a:path w="20054726" h="8229600">
                <a:moveTo>
                  <a:pt x="0" y="0"/>
                </a:moveTo>
                <a:lnTo>
                  <a:pt x="20054726" y="0"/>
                </a:lnTo>
                <a:lnTo>
                  <a:pt x="20054726" y="8229600"/>
                </a:lnTo>
                <a:lnTo>
                  <a:pt x="0" y="8229600"/>
                </a:lnTo>
                <a:lnTo>
                  <a:pt x="0" y="0"/>
                </a:lnTo>
                <a:close/>
              </a:path>
            </a:pathLst>
          </a:custGeom>
          <a:blipFill>
            <a:blip r:embed="rId4"/>
            <a:stretch>
              <a:fillRect t="-117484" b="-117484"/>
            </a:stretch>
          </a:blipFill>
        </p:spPr>
      </p:sp>
      <p:grpSp>
        <p:nvGrpSpPr>
          <p:cNvPr id="5" name="HM1"/>
          <p:cNvGrpSpPr/>
          <p:nvPr/>
        </p:nvGrpSpPr>
        <p:grpSpPr>
          <a:xfrm>
            <a:off x="1028700" y="2365408"/>
            <a:ext cx="2637493" cy="2978822"/>
            <a:chOff x="0" y="0"/>
            <a:chExt cx="3516657" cy="3971763"/>
          </a:xfrm>
        </p:grpSpPr>
        <p:sp>
          <p:nvSpPr>
            <p:cNvPr id="6" name="Freeform 6" descr="Upscale Image">
              <a:hlinkClick r:id="rId5" action="ppaction://hlinksldjump"/>
            </p:cNvPr>
            <p:cNvSpPr/>
            <p:nvPr/>
          </p:nvSpPr>
          <p:spPr>
            <a:xfrm>
              <a:off x="0" y="285794"/>
              <a:ext cx="3516657" cy="3685969"/>
            </a:xfrm>
            <a:custGeom>
              <a:avLst/>
              <a:gdLst/>
              <a:ahLst/>
              <a:cxnLst/>
              <a:rect l="l" t="t" r="r" b="b"/>
              <a:pathLst>
                <a:path w="3516657" h="3685969">
                  <a:moveTo>
                    <a:pt x="0" y="0"/>
                  </a:moveTo>
                  <a:lnTo>
                    <a:pt x="3516657" y="0"/>
                  </a:lnTo>
                  <a:lnTo>
                    <a:pt x="3516657" y="3685969"/>
                  </a:lnTo>
                  <a:lnTo>
                    <a:pt x="0" y="3685969"/>
                  </a:lnTo>
                  <a:lnTo>
                    <a:pt x="0" y="0"/>
                  </a:lnTo>
                  <a:close/>
                </a:path>
              </a:pathLst>
            </a:custGeom>
            <a:blipFill>
              <a:blip r:embed="rId6"/>
              <a:stretch>
                <a:fillRect l="-2407" r="-2407"/>
              </a:stretch>
            </a:blipFill>
            <a:ln cap="sq">
              <a:noFill/>
              <a:prstDash val="solid"/>
              <a:miter/>
            </a:ln>
          </p:spPr>
        </p:sp>
        <p:grpSp>
          <p:nvGrpSpPr>
            <p:cNvPr id="7" name="Group 7"/>
            <p:cNvGrpSpPr/>
            <p:nvPr/>
          </p:nvGrpSpPr>
          <p:grpSpPr>
            <a:xfrm>
              <a:off x="967477" y="0"/>
              <a:ext cx="1605153" cy="160515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01</a:t>
                </a:r>
              </a:p>
            </p:txBody>
          </p:sp>
        </p:grpSp>
      </p:grpSp>
      <p:grpSp>
        <p:nvGrpSpPr>
          <p:cNvPr id="92" name="HM2">
            <a:extLst>
              <a:ext uri="{FF2B5EF4-FFF2-40B4-BE49-F238E27FC236}">
                <a16:creationId xmlns:a16="http://schemas.microsoft.com/office/drawing/2014/main" id="{DBE9CA8F-2EF2-C305-1593-473F13697EB9}"/>
              </a:ext>
            </a:extLst>
          </p:cNvPr>
          <p:cNvGrpSpPr/>
          <p:nvPr/>
        </p:nvGrpSpPr>
        <p:grpSpPr>
          <a:xfrm>
            <a:off x="3294218" y="2365408"/>
            <a:ext cx="2637493" cy="2978822"/>
            <a:chOff x="3294218" y="2365408"/>
            <a:chExt cx="2637493" cy="2978822"/>
          </a:xfrm>
        </p:grpSpPr>
        <p:sp>
          <p:nvSpPr>
            <p:cNvPr id="11" name="Freeform 11" descr="Upscale Image">
              <a:hlinkClick r:id="rId7" action="ppaction://hlinksldjump"/>
            </p:cNvPr>
            <p:cNvSpPr/>
            <p:nvPr/>
          </p:nvSpPr>
          <p:spPr>
            <a:xfrm>
              <a:off x="3294218" y="2579753"/>
              <a:ext cx="2637493" cy="2764477"/>
            </a:xfrm>
            <a:custGeom>
              <a:avLst/>
              <a:gdLst/>
              <a:ahLst/>
              <a:cxnLst/>
              <a:rect l="l" t="t" r="r" b="b"/>
              <a:pathLst>
                <a:path w="3516657" h="3685969">
                  <a:moveTo>
                    <a:pt x="0" y="0"/>
                  </a:moveTo>
                  <a:lnTo>
                    <a:pt x="3516657" y="0"/>
                  </a:lnTo>
                  <a:lnTo>
                    <a:pt x="3516657" y="3685969"/>
                  </a:lnTo>
                  <a:lnTo>
                    <a:pt x="0" y="3685969"/>
                  </a:lnTo>
                  <a:lnTo>
                    <a:pt x="0" y="0"/>
                  </a:lnTo>
                  <a:close/>
                </a:path>
              </a:pathLst>
            </a:custGeom>
            <a:blipFill>
              <a:blip r:embed="rId6"/>
              <a:stretch>
                <a:fillRect l="-2407" r="-2407"/>
              </a:stretch>
            </a:blipFill>
            <a:ln cap="sq">
              <a:noFill/>
              <a:prstDash val="solid"/>
              <a:miter/>
            </a:ln>
          </p:spPr>
        </p:sp>
        <p:grpSp>
          <p:nvGrpSpPr>
            <p:cNvPr id="12" name="Group 12"/>
            <p:cNvGrpSpPr/>
            <p:nvPr/>
          </p:nvGrpSpPr>
          <p:grpSpPr>
            <a:xfrm>
              <a:off x="4044903" y="2365408"/>
              <a:ext cx="1203865" cy="1203865"/>
              <a:chOff x="0" y="0"/>
              <a:chExt cx="812800" cy="812800"/>
            </a:xfrm>
          </p:grpSpPr>
          <p:sp>
            <p:nvSpPr>
              <p:cNvPr id="13" name="Freeform 13">
                <a:hlinkClick r:id="rId8" action="ppaction://hlinksldjump"/>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dirty="0">
                    <a:solidFill>
                      <a:srgbClr val="000000"/>
                    </a:solidFill>
                    <a:latin typeface="Montserrat Bold"/>
                    <a:ea typeface="Montserrat Bold"/>
                    <a:cs typeface="Montserrat Bold"/>
                    <a:sym typeface="Montserrat Bold"/>
                  </a:rPr>
                  <a:t>02</a:t>
                </a:r>
              </a:p>
            </p:txBody>
          </p:sp>
        </p:grpSp>
      </p:grpSp>
      <p:grpSp>
        <p:nvGrpSpPr>
          <p:cNvPr id="93" name="HM3">
            <a:extLst>
              <a:ext uri="{FF2B5EF4-FFF2-40B4-BE49-F238E27FC236}">
                <a16:creationId xmlns:a16="http://schemas.microsoft.com/office/drawing/2014/main" id="{E5488EF9-A59A-DD87-2AD1-6B32981086A2}"/>
              </a:ext>
            </a:extLst>
          </p:cNvPr>
          <p:cNvGrpSpPr/>
          <p:nvPr/>
        </p:nvGrpSpPr>
        <p:grpSpPr>
          <a:xfrm>
            <a:off x="5559736" y="2365408"/>
            <a:ext cx="2637493" cy="2978822"/>
            <a:chOff x="5559736" y="2365408"/>
            <a:chExt cx="2637493" cy="2978822"/>
          </a:xfrm>
        </p:grpSpPr>
        <p:sp>
          <p:nvSpPr>
            <p:cNvPr id="16" name="Freeform 16" descr="Upscale Image">
              <a:hlinkClick r:id="rId7" action="ppaction://hlinksldjump"/>
            </p:cNvPr>
            <p:cNvSpPr/>
            <p:nvPr/>
          </p:nvSpPr>
          <p:spPr>
            <a:xfrm>
              <a:off x="5559736" y="2579753"/>
              <a:ext cx="2637493" cy="2764477"/>
            </a:xfrm>
            <a:custGeom>
              <a:avLst/>
              <a:gdLst/>
              <a:ahLst/>
              <a:cxnLst/>
              <a:rect l="l" t="t" r="r" b="b"/>
              <a:pathLst>
                <a:path w="3516657" h="3685969">
                  <a:moveTo>
                    <a:pt x="0" y="0"/>
                  </a:moveTo>
                  <a:lnTo>
                    <a:pt x="3516657" y="0"/>
                  </a:lnTo>
                  <a:lnTo>
                    <a:pt x="3516657" y="3685969"/>
                  </a:lnTo>
                  <a:lnTo>
                    <a:pt x="0" y="3685969"/>
                  </a:lnTo>
                  <a:lnTo>
                    <a:pt x="0" y="0"/>
                  </a:lnTo>
                  <a:close/>
                </a:path>
              </a:pathLst>
            </a:custGeom>
            <a:blipFill>
              <a:blip r:embed="rId6"/>
              <a:stretch>
                <a:fillRect l="-2407" r="-2407"/>
              </a:stretch>
            </a:blipFill>
            <a:ln cap="sq">
              <a:noFill/>
              <a:prstDash val="solid"/>
              <a:miter/>
            </a:ln>
          </p:spPr>
        </p:sp>
        <p:grpSp>
          <p:nvGrpSpPr>
            <p:cNvPr id="17" name="Group 17"/>
            <p:cNvGrpSpPr/>
            <p:nvPr/>
          </p:nvGrpSpPr>
          <p:grpSpPr>
            <a:xfrm>
              <a:off x="6335498" y="2365408"/>
              <a:ext cx="1203865" cy="120386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dirty="0">
                    <a:solidFill>
                      <a:srgbClr val="000000"/>
                    </a:solidFill>
                    <a:latin typeface="Montserrat Bold"/>
                    <a:ea typeface="Montserrat Bold"/>
                    <a:cs typeface="Montserrat Bold"/>
                    <a:sym typeface="Montserrat Bold"/>
                  </a:rPr>
                  <a:t>03</a:t>
                </a:r>
              </a:p>
            </p:txBody>
          </p:sp>
        </p:grpSp>
      </p:grpSp>
      <p:grpSp>
        <p:nvGrpSpPr>
          <p:cNvPr id="20" name="HM4"/>
          <p:cNvGrpSpPr/>
          <p:nvPr/>
        </p:nvGrpSpPr>
        <p:grpSpPr>
          <a:xfrm>
            <a:off x="7825254" y="2365408"/>
            <a:ext cx="2637493" cy="2978822"/>
            <a:chOff x="0" y="0"/>
            <a:chExt cx="3516657" cy="3971763"/>
          </a:xfrm>
        </p:grpSpPr>
        <p:sp>
          <p:nvSpPr>
            <p:cNvPr id="21" name="Freeform 21" descr="Upscale Image">
              <a:hlinkClick r:id="rId9" action="ppaction://hlinksldjump"/>
            </p:cNvPr>
            <p:cNvSpPr/>
            <p:nvPr/>
          </p:nvSpPr>
          <p:spPr>
            <a:xfrm>
              <a:off x="0" y="285794"/>
              <a:ext cx="3516657" cy="3685969"/>
            </a:xfrm>
            <a:custGeom>
              <a:avLst/>
              <a:gdLst/>
              <a:ahLst/>
              <a:cxnLst/>
              <a:rect l="l" t="t" r="r" b="b"/>
              <a:pathLst>
                <a:path w="3516657" h="3685969">
                  <a:moveTo>
                    <a:pt x="0" y="0"/>
                  </a:moveTo>
                  <a:lnTo>
                    <a:pt x="3516657" y="0"/>
                  </a:lnTo>
                  <a:lnTo>
                    <a:pt x="3516657" y="3685969"/>
                  </a:lnTo>
                  <a:lnTo>
                    <a:pt x="0" y="3685969"/>
                  </a:lnTo>
                  <a:lnTo>
                    <a:pt x="0" y="0"/>
                  </a:lnTo>
                  <a:close/>
                </a:path>
              </a:pathLst>
            </a:custGeom>
            <a:blipFill>
              <a:blip r:embed="rId6"/>
              <a:stretch>
                <a:fillRect l="-2407" r="-2407"/>
              </a:stretch>
            </a:blipFill>
            <a:ln cap="sq">
              <a:noFill/>
              <a:prstDash val="solid"/>
              <a:miter/>
            </a:ln>
          </p:spPr>
        </p:sp>
        <p:grpSp>
          <p:nvGrpSpPr>
            <p:cNvPr id="22" name="Group 22"/>
            <p:cNvGrpSpPr/>
            <p:nvPr/>
          </p:nvGrpSpPr>
          <p:grpSpPr>
            <a:xfrm>
              <a:off x="1067784" y="0"/>
              <a:ext cx="1605153" cy="16051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04</a:t>
                </a:r>
              </a:p>
            </p:txBody>
          </p:sp>
        </p:grpSp>
      </p:grpSp>
      <p:grpSp>
        <p:nvGrpSpPr>
          <p:cNvPr id="25" name="HM5"/>
          <p:cNvGrpSpPr/>
          <p:nvPr/>
        </p:nvGrpSpPr>
        <p:grpSpPr>
          <a:xfrm>
            <a:off x="10090771" y="2365408"/>
            <a:ext cx="2637493" cy="2978822"/>
            <a:chOff x="0" y="0"/>
            <a:chExt cx="3516657" cy="3971763"/>
          </a:xfrm>
        </p:grpSpPr>
        <p:sp>
          <p:nvSpPr>
            <p:cNvPr id="26" name="Freeform 26" descr="Upscale Image">
              <a:hlinkClick r:id="rId10" action="ppaction://hlinksldjump"/>
            </p:cNvPr>
            <p:cNvSpPr/>
            <p:nvPr/>
          </p:nvSpPr>
          <p:spPr>
            <a:xfrm>
              <a:off x="0" y="285794"/>
              <a:ext cx="3516657" cy="3685969"/>
            </a:xfrm>
            <a:custGeom>
              <a:avLst/>
              <a:gdLst/>
              <a:ahLst/>
              <a:cxnLst/>
              <a:rect l="l" t="t" r="r" b="b"/>
              <a:pathLst>
                <a:path w="3516657" h="3685969">
                  <a:moveTo>
                    <a:pt x="0" y="0"/>
                  </a:moveTo>
                  <a:lnTo>
                    <a:pt x="3516657" y="0"/>
                  </a:lnTo>
                  <a:lnTo>
                    <a:pt x="3516657" y="3685969"/>
                  </a:lnTo>
                  <a:lnTo>
                    <a:pt x="0" y="3685969"/>
                  </a:lnTo>
                  <a:lnTo>
                    <a:pt x="0" y="0"/>
                  </a:lnTo>
                  <a:close/>
                </a:path>
              </a:pathLst>
            </a:custGeom>
            <a:blipFill>
              <a:blip r:embed="rId6"/>
              <a:stretch>
                <a:fillRect l="-2407" r="-2407"/>
              </a:stretch>
            </a:blipFill>
            <a:ln cap="sq">
              <a:noFill/>
              <a:prstDash val="solid"/>
              <a:miter/>
            </a:ln>
          </p:spPr>
        </p:sp>
        <p:grpSp>
          <p:nvGrpSpPr>
            <p:cNvPr id="27" name="Group 27"/>
            <p:cNvGrpSpPr/>
            <p:nvPr/>
          </p:nvGrpSpPr>
          <p:grpSpPr>
            <a:xfrm>
              <a:off x="1101220" y="0"/>
              <a:ext cx="1605153" cy="160515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29" name="TextBox 29"/>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05</a:t>
                </a:r>
              </a:p>
            </p:txBody>
          </p:sp>
        </p:grpSp>
      </p:grpSp>
      <p:grpSp>
        <p:nvGrpSpPr>
          <p:cNvPr id="94" name="HM6">
            <a:extLst>
              <a:ext uri="{FF2B5EF4-FFF2-40B4-BE49-F238E27FC236}">
                <a16:creationId xmlns:a16="http://schemas.microsoft.com/office/drawing/2014/main" id="{3CABC6DD-34FD-8BC8-0722-25EA8DDE9567}"/>
              </a:ext>
            </a:extLst>
          </p:cNvPr>
          <p:cNvGrpSpPr/>
          <p:nvPr/>
        </p:nvGrpSpPr>
        <p:grpSpPr>
          <a:xfrm>
            <a:off x="12356289" y="2365408"/>
            <a:ext cx="2637493" cy="2978822"/>
            <a:chOff x="12356289" y="2365408"/>
            <a:chExt cx="2637493" cy="2978822"/>
          </a:xfrm>
        </p:grpSpPr>
        <p:sp>
          <p:nvSpPr>
            <p:cNvPr id="31" name="Freeform 31" descr="Upscale Image">
              <a:hlinkClick r:id="rId11" action="ppaction://hlinksldjump"/>
            </p:cNvPr>
            <p:cNvSpPr/>
            <p:nvPr/>
          </p:nvSpPr>
          <p:spPr>
            <a:xfrm>
              <a:off x="12356289" y="2579753"/>
              <a:ext cx="2637493" cy="2764477"/>
            </a:xfrm>
            <a:custGeom>
              <a:avLst/>
              <a:gdLst/>
              <a:ahLst/>
              <a:cxnLst/>
              <a:rect l="l" t="t" r="r" b="b"/>
              <a:pathLst>
                <a:path w="3516657" h="3685969">
                  <a:moveTo>
                    <a:pt x="0" y="0"/>
                  </a:moveTo>
                  <a:lnTo>
                    <a:pt x="3516657" y="0"/>
                  </a:lnTo>
                  <a:lnTo>
                    <a:pt x="3516657" y="3685969"/>
                  </a:lnTo>
                  <a:lnTo>
                    <a:pt x="0" y="3685969"/>
                  </a:lnTo>
                  <a:lnTo>
                    <a:pt x="0" y="0"/>
                  </a:lnTo>
                  <a:close/>
                </a:path>
              </a:pathLst>
            </a:custGeom>
            <a:blipFill>
              <a:blip r:embed="rId6"/>
              <a:stretch>
                <a:fillRect l="-2407" r="-2407"/>
              </a:stretch>
            </a:blipFill>
            <a:ln cap="sq">
              <a:noFill/>
              <a:prstDash val="solid"/>
              <a:miter/>
            </a:ln>
          </p:spPr>
        </p:sp>
        <p:grpSp>
          <p:nvGrpSpPr>
            <p:cNvPr id="32" name="Group 32"/>
            <p:cNvGrpSpPr/>
            <p:nvPr/>
          </p:nvGrpSpPr>
          <p:grpSpPr>
            <a:xfrm>
              <a:off x="13207281" y="2365408"/>
              <a:ext cx="1203865" cy="120386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34" name="TextBox 34"/>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dirty="0">
                    <a:solidFill>
                      <a:srgbClr val="000000"/>
                    </a:solidFill>
                    <a:latin typeface="Montserrat Bold"/>
                    <a:ea typeface="Montserrat Bold"/>
                    <a:cs typeface="Montserrat Bold"/>
                    <a:sym typeface="Montserrat Bold"/>
                  </a:rPr>
                  <a:t>06</a:t>
                </a:r>
              </a:p>
            </p:txBody>
          </p:sp>
        </p:grpSp>
      </p:grpSp>
      <p:grpSp>
        <p:nvGrpSpPr>
          <p:cNvPr id="35" name="HM7"/>
          <p:cNvGrpSpPr/>
          <p:nvPr/>
        </p:nvGrpSpPr>
        <p:grpSpPr>
          <a:xfrm>
            <a:off x="14621807" y="2365408"/>
            <a:ext cx="2637493" cy="2978822"/>
            <a:chOff x="0" y="0"/>
            <a:chExt cx="3516657" cy="3971763"/>
          </a:xfrm>
        </p:grpSpPr>
        <p:sp>
          <p:nvSpPr>
            <p:cNvPr id="36" name="Freeform 36" descr="Upscale Image">
              <a:hlinkClick r:id="rId12" action="ppaction://hlinksldjump"/>
            </p:cNvPr>
            <p:cNvSpPr/>
            <p:nvPr/>
          </p:nvSpPr>
          <p:spPr>
            <a:xfrm>
              <a:off x="0" y="285794"/>
              <a:ext cx="3516657" cy="3685969"/>
            </a:xfrm>
            <a:custGeom>
              <a:avLst/>
              <a:gdLst/>
              <a:ahLst/>
              <a:cxnLst/>
              <a:rect l="l" t="t" r="r" b="b"/>
              <a:pathLst>
                <a:path w="3516657" h="3685969">
                  <a:moveTo>
                    <a:pt x="0" y="0"/>
                  </a:moveTo>
                  <a:lnTo>
                    <a:pt x="3516657" y="0"/>
                  </a:lnTo>
                  <a:lnTo>
                    <a:pt x="3516657" y="3685969"/>
                  </a:lnTo>
                  <a:lnTo>
                    <a:pt x="0" y="3685969"/>
                  </a:lnTo>
                  <a:lnTo>
                    <a:pt x="0" y="0"/>
                  </a:lnTo>
                  <a:close/>
                </a:path>
              </a:pathLst>
            </a:custGeom>
            <a:blipFill>
              <a:blip r:embed="rId6"/>
              <a:stretch>
                <a:fillRect l="-2407" r="-2407"/>
              </a:stretch>
            </a:blipFill>
            <a:ln cap="sq">
              <a:noFill/>
              <a:prstDash val="solid"/>
              <a:miter/>
            </a:ln>
          </p:spPr>
        </p:sp>
        <p:grpSp>
          <p:nvGrpSpPr>
            <p:cNvPr id="37" name="Group 37"/>
            <p:cNvGrpSpPr/>
            <p:nvPr/>
          </p:nvGrpSpPr>
          <p:grpSpPr>
            <a:xfrm>
              <a:off x="1168091" y="0"/>
              <a:ext cx="1605153" cy="160515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39" name="TextBox 39"/>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07</a:t>
                </a:r>
              </a:p>
            </p:txBody>
          </p:sp>
        </p:grpSp>
      </p:grpSp>
      <p:grpSp>
        <p:nvGrpSpPr>
          <p:cNvPr id="95" name="HM8">
            <a:extLst>
              <a:ext uri="{FF2B5EF4-FFF2-40B4-BE49-F238E27FC236}">
                <a16:creationId xmlns:a16="http://schemas.microsoft.com/office/drawing/2014/main" id="{45B41F0A-6073-DA47-FADB-08659B24D0F3}"/>
              </a:ext>
            </a:extLst>
          </p:cNvPr>
          <p:cNvGrpSpPr/>
          <p:nvPr/>
        </p:nvGrpSpPr>
        <p:grpSpPr>
          <a:xfrm>
            <a:off x="1028700" y="5495415"/>
            <a:ext cx="2637493" cy="3045636"/>
            <a:chOff x="1028700" y="5495415"/>
            <a:chExt cx="2637493" cy="3045636"/>
          </a:xfrm>
        </p:grpSpPr>
        <p:sp>
          <p:nvSpPr>
            <p:cNvPr id="41" name="Freeform 41" descr="Upscale Image">
              <a:hlinkClick r:id="rId13" action="ppaction://hlinksldjump"/>
            </p:cNvPr>
            <p:cNvSpPr/>
            <p:nvPr/>
          </p:nvSpPr>
          <p:spPr>
            <a:xfrm>
              <a:off x="1028700" y="5776574"/>
              <a:ext cx="2637493" cy="2764477"/>
            </a:xfrm>
            <a:custGeom>
              <a:avLst/>
              <a:gdLst/>
              <a:ahLst/>
              <a:cxnLst/>
              <a:rect l="l" t="t" r="r" b="b"/>
              <a:pathLst>
                <a:path w="3516657" h="3685969">
                  <a:moveTo>
                    <a:pt x="0" y="0"/>
                  </a:moveTo>
                  <a:lnTo>
                    <a:pt x="3516657" y="0"/>
                  </a:lnTo>
                  <a:lnTo>
                    <a:pt x="3516657" y="3685968"/>
                  </a:lnTo>
                  <a:lnTo>
                    <a:pt x="0" y="3685968"/>
                  </a:lnTo>
                  <a:lnTo>
                    <a:pt x="0" y="0"/>
                  </a:lnTo>
                  <a:close/>
                </a:path>
              </a:pathLst>
            </a:custGeom>
            <a:blipFill>
              <a:blip r:embed="rId6"/>
              <a:stretch>
                <a:fillRect l="-2407" r="-2407"/>
              </a:stretch>
            </a:blipFill>
            <a:ln cap="sq">
              <a:noFill/>
              <a:prstDash val="solid"/>
              <a:miter/>
            </a:ln>
          </p:spPr>
        </p:sp>
        <p:grpSp>
          <p:nvGrpSpPr>
            <p:cNvPr id="42" name="Group 42"/>
            <p:cNvGrpSpPr/>
            <p:nvPr/>
          </p:nvGrpSpPr>
          <p:grpSpPr>
            <a:xfrm>
              <a:off x="1754308" y="5495415"/>
              <a:ext cx="1203865" cy="1203865"/>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44" name="TextBox 44"/>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dirty="0">
                    <a:solidFill>
                      <a:srgbClr val="000000"/>
                    </a:solidFill>
                    <a:latin typeface="Montserrat Bold"/>
                    <a:ea typeface="Montserrat Bold"/>
                    <a:cs typeface="Montserrat Bold"/>
                    <a:sym typeface="Montserrat Bold"/>
                  </a:rPr>
                  <a:t>08</a:t>
                </a:r>
              </a:p>
            </p:txBody>
          </p:sp>
        </p:grpSp>
      </p:grpSp>
      <p:grpSp>
        <p:nvGrpSpPr>
          <p:cNvPr id="45" name="HM9"/>
          <p:cNvGrpSpPr/>
          <p:nvPr/>
        </p:nvGrpSpPr>
        <p:grpSpPr>
          <a:xfrm>
            <a:off x="3747321" y="5495415"/>
            <a:ext cx="2637493" cy="3045635"/>
            <a:chOff x="0" y="0"/>
            <a:chExt cx="3516657" cy="4060847"/>
          </a:xfrm>
        </p:grpSpPr>
        <p:sp>
          <p:nvSpPr>
            <p:cNvPr id="46" name="Freeform 46" descr="Upscale Image">
              <a:hlinkClick r:id="rId14" action="ppaction://hlinksldjump"/>
            </p:cNvPr>
            <p:cNvSpPr/>
            <p:nvPr/>
          </p:nvSpPr>
          <p:spPr>
            <a:xfrm>
              <a:off x="0" y="374879"/>
              <a:ext cx="3516657" cy="3685969"/>
            </a:xfrm>
            <a:custGeom>
              <a:avLst/>
              <a:gdLst/>
              <a:ahLst/>
              <a:cxnLst/>
              <a:rect l="l" t="t" r="r" b="b"/>
              <a:pathLst>
                <a:path w="3516657" h="3685969">
                  <a:moveTo>
                    <a:pt x="0" y="0"/>
                  </a:moveTo>
                  <a:lnTo>
                    <a:pt x="3516657" y="0"/>
                  </a:lnTo>
                  <a:lnTo>
                    <a:pt x="3516657" y="3685968"/>
                  </a:lnTo>
                  <a:lnTo>
                    <a:pt x="0" y="3685968"/>
                  </a:lnTo>
                  <a:lnTo>
                    <a:pt x="0" y="0"/>
                  </a:lnTo>
                  <a:close/>
                </a:path>
              </a:pathLst>
            </a:custGeom>
            <a:blipFill>
              <a:blip r:embed="rId6"/>
              <a:stretch>
                <a:fillRect l="-2407" r="-2407"/>
              </a:stretch>
            </a:blipFill>
            <a:ln cap="sq">
              <a:noFill/>
              <a:prstDash val="solid"/>
              <a:miter/>
            </a:ln>
          </p:spPr>
        </p:sp>
        <p:grpSp>
          <p:nvGrpSpPr>
            <p:cNvPr id="47" name="Group 47"/>
            <p:cNvGrpSpPr/>
            <p:nvPr/>
          </p:nvGrpSpPr>
          <p:grpSpPr>
            <a:xfrm>
              <a:off x="1007600" y="0"/>
              <a:ext cx="1605153" cy="160515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49" name="TextBox 49"/>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09</a:t>
                </a:r>
              </a:p>
            </p:txBody>
          </p:sp>
        </p:grpSp>
      </p:grpSp>
      <p:grpSp>
        <p:nvGrpSpPr>
          <p:cNvPr id="50" name="HM10"/>
          <p:cNvGrpSpPr/>
          <p:nvPr/>
        </p:nvGrpSpPr>
        <p:grpSpPr>
          <a:xfrm>
            <a:off x="6465943" y="5495415"/>
            <a:ext cx="2637493" cy="3045635"/>
            <a:chOff x="0" y="0"/>
            <a:chExt cx="3516657" cy="4060847"/>
          </a:xfrm>
        </p:grpSpPr>
        <p:sp>
          <p:nvSpPr>
            <p:cNvPr id="51" name="Freeform 51" descr="Upscale Image">
              <a:hlinkClick r:id="rId15" action="ppaction://hlinksldjump"/>
            </p:cNvPr>
            <p:cNvSpPr/>
            <p:nvPr/>
          </p:nvSpPr>
          <p:spPr>
            <a:xfrm>
              <a:off x="0" y="374879"/>
              <a:ext cx="3516657" cy="3685969"/>
            </a:xfrm>
            <a:custGeom>
              <a:avLst/>
              <a:gdLst/>
              <a:ahLst/>
              <a:cxnLst/>
              <a:rect l="l" t="t" r="r" b="b"/>
              <a:pathLst>
                <a:path w="3516657" h="3685969">
                  <a:moveTo>
                    <a:pt x="0" y="0"/>
                  </a:moveTo>
                  <a:lnTo>
                    <a:pt x="3516657" y="0"/>
                  </a:lnTo>
                  <a:lnTo>
                    <a:pt x="3516657" y="3685968"/>
                  </a:lnTo>
                  <a:lnTo>
                    <a:pt x="0" y="3685968"/>
                  </a:lnTo>
                  <a:lnTo>
                    <a:pt x="0" y="0"/>
                  </a:lnTo>
                  <a:close/>
                </a:path>
              </a:pathLst>
            </a:custGeom>
            <a:blipFill>
              <a:blip r:embed="rId6"/>
              <a:stretch>
                <a:fillRect l="-2407" r="-2407"/>
              </a:stretch>
            </a:blipFill>
            <a:ln cap="sq">
              <a:noFill/>
              <a:prstDash val="solid"/>
              <a:miter/>
            </a:ln>
          </p:spPr>
        </p:sp>
        <p:grpSp>
          <p:nvGrpSpPr>
            <p:cNvPr id="52" name="Group 52"/>
            <p:cNvGrpSpPr/>
            <p:nvPr/>
          </p:nvGrpSpPr>
          <p:grpSpPr>
            <a:xfrm>
              <a:off x="1047723" y="0"/>
              <a:ext cx="1605153" cy="1605153"/>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54" name="TextBox 54"/>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10</a:t>
                </a:r>
              </a:p>
            </p:txBody>
          </p:sp>
        </p:grpSp>
      </p:grpSp>
      <p:grpSp>
        <p:nvGrpSpPr>
          <p:cNvPr id="55" name="HM11"/>
          <p:cNvGrpSpPr/>
          <p:nvPr/>
        </p:nvGrpSpPr>
        <p:grpSpPr>
          <a:xfrm>
            <a:off x="9184564" y="5495415"/>
            <a:ext cx="2637493" cy="3045635"/>
            <a:chOff x="0" y="0"/>
            <a:chExt cx="3516657" cy="4060847"/>
          </a:xfrm>
        </p:grpSpPr>
        <p:sp>
          <p:nvSpPr>
            <p:cNvPr id="56" name="Freeform 56" descr="Upscale Image">
              <a:hlinkClick r:id="rId16" action="ppaction://hlinksldjump"/>
            </p:cNvPr>
            <p:cNvSpPr/>
            <p:nvPr/>
          </p:nvSpPr>
          <p:spPr>
            <a:xfrm>
              <a:off x="0" y="374879"/>
              <a:ext cx="3516657" cy="3685969"/>
            </a:xfrm>
            <a:custGeom>
              <a:avLst/>
              <a:gdLst/>
              <a:ahLst/>
              <a:cxnLst/>
              <a:rect l="l" t="t" r="r" b="b"/>
              <a:pathLst>
                <a:path w="3516657" h="3685969">
                  <a:moveTo>
                    <a:pt x="0" y="0"/>
                  </a:moveTo>
                  <a:lnTo>
                    <a:pt x="3516657" y="0"/>
                  </a:lnTo>
                  <a:lnTo>
                    <a:pt x="3516657" y="3685968"/>
                  </a:lnTo>
                  <a:lnTo>
                    <a:pt x="0" y="3685968"/>
                  </a:lnTo>
                  <a:lnTo>
                    <a:pt x="0" y="0"/>
                  </a:lnTo>
                  <a:close/>
                </a:path>
              </a:pathLst>
            </a:custGeom>
            <a:blipFill>
              <a:blip r:embed="rId6"/>
              <a:stretch>
                <a:fillRect l="-2407" r="-2407"/>
              </a:stretch>
            </a:blipFill>
            <a:ln cap="sq">
              <a:noFill/>
              <a:prstDash val="solid"/>
              <a:miter/>
            </a:ln>
          </p:spPr>
        </p:sp>
        <p:grpSp>
          <p:nvGrpSpPr>
            <p:cNvPr id="57" name="Group 57"/>
            <p:cNvGrpSpPr/>
            <p:nvPr/>
          </p:nvGrpSpPr>
          <p:grpSpPr>
            <a:xfrm>
              <a:off x="1087846" y="0"/>
              <a:ext cx="1605153" cy="1605153"/>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59" name="TextBox 59"/>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11</a:t>
                </a:r>
              </a:p>
            </p:txBody>
          </p:sp>
        </p:grpSp>
      </p:grpSp>
      <p:grpSp>
        <p:nvGrpSpPr>
          <p:cNvPr id="60" name="HM12"/>
          <p:cNvGrpSpPr/>
          <p:nvPr/>
        </p:nvGrpSpPr>
        <p:grpSpPr>
          <a:xfrm>
            <a:off x="11903186" y="5495415"/>
            <a:ext cx="2637493" cy="3045635"/>
            <a:chOff x="0" y="0"/>
            <a:chExt cx="3516657" cy="4060847"/>
          </a:xfrm>
        </p:grpSpPr>
        <p:sp>
          <p:nvSpPr>
            <p:cNvPr id="61" name="Freeform 61" descr="Upscale Image">
              <a:hlinkClick r:id="rId17" action="ppaction://hlinksldjump"/>
            </p:cNvPr>
            <p:cNvSpPr/>
            <p:nvPr/>
          </p:nvSpPr>
          <p:spPr>
            <a:xfrm>
              <a:off x="0" y="374879"/>
              <a:ext cx="3516657" cy="3685969"/>
            </a:xfrm>
            <a:custGeom>
              <a:avLst/>
              <a:gdLst/>
              <a:ahLst/>
              <a:cxnLst/>
              <a:rect l="l" t="t" r="r" b="b"/>
              <a:pathLst>
                <a:path w="3516657" h="3685969">
                  <a:moveTo>
                    <a:pt x="0" y="0"/>
                  </a:moveTo>
                  <a:lnTo>
                    <a:pt x="3516657" y="0"/>
                  </a:lnTo>
                  <a:lnTo>
                    <a:pt x="3516657" y="3685968"/>
                  </a:lnTo>
                  <a:lnTo>
                    <a:pt x="0" y="3685968"/>
                  </a:lnTo>
                  <a:lnTo>
                    <a:pt x="0" y="0"/>
                  </a:lnTo>
                  <a:close/>
                </a:path>
              </a:pathLst>
            </a:custGeom>
            <a:blipFill>
              <a:blip r:embed="rId6"/>
              <a:stretch>
                <a:fillRect l="-2407" r="-2407"/>
              </a:stretch>
            </a:blipFill>
            <a:ln cap="sq">
              <a:noFill/>
              <a:prstDash val="solid"/>
              <a:miter/>
            </a:ln>
          </p:spPr>
        </p:sp>
        <p:grpSp>
          <p:nvGrpSpPr>
            <p:cNvPr id="62" name="Group 62"/>
            <p:cNvGrpSpPr/>
            <p:nvPr/>
          </p:nvGrpSpPr>
          <p:grpSpPr>
            <a:xfrm>
              <a:off x="1127969" y="0"/>
              <a:ext cx="1605153" cy="1605153"/>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64" name="TextBox 64"/>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12</a:t>
                </a:r>
              </a:p>
            </p:txBody>
          </p:sp>
        </p:grpSp>
      </p:grpSp>
      <p:grpSp>
        <p:nvGrpSpPr>
          <p:cNvPr id="65" name="HM13"/>
          <p:cNvGrpSpPr/>
          <p:nvPr/>
        </p:nvGrpSpPr>
        <p:grpSpPr>
          <a:xfrm>
            <a:off x="14621807" y="5495415"/>
            <a:ext cx="2637493" cy="3045635"/>
            <a:chOff x="0" y="0"/>
            <a:chExt cx="3516657" cy="4060847"/>
          </a:xfrm>
        </p:grpSpPr>
        <p:sp>
          <p:nvSpPr>
            <p:cNvPr id="66" name="Freeform 66" descr="Upscale Image">
              <a:hlinkClick r:id="rId18" action="ppaction://hlinksldjump"/>
            </p:cNvPr>
            <p:cNvSpPr/>
            <p:nvPr/>
          </p:nvSpPr>
          <p:spPr>
            <a:xfrm>
              <a:off x="0" y="374879"/>
              <a:ext cx="3516657" cy="3685969"/>
            </a:xfrm>
            <a:custGeom>
              <a:avLst/>
              <a:gdLst/>
              <a:ahLst/>
              <a:cxnLst/>
              <a:rect l="l" t="t" r="r" b="b"/>
              <a:pathLst>
                <a:path w="3516657" h="3685969">
                  <a:moveTo>
                    <a:pt x="0" y="0"/>
                  </a:moveTo>
                  <a:lnTo>
                    <a:pt x="3516657" y="0"/>
                  </a:lnTo>
                  <a:lnTo>
                    <a:pt x="3516657" y="3685968"/>
                  </a:lnTo>
                  <a:lnTo>
                    <a:pt x="0" y="3685968"/>
                  </a:lnTo>
                  <a:lnTo>
                    <a:pt x="0" y="0"/>
                  </a:lnTo>
                  <a:close/>
                </a:path>
              </a:pathLst>
            </a:custGeom>
            <a:blipFill>
              <a:blip r:embed="rId6"/>
              <a:stretch>
                <a:fillRect l="-2407" r="-2407"/>
              </a:stretch>
            </a:blipFill>
            <a:ln cap="sq">
              <a:noFill/>
              <a:prstDash val="solid"/>
              <a:miter/>
            </a:ln>
          </p:spPr>
        </p:sp>
        <p:grpSp>
          <p:nvGrpSpPr>
            <p:cNvPr id="67" name="Group 67"/>
            <p:cNvGrpSpPr/>
            <p:nvPr/>
          </p:nvGrpSpPr>
          <p:grpSpPr>
            <a:xfrm>
              <a:off x="1168091" y="0"/>
              <a:ext cx="1605153" cy="1605153"/>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000000"/>
                </a:solidFill>
                <a:prstDash val="solid"/>
                <a:miter/>
              </a:ln>
            </p:spPr>
          </p:sp>
          <p:sp>
            <p:nvSpPr>
              <p:cNvPr id="69" name="TextBox 69"/>
              <p:cNvSpPr txBox="1"/>
              <p:nvPr/>
            </p:nvSpPr>
            <p:spPr>
              <a:xfrm>
                <a:off x="76200" y="9525"/>
                <a:ext cx="660400" cy="727075"/>
              </a:xfrm>
              <a:prstGeom prst="rect">
                <a:avLst/>
              </a:prstGeom>
            </p:spPr>
            <p:txBody>
              <a:bodyPr lIns="50800" tIns="50800" rIns="50800" bIns="50800" rtlCol="0" anchor="ctr"/>
              <a:lstStyle/>
              <a:p>
                <a:pPr algn="ctr">
                  <a:lnSpc>
                    <a:spcPts val="4402"/>
                  </a:lnSpc>
                </a:pPr>
                <a:r>
                  <a:rPr lang="en-US" sz="3144" b="1">
                    <a:solidFill>
                      <a:srgbClr val="000000"/>
                    </a:solidFill>
                    <a:latin typeface="Montserrat Bold"/>
                    <a:ea typeface="Montserrat Bold"/>
                    <a:cs typeface="Montserrat Bold"/>
                    <a:sym typeface="Montserrat Bold"/>
                  </a:rPr>
                  <a:t>13</a:t>
                </a:r>
              </a:p>
            </p:txBody>
          </p:sp>
        </p:grpSp>
      </p:grpSp>
      <p:sp>
        <p:nvSpPr>
          <p:cNvPr id="70" name="Freeform 70"/>
          <p:cNvSpPr/>
          <p:nvPr/>
        </p:nvSpPr>
        <p:spPr>
          <a:xfrm>
            <a:off x="15725731" y="8368627"/>
            <a:ext cx="2230132" cy="2679487"/>
          </a:xfrm>
          <a:custGeom>
            <a:avLst/>
            <a:gdLst/>
            <a:ahLst/>
            <a:cxnLst/>
            <a:rect l="l" t="t" r="r" b="b"/>
            <a:pathLst>
              <a:path w="2230132" h="2679487">
                <a:moveTo>
                  <a:pt x="0" y="0"/>
                </a:moveTo>
                <a:lnTo>
                  <a:pt x="2230131" y="0"/>
                </a:lnTo>
                <a:lnTo>
                  <a:pt x="2230131" y="2679487"/>
                </a:lnTo>
                <a:lnTo>
                  <a:pt x="0" y="267948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71" name="Freeform 71"/>
          <p:cNvSpPr/>
          <p:nvPr/>
        </p:nvSpPr>
        <p:spPr>
          <a:xfrm flipH="1">
            <a:off x="332138" y="8368627"/>
            <a:ext cx="2230132" cy="2679487"/>
          </a:xfrm>
          <a:custGeom>
            <a:avLst/>
            <a:gdLst/>
            <a:ahLst/>
            <a:cxnLst/>
            <a:rect l="l" t="t" r="r" b="b"/>
            <a:pathLst>
              <a:path w="2230132" h="2679487">
                <a:moveTo>
                  <a:pt x="2230131" y="0"/>
                </a:moveTo>
                <a:lnTo>
                  <a:pt x="0" y="0"/>
                </a:lnTo>
                <a:lnTo>
                  <a:pt x="0" y="2679487"/>
                </a:lnTo>
                <a:lnTo>
                  <a:pt x="2230131" y="2679487"/>
                </a:lnTo>
                <a:lnTo>
                  <a:pt x="2230131"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72" name="Freeform 72"/>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73" name="Freeform 73"/>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74" name="Freeform 74"/>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75" name="Freeform 75"/>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76" name="Freeform 76"/>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77" name="Freeform 77"/>
          <p:cNvSpPr/>
          <p:nvPr/>
        </p:nvSpPr>
        <p:spPr>
          <a:xfrm rot="1013763">
            <a:off x="2251493" y="1309605"/>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78" name="Freeform 2" descr="Upscale Image">
            <a:hlinkClick r:id="rId5" action="ppaction://hlinksldjump"/>
            <a:extLst>
              <a:ext uri="{FF2B5EF4-FFF2-40B4-BE49-F238E27FC236}">
                <a16:creationId xmlns:a16="http://schemas.microsoft.com/office/drawing/2014/main" id="{FCBD3C14-61DA-00EF-62D7-3218C956E454}"/>
              </a:ext>
            </a:extLst>
          </p:cNvPr>
          <p:cNvSpPr/>
          <p:nvPr/>
        </p:nvSpPr>
        <p:spPr>
          <a:xfrm>
            <a:off x="700353" y="1661005"/>
            <a:ext cx="2585260" cy="3384619"/>
          </a:xfrm>
          <a:custGeom>
            <a:avLst/>
            <a:gdLst/>
            <a:ahLst/>
            <a:cxnLst/>
            <a:rect l="l" t="t" r="r" b="b"/>
            <a:pathLst>
              <a:path w="3123263" h="3863400">
                <a:moveTo>
                  <a:pt x="0" y="0"/>
                </a:moveTo>
                <a:lnTo>
                  <a:pt x="3123263" y="0"/>
                </a:lnTo>
                <a:lnTo>
                  <a:pt x="3123263" y="3863400"/>
                </a:lnTo>
                <a:lnTo>
                  <a:pt x="0" y="3863400"/>
                </a:lnTo>
                <a:lnTo>
                  <a:pt x="0" y="0"/>
                </a:lnTo>
                <a:close/>
              </a:path>
            </a:pathLst>
          </a:custGeom>
          <a:blipFill>
            <a:blip r:embed="rId29"/>
            <a:stretch>
              <a:fillRect l="-61613" r="-305698" b="-277786"/>
            </a:stretch>
          </a:blipFill>
          <a:ln cap="sq">
            <a:noFill/>
            <a:prstDash val="solid"/>
            <a:miter/>
          </a:ln>
        </p:spPr>
      </p:sp>
      <p:sp>
        <p:nvSpPr>
          <p:cNvPr id="79" name="Freeform 6" descr="Upscale Image">
            <a:extLst>
              <a:ext uri="{FF2B5EF4-FFF2-40B4-BE49-F238E27FC236}">
                <a16:creationId xmlns:a16="http://schemas.microsoft.com/office/drawing/2014/main" id="{BADF87A0-914B-22AF-5160-B808E0E12ADA}"/>
              </a:ext>
            </a:extLst>
          </p:cNvPr>
          <p:cNvSpPr/>
          <p:nvPr/>
        </p:nvSpPr>
        <p:spPr>
          <a:xfrm>
            <a:off x="10478301" y="2722063"/>
            <a:ext cx="1877988" cy="2785582"/>
          </a:xfrm>
          <a:custGeom>
            <a:avLst/>
            <a:gdLst/>
            <a:ahLst/>
            <a:cxnLst/>
            <a:rect l="l" t="t" r="r" b="b"/>
            <a:pathLst>
              <a:path w="2195085" h="3254900">
                <a:moveTo>
                  <a:pt x="0" y="0"/>
                </a:moveTo>
                <a:lnTo>
                  <a:pt x="2195084" y="0"/>
                </a:lnTo>
                <a:lnTo>
                  <a:pt x="2195084" y="3254900"/>
                </a:lnTo>
                <a:lnTo>
                  <a:pt x="0" y="3254900"/>
                </a:lnTo>
                <a:lnTo>
                  <a:pt x="0" y="0"/>
                </a:lnTo>
                <a:close/>
              </a:path>
            </a:pathLst>
          </a:custGeom>
          <a:blipFill>
            <a:blip r:embed="rId30"/>
            <a:stretch>
              <a:fillRect l="-340523" t="-128214" r="-224388" b="-220198"/>
            </a:stretch>
          </a:blipFill>
          <a:ln cap="sq">
            <a:noFill/>
            <a:prstDash val="solid"/>
            <a:miter/>
          </a:ln>
        </p:spPr>
      </p:sp>
      <p:sp>
        <p:nvSpPr>
          <p:cNvPr id="80" name="Freeform 3" descr="Upscale Image">
            <a:extLst>
              <a:ext uri="{FF2B5EF4-FFF2-40B4-BE49-F238E27FC236}">
                <a16:creationId xmlns:a16="http://schemas.microsoft.com/office/drawing/2014/main" id="{092397F2-71AE-CF0E-445D-3DA23A4954F3}"/>
              </a:ext>
            </a:extLst>
          </p:cNvPr>
          <p:cNvSpPr/>
          <p:nvPr/>
        </p:nvSpPr>
        <p:spPr>
          <a:xfrm>
            <a:off x="1245611" y="4928471"/>
            <a:ext cx="2124386" cy="3701886"/>
          </a:xfrm>
          <a:custGeom>
            <a:avLst/>
            <a:gdLst/>
            <a:ahLst/>
            <a:cxnLst/>
            <a:rect l="l" t="t" r="r" b="b"/>
            <a:pathLst>
              <a:path w="2311344" h="3958371">
                <a:moveTo>
                  <a:pt x="0" y="0"/>
                </a:moveTo>
                <a:lnTo>
                  <a:pt x="2311343" y="0"/>
                </a:lnTo>
                <a:lnTo>
                  <a:pt x="2311343" y="3958372"/>
                </a:lnTo>
                <a:lnTo>
                  <a:pt x="0" y="3958372"/>
                </a:lnTo>
                <a:lnTo>
                  <a:pt x="0" y="0"/>
                </a:lnTo>
                <a:close/>
              </a:path>
            </a:pathLst>
          </a:custGeom>
          <a:blipFill>
            <a:blip r:embed="rId30"/>
            <a:stretch>
              <a:fillRect l="-218302" t="-5271" r="-313165" b="-263450"/>
            </a:stretch>
          </a:blipFill>
          <a:ln cap="sq">
            <a:noFill/>
            <a:prstDash val="solid"/>
            <a:miter/>
          </a:ln>
        </p:spPr>
      </p:sp>
      <p:sp>
        <p:nvSpPr>
          <p:cNvPr id="81" name="Freeform 11" descr="Upscale Image">
            <a:extLst>
              <a:ext uri="{FF2B5EF4-FFF2-40B4-BE49-F238E27FC236}">
                <a16:creationId xmlns:a16="http://schemas.microsoft.com/office/drawing/2014/main" id="{EA9F977F-E109-F419-60B5-8436D8EA4318}"/>
              </a:ext>
            </a:extLst>
          </p:cNvPr>
          <p:cNvSpPr/>
          <p:nvPr/>
        </p:nvSpPr>
        <p:spPr>
          <a:xfrm>
            <a:off x="3887305" y="5648348"/>
            <a:ext cx="2367422" cy="3503149"/>
          </a:xfrm>
          <a:custGeom>
            <a:avLst/>
            <a:gdLst/>
            <a:ahLst/>
            <a:cxnLst/>
            <a:rect l="l" t="t" r="r" b="b"/>
            <a:pathLst>
              <a:path w="2679955" h="3758965">
                <a:moveTo>
                  <a:pt x="0" y="0"/>
                </a:moveTo>
                <a:lnTo>
                  <a:pt x="2679955" y="0"/>
                </a:lnTo>
                <a:lnTo>
                  <a:pt x="2679955" y="3758965"/>
                </a:lnTo>
                <a:lnTo>
                  <a:pt x="0" y="3758965"/>
                </a:lnTo>
                <a:lnTo>
                  <a:pt x="0" y="0"/>
                </a:lnTo>
                <a:close/>
              </a:path>
            </a:pathLst>
          </a:custGeom>
          <a:blipFill>
            <a:blip r:embed="rId30"/>
            <a:stretch>
              <a:fillRect l="-184894" t="-107690" r="-259718" b="-180591"/>
            </a:stretch>
          </a:blipFill>
          <a:ln cap="sq">
            <a:noFill/>
            <a:prstDash val="solid"/>
            <a:miter/>
          </a:ln>
        </p:spPr>
      </p:sp>
      <p:sp>
        <p:nvSpPr>
          <p:cNvPr id="82" name="Freeform 13" descr="Upscale Image">
            <a:extLst>
              <a:ext uri="{FF2B5EF4-FFF2-40B4-BE49-F238E27FC236}">
                <a16:creationId xmlns:a16="http://schemas.microsoft.com/office/drawing/2014/main" id="{E346D547-9932-3BA9-2BC5-9FF0A72B684B}"/>
              </a:ext>
            </a:extLst>
          </p:cNvPr>
          <p:cNvSpPr/>
          <p:nvPr/>
        </p:nvSpPr>
        <p:spPr>
          <a:xfrm>
            <a:off x="6828418" y="6092724"/>
            <a:ext cx="2065026" cy="2411892"/>
          </a:xfrm>
          <a:custGeom>
            <a:avLst/>
            <a:gdLst/>
            <a:ahLst/>
            <a:cxnLst/>
            <a:rect l="l" t="t" r="r" b="b"/>
            <a:pathLst>
              <a:path w="2364939" h="2665045">
                <a:moveTo>
                  <a:pt x="0" y="0"/>
                </a:moveTo>
                <a:lnTo>
                  <a:pt x="2364939" y="0"/>
                </a:lnTo>
                <a:lnTo>
                  <a:pt x="2364939" y="2665046"/>
                </a:lnTo>
                <a:lnTo>
                  <a:pt x="0" y="2665046"/>
                </a:lnTo>
                <a:lnTo>
                  <a:pt x="0" y="0"/>
                </a:lnTo>
                <a:close/>
              </a:path>
            </a:pathLst>
          </a:custGeom>
          <a:blipFill>
            <a:blip r:embed="rId30"/>
            <a:stretch>
              <a:fillRect l="-402671" t="-293402" r="-114485" b="-154257"/>
            </a:stretch>
          </a:blipFill>
          <a:ln cap="sq">
            <a:noFill/>
            <a:prstDash val="solid"/>
            <a:miter/>
          </a:ln>
        </p:spPr>
      </p:sp>
      <p:sp>
        <p:nvSpPr>
          <p:cNvPr id="83" name="Freeform 5" descr="Upscale Image">
            <a:extLst>
              <a:ext uri="{FF2B5EF4-FFF2-40B4-BE49-F238E27FC236}">
                <a16:creationId xmlns:a16="http://schemas.microsoft.com/office/drawing/2014/main" id="{FFEAFF66-02B6-62FD-3F05-D548C779BB04}"/>
              </a:ext>
            </a:extLst>
          </p:cNvPr>
          <p:cNvSpPr/>
          <p:nvPr/>
        </p:nvSpPr>
        <p:spPr>
          <a:xfrm>
            <a:off x="8385530" y="1745949"/>
            <a:ext cx="3137129" cy="3547402"/>
          </a:xfrm>
          <a:custGeom>
            <a:avLst/>
            <a:gdLst/>
            <a:ahLst/>
            <a:cxnLst/>
            <a:rect l="l" t="t" r="r" b="b"/>
            <a:pathLst>
              <a:path w="3385968" h="4106699">
                <a:moveTo>
                  <a:pt x="0" y="0"/>
                </a:moveTo>
                <a:lnTo>
                  <a:pt x="3385968" y="0"/>
                </a:lnTo>
                <a:lnTo>
                  <a:pt x="3385968" y="4106700"/>
                </a:lnTo>
                <a:lnTo>
                  <a:pt x="0" y="4106700"/>
                </a:lnTo>
                <a:lnTo>
                  <a:pt x="0" y="0"/>
                </a:lnTo>
                <a:close/>
              </a:path>
            </a:pathLst>
          </a:custGeom>
          <a:blipFill>
            <a:blip r:embed="rId30"/>
            <a:stretch>
              <a:fillRect l="-286950" t="-2032" r="-44104" b="-253371"/>
            </a:stretch>
          </a:blipFill>
          <a:ln cap="sq">
            <a:noFill/>
            <a:prstDash val="solid"/>
            <a:miter/>
          </a:ln>
        </p:spPr>
      </p:sp>
      <p:sp>
        <p:nvSpPr>
          <p:cNvPr id="84" name="Freeform 8" descr="Upscale Image">
            <a:extLst>
              <a:ext uri="{FF2B5EF4-FFF2-40B4-BE49-F238E27FC236}">
                <a16:creationId xmlns:a16="http://schemas.microsoft.com/office/drawing/2014/main" id="{3683204D-60E0-44DD-880D-858523C19FE2}"/>
              </a:ext>
            </a:extLst>
          </p:cNvPr>
          <p:cNvSpPr/>
          <p:nvPr/>
        </p:nvSpPr>
        <p:spPr>
          <a:xfrm>
            <a:off x="5250796" y="2937183"/>
            <a:ext cx="2745635" cy="3625704"/>
          </a:xfrm>
          <a:custGeom>
            <a:avLst/>
            <a:gdLst/>
            <a:ahLst/>
            <a:cxnLst/>
            <a:rect l="l" t="t" r="r" b="b"/>
            <a:pathLst>
              <a:path w="3123263" h="3863400">
                <a:moveTo>
                  <a:pt x="0" y="0"/>
                </a:moveTo>
                <a:lnTo>
                  <a:pt x="3123263" y="0"/>
                </a:lnTo>
                <a:lnTo>
                  <a:pt x="3123263" y="3863400"/>
                </a:lnTo>
                <a:lnTo>
                  <a:pt x="0" y="3863400"/>
                </a:lnTo>
                <a:lnTo>
                  <a:pt x="0" y="0"/>
                </a:lnTo>
                <a:close/>
              </a:path>
            </a:pathLst>
          </a:custGeom>
          <a:blipFill>
            <a:blip r:embed="rId30"/>
            <a:stretch>
              <a:fillRect l="-70966" t="-204158" r="-296345" b="-73627"/>
            </a:stretch>
          </a:blipFill>
          <a:ln cap="sq">
            <a:noFill/>
            <a:prstDash val="solid"/>
            <a:miter/>
          </a:ln>
        </p:spPr>
      </p:sp>
      <p:sp>
        <p:nvSpPr>
          <p:cNvPr id="85" name="Freeform 10" descr="Upscale Image">
            <a:extLst>
              <a:ext uri="{FF2B5EF4-FFF2-40B4-BE49-F238E27FC236}">
                <a16:creationId xmlns:a16="http://schemas.microsoft.com/office/drawing/2014/main" id="{9F89D28F-6F3F-8F23-C110-907549DA0535}"/>
              </a:ext>
            </a:extLst>
          </p:cNvPr>
          <p:cNvSpPr/>
          <p:nvPr/>
        </p:nvSpPr>
        <p:spPr>
          <a:xfrm>
            <a:off x="9250321" y="6040500"/>
            <a:ext cx="2522452" cy="3045008"/>
          </a:xfrm>
          <a:custGeom>
            <a:avLst/>
            <a:gdLst/>
            <a:ahLst/>
            <a:cxnLst/>
            <a:rect l="l" t="t" r="r" b="b"/>
            <a:pathLst>
              <a:path w="2539447" h="3220683">
                <a:moveTo>
                  <a:pt x="0" y="0"/>
                </a:moveTo>
                <a:lnTo>
                  <a:pt x="2539447" y="0"/>
                </a:lnTo>
                <a:lnTo>
                  <a:pt x="2539447" y="3220683"/>
                </a:lnTo>
                <a:lnTo>
                  <a:pt x="0" y="3220683"/>
                </a:lnTo>
                <a:lnTo>
                  <a:pt x="0" y="0"/>
                </a:lnTo>
                <a:close/>
              </a:path>
            </a:pathLst>
          </a:custGeom>
          <a:blipFill>
            <a:blip r:embed="rId29"/>
            <a:stretch>
              <a:fillRect l="-199588" t="-241660" r="-275157" b="-111516"/>
            </a:stretch>
          </a:blipFill>
          <a:ln cap="sq">
            <a:noFill/>
            <a:prstDash val="solid"/>
            <a:miter/>
          </a:ln>
        </p:spPr>
      </p:sp>
      <p:sp>
        <p:nvSpPr>
          <p:cNvPr id="86" name="Freeform 4" descr="Upscale Image">
            <a:extLst>
              <a:ext uri="{FF2B5EF4-FFF2-40B4-BE49-F238E27FC236}">
                <a16:creationId xmlns:a16="http://schemas.microsoft.com/office/drawing/2014/main" id="{8E9E9667-B745-FC3E-0EA5-6FBA3FDB397A}"/>
              </a:ext>
            </a:extLst>
          </p:cNvPr>
          <p:cNvSpPr/>
          <p:nvPr/>
        </p:nvSpPr>
        <p:spPr>
          <a:xfrm>
            <a:off x="3613504" y="2970567"/>
            <a:ext cx="2190538" cy="2517794"/>
          </a:xfrm>
          <a:custGeom>
            <a:avLst/>
            <a:gdLst/>
            <a:ahLst/>
            <a:cxnLst/>
            <a:rect l="l" t="t" r="r" b="b"/>
            <a:pathLst>
              <a:path w="2705382" h="3810676">
                <a:moveTo>
                  <a:pt x="0" y="0"/>
                </a:moveTo>
                <a:lnTo>
                  <a:pt x="2705383" y="0"/>
                </a:lnTo>
                <a:lnTo>
                  <a:pt x="2705383" y="3810676"/>
                </a:lnTo>
                <a:lnTo>
                  <a:pt x="0" y="3810676"/>
                </a:lnTo>
                <a:lnTo>
                  <a:pt x="0" y="0"/>
                </a:lnTo>
                <a:close/>
              </a:path>
            </a:pathLst>
          </a:custGeom>
          <a:blipFill>
            <a:blip r:embed="rId30"/>
            <a:stretch>
              <a:fillRect l="-325048" t="-63238" r="-210905" b="-395038"/>
            </a:stretch>
          </a:blipFill>
          <a:ln cap="sq">
            <a:noFill/>
            <a:prstDash val="solid"/>
            <a:miter/>
          </a:ln>
        </p:spPr>
        <p:txBody>
          <a:bodyPr/>
          <a:lstStyle/>
          <a:p>
            <a:endParaRPr lang="en-VN" dirty="0"/>
          </a:p>
        </p:txBody>
      </p:sp>
      <p:sp>
        <p:nvSpPr>
          <p:cNvPr id="87" name="Freeform 14" descr="Upscale Image">
            <a:extLst>
              <a:ext uri="{FF2B5EF4-FFF2-40B4-BE49-F238E27FC236}">
                <a16:creationId xmlns:a16="http://schemas.microsoft.com/office/drawing/2014/main" id="{3ACBCB0F-153C-C8A9-820E-2A13B6DFE37C}"/>
              </a:ext>
            </a:extLst>
          </p:cNvPr>
          <p:cNvSpPr/>
          <p:nvPr/>
        </p:nvSpPr>
        <p:spPr>
          <a:xfrm>
            <a:off x="12714942" y="3076509"/>
            <a:ext cx="1916035" cy="2438454"/>
          </a:xfrm>
          <a:custGeom>
            <a:avLst/>
            <a:gdLst/>
            <a:ahLst/>
            <a:cxnLst/>
            <a:rect l="l" t="t" r="r" b="b"/>
            <a:pathLst>
              <a:path w="2295041" h="2621048">
                <a:moveTo>
                  <a:pt x="0" y="0"/>
                </a:moveTo>
                <a:lnTo>
                  <a:pt x="2295042" y="0"/>
                </a:lnTo>
                <a:lnTo>
                  <a:pt x="2295042" y="2621048"/>
                </a:lnTo>
                <a:lnTo>
                  <a:pt x="0" y="2621048"/>
                </a:lnTo>
                <a:lnTo>
                  <a:pt x="0" y="0"/>
                </a:lnTo>
                <a:close/>
              </a:path>
            </a:pathLst>
          </a:custGeom>
          <a:blipFill>
            <a:blip r:embed="rId29"/>
            <a:stretch>
              <a:fillRect l="-316601" t="-307296" r="-219352" b="-149556"/>
            </a:stretch>
          </a:blipFill>
          <a:ln cap="sq">
            <a:noFill/>
            <a:prstDash val="solid"/>
            <a:miter/>
          </a:ln>
        </p:spPr>
        <p:txBody>
          <a:bodyPr/>
          <a:lstStyle/>
          <a:p>
            <a:endParaRPr lang="en-VN" dirty="0"/>
          </a:p>
        </p:txBody>
      </p:sp>
      <p:sp>
        <p:nvSpPr>
          <p:cNvPr id="88" name="Freeform 7" descr="Upscale Image">
            <a:extLst>
              <a:ext uri="{FF2B5EF4-FFF2-40B4-BE49-F238E27FC236}">
                <a16:creationId xmlns:a16="http://schemas.microsoft.com/office/drawing/2014/main" id="{10AA8027-8A9D-2593-F224-098F6BB06593}"/>
              </a:ext>
            </a:extLst>
          </p:cNvPr>
          <p:cNvSpPr/>
          <p:nvPr/>
        </p:nvSpPr>
        <p:spPr>
          <a:xfrm>
            <a:off x="12051018" y="5623259"/>
            <a:ext cx="2879992" cy="3710633"/>
          </a:xfrm>
          <a:custGeom>
            <a:avLst/>
            <a:gdLst/>
            <a:ahLst/>
            <a:cxnLst/>
            <a:rect l="l" t="t" r="r" b="b"/>
            <a:pathLst>
              <a:path w="3014518" h="3863400">
                <a:moveTo>
                  <a:pt x="0" y="0"/>
                </a:moveTo>
                <a:lnTo>
                  <a:pt x="3014519" y="0"/>
                </a:lnTo>
                <a:lnTo>
                  <a:pt x="3014519" y="3863400"/>
                </a:lnTo>
                <a:lnTo>
                  <a:pt x="0" y="3863400"/>
                </a:lnTo>
                <a:lnTo>
                  <a:pt x="0" y="0"/>
                </a:lnTo>
                <a:close/>
              </a:path>
            </a:pathLst>
          </a:custGeom>
          <a:blipFill>
            <a:blip r:embed="rId30"/>
            <a:stretch>
              <a:fillRect l="-312269" t="-104779" r="-71900" b="-173006"/>
            </a:stretch>
          </a:blipFill>
          <a:ln cap="sq">
            <a:noFill/>
            <a:prstDash val="solid"/>
            <a:miter/>
          </a:ln>
        </p:spPr>
      </p:sp>
      <p:sp>
        <p:nvSpPr>
          <p:cNvPr id="89" name="Freeform 9" descr="Upscale Image">
            <a:extLst>
              <a:ext uri="{FF2B5EF4-FFF2-40B4-BE49-F238E27FC236}">
                <a16:creationId xmlns:a16="http://schemas.microsoft.com/office/drawing/2014/main" id="{86B5BA4E-A81D-6B7A-485D-1D31C1D75500}"/>
              </a:ext>
            </a:extLst>
          </p:cNvPr>
          <p:cNvSpPr/>
          <p:nvPr/>
        </p:nvSpPr>
        <p:spPr>
          <a:xfrm>
            <a:off x="14499588" y="2460898"/>
            <a:ext cx="2827255" cy="3376801"/>
          </a:xfrm>
          <a:custGeom>
            <a:avLst/>
            <a:gdLst/>
            <a:ahLst/>
            <a:cxnLst/>
            <a:rect l="l" t="t" r="r" b="b"/>
            <a:pathLst>
              <a:path w="3123263" h="3376801">
                <a:moveTo>
                  <a:pt x="0" y="0"/>
                </a:moveTo>
                <a:lnTo>
                  <a:pt x="3123263" y="0"/>
                </a:lnTo>
                <a:lnTo>
                  <a:pt x="3123263" y="3376801"/>
                </a:lnTo>
                <a:lnTo>
                  <a:pt x="0" y="3376801"/>
                </a:lnTo>
                <a:lnTo>
                  <a:pt x="0" y="0"/>
                </a:lnTo>
                <a:close/>
              </a:path>
            </a:pathLst>
          </a:custGeom>
          <a:blipFill>
            <a:blip r:embed="rId30"/>
            <a:stretch>
              <a:fillRect l="-74307" t="-127491" r="-293004" b="-204733"/>
            </a:stretch>
          </a:blipFill>
          <a:ln cap="sq">
            <a:noFill/>
            <a:prstDash val="solid"/>
            <a:miter/>
          </a:ln>
        </p:spPr>
        <p:txBody>
          <a:bodyPr/>
          <a:lstStyle/>
          <a:p>
            <a:endParaRPr lang="en-VN" dirty="0"/>
          </a:p>
        </p:txBody>
      </p:sp>
      <p:sp>
        <p:nvSpPr>
          <p:cNvPr id="90" name="Freeform 12" descr="Upscale Image">
            <a:extLst>
              <a:ext uri="{FF2B5EF4-FFF2-40B4-BE49-F238E27FC236}">
                <a16:creationId xmlns:a16="http://schemas.microsoft.com/office/drawing/2014/main" id="{83056B13-3F4D-3E2B-F264-C391E20B4B8A}"/>
              </a:ext>
            </a:extLst>
          </p:cNvPr>
          <p:cNvSpPr/>
          <p:nvPr/>
        </p:nvSpPr>
        <p:spPr>
          <a:xfrm>
            <a:off x="14929002" y="6118858"/>
            <a:ext cx="2652036" cy="3467760"/>
          </a:xfrm>
          <a:custGeom>
            <a:avLst/>
            <a:gdLst/>
            <a:ahLst/>
            <a:cxnLst/>
            <a:rect l="l" t="t" r="r" b="b"/>
            <a:pathLst>
              <a:path w="3123263" h="3863400">
                <a:moveTo>
                  <a:pt x="0" y="0"/>
                </a:moveTo>
                <a:lnTo>
                  <a:pt x="3123263" y="0"/>
                </a:lnTo>
                <a:lnTo>
                  <a:pt x="3123263" y="3863400"/>
                </a:lnTo>
                <a:lnTo>
                  <a:pt x="0" y="3863400"/>
                </a:lnTo>
                <a:lnTo>
                  <a:pt x="0" y="0"/>
                </a:lnTo>
                <a:close/>
              </a:path>
            </a:pathLst>
          </a:custGeom>
          <a:blipFill>
            <a:blip r:embed="rId30"/>
            <a:stretch>
              <a:fillRect l="-193896" t="-277786" r="-173416"/>
            </a:stretch>
          </a:blipFill>
          <a:ln cap="sq">
            <a:noFill/>
            <a:prstDash val="solid"/>
            <a:miter/>
          </a:ln>
        </p:spPr>
      </p:sp>
      <p:pic>
        <p:nvPicPr>
          <p:cNvPr id="10" name="Picture 9">
            <a:extLst>
              <a:ext uri="{FF2B5EF4-FFF2-40B4-BE49-F238E27FC236}">
                <a16:creationId xmlns:a16="http://schemas.microsoft.com/office/drawing/2014/main" id="{03516188-62A2-649C-268B-EA2D0F07900C}"/>
              </a:ext>
            </a:extLst>
          </p:cNvPr>
          <p:cNvPicPr>
            <a:picLocks noChangeAspect="1"/>
          </p:cNvPicPr>
          <p:nvPr/>
        </p:nvPicPr>
        <p:blipFill>
          <a:blip r:embed="rId31"/>
          <a:stretch>
            <a:fillRect/>
          </a:stretch>
        </p:blipFill>
        <p:spPr>
          <a:xfrm>
            <a:off x="5758847" y="1154976"/>
            <a:ext cx="7010400" cy="16129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750"/>
                                        <p:tgtEl>
                                          <p:spTgt spid="78"/>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92"/>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92"/>
                                        </p:tgtEl>
                                      </p:cBhvr>
                                    </p:animEffect>
                                    <p:anim calcmode="lin" valueType="num">
                                      <p:cBhvr>
                                        <p:cTn id="26" dur="1000"/>
                                        <p:tgtEl>
                                          <p:spTgt spid="92"/>
                                        </p:tgtEl>
                                        <p:attrNameLst>
                                          <p:attrName>ppt_x</p:attrName>
                                        </p:attrNameLst>
                                      </p:cBhvr>
                                      <p:tavLst>
                                        <p:tav tm="0">
                                          <p:val>
                                            <p:strVal val="ppt_x"/>
                                          </p:val>
                                        </p:tav>
                                        <p:tav tm="100000">
                                          <p:val>
                                            <p:strVal val="ppt_x"/>
                                          </p:val>
                                        </p:tav>
                                      </p:tavLst>
                                    </p:anim>
                                    <p:anim calcmode="lin" valueType="num">
                                      <p:cBhvr>
                                        <p:cTn id="27" dur="1000"/>
                                        <p:tgtEl>
                                          <p:spTgt spid="92"/>
                                        </p:tgtEl>
                                        <p:attrNameLst>
                                          <p:attrName>ppt_y</p:attrName>
                                        </p:attrNameLst>
                                      </p:cBhvr>
                                      <p:tavLst>
                                        <p:tav tm="0">
                                          <p:val>
                                            <p:strVal val="ppt_y"/>
                                          </p:val>
                                        </p:tav>
                                        <p:tav tm="100000">
                                          <p:val>
                                            <p:strVal val="ppt_y+.1"/>
                                          </p:val>
                                        </p:tav>
                                      </p:tavLst>
                                    </p:anim>
                                    <p:set>
                                      <p:cBhvr>
                                        <p:cTn id="28" dur="1" fill="hold">
                                          <p:stCondLst>
                                            <p:cond delay="999"/>
                                          </p:stCondLst>
                                        </p:cTn>
                                        <p:tgtEl>
                                          <p:spTgt spid="92"/>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750"/>
                                        <p:tgtEl>
                                          <p:spTgt spid="86"/>
                                        </p:tgtEl>
                                      </p:cBhvr>
                                    </p:animEffec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93"/>
                                        </p:tgtEl>
                                      </p:cBhvr>
                                    </p:animEffect>
                                    <p:anim calcmode="lin" valueType="num">
                                      <p:cBhvr>
                                        <p:cTn id="38" dur="1000"/>
                                        <p:tgtEl>
                                          <p:spTgt spid="93"/>
                                        </p:tgtEl>
                                        <p:attrNameLst>
                                          <p:attrName>ppt_x</p:attrName>
                                        </p:attrNameLst>
                                      </p:cBhvr>
                                      <p:tavLst>
                                        <p:tav tm="0">
                                          <p:val>
                                            <p:strVal val="ppt_x"/>
                                          </p:val>
                                        </p:tav>
                                        <p:tav tm="100000">
                                          <p:val>
                                            <p:strVal val="ppt_x"/>
                                          </p:val>
                                        </p:tav>
                                      </p:tavLst>
                                    </p:anim>
                                    <p:anim calcmode="lin" valueType="num">
                                      <p:cBhvr>
                                        <p:cTn id="39" dur="1000"/>
                                        <p:tgtEl>
                                          <p:spTgt spid="93"/>
                                        </p:tgtEl>
                                        <p:attrNameLst>
                                          <p:attrName>ppt_y</p:attrName>
                                        </p:attrNameLst>
                                      </p:cBhvr>
                                      <p:tavLst>
                                        <p:tav tm="0">
                                          <p:val>
                                            <p:strVal val="ppt_y"/>
                                          </p:val>
                                        </p:tav>
                                        <p:tav tm="100000">
                                          <p:val>
                                            <p:strVal val="ppt_y+.1"/>
                                          </p:val>
                                        </p:tav>
                                      </p:tavLst>
                                    </p:anim>
                                    <p:set>
                                      <p:cBhvr>
                                        <p:cTn id="40" dur="1" fill="hold">
                                          <p:stCondLst>
                                            <p:cond delay="999"/>
                                          </p:stCondLst>
                                        </p:cTn>
                                        <p:tgtEl>
                                          <p:spTgt spid="93"/>
                                        </p:tgtEl>
                                        <p:attrNameLst>
                                          <p:attrName>style.visibility</p:attrName>
                                        </p:attrNameLst>
                                      </p:cBhvr>
                                      <p:to>
                                        <p:strVal val="hidden"/>
                                      </p:to>
                                    </p:se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750"/>
                                        <p:tgtEl>
                                          <p:spTgt spid="84"/>
                                        </p:tgtEl>
                                      </p:cBhvr>
                                    </p:animEffect>
                                  </p:childTnLst>
                                </p:cTn>
                              </p:par>
                            </p:childTnLst>
                          </p:cTn>
                        </p:par>
                      </p:childTnLst>
                    </p:cTn>
                  </p:par>
                </p:childTnLst>
              </p:cTn>
              <p:nextCondLst>
                <p:cond evt="onClick" delay="0">
                  <p:tgtEl>
                    <p:spTgt spid="9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20"/>
                                        </p:tgtEl>
                                      </p:cBhvr>
                                    </p:animEffect>
                                    <p:anim calcmode="lin" valueType="num">
                                      <p:cBhvr>
                                        <p:cTn id="50" dur="1000"/>
                                        <p:tgtEl>
                                          <p:spTgt spid="20"/>
                                        </p:tgtEl>
                                        <p:attrNameLst>
                                          <p:attrName>ppt_x</p:attrName>
                                        </p:attrNameLst>
                                      </p:cBhvr>
                                      <p:tavLst>
                                        <p:tav tm="0">
                                          <p:val>
                                            <p:strVal val="ppt_x"/>
                                          </p:val>
                                        </p:tav>
                                        <p:tav tm="100000">
                                          <p:val>
                                            <p:strVal val="ppt_x"/>
                                          </p:val>
                                        </p:tav>
                                      </p:tavLst>
                                    </p:anim>
                                    <p:anim calcmode="lin" valueType="num">
                                      <p:cBhvr>
                                        <p:cTn id="51" dur="1000"/>
                                        <p:tgtEl>
                                          <p:spTgt spid="20"/>
                                        </p:tgtEl>
                                        <p:attrNameLst>
                                          <p:attrName>ppt_y</p:attrName>
                                        </p:attrNameLst>
                                      </p:cBhvr>
                                      <p:tavLst>
                                        <p:tav tm="0">
                                          <p:val>
                                            <p:strVal val="ppt_y"/>
                                          </p:val>
                                        </p:tav>
                                        <p:tav tm="100000">
                                          <p:val>
                                            <p:strVal val="ppt_y+.1"/>
                                          </p:val>
                                        </p:tav>
                                      </p:tavLst>
                                    </p:anim>
                                    <p:set>
                                      <p:cBhvr>
                                        <p:cTn id="52" dur="1" fill="hold">
                                          <p:stCondLst>
                                            <p:cond delay="999"/>
                                          </p:stCondLst>
                                        </p:cTn>
                                        <p:tgtEl>
                                          <p:spTgt spid="20"/>
                                        </p:tgtEl>
                                        <p:attrNameLst>
                                          <p:attrName>style.visibility</p:attrName>
                                        </p:attrNameLst>
                                      </p:cBhvr>
                                      <p:to>
                                        <p:strVal val="hidden"/>
                                      </p:to>
                                    </p:se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750"/>
                                        <p:tgtEl>
                                          <p:spTgt spid="83"/>
                                        </p:tgtEl>
                                      </p:cBhvr>
                                    </p:animEffect>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fade">
                                      <p:cBhvr>
                                        <p:cTn id="68" dur="750"/>
                                        <p:tgtEl>
                                          <p:spTgt spid="79"/>
                                        </p:tgtEl>
                                      </p:cBhvr>
                                    </p:animEffect>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94"/>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94"/>
                                        </p:tgtEl>
                                      </p:cBhvr>
                                    </p:animEffect>
                                    <p:anim calcmode="lin" valueType="num">
                                      <p:cBhvr>
                                        <p:cTn id="74" dur="1000"/>
                                        <p:tgtEl>
                                          <p:spTgt spid="94"/>
                                        </p:tgtEl>
                                        <p:attrNameLst>
                                          <p:attrName>ppt_x</p:attrName>
                                        </p:attrNameLst>
                                      </p:cBhvr>
                                      <p:tavLst>
                                        <p:tav tm="0">
                                          <p:val>
                                            <p:strVal val="ppt_x"/>
                                          </p:val>
                                        </p:tav>
                                        <p:tav tm="100000">
                                          <p:val>
                                            <p:strVal val="ppt_x"/>
                                          </p:val>
                                        </p:tav>
                                      </p:tavLst>
                                    </p:anim>
                                    <p:anim calcmode="lin" valueType="num">
                                      <p:cBhvr>
                                        <p:cTn id="75" dur="1000"/>
                                        <p:tgtEl>
                                          <p:spTgt spid="94"/>
                                        </p:tgtEl>
                                        <p:attrNameLst>
                                          <p:attrName>ppt_y</p:attrName>
                                        </p:attrNameLst>
                                      </p:cBhvr>
                                      <p:tavLst>
                                        <p:tav tm="0">
                                          <p:val>
                                            <p:strVal val="ppt_y"/>
                                          </p:val>
                                        </p:tav>
                                        <p:tav tm="100000">
                                          <p:val>
                                            <p:strVal val="ppt_y+.1"/>
                                          </p:val>
                                        </p:tav>
                                      </p:tavLst>
                                    </p:anim>
                                    <p:set>
                                      <p:cBhvr>
                                        <p:cTn id="76" dur="1" fill="hold">
                                          <p:stCondLst>
                                            <p:cond delay="999"/>
                                          </p:stCondLst>
                                        </p:cTn>
                                        <p:tgtEl>
                                          <p:spTgt spid="94"/>
                                        </p:tgtEl>
                                        <p:attrNameLst>
                                          <p:attrName>style.visibility</p:attrName>
                                        </p:attrNameLst>
                                      </p:cBhvr>
                                      <p:to>
                                        <p:strVal val="hidden"/>
                                      </p:to>
                                    </p:se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750"/>
                                        <p:tgtEl>
                                          <p:spTgt spid="87"/>
                                        </p:tgtEl>
                                      </p:cBhvr>
                                    </p:animEffect>
                                  </p:childTnLst>
                                </p:cTn>
                              </p:par>
                            </p:childTnLst>
                          </p:cTn>
                        </p:par>
                      </p:childTnLst>
                    </p:cTn>
                  </p:par>
                </p:childTnLst>
              </p:cTn>
              <p:nextCondLst>
                <p:cond evt="onClick" delay="0">
                  <p:tgtEl>
                    <p:spTgt spid="94"/>
                  </p:tgtEl>
                </p:cond>
              </p:nextCondLst>
            </p:seq>
            <p:seq concurrent="1" nextAc="seek">
              <p:cTn id="81" restart="whenNotActive" fill="hold" evtFilter="cancelBubble" nodeType="interactiveSeq">
                <p:stCondLst>
                  <p:cond evt="onClick" delay="0">
                    <p:tgtEl>
                      <p:spTgt spid="35"/>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nodeType="clickEffect">
                                  <p:stCondLst>
                                    <p:cond delay="0"/>
                                  </p:stCondLst>
                                  <p:childTnLst>
                                    <p:animEffect transition="out" filter="fade">
                                      <p:cBhvr>
                                        <p:cTn id="85" dur="1000"/>
                                        <p:tgtEl>
                                          <p:spTgt spid="35"/>
                                        </p:tgtEl>
                                      </p:cBhvr>
                                    </p:animEffect>
                                    <p:anim calcmode="lin" valueType="num">
                                      <p:cBhvr>
                                        <p:cTn id="86" dur="1000"/>
                                        <p:tgtEl>
                                          <p:spTgt spid="35"/>
                                        </p:tgtEl>
                                        <p:attrNameLst>
                                          <p:attrName>ppt_x</p:attrName>
                                        </p:attrNameLst>
                                      </p:cBhvr>
                                      <p:tavLst>
                                        <p:tav tm="0">
                                          <p:val>
                                            <p:strVal val="ppt_x"/>
                                          </p:val>
                                        </p:tav>
                                        <p:tav tm="100000">
                                          <p:val>
                                            <p:strVal val="ppt_x"/>
                                          </p:val>
                                        </p:tav>
                                      </p:tavLst>
                                    </p:anim>
                                    <p:anim calcmode="lin" valueType="num">
                                      <p:cBhvr>
                                        <p:cTn id="87" dur="1000"/>
                                        <p:tgtEl>
                                          <p:spTgt spid="35"/>
                                        </p:tgtEl>
                                        <p:attrNameLst>
                                          <p:attrName>ppt_y</p:attrName>
                                        </p:attrNameLst>
                                      </p:cBhvr>
                                      <p:tavLst>
                                        <p:tav tm="0">
                                          <p:val>
                                            <p:strVal val="ppt_y"/>
                                          </p:val>
                                        </p:tav>
                                        <p:tav tm="100000">
                                          <p:val>
                                            <p:strVal val="ppt_y+.1"/>
                                          </p:val>
                                        </p:tav>
                                      </p:tavLst>
                                    </p:anim>
                                    <p:set>
                                      <p:cBhvr>
                                        <p:cTn id="88" dur="1" fill="hold">
                                          <p:stCondLst>
                                            <p:cond delay="999"/>
                                          </p:stCondLst>
                                        </p:cTn>
                                        <p:tgtEl>
                                          <p:spTgt spid="35"/>
                                        </p:tgtEl>
                                        <p:attrNameLst>
                                          <p:attrName>style.visibility</p:attrName>
                                        </p:attrNameLst>
                                      </p:cBhvr>
                                      <p:to>
                                        <p:strVal val="hidden"/>
                                      </p:to>
                                    </p:se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fade">
                                      <p:cBhvr>
                                        <p:cTn id="92" dur="750"/>
                                        <p:tgtEl>
                                          <p:spTgt spid="89"/>
                                        </p:tgtEl>
                                      </p:cBhvr>
                                    </p:animEffect>
                                  </p:childTnLst>
                                </p:cTn>
                              </p:par>
                            </p:childTnLst>
                          </p:cTn>
                        </p:par>
                      </p:childTnLst>
                    </p:cTn>
                  </p:par>
                </p:childTnLst>
              </p:cTn>
              <p:nextCondLst>
                <p:cond evt="onClick" delay="0">
                  <p:tgtEl>
                    <p:spTgt spid="35"/>
                  </p:tgtEl>
                </p:cond>
              </p:nextCondLst>
            </p:seq>
            <p:seq concurrent="1" nextAc="seek">
              <p:cTn id="93" restart="whenNotActive" fill="hold" evtFilter="cancelBubble" nodeType="interactiveSeq">
                <p:stCondLst>
                  <p:cond evt="onClick" delay="0">
                    <p:tgtEl>
                      <p:spTgt spid="95"/>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95"/>
                                        </p:tgtEl>
                                      </p:cBhvr>
                                    </p:animEffect>
                                    <p:anim calcmode="lin" valueType="num">
                                      <p:cBhvr>
                                        <p:cTn id="98" dur="1000"/>
                                        <p:tgtEl>
                                          <p:spTgt spid="95"/>
                                        </p:tgtEl>
                                        <p:attrNameLst>
                                          <p:attrName>ppt_x</p:attrName>
                                        </p:attrNameLst>
                                      </p:cBhvr>
                                      <p:tavLst>
                                        <p:tav tm="0">
                                          <p:val>
                                            <p:strVal val="ppt_x"/>
                                          </p:val>
                                        </p:tav>
                                        <p:tav tm="100000">
                                          <p:val>
                                            <p:strVal val="ppt_x"/>
                                          </p:val>
                                        </p:tav>
                                      </p:tavLst>
                                    </p:anim>
                                    <p:anim calcmode="lin" valueType="num">
                                      <p:cBhvr>
                                        <p:cTn id="99" dur="1000"/>
                                        <p:tgtEl>
                                          <p:spTgt spid="95"/>
                                        </p:tgtEl>
                                        <p:attrNameLst>
                                          <p:attrName>ppt_y</p:attrName>
                                        </p:attrNameLst>
                                      </p:cBhvr>
                                      <p:tavLst>
                                        <p:tav tm="0">
                                          <p:val>
                                            <p:strVal val="ppt_y"/>
                                          </p:val>
                                        </p:tav>
                                        <p:tav tm="100000">
                                          <p:val>
                                            <p:strVal val="ppt_y+.1"/>
                                          </p:val>
                                        </p:tav>
                                      </p:tavLst>
                                    </p:anim>
                                    <p:set>
                                      <p:cBhvr>
                                        <p:cTn id="100" dur="1" fill="hold">
                                          <p:stCondLst>
                                            <p:cond delay="999"/>
                                          </p:stCondLst>
                                        </p:cTn>
                                        <p:tgtEl>
                                          <p:spTgt spid="95"/>
                                        </p:tgtEl>
                                        <p:attrNameLst>
                                          <p:attrName>style.visibility</p:attrName>
                                        </p:attrNameLst>
                                      </p:cBhvr>
                                      <p:to>
                                        <p:strVal val="hidden"/>
                                      </p:to>
                                    </p:se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80"/>
                                        </p:tgtEl>
                                        <p:attrNameLst>
                                          <p:attrName>style.visibility</p:attrName>
                                        </p:attrNameLst>
                                      </p:cBhvr>
                                      <p:to>
                                        <p:strVal val="visible"/>
                                      </p:to>
                                    </p:set>
                                    <p:animEffect transition="in" filter="fade">
                                      <p:cBhvr>
                                        <p:cTn id="104" dur="750"/>
                                        <p:tgtEl>
                                          <p:spTgt spid="80"/>
                                        </p:tgtEl>
                                      </p:cBhvr>
                                    </p:animEffect>
                                  </p:childTnLst>
                                </p:cTn>
                              </p:par>
                            </p:childTnLst>
                          </p:cTn>
                        </p:par>
                      </p:childTnLst>
                    </p:cTn>
                  </p:par>
                </p:childTnLst>
              </p:cTn>
              <p:nextCondLst>
                <p:cond evt="onClick" delay="0">
                  <p:tgtEl>
                    <p:spTgt spid="95"/>
                  </p:tgtEl>
                </p:cond>
              </p:nextCondLst>
            </p:seq>
            <p:seq concurrent="1" nextAc="seek">
              <p:cTn id="105" restart="whenNotActive" fill="hold" evtFilter="cancelBubble" nodeType="interactiveSeq">
                <p:stCondLst>
                  <p:cond evt="onClick" delay="0">
                    <p:tgtEl>
                      <p:spTgt spid="45"/>
                    </p:tgtEl>
                  </p:cond>
                </p:stCondLst>
                <p:endSync evt="end" delay="0">
                  <p:rtn val="all"/>
                </p:endSync>
                <p:childTnLst>
                  <p:par>
                    <p:cTn id="106" fill="hold">
                      <p:stCondLst>
                        <p:cond delay="0"/>
                      </p:stCondLst>
                      <p:childTnLst>
                        <p:par>
                          <p:cTn id="107" fill="hold">
                            <p:stCondLst>
                              <p:cond delay="0"/>
                            </p:stCondLst>
                            <p:childTnLst>
                              <p:par>
                                <p:cTn id="108" presetID="42" presetClass="exit" presetSubtype="0" fill="hold" nodeType="clickEffect">
                                  <p:stCondLst>
                                    <p:cond delay="0"/>
                                  </p:stCondLst>
                                  <p:childTnLst>
                                    <p:animEffect transition="out" filter="fade">
                                      <p:cBhvr>
                                        <p:cTn id="109" dur="1000"/>
                                        <p:tgtEl>
                                          <p:spTgt spid="45"/>
                                        </p:tgtEl>
                                      </p:cBhvr>
                                    </p:animEffect>
                                    <p:anim calcmode="lin" valueType="num">
                                      <p:cBhvr>
                                        <p:cTn id="110" dur="1000"/>
                                        <p:tgtEl>
                                          <p:spTgt spid="45"/>
                                        </p:tgtEl>
                                        <p:attrNameLst>
                                          <p:attrName>ppt_x</p:attrName>
                                        </p:attrNameLst>
                                      </p:cBhvr>
                                      <p:tavLst>
                                        <p:tav tm="0">
                                          <p:val>
                                            <p:strVal val="ppt_x"/>
                                          </p:val>
                                        </p:tav>
                                        <p:tav tm="100000">
                                          <p:val>
                                            <p:strVal val="ppt_x"/>
                                          </p:val>
                                        </p:tav>
                                      </p:tavLst>
                                    </p:anim>
                                    <p:anim calcmode="lin" valueType="num">
                                      <p:cBhvr>
                                        <p:cTn id="111" dur="1000"/>
                                        <p:tgtEl>
                                          <p:spTgt spid="45"/>
                                        </p:tgtEl>
                                        <p:attrNameLst>
                                          <p:attrName>ppt_y</p:attrName>
                                        </p:attrNameLst>
                                      </p:cBhvr>
                                      <p:tavLst>
                                        <p:tav tm="0">
                                          <p:val>
                                            <p:strVal val="ppt_y"/>
                                          </p:val>
                                        </p:tav>
                                        <p:tav tm="100000">
                                          <p:val>
                                            <p:strVal val="ppt_y+.1"/>
                                          </p:val>
                                        </p:tav>
                                      </p:tavLst>
                                    </p:anim>
                                    <p:set>
                                      <p:cBhvr>
                                        <p:cTn id="112" dur="1" fill="hold">
                                          <p:stCondLst>
                                            <p:cond delay="999"/>
                                          </p:stCondLst>
                                        </p:cTn>
                                        <p:tgtEl>
                                          <p:spTgt spid="45"/>
                                        </p:tgtEl>
                                        <p:attrNameLst>
                                          <p:attrName>style.visibility</p:attrName>
                                        </p:attrNameLst>
                                      </p:cBhvr>
                                      <p:to>
                                        <p:strVal val="hidden"/>
                                      </p:to>
                                    </p:se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81"/>
                                        </p:tgtEl>
                                        <p:attrNameLst>
                                          <p:attrName>style.visibility</p:attrName>
                                        </p:attrNameLst>
                                      </p:cBhvr>
                                      <p:to>
                                        <p:strVal val="visible"/>
                                      </p:to>
                                    </p:set>
                                    <p:animEffect transition="in" filter="fade">
                                      <p:cBhvr>
                                        <p:cTn id="116" dur="750"/>
                                        <p:tgtEl>
                                          <p:spTgt spid="81"/>
                                        </p:tgtEl>
                                      </p:cBhvr>
                                    </p:animEffect>
                                  </p:childTnLst>
                                </p:cTn>
                              </p:par>
                            </p:childTnLst>
                          </p:cTn>
                        </p:par>
                      </p:childTnLst>
                    </p:cTn>
                  </p:par>
                </p:childTnLst>
              </p:cTn>
              <p:nextCondLst>
                <p:cond evt="onClick" delay="0">
                  <p:tgtEl>
                    <p:spTgt spid="45"/>
                  </p:tgtEl>
                </p:cond>
              </p:nextCondLst>
            </p:seq>
            <p:seq concurrent="1" nextAc="seek">
              <p:cTn id="117" restart="whenNotActive" fill="hold" evtFilter="cancelBubble" nodeType="interactiveSeq">
                <p:stCondLst>
                  <p:cond evt="onClick" delay="0">
                    <p:tgtEl>
                      <p:spTgt spid="50"/>
                    </p:tgtEl>
                  </p:cond>
                </p:stCondLst>
                <p:endSync evt="end" delay="0">
                  <p:rtn val="all"/>
                </p:endSync>
                <p:childTnLst>
                  <p:par>
                    <p:cTn id="118" fill="hold">
                      <p:stCondLst>
                        <p:cond delay="0"/>
                      </p:stCondLst>
                      <p:childTnLst>
                        <p:par>
                          <p:cTn id="119" fill="hold">
                            <p:stCondLst>
                              <p:cond delay="0"/>
                            </p:stCondLst>
                            <p:childTnLst>
                              <p:par>
                                <p:cTn id="120" presetID="42" presetClass="exit" presetSubtype="0" fill="hold" nodeType="clickEffect">
                                  <p:stCondLst>
                                    <p:cond delay="0"/>
                                  </p:stCondLst>
                                  <p:childTnLst>
                                    <p:animEffect transition="out" filter="fade">
                                      <p:cBhvr>
                                        <p:cTn id="121" dur="1000"/>
                                        <p:tgtEl>
                                          <p:spTgt spid="50"/>
                                        </p:tgtEl>
                                      </p:cBhvr>
                                    </p:animEffect>
                                    <p:anim calcmode="lin" valueType="num">
                                      <p:cBhvr>
                                        <p:cTn id="122" dur="1000"/>
                                        <p:tgtEl>
                                          <p:spTgt spid="50"/>
                                        </p:tgtEl>
                                        <p:attrNameLst>
                                          <p:attrName>ppt_x</p:attrName>
                                        </p:attrNameLst>
                                      </p:cBhvr>
                                      <p:tavLst>
                                        <p:tav tm="0">
                                          <p:val>
                                            <p:strVal val="ppt_x"/>
                                          </p:val>
                                        </p:tav>
                                        <p:tav tm="100000">
                                          <p:val>
                                            <p:strVal val="ppt_x"/>
                                          </p:val>
                                        </p:tav>
                                      </p:tavLst>
                                    </p:anim>
                                    <p:anim calcmode="lin" valueType="num">
                                      <p:cBhvr>
                                        <p:cTn id="123" dur="1000"/>
                                        <p:tgtEl>
                                          <p:spTgt spid="50"/>
                                        </p:tgtEl>
                                        <p:attrNameLst>
                                          <p:attrName>ppt_y</p:attrName>
                                        </p:attrNameLst>
                                      </p:cBhvr>
                                      <p:tavLst>
                                        <p:tav tm="0">
                                          <p:val>
                                            <p:strVal val="ppt_y"/>
                                          </p:val>
                                        </p:tav>
                                        <p:tav tm="100000">
                                          <p:val>
                                            <p:strVal val="ppt_y+.1"/>
                                          </p:val>
                                        </p:tav>
                                      </p:tavLst>
                                    </p:anim>
                                    <p:set>
                                      <p:cBhvr>
                                        <p:cTn id="124" dur="1" fill="hold">
                                          <p:stCondLst>
                                            <p:cond delay="999"/>
                                          </p:stCondLst>
                                        </p:cTn>
                                        <p:tgtEl>
                                          <p:spTgt spid="50"/>
                                        </p:tgtEl>
                                        <p:attrNameLst>
                                          <p:attrName>style.visibility</p:attrName>
                                        </p:attrNameLst>
                                      </p:cBhvr>
                                      <p:to>
                                        <p:strVal val="hidden"/>
                                      </p:to>
                                    </p:set>
                                  </p:childTnLst>
                                </p:cTn>
                              </p:par>
                            </p:childTnLst>
                          </p:cTn>
                        </p:par>
                        <p:par>
                          <p:cTn id="125" fill="hold">
                            <p:stCondLst>
                              <p:cond delay="1000"/>
                            </p:stCondLst>
                            <p:childTnLst>
                              <p:par>
                                <p:cTn id="126" presetID="10" presetClass="entr" presetSubtype="0" fill="hold" nodeType="afterEffect">
                                  <p:stCondLst>
                                    <p:cond delay="0"/>
                                  </p:stCondLst>
                                  <p:childTnLst>
                                    <p:set>
                                      <p:cBhvr>
                                        <p:cTn id="127" dur="1" fill="hold">
                                          <p:stCondLst>
                                            <p:cond delay="0"/>
                                          </p:stCondLst>
                                        </p:cTn>
                                        <p:tgtEl>
                                          <p:spTgt spid="82"/>
                                        </p:tgtEl>
                                        <p:attrNameLst>
                                          <p:attrName>style.visibility</p:attrName>
                                        </p:attrNameLst>
                                      </p:cBhvr>
                                      <p:to>
                                        <p:strVal val="visible"/>
                                      </p:to>
                                    </p:set>
                                    <p:animEffect transition="in" filter="fade">
                                      <p:cBhvr>
                                        <p:cTn id="128" dur="750"/>
                                        <p:tgtEl>
                                          <p:spTgt spid="82"/>
                                        </p:tgtEl>
                                      </p:cBhvr>
                                    </p:animEffect>
                                  </p:childTnLst>
                                </p:cTn>
                              </p:par>
                            </p:childTnLst>
                          </p:cTn>
                        </p:par>
                      </p:childTnLst>
                    </p:cTn>
                  </p:par>
                </p:childTnLst>
              </p:cTn>
              <p:nextCondLst>
                <p:cond evt="onClick" delay="0">
                  <p:tgtEl>
                    <p:spTgt spid="50"/>
                  </p:tgtEl>
                </p:cond>
              </p:nextCondLst>
            </p:seq>
            <p:seq concurrent="1" nextAc="seek">
              <p:cTn id="129" restart="whenNotActive" fill="hold" evtFilter="cancelBubble" nodeType="interactiveSeq">
                <p:stCondLst>
                  <p:cond evt="onClick" delay="0">
                    <p:tgtEl>
                      <p:spTgt spid="55"/>
                    </p:tgtEl>
                  </p:cond>
                </p:stCondLst>
                <p:endSync evt="end" delay="0">
                  <p:rtn val="all"/>
                </p:endSync>
                <p:childTnLst>
                  <p:par>
                    <p:cTn id="130" fill="hold">
                      <p:stCondLst>
                        <p:cond delay="0"/>
                      </p:stCondLst>
                      <p:childTnLst>
                        <p:par>
                          <p:cTn id="131" fill="hold">
                            <p:stCondLst>
                              <p:cond delay="0"/>
                            </p:stCondLst>
                            <p:childTnLst>
                              <p:par>
                                <p:cTn id="132" presetID="42" presetClass="exit" presetSubtype="0" fill="hold" nodeType="clickEffect">
                                  <p:stCondLst>
                                    <p:cond delay="0"/>
                                  </p:stCondLst>
                                  <p:childTnLst>
                                    <p:animEffect transition="out" filter="fade">
                                      <p:cBhvr>
                                        <p:cTn id="133" dur="1000"/>
                                        <p:tgtEl>
                                          <p:spTgt spid="55"/>
                                        </p:tgtEl>
                                      </p:cBhvr>
                                    </p:animEffect>
                                    <p:anim calcmode="lin" valueType="num">
                                      <p:cBhvr>
                                        <p:cTn id="134" dur="1000"/>
                                        <p:tgtEl>
                                          <p:spTgt spid="55"/>
                                        </p:tgtEl>
                                        <p:attrNameLst>
                                          <p:attrName>ppt_x</p:attrName>
                                        </p:attrNameLst>
                                      </p:cBhvr>
                                      <p:tavLst>
                                        <p:tav tm="0">
                                          <p:val>
                                            <p:strVal val="ppt_x"/>
                                          </p:val>
                                        </p:tav>
                                        <p:tav tm="100000">
                                          <p:val>
                                            <p:strVal val="ppt_x"/>
                                          </p:val>
                                        </p:tav>
                                      </p:tavLst>
                                    </p:anim>
                                    <p:anim calcmode="lin" valueType="num">
                                      <p:cBhvr>
                                        <p:cTn id="135" dur="1000"/>
                                        <p:tgtEl>
                                          <p:spTgt spid="55"/>
                                        </p:tgtEl>
                                        <p:attrNameLst>
                                          <p:attrName>ppt_y</p:attrName>
                                        </p:attrNameLst>
                                      </p:cBhvr>
                                      <p:tavLst>
                                        <p:tav tm="0">
                                          <p:val>
                                            <p:strVal val="ppt_y"/>
                                          </p:val>
                                        </p:tav>
                                        <p:tav tm="100000">
                                          <p:val>
                                            <p:strVal val="ppt_y+.1"/>
                                          </p:val>
                                        </p:tav>
                                      </p:tavLst>
                                    </p:anim>
                                    <p:set>
                                      <p:cBhvr>
                                        <p:cTn id="136" dur="1" fill="hold">
                                          <p:stCondLst>
                                            <p:cond delay="999"/>
                                          </p:stCondLst>
                                        </p:cTn>
                                        <p:tgtEl>
                                          <p:spTgt spid="55"/>
                                        </p:tgtEl>
                                        <p:attrNameLst>
                                          <p:attrName>style.visibility</p:attrName>
                                        </p:attrNameLst>
                                      </p:cBhvr>
                                      <p:to>
                                        <p:strVal val="hidden"/>
                                      </p:to>
                                    </p:set>
                                  </p:childTnLst>
                                </p:cTn>
                              </p:par>
                            </p:childTnLst>
                          </p:cTn>
                        </p:par>
                        <p:par>
                          <p:cTn id="137" fill="hold">
                            <p:stCondLst>
                              <p:cond delay="1000"/>
                            </p:stCondLst>
                            <p:childTnLst>
                              <p:par>
                                <p:cTn id="138" presetID="10" presetClass="entr" presetSubtype="0" fill="hold" nodeType="afterEffect">
                                  <p:stCondLst>
                                    <p:cond delay="0"/>
                                  </p:stCondLst>
                                  <p:childTnLst>
                                    <p:set>
                                      <p:cBhvr>
                                        <p:cTn id="139" dur="1" fill="hold">
                                          <p:stCondLst>
                                            <p:cond delay="0"/>
                                          </p:stCondLst>
                                        </p:cTn>
                                        <p:tgtEl>
                                          <p:spTgt spid="85"/>
                                        </p:tgtEl>
                                        <p:attrNameLst>
                                          <p:attrName>style.visibility</p:attrName>
                                        </p:attrNameLst>
                                      </p:cBhvr>
                                      <p:to>
                                        <p:strVal val="visible"/>
                                      </p:to>
                                    </p:set>
                                    <p:animEffect transition="in" filter="fade">
                                      <p:cBhvr>
                                        <p:cTn id="140" dur="750"/>
                                        <p:tgtEl>
                                          <p:spTgt spid="85"/>
                                        </p:tgtEl>
                                      </p:cBhvr>
                                    </p:animEffect>
                                  </p:childTnLst>
                                </p:cTn>
                              </p:par>
                            </p:childTnLst>
                          </p:cTn>
                        </p:par>
                      </p:childTnLst>
                    </p:cTn>
                  </p:par>
                </p:childTnLst>
              </p:cTn>
              <p:nextCondLst>
                <p:cond evt="onClick" delay="0">
                  <p:tgtEl>
                    <p:spTgt spid="55"/>
                  </p:tgtEl>
                </p:cond>
              </p:nextCondLst>
            </p:seq>
            <p:seq concurrent="1" nextAc="seek">
              <p:cTn id="141" restart="whenNotActive" fill="hold" evtFilter="cancelBubble" nodeType="interactiveSeq">
                <p:stCondLst>
                  <p:cond evt="onClick" delay="0">
                    <p:tgtEl>
                      <p:spTgt spid="60"/>
                    </p:tgtEl>
                  </p:cond>
                </p:stCondLst>
                <p:endSync evt="end" delay="0">
                  <p:rtn val="all"/>
                </p:endSync>
                <p:childTnLst>
                  <p:par>
                    <p:cTn id="142" fill="hold">
                      <p:stCondLst>
                        <p:cond delay="0"/>
                      </p:stCondLst>
                      <p:childTnLst>
                        <p:par>
                          <p:cTn id="143" fill="hold">
                            <p:stCondLst>
                              <p:cond delay="0"/>
                            </p:stCondLst>
                            <p:childTnLst>
                              <p:par>
                                <p:cTn id="144" presetID="42" presetClass="exit" presetSubtype="0" fill="hold" nodeType="clickEffect">
                                  <p:stCondLst>
                                    <p:cond delay="0"/>
                                  </p:stCondLst>
                                  <p:childTnLst>
                                    <p:animEffect transition="out" filter="fade">
                                      <p:cBhvr>
                                        <p:cTn id="145" dur="1000"/>
                                        <p:tgtEl>
                                          <p:spTgt spid="60"/>
                                        </p:tgtEl>
                                      </p:cBhvr>
                                    </p:animEffect>
                                    <p:anim calcmode="lin" valueType="num">
                                      <p:cBhvr>
                                        <p:cTn id="146" dur="1000"/>
                                        <p:tgtEl>
                                          <p:spTgt spid="60"/>
                                        </p:tgtEl>
                                        <p:attrNameLst>
                                          <p:attrName>ppt_x</p:attrName>
                                        </p:attrNameLst>
                                      </p:cBhvr>
                                      <p:tavLst>
                                        <p:tav tm="0">
                                          <p:val>
                                            <p:strVal val="ppt_x"/>
                                          </p:val>
                                        </p:tav>
                                        <p:tav tm="100000">
                                          <p:val>
                                            <p:strVal val="ppt_x"/>
                                          </p:val>
                                        </p:tav>
                                      </p:tavLst>
                                    </p:anim>
                                    <p:anim calcmode="lin" valueType="num">
                                      <p:cBhvr>
                                        <p:cTn id="147" dur="1000"/>
                                        <p:tgtEl>
                                          <p:spTgt spid="60"/>
                                        </p:tgtEl>
                                        <p:attrNameLst>
                                          <p:attrName>ppt_y</p:attrName>
                                        </p:attrNameLst>
                                      </p:cBhvr>
                                      <p:tavLst>
                                        <p:tav tm="0">
                                          <p:val>
                                            <p:strVal val="ppt_y"/>
                                          </p:val>
                                        </p:tav>
                                        <p:tav tm="100000">
                                          <p:val>
                                            <p:strVal val="ppt_y+.1"/>
                                          </p:val>
                                        </p:tav>
                                      </p:tavLst>
                                    </p:anim>
                                    <p:set>
                                      <p:cBhvr>
                                        <p:cTn id="148" dur="1" fill="hold">
                                          <p:stCondLst>
                                            <p:cond delay="999"/>
                                          </p:stCondLst>
                                        </p:cTn>
                                        <p:tgtEl>
                                          <p:spTgt spid="60"/>
                                        </p:tgtEl>
                                        <p:attrNameLst>
                                          <p:attrName>style.visibility</p:attrName>
                                        </p:attrNameLst>
                                      </p:cBhvr>
                                      <p:to>
                                        <p:strVal val="hidden"/>
                                      </p:to>
                                    </p:set>
                                  </p:childTnLst>
                                </p:cTn>
                              </p:par>
                            </p:childTnLst>
                          </p:cTn>
                        </p:par>
                        <p:par>
                          <p:cTn id="149" fill="hold">
                            <p:stCondLst>
                              <p:cond delay="1000"/>
                            </p:stCondLst>
                            <p:childTnLst>
                              <p:par>
                                <p:cTn id="150" presetID="10" presetClass="entr" presetSubtype="0" fill="hold" nodeType="afterEffect">
                                  <p:stCondLst>
                                    <p:cond delay="0"/>
                                  </p:stCondLst>
                                  <p:childTnLst>
                                    <p:set>
                                      <p:cBhvr>
                                        <p:cTn id="151" dur="1" fill="hold">
                                          <p:stCondLst>
                                            <p:cond delay="0"/>
                                          </p:stCondLst>
                                        </p:cTn>
                                        <p:tgtEl>
                                          <p:spTgt spid="88"/>
                                        </p:tgtEl>
                                        <p:attrNameLst>
                                          <p:attrName>style.visibility</p:attrName>
                                        </p:attrNameLst>
                                      </p:cBhvr>
                                      <p:to>
                                        <p:strVal val="visible"/>
                                      </p:to>
                                    </p:set>
                                    <p:animEffect transition="in" filter="fade">
                                      <p:cBhvr>
                                        <p:cTn id="152" dur="750"/>
                                        <p:tgtEl>
                                          <p:spTgt spid="88"/>
                                        </p:tgtEl>
                                      </p:cBhvr>
                                    </p:animEffect>
                                  </p:childTnLst>
                                </p:cTn>
                              </p:par>
                            </p:childTnLst>
                          </p:cTn>
                        </p:par>
                      </p:childTnLst>
                    </p:cTn>
                  </p:par>
                </p:childTnLst>
              </p:cTn>
              <p:nextCondLst>
                <p:cond evt="onClick" delay="0">
                  <p:tgtEl>
                    <p:spTgt spid="60"/>
                  </p:tgtEl>
                </p:cond>
              </p:nextCondLst>
            </p:seq>
            <p:seq concurrent="1" nextAc="seek">
              <p:cTn id="153" restart="whenNotActive" fill="hold" evtFilter="cancelBubble" nodeType="interactiveSeq">
                <p:stCondLst>
                  <p:cond evt="onClick" delay="0">
                    <p:tgtEl>
                      <p:spTgt spid="65"/>
                    </p:tgtEl>
                  </p:cond>
                </p:stCondLst>
                <p:endSync evt="end" delay="0">
                  <p:rtn val="all"/>
                </p:endSync>
                <p:childTnLst>
                  <p:par>
                    <p:cTn id="154" fill="hold">
                      <p:stCondLst>
                        <p:cond delay="0"/>
                      </p:stCondLst>
                      <p:childTnLst>
                        <p:par>
                          <p:cTn id="155" fill="hold">
                            <p:stCondLst>
                              <p:cond delay="0"/>
                            </p:stCondLst>
                            <p:childTnLst>
                              <p:par>
                                <p:cTn id="156" presetID="42" presetClass="exit" presetSubtype="0" fill="hold" nodeType="clickEffect">
                                  <p:stCondLst>
                                    <p:cond delay="0"/>
                                  </p:stCondLst>
                                  <p:childTnLst>
                                    <p:animEffect transition="out" filter="fade">
                                      <p:cBhvr>
                                        <p:cTn id="157" dur="1000"/>
                                        <p:tgtEl>
                                          <p:spTgt spid="65"/>
                                        </p:tgtEl>
                                      </p:cBhvr>
                                    </p:animEffect>
                                    <p:anim calcmode="lin" valueType="num">
                                      <p:cBhvr>
                                        <p:cTn id="158" dur="1000"/>
                                        <p:tgtEl>
                                          <p:spTgt spid="65"/>
                                        </p:tgtEl>
                                        <p:attrNameLst>
                                          <p:attrName>ppt_x</p:attrName>
                                        </p:attrNameLst>
                                      </p:cBhvr>
                                      <p:tavLst>
                                        <p:tav tm="0">
                                          <p:val>
                                            <p:strVal val="ppt_x"/>
                                          </p:val>
                                        </p:tav>
                                        <p:tav tm="100000">
                                          <p:val>
                                            <p:strVal val="ppt_x"/>
                                          </p:val>
                                        </p:tav>
                                      </p:tavLst>
                                    </p:anim>
                                    <p:anim calcmode="lin" valueType="num">
                                      <p:cBhvr>
                                        <p:cTn id="159" dur="1000"/>
                                        <p:tgtEl>
                                          <p:spTgt spid="65"/>
                                        </p:tgtEl>
                                        <p:attrNameLst>
                                          <p:attrName>ppt_y</p:attrName>
                                        </p:attrNameLst>
                                      </p:cBhvr>
                                      <p:tavLst>
                                        <p:tav tm="0">
                                          <p:val>
                                            <p:strVal val="ppt_y"/>
                                          </p:val>
                                        </p:tav>
                                        <p:tav tm="100000">
                                          <p:val>
                                            <p:strVal val="ppt_y+.1"/>
                                          </p:val>
                                        </p:tav>
                                      </p:tavLst>
                                    </p:anim>
                                    <p:set>
                                      <p:cBhvr>
                                        <p:cTn id="160" dur="1" fill="hold">
                                          <p:stCondLst>
                                            <p:cond delay="999"/>
                                          </p:stCondLst>
                                        </p:cTn>
                                        <p:tgtEl>
                                          <p:spTgt spid="65"/>
                                        </p:tgtEl>
                                        <p:attrNameLst>
                                          <p:attrName>style.visibility</p:attrName>
                                        </p:attrNameLst>
                                      </p:cBhvr>
                                      <p:to>
                                        <p:strVal val="hidden"/>
                                      </p:to>
                                    </p:set>
                                  </p:childTnLst>
                                </p:cTn>
                              </p:par>
                            </p:childTnLst>
                          </p:cTn>
                        </p:par>
                        <p:par>
                          <p:cTn id="161" fill="hold">
                            <p:stCondLst>
                              <p:cond delay="1000"/>
                            </p:stCondLst>
                            <p:childTnLst>
                              <p:par>
                                <p:cTn id="162" presetID="10" presetClass="entr" presetSubtype="0" fill="hold" nodeType="afterEffect">
                                  <p:stCondLst>
                                    <p:cond delay="0"/>
                                  </p:stCondLst>
                                  <p:childTnLst>
                                    <p:set>
                                      <p:cBhvr>
                                        <p:cTn id="163" dur="1" fill="hold">
                                          <p:stCondLst>
                                            <p:cond delay="0"/>
                                          </p:stCondLst>
                                        </p:cTn>
                                        <p:tgtEl>
                                          <p:spTgt spid="90"/>
                                        </p:tgtEl>
                                        <p:attrNameLst>
                                          <p:attrName>style.visibility</p:attrName>
                                        </p:attrNameLst>
                                      </p:cBhvr>
                                      <p:to>
                                        <p:strVal val="visible"/>
                                      </p:to>
                                    </p:set>
                                    <p:animEffect transition="in" filter="fade">
                                      <p:cBhvr>
                                        <p:cTn id="164" dur="750"/>
                                        <p:tgtEl>
                                          <p:spTgt spid="90"/>
                                        </p:tgtEl>
                                      </p:cBhvr>
                                    </p:animEffect>
                                  </p:childTnLst>
                                </p:cTn>
                              </p:par>
                            </p:childTnLst>
                          </p:cTn>
                        </p:par>
                      </p:childTnLst>
                    </p:cTn>
                  </p:par>
                </p:childTnLst>
              </p:cTn>
              <p:nextCondLst>
                <p:cond evt="onClick" delay="0">
                  <p:tgtEl>
                    <p:spTgt spid="65"/>
                  </p:tgtEl>
                </p:cond>
              </p:nextCondLst>
            </p:seq>
          </p:childTnLst>
        </p:cTn>
      </p:par>
    </p:tnLst>
    <p:bldLst>
      <p:bldP spid="86" grpId="0" animBg="1"/>
      <p:bldP spid="8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E05C1-1004-6CB6-6336-5C3E8FAB3A1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F35077-12F2-D465-1645-1276E049D44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448F81B0-3AEC-5A12-9D64-648ADC026E79}"/>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FC7644D5-63B9-01E1-B1F8-0169E59BECF8}"/>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50A0E376-5BC2-049F-FBFC-68DF8646C219}"/>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9ABCE3BF-970A-6834-3413-FFCB2CA745A1}"/>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B9ABC3BA-5518-DF06-123E-4DF8FEA0F4E0}"/>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EB204F86-C23D-B52F-EEC6-56A6BAAF5CF7}"/>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9F53502C-3A5C-112B-DCFB-03D98CA56AEC}"/>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298FBC49-9A35-4FFF-A802-DA8086A18927}"/>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6A732C1D-C534-FD65-99D8-B4EB7D33068F}"/>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97E7FF1E-84E9-1F37-D3E9-6E8F0C620FB4}"/>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685F3F1A-E948-26F1-AD5F-DAFF48A7E4D2}"/>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16C4CCF4-5C68-B732-7617-D745E5257F1D}"/>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15D10DAD-C598-7A4F-51B0-7C3B48C0EC78}"/>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55191202-AA31-B112-60BB-5871C3582BB0}"/>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4679979A-E117-3ACB-128B-63869073BD2D}"/>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F522FBC6-EAAB-D31D-0665-EBABAA16BCD3}"/>
              </a:ext>
            </a:extLst>
          </p:cNvPr>
          <p:cNvSpPr/>
          <p:nvPr/>
        </p:nvSpPr>
        <p:spPr>
          <a:xfrm>
            <a:off x="6618173" y="3646657"/>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BF52176C-08A4-639F-49E3-6BBAA7B356F5}"/>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17168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0D91-CCEA-7C1B-20F7-5040901B85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C199E0-BEEF-F586-BE9A-CD7AE772128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248A9BCB-25E1-7255-DCCB-49FD86274F6A}"/>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E9AC524E-21B7-1156-C712-4AC1CC2CD205}"/>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A8F04720-9512-E381-C570-966FFD94212A}"/>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9F877601-97F2-DF08-2DD6-CC21DC9DEE1B}"/>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56788C0B-BA33-B5C1-1896-E507592CD977}"/>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9C9E10A2-0AB0-C9E2-A5AE-E3B24978DB07}"/>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12E3A1CB-2996-E249-68A5-0AE1F3ACEF81}"/>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010DA1DE-49C8-991F-2504-44746A8A4F5A}"/>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009D5D43-C8D8-19E1-1ABA-FE89C392A129}"/>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6370502B-DCD0-AE39-FAD6-897B3FED07CC}"/>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32821AAE-BB5C-9292-EE7D-117C385DAA98}"/>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5A3A699C-3EF4-2973-676F-4776971CDEF9}"/>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82BCB834-C022-1A18-550C-61275899CB90}"/>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883F95AD-7ADF-B797-6732-E7D8A5EA957C}"/>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B5E8ECCE-2F90-5162-3E34-0C831B6E14BD}"/>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761FF4B5-F4FD-41EA-BD9E-006AC8615BFD}"/>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từ thích hợp vào chỗ trống?</a:t>
            </a:r>
          </a:p>
        </p:txBody>
      </p:sp>
      <p:sp>
        <p:nvSpPr>
          <p:cNvPr id="21" name="TextBox 20">
            <a:extLst>
              <a:ext uri="{FF2B5EF4-FFF2-40B4-BE49-F238E27FC236}">
                <a16:creationId xmlns:a16="http://schemas.microsoft.com/office/drawing/2014/main" id="{E7B7DC22-1810-CFB3-12FD-E47079F44149}"/>
              </a:ext>
            </a:extLst>
          </p:cNvPr>
          <p:cNvSpPr txBox="1"/>
          <p:nvPr/>
        </p:nvSpPr>
        <p:spPr>
          <a:xfrm>
            <a:off x="2722703" y="3007457"/>
            <a:ext cx="12186831" cy="861774"/>
          </a:xfrm>
          <a:prstGeom prst="rect">
            <a:avLst/>
          </a:prstGeom>
          <a:noFill/>
        </p:spPr>
        <p:txBody>
          <a:bodyPr wrap="square" rtlCol="0">
            <a:spAutoFit/>
          </a:bodyPr>
          <a:lstStyle/>
          <a:p>
            <a:r>
              <a:rPr lang="vi-VN" sz="5000" b="1" dirty="0">
                <a:solidFill>
                  <a:srgbClr val="F59296"/>
                </a:solidFill>
                <a:latin typeface="UTM Avo" panose="02040603050506020204" pitchFamily="18"/>
              </a:rPr>
              <a:t>“Mẹ đánh thức em bằng tiếng ….”?</a:t>
            </a:r>
            <a:endParaRPr lang="en-VN" sz="5000" b="1" dirty="0">
              <a:solidFill>
                <a:srgbClr val="F59296"/>
              </a:solidFill>
              <a:latin typeface="UTM Avo" panose="02040603050506020204" pitchFamily="18"/>
            </a:endParaRPr>
          </a:p>
        </p:txBody>
      </p:sp>
      <p:sp>
        <p:nvSpPr>
          <p:cNvPr id="22" name="TextBox 21">
            <a:extLst>
              <a:ext uri="{FF2B5EF4-FFF2-40B4-BE49-F238E27FC236}">
                <a16:creationId xmlns:a16="http://schemas.microsoft.com/office/drawing/2014/main" id="{7817D6E8-EE1C-A023-5EBF-E29F1F04C5C1}"/>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chuông</a:t>
            </a:r>
          </a:p>
        </p:txBody>
      </p:sp>
      <p:sp>
        <p:nvSpPr>
          <p:cNvPr id="23" name="TextBox 22">
            <a:extLst>
              <a:ext uri="{FF2B5EF4-FFF2-40B4-BE49-F238E27FC236}">
                <a16:creationId xmlns:a16="http://schemas.microsoft.com/office/drawing/2014/main" id="{30AC6104-7242-EE0C-A0DD-01DEB4E381A3}"/>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vi-VN" sz="7000" dirty="0">
                <a:latin typeface="UTM Avo" panose="02040603050506020204" pitchFamily="18"/>
              </a:rPr>
              <a:t>sưn</a:t>
            </a:r>
            <a:r>
              <a:rPr lang="en-VN" sz="7000" dirty="0">
                <a:latin typeface="UTM Avo" panose="02040603050506020204" pitchFamily="18"/>
              </a:rPr>
              <a:t>g</a:t>
            </a:r>
          </a:p>
        </p:txBody>
      </p:sp>
      <p:sp>
        <p:nvSpPr>
          <p:cNvPr id="24" name="TextBox 23">
            <a:extLst>
              <a:ext uri="{FF2B5EF4-FFF2-40B4-BE49-F238E27FC236}">
                <a16:creationId xmlns:a16="http://schemas.microsoft.com/office/drawing/2014/main" id="{3B0B065C-17BA-8621-65C2-F600A055A143}"/>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suôc</a:t>
            </a:r>
          </a:p>
        </p:txBody>
      </p:sp>
      <p:sp>
        <p:nvSpPr>
          <p:cNvPr id="25" name="TextBox 24">
            <a:extLst>
              <a:ext uri="{FF2B5EF4-FFF2-40B4-BE49-F238E27FC236}">
                <a16:creationId xmlns:a16="http://schemas.microsoft.com/office/drawing/2014/main" id="{E1EA8E52-C5F3-5A36-EF0D-C06B78268458}"/>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sung</a:t>
            </a:r>
          </a:p>
        </p:txBody>
      </p:sp>
      <p:sp>
        <p:nvSpPr>
          <p:cNvPr id="26" name="TextBox 25">
            <a:hlinkClick r:id="rId25" action="ppaction://hlinksldjump"/>
            <a:extLst>
              <a:ext uri="{FF2B5EF4-FFF2-40B4-BE49-F238E27FC236}">
                <a16:creationId xmlns:a16="http://schemas.microsoft.com/office/drawing/2014/main" id="{21888E0B-29CC-7896-6F48-87387CFE6DC1}"/>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70DB2289-752B-3611-49B7-BFC896423242}"/>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6" action="ppaction://hlinksldjump"/>
            <a:extLst>
              <a:ext uri="{FF2B5EF4-FFF2-40B4-BE49-F238E27FC236}">
                <a16:creationId xmlns:a16="http://schemas.microsoft.com/office/drawing/2014/main" id="{8C6D7079-CF40-8492-6176-DDDBACA1EB20}"/>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6" action="ppaction://hlinksldjump"/>
            <a:extLst>
              <a:ext uri="{FF2B5EF4-FFF2-40B4-BE49-F238E27FC236}">
                <a16:creationId xmlns:a16="http://schemas.microsoft.com/office/drawing/2014/main" id="{23145C69-37E4-FE09-24C8-1CA1F3390120}"/>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3294322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7EB5-481F-A02E-30AB-89E7BAD122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61953F-C17A-2C1D-3263-378EB99E6A5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40744889-20EE-DE7D-1E4E-EE566EAD2AF8}"/>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48156695-69BD-C43B-8BB7-618C92667C63}"/>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D6E9FF18-BC6F-8B67-608B-A7091881BF2A}"/>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0E4F2B88-9B5F-9A31-282F-82763D597BAA}"/>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DE3B4775-64AE-BE66-987F-C63AF6093D8C}"/>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E9C389A8-E78A-D871-7DC7-0188B131588A}"/>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7C21C852-51F8-0D1D-91BA-8EDD8F3C509F}"/>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A0CFFE95-C8AD-D888-CCDB-D6B26FF223D1}"/>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5CE8275F-48C4-0223-FC7C-F213295AB366}"/>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3C7BB52B-16B5-B470-5607-4DA5927AE65F}"/>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A7FEB4DA-B11C-9642-1B93-D0D83278F77F}"/>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46E90757-6F41-F556-0580-14950A64CEEC}"/>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1646BF7B-D685-2B92-0B6C-FE75A7233468}"/>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346AAC00-2561-B869-1718-5488D1D1BF1E}"/>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C04915AD-FAFE-E2D7-DFCA-667D38094D70}"/>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Freeform 13" descr="Upscale Image">
            <a:hlinkClick r:id="rId25" action="ppaction://hlinksldjump"/>
            <a:extLst>
              <a:ext uri="{FF2B5EF4-FFF2-40B4-BE49-F238E27FC236}">
                <a16:creationId xmlns:a16="http://schemas.microsoft.com/office/drawing/2014/main" id="{73F6C836-C44D-EC19-BD1A-D3526FD7B5E4}"/>
              </a:ext>
            </a:extLst>
          </p:cNvPr>
          <p:cNvSpPr/>
          <p:nvPr/>
        </p:nvSpPr>
        <p:spPr>
          <a:xfrm>
            <a:off x="6896996" y="2614500"/>
            <a:ext cx="4940151" cy="5494919"/>
          </a:xfrm>
          <a:custGeom>
            <a:avLst/>
            <a:gdLst/>
            <a:ahLst/>
            <a:cxnLst/>
            <a:rect l="l" t="t" r="r" b="b"/>
            <a:pathLst>
              <a:path w="2364939" h="2665045">
                <a:moveTo>
                  <a:pt x="0" y="0"/>
                </a:moveTo>
                <a:lnTo>
                  <a:pt x="2364939" y="0"/>
                </a:lnTo>
                <a:lnTo>
                  <a:pt x="2364939" y="2665046"/>
                </a:lnTo>
                <a:lnTo>
                  <a:pt x="0" y="2665046"/>
                </a:lnTo>
                <a:lnTo>
                  <a:pt x="0" y="0"/>
                </a:lnTo>
                <a:close/>
              </a:path>
            </a:pathLst>
          </a:custGeom>
          <a:blipFill>
            <a:blip r:embed="rId26"/>
            <a:stretch>
              <a:fillRect l="-402671" t="-293402" r="-114485" b="-154257"/>
            </a:stretch>
          </a:blipFill>
          <a:ln cap="sq">
            <a:noFill/>
            <a:prstDash val="solid"/>
            <a:miter/>
          </a:ln>
        </p:spPr>
      </p:sp>
      <p:pic>
        <p:nvPicPr>
          <p:cNvPr id="19" name="Picture 18">
            <a:extLst>
              <a:ext uri="{FF2B5EF4-FFF2-40B4-BE49-F238E27FC236}">
                <a16:creationId xmlns:a16="http://schemas.microsoft.com/office/drawing/2014/main" id="{97BF43A5-CDC7-3C3D-7491-051CC3D22ECE}"/>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278452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FE0B5-31F5-A881-0852-A3585C17841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D7CE0B2-5A42-A703-E676-EF0F036036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39EE5F8D-3A20-CFF8-20CF-530DC6AFF3BD}"/>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C7644A6B-2B40-395F-ED0F-07CFCA977E2B}"/>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703DA426-2CE3-F6EA-113E-BB2ED27C0FEA}"/>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4C33D164-08B4-0869-7054-238F63F57314}"/>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CF42B128-D676-53E0-7F8D-9DA7B1F5600B}"/>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5F693A30-D3C8-C73B-863A-C908856B96A4}"/>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70A8F8E7-C816-6D39-ADA5-8DD559EF1ED6}"/>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42655D73-3AFD-13B2-6677-2DEA16250607}"/>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882393F4-6D6E-030E-6294-3AC918E59C6C}"/>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87A14BA4-D4FF-9035-8CFF-6EE53D5D4A67}"/>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5D6C880B-61E4-ECF5-79A1-DFA159DDF915}"/>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5E69BB20-956B-C4D4-4F5C-174F53E20E5C}"/>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84809E13-07AC-2449-EED5-D89B4CB9F28E}"/>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C1556419-26DE-C983-8303-31BEF851E23A}"/>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EFB3704E-37C5-7E2F-9192-9661BF17CD64}"/>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178E24DD-FD18-95D0-D4A8-FDB60DEEFEF0}"/>
              </a:ext>
            </a:extLst>
          </p:cNvPr>
          <p:cNvSpPr/>
          <p:nvPr/>
        </p:nvSpPr>
        <p:spPr>
          <a:xfrm>
            <a:off x="6618173" y="3646657"/>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95C510D2-1706-9FD6-6253-F1A6F3FD79A3}"/>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223510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EDFFC-592A-3D2C-F030-24AF4288EC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073C0C-B4CA-7578-F5BE-CB4EA83D660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5FE2E958-7A9B-5681-A90B-113DBF814001}"/>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D4F61DE7-6C74-3E22-78DE-E6D3419DB345}"/>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8FB398E7-0F06-F6E1-76F4-0741CC33FE81}"/>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78E0362B-1161-4494-0CD8-4FBDB5C48186}"/>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89818546-32DE-A5C3-1523-9D7B6DF38AEC}"/>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B49C075C-1F20-4010-EAA9-4B6CDFABE95B}"/>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E34F56CE-C40F-63E5-D286-73FBCC6F0148}"/>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1C45CC6C-F73F-3BFF-7800-99842D28A27A}"/>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BBF538B6-B165-2655-978E-A675C8D69249}"/>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A4B35BE0-7336-298A-AB5F-6D2279C9538C}"/>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06EA6D05-23D7-46EF-0972-251E516EA1E0}"/>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249D97AE-2953-53D7-C1B5-149F89962E92}"/>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222781E2-521C-E426-131B-AEF0577F3E66}"/>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A844F83D-E379-1D16-CF45-9A0093E22EF9}"/>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9377DD22-6BD1-7E90-03BD-856255D5D8BF}"/>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1211A183-8857-58BD-F114-860A37B537FB}"/>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từ thích hợp vào chỗ trống?</a:t>
            </a:r>
          </a:p>
        </p:txBody>
      </p:sp>
      <p:sp>
        <p:nvSpPr>
          <p:cNvPr id="21" name="TextBox 20">
            <a:extLst>
              <a:ext uri="{FF2B5EF4-FFF2-40B4-BE49-F238E27FC236}">
                <a16:creationId xmlns:a16="http://schemas.microsoft.com/office/drawing/2014/main" id="{23C8768E-7829-7C87-9D03-95A9EF372940}"/>
              </a:ext>
            </a:extLst>
          </p:cNvPr>
          <p:cNvSpPr txBox="1"/>
          <p:nvPr/>
        </p:nvSpPr>
        <p:spPr>
          <a:xfrm>
            <a:off x="2722703" y="3007457"/>
            <a:ext cx="12186831" cy="861774"/>
          </a:xfrm>
          <a:prstGeom prst="rect">
            <a:avLst/>
          </a:prstGeom>
          <a:noFill/>
        </p:spPr>
        <p:txBody>
          <a:bodyPr wrap="square" rtlCol="0">
            <a:spAutoFit/>
          </a:bodyPr>
          <a:lstStyle/>
          <a:p>
            <a:r>
              <a:rPr lang="vi-VN" sz="5000" b="1" dirty="0">
                <a:solidFill>
                  <a:srgbClr val="F59296"/>
                </a:solidFill>
                <a:latin typeface="UTM Avo" panose="02040603050506020204" pitchFamily="18"/>
              </a:rPr>
              <a:t>“Cô gọi bạn Minh lên bảng làm …”?</a:t>
            </a:r>
            <a:endParaRPr lang="en-VN" sz="5000" b="1" dirty="0">
              <a:solidFill>
                <a:srgbClr val="F59296"/>
              </a:solidFill>
              <a:latin typeface="UTM Avo" panose="02040603050506020204" pitchFamily="18"/>
            </a:endParaRPr>
          </a:p>
        </p:txBody>
      </p:sp>
      <p:sp>
        <p:nvSpPr>
          <p:cNvPr id="22" name="TextBox 21">
            <a:extLst>
              <a:ext uri="{FF2B5EF4-FFF2-40B4-BE49-F238E27FC236}">
                <a16:creationId xmlns:a16="http://schemas.microsoft.com/office/drawing/2014/main" id="{CD911F75-946E-95E7-5303-8842C259B495}"/>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US" sz="7000" dirty="0">
                <a:latin typeface="UTM Avo" panose="02040603050506020204" pitchFamily="18"/>
              </a:rPr>
              <a:t>t</a:t>
            </a:r>
            <a:r>
              <a:rPr lang="en-VN" sz="7000" dirty="0">
                <a:latin typeface="UTM Avo" panose="02040603050506020204" pitchFamily="18"/>
              </a:rPr>
              <a:t>rước</a:t>
            </a:r>
          </a:p>
        </p:txBody>
      </p:sp>
      <p:sp>
        <p:nvSpPr>
          <p:cNvPr id="23" name="TextBox 22">
            <a:extLst>
              <a:ext uri="{FF2B5EF4-FFF2-40B4-BE49-F238E27FC236}">
                <a16:creationId xmlns:a16="http://schemas.microsoft.com/office/drawing/2014/main" id="{70C96955-F64F-E1C1-4CC8-94A7C30D5CCE}"/>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US" sz="7000" dirty="0">
                <a:latin typeface="UTM Avo" panose="02040603050506020204" pitchFamily="18"/>
              </a:rPr>
              <a:t>l</a:t>
            </a:r>
            <a:r>
              <a:rPr lang="en-VN" sz="7000" dirty="0">
                <a:latin typeface="UTM Avo" panose="02040603050506020204" pitchFamily="18"/>
              </a:rPr>
              <a:t>uốc</a:t>
            </a:r>
          </a:p>
        </p:txBody>
      </p:sp>
      <p:sp>
        <p:nvSpPr>
          <p:cNvPr id="24" name="TextBox 23">
            <a:extLst>
              <a:ext uri="{FF2B5EF4-FFF2-40B4-BE49-F238E27FC236}">
                <a16:creationId xmlns:a16="http://schemas.microsoft.com/office/drawing/2014/main" id="{51DE11CD-624E-A812-0490-CBB234ED0629}"/>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luông</a:t>
            </a:r>
          </a:p>
        </p:txBody>
      </p:sp>
      <p:sp>
        <p:nvSpPr>
          <p:cNvPr id="25" name="TextBox 24">
            <a:extLst>
              <a:ext uri="{FF2B5EF4-FFF2-40B4-BE49-F238E27FC236}">
                <a16:creationId xmlns:a16="http://schemas.microsoft.com/office/drawing/2014/main" id="{6D3FDF2F-6CEA-92EB-65E6-D24C7DCBB8D9}"/>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ưng</a:t>
            </a:r>
          </a:p>
        </p:txBody>
      </p:sp>
      <p:sp>
        <p:nvSpPr>
          <p:cNvPr id="26" name="TextBox 25">
            <a:hlinkClick r:id="rId25" action="ppaction://hlinksldjump"/>
            <a:extLst>
              <a:ext uri="{FF2B5EF4-FFF2-40B4-BE49-F238E27FC236}">
                <a16:creationId xmlns:a16="http://schemas.microsoft.com/office/drawing/2014/main" id="{11D3BC19-9B98-C896-4339-A839C8C70D5B}"/>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9BFCCE54-7F74-32B4-7FFC-9A8191CF85A8}"/>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6" action="ppaction://hlinksldjump"/>
            <a:extLst>
              <a:ext uri="{FF2B5EF4-FFF2-40B4-BE49-F238E27FC236}">
                <a16:creationId xmlns:a16="http://schemas.microsoft.com/office/drawing/2014/main" id="{FFA5656A-8A8F-701B-67A7-408F4A62DE03}"/>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6" action="ppaction://hlinksldjump"/>
            <a:extLst>
              <a:ext uri="{FF2B5EF4-FFF2-40B4-BE49-F238E27FC236}">
                <a16:creationId xmlns:a16="http://schemas.microsoft.com/office/drawing/2014/main" id="{312F6664-7AD2-4886-6FB2-2CB3DEF2EAD7}"/>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3745855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DF4B5-2D37-BBBA-D4DF-8FB024A594A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B2078BD-1960-F761-F924-F7EE3BF9D0C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CC42558D-6C9B-7909-6D44-F71795C0CACB}"/>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66D920FB-C220-6ECE-5A2C-AB7B42776E41}"/>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3FC91B5E-D63D-2CE0-2FAD-5085311FDD21}"/>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083B3D6D-EC45-2045-3CA5-95E88B7AD05A}"/>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ABD41599-7D41-60F0-2DF2-82D378085204}"/>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1120D61D-B9AC-6CDF-6BE5-6B20191F6869}"/>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2CFC3E9B-86AF-9A49-EEE2-97E05141A5E2}"/>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9EE4E4BA-2520-DE63-A8C8-4C1BD510E045}"/>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95B1B59A-C0C6-379C-4A50-26EC4C5032E0}"/>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676192EC-3D3E-AF3D-EB2A-B7B044686934}"/>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250B88BD-73FF-9A16-F18B-A2FE104E7975}"/>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81198248-C79A-0FDD-F1B1-A25EDC360B4D}"/>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36400A60-6C3D-2A99-843E-57404B46A50D}"/>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128833BD-AB27-C8A2-BBB7-A7A3BAEDC45E}"/>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1D6A57B4-9BC1-A34D-1A1B-8ABA194FB838}"/>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9" name="Freeform 10" descr="Upscale Image">
            <a:hlinkClick r:id="rId25" action="ppaction://hlinksldjump"/>
            <a:extLst>
              <a:ext uri="{FF2B5EF4-FFF2-40B4-BE49-F238E27FC236}">
                <a16:creationId xmlns:a16="http://schemas.microsoft.com/office/drawing/2014/main" id="{1055FA50-9B0C-C27C-4F43-DEC5A963C404}"/>
              </a:ext>
            </a:extLst>
          </p:cNvPr>
          <p:cNvSpPr/>
          <p:nvPr/>
        </p:nvSpPr>
        <p:spPr>
          <a:xfrm>
            <a:off x="6307933" y="2478364"/>
            <a:ext cx="5355186" cy="6518893"/>
          </a:xfrm>
          <a:custGeom>
            <a:avLst/>
            <a:gdLst/>
            <a:ahLst/>
            <a:cxnLst/>
            <a:rect l="l" t="t" r="r" b="b"/>
            <a:pathLst>
              <a:path w="2539447" h="3220683">
                <a:moveTo>
                  <a:pt x="0" y="0"/>
                </a:moveTo>
                <a:lnTo>
                  <a:pt x="2539447" y="0"/>
                </a:lnTo>
                <a:lnTo>
                  <a:pt x="2539447" y="3220683"/>
                </a:lnTo>
                <a:lnTo>
                  <a:pt x="0" y="3220683"/>
                </a:lnTo>
                <a:lnTo>
                  <a:pt x="0" y="0"/>
                </a:lnTo>
                <a:close/>
              </a:path>
            </a:pathLst>
          </a:custGeom>
          <a:blipFill>
            <a:blip r:embed="rId26"/>
            <a:stretch>
              <a:fillRect l="-199588" t="-241660" r="-275157" b="-111516"/>
            </a:stretch>
          </a:blipFill>
          <a:ln cap="sq">
            <a:noFill/>
            <a:prstDash val="solid"/>
            <a:miter/>
          </a:ln>
        </p:spPr>
      </p:sp>
      <p:pic>
        <p:nvPicPr>
          <p:cNvPr id="20" name="Picture 19">
            <a:extLst>
              <a:ext uri="{FF2B5EF4-FFF2-40B4-BE49-F238E27FC236}">
                <a16:creationId xmlns:a16="http://schemas.microsoft.com/office/drawing/2014/main" id="{911321C4-1E42-CE71-2C17-F7A088DBECBE}"/>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27351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E27BF-D83A-E7F3-CACE-5AAE23DB43F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DFD284-00F0-7BBF-338B-F05C3640297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E2BE523C-5175-BF78-69B9-2E71FC0EAD4C}"/>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EDB57ED1-A8E1-5B80-2F5D-AF9D49F960D8}"/>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AB08B13F-3E6A-E729-DAFE-969A1CBCE200}"/>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293FE9E7-2755-6444-178D-965398560FEC}"/>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29609787-91DF-FCAA-7A98-B759ED5929ED}"/>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F3473DDE-006D-5229-ABC2-EFCA1F262116}"/>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BB111642-49F9-9AF5-B198-A1A32E1AC98C}"/>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3A5848E5-655E-2C11-6EAB-D969C41FC1DA}"/>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326FF043-7DDD-5AE1-2578-BB38740F3093}"/>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A3E26F0D-DDFB-5781-4442-3967DC9D10F2}"/>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B20137DE-C475-34F6-75E8-E17DFDF58533}"/>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DFE48E27-1B2E-E777-82C1-57715F306308}"/>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4204A737-3C98-2935-0469-8801E5CB1B5F}"/>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8B8A69FC-4E01-6F33-537A-0D84DE79141B}"/>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4DF4F12E-31BE-0245-8F0A-AC7291DD4DE5}"/>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7DBBBD52-FB15-AE2C-95DC-BBADBD422447}"/>
              </a:ext>
            </a:extLst>
          </p:cNvPr>
          <p:cNvSpPr/>
          <p:nvPr/>
        </p:nvSpPr>
        <p:spPr>
          <a:xfrm>
            <a:off x="6329148" y="3597600"/>
            <a:ext cx="5629701" cy="4114800"/>
          </a:xfrm>
          <a:custGeom>
            <a:avLst/>
            <a:gdLst/>
            <a:ahLst/>
            <a:cxnLst/>
            <a:rect l="l" t="t" r="r" b="b"/>
            <a:pathLst>
              <a:path w="5629701" h="4114800">
                <a:moveTo>
                  <a:pt x="0" y="0"/>
                </a:moveTo>
                <a:lnTo>
                  <a:pt x="5629702" y="0"/>
                </a:lnTo>
                <a:lnTo>
                  <a:pt x="562970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D34E0BB1-5D1D-21B0-4A30-13EB3A926F7C}"/>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1173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A11D8-641D-AD43-5ADF-A42B0ABA31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E16F3E4-4DA0-0580-2C7D-FB0BC397055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A2802067-D2A9-9555-D041-B9369AA91D25}"/>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7357C454-A993-E521-CB45-AA4443B7EF3C}"/>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CF9C0087-2C4C-4025-B4A3-5AC996DCC982}"/>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1620B867-E3F6-88D7-EB81-0EB7009E0029}"/>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AE000757-DE92-FF0A-8095-7D8BA42077CE}"/>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49CED90B-95DD-6FF9-F1ED-8B0089B98E39}"/>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E2886EC8-6322-20FB-4002-A1B68E3817D2}"/>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E463703F-ADE7-E094-A13F-9A72A157AE47}"/>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7C2C577F-FF98-F8F1-2A99-742AACC957BB}"/>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6BC59ECF-FC11-1E76-FC13-B59E5ECD140C}"/>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0FCB8650-BB2E-5133-1725-4BFA66C8444D}"/>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96560191-5947-575A-611E-A8F3076711A3}"/>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3B7543DC-C254-85E1-7685-6D80B635E087}"/>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90AC1207-4FF9-E40A-5FD8-82A5468C5093}"/>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9E286FE2-3A3F-11FB-78B6-66641E5421AC}"/>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245A1118-4378-A905-75BF-EF19397C291B}"/>
              </a:ext>
            </a:extLst>
          </p:cNvPr>
          <p:cNvSpPr txBox="1"/>
          <p:nvPr/>
        </p:nvSpPr>
        <p:spPr>
          <a:xfrm>
            <a:off x="3740716" y="2614500"/>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Từ nào dưới đây có vần ”ưng”?</a:t>
            </a:r>
          </a:p>
        </p:txBody>
      </p:sp>
      <p:sp>
        <p:nvSpPr>
          <p:cNvPr id="22" name="TextBox 21">
            <a:extLst>
              <a:ext uri="{FF2B5EF4-FFF2-40B4-BE49-F238E27FC236}">
                <a16:creationId xmlns:a16="http://schemas.microsoft.com/office/drawing/2014/main" id="{880EF333-31EC-10AD-4D2D-5894A9629278}"/>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US" sz="7000" dirty="0">
                <a:latin typeface="UTM Avo" panose="02040603050506020204" pitchFamily="18"/>
              </a:rPr>
              <a:t>m</a:t>
            </a:r>
            <a:r>
              <a:rPr lang="en-VN" sz="7000" dirty="0">
                <a:latin typeface="UTM Avo" panose="02040603050506020204" pitchFamily="18"/>
              </a:rPr>
              <a:t>ừng</a:t>
            </a:r>
          </a:p>
        </p:txBody>
      </p:sp>
      <p:sp>
        <p:nvSpPr>
          <p:cNvPr id="23" name="TextBox 22">
            <a:extLst>
              <a:ext uri="{FF2B5EF4-FFF2-40B4-BE49-F238E27FC236}">
                <a16:creationId xmlns:a16="http://schemas.microsoft.com/office/drawing/2014/main" id="{312B0610-8C3C-D20E-FCB8-682019555954}"/>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US" sz="7000" dirty="0">
                <a:latin typeface="UTM Avo" panose="02040603050506020204" pitchFamily="18"/>
              </a:rPr>
              <a:t>b</a:t>
            </a:r>
            <a:r>
              <a:rPr lang="en-VN" sz="7000" dirty="0">
                <a:latin typeface="UTM Avo" panose="02040603050506020204" pitchFamily="18"/>
              </a:rPr>
              <a:t>uộc</a:t>
            </a:r>
          </a:p>
        </p:txBody>
      </p:sp>
      <p:sp>
        <p:nvSpPr>
          <p:cNvPr id="24" name="TextBox 23">
            <a:extLst>
              <a:ext uri="{FF2B5EF4-FFF2-40B4-BE49-F238E27FC236}">
                <a16:creationId xmlns:a16="http://schemas.microsoft.com/office/drawing/2014/main" id="{3724C5D1-0F60-D447-0C92-FB30498DEBC2}"/>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US" sz="7000" dirty="0">
                <a:latin typeface="UTM Avo" panose="02040603050506020204" pitchFamily="18"/>
              </a:rPr>
              <a:t>l</a:t>
            </a:r>
            <a:r>
              <a:rPr lang="en-VN" sz="7000" dirty="0">
                <a:latin typeface="UTM Avo" panose="02040603050506020204" pitchFamily="18"/>
              </a:rPr>
              <a:t>ược</a:t>
            </a:r>
          </a:p>
        </p:txBody>
      </p:sp>
      <p:sp>
        <p:nvSpPr>
          <p:cNvPr id="25" name="TextBox 24">
            <a:extLst>
              <a:ext uri="{FF2B5EF4-FFF2-40B4-BE49-F238E27FC236}">
                <a16:creationId xmlns:a16="http://schemas.microsoft.com/office/drawing/2014/main" id="{61DA26AC-C874-19E2-B935-B690F2640EF3}"/>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mương</a:t>
            </a:r>
          </a:p>
        </p:txBody>
      </p:sp>
      <p:sp>
        <p:nvSpPr>
          <p:cNvPr id="26" name="TextBox 25">
            <a:hlinkClick r:id="rId25" action="ppaction://hlinksldjump"/>
            <a:extLst>
              <a:ext uri="{FF2B5EF4-FFF2-40B4-BE49-F238E27FC236}">
                <a16:creationId xmlns:a16="http://schemas.microsoft.com/office/drawing/2014/main" id="{1DEAA2FD-8BF9-05C1-5AB7-EE6DA2C731EA}"/>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DADB0059-103F-FBE9-5906-1E01616091CA}"/>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6" action="ppaction://hlinksldjump"/>
            <a:extLst>
              <a:ext uri="{FF2B5EF4-FFF2-40B4-BE49-F238E27FC236}">
                <a16:creationId xmlns:a16="http://schemas.microsoft.com/office/drawing/2014/main" id="{B12044A6-7841-2631-0667-60B568E9DD36}"/>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6" action="ppaction://hlinksldjump"/>
            <a:extLst>
              <a:ext uri="{FF2B5EF4-FFF2-40B4-BE49-F238E27FC236}">
                <a16:creationId xmlns:a16="http://schemas.microsoft.com/office/drawing/2014/main" id="{644F024D-C4C0-DE98-7FB2-679C7C07D409}"/>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3186089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DA9B8-DAFC-8315-1536-6C79B05C9D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B77B746-18D4-59F6-9E18-16EE75D53A8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CE39007F-3AF7-F8F2-4CC4-7A89E6379461}"/>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564B71CE-F8D0-E9C2-CC9B-B172A52BC596}"/>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BFA6E5AF-2AC5-97A3-95B0-26F34D4E7EB3}"/>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189B0605-BAD5-28D4-25A2-8320CAAC6060}"/>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1FAEE836-D1BF-61BE-38AB-65D592292613}"/>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9D466D28-AE3F-3CD1-5B42-00610DEFD349}"/>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BFE600B9-B0F6-52D0-35EC-2E1569065135}"/>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782A7AAB-3CE2-E61D-EDF1-C9C6F557122D}"/>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E765E15A-8738-EF6C-EEBA-74CA52EC86D8}"/>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8C2F11E4-6C7E-5CDA-6525-C87F2121C14B}"/>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D07F6E15-97E7-5451-6649-1F0E36D1D372}"/>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B87DC9D6-DE0E-9FE1-17D7-17689E4B14B6}"/>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59B30119-7C8D-EC7C-136A-1E963E9D94A9}"/>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A54BE72D-F6B0-3B90-5D55-1CE81020904B}"/>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41B8B0A1-95F8-5E14-C94F-EDF55CC0443E}"/>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Freeform 7" descr="Upscale Image">
            <a:hlinkClick r:id="rId25" action="ppaction://hlinksldjump"/>
            <a:extLst>
              <a:ext uri="{FF2B5EF4-FFF2-40B4-BE49-F238E27FC236}">
                <a16:creationId xmlns:a16="http://schemas.microsoft.com/office/drawing/2014/main" id="{B2A190CD-3CCA-E6B3-0208-4C7BAA7B41AB}"/>
              </a:ext>
            </a:extLst>
          </p:cNvPr>
          <p:cNvSpPr/>
          <p:nvPr/>
        </p:nvSpPr>
        <p:spPr>
          <a:xfrm>
            <a:off x="6692003" y="2046251"/>
            <a:ext cx="6320989" cy="6588769"/>
          </a:xfrm>
          <a:custGeom>
            <a:avLst/>
            <a:gdLst/>
            <a:ahLst/>
            <a:cxnLst/>
            <a:rect l="l" t="t" r="r" b="b"/>
            <a:pathLst>
              <a:path w="3014518" h="3863400">
                <a:moveTo>
                  <a:pt x="0" y="0"/>
                </a:moveTo>
                <a:lnTo>
                  <a:pt x="3014519" y="0"/>
                </a:lnTo>
                <a:lnTo>
                  <a:pt x="3014519" y="3863400"/>
                </a:lnTo>
                <a:lnTo>
                  <a:pt x="0" y="3863400"/>
                </a:lnTo>
                <a:lnTo>
                  <a:pt x="0" y="0"/>
                </a:lnTo>
                <a:close/>
              </a:path>
            </a:pathLst>
          </a:custGeom>
          <a:blipFill>
            <a:blip r:embed="rId26"/>
            <a:stretch>
              <a:fillRect l="-312269" t="-104779" r="-71900" b="-173006"/>
            </a:stretch>
          </a:blipFill>
          <a:ln cap="sq">
            <a:noFill/>
            <a:prstDash val="solid"/>
            <a:miter/>
          </a:ln>
        </p:spPr>
      </p:sp>
      <p:pic>
        <p:nvPicPr>
          <p:cNvPr id="19" name="Picture 18">
            <a:extLst>
              <a:ext uri="{FF2B5EF4-FFF2-40B4-BE49-F238E27FC236}">
                <a16:creationId xmlns:a16="http://schemas.microsoft.com/office/drawing/2014/main" id="{513574EF-CB7C-5324-F7C1-D83AA5FB1874}"/>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33314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9AAB-C216-E6F4-98A6-0406BECCD4A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22B1CD8-880A-83A6-4963-0FC0A2D0665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F6C6191A-28EC-DD28-0E33-340610F7BE8B}"/>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2E1C52BE-8962-726D-9E25-77CE5B85AB88}"/>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211A74BE-5079-B09F-D50A-4E7E981D74CD}"/>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D3ED7CDA-CC1B-8BEE-0745-9DA15A59C9A7}"/>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FE8ADE1C-354A-5BA2-EF1C-0A9BFB462526}"/>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80687AFD-71B7-859E-FECC-98EB7D2005DF}"/>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F097FB87-040A-3431-2A50-E2DADE1B1438}"/>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C42CA6EF-73B5-3F15-F086-60C643324048}"/>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80BA21B5-DFCF-AF01-92C3-4F3741F52566}"/>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DFFD892B-B5C7-6334-9B2A-7E3CD157444C}"/>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89DFBF1A-C417-3FA0-22F7-2ADE745F19AF}"/>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0C89F0CC-3E2B-E686-9947-77AC8CA63A12}"/>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2931D8A7-238D-8603-FBC6-0174FBBDAF48}"/>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03FA89CE-EA21-9DE6-77CA-0F45B1022C75}"/>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3387358F-508B-0749-9D60-9E19B0BC6161}"/>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FC62C9D6-0F1F-0994-1086-D936DCA2EDED}"/>
              </a:ext>
            </a:extLst>
          </p:cNvPr>
          <p:cNvSpPr/>
          <p:nvPr/>
        </p:nvSpPr>
        <p:spPr>
          <a:xfrm>
            <a:off x="6329148" y="3597600"/>
            <a:ext cx="5629701" cy="4114800"/>
          </a:xfrm>
          <a:custGeom>
            <a:avLst/>
            <a:gdLst/>
            <a:ahLst/>
            <a:cxnLst/>
            <a:rect l="l" t="t" r="r" b="b"/>
            <a:pathLst>
              <a:path w="5629701" h="4114800">
                <a:moveTo>
                  <a:pt x="0" y="0"/>
                </a:moveTo>
                <a:lnTo>
                  <a:pt x="5629702" y="0"/>
                </a:lnTo>
                <a:lnTo>
                  <a:pt x="562970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8EB506EE-50A3-8777-860F-8EB82A0F7196}"/>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73063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6ED85D0E-8D26-34F0-DC9D-DEBB782E21CD}"/>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vần thích hợp vào chỗ trống?</a:t>
            </a:r>
          </a:p>
        </p:txBody>
      </p:sp>
      <p:sp>
        <p:nvSpPr>
          <p:cNvPr id="21" name="TextBox 20">
            <a:extLst>
              <a:ext uri="{FF2B5EF4-FFF2-40B4-BE49-F238E27FC236}">
                <a16:creationId xmlns:a16="http://schemas.microsoft.com/office/drawing/2014/main" id="{5BB3F436-57B0-3BC3-71EF-B633088BEDE2}"/>
              </a:ext>
            </a:extLst>
          </p:cNvPr>
          <p:cNvSpPr txBox="1"/>
          <p:nvPr/>
        </p:nvSpPr>
        <p:spPr>
          <a:xfrm>
            <a:off x="2722703" y="3007457"/>
            <a:ext cx="12186831" cy="861774"/>
          </a:xfrm>
          <a:prstGeom prst="rect">
            <a:avLst/>
          </a:prstGeom>
          <a:noFill/>
        </p:spPr>
        <p:txBody>
          <a:bodyPr wrap="square" rtlCol="0">
            <a:spAutoFit/>
          </a:bodyPr>
          <a:lstStyle/>
          <a:p>
            <a:r>
              <a:rPr lang="en-VN" sz="5000" b="1" dirty="0">
                <a:solidFill>
                  <a:srgbClr val="F59296"/>
                </a:solidFill>
                <a:latin typeface="UTM Avo" panose="02040603050506020204" pitchFamily="18"/>
              </a:rPr>
              <a:t>“Tiếng ch… ngân vang trong chùa.”</a:t>
            </a:r>
          </a:p>
        </p:txBody>
      </p:sp>
      <p:sp>
        <p:nvSpPr>
          <p:cNvPr id="22" name="TextBox 21">
            <a:extLst>
              <a:ext uri="{FF2B5EF4-FFF2-40B4-BE49-F238E27FC236}">
                <a16:creationId xmlns:a16="http://schemas.microsoft.com/office/drawing/2014/main" id="{434CEB5B-F878-692B-664F-D5DF6BF7F8AC}"/>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uông</a:t>
            </a:r>
          </a:p>
        </p:txBody>
      </p:sp>
      <p:sp>
        <p:nvSpPr>
          <p:cNvPr id="23" name="TextBox 22">
            <a:extLst>
              <a:ext uri="{FF2B5EF4-FFF2-40B4-BE49-F238E27FC236}">
                <a16:creationId xmlns:a16="http://schemas.microsoft.com/office/drawing/2014/main" id="{56F05692-05FC-51A0-EB03-DDDFEC63D148}"/>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ưng</a:t>
            </a:r>
          </a:p>
        </p:txBody>
      </p:sp>
      <p:sp>
        <p:nvSpPr>
          <p:cNvPr id="24" name="TextBox 23">
            <a:extLst>
              <a:ext uri="{FF2B5EF4-FFF2-40B4-BE49-F238E27FC236}">
                <a16:creationId xmlns:a16="http://schemas.microsoft.com/office/drawing/2014/main" id="{243A9ACB-F452-FA6E-4E31-D72052CCFD75}"/>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ưc</a:t>
            </a:r>
          </a:p>
        </p:txBody>
      </p:sp>
      <p:sp>
        <p:nvSpPr>
          <p:cNvPr id="25" name="TextBox 24">
            <a:extLst>
              <a:ext uri="{FF2B5EF4-FFF2-40B4-BE49-F238E27FC236}">
                <a16:creationId xmlns:a16="http://schemas.microsoft.com/office/drawing/2014/main" id="{3ACB6C33-DF35-C4C4-5855-D910347DDE77}"/>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ung</a:t>
            </a:r>
          </a:p>
        </p:txBody>
      </p:sp>
      <p:sp>
        <p:nvSpPr>
          <p:cNvPr id="26" name="TextBox 25">
            <a:hlinkClick r:id="rId25" action="ppaction://hlinksldjump"/>
            <a:extLst>
              <a:ext uri="{FF2B5EF4-FFF2-40B4-BE49-F238E27FC236}">
                <a16:creationId xmlns:a16="http://schemas.microsoft.com/office/drawing/2014/main" id="{D099AA1A-B38C-EABC-320E-7078829F8B27}"/>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6" action="ppaction://hlinksldjump"/>
            <a:extLst>
              <a:ext uri="{FF2B5EF4-FFF2-40B4-BE49-F238E27FC236}">
                <a16:creationId xmlns:a16="http://schemas.microsoft.com/office/drawing/2014/main" id="{496D96EC-B917-E3BC-D182-04E9047CF8AD}"/>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6" action="ppaction://hlinksldjump"/>
            <a:extLst>
              <a:ext uri="{FF2B5EF4-FFF2-40B4-BE49-F238E27FC236}">
                <a16:creationId xmlns:a16="http://schemas.microsoft.com/office/drawing/2014/main" id="{54389F29-2F4D-0D13-F3C3-DCF50C291407}"/>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6" action="ppaction://hlinksldjump"/>
            <a:extLst>
              <a:ext uri="{FF2B5EF4-FFF2-40B4-BE49-F238E27FC236}">
                <a16:creationId xmlns:a16="http://schemas.microsoft.com/office/drawing/2014/main" id="{9BDC1DD9-1D9A-7A7A-FF90-FD0F1BB2CB80}"/>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3394A-B674-2A34-53C0-F2EDBAADC6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B0ED24-52C3-08A4-47FB-06AF8B82754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198CDC6F-6C9D-2ADA-900D-6077F3E404A4}"/>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CAE0FCC1-BD78-3494-004B-47932C91AAF0}"/>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485DF551-2ED6-4BB5-B42E-8C5DE1A53536}"/>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E37109CB-51C0-07BB-F19A-D7ED9DAD1DA4}"/>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2B591A8D-EAB5-8074-07B0-CED70E8DC40B}"/>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8FEF20CB-69B3-EC21-049B-EBDD32793A95}"/>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4E16B264-FCEE-546F-AF9C-FCDB6E3DD463}"/>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1E225E45-F81B-EC3A-5BFA-6FD10DA17C6D}"/>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CB832D09-051A-C318-96E4-29AE5CA6227E}"/>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77157031-B9EE-4F0E-59B8-4D76D41291D2}"/>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D8E9D55F-FA52-8F7A-ABDB-0149293D065C}"/>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DFAE4550-0509-8955-F74E-624DC37DD5CB}"/>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96765739-66F7-A5F5-47F3-426B923B5E7B}"/>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D149C02A-D4B6-1F59-F380-2C71B6CE2801}"/>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7B4B079F-F7F0-EC17-2663-5BFC1A889CC5}"/>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3AEAEF6B-8E5A-A6B2-93EB-DE1DC75308C6}"/>
              </a:ext>
            </a:extLst>
          </p:cNvPr>
          <p:cNvSpPr txBox="1"/>
          <p:nvPr/>
        </p:nvSpPr>
        <p:spPr>
          <a:xfrm>
            <a:off x="3740716" y="2614500"/>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Từ nào dưới đây có vần ”ươc”?</a:t>
            </a:r>
          </a:p>
        </p:txBody>
      </p:sp>
      <p:sp>
        <p:nvSpPr>
          <p:cNvPr id="22" name="TextBox 21">
            <a:extLst>
              <a:ext uri="{FF2B5EF4-FFF2-40B4-BE49-F238E27FC236}">
                <a16:creationId xmlns:a16="http://schemas.microsoft.com/office/drawing/2014/main" id="{CEBBD397-B61A-AA72-44A8-4321705BDADB}"/>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US" sz="7000" dirty="0">
                <a:latin typeface="UTM Avo" panose="02040603050506020204" pitchFamily="18"/>
              </a:rPr>
              <a:t>s</a:t>
            </a:r>
            <a:r>
              <a:rPr lang="en-VN" sz="7000" dirty="0">
                <a:latin typeface="UTM Avo" panose="02040603050506020204" pitchFamily="18"/>
              </a:rPr>
              <a:t>uốt</a:t>
            </a:r>
          </a:p>
        </p:txBody>
      </p:sp>
      <p:sp>
        <p:nvSpPr>
          <p:cNvPr id="23" name="TextBox 22">
            <a:extLst>
              <a:ext uri="{FF2B5EF4-FFF2-40B4-BE49-F238E27FC236}">
                <a16:creationId xmlns:a16="http://schemas.microsoft.com/office/drawing/2014/main" id="{0A17D3E3-4FAF-A78B-02E0-F9CB0A26DA5B}"/>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US" sz="7000" dirty="0">
                <a:latin typeface="UTM Avo" panose="02040603050506020204" pitchFamily="18"/>
              </a:rPr>
              <a:t>n</a:t>
            </a:r>
            <a:r>
              <a:rPr lang="en-VN" sz="7000" dirty="0">
                <a:latin typeface="UTM Avo" panose="02040603050506020204" pitchFamily="18"/>
              </a:rPr>
              <a:t>uốc</a:t>
            </a:r>
          </a:p>
        </p:txBody>
      </p:sp>
      <p:sp>
        <p:nvSpPr>
          <p:cNvPr id="24" name="TextBox 23">
            <a:extLst>
              <a:ext uri="{FF2B5EF4-FFF2-40B4-BE49-F238E27FC236}">
                <a16:creationId xmlns:a16="http://schemas.microsoft.com/office/drawing/2014/main" id="{43447CAE-A13B-9E08-AF73-DE7524834E5E}"/>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US" sz="7000" dirty="0">
                <a:latin typeface="UTM Avo" panose="02040603050506020204" pitchFamily="18"/>
              </a:rPr>
              <a:t>c</a:t>
            </a:r>
            <a:r>
              <a:rPr lang="en-VN" sz="7000" dirty="0">
                <a:latin typeface="UTM Avo" panose="02040603050506020204" pitchFamily="18"/>
              </a:rPr>
              <a:t>ược</a:t>
            </a:r>
          </a:p>
        </p:txBody>
      </p:sp>
      <p:sp>
        <p:nvSpPr>
          <p:cNvPr id="25" name="TextBox 24">
            <a:extLst>
              <a:ext uri="{FF2B5EF4-FFF2-40B4-BE49-F238E27FC236}">
                <a16:creationId xmlns:a16="http://schemas.microsoft.com/office/drawing/2014/main" id="{1403D28D-8A2E-A020-7ECA-0CAF8A932569}"/>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lưng</a:t>
            </a:r>
          </a:p>
        </p:txBody>
      </p:sp>
      <p:sp>
        <p:nvSpPr>
          <p:cNvPr id="26" name="TextBox 25">
            <a:hlinkClick r:id="rId25" action="ppaction://hlinksldjump"/>
            <a:extLst>
              <a:ext uri="{FF2B5EF4-FFF2-40B4-BE49-F238E27FC236}">
                <a16:creationId xmlns:a16="http://schemas.microsoft.com/office/drawing/2014/main" id="{6000A49F-91FA-32FE-90B3-5008E0513DC9}"/>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5" action="ppaction://hlinksldjump"/>
            <a:extLst>
              <a:ext uri="{FF2B5EF4-FFF2-40B4-BE49-F238E27FC236}">
                <a16:creationId xmlns:a16="http://schemas.microsoft.com/office/drawing/2014/main" id="{3D8ABE0F-B2BB-5ABD-178A-5C2342D4B9A3}"/>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6" action="ppaction://hlinksldjump"/>
            <a:extLst>
              <a:ext uri="{FF2B5EF4-FFF2-40B4-BE49-F238E27FC236}">
                <a16:creationId xmlns:a16="http://schemas.microsoft.com/office/drawing/2014/main" id="{996AF5C2-45FA-BEE9-E73A-56837907E505}"/>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4AEA8A93-465D-FF13-801E-53022CAD01F6}"/>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1867083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720CD-C338-111D-3972-741071136F9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4063D0-C9B4-8296-E69D-9DF395A059F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DE14DF4F-42EB-9B39-B12A-8EC7FFA7D35E}"/>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9DB52C6B-A0D4-4627-3EF7-8353B7E22C7A}"/>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1560643F-810C-2B73-9904-CAAAA825E65E}"/>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59036D3E-032E-0E90-FB90-00DA79AEDD85}"/>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7887A6CC-9EB7-0683-9CEB-40DCB53D52E7}"/>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A47C02CD-A0A1-C2FC-74C7-6C8DAA56DFA3}"/>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D973E2DC-FB42-2876-DF98-DA83F26CFA6E}"/>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1D2159DF-68CC-185E-E0BB-32F948A34C7E}"/>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ACEFBB01-19F2-B650-4F83-C7E1F654EA18}"/>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BEFF1723-4BE0-5456-DA0E-A0BB0348387B}"/>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FDDED492-0FBC-1A02-4D63-8A6FD93F32BF}"/>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B1A1F7B9-88CE-00EA-7E8C-9872D5EB16FF}"/>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15346525-EE0D-1FCE-A3C7-78C8CE02AEB2}"/>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75D2E945-9A56-A1A7-4B2C-6E5BF6D2074F}"/>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D367FEC7-1165-3928-E41F-B1A374A54436}"/>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9" name="Freeform 12" descr="Upscale Image">
            <a:hlinkClick r:id="rId25" action="ppaction://hlinksldjump"/>
            <a:extLst>
              <a:ext uri="{FF2B5EF4-FFF2-40B4-BE49-F238E27FC236}">
                <a16:creationId xmlns:a16="http://schemas.microsoft.com/office/drawing/2014/main" id="{A653F8C4-64A5-2288-9141-D6FBBC3A02CC}"/>
              </a:ext>
            </a:extLst>
          </p:cNvPr>
          <p:cNvSpPr/>
          <p:nvPr/>
        </p:nvSpPr>
        <p:spPr>
          <a:xfrm>
            <a:off x="6741990" y="2869222"/>
            <a:ext cx="5767642" cy="6896592"/>
          </a:xfrm>
          <a:custGeom>
            <a:avLst/>
            <a:gdLst/>
            <a:ahLst/>
            <a:cxnLst/>
            <a:rect l="l" t="t" r="r" b="b"/>
            <a:pathLst>
              <a:path w="3123263" h="3863400">
                <a:moveTo>
                  <a:pt x="0" y="0"/>
                </a:moveTo>
                <a:lnTo>
                  <a:pt x="3123263" y="0"/>
                </a:lnTo>
                <a:lnTo>
                  <a:pt x="3123263" y="3863400"/>
                </a:lnTo>
                <a:lnTo>
                  <a:pt x="0" y="3863400"/>
                </a:lnTo>
                <a:lnTo>
                  <a:pt x="0" y="0"/>
                </a:lnTo>
                <a:close/>
              </a:path>
            </a:pathLst>
          </a:custGeom>
          <a:blipFill>
            <a:blip r:embed="rId26"/>
            <a:stretch>
              <a:fillRect l="-193896" t="-277786" r="-173416"/>
            </a:stretch>
          </a:blipFill>
          <a:ln cap="sq">
            <a:noFill/>
            <a:prstDash val="solid"/>
            <a:miter/>
          </a:ln>
        </p:spPr>
      </p:sp>
      <p:pic>
        <p:nvPicPr>
          <p:cNvPr id="20" name="Picture 19">
            <a:extLst>
              <a:ext uri="{FF2B5EF4-FFF2-40B4-BE49-F238E27FC236}">
                <a16:creationId xmlns:a16="http://schemas.microsoft.com/office/drawing/2014/main" id="{EDDE6656-860B-DB19-2F72-709578126C32}"/>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368300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AEFEF-08E0-4FB9-1903-A055E55E1E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2481C8-0DF4-3FA0-976C-0AD5C79E541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EE5F37ED-0FFD-83B3-B3FF-A04234CE1C7E}"/>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3E34DF03-7D5A-37A4-F3A5-1CE61D641D41}"/>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8C5E9459-065E-A97B-3046-CB23A1C50000}"/>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C43EA288-EACB-44BE-D5DC-04EF8EC138DB}"/>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8026E054-C034-48D6-912C-EE0B42CFDE7B}"/>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EA85311F-F319-44D8-2958-79CC9C0C6C20}"/>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E1E563CD-78C3-06EA-4BB9-38B6EEAE4014}"/>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AB3841A4-692B-A5B9-CFDF-F43E4964AADC}"/>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ACDAD0EC-66FA-A164-9AC1-E2A6A7D91192}"/>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4B46F468-01A7-8014-167F-58FC399C81FF}"/>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6DE1A63A-49DA-57EC-F3BB-46B1CD3F0F41}"/>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D79F7B53-803B-6E8D-34BB-DF78F2BEC8D9}"/>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11F1A58F-4480-2636-533B-AB476F103AE1}"/>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3E38A444-3624-25C5-2A24-88E920A4B408}"/>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40DA8D2E-D41D-A38D-6DF3-3DA2F8F81816}"/>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573BC6C2-BE63-86DA-329F-9D66D25501EF}"/>
              </a:ext>
            </a:extLst>
          </p:cNvPr>
          <p:cNvSpPr/>
          <p:nvPr/>
        </p:nvSpPr>
        <p:spPr>
          <a:xfrm>
            <a:off x="6329148" y="3597600"/>
            <a:ext cx="5629701" cy="4114800"/>
          </a:xfrm>
          <a:custGeom>
            <a:avLst/>
            <a:gdLst/>
            <a:ahLst/>
            <a:cxnLst/>
            <a:rect l="l" t="t" r="r" b="b"/>
            <a:pathLst>
              <a:path w="5629701" h="4114800">
                <a:moveTo>
                  <a:pt x="0" y="0"/>
                </a:moveTo>
                <a:lnTo>
                  <a:pt x="5629702" y="0"/>
                </a:lnTo>
                <a:lnTo>
                  <a:pt x="562970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0" name="Picture 19">
            <a:extLst>
              <a:ext uri="{FF2B5EF4-FFF2-40B4-BE49-F238E27FC236}">
                <a16:creationId xmlns:a16="http://schemas.microsoft.com/office/drawing/2014/main" id="{0EAA207B-4678-E8C9-4F94-B8C0915AC5D8}"/>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340887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6" name="Picture 15">
            <a:extLst>
              <a:ext uri="{FF2B5EF4-FFF2-40B4-BE49-F238E27FC236}">
                <a16:creationId xmlns:a16="http://schemas.microsoft.com/office/drawing/2014/main" id="{BEEE5E65-6606-96DC-D3FC-126F71001B69}"/>
              </a:ext>
            </a:extLst>
          </p:cNvPr>
          <p:cNvPicPr>
            <a:picLocks noChangeAspect="1"/>
          </p:cNvPicPr>
          <p:nvPr/>
        </p:nvPicPr>
        <p:blipFill>
          <a:blip r:embed="rId15"/>
          <a:stretch>
            <a:fillRect/>
          </a:stretch>
        </p:blipFill>
        <p:spPr>
          <a:xfrm>
            <a:off x="4899920" y="1624552"/>
            <a:ext cx="10259976" cy="1742437"/>
          </a:xfrm>
          <a:prstGeom prst="rect">
            <a:avLst/>
          </a:prstGeom>
        </p:spPr>
      </p:pic>
      <p:pic>
        <p:nvPicPr>
          <p:cNvPr id="18" name="Picture 17">
            <a:extLst>
              <a:ext uri="{FF2B5EF4-FFF2-40B4-BE49-F238E27FC236}">
                <a16:creationId xmlns:a16="http://schemas.microsoft.com/office/drawing/2014/main" id="{090561C0-B6CF-2743-A41B-A3C80915F737}"/>
              </a:ext>
            </a:extLst>
          </p:cNvPr>
          <p:cNvPicPr>
            <a:picLocks noChangeAspect="1"/>
          </p:cNvPicPr>
          <p:nvPr/>
        </p:nvPicPr>
        <p:blipFill>
          <a:blip r:embed="rId16"/>
          <a:stretch>
            <a:fillRect/>
          </a:stretch>
        </p:blipFill>
        <p:spPr>
          <a:xfrm>
            <a:off x="380999" y="3622860"/>
            <a:ext cx="17716173" cy="3942774"/>
          </a:xfrm>
          <a:prstGeom prst="rect">
            <a:avLst/>
          </a:prstGeom>
        </p:spPr>
      </p:pic>
      <p:pic>
        <p:nvPicPr>
          <p:cNvPr id="20" name="Picture 19">
            <a:extLst>
              <a:ext uri="{FF2B5EF4-FFF2-40B4-BE49-F238E27FC236}">
                <a16:creationId xmlns:a16="http://schemas.microsoft.com/office/drawing/2014/main" id="{DE7CDF61-1820-B04B-03C8-18972E7753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0999" y="197208"/>
            <a:ext cx="1610414" cy="2047810"/>
          </a:xfrm>
          <a:prstGeom prst="rect">
            <a:avLst/>
          </a:prstGeom>
        </p:spPr>
      </p:pic>
      <p:pic>
        <p:nvPicPr>
          <p:cNvPr id="22" name="Picture 21">
            <a:extLst>
              <a:ext uri="{FF2B5EF4-FFF2-40B4-BE49-F238E27FC236}">
                <a16:creationId xmlns:a16="http://schemas.microsoft.com/office/drawing/2014/main" id="{816F7758-4A77-6C47-6A54-0982F516849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828120" y="7803935"/>
            <a:ext cx="1872742" cy="1924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5" presetClass="emph" presetSubtype="0" repeatCount="indefinite" fill="hold" nodeType="withEffect">
                                  <p:stCondLst>
                                    <p:cond delay="0"/>
                                  </p:stCondLst>
                                  <p:childTnLst>
                                    <p:anim calcmode="discrete" valueType="str">
                                      <p:cBhvr>
                                        <p:cTn id="12"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ounded Rectangle 13">
            <a:extLst>
              <a:ext uri="{FF2B5EF4-FFF2-40B4-BE49-F238E27FC236}">
                <a16:creationId xmlns:a16="http://schemas.microsoft.com/office/drawing/2014/main" id="{2D335D28-A6A6-14A1-BE0C-06673D36BF99}"/>
              </a:ext>
            </a:extLst>
          </p:cNvPr>
          <p:cNvSpPr/>
          <p:nvPr/>
        </p:nvSpPr>
        <p:spPr>
          <a:xfrm>
            <a:off x="549164" y="320280"/>
            <a:ext cx="17013563" cy="9700020"/>
          </a:xfrm>
          <a:custGeom>
            <a:avLst/>
            <a:gdLst>
              <a:gd name="connsiteX0" fmla="*/ 0 w 17013563"/>
              <a:gd name="connsiteY0" fmla="*/ 1616702 h 9700020"/>
              <a:gd name="connsiteX1" fmla="*/ 1616702 w 17013563"/>
              <a:gd name="connsiteY1" fmla="*/ 0 h 9700020"/>
              <a:gd name="connsiteX2" fmla="*/ 1940236 w 17013563"/>
              <a:gd name="connsiteY2" fmla="*/ 0 h 9700020"/>
              <a:gd name="connsiteX3" fmla="*/ 2125969 w 17013563"/>
              <a:gd name="connsiteY3" fmla="*/ 0 h 9700020"/>
              <a:gd name="connsiteX4" fmla="*/ 3000709 w 17013563"/>
              <a:gd name="connsiteY4" fmla="*/ 0 h 9700020"/>
              <a:gd name="connsiteX5" fmla="*/ 3875450 w 17013563"/>
              <a:gd name="connsiteY5" fmla="*/ 0 h 9700020"/>
              <a:gd name="connsiteX6" fmla="*/ 4061182 w 17013563"/>
              <a:gd name="connsiteY6" fmla="*/ 0 h 9700020"/>
              <a:gd name="connsiteX7" fmla="*/ 4660320 w 17013563"/>
              <a:gd name="connsiteY7" fmla="*/ 0 h 9700020"/>
              <a:gd name="connsiteX8" fmla="*/ 5121655 w 17013563"/>
              <a:gd name="connsiteY8" fmla="*/ 0 h 9700020"/>
              <a:gd name="connsiteX9" fmla="*/ 5582991 w 17013563"/>
              <a:gd name="connsiteY9" fmla="*/ 0 h 9700020"/>
              <a:gd name="connsiteX10" fmla="*/ 6044327 w 17013563"/>
              <a:gd name="connsiteY10" fmla="*/ 0 h 9700020"/>
              <a:gd name="connsiteX11" fmla="*/ 6230060 w 17013563"/>
              <a:gd name="connsiteY11" fmla="*/ 0 h 9700020"/>
              <a:gd name="connsiteX12" fmla="*/ 7104800 w 17013563"/>
              <a:gd name="connsiteY12" fmla="*/ 0 h 9700020"/>
              <a:gd name="connsiteX13" fmla="*/ 7979541 w 17013563"/>
              <a:gd name="connsiteY13" fmla="*/ 0 h 9700020"/>
              <a:gd name="connsiteX14" fmla="*/ 8165273 w 17013563"/>
              <a:gd name="connsiteY14" fmla="*/ 0 h 9700020"/>
              <a:gd name="connsiteX15" fmla="*/ 8488807 w 17013563"/>
              <a:gd name="connsiteY15" fmla="*/ 0 h 9700020"/>
              <a:gd name="connsiteX16" fmla="*/ 9087945 w 17013563"/>
              <a:gd name="connsiteY16" fmla="*/ 0 h 9700020"/>
              <a:gd name="connsiteX17" fmla="*/ 9824884 w 17013563"/>
              <a:gd name="connsiteY17" fmla="*/ 0 h 9700020"/>
              <a:gd name="connsiteX18" fmla="*/ 10286219 w 17013563"/>
              <a:gd name="connsiteY18" fmla="*/ 0 h 9700020"/>
              <a:gd name="connsiteX19" fmla="*/ 10609754 w 17013563"/>
              <a:gd name="connsiteY19" fmla="*/ 0 h 9700020"/>
              <a:gd name="connsiteX20" fmla="*/ 10933288 w 17013563"/>
              <a:gd name="connsiteY20" fmla="*/ 0 h 9700020"/>
              <a:gd name="connsiteX21" fmla="*/ 11670227 w 17013563"/>
              <a:gd name="connsiteY21" fmla="*/ 0 h 9700020"/>
              <a:gd name="connsiteX22" fmla="*/ 11855959 w 17013563"/>
              <a:gd name="connsiteY22" fmla="*/ 0 h 9700020"/>
              <a:gd name="connsiteX23" fmla="*/ 12317295 w 17013563"/>
              <a:gd name="connsiteY23" fmla="*/ 0 h 9700020"/>
              <a:gd name="connsiteX24" fmla="*/ 12916432 w 17013563"/>
              <a:gd name="connsiteY24" fmla="*/ 0 h 9700020"/>
              <a:gd name="connsiteX25" fmla="*/ 13239967 w 17013563"/>
              <a:gd name="connsiteY25" fmla="*/ 0 h 9700020"/>
              <a:gd name="connsiteX26" fmla="*/ 14114707 w 17013563"/>
              <a:gd name="connsiteY26" fmla="*/ 0 h 9700020"/>
              <a:gd name="connsiteX27" fmla="*/ 14300440 w 17013563"/>
              <a:gd name="connsiteY27" fmla="*/ 0 h 9700020"/>
              <a:gd name="connsiteX28" fmla="*/ 14486172 w 17013563"/>
              <a:gd name="connsiteY28" fmla="*/ 0 h 9700020"/>
              <a:gd name="connsiteX29" fmla="*/ 15396861 w 17013563"/>
              <a:gd name="connsiteY29" fmla="*/ 0 h 9700020"/>
              <a:gd name="connsiteX30" fmla="*/ 17013563 w 17013563"/>
              <a:gd name="connsiteY30" fmla="*/ 1616702 h 9700020"/>
              <a:gd name="connsiteX31" fmla="*/ 17013563 w 17013563"/>
              <a:gd name="connsiteY31" fmla="*/ 2204576 h 9700020"/>
              <a:gd name="connsiteX32" fmla="*/ 17013563 w 17013563"/>
              <a:gd name="connsiteY32" fmla="*/ 2921783 h 9700020"/>
              <a:gd name="connsiteX33" fmla="*/ 17013563 w 17013563"/>
              <a:gd name="connsiteY33" fmla="*/ 3509657 h 9700020"/>
              <a:gd name="connsiteX34" fmla="*/ 17013563 w 17013563"/>
              <a:gd name="connsiteY34" fmla="*/ 3903533 h 9700020"/>
              <a:gd name="connsiteX35" fmla="*/ 17013563 w 17013563"/>
              <a:gd name="connsiteY35" fmla="*/ 4620739 h 9700020"/>
              <a:gd name="connsiteX36" fmla="*/ 17013563 w 17013563"/>
              <a:gd name="connsiteY36" fmla="*/ 5208613 h 9700020"/>
              <a:gd name="connsiteX37" fmla="*/ 17013563 w 17013563"/>
              <a:gd name="connsiteY37" fmla="*/ 5796487 h 9700020"/>
              <a:gd name="connsiteX38" fmla="*/ 17013563 w 17013563"/>
              <a:gd name="connsiteY38" fmla="*/ 6255029 h 9700020"/>
              <a:gd name="connsiteX39" fmla="*/ 17013563 w 17013563"/>
              <a:gd name="connsiteY39" fmla="*/ 6972236 h 9700020"/>
              <a:gd name="connsiteX40" fmla="*/ 17013563 w 17013563"/>
              <a:gd name="connsiteY40" fmla="*/ 7430778 h 9700020"/>
              <a:gd name="connsiteX41" fmla="*/ 17013563 w 17013563"/>
              <a:gd name="connsiteY41" fmla="*/ 8083318 h 9700020"/>
              <a:gd name="connsiteX42" fmla="*/ 15396861 w 17013563"/>
              <a:gd name="connsiteY42" fmla="*/ 9700020 h 9700020"/>
              <a:gd name="connsiteX43" fmla="*/ 14522120 w 17013563"/>
              <a:gd name="connsiteY43" fmla="*/ 9700020 h 9700020"/>
              <a:gd name="connsiteX44" fmla="*/ 13785182 w 17013563"/>
              <a:gd name="connsiteY44" fmla="*/ 9700020 h 9700020"/>
              <a:gd name="connsiteX45" fmla="*/ 13323846 w 17013563"/>
              <a:gd name="connsiteY45" fmla="*/ 9700020 h 9700020"/>
              <a:gd name="connsiteX46" fmla="*/ 12724708 w 17013563"/>
              <a:gd name="connsiteY46" fmla="*/ 9700020 h 9700020"/>
              <a:gd name="connsiteX47" fmla="*/ 12401174 w 17013563"/>
              <a:gd name="connsiteY47" fmla="*/ 9700020 h 9700020"/>
              <a:gd name="connsiteX48" fmla="*/ 11939839 w 17013563"/>
              <a:gd name="connsiteY48" fmla="*/ 9700020 h 9700020"/>
              <a:gd name="connsiteX49" fmla="*/ 11065098 w 17013563"/>
              <a:gd name="connsiteY49" fmla="*/ 9700020 h 9700020"/>
              <a:gd name="connsiteX50" fmla="*/ 10328159 w 17013563"/>
              <a:gd name="connsiteY50" fmla="*/ 9700020 h 9700020"/>
              <a:gd name="connsiteX51" fmla="*/ 10142426 w 17013563"/>
              <a:gd name="connsiteY51" fmla="*/ 9700020 h 9700020"/>
              <a:gd name="connsiteX52" fmla="*/ 9956694 w 17013563"/>
              <a:gd name="connsiteY52" fmla="*/ 9700020 h 9700020"/>
              <a:gd name="connsiteX53" fmla="*/ 9081953 w 17013563"/>
              <a:gd name="connsiteY53" fmla="*/ 9700020 h 9700020"/>
              <a:gd name="connsiteX54" fmla="*/ 8896221 w 17013563"/>
              <a:gd name="connsiteY54" fmla="*/ 9700020 h 9700020"/>
              <a:gd name="connsiteX55" fmla="*/ 8710488 w 17013563"/>
              <a:gd name="connsiteY55" fmla="*/ 9700020 h 9700020"/>
              <a:gd name="connsiteX56" fmla="*/ 7973549 w 17013563"/>
              <a:gd name="connsiteY56" fmla="*/ 9700020 h 9700020"/>
              <a:gd name="connsiteX57" fmla="*/ 7098809 w 17013563"/>
              <a:gd name="connsiteY57" fmla="*/ 9700020 h 9700020"/>
              <a:gd name="connsiteX58" fmla="*/ 6224068 w 17013563"/>
              <a:gd name="connsiteY58" fmla="*/ 9700020 h 9700020"/>
              <a:gd name="connsiteX59" fmla="*/ 5762732 w 17013563"/>
              <a:gd name="connsiteY59" fmla="*/ 9700020 h 9700020"/>
              <a:gd name="connsiteX60" fmla="*/ 4887992 w 17013563"/>
              <a:gd name="connsiteY60" fmla="*/ 9700020 h 9700020"/>
              <a:gd name="connsiteX61" fmla="*/ 4151053 w 17013563"/>
              <a:gd name="connsiteY61" fmla="*/ 9700020 h 9700020"/>
              <a:gd name="connsiteX62" fmla="*/ 3965320 w 17013563"/>
              <a:gd name="connsiteY62" fmla="*/ 9700020 h 9700020"/>
              <a:gd name="connsiteX63" fmla="*/ 3503985 w 17013563"/>
              <a:gd name="connsiteY63" fmla="*/ 9700020 h 9700020"/>
              <a:gd name="connsiteX64" fmla="*/ 2629244 w 17013563"/>
              <a:gd name="connsiteY64" fmla="*/ 9700020 h 9700020"/>
              <a:gd name="connsiteX65" fmla="*/ 1616702 w 17013563"/>
              <a:gd name="connsiteY65" fmla="*/ 9700020 h 9700020"/>
              <a:gd name="connsiteX66" fmla="*/ 0 w 17013563"/>
              <a:gd name="connsiteY66" fmla="*/ 8083318 h 9700020"/>
              <a:gd name="connsiteX67" fmla="*/ 0 w 17013563"/>
              <a:gd name="connsiteY67" fmla="*/ 7624776 h 9700020"/>
              <a:gd name="connsiteX68" fmla="*/ 0 w 17013563"/>
              <a:gd name="connsiteY68" fmla="*/ 7166234 h 9700020"/>
              <a:gd name="connsiteX69" fmla="*/ 0 w 17013563"/>
              <a:gd name="connsiteY69" fmla="*/ 6707692 h 9700020"/>
              <a:gd name="connsiteX70" fmla="*/ 0 w 17013563"/>
              <a:gd name="connsiteY70" fmla="*/ 6184484 h 9700020"/>
              <a:gd name="connsiteX71" fmla="*/ 0 w 17013563"/>
              <a:gd name="connsiteY71" fmla="*/ 5596610 h 9700020"/>
              <a:gd name="connsiteX72" fmla="*/ 0 w 17013563"/>
              <a:gd name="connsiteY72" fmla="*/ 5073402 h 9700020"/>
              <a:gd name="connsiteX73" fmla="*/ 0 w 17013563"/>
              <a:gd name="connsiteY73" fmla="*/ 4614860 h 9700020"/>
              <a:gd name="connsiteX74" fmla="*/ 0 w 17013563"/>
              <a:gd name="connsiteY74" fmla="*/ 4156318 h 9700020"/>
              <a:gd name="connsiteX75" fmla="*/ 0 w 17013563"/>
              <a:gd name="connsiteY75" fmla="*/ 3568444 h 9700020"/>
              <a:gd name="connsiteX76" fmla="*/ 0 w 17013563"/>
              <a:gd name="connsiteY76" fmla="*/ 3109902 h 9700020"/>
              <a:gd name="connsiteX77" fmla="*/ 0 w 17013563"/>
              <a:gd name="connsiteY77" fmla="*/ 2651361 h 9700020"/>
              <a:gd name="connsiteX78" fmla="*/ 0 w 17013563"/>
              <a:gd name="connsiteY78" fmla="*/ 2192819 h 9700020"/>
              <a:gd name="connsiteX79" fmla="*/ 0 w 17013563"/>
              <a:gd name="connsiteY79" fmla="*/ 1616702 h 97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013563" h="9700020" fill="none" extrusionOk="0">
                <a:moveTo>
                  <a:pt x="0" y="1616702"/>
                </a:moveTo>
                <a:cubicBezTo>
                  <a:pt x="52205" y="705487"/>
                  <a:pt x="824570" y="-241732"/>
                  <a:pt x="1616702" y="0"/>
                </a:cubicBezTo>
                <a:cubicBezTo>
                  <a:pt x="1693422" y="-24995"/>
                  <a:pt x="1790096" y="29309"/>
                  <a:pt x="1940236" y="0"/>
                </a:cubicBezTo>
                <a:cubicBezTo>
                  <a:pt x="2090376" y="-29309"/>
                  <a:pt x="2035442" y="16121"/>
                  <a:pt x="2125969" y="0"/>
                </a:cubicBezTo>
                <a:cubicBezTo>
                  <a:pt x="2216496" y="-16121"/>
                  <a:pt x="2601968" y="51137"/>
                  <a:pt x="3000709" y="0"/>
                </a:cubicBezTo>
                <a:cubicBezTo>
                  <a:pt x="3399450" y="-51137"/>
                  <a:pt x="3577858" y="17718"/>
                  <a:pt x="3875450" y="0"/>
                </a:cubicBezTo>
                <a:cubicBezTo>
                  <a:pt x="4173042" y="-17718"/>
                  <a:pt x="4002338" y="15490"/>
                  <a:pt x="4061182" y="0"/>
                </a:cubicBezTo>
                <a:cubicBezTo>
                  <a:pt x="4120026" y="-15490"/>
                  <a:pt x="4424674" y="1093"/>
                  <a:pt x="4660320" y="0"/>
                </a:cubicBezTo>
                <a:cubicBezTo>
                  <a:pt x="4895966" y="-1093"/>
                  <a:pt x="4905674" y="17637"/>
                  <a:pt x="5121655" y="0"/>
                </a:cubicBezTo>
                <a:cubicBezTo>
                  <a:pt x="5337636" y="-17637"/>
                  <a:pt x="5417937" y="32135"/>
                  <a:pt x="5582991" y="0"/>
                </a:cubicBezTo>
                <a:cubicBezTo>
                  <a:pt x="5748045" y="-32135"/>
                  <a:pt x="5940553" y="47464"/>
                  <a:pt x="6044327" y="0"/>
                </a:cubicBezTo>
                <a:cubicBezTo>
                  <a:pt x="6148101" y="-47464"/>
                  <a:pt x="6146062" y="21005"/>
                  <a:pt x="6230060" y="0"/>
                </a:cubicBezTo>
                <a:cubicBezTo>
                  <a:pt x="6314058" y="-21005"/>
                  <a:pt x="6674478" y="9148"/>
                  <a:pt x="7104800" y="0"/>
                </a:cubicBezTo>
                <a:cubicBezTo>
                  <a:pt x="7535122" y="-9148"/>
                  <a:pt x="7608969" y="74325"/>
                  <a:pt x="7979541" y="0"/>
                </a:cubicBezTo>
                <a:cubicBezTo>
                  <a:pt x="8350113" y="-74325"/>
                  <a:pt x="8078496" y="14580"/>
                  <a:pt x="8165273" y="0"/>
                </a:cubicBezTo>
                <a:cubicBezTo>
                  <a:pt x="8252050" y="-14580"/>
                  <a:pt x="8386865" y="6823"/>
                  <a:pt x="8488807" y="0"/>
                </a:cubicBezTo>
                <a:cubicBezTo>
                  <a:pt x="8590749" y="-6823"/>
                  <a:pt x="8961544" y="20834"/>
                  <a:pt x="9087945" y="0"/>
                </a:cubicBezTo>
                <a:cubicBezTo>
                  <a:pt x="9214346" y="-20834"/>
                  <a:pt x="9634179" y="26835"/>
                  <a:pt x="9824884" y="0"/>
                </a:cubicBezTo>
                <a:cubicBezTo>
                  <a:pt x="10015589" y="-26835"/>
                  <a:pt x="10099889" y="12875"/>
                  <a:pt x="10286219" y="0"/>
                </a:cubicBezTo>
                <a:cubicBezTo>
                  <a:pt x="10472549" y="-12875"/>
                  <a:pt x="10488028" y="25532"/>
                  <a:pt x="10609754" y="0"/>
                </a:cubicBezTo>
                <a:cubicBezTo>
                  <a:pt x="10731481" y="-25532"/>
                  <a:pt x="10867737" y="13696"/>
                  <a:pt x="10933288" y="0"/>
                </a:cubicBezTo>
                <a:cubicBezTo>
                  <a:pt x="10998839" y="-13696"/>
                  <a:pt x="11503334" y="73111"/>
                  <a:pt x="11670227" y="0"/>
                </a:cubicBezTo>
                <a:cubicBezTo>
                  <a:pt x="11837120" y="-73111"/>
                  <a:pt x="11814571" y="2369"/>
                  <a:pt x="11855959" y="0"/>
                </a:cubicBezTo>
                <a:cubicBezTo>
                  <a:pt x="11897347" y="-2369"/>
                  <a:pt x="12217860" y="35399"/>
                  <a:pt x="12317295" y="0"/>
                </a:cubicBezTo>
                <a:cubicBezTo>
                  <a:pt x="12416730" y="-35399"/>
                  <a:pt x="12713008" y="14352"/>
                  <a:pt x="12916432" y="0"/>
                </a:cubicBezTo>
                <a:cubicBezTo>
                  <a:pt x="13119856" y="-14352"/>
                  <a:pt x="13104672" y="24595"/>
                  <a:pt x="13239967" y="0"/>
                </a:cubicBezTo>
                <a:cubicBezTo>
                  <a:pt x="13375262" y="-24595"/>
                  <a:pt x="13834118" y="20764"/>
                  <a:pt x="14114707" y="0"/>
                </a:cubicBezTo>
                <a:cubicBezTo>
                  <a:pt x="14395296" y="-20764"/>
                  <a:pt x="14215653" y="3921"/>
                  <a:pt x="14300440" y="0"/>
                </a:cubicBezTo>
                <a:cubicBezTo>
                  <a:pt x="14385227" y="-3921"/>
                  <a:pt x="14439869" y="21449"/>
                  <a:pt x="14486172" y="0"/>
                </a:cubicBezTo>
                <a:cubicBezTo>
                  <a:pt x="14532475" y="-21449"/>
                  <a:pt x="15057450" y="10089"/>
                  <a:pt x="15396861" y="0"/>
                </a:cubicBezTo>
                <a:cubicBezTo>
                  <a:pt x="16062788" y="29819"/>
                  <a:pt x="17034784" y="979423"/>
                  <a:pt x="17013563" y="1616702"/>
                </a:cubicBezTo>
                <a:cubicBezTo>
                  <a:pt x="17052391" y="1785765"/>
                  <a:pt x="16953613" y="2076152"/>
                  <a:pt x="17013563" y="2204576"/>
                </a:cubicBezTo>
                <a:cubicBezTo>
                  <a:pt x="17073513" y="2333000"/>
                  <a:pt x="17011979" y="2737427"/>
                  <a:pt x="17013563" y="2921783"/>
                </a:cubicBezTo>
                <a:cubicBezTo>
                  <a:pt x="17015147" y="3106139"/>
                  <a:pt x="17008574" y="3363539"/>
                  <a:pt x="17013563" y="3509657"/>
                </a:cubicBezTo>
                <a:cubicBezTo>
                  <a:pt x="17018552" y="3655775"/>
                  <a:pt x="16968587" y="3804125"/>
                  <a:pt x="17013563" y="3903533"/>
                </a:cubicBezTo>
                <a:cubicBezTo>
                  <a:pt x="17058539" y="4002941"/>
                  <a:pt x="16939404" y="4301790"/>
                  <a:pt x="17013563" y="4620739"/>
                </a:cubicBezTo>
                <a:cubicBezTo>
                  <a:pt x="17087722" y="4939688"/>
                  <a:pt x="16949904" y="5080695"/>
                  <a:pt x="17013563" y="5208613"/>
                </a:cubicBezTo>
                <a:cubicBezTo>
                  <a:pt x="17077222" y="5336531"/>
                  <a:pt x="16985138" y="5635153"/>
                  <a:pt x="17013563" y="5796487"/>
                </a:cubicBezTo>
                <a:cubicBezTo>
                  <a:pt x="17041988" y="5957821"/>
                  <a:pt x="16973631" y="6127220"/>
                  <a:pt x="17013563" y="6255029"/>
                </a:cubicBezTo>
                <a:cubicBezTo>
                  <a:pt x="17053495" y="6382838"/>
                  <a:pt x="16942007" y="6758837"/>
                  <a:pt x="17013563" y="6972236"/>
                </a:cubicBezTo>
                <a:cubicBezTo>
                  <a:pt x="17085119" y="7185635"/>
                  <a:pt x="16974627" y="7290688"/>
                  <a:pt x="17013563" y="7430778"/>
                </a:cubicBezTo>
                <a:cubicBezTo>
                  <a:pt x="17052499" y="7570868"/>
                  <a:pt x="16959148" y="7810966"/>
                  <a:pt x="17013563" y="8083318"/>
                </a:cubicBezTo>
                <a:cubicBezTo>
                  <a:pt x="17013885" y="8858005"/>
                  <a:pt x="16282057" y="9517923"/>
                  <a:pt x="15396861" y="9700020"/>
                </a:cubicBezTo>
                <a:cubicBezTo>
                  <a:pt x="15124506" y="9787421"/>
                  <a:pt x="14945920" y="9670810"/>
                  <a:pt x="14522120" y="9700020"/>
                </a:cubicBezTo>
                <a:cubicBezTo>
                  <a:pt x="14098320" y="9729230"/>
                  <a:pt x="14019371" y="9634570"/>
                  <a:pt x="13785182" y="9700020"/>
                </a:cubicBezTo>
                <a:cubicBezTo>
                  <a:pt x="13550993" y="9765470"/>
                  <a:pt x="13484051" y="9680103"/>
                  <a:pt x="13323846" y="9700020"/>
                </a:cubicBezTo>
                <a:cubicBezTo>
                  <a:pt x="13163641" y="9719937"/>
                  <a:pt x="12944355" y="9679779"/>
                  <a:pt x="12724708" y="9700020"/>
                </a:cubicBezTo>
                <a:cubicBezTo>
                  <a:pt x="12505061" y="9720261"/>
                  <a:pt x="12469097" y="9669663"/>
                  <a:pt x="12401174" y="9700020"/>
                </a:cubicBezTo>
                <a:cubicBezTo>
                  <a:pt x="12333251" y="9730377"/>
                  <a:pt x="12167244" y="9659303"/>
                  <a:pt x="11939839" y="9700020"/>
                </a:cubicBezTo>
                <a:cubicBezTo>
                  <a:pt x="11712435" y="9740737"/>
                  <a:pt x="11271776" y="9671198"/>
                  <a:pt x="11065098" y="9700020"/>
                </a:cubicBezTo>
                <a:cubicBezTo>
                  <a:pt x="10858420" y="9728842"/>
                  <a:pt x="10561039" y="9620661"/>
                  <a:pt x="10328159" y="9700020"/>
                </a:cubicBezTo>
                <a:cubicBezTo>
                  <a:pt x="10095279" y="9779379"/>
                  <a:pt x="10223414" y="9695039"/>
                  <a:pt x="10142426" y="9700020"/>
                </a:cubicBezTo>
                <a:cubicBezTo>
                  <a:pt x="10061438" y="9705001"/>
                  <a:pt x="10014988" y="9699963"/>
                  <a:pt x="9956694" y="9700020"/>
                </a:cubicBezTo>
                <a:cubicBezTo>
                  <a:pt x="9898400" y="9700077"/>
                  <a:pt x="9372528" y="9699190"/>
                  <a:pt x="9081953" y="9700020"/>
                </a:cubicBezTo>
                <a:cubicBezTo>
                  <a:pt x="8791378" y="9700850"/>
                  <a:pt x="8969481" y="9697292"/>
                  <a:pt x="8896221" y="9700020"/>
                </a:cubicBezTo>
                <a:cubicBezTo>
                  <a:pt x="8822961" y="9702748"/>
                  <a:pt x="8800027" y="9699868"/>
                  <a:pt x="8710488" y="9700020"/>
                </a:cubicBezTo>
                <a:cubicBezTo>
                  <a:pt x="8620949" y="9700172"/>
                  <a:pt x="8151343" y="9657354"/>
                  <a:pt x="7973549" y="9700020"/>
                </a:cubicBezTo>
                <a:cubicBezTo>
                  <a:pt x="7795755" y="9742686"/>
                  <a:pt x="7295301" y="9666673"/>
                  <a:pt x="7098809" y="9700020"/>
                </a:cubicBezTo>
                <a:cubicBezTo>
                  <a:pt x="6902317" y="9733367"/>
                  <a:pt x="6658478" y="9691439"/>
                  <a:pt x="6224068" y="9700020"/>
                </a:cubicBezTo>
                <a:cubicBezTo>
                  <a:pt x="5789658" y="9708601"/>
                  <a:pt x="5884773" y="9663877"/>
                  <a:pt x="5762732" y="9700020"/>
                </a:cubicBezTo>
                <a:cubicBezTo>
                  <a:pt x="5640691" y="9736163"/>
                  <a:pt x="5157643" y="9691675"/>
                  <a:pt x="4887992" y="9700020"/>
                </a:cubicBezTo>
                <a:cubicBezTo>
                  <a:pt x="4618341" y="9708365"/>
                  <a:pt x="4307268" y="9647167"/>
                  <a:pt x="4151053" y="9700020"/>
                </a:cubicBezTo>
                <a:cubicBezTo>
                  <a:pt x="3994838" y="9752873"/>
                  <a:pt x="4028097" y="9686681"/>
                  <a:pt x="3965320" y="9700020"/>
                </a:cubicBezTo>
                <a:cubicBezTo>
                  <a:pt x="3902543" y="9713359"/>
                  <a:pt x="3707517" y="9699889"/>
                  <a:pt x="3503985" y="9700020"/>
                </a:cubicBezTo>
                <a:cubicBezTo>
                  <a:pt x="3300453" y="9700151"/>
                  <a:pt x="2978559" y="9665819"/>
                  <a:pt x="2629244" y="9700020"/>
                </a:cubicBezTo>
                <a:cubicBezTo>
                  <a:pt x="2279929" y="9734221"/>
                  <a:pt x="1984078" y="9592192"/>
                  <a:pt x="1616702" y="9700020"/>
                </a:cubicBezTo>
                <a:cubicBezTo>
                  <a:pt x="901936" y="9518970"/>
                  <a:pt x="-102936" y="8894865"/>
                  <a:pt x="0" y="8083318"/>
                </a:cubicBezTo>
                <a:cubicBezTo>
                  <a:pt x="-14386" y="7874287"/>
                  <a:pt x="29089" y="7761368"/>
                  <a:pt x="0" y="7624776"/>
                </a:cubicBezTo>
                <a:cubicBezTo>
                  <a:pt x="-29089" y="7488184"/>
                  <a:pt x="47096" y="7381629"/>
                  <a:pt x="0" y="7166234"/>
                </a:cubicBezTo>
                <a:cubicBezTo>
                  <a:pt x="-47096" y="6950839"/>
                  <a:pt x="51858" y="6854624"/>
                  <a:pt x="0" y="6707692"/>
                </a:cubicBezTo>
                <a:cubicBezTo>
                  <a:pt x="-51858" y="6560760"/>
                  <a:pt x="5726" y="6393933"/>
                  <a:pt x="0" y="6184484"/>
                </a:cubicBezTo>
                <a:cubicBezTo>
                  <a:pt x="-5726" y="5975035"/>
                  <a:pt x="62648" y="5881809"/>
                  <a:pt x="0" y="5596610"/>
                </a:cubicBezTo>
                <a:cubicBezTo>
                  <a:pt x="-62648" y="5311411"/>
                  <a:pt x="7475" y="5325716"/>
                  <a:pt x="0" y="5073402"/>
                </a:cubicBezTo>
                <a:cubicBezTo>
                  <a:pt x="-7475" y="4821088"/>
                  <a:pt x="18258" y="4792881"/>
                  <a:pt x="0" y="4614860"/>
                </a:cubicBezTo>
                <a:cubicBezTo>
                  <a:pt x="-18258" y="4436839"/>
                  <a:pt x="48782" y="4331450"/>
                  <a:pt x="0" y="4156318"/>
                </a:cubicBezTo>
                <a:cubicBezTo>
                  <a:pt x="-48782" y="3981186"/>
                  <a:pt x="57734" y="3831279"/>
                  <a:pt x="0" y="3568444"/>
                </a:cubicBezTo>
                <a:cubicBezTo>
                  <a:pt x="-57734" y="3305609"/>
                  <a:pt x="38693" y="3204882"/>
                  <a:pt x="0" y="3109902"/>
                </a:cubicBezTo>
                <a:cubicBezTo>
                  <a:pt x="-38693" y="3014922"/>
                  <a:pt x="15407" y="2749024"/>
                  <a:pt x="0" y="2651361"/>
                </a:cubicBezTo>
                <a:cubicBezTo>
                  <a:pt x="-15407" y="2553698"/>
                  <a:pt x="2220" y="2404321"/>
                  <a:pt x="0" y="2192819"/>
                </a:cubicBezTo>
                <a:cubicBezTo>
                  <a:pt x="-2220" y="1981317"/>
                  <a:pt x="15673" y="1840657"/>
                  <a:pt x="0" y="1616702"/>
                </a:cubicBezTo>
                <a:close/>
              </a:path>
              <a:path w="17013563" h="9700020" stroke="0" extrusionOk="0">
                <a:moveTo>
                  <a:pt x="0" y="1616702"/>
                </a:moveTo>
                <a:cubicBezTo>
                  <a:pt x="-62004" y="685577"/>
                  <a:pt x="588478" y="50797"/>
                  <a:pt x="1616702" y="0"/>
                </a:cubicBezTo>
                <a:cubicBezTo>
                  <a:pt x="1809260" y="-58703"/>
                  <a:pt x="2305921" y="39446"/>
                  <a:pt x="2491443" y="0"/>
                </a:cubicBezTo>
                <a:cubicBezTo>
                  <a:pt x="2676965" y="-39446"/>
                  <a:pt x="2832138" y="28896"/>
                  <a:pt x="2952778" y="0"/>
                </a:cubicBezTo>
                <a:cubicBezTo>
                  <a:pt x="3073418" y="-28896"/>
                  <a:pt x="3127626" y="24664"/>
                  <a:pt x="3276312" y="0"/>
                </a:cubicBezTo>
                <a:cubicBezTo>
                  <a:pt x="3424998" y="-24664"/>
                  <a:pt x="3743450" y="55235"/>
                  <a:pt x="4013251" y="0"/>
                </a:cubicBezTo>
                <a:cubicBezTo>
                  <a:pt x="4283052" y="-55235"/>
                  <a:pt x="4324236" y="28468"/>
                  <a:pt x="4474587" y="0"/>
                </a:cubicBezTo>
                <a:cubicBezTo>
                  <a:pt x="4624938" y="-28468"/>
                  <a:pt x="5132389" y="102239"/>
                  <a:pt x="5349328" y="0"/>
                </a:cubicBezTo>
                <a:cubicBezTo>
                  <a:pt x="5566267" y="-102239"/>
                  <a:pt x="5517825" y="25387"/>
                  <a:pt x="5672862" y="0"/>
                </a:cubicBezTo>
                <a:cubicBezTo>
                  <a:pt x="5827899" y="-25387"/>
                  <a:pt x="6207494" y="69377"/>
                  <a:pt x="6547602" y="0"/>
                </a:cubicBezTo>
                <a:cubicBezTo>
                  <a:pt x="6887710" y="-69377"/>
                  <a:pt x="6655001" y="3357"/>
                  <a:pt x="6733335" y="0"/>
                </a:cubicBezTo>
                <a:cubicBezTo>
                  <a:pt x="6811669" y="-3357"/>
                  <a:pt x="7191089" y="4160"/>
                  <a:pt x="7332472" y="0"/>
                </a:cubicBezTo>
                <a:cubicBezTo>
                  <a:pt x="7473855" y="-4160"/>
                  <a:pt x="7640829" y="42724"/>
                  <a:pt x="7931610" y="0"/>
                </a:cubicBezTo>
                <a:cubicBezTo>
                  <a:pt x="8222391" y="-42724"/>
                  <a:pt x="8197112" y="19485"/>
                  <a:pt x="8392945" y="0"/>
                </a:cubicBezTo>
                <a:cubicBezTo>
                  <a:pt x="8588778" y="-19485"/>
                  <a:pt x="9024028" y="73510"/>
                  <a:pt x="9267686" y="0"/>
                </a:cubicBezTo>
                <a:cubicBezTo>
                  <a:pt x="9511344" y="-73510"/>
                  <a:pt x="9957011" y="41439"/>
                  <a:pt x="10142426" y="0"/>
                </a:cubicBezTo>
                <a:cubicBezTo>
                  <a:pt x="10327841" y="-41439"/>
                  <a:pt x="10379565" y="11959"/>
                  <a:pt x="10465961" y="0"/>
                </a:cubicBezTo>
                <a:cubicBezTo>
                  <a:pt x="10552357" y="-11959"/>
                  <a:pt x="10921524" y="65166"/>
                  <a:pt x="11065098" y="0"/>
                </a:cubicBezTo>
                <a:cubicBezTo>
                  <a:pt x="11208672" y="-65166"/>
                  <a:pt x="11513678" y="26742"/>
                  <a:pt x="11939839" y="0"/>
                </a:cubicBezTo>
                <a:cubicBezTo>
                  <a:pt x="12366000" y="-26742"/>
                  <a:pt x="12314843" y="40025"/>
                  <a:pt x="12538976" y="0"/>
                </a:cubicBezTo>
                <a:cubicBezTo>
                  <a:pt x="12763109" y="-40025"/>
                  <a:pt x="12665551" y="7524"/>
                  <a:pt x="12724708" y="0"/>
                </a:cubicBezTo>
                <a:cubicBezTo>
                  <a:pt x="12783865" y="-7524"/>
                  <a:pt x="12958826" y="31391"/>
                  <a:pt x="13048243" y="0"/>
                </a:cubicBezTo>
                <a:cubicBezTo>
                  <a:pt x="13137661" y="-31391"/>
                  <a:pt x="13594758" y="20936"/>
                  <a:pt x="13922983" y="0"/>
                </a:cubicBezTo>
                <a:cubicBezTo>
                  <a:pt x="14251208" y="-20936"/>
                  <a:pt x="14339273" y="23394"/>
                  <a:pt x="14522120" y="0"/>
                </a:cubicBezTo>
                <a:cubicBezTo>
                  <a:pt x="14704967" y="-23394"/>
                  <a:pt x="14748701" y="6238"/>
                  <a:pt x="14845655" y="0"/>
                </a:cubicBezTo>
                <a:cubicBezTo>
                  <a:pt x="14942610" y="-6238"/>
                  <a:pt x="15250098" y="38917"/>
                  <a:pt x="15396861" y="0"/>
                </a:cubicBezTo>
                <a:cubicBezTo>
                  <a:pt x="16096125" y="-10958"/>
                  <a:pt x="17111557" y="808188"/>
                  <a:pt x="17013563" y="1616702"/>
                </a:cubicBezTo>
                <a:cubicBezTo>
                  <a:pt x="17039291" y="1735888"/>
                  <a:pt x="16992831" y="1910665"/>
                  <a:pt x="17013563" y="2204576"/>
                </a:cubicBezTo>
                <a:cubicBezTo>
                  <a:pt x="17034295" y="2498487"/>
                  <a:pt x="16967861" y="2455951"/>
                  <a:pt x="17013563" y="2663118"/>
                </a:cubicBezTo>
                <a:cubicBezTo>
                  <a:pt x="17059265" y="2870285"/>
                  <a:pt x="16948607" y="3082927"/>
                  <a:pt x="17013563" y="3315658"/>
                </a:cubicBezTo>
                <a:cubicBezTo>
                  <a:pt x="17078519" y="3548389"/>
                  <a:pt x="17001397" y="3566437"/>
                  <a:pt x="17013563" y="3774200"/>
                </a:cubicBezTo>
                <a:cubicBezTo>
                  <a:pt x="17025729" y="3981963"/>
                  <a:pt x="16936075" y="4195027"/>
                  <a:pt x="17013563" y="4426741"/>
                </a:cubicBezTo>
                <a:cubicBezTo>
                  <a:pt x="17091051" y="4658455"/>
                  <a:pt x="17007115" y="4623953"/>
                  <a:pt x="17013563" y="4820616"/>
                </a:cubicBezTo>
                <a:cubicBezTo>
                  <a:pt x="17020011" y="5017280"/>
                  <a:pt x="17004507" y="5239280"/>
                  <a:pt x="17013563" y="5473157"/>
                </a:cubicBezTo>
                <a:cubicBezTo>
                  <a:pt x="17022619" y="5707034"/>
                  <a:pt x="16995553" y="5782089"/>
                  <a:pt x="17013563" y="5931698"/>
                </a:cubicBezTo>
                <a:cubicBezTo>
                  <a:pt x="17031573" y="6081307"/>
                  <a:pt x="16994989" y="6202897"/>
                  <a:pt x="17013563" y="6325574"/>
                </a:cubicBezTo>
                <a:cubicBezTo>
                  <a:pt x="17032137" y="6448251"/>
                  <a:pt x="17012615" y="6647810"/>
                  <a:pt x="17013563" y="6784116"/>
                </a:cubicBezTo>
                <a:cubicBezTo>
                  <a:pt x="17014511" y="6920422"/>
                  <a:pt x="17008686" y="7271060"/>
                  <a:pt x="17013563" y="7436656"/>
                </a:cubicBezTo>
                <a:cubicBezTo>
                  <a:pt x="17018440" y="7602252"/>
                  <a:pt x="16938733" y="7941812"/>
                  <a:pt x="17013563" y="8083318"/>
                </a:cubicBezTo>
                <a:cubicBezTo>
                  <a:pt x="17054608" y="8977503"/>
                  <a:pt x="16394085" y="9808139"/>
                  <a:pt x="15396861" y="9700020"/>
                </a:cubicBezTo>
                <a:cubicBezTo>
                  <a:pt x="15265704" y="9723700"/>
                  <a:pt x="15077124" y="9659563"/>
                  <a:pt x="14797724" y="9700020"/>
                </a:cubicBezTo>
                <a:cubicBezTo>
                  <a:pt x="14518324" y="9740477"/>
                  <a:pt x="14388583" y="9684704"/>
                  <a:pt x="14198586" y="9700020"/>
                </a:cubicBezTo>
                <a:cubicBezTo>
                  <a:pt x="14008589" y="9715336"/>
                  <a:pt x="13970819" y="9677352"/>
                  <a:pt x="13875052" y="9700020"/>
                </a:cubicBezTo>
                <a:cubicBezTo>
                  <a:pt x="13779285" y="9722688"/>
                  <a:pt x="13235016" y="9691447"/>
                  <a:pt x="13000312" y="9700020"/>
                </a:cubicBezTo>
                <a:cubicBezTo>
                  <a:pt x="12765608" y="9708593"/>
                  <a:pt x="12611575" y="9678965"/>
                  <a:pt x="12401174" y="9700020"/>
                </a:cubicBezTo>
                <a:cubicBezTo>
                  <a:pt x="12190773" y="9721075"/>
                  <a:pt x="11798221" y="9659570"/>
                  <a:pt x="11526434" y="9700020"/>
                </a:cubicBezTo>
                <a:cubicBezTo>
                  <a:pt x="11254647" y="9740470"/>
                  <a:pt x="11085369" y="9639854"/>
                  <a:pt x="10789495" y="9700020"/>
                </a:cubicBezTo>
                <a:cubicBezTo>
                  <a:pt x="10493621" y="9760186"/>
                  <a:pt x="10424320" y="9655056"/>
                  <a:pt x="10328159" y="9700020"/>
                </a:cubicBezTo>
                <a:cubicBezTo>
                  <a:pt x="10231998" y="9744984"/>
                  <a:pt x="9782694" y="9634242"/>
                  <a:pt x="9591220" y="9700020"/>
                </a:cubicBezTo>
                <a:cubicBezTo>
                  <a:pt x="9399746" y="9765798"/>
                  <a:pt x="9414883" y="9662565"/>
                  <a:pt x="9267686" y="9700020"/>
                </a:cubicBezTo>
                <a:cubicBezTo>
                  <a:pt x="9120489" y="9737475"/>
                  <a:pt x="8835514" y="9684100"/>
                  <a:pt x="8668549" y="9700020"/>
                </a:cubicBezTo>
                <a:cubicBezTo>
                  <a:pt x="8501584" y="9715940"/>
                  <a:pt x="8535641" y="9697323"/>
                  <a:pt x="8482816" y="9700020"/>
                </a:cubicBezTo>
                <a:cubicBezTo>
                  <a:pt x="8429991" y="9702717"/>
                  <a:pt x="8031490" y="9639205"/>
                  <a:pt x="7608075" y="9700020"/>
                </a:cubicBezTo>
                <a:cubicBezTo>
                  <a:pt x="7184660" y="9760835"/>
                  <a:pt x="7200427" y="9638668"/>
                  <a:pt x="7008938" y="9700020"/>
                </a:cubicBezTo>
                <a:cubicBezTo>
                  <a:pt x="6817449" y="9761372"/>
                  <a:pt x="6556727" y="9688659"/>
                  <a:pt x="6134198" y="9700020"/>
                </a:cubicBezTo>
                <a:cubicBezTo>
                  <a:pt x="5711669" y="9711381"/>
                  <a:pt x="5854485" y="9662176"/>
                  <a:pt x="5672862" y="9700020"/>
                </a:cubicBezTo>
                <a:cubicBezTo>
                  <a:pt x="5491239" y="9737864"/>
                  <a:pt x="5455995" y="9670696"/>
                  <a:pt x="5349328" y="9700020"/>
                </a:cubicBezTo>
                <a:cubicBezTo>
                  <a:pt x="5242661" y="9729344"/>
                  <a:pt x="4901177" y="9676217"/>
                  <a:pt x="4750190" y="9700020"/>
                </a:cubicBezTo>
                <a:cubicBezTo>
                  <a:pt x="4599203" y="9723823"/>
                  <a:pt x="4270173" y="9671124"/>
                  <a:pt x="4013251" y="9700020"/>
                </a:cubicBezTo>
                <a:cubicBezTo>
                  <a:pt x="3756329" y="9728916"/>
                  <a:pt x="3354083" y="9611658"/>
                  <a:pt x="3138511" y="9700020"/>
                </a:cubicBezTo>
                <a:cubicBezTo>
                  <a:pt x="2922939" y="9788382"/>
                  <a:pt x="2732107" y="9698787"/>
                  <a:pt x="2401572" y="9700020"/>
                </a:cubicBezTo>
                <a:cubicBezTo>
                  <a:pt x="2071037" y="9701253"/>
                  <a:pt x="1930025" y="9685335"/>
                  <a:pt x="1616702" y="9700020"/>
                </a:cubicBezTo>
                <a:cubicBezTo>
                  <a:pt x="610176" y="9689163"/>
                  <a:pt x="-71227" y="9007398"/>
                  <a:pt x="0" y="8083318"/>
                </a:cubicBezTo>
                <a:cubicBezTo>
                  <a:pt x="-5202" y="7950119"/>
                  <a:pt x="51943" y="7705867"/>
                  <a:pt x="0" y="7495444"/>
                </a:cubicBezTo>
                <a:cubicBezTo>
                  <a:pt x="-51943" y="7285021"/>
                  <a:pt x="33537" y="7087356"/>
                  <a:pt x="0" y="6972236"/>
                </a:cubicBezTo>
                <a:cubicBezTo>
                  <a:pt x="-33537" y="6857116"/>
                  <a:pt x="29918" y="6734927"/>
                  <a:pt x="0" y="6513694"/>
                </a:cubicBezTo>
                <a:cubicBezTo>
                  <a:pt x="-29918" y="6292461"/>
                  <a:pt x="1926" y="6282353"/>
                  <a:pt x="0" y="6119818"/>
                </a:cubicBezTo>
                <a:cubicBezTo>
                  <a:pt x="-1926" y="5957283"/>
                  <a:pt x="34352" y="5837805"/>
                  <a:pt x="0" y="5661276"/>
                </a:cubicBezTo>
                <a:cubicBezTo>
                  <a:pt x="-34352" y="5484747"/>
                  <a:pt x="18113" y="5355480"/>
                  <a:pt x="0" y="5202735"/>
                </a:cubicBezTo>
                <a:cubicBezTo>
                  <a:pt x="-18113" y="5049990"/>
                  <a:pt x="44350" y="4903367"/>
                  <a:pt x="0" y="4614860"/>
                </a:cubicBezTo>
                <a:cubicBezTo>
                  <a:pt x="-44350" y="4326353"/>
                  <a:pt x="12888" y="4193379"/>
                  <a:pt x="0" y="4026986"/>
                </a:cubicBezTo>
                <a:cubicBezTo>
                  <a:pt x="-12888" y="3860593"/>
                  <a:pt x="14399" y="3693776"/>
                  <a:pt x="0" y="3503778"/>
                </a:cubicBezTo>
                <a:cubicBezTo>
                  <a:pt x="-14399" y="3313780"/>
                  <a:pt x="38458" y="2938195"/>
                  <a:pt x="0" y="2786572"/>
                </a:cubicBezTo>
                <a:cubicBezTo>
                  <a:pt x="-38458" y="2634949"/>
                  <a:pt x="10286" y="2515925"/>
                  <a:pt x="0" y="2328030"/>
                </a:cubicBezTo>
                <a:cubicBezTo>
                  <a:pt x="-10286" y="2140135"/>
                  <a:pt x="30797" y="1814377"/>
                  <a:pt x="0" y="1616702"/>
                </a:cubicBezTo>
                <a:close/>
              </a:path>
            </a:pathLst>
          </a:custGeom>
          <a:solidFill>
            <a:srgbClr val="FFDFEB"/>
          </a:solidFill>
          <a:ln w="76200">
            <a:solidFill>
              <a:schemeClr val="bg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Picture 15">
            <a:extLst>
              <a:ext uri="{FF2B5EF4-FFF2-40B4-BE49-F238E27FC236}">
                <a16:creationId xmlns:a16="http://schemas.microsoft.com/office/drawing/2014/main" id="{3B252FB7-C26A-8853-A394-B0C3C80A2083}"/>
              </a:ext>
            </a:extLst>
          </p:cNvPr>
          <p:cNvPicPr>
            <a:picLocks noChangeAspect="1"/>
          </p:cNvPicPr>
          <p:nvPr/>
        </p:nvPicPr>
        <p:blipFill>
          <a:blip r:embed="rId15"/>
          <a:stretch>
            <a:fillRect/>
          </a:stretch>
        </p:blipFill>
        <p:spPr>
          <a:xfrm>
            <a:off x="3841269" y="476845"/>
            <a:ext cx="10387224" cy="2082109"/>
          </a:xfrm>
          <a:prstGeom prst="rect">
            <a:avLst/>
          </a:prstGeom>
        </p:spPr>
      </p:pic>
      <p:sp>
        <p:nvSpPr>
          <p:cNvPr id="18" name="TextBox 17">
            <a:extLst>
              <a:ext uri="{FF2B5EF4-FFF2-40B4-BE49-F238E27FC236}">
                <a16:creationId xmlns:a16="http://schemas.microsoft.com/office/drawing/2014/main" id="{09313519-39F5-AAA4-C31B-EC65082FC49F}"/>
              </a:ext>
            </a:extLst>
          </p:cNvPr>
          <p:cNvSpPr txBox="1"/>
          <p:nvPr/>
        </p:nvSpPr>
        <p:spPr>
          <a:xfrm>
            <a:off x="818754" y="2633026"/>
            <a:ext cx="16474381" cy="6494085"/>
          </a:xfrm>
          <a:prstGeom prst="rect">
            <a:avLst/>
          </a:prstGeom>
          <a:noFill/>
        </p:spPr>
        <p:txBody>
          <a:bodyPr wrap="square">
            <a:spAutoFit/>
          </a:bodyPr>
          <a:lstStyle/>
          <a:p>
            <a:pPr algn="just"/>
            <a:r>
              <a:rPr lang="vi-VN" sz="5200" dirty="0">
                <a:solidFill>
                  <a:srgbClr val="CA447E"/>
                </a:solidFill>
                <a:effectLst/>
                <a:latin typeface="UTM Avo" panose="02040603050506020204" pitchFamily="18"/>
                <a:cs typeface="#9Slide05 Pattaya" pitchFamily="2" charset="-34"/>
              </a:rPr>
              <a:t>Đọc đúng, hiểu bài Tập đọc. Tìm từ thích hợp điền vào chỗ trống thích hợp</a:t>
            </a:r>
          </a:p>
          <a:p>
            <a:pPr algn="just"/>
            <a:r>
              <a:rPr lang="vi-VN" sz="5200" dirty="0">
                <a:solidFill>
                  <a:srgbClr val="CA447E"/>
                </a:solidFill>
                <a:effectLst/>
                <a:latin typeface="UTM Avo" panose="02040603050506020204" pitchFamily="18"/>
                <a:cs typeface="#9Slide05 Pattaya" pitchFamily="2" charset="-34"/>
              </a:rPr>
              <a:t>Chép đúng 1 câu văn cỡ chữ vừa</a:t>
            </a:r>
          </a:p>
          <a:p>
            <a:pPr algn="just"/>
            <a:r>
              <a:rPr lang="vi-VN" sz="5200" dirty="0">
                <a:solidFill>
                  <a:srgbClr val="CA447E"/>
                </a:solidFill>
                <a:effectLst/>
                <a:latin typeface="UTM Avo" panose="02040603050506020204" pitchFamily="18"/>
                <a:cs typeface="#9Slide05 Pattaya" pitchFamily="2" charset="-34"/>
              </a:rPr>
              <a:t>Phát triển năng lực tiếng việt. Có khả năng cộng tác, chia sẻ với bạn.</a:t>
            </a:r>
          </a:p>
          <a:p>
            <a:pPr algn="just"/>
            <a:r>
              <a:rPr lang="vi-VN" sz="5200" dirty="0">
                <a:solidFill>
                  <a:srgbClr val="CA447E"/>
                </a:solidFill>
                <a:latin typeface="UTM Avo" panose="02040603050506020204" pitchFamily="18"/>
                <a:cs typeface="#9Slide05 Pattaya" pitchFamily="2" charset="-34"/>
              </a:rPr>
              <a:t>-</a:t>
            </a:r>
            <a:r>
              <a:rPr lang="vi-VN" sz="5200" dirty="0">
                <a:solidFill>
                  <a:srgbClr val="CA447E"/>
                </a:solidFill>
                <a:effectLst/>
                <a:latin typeface="UTM Avo" panose="02040603050506020204" pitchFamily="18"/>
                <a:cs typeface="#9Slide05 Pattaya" pitchFamily="2" charset="-34"/>
              </a:rPr>
              <a:t>Bước đầu biết hợp tác với bạn qua hình thức làm việc nhóm.</a:t>
            </a:r>
          </a:p>
          <a:p>
            <a:pPr algn="just"/>
            <a:r>
              <a:rPr lang="vi-VN" sz="5200" dirty="0">
                <a:solidFill>
                  <a:srgbClr val="CA447E"/>
                </a:solidFill>
                <a:latin typeface="UTM Avo" panose="02040603050506020204" pitchFamily="18"/>
                <a:cs typeface="#9Slide05 Pattaya" pitchFamily="2" charset="-34"/>
              </a:rPr>
              <a:t>-</a:t>
            </a:r>
            <a:r>
              <a:rPr lang="vi-VN" sz="5200" dirty="0">
                <a:solidFill>
                  <a:srgbClr val="CA447E"/>
                </a:solidFill>
                <a:effectLst/>
                <a:latin typeface="UTM Avo" panose="02040603050506020204" pitchFamily="18"/>
                <a:cs typeface="#9Slide05 Pattaya" pitchFamily="2" charset="-34"/>
              </a:rPr>
              <a:t>Kiên nhẫn, biết quan sát và viết đúng nét chữ.</a:t>
            </a: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35112-65E2-908C-7C4D-27314B89C4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C88E36-F120-9307-C214-F7F09F06E04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a:extLst>
              <a:ext uri="{FF2B5EF4-FFF2-40B4-BE49-F238E27FC236}">
                <a16:creationId xmlns:a16="http://schemas.microsoft.com/office/drawing/2014/main" id="{4AA40346-27D0-2E26-B334-6174D15044DE}"/>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0A4D8794-B3B0-CA3C-5A98-4566C0146E5B}"/>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2D68623A-1DCA-A327-4D92-578487008769}"/>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a:extLst>
              <a:ext uri="{FF2B5EF4-FFF2-40B4-BE49-F238E27FC236}">
                <a16:creationId xmlns:a16="http://schemas.microsoft.com/office/drawing/2014/main" id="{396D4810-C139-6FF0-5AEE-F74DE607A547}"/>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60835E9D-EDD2-F577-DEE7-8FED22B5EAB9}"/>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AA471380-420F-989D-A5CA-7690DD8A60A1}"/>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a:extLst>
              <a:ext uri="{FF2B5EF4-FFF2-40B4-BE49-F238E27FC236}">
                <a16:creationId xmlns:a16="http://schemas.microsoft.com/office/drawing/2014/main" id="{E3BB2B6D-31A9-CB84-6CEA-1C112CFFFD5A}"/>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B7D960C6-7616-F7B2-E146-1D63EDC136C7}"/>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a:extLst>
              <a:ext uri="{FF2B5EF4-FFF2-40B4-BE49-F238E27FC236}">
                <a16:creationId xmlns:a16="http://schemas.microsoft.com/office/drawing/2014/main" id="{110D16EF-BD80-889F-1B9F-8C3192F1F58E}"/>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a:extLst>
              <a:ext uri="{FF2B5EF4-FFF2-40B4-BE49-F238E27FC236}">
                <a16:creationId xmlns:a16="http://schemas.microsoft.com/office/drawing/2014/main" id="{FD1B4B33-0BAF-FCB8-B8F6-1BC4378284C1}"/>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4" name="Picture 13">
            <a:extLst>
              <a:ext uri="{FF2B5EF4-FFF2-40B4-BE49-F238E27FC236}">
                <a16:creationId xmlns:a16="http://schemas.microsoft.com/office/drawing/2014/main" id="{5BCCAA47-DD98-6340-CE54-F66512EB7819}"/>
              </a:ext>
            </a:extLst>
          </p:cNvPr>
          <p:cNvPicPr>
            <a:picLocks noChangeAspect="1"/>
          </p:cNvPicPr>
          <p:nvPr/>
        </p:nvPicPr>
        <p:blipFill>
          <a:blip r:embed="rId15"/>
          <a:stretch>
            <a:fillRect/>
          </a:stretch>
        </p:blipFill>
        <p:spPr>
          <a:xfrm rot="709805">
            <a:off x="1407738" y="1043913"/>
            <a:ext cx="15472524" cy="7440713"/>
          </a:xfrm>
          <a:prstGeom prst="rect">
            <a:avLst/>
          </a:prstGeom>
        </p:spPr>
      </p:pic>
    </p:spTree>
    <p:extLst>
      <p:ext uri="{BB962C8B-B14F-4D97-AF65-F5344CB8AC3E}">
        <p14:creationId xmlns:p14="http://schemas.microsoft.com/office/powerpoint/2010/main" val="20223567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
                                        <p:tgtEl>
                                          <p:spTgt spid="14"/>
                                        </p:tgtEl>
                                      </p:cBhvr>
                                    </p:animEffect>
                                    <p:anim calcmode="lin" valueType="num">
                                      <p:cBhvr>
                                        <p:cTn id="8" dur="400" fill="hold"/>
                                        <p:tgtEl>
                                          <p:spTgt spid="14"/>
                                        </p:tgtEl>
                                        <p:attrNameLst>
                                          <p:attrName>ppt_x</p:attrName>
                                        </p:attrNameLst>
                                      </p:cBhvr>
                                      <p:tavLst>
                                        <p:tav tm="0">
                                          <p:val>
                                            <p:strVal val="#ppt_x"/>
                                          </p:val>
                                        </p:tav>
                                        <p:tav tm="100000">
                                          <p:val>
                                            <p:strVal val="#ppt_x"/>
                                          </p:val>
                                        </p:tav>
                                      </p:tavLst>
                                    </p:anim>
                                    <p:anim calcmode="lin" valueType="num">
                                      <p:cBhvr>
                                        <p:cTn id="9" dur="400" fill="hold"/>
                                        <p:tgtEl>
                                          <p:spTgt spid="1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E3FC5-31F2-8A69-3270-1233FA951F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37311F-6EAC-F64C-4138-0FC426F8CDC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910829D8-BE15-A477-655E-50AF0D2029D3}"/>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11078F2B-0A70-874D-2996-97A31729CE18}"/>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5B2EF0E8-6DB7-B249-8D2A-F1E2415CDD08}"/>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FA5374C5-9EF2-A09E-81FC-0AF3F1712CEE}"/>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70DBD068-4D7C-D78C-55F6-3D9462BAF71F}"/>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0E90466A-BD18-A312-118A-AE5DE1B15B1E}"/>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441E93BF-9976-B9E4-F86A-D625A3868367}"/>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DBF8CEA6-C5F8-9277-BCC0-8AD9E296AE0E}"/>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B3DAFCC5-010C-B82B-F4C9-71CA7446DF82}"/>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a:extLst>
              <a:ext uri="{FF2B5EF4-FFF2-40B4-BE49-F238E27FC236}">
                <a16:creationId xmlns:a16="http://schemas.microsoft.com/office/drawing/2014/main" id="{49A3F1E6-BD11-58C2-9AA4-2B4EEC2AE4A4}"/>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ounded Rectangle 13">
            <a:extLst>
              <a:ext uri="{FF2B5EF4-FFF2-40B4-BE49-F238E27FC236}">
                <a16:creationId xmlns:a16="http://schemas.microsoft.com/office/drawing/2014/main" id="{C3CD8617-6B55-6A3B-1AF1-022676E42201}"/>
              </a:ext>
            </a:extLst>
          </p:cNvPr>
          <p:cNvSpPr/>
          <p:nvPr/>
        </p:nvSpPr>
        <p:spPr>
          <a:xfrm>
            <a:off x="549164" y="320280"/>
            <a:ext cx="17013563" cy="9700020"/>
          </a:xfrm>
          <a:custGeom>
            <a:avLst/>
            <a:gdLst>
              <a:gd name="connsiteX0" fmla="*/ 0 w 17013563"/>
              <a:gd name="connsiteY0" fmla="*/ 1616702 h 9700020"/>
              <a:gd name="connsiteX1" fmla="*/ 1616702 w 17013563"/>
              <a:gd name="connsiteY1" fmla="*/ 0 h 9700020"/>
              <a:gd name="connsiteX2" fmla="*/ 1940236 w 17013563"/>
              <a:gd name="connsiteY2" fmla="*/ 0 h 9700020"/>
              <a:gd name="connsiteX3" fmla="*/ 2125969 w 17013563"/>
              <a:gd name="connsiteY3" fmla="*/ 0 h 9700020"/>
              <a:gd name="connsiteX4" fmla="*/ 3000709 w 17013563"/>
              <a:gd name="connsiteY4" fmla="*/ 0 h 9700020"/>
              <a:gd name="connsiteX5" fmla="*/ 3875450 w 17013563"/>
              <a:gd name="connsiteY5" fmla="*/ 0 h 9700020"/>
              <a:gd name="connsiteX6" fmla="*/ 4061182 w 17013563"/>
              <a:gd name="connsiteY6" fmla="*/ 0 h 9700020"/>
              <a:gd name="connsiteX7" fmla="*/ 4660320 w 17013563"/>
              <a:gd name="connsiteY7" fmla="*/ 0 h 9700020"/>
              <a:gd name="connsiteX8" fmla="*/ 5121655 w 17013563"/>
              <a:gd name="connsiteY8" fmla="*/ 0 h 9700020"/>
              <a:gd name="connsiteX9" fmla="*/ 5582991 w 17013563"/>
              <a:gd name="connsiteY9" fmla="*/ 0 h 9700020"/>
              <a:gd name="connsiteX10" fmla="*/ 6044327 w 17013563"/>
              <a:gd name="connsiteY10" fmla="*/ 0 h 9700020"/>
              <a:gd name="connsiteX11" fmla="*/ 6230060 w 17013563"/>
              <a:gd name="connsiteY11" fmla="*/ 0 h 9700020"/>
              <a:gd name="connsiteX12" fmla="*/ 7104800 w 17013563"/>
              <a:gd name="connsiteY12" fmla="*/ 0 h 9700020"/>
              <a:gd name="connsiteX13" fmla="*/ 7979541 w 17013563"/>
              <a:gd name="connsiteY13" fmla="*/ 0 h 9700020"/>
              <a:gd name="connsiteX14" fmla="*/ 8165273 w 17013563"/>
              <a:gd name="connsiteY14" fmla="*/ 0 h 9700020"/>
              <a:gd name="connsiteX15" fmla="*/ 8488807 w 17013563"/>
              <a:gd name="connsiteY15" fmla="*/ 0 h 9700020"/>
              <a:gd name="connsiteX16" fmla="*/ 9087945 w 17013563"/>
              <a:gd name="connsiteY16" fmla="*/ 0 h 9700020"/>
              <a:gd name="connsiteX17" fmla="*/ 9824884 w 17013563"/>
              <a:gd name="connsiteY17" fmla="*/ 0 h 9700020"/>
              <a:gd name="connsiteX18" fmla="*/ 10286219 w 17013563"/>
              <a:gd name="connsiteY18" fmla="*/ 0 h 9700020"/>
              <a:gd name="connsiteX19" fmla="*/ 10609754 w 17013563"/>
              <a:gd name="connsiteY19" fmla="*/ 0 h 9700020"/>
              <a:gd name="connsiteX20" fmla="*/ 10933288 w 17013563"/>
              <a:gd name="connsiteY20" fmla="*/ 0 h 9700020"/>
              <a:gd name="connsiteX21" fmla="*/ 11670227 w 17013563"/>
              <a:gd name="connsiteY21" fmla="*/ 0 h 9700020"/>
              <a:gd name="connsiteX22" fmla="*/ 11855959 w 17013563"/>
              <a:gd name="connsiteY22" fmla="*/ 0 h 9700020"/>
              <a:gd name="connsiteX23" fmla="*/ 12317295 w 17013563"/>
              <a:gd name="connsiteY23" fmla="*/ 0 h 9700020"/>
              <a:gd name="connsiteX24" fmla="*/ 12916432 w 17013563"/>
              <a:gd name="connsiteY24" fmla="*/ 0 h 9700020"/>
              <a:gd name="connsiteX25" fmla="*/ 13239967 w 17013563"/>
              <a:gd name="connsiteY25" fmla="*/ 0 h 9700020"/>
              <a:gd name="connsiteX26" fmla="*/ 14114707 w 17013563"/>
              <a:gd name="connsiteY26" fmla="*/ 0 h 9700020"/>
              <a:gd name="connsiteX27" fmla="*/ 14300440 w 17013563"/>
              <a:gd name="connsiteY27" fmla="*/ 0 h 9700020"/>
              <a:gd name="connsiteX28" fmla="*/ 14486172 w 17013563"/>
              <a:gd name="connsiteY28" fmla="*/ 0 h 9700020"/>
              <a:gd name="connsiteX29" fmla="*/ 15396861 w 17013563"/>
              <a:gd name="connsiteY29" fmla="*/ 0 h 9700020"/>
              <a:gd name="connsiteX30" fmla="*/ 17013563 w 17013563"/>
              <a:gd name="connsiteY30" fmla="*/ 1616702 h 9700020"/>
              <a:gd name="connsiteX31" fmla="*/ 17013563 w 17013563"/>
              <a:gd name="connsiteY31" fmla="*/ 2204576 h 9700020"/>
              <a:gd name="connsiteX32" fmla="*/ 17013563 w 17013563"/>
              <a:gd name="connsiteY32" fmla="*/ 2921783 h 9700020"/>
              <a:gd name="connsiteX33" fmla="*/ 17013563 w 17013563"/>
              <a:gd name="connsiteY33" fmla="*/ 3509657 h 9700020"/>
              <a:gd name="connsiteX34" fmla="*/ 17013563 w 17013563"/>
              <a:gd name="connsiteY34" fmla="*/ 3903533 h 9700020"/>
              <a:gd name="connsiteX35" fmla="*/ 17013563 w 17013563"/>
              <a:gd name="connsiteY35" fmla="*/ 4620739 h 9700020"/>
              <a:gd name="connsiteX36" fmla="*/ 17013563 w 17013563"/>
              <a:gd name="connsiteY36" fmla="*/ 5208613 h 9700020"/>
              <a:gd name="connsiteX37" fmla="*/ 17013563 w 17013563"/>
              <a:gd name="connsiteY37" fmla="*/ 5796487 h 9700020"/>
              <a:gd name="connsiteX38" fmla="*/ 17013563 w 17013563"/>
              <a:gd name="connsiteY38" fmla="*/ 6255029 h 9700020"/>
              <a:gd name="connsiteX39" fmla="*/ 17013563 w 17013563"/>
              <a:gd name="connsiteY39" fmla="*/ 6972236 h 9700020"/>
              <a:gd name="connsiteX40" fmla="*/ 17013563 w 17013563"/>
              <a:gd name="connsiteY40" fmla="*/ 7430778 h 9700020"/>
              <a:gd name="connsiteX41" fmla="*/ 17013563 w 17013563"/>
              <a:gd name="connsiteY41" fmla="*/ 8083318 h 9700020"/>
              <a:gd name="connsiteX42" fmla="*/ 15396861 w 17013563"/>
              <a:gd name="connsiteY42" fmla="*/ 9700020 h 9700020"/>
              <a:gd name="connsiteX43" fmla="*/ 14522120 w 17013563"/>
              <a:gd name="connsiteY43" fmla="*/ 9700020 h 9700020"/>
              <a:gd name="connsiteX44" fmla="*/ 13785182 w 17013563"/>
              <a:gd name="connsiteY44" fmla="*/ 9700020 h 9700020"/>
              <a:gd name="connsiteX45" fmla="*/ 13323846 w 17013563"/>
              <a:gd name="connsiteY45" fmla="*/ 9700020 h 9700020"/>
              <a:gd name="connsiteX46" fmla="*/ 12724708 w 17013563"/>
              <a:gd name="connsiteY46" fmla="*/ 9700020 h 9700020"/>
              <a:gd name="connsiteX47" fmla="*/ 12401174 w 17013563"/>
              <a:gd name="connsiteY47" fmla="*/ 9700020 h 9700020"/>
              <a:gd name="connsiteX48" fmla="*/ 11939839 w 17013563"/>
              <a:gd name="connsiteY48" fmla="*/ 9700020 h 9700020"/>
              <a:gd name="connsiteX49" fmla="*/ 11065098 w 17013563"/>
              <a:gd name="connsiteY49" fmla="*/ 9700020 h 9700020"/>
              <a:gd name="connsiteX50" fmla="*/ 10328159 w 17013563"/>
              <a:gd name="connsiteY50" fmla="*/ 9700020 h 9700020"/>
              <a:gd name="connsiteX51" fmla="*/ 10142426 w 17013563"/>
              <a:gd name="connsiteY51" fmla="*/ 9700020 h 9700020"/>
              <a:gd name="connsiteX52" fmla="*/ 9956694 w 17013563"/>
              <a:gd name="connsiteY52" fmla="*/ 9700020 h 9700020"/>
              <a:gd name="connsiteX53" fmla="*/ 9081953 w 17013563"/>
              <a:gd name="connsiteY53" fmla="*/ 9700020 h 9700020"/>
              <a:gd name="connsiteX54" fmla="*/ 8896221 w 17013563"/>
              <a:gd name="connsiteY54" fmla="*/ 9700020 h 9700020"/>
              <a:gd name="connsiteX55" fmla="*/ 8710488 w 17013563"/>
              <a:gd name="connsiteY55" fmla="*/ 9700020 h 9700020"/>
              <a:gd name="connsiteX56" fmla="*/ 7973549 w 17013563"/>
              <a:gd name="connsiteY56" fmla="*/ 9700020 h 9700020"/>
              <a:gd name="connsiteX57" fmla="*/ 7098809 w 17013563"/>
              <a:gd name="connsiteY57" fmla="*/ 9700020 h 9700020"/>
              <a:gd name="connsiteX58" fmla="*/ 6224068 w 17013563"/>
              <a:gd name="connsiteY58" fmla="*/ 9700020 h 9700020"/>
              <a:gd name="connsiteX59" fmla="*/ 5762732 w 17013563"/>
              <a:gd name="connsiteY59" fmla="*/ 9700020 h 9700020"/>
              <a:gd name="connsiteX60" fmla="*/ 4887992 w 17013563"/>
              <a:gd name="connsiteY60" fmla="*/ 9700020 h 9700020"/>
              <a:gd name="connsiteX61" fmla="*/ 4151053 w 17013563"/>
              <a:gd name="connsiteY61" fmla="*/ 9700020 h 9700020"/>
              <a:gd name="connsiteX62" fmla="*/ 3965320 w 17013563"/>
              <a:gd name="connsiteY62" fmla="*/ 9700020 h 9700020"/>
              <a:gd name="connsiteX63" fmla="*/ 3503985 w 17013563"/>
              <a:gd name="connsiteY63" fmla="*/ 9700020 h 9700020"/>
              <a:gd name="connsiteX64" fmla="*/ 2629244 w 17013563"/>
              <a:gd name="connsiteY64" fmla="*/ 9700020 h 9700020"/>
              <a:gd name="connsiteX65" fmla="*/ 1616702 w 17013563"/>
              <a:gd name="connsiteY65" fmla="*/ 9700020 h 9700020"/>
              <a:gd name="connsiteX66" fmla="*/ 0 w 17013563"/>
              <a:gd name="connsiteY66" fmla="*/ 8083318 h 9700020"/>
              <a:gd name="connsiteX67" fmla="*/ 0 w 17013563"/>
              <a:gd name="connsiteY67" fmla="*/ 7624776 h 9700020"/>
              <a:gd name="connsiteX68" fmla="*/ 0 w 17013563"/>
              <a:gd name="connsiteY68" fmla="*/ 7166234 h 9700020"/>
              <a:gd name="connsiteX69" fmla="*/ 0 w 17013563"/>
              <a:gd name="connsiteY69" fmla="*/ 6707692 h 9700020"/>
              <a:gd name="connsiteX70" fmla="*/ 0 w 17013563"/>
              <a:gd name="connsiteY70" fmla="*/ 6184484 h 9700020"/>
              <a:gd name="connsiteX71" fmla="*/ 0 w 17013563"/>
              <a:gd name="connsiteY71" fmla="*/ 5596610 h 9700020"/>
              <a:gd name="connsiteX72" fmla="*/ 0 w 17013563"/>
              <a:gd name="connsiteY72" fmla="*/ 5073402 h 9700020"/>
              <a:gd name="connsiteX73" fmla="*/ 0 w 17013563"/>
              <a:gd name="connsiteY73" fmla="*/ 4614860 h 9700020"/>
              <a:gd name="connsiteX74" fmla="*/ 0 w 17013563"/>
              <a:gd name="connsiteY74" fmla="*/ 4156318 h 9700020"/>
              <a:gd name="connsiteX75" fmla="*/ 0 w 17013563"/>
              <a:gd name="connsiteY75" fmla="*/ 3568444 h 9700020"/>
              <a:gd name="connsiteX76" fmla="*/ 0 w 17013563"/>
              <a:gd name="connsiteY76" fmla="*/ 3109902 h 9700020"/>
              <a:gd name="connsiteX77" fmla="*/ 0 w 17013563"/>
              <a:gd name="connsiteY77" fmla="*/ 2651361 h 9700020"/>
              <a:gd name="connsiteX78" fmla="*/ 0 w 17013563"/>
              <a:gd name="connsiteY78" fmla="*/ 2192819 h 9700020"/>
              <a:gd name="connsiteX79" fmla="*/ 0 w 17013563"/>
              <a:gd name="connsiteY79" fmla="*/ 1616702 h 97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013563" h="9700020" fill="none" extrusionOk="0">
                <a:moveTo>
                  <a:pt x="0" y="1616702"/>
                </a:moveTo>
                <a:cubicBezTo>
                  <a:pt x="52205" y="705487"/>
                  <a:pt x="824570" y="-241732"/>
                  <a:pt x="1616702" y="0"/>
                </a:cubicBezTo>
                <a:cubicBezTo>
                  <a:pt x="1693422" y="-24995"/>
                  <a:pt x="1790096" y="29309"/>
                  <a:pt x="1940236" y="0"/>
                </a:cubicBezTo>
                <a:cubicBezTo>
                  <a:pt x="2090376" y="-29309"/>
                  <a:pt x="2035442" y="16121"/>
                  <a:pt x="2125969" y="0"/>
                </a:cubicBezTo>
                <a:cubicBezTo>
                  <a:pt x="2216496" y="-16121"/>
                  <a:pt x="2601968" y="51137"/>
                  <a:pt x="3000709" y="0"/>
                </a:cubicBezTo>
                <a:cubicBezTo>
                  <a:pt x="3399450" y="-51137"/>
                  <a:pt x="3577858" y="17718"/>
                  <a:pt x="3875450" y="0"/>
                </a:cubicBezTo>
                <a:cubicBezTo>
                  <a:pt x="4173042" y="-17718"/>
                  <a:pt x="4002338" y="15490"/>
                  <a:pt x="4061182" y="0"/>
                </a:cubicBezTo>
                <a:cubicBezTo>
                  <a:pt x="4120026" y="-15490"/>
                  <a:pt x="4424674" y="1093"/>
                  <a:pt x="4660320" y="0"/>
                </a:cubicBezTo>
                <a:cubicBezTo>
                  <a:pt x="4895966" y="-1093"/>
                  <a:pt x="4905674" y="17637"/>
                  <a:pt x="5121655" y="0"/>
                </a:cubicBezTo>
                <a:cubicBezTo>
                  <a:pt x="5337636" y="-17637"/>
                  <a:pt x="5417937" y="32135"/>
                  <a:pt x="5582991" y="0"/>
                </a:cubicBezTo>
                <a:cubicBezTo>
                  <a:pt x="5748045" y="-32135"/>
                  <a:pt x="5940553" y="47464"/>
                  <a:pt x="6044327" y="0"/>
                </a:cubicBezTo>
                <a:cubicBezTo>
                  <a:pt x="6148101" y="-47464"/>
                  <a:pt x="6146062" y="21005"/>
                  <a:pt x="6230060" y="0"/>
                </a:cubicBezTo>
                <a:cubicBezTo>
                  <a:pt x="6314058" y="-21005"/>
                  <a:pt x="6674478" y="9148"/>
                  <a:pt x="7104800" y="0"/>
                </a:cubicBezTo>
                <a:cubicBezTo>
                  <a:pt x="7535122" y="-9148"/>
                  <a:pt x="7608969" y="74325"/>
                  <a:pt x="7979541" y="0"/>
                </a:cubicBezTo>
                <a:cubicBezTo>
                  <a:pt x="8350113" y="-74325"/>
                  <a:pt x="8078496" y="14580"/>
                  <a:pt x="8165273" y="0"/>
                </a:cubicBezTo>
                <a:cubicBezTo>
                  <a:pt x="8252050" y="-14580"/>
                  <a:pt x="8386865" y="6823"/>
                  <a:pt x="8488807" y="0"/>
                </a:cubicBezTo>
                <a:cubicBezTo>
                  <a:pt x="8590749" y="-6823"/>
                  <a:pt x="8961544" y="20834"/>
                  <a:pt x="9087945" y="0"/>
                </a:cubicBezTo>
                <a:cubicBezTo>
                  <a:pt x="9214346" y="-20834"/>
                  <a:pt x="9634179" y="26835"/>
                  <a:pt x="9824884" y="0"/>
                </a:cubicBezTo>
                <a:cubicBezTo>
                  <a:pt x="10015589" y="-26835"/>
                  <a:pt x="10099889" y="12875"/>
                  <a:pt x="10286219" y="0"/>
                </a:cubicBezTo>
                <a:cubicBezTo>
                  <a:pt x="10472549" y="-12875"/>
                  <a:pt x="10488028" y="25532"/>
                  <a:pt x="10609754" y="0"/>
                </a:cubicBezTo>
                <a:cubicBezTo>
                  <a:pt x="10731481" y="-25532"/>
                  <a:pt x="10867737" y="13696"/>
                  <a:pt x="10933288" y="0"/>
                </a:cubicBezTo>
                <a:cubicBezTo>
                  <a:pt x="10998839" y="-13696"/>
                  <a:pt x="11503334" y="73111"/>
                  <a:pt x="11670227" y="0"/>
                </a:cubicBezTo>
                <a:cubicBezTo>
                  <a:pt x="11837120" y="-73111"/>
                  <a:pt x="11814571" y="2369"/>
                  <a:pt x="11855959" y="0"/>
                </a:cubicBezTo>
                <a:cubicBezTo>
                  <a:pt x="11897347" y="-2369"/>
                  <a:pt x="12217860" y="35399"/>
                  <a:pt x="12317295" y="0"/>
                </a:cubicBezTo>
                <a:cubicBezTo>
                  <a:pt x="12416730" y="-35399"/>
                  <a:pt x="12713008" y="14352"/>
                  <a:pt x="12916432" y="0"/>
                </a:cubicBezTo>
                <a:cubicBezTo>
                  <a:pt x="13119856" y="-14352"/>
                  <a:pt x="13104672" y="24595"/>
                  <a:pt x="13239967" y="0"/>
                </a:cubicBezTo>
                <a:cubicBezTo>
                  <a:pt x="13375262" y="-24595"/>
                  <a:pt x="13834118" y="20764"/>
                  <a:pt x="14114707" y="0"/>
                </a:cubicBezTo>
                <a:cubicBezTo>
                  <a:pt x="14395296" y="-20764"/>
                  <a:pt x="14215653" y="3921"/>
                  <a:pt x="14300440" y="0"/>
                </a:cubicBezTo>
                <a:cubicBezTo>
                  <a:pt x="14385227" y="-3921"/>
                  <a:pt x="14439869" y="21449"/>
                  <a:pt x="14486172" y="0"/>
                </a:cubicBezTo>
                <a:cubicBezTo>
                  <a:pt x="14532475" y="-21449"/>
                  <a:pt x="15057450" y="10089"/>
                  <a:pt x="15396861" y="0"/>
                </a:cubicBezTo>
                <a:cubicBezTo>
                  <a:pt x="16062788" y="29819"/>
                  <a:pt x="17034784" y="979423"/>
                  <a:pt x="17013563" y="1616702"/>
                </a:cubicBezTo>
                <a:cubicBezTo>
                  <a:pt x="17052391" y="1785765"/>
                  <a:pt x="16953613" y="2076152"/>
                  <a:pt x="17013563" y="2204576"/>
                </a:cubicBezTo>
                <a:cubicBezTo>
                  <a:pt x="17073513" y="2333000"/>
                  <a:pt x="17011979" y="2737427"/>
                  <a:pt x="17013563" y="2921783"/>
                </a:cubicBezTo>
                <a:cubicBezTo>
                  <a:pt x="17015147" y="3106139"/>
                  <a:pt x="17008574" y="3363539"/>
                  <a:pt x="17013563" y="3509657"/>
                </a:cubicBezTo>
                <a:cubicBezTo>
                  <a:pt x="17018552" y="3655775"/>
                  <a:pt x="16968587" y="3804125"/>
                  <a:pt x="17013563" y="3903533"/>
                </a:cubicBezTo>
                <a:cubicBezTo>
                  <a:pt x="17058539" y="4002941"/>
                  <a:pt x="16939404" y="4301790"/>
                  <a:pt x="17013563" y="4620739"/>
                </a:cubicBezTo>
                <a:cubicBezTo>
                  <a:pt x="17087722" y="4939688"/>
                  <a:pt x="16949904" y="5080695"/>
                  <a:pt x="17013563" y="5208613"/>
                </a:cubicBezTo>
                <a:cubicBezTo>
                  <a:pt x="17077222" y="5336531"/>
                  <a:pt x="16985138" y="5635153"/>
                  <a:pt x="17013563" y="5796487"/>
                </a:cubicBezTo>
                <a:cubicBezTo>
                  <a:pt x="17041988" y="5957821"/>
                  <a:pt x="16973631" y="6127220"/>
                  <a:pt x="17013563" y="6255029"/>
                </a:cubicBezTo>
                <a:cubicBezTo>
                  <a:pt x="17053495" y="6382838"/>
                  <a:pt x="16942007" y="6758837"/>
                  <a:pt x="17013563" y="6972236"/>
                </a:cubicBezTo>
                <a:cubicBezTo>
                  <a:pt x="17085119" y="7185635"/>
                  <a:pt x="16974627" y="7290688"/>
                  <a:pt x="17013563" y="7430778"/>
                </a:cubicBezTo>
                <a:cubicBezTo>
                  <a:pt x="17052499" y="7570868"/>
                  <a:pt x="16959148" y="7810966"/>
                  <a:pt x="17013563" y="8083318"/>
                </a:cubicBezTo>
                <a:cubicBezTo>
                  <a:pt x="17013885" y="8858005"/>
                  <a:pt x="16282057" y="9517923"/>
                  <a:pt x="15396861" y="9700020"/>
                </a:cubicBezTo>
                <a:cubicBezTo>
                  <a:pt x="15124506" y="9787421"/>
                  <a:pt x="14945920" y="9670810"/>
                  <a:pt x="14522120" y="9700020"/>
                </a:cubicBezTo>
                <a:cubicBezTo>
                  <a:pt x="14098320" y="9729230"/>
                  <a:pt x="14019371" y="9634570"/>
                  <a:pt x="13785182" y="9700020"/>
                </a:cubicBezTo>
                <a:cubicBezTo>
                  <a:pt x="13550993" y="9765470"/>
                  <a:pt x="13484051" y="9680103"/>
                  <a:pt x="13323846" y="9700020"/>
                </a:cubicBezTo>
                <a:cubicBezTo>
                  <a:pt x="13163641" y="9719937"/>
                  <a:pt x="12944355" y="9679779"/>
                  <a:pt x="12724708" y="9700020"/>
                </a:cubicBezTo>
                <a:cubicBezTo>
                  <a:pt x="12505061" y="9720261"/>
                  <a:pt x="12469097" y="9669663"/>
                  <a:pt x="12401174" y="9700020"/>
                </a:cubicBezTo>
                <a:cubicBezTo>
                  <a:pt x="12333251" y="9730377"/>
                  <a:pt x="12167244" y="9659303"/>
                  <a:pt x="11939839" y="9700020"/>
                </a:cubicBezTo>
                <a:cubicBezTo>
                  <a:pt x="11712435" y="9740737"/>
                  <a:pt x="11271776" y="9671198"/>
                  <a:pt x="11065098" y="9700020"/>
                </a:cubicBezTo>
                <a:cubicBezTo>
                  <a:pt x="10858420" y="9728842"/>
                  <a:pt x="10561039" y="9620661"/>
                  <a:pt x="10328159" y="9700020"/>
                </a:cubicBezTo>
                <a:cubicBezTo>
                  <a:pt x="10095279" y="9779379"/>
                  <a:pt x="10223414" y="9695039"/>
                  <a:pt x="10142426" y="9700020"/>
                </a:cubicBezTo>
                <a:cubicBezTo>
                  <a:pt x="10061438" y="9705001"/>
                  <a:pt x="10014988" y="9699963"/>
                  <a:pt x="9956694" y="9700020"/>
                </a:cubicBezTo>
                <a:cubicBezTo>
                  <a:pt x="9898400" y="9700077"/>
                  <a:pt x="9372528" y="9699190"/>
                  <a:pt x="9081953" y="9700020"/>
                </a:cubicBezTo>
                <a:cubicBezTo>
                  <a:pt x="8791378" y="9700850"/>
                  <a:pt x="8969481" y="9697292"/>
                  <a:pt x="8896221" y="9700020"/>
                </a:cubicBezTo>
                <a:cubicBezTo>
                  <a:pt x="8822961" y="9702748"/>
                  <a:pt x="8800027" y="9699868"/>
                  <a:pt x="8710488" y="9700020"/>
                </a:cubicBezTo>
                <a:cubicBezTo>
                  <a:pt x="8620949" y="9700172"/>
                  <a:pt x="8151343" y="9657354"/>
                  <a:pt x="7973549" y="9700020"/>
                </a:cubicBezTo>
                <a:cubicBezTo>
                  <a:pt x="7795755" y="9742686"/>
                  <a:pt x="7295301" y="9666673"/>
                  <a:pt x="7098809" y="9700020"/>
                </a:cubicBezTo>
                <a:cubicBezTo>
                  <a:pt x="6902317" y="9733367"/>
                  <a:pt x="6658478" y="9691439"/>
                  <a:pt x="6224068" y="9700020"/>
                </a:cubicBezTo>
                <a:cubicBezTo>
                  <a:pt x="5789658" y="9708601"/>
                  <a:pt x="5884773" y="9663877"/>
                  <a:pt x="5762732" y="9700020"/>
                </a:cubicBezTo>
                <a:cubicBezTo>
                  <a:pt x="5640691" y="9736163"/>
                  <a:pt x="5157643" y="9691675"/>
                  <a:pt x="4887992" y="9700020"/>
                </a:cubicBezTo>
                <a:cubicBezTo>
                  <a:pt x="4618341" y="9708365"/>
                  <a:pt x="4307268" y="9647167"/>
                  <a:pt x="4151053" y="9700020"/>
                </a:cubicBezTo>
                <a:cubicBezTo>
                  <a:pt x="3994838" y="9752873"/>
                  <a:pt x="4028097" y="9686681"/>
                  <a:pt x="3965320" y="9700020"/>
                </a:cubicBezTo>
                <a:cubicBezTo>
                  <a:pt x="3902543" y="9713359"/>
                  <a:pt x="3707517" y="9699889"/>
                  <a:pt x="3503985" y="9700020"/>
                </a:cubicBezTo>
                <a:cubicBezTo>
                  <a:pt x="3300453" y="9700151"/>
                  <a:pt x="2978559" y="9665819"/>
                  <a:pt x="2629244" y="9700020"/>
                </a:cubicBezTo>
                <a:cubicBezTo>
                  <a:pt x="2279929" y="9734221"/>
                  <a:pt x="1984078" y="9592192"/>
                  <a:pt x="1616702" y="9700020"/>
                </a:cubicBezTo>
                <a:cubicBezTo>
                  <a:pt x="901936" y="9518970"/>
                  <a:pt x="-102936" y="8894865"/>
                  <a:pt x="0" y="8083318"/>
                </a:cubicBezTo>
                <a:cubicBezTo>
                  <a:pt x="-14386" y="7874287"/>
                  <a:pt x="29089" y="7761368"/>
                  <a:pt x="0" y="7624776"/>
                </a:cubicBezTo>
                <a:cubicBezTo>
                  <a:pt x="-29089" y="7488184"/>
                  <a:pt x="47096" y="7381629"/>
                  <a:pt x="0" y="7166234"/>
                </a:cubicBezTo>
                <a:cubicBezTo>
                  <a:pt x="-47096" y="6950839"/>
                  <a:pt x="51858" y="6854624"/>
                  <a:pt x="0" y="6707692"/>
                </a:cubicBezTo>
                <a:cubicBezTo>
                  <a:pt x="-51858" y="6560760"/>
                  <a:pt x="5726" y="6393933"/>
                  <a:pt x="0" y="6184484"/>
                </a:cubicBezTo>
                <a:cubicBezTo>
                  <a:pt x="-5726" y="5975035"/>
                  <a:pt x="62648" y="5881809"/>
                  <a:pt x="0" y="5596610"/>
                </a:cubicBezTo>
                <a:cubicBezTo>
                  <a:pt x="-62648" y="5311411"/>
                  <a:pt x="7475" y="5325716"/>
                  <a:pt x="0" y="5073402"/>
                </a:cubicBezTo>
                <a:cubicBezTo>
                  <a:pt x="-7475" y="4821088"/>
                  <a:pt x="18258" y="4792881"/>
                  <a:pt x="0" y="4614860"/>
                </a:cubicBezTo>
                <a:cubicBezTo>
                  <a:pt x="-18258" y="4436839"/>
                  <a:pt x="48782" y="4331450"/>
                  <a:pt x="0" y="4156318"/>
                </a:cubicBezTo>
                <a:cubicBezTo>
                  <a:pt x="-48782" y="3981186"/>
                  <a:pt x="57734" y="3831279"/>
                  <a:pt x="0" y="3568444"/>
                </a:cubicBezTo>
                <a:cubicBezTo>
                  <a:pt x="-57734" y="3305609"/>
                  <a:pt x="38693" y="3204882"/>
                  <a:pt x="0" y="3109902"/>
                </a:cubicBezTo>
                <a:cubicBezTo>
                  <a:pt x="-38693" y="3014922"/>
                  <a:pt x="15407" y="2749024"/>
                  <a:pt x="0" y="2651361"/>
                </a:cubicBezTo>
                <a:cubicBezTo>
                  <a:pt x="-15407" y="2553698"/>
                  <a:pt x="2220" y="2404321"/>
                  <a:pt x="0" y="2192819"/>
                </a:cubicBezTo>
                <a:cubicBezTo>
                  <a:pt x="-2220" y="1981317"/>
                  <a:pt x="15673" y="1840657"/>
                  <a:pt x="0" y="1616702"/>
                </a:cubicBezTo>
                <a:close/>
              </a:path>
              <a:path w="17013563" h="9700020" stroke="0" extrusionOk="0">
                <a:moveTo>
                  <a:pt x="0" y="1616702"/>
                </a:moveTo>
                <a:cubicBezTo>
                  <a:pt x="-62004" y="685577"/>
                  <a:pt x="588478" y="50797"/>
                  <a:pt x="1616702" y="0"/>
                </a:cubicBezTo>
                <a:cubicBezTo>
                  <a:pt x="1809260" y="-58703"/>
                  <a:pt x="2305921" y="39446"/>
                  <a:pt x="2491443" y="0"/>
                </a:cubicBezTo>
                <a:cubicBezTo>
                  <a:pt x="2676965" y="-39446"/>
                  <a:pt x="2832138" y="28896"/>
                  <a:pt x="2952778" y="0"/>
                </a:cubicBezTo>
                <a:cubicBezTo>
                  <a:pt x="3073418" y="-28896"/>
                  <a:pt x="3127626" y="24664"/>
                  <a:pt x="3276312" y="0"/>
                </a:cubicBezTo>
                <a:cubicBezTo>
                  <a:pt x="3424998" y="-24664"/>
                  <a:pt x="3743450" y="55235"/>
                  <a:pt x="4013251" y="0"/>
                </a:cubicBezTo>
                <a:cubicBezTo>
                  <a:pt x="4283052" y="-55235"/>
                  <a:pt x="4324236" y="28468"/>
                  <a:pt x="4474587" y="0"/>
                </a:cubicBezTo>
                <a:cubicBezTo>
                  <a:pt x="4624938" y="-28468"/>
                  <a:pt x="5132389" y="102239"/>
                  <a:pt x="5349328" y="0"/>
                </a:cubicBezTo>
                <a:cubicBezTo>
                  <a:pt x="5566267" y="-102239"/>
                  <a:pt x="5517825" y="25387"/>
                  <a:pt x="5672862" y="0"/>
                </a:cubicBezTo>
                <a:cubicBezTo>
                  <a:pt x="5827899" y="-25387"/>
                  <a:pt x="6207494" y="69377"/>
                  <a:pt x="6547602" y="0"/>
                </a:cubicBezTo>
                <a:cubicBezTo>
                  <a:pt x="6887710" y="-69377"/>
                  <a:pt x="6655001" y="3357"/>
                  <a:pt x="6733335" y="0"/>
                </a:cubicBezTo>
                <a:cubicBezTo>
                  <a:pt x="6811669" y="-3357"/>
                  <a:pt x="7191089" y="4160"/>
                  <a:pt x="7332472" y="0"/>
                </a:cubicBezTo>
                <a:cubicBezTo>
                  <a:pt x="7473855" y="-4160"/>
                  <a:pt x="7640829" y="42724"/>
                  <a:pt x="7931610" y="0"/>
                </a:cubicBezTo>
                <a:cubicBezTo>
                  <a:pt x="8222391" y="-42724"/>
                  <a:pt x="8197112" y="19485"/>
                  <a:pt x="8392945" y="0"/>
                </a:cubicBezTo>
                <a:cubicBezTo>
                  <a:pt x="8588778" y="-19485"/>
                  <a:pt x="9024028" y="73510"/>
                  <a:pt x="9267686" y="0"/>
                </a:cubicBezTo>
                <a:cubicBezTo>
                  <a:pt x="9511344" y="-73510"/>
                  <a:pt x="9957011" y="41439"/>
                  <a:pt x="10142426" y="0"/>
                </a:cubicBezTo>
                <a:cubicBezTo>
                  <a:pt x="10327841" y="-41439"/>
                  <a:pt x="10379565" y="11959"/>
                  <a:pt x="10465961" y="0"/>
                </a:cubicBezTo>
                <a:cubicBezTo>
                  <a:pt x="10552357" y="-11959"/>
                  <a:pt x="10921524" y="65166"/>
                  <a:pt x="11065098" y="0"/>
                </a:cubicBezTo>
                <a:cubicBezTo>
                  <a:pt x="11208672" y="-65166"/>
                  <a:pt x="11513678" y="26742"/>
                  <a:pt x="11939839" y="0"/>
                </a:cubicBezTo>
                <a:cubicBezTo>
                  <a:pt x="12366000" y="-26742"/>
                  <a:pt x="12314843" y="40025"/>
                  <a:pt x="12538976" y="0"/>
                </a:cubicBezTo>
                <a:cubicBezTo>
                  <a:pt x="12763109" y="-40025"/>
                  <a:pt x="12665551" y="7524"/>
                  <a:pt x="12724708" y="0"/>
                </a:cubicBezTo>
                <a:cubicBezTo>
                  <a:pt x="12783865" y="-7524"/>
                  <a:pt x="12958826" y="31391"/>
                  <a:pt x="13048243" y="0"/>
                </a:cubicBezTo>
                <a:cubicBezTo>
                  <a:pt x="13137661" y="-31391"/>
                  <a:pt x="13594758" y="20936"/>
                  <a:pt x="13922983" y="0"/>
                </a:cubicBezTo>
                <a:cubicBezTo>
                  <a:pt x="14251208" y="-20936"/>
                  <a:pt x="14339273" y="23394"/>
                  <a:pt x="14522120" y="0"/>
                </a:cubicBezTo>
                <a:cubicBezTo>
                  <a:pt x="14704967" y="-23394"/>
                  <a:pt x="14748701" y="6238"/>
                  <a:pt x="14845655" y="0"/>
                </a:cubicBezTo>
                <a:cubicBezTo>
                  <a:pt x="14942610" y="-6238"/>
                  <a:pt x="15250098" y="38917"/>
                  <a:pt x="15396861" y="0"/>
                </a:cubicBezTo>
                <a:cubicBezTo>
                  <a:pt x="16096125" y="-10958"/>
                  <a:pt x="17111557" y="808188"/>
                  <a:pt x="17013563" y="1616702"/>
                </a:cubicBezTo>
                <a:cubicBezTo>
                  <a:pt x="17039291" y="1735888"/>
                  <a:pt x="16992831" y="1910665"/>
                  <a:pt x="17013563" y="2204576"/>
                </a:cubicBezTo>
                <a:cubicBezTo>
                  <a:pt x="17034295" y="2498487"/>
                  <a:pt x="16967861" y="2455951"/>
                  <a:pt x="17013563" y="2663118"/>
                </a:cubicBezTo>
                <a:cubicBezTo>
                  <a:pt x="17059265" y="2870285"/>
                  <a:pt x="16948607" y="3082927"/>
                  <a:pt x="17013563" y="3315658"/>
                </a:cubicBezTo>
                <a:cubicBezTo>
                  <a:pt x="17078519" y="3548389"/>
                  <a:pt x="17001397" y="3566437"/>
                  <a:pt x="17013563" y="3774200"/>
                </a:cubicBezTo>
                <a:cubicBezTo>
                  <a:pt x="17025729" y="3981963"/>
                  <a:pt x="16936075" y="4195027"/>
                  <a:pt x="17013563" y="4426741"/>
                </a:cubicBezTo>
                <a:cubicBezTo>
                  <a:pt x="17091051" y="4658455"/>
                  <a:pt x="17007115" y="4623953"/>
                  <a:pt x="17013563" y="4820616"/>
                </a:cubicBezTo>
                <a:cubicBezTo>
                  <a:pt x="17020011" y="5017280"/>
                  <a:pt x="17004507" y="5239280"/>
                  <a:pt x="17013563" y="5473157"/>
                </a:cubicBezTo>
                <a:cubicBezTo>
                  <a:pt x="17022619" y="5707034"/>
                  <a:pt x="16995553" y="5782089"/>
                  <a:pt x="17013563" y="5931698"/>
                </a:cubicBezTo>
                <a:cubicBezTo>
                  <a:pt x="17031573" y="6081307"/>
                  <a:pt x="16994989" y="6202897"/>
                  <a:pt x="17013563" y="6325574"/>
                </a:cubicBezTo>
                <a:cubicBezTo>
                  <a:pt x="17032137" y="6448251"/>
                  <a:pt x="17012615" y="6647810"/>
                  <a:pt x="17013563" y="6784116"/>
                </a:cubicBezTo>
                <a:cubicBezTo>
                  <a:pt x="17014511" y="6920422"/>
                  <a:pt x="17008686" y="7271060"/>
                  <a:pt x="17013563" y="7436656"/>
                </a:cubicBezTo>
                <a:cubicBezTo>
                  <a:pt x="17018440" y="7602252"/>
                  <a:pt x="16938733" y="7941812"/>
                  <a:pt x="17013563" y="8083318"/>
                </a:cubicBezTo>
                <a:cubicBezTo>
                  <a:pt x="17054608" y="8977503"/>
                  <a:pt x="16394085" y="9808139"/>
                  <a:pt x="15396861" y="9700020"/>
                </a:cubicBezTo>
                <a:cubicBezTo>
                  <a:pt x="15265704" y="9723700"/>
                  <a:pt x="15077124" y="9659563"/>
                  <a:pt x="14797724" y="9700020"/>
                </a:cubicBezTo>
                <a:cubicBezTo>
                  <a:pt x="14518324" y="9740477"/>
                  <a:pt x="14388583" y="9684704"/>
                  <a:pt x="14198586" y="9700020"/>
                </a:cubicBezTo>
                <a:cubicBezTo>
                  <a:pt x="14008589" y="9715336"/>
                  <a:pt x="13970819" y="9677352"/>
                  <a:pt x="13875052" y="9700020"/>
                </a:cubicBezTo>
                <a:cubicBezTo>
                  <a:pt x="13779285" y="9722688"/>
                  <a:pt x="13235016" y="9691447"/>
                  <a:pt x="13000312" y="9700020"/>
                </a:cubicBezTo>
                <a:cubicBezTo>
                  <a:pt x="12765608" y="9708593"/>
                  <a:pt x="12611575" y="9678965"/>
                  <a:pt x="12401174" y="9700020"/>
                </a:cubicBezTo>
                <a:cubicBezTo>
                  <a:pt x="12190773" y="9721075"/>
                  <a:pt x="11798221" y="9659570"/>
                  <a:pt x="11526434" y="9700020"/>
                </a:cubicBezTo>
                <a:cubicBezTo>
                  <a:pt x="11254647" y="9740470"/>
                  <a:pt x="11085369" y="9639854"/>
                  <a:pt x="10789495" y="9700020"/>
                </a:cubicBezTo>
                <a:cubicBezTo>
                  <a:pt x="10493621" y="9760186"/>
                  <a:pt x="10424320" y="9655056"/>
                  <a:pt x="10328159" y="9700020"/>
                </a:cubicBezTo>
                <a:cubicBezTo>
                  <a:pt x="10231998" y="9744984"/>
                  <a:pt x="9782694" y="9634242"/>
                  <a:pt x="9591220" y="9700020"/>
                </a:cubicBezTo>
                <a:cubicBezTo>
                  <a:pt x="9399746" y="9765798"/>
                  <a:pt x="9414883" y="9662565"/>
                  <a:pt x="9267686" y="9700020"/>
                </a:cubicBezTo>
                <a:cubicBezTo>
                  <a:pt x="9120489" y="9737475"/>
                  <a:pt x="8835514" y="9684100"/>
                  <a:pt x="8668549" y="9700020"/>
                </a:cubicBezTo>
                <a:cubicBezTo>
                  <a:pt x="8501584" y="9715940"/>
                  <a:pt x="8535641" y="9697323"/>
                  <a:pt x="8482816" y="9700020"/>
                </a:cubicBezTo>
                <a:cubicBezTo>
                  <a:pt x="8429991" y="9702717"/>
                  <a:pt x="8031490" y="9639205"/>
                  <a:pt x="7608075" y="9700020"/>
                </a:cubicBezTo>
                <a:cubicBezTo>
                  <a:pt x="7184660" y="9760835"/>
                  <a:pt x="7200427" y="9638668"/>
                  <a:pt x="7008938" y="9700020"/>
                </a:cubicBezTo>
                <a:cubicBezTo>
                  <a:pt x="6817449" y="9761372"/>
                  <a:pt x="6556727" y="9688659"/>
                  <a:pt x="6134198" y="9700020"/>
                </a:cubicBezTo>
                <a:cubicBezTo>
                  <a:pt x="5711669" y="9711381"/>
                  <a:pt x="5854485" y="9662176"/>
                  <a:pt x="5672862" y="9700020"/>
                </a:cubicBezTo>
                <a:cubicBezTo>
                  <a:pt x="5491239" y="9737864"/>
                  <a:pt x="5455995" y="9670696"/>
                  <a:pt x="5349328" y="9700020"/>
                </a:cubicBezTo>
                <a:cubicBezTo>
                  <a:pt x="5242661" y="9729344"/>
                  <a:pt x="4901177" y="9676217"/>
                  <a:pt x="4750190" y="9700020"/>
                </a:cubicBezTo>
                <a:cubicBezTo>
                  <a:pt x="4599203" y="9723823"/>
                  <a:pt x="4270173" y="9671124"/>
                  <a:pt x="4013251" y="9700020"/>
                </a:cubicBezTo>
                <a:cubicBezTo>
                  <a:pt x="3756329" y="9728916"/>
                  <a:pt x="3354083" y="9611658"/>
                  <a:pt x="3138511" y="9700020"/>
                </a:cubicBezTo>
                <a:cubicBezTo>
                  <a:pt x="2922939" y="9788382"/>
                  <a:pt x="2732107" y="9698787"/>
                  <a:pt x="2401572" y="9700020"/>
                </a:cubicBezTo>
                <a:cubicBezTo>
                  <a:pt x="2071037" y="9701253"/>
                  <a:pt x="1930025" y="9685335"/>
                  <a:pt x="1616702" y="9700020"/>
                </a:cubicBezTo>
                <a:cubicBezTo>
                  <a:pt x="610176" y="9689163"/>
                  <a:pt x="-71227" y="9007398"/>
                  <a:pt x="0" y="8083318"/>
                </a:cubicBezTo>
                <a:cubicBezTo>
                  <a:pt x="-5202" y="7950119"/>
                  <a:pt x="51943" y="7705867"/>
                  <a:pt x="0" y="7495444"/>
                </a:cubicBezTo>
                <a:cubicBezTo>
                  <a:pt x="-51943" y="7285021"/>
                  <a:pt x="33537" y="7087356"/>
                  <a:pt x="0" y="6972236"/>
                </a:cubicBezTo>
                <a:cubicBezTo>
                  <a:pt x="-33537" y="6857116"/>
                  <a:pt x="29918" y="6734927"/>
                  <a:pt x="0" y="6513694"/>
                </a:cubicBezTo>
                <a:cubicBezTo>
                  <a:pt x="-29918" y="6292461"/>
                  <a:pt x="1926" y="6282353"/>
                  <a:pt x="0" y="6119818"/>
                </a:cubicBezTo>
                <a:cubicBezTo>
                  <a:pt x="-1926" y="5957283"/>
                  <a:pt x="34352" y="5837805"/>
                  <a:pt x="0" y="5661276"/>
                </a:cubicBezTo>
                <a:cubicBezTo>
                  <a:pt x="-34352" y="5484747"/>
                  <a:pt x="18113" y="5355480"/>
                  <a:pt x="0" y="5202735"/>
                </a:cubicBezTo>
                <a:cubicBezTo>
                  <a:pt x="-18113" y="5049990"/>
                  <a:pt x="44350" y="4903367"/>
                  <a:pt x="0" y="4614860"/>
                </a:cubicBezTo>
                <a:cubicBezTo>
                  <a:pt x="-44350" y="4326353"/>
                  <a:pt x="12888" y="4193379"/>
                  <a:pt x="0" y="4026986"/>
                </a:cubicBezTo>
                <a:cubicBezTo>
                  <a:pt x="-12888" y="3860593"/>
                  <a:pt x="14399" y="3693776"/>
                  <a:pt x="0" y="3503778"/>
                </a:cubicBezTo>
                <a:cubicBezTo>
                  <a:pt x="-14399" y="3313780"/>
                  <a:pt x="38458" y="2938195"/>
                  <a:pt x="0" y="2786572"/>
                </a:cubicBezTo>
                <a:cubicBezTo>
                  <a:pt x="-38458" y="2634949"/>
                  <a:pt x="10286" y="2515925"/>
                  <a:pt x="0" y="2328030"/>
                </a:cubicBezTo>
                <a:cubicBezTo>
                  <a:pt x="-10286" y="2140135"/>
                  <a:pt x="30797" y="1814377"/>
                  <a:pt x="0" y="1616702"/>
                </a:cubicBezTo>
                <a:close/>
              </a:path>
            </a:pathLst>
          </a:custGeom>
          <a:solidFill>
            <a:srgbClr val="FFDFEB"/>
          </a:solidFill>
          <a:ln w="76200">
            <a:solidFill>
              <a:schemeClr val="bg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1F5B4C83-632C-B703-F099-7453936DB0B1}"/>
              </a:ext>
            </a:extLst>
          </p:cNvPr>
          <p:cNvSpPr txBox="1"/>
          <p:nvPr/>
        </p:nvSpPr>
        <p:spPr>
          <a:xfrm>
            <a:off x="1242667" y="708790"/>
            <a:ext cx="8839258" cy="1015663"/>
          </a:xfrm>
          <a:prstGeom prst="rect">
            <a:avLst/>
          </a:prstGeom>
          <a:noFill/>
        </p:spPr>
        <p:txBody>
          <a:bodyPr wrap="square" rtlCol="0">
            <a:spAutoFit/>
          </a:bodyPr>
          <a:lstStyle/>
          <a:p>
            <a:r>
              <a:rPr lang="en-VN" sz="6000" b="1" dirty="0">
                <a:solidFill>
                  <a:srgbClr val="CA447E"/>
                </a:solidFill>
                <a:latin typeface="UTM Avo" panose="02040603050506020204" pitchFamily="18"/>
              </a:rPr>
              <a:t>Hoạt động 1: Tập đọc</a:t>
            </a:r>
          </a:p>
        </p:txBody>
      </p:sp>
      <p:sp>
        <p:nvSpPr>
          <p:cNvPr id="15" name="TextBox 14">
            <a:extLst>
              <a:ext uri="{FF2B5EF4-FFF2-40B4-BE49-F238E27FC236}">
                <a16:creationId xmlns:a16="http://schemas.microsoft.com/office/drawing/2014/main" id="{9C2F733C-AA80-F017-BF3E-A903D8F31B3C}"/>
              </a:ext>
            </a:extLst>
          </p:cNvPr>
          <p:cNvSpPr txBox="1"/>
          <p:nvPr/>
        </p:nvSpPr>
        <p:spPr>
          <a:xfrm>
            <a:off x="835401" y="3165276"/>
            <a:ext cx="16230600" cy="5632311"/>
          </a:xfrm>
          <a:prstGeom prst="rect">
            <a:avLst/>
          </a:prstGeom>
          <a:noFill/>
        </p:spPr>
        <p:txBody>
          <a:bodyPr wrap="square" rtlCol="0">
            <a:spAutoFit/>
          </a:bodyPr>
          <a:lstStyle/>
          <a:p>
            <a:pPr algn="just"/>
            <a:r>
              <a:rPr lang="vi-VN" sz="6000" dirty="0">
                <a:effectLst/>
                <a:latin typeface="UTM Avo" panose="02040603050506020204" pitchFamily="18"/>
              </a:rPr>
              <a:t>Ông bà em rất thương em. Sáng sáng, ông đưa em đến trường. Hết giờ học, ông đón em về. Khi em về đến nhà, bà pha nước để ông bà và em cùng uống. Em uống nước và kể cho ông bà nghe về các bạn ở trường.</a:t>
            </a:r>
          </a:p>
        </p:txBody>
      </p:sp>
      <p:sp>
        <p:nvSpPr>
          <p:cNvPr id="17" name="TextBox 16">
            <a:extLst>
              <a:ext uri="{FF2B5EF4-FFF2-40B4-BE49-F238E27FC236}">
                <a16:creationId xmlns:a16="http://schemas.microsoft.com/office/drawing/2014/main" id="{720A51D5-D481-8CFC-6371-CC7D07836AF1}"/>
              </a:ext>
            </a:extLst>
          </p:cNvPr>
          <p:cNvSpPr txBox="1"/>
          <p:nvPr/>
        </p:nvSpPr>
        <p:spPr>
          <a:xfrm>
            <a:off x="4531072" y="2017841"/>
            <a:ext cx="8839258" cy="1015663"/>
          </a:xfrm>
          <a:prstGeom prst="rect">
            <a:avLst/>
          </a:prstGeom>
          <a:noFill/>
        </p:spPr>
        <p:txBody>
          <a:bodyPr wrap="square" rtlCol="0">
            <a:spAutoFit/>
          </a:bodyPr>
          <a:lstStyle/>
          <a:p>
            <a:pPr algn="ctr"/>
            <a:r>
              <a:rPr lang="en-VN" sz="6000" b="1" dirty="0">
                <a:solidFill>
                  <a:srgbClr val="CA447E"/>
                </a:solidFill>
                <a:latin typeface="UTM Avo" panose="02040603050506020204" pitchFamily="18"/>
              </a:rPr>
              <a:t>Ông bà em</a:t>
            </a:r>
          </a:p>
        </p:txBody>
      </p:sp>
    </p:spTree>
    <p:extLst>
      <p:ext uri="{BB962C8B-B14F-4D97-AF65-F5344CB8AC3E}">
        <p14:creationId xmlns:p14="http://schemas.microsoft.com/office/powerpoint/2010/main" val="83140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C691B-0076-FC3E-0E6D-50C604DF72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F7B417-CD4B-2153-042A-F11074CF14F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94D69CBF-DD28-D1A1-183E-5DD26620D41E}"/>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D94E7F10-BD97-B372-3395-6CCD47737C7B}"/>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1CAE306E-FED1-E1C4-02EC-F1D05CABB09F}"/>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C9720234-7B5D-D5F2-AB79-0C5E2132F09A}"/>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837E097D-37ED-E172-7020-D52B68F6D422}"/>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C856EEF3-DE56-E304-AA97-78FC4082E445}"/>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6F6DDE8A-1C06-A9B0-624C-A9F33AE20DB0}"/>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A393C120-69CF-9309-5294-6A271E3FD64F}"/>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36E77A88-B181-9C76-F371-1B812396131E}"/>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a:extLst>
              <a:ext uri="{FF2B5EF4-FFF2-40B4-BE49-F238E27FC236}">
                <a16:creationId xmlns:a16="http://schemas.microsoft.com/office/drawing/2014/main" id="{F612DA5E-1716-161C-B5D7-C70FB92C3B07}"/>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ounded Rectangle 13">
            <a:extLst>
              <a:ext uri="{FF2B5EF4-FFF2-40B4-BE49-F238E27FC236}">
                <a16:creationId xmlns:a16="http://schemas.microsoft.com/office/drawing/2014/main" id="{02E34899-AADE-0494-34DF-5285802F2F7F}"/>
              </a:ext>
            </a:extLst>
          </p:cNvPr>
          <p:cNvSpPr/>
          <p:nvPr/>
        </p:nvSpPr>
        <p:spPr>
          <a:xfrm>
            <a:off x="549164" y="320280"/>
            <a:ext cx="17013563" cy="9700020"/>
          </a:xfrm>
          <a:custGeom>
            <a:avLst/>
            <a:gdLst>
              <a:gd name="connsiteX0" fmla="*/ 0 w 17013563"/>
              <a:gd name="connsiteY0" fmla="*/ 1616702 h 9700020"/>
              <a:gd name="connsiteX1" fmla="*/ 1616702 w 17013563"/>
              <a:gd name="connsiteY1" fmla="*/ 0 h 9700020"/>
              <a:gd name="connsiteX2" fmla="*/ 1940236 w 17013563"/>
              <a:gd name="connsiteY2" fmla="*/ 0 h 9700020"/>
              <a:gd name="connsiteX3" fmla="*/ 2125969 w 17013563"/>
              <a:gd name="connsiteY3" fmla="*/ 0 h 9700020"/>
              <a:gd name="connsiteX4" fmla="*/ 3000709 w 17013563"/>
              <a:gd name="connsiteY4" fmla="*/ 0 h 9700020"/>
              <a:gd name="connsiteX5" fmla="*/ 3875450 w 17013563"/>
              <a:gd name="connsiteY5" fmla="*/ 0 h 9700020"/>
              <a:gd name="connsiteX6" fmla="*/ 4061182 w 17013563"/>
              <a:gd name="connsiteY6" fmla="*/ 0 h 9700020"/>
              <a:gd name="connsiteX7" fmla="*/ 4660320 w 17013563"/>
              <a:gd name="connsiteY7" fmla="*/ 0 h 9700020"/>
              <a:gd name="connsiteX8" fmla="*/ 5121655 w 17013563"/>
              <a:gd name="connsiteY8" fmla="*/ 0 h 9700020"/>
              <a:gd name="connsiteX9" fmla="*/ 5582991 w 17013563"/>
              <a:gd name="connsiteY9" fmla="*/ 0 h 9700020"/>
              <a:gd name="connsiteX10" fmla="*/ 6044327 w 17013563"/>
              <a:gd name="connsiteY10" fmla="*/ 0 h 9700020"/>
              <a:gd name="connsiteX11" fmla="*/ 6230060 w 17013563"/>
              <a:gd name="connsiteY11" fmla="*/ 0 h 9700020"/>
              <a:gd name="connsiteX12" fmla="*/ 7104800 w 17013563"/>
              <a:gd name="connsiteY12" fmla="*/ 0 h 9700020"/>
              <a:gd name="connsiteX13" fmla="*/ 7979541 w 17013563"/>
              <a:gd name="connsiteY13" fmla="*/ 0 h 9700020"/>
              <a:gd name="connsiteX14" fmla="*/ 8165273 w 17013563"/>
              <a:gd name="connsiteY14" fmla="*/ 0 h 9700020"/>
              <a:gd name="connsiteX15" fmla="*/ 8488807 w 17013563"/>
              <a:gd name="connsiteY15" fmla="*/ 0 h 9700020"/>
              <a:gd name="connsiteX16" fmla="*/ 9087945 w 17013563"/>
              <a:gd name="connsiteY16" fmla="*/ 0 h 9700020"/>
              <a:gd name="connsiteX17" fmla="*/ 9824884 w 17013563"/>
              <a:gd name="connsiteY17" fmla="*/ 0 h 9700020"/>
              <a:gd name="connsiteX18" fmla="*/ 10286219 w 17013563"/>
              <a:gd name="connsiteY18" fmla="*/ 0 h 9700020"/>
              <a:gd name="connsiteX19" fmla="*/ 10609754 w 17013563"/>
              <a:gd name="connsiteY19" fmla="*/ 0 h 9700020"/>
              <a:gd name="connsiteX20" fmla="*/ 10933288 w 17013563"/>
              <a:gd name="connsiteY20" fmla="*/ 0 h 9700020"/>
              <a:gd name="connsiteX21" fmla="*/ 11670227 w 17013563"/>
              <a:gd name="connsiteY21" fmla="*/ 0 h 9700020"/>
              <a:gd name="connsiteX22" fmla="*/ 11855959 w 17013563"/>
              <a:gd name="connsiteY22" fmla="*/ 0 h 9700020"/>
              <a:gd name="connsiteX23" fmla="*/ 12317295 w 17013563"/>
              <a:gd name="connsiteY23" fmla="*/ 0 h 9700020"/>
              <a:gd name="connsiteX24" fmla="*/ 12916432 w 17013563"/>
              <a:gd name="connsiteY24" fmla="*/ 0 h 9700020"/>
              <a:gd name="connsiteX25" fmla="*/ 13239967 w 17013563"/>
              <a:gd name="connsiteY25" fmla="*/ 0 h 9700020"/>
              <a:gd name="connsiteX26" fmla="*/ 14114707 w 17013563"/>
              <a:gd name="connsiteY26" fmla="*/ 0 h 9700020"/>
              <a:gd name="connsiteX27" fmla="*/ 14300440 w 17013563"/>
              <a:gd name="connsiteY27" fmla="*/ 0 h 9700020"/>
              <a:gd name="connsiteX28" fmla="*/ 14486172 w 17013563"/>
              <a:gd name="connsiteY28" fmla="*/ 0 h 9700020"/>
              <a:gd name="connsiteX29" fmla="*/ 15396861 w 17013563"/>
              <a:gd name="connsiteY29" fmla="*/ 0 h 9700020"/>
              <a:gd name="connsiteX30" fmla="*/ 17013563 w 17013563"/>
              <a:gd name="connsiteY30" fmla="*/ 1616702 h 9700020"/>
              <a:gd name="connsiteX31" fmla="*/ 17013563 w 17013563"/>
              <a:gd name="connsiteY31" fmla="*/ 2204576 h 9700020"/>
              <a:gd name="connsiteX32" fmla="*/ 17013563 w 17013563"/>
              <a:gd name="connsiteY32" fmla="*/ 2921783 h 9700020"/>
              <a:gd name="connsiteX33" fmla="*/ 17013563 w 17013563"/>
              <a:gd name="connsiteY33" fmla="*/ 3509657 h 9700020"/>
              <a:gd name="connsiteX34" fmla="*/ 17013563 w 17013563"/>
              <a:gd name="connsiteY34" fmla="*/ 3903533 h 9700020"/>
              <a:gd name="connsiteX35" fmla="*/ 17013563 w 17013563"/>
              <a:gd name="connsiteY35" fmla="*/ 4620739 h 9700020"/>
              <a:gd name="connsiteX36" fmla="*/ 17013563 w 17013563"/>
              <a:gd name="connsiteY36" fmla="*/ 5208613 h 9700020"/>
              <a:gd name="connsiteX37" fmla="*/ 17013563 w 17013563"/>
              <a:gd name="connsiteY37" fmla="*/ 5796487 h 9700020"/>
              <a:gd name="connsiteX38" fmla="*/ 17013563 w 17013563"/>
              <a:gd name="connsiteY38" fmla="*/ 6255029 h 9700020"/>
              <a:gd name="connsiteX39" fmla="*/ 17013563 w 17013563"/>
              <a:gd name="connsiteY39" fmla="*/ 6972236 h 9700020"/>
              <a:gd name="connsiteX40" fmla="*/ 17013563 w 17013563"/>
              <a:gd name="connsiteY40" fmla="*/ 7430778 h 9700020"/>
              <a:gd name="connsiteX41" fmla="*/ 17013563 w 17013563"/>
              <a:gd name="connsiteY41" fmla="*/ 8083318 h 9700020"/>
              <a:gd name="connsiteX42" fmla="*/ 15396861 w 17013563"/>
              <a:gd name="connsiteY42" fmla="*/ 9700020 h 9700020"/>
              <a:gd name="connsiteX43" fmla="*/ 14522120 w 17013563"/>
              <a:gd name="connsiteY43" fmla="*/ 9700020 h 9700020"/>
              <a:gd name="connsiteX44" fmla="*/ 13785182 w 17013563"/>
              <a:gd name="connsiteY44" fmla="*/ 9700020 h 9700020"/>
              <a:gd name="connsiteX45" fmla="*/ 13323846 w 17013563"/>
              <a:gd name="connsiteY45" fmla="*/ 9700020 h 9700020"/>
              <a:gd name="connsiteX46" fmla="*/ 12724708 w 17013563"/>
              <a:gd name="connsiteY46" fmla="*/ 9700020 h 9700020"/>
              <a:gd name="connsiteX47" fmla="*/ 12401174 w 17013563"/>
              <a:gd name="connsiteY47" fmla="*/ 9700020 h 9700020"/>
              <a:gd name="connsiteX48" fmla="*/ 11939839 w 17013563"/>
              <a:gd name="connsiteY48" fmla="*/ 9700020 h 9700020"/>
              <a:gd name="connsiteX49" fmla="*/ 11065098 w 17013563"/>
              <a:gd name="connsiteY49" fmla="*/ 9700020 h 9700020"/>
              <a:gd name="connsiteX50" fmla="*/ 10328159 w 17013563"/>
              <a:gd name="connsiteY50" fmla="*/ 9700020 h 9700020"/>
              <a:gd name="connsiteX51" fmla="*/ 10142426 w 17013563"/>
              <a:gd name="connsiteY51" fmla="*/ 9700020 h 9700020"/>
              <a:gd name="connsiteX52" fmla="*/ 9956694 w 17013563"/>
              <a:gd name="connsiteY52" fmla="*/ 9700020 h 9700020"/>
              <a:gd name="connsiteX53" fmla="*/ 9081953 w 17013563"/>
              <a:gd name="connsiteY53" fmla="*/ 9700020 h 9700020"/>
              <a:gd name="connsiteX54" fmla="*/ 8896221 w 17013563"/>
              <a:gd name="connsiteY54" fmla="*/ 9700020 h 9700020"/>
              <a:gd name="connsiteX55" fmla="*/ 8710488 w 17013563"/>
              <a:gd name="connsiteY55" fmla="*/ 9700020 h 9700020"/>
              <a:gd name="connsiteX56" fmla="*/ 7973549 w 17013563"/>
              <a:gd name="connsiteY56" fmla="*/ 9700020 h 9700020"/>
              <a:gd name="connsiteX57" fmla="*/ 7098809 w 17013563"/>
              <a:gd name="connsiteY57" fmla="*/ 9700020 h 9700020"/>
              <a:gd name="connsiteX58" fmla="*/ 6224068 w 17013563"/>
              <a:gd name="connsiteY58" fmla="*/ 9700020 h 9700020"/>
              <a:gd name="connsiteX59" fmla="*/ 5762732 w 17013563"/>
              <a:gd name="connsiteY59" fmla="*/ 9700020 h 9700020"/>
              <a:gd name="connsiteX60" fmla="*/ 4887992 w 17013563"/>
              <a:gd name="connsiteY60" fmla="*/ 9700020 h 9700020"/>
              <a:gd name="connsiteX61" fmla="*/ 4151053 w 17013563"/>
              <a:gd name="connsiteY61" fmla="*/ 9700020 h 9700020"/>
              <a:gd name="connsiteX62" fmla="*/ 3965320 w 17013563"/>
              <a:gd name="connsiteY62" fmla="*/ 9700020 h 9700020"/>
              <a:gd name="connsiteX63" fmla="*/ 3503985 w 17013563"/>
              <a:gd name="connsiteY63" fmla="*/ 9700020 h 9700020"/>
              <a:gd name="connsiteX64" fmla="*/ 2629244 w 17013563"/>
              <a:gd name="connsiteY64" fmla="*/ 9700020 h 9700020"/>
              <a:gd name="connsiteX65" fmla="*/ 1616702 w 17013563"/>
              <a:gd name="connsiteY65" fmla="*/ 9700020 h 9700020"/>
              <a:gd name="connsiteX66" fmla="*/ 0 w 17013563"/>
              <a:gd name="connsiteY66" fmla="*/ 8083318 h 9700020"/>
              <a:gd name="connsiteX67" fmla="*/ 0 w 17013563"/>
              <a:gd name="connsiteY67" fmla="*/ 7624776 h 9700020"/>
              <a:gd name="connsiteX68" fmla="*/ 0 w 17013563"/>
              <a:gd name="connsiteY68" fmla="*/ 7166234 h 9700020"/>
              <a:gd name="connsiteX69" fmla="*/ 0 w 17013563"/>
              <a:gd name="connsiteY69" fmla="*/ 6707692 h 9700020"/>
              <a:gd name="connsiteX70" fmla="*/ 0 w 17013563"/>
              <a:gd name="connsiteY70" fmla="*/ 6184484 h 9700020"/>
              <a:gd name="connsiteX71" fmla="*/ 0 w 17013563"/>
              <a:gd name="connsiteY71" fmla="*/ 5596610 h 9700020"/>
              <a:gd name="connsiteX72" fmla="*/ 0 w 17013563"/>
              <a:gd name="connsiteY72" fmla="*/ 5073402 h 9700020"/>
              <a:gd name="connsiteX73" fmla="*/ 0 w 17013563"/>
              <a:gd name="connsiteY73" fmla="*/ 4614860 h 9700020"/>
              <a:gd name="connsiteX74" fmla="*/ 0 w 17013563"/>
              <a:gd name="connsiteY74" fmla="*/ 4156318 h 9700020"/>
              <a:gd name="connsiteX75" fmla="*/ 0 w 17013563"/>
              <a:gd name="connsiteY75" fmla="*/ 3568444 h 9700020"/>
              <a:gd name="connsiteX76" fmla="*/ 0 w 17013563"/>
              <a:gd name="connsiteY76" fmla="*/ 3109902 h 9700020"/>
              <a:gd name="connsiteX77" fmla="*/ 0 w 17013563"/>
              <a:gd name="connsiteY77" fmla="*/ 2651361 h 9700020"/>
              <a:gd name="connsiteX78" fmla="*/ 0 w 17013563"/>
              <a:gd name="connsiteY78" fmla="*/ 2192819 h 9700020"/>
              <a:gd name="connsiteX79" fmla="*/ 0 w 17013563"/>
              <a:gd name="connsiteY79" fmla="*/ 1616702 h 97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013563" h="9700020" fill="none" extrusionOk="0">
                <a:moveTo>
                  <a:pt x="0" y="1616702"/>
                </a:moveTo>
                <a:cubicBezTo>
                  <a:pt x="52205" y="705487"/>
                  <a:pt x="824570" y="-241732"/>
                  <a:pt x="1616702" y="0"/>
                </a:cubicBezTo>
                <a:cubicBezTo>
                  <a:pt x="1693422" y="-24995"/>
                  <a:pt x="1790096" y="29309"/>
                  <a:pt x="1940236" y="0"/>
                </a:cubicBezTo>
                <a:cubicBezTo>
                  <a:pt x="2090376" y="-29309"/>
                  <a:pt x="2035442" y="16121"/>
                  <a:pt x="2125969" y="0"/>
                </a:cubicBezTo>
                <a:cubicBezTo>
                  <a:pt x="2216496" y="-16121"/>
                  <a:pt x="2601968" y="51137"/>
                  <a:pt x="3000709" y="0"/>
                </a:cubicBezTo>
                <a:cubicBezTo>
                  <a:pt x="3399450" y="-51137"/>
                  <a:pt x="3577858" y="17718"/>
                  <a:pt x="3875450" y="0"/>
                </a:cubicBezTo>
                <a:cubicBezTo>
                  <a:pt x="4173042" y="-17718"/>
                  <a:pt x="4002338" y="15490"/>
                  <a:pt x="4061182" y="0"/>
                </a:cubicBezTo>
                <a:cubicBezTo>
                  <a:pt x="4120026" y="-15490"/>
                  <a:pt x="4424674" y="1093"/>
                  <a:pt x="4660320" y="0"/>
                </a:cubicBezTo>
                <a:cubicBezTo>
                  <a:pt x="4895966" y="-1093"/>
                  <a:pt x="4905674" y="17637"/>
                  <a:pt x="5121655" y="0"/>
                </a:cubicBezTo>
                <a:cubicBezTo>
                  <a:pt x="5337636" y="-17637"/>
                  <a:pt x="5417937" y="32135"/>
                  <a:pt x="5582991" y="0"/>
                </a:cubicBezTo>
                <a:cubicBezTo>
                  <a:pt x="5748045" y="-32135"/>
                  <a:pt x="5940553" y="47464"/>
                  <a:pt x="6044327" y="0"/>
                </a:cubicBezTo>
                <a:cubicBezTo>
                  <a:pt x="6148101" y="-47464"/>
                  <a:pt x="6146062" y="21005"/>
                  <a:pt x="6230060" y="0"/>
                </a:cubicBezTo>
                <a:cubicBezTo>
                  <a:pt x="6314058" y="-21005"/>
                  <a:pt x="6674478" y="9148"/>
                  <a:pt x="7104800" y="0"/>
                </a:cubicBezTo>
                <a:cubicBezTo>
                  <a:pt x="7535122" y="-9148"/>
                  <a:pt x="7608969" y="74325"/>
                  <a:pt x="7979541" y="0"/>
                </a:cubicBezTo>
                <a:cubicBezTo>
                  <a:pt x="8350113" y="-74325"/>
                  <a:pt x="8078496" y="14580"/>
                  <a:pt x="8165273" y="0"/>
                </a:cubicBezTo>
                <a:cubicBezTo>
                  <a:pt x="8252050" y="-14580"/>
                  <a:pt x="8386865" y="6823"/>
                  <a:pt x="8488807" y="0"/>
                </a:cubicBezTo>
                <a:cubicBezTo>
                  <a:pt x="8590749" y="-6823"/>
                  <a:pt x="8961544" y="20834"/>
                  <a:pt x="9087945" y="0"/>
                </a:cubicBezTo>
                <a:cubicBezTo>
                  <a:pt x="9214346" y="-20834"/>
                  <a:pt x="9634179" y="26835"/>
                  <a:pt x="9824884" y="0"/>
                </a:cubicBezTo>
                <a:cubicBezTo>
                  <a:pt x="10015589" y="-26835"/>
                  <a:pt x="10099889" y="12875"/>
                  <a:pt x="10286219" y="0"/>
                </a:cubicBezTo>
                <a:cubicBezTo>
                  <a:pt x="10472549" y="-12875"/>
                  <a:pt x="10488028" y="25532"/>
                  <a:pt x="10609754" y="0"/>
                </a:cubicBezTo>
                <a:cubicBezTo>
                  <a:pt x="10731481" y="-25532"/>
                  <a:pt x="10867737" y="13696"/>
                  <a:pt x="10933288" y="0"/>
                </a:cubicBezTo>
                <a:cubicBezTo>
                  <a:pt x="10998839" y="-13696"/>
                  <a:pt x="11503334" y="73111"/>
                  <a:pt x="11670227" y="0"/>
                </a:cubicBezTo>
                <a:cubicBezTo>
                  <a:pt x="11837120" y="-73111"/>
                  <a:pt x="11814571" y="2369"/>
                  <a:pt x="11855959" y="0"/>
                </a:cubicBezTo>
                <a:cubicBezTo>
                  <a:pt x="11897347" y="-2369"/>
                  <a:pt x="12217860" y="35399"/>
                  <a:pt x="12317295" y="0"/>
                </a:cubicBezTo>
                <a:cubicBezTo>
                  <a:pt x="12416730" y="-35399"/>
                  <a:pt x="12713008" y="14352"/>
                  <a:pt x="12916432" y="0"/>
                </a:cubicBezTo>
                <a:cubicBezTo>
                  <a:pt x="13119856" y="-14352"/>
                  <a:pt x="13104672" y="24595"/>
                  <a:pt x="13239967" y="0"/>
                </a:cubicBezTo>
                <a:cubicBezTo>
                  <a:pt x="13375262" y="-24595"/>
                  <a:pt x="13834118" y="20764"/>
                  <a:pt x="14114707" y="0"/>
                </a:cubicBezTo>
                <a:cubicBezTo>
                  <a:pt x="14395296" y="-20764"/>
                  <a:pt x="14215653" y="3921"/>
                  <a:pt x="14300440" y="0"/>
                </a:cubicBezTo>
                <a:cubicBezTo>
                  <a:pt x="14385227" y="-3921"/>
                  <a:pt x="14439869" y="21449"/>
                  <a:pt x="14486172" y="0"/>
                </a:cubicBezTo>
                <a:cubicBezTo>
                  <a:pt x="14532475" y="-21449"/>
                  <a:pt x="15057450" y="10089"/>
                  <a:pt x="15396861" y="0"/>
                </a:cubicBezTo>
                <a:cubicBezTo>
                  <a:pt x="16062788" y="29819"/>
                  <a:pt x="17034784" y="979423"/>
                  <a:pt x="17013563" y="1616702"/>
                </a:cubicBezTo>
                <a:cubicBezTo>
                  <a:pt x="17052391" y="1785765"/>
                  <a:pt x="16953613" y="2076152"/>
                  <a:pt x="17013563" y="2204576"/>
                </a:cubicBezTo>
                <a:cubicBezTo>
                  <a:pt x="17073513" y="2333000"/>
                  <a:pt x="17011979" y="2737427"/>
                  <a:pt x="17013563" y="2921783"/>
                </a:cubicBezTo>
                <a:cubicBezTo>
                  <a:pt x="17015147" y="3106139"/>
                  <a:pt x="17008574" y="3363539"/>
                  <a:pt x="17013563" y="3509657"/>
                </a:cubicBezTo>
                <a:cubicBezTo>
                  <a:pt x="17018552" y="3655775"/>
                  <a:pt x="16968587" y="3804125"/>
                  <a:pt x="17013563" y="3903533"/>
                </a:cubicBezTo>
                <a:cubicBezTo>
                  <a:pt x="17058539" y="4002941"/>
                  <a:pt x="16939404" y="4301790"/>
                  <a:pt x="17013563" y="4620739"/>
                </a:cubicBezTo>
                <a:cubicBezTo>
                  <a:pt x="17087722" y="4939688"/>
                  <a:pt x="16949904" y="5080695"/>
                  <a:pt x="17013563" y="5208613"/>
                </a:cubicBezTo>
                <a:cubicBezTo>
                  <a:pt x="17077222" y="5336531"/>
                  <a:pt x="16985138" y="5635153"/>
                  <a:pt x="17013563" y="5796487"/>
                </a:cubicBezTo>
                <a:cubicBezTo>
                  <a:pt x="17041988" y="5957821"/>
                  <a:pt x="16973631" y="6127220"/>
                  <a:pt x="17013563" y="6255029"/>
                </a:cubicBezTo>
                <a:cubicBezTo>
                  <a:pt x="17053495" y="6382838"/>
                  <a:pt x="16942007" y="6758837"/>
                  <a:pt x="17013563" y="6972236"/>
                </a:cubicBezTo>
                <a:cubicBezTo>
                  <a:pt x="17085119" y="7185635"/>
                  <a:pt x="16974627" y="7290688"/>
                  <a:pt x="17013563" y="7430778"/>
                </a:cubicBezTo>
                <a:cubicBezTo>
                  <a:pt x="17052499" y="7570868"/>
                  <a:pt x="16959148" y="7810966"/>
                  <a:pt x="17013563" y="8083318"/>
                </a:cubicBezTo>
                <a:cubicBezTo>
                  <a:pt x="17013885" y="8858005"/>
                  <a:pt x="16282057" y="9517923"/>
                  <a:pt x="15396861" y="9700020"/>
                </a:cubicBezTo>
                <a:cubicBezTo>
                  <a:pt x="15124506" y="9787421"/>
                  <a:pt x="14945920" y="9670810"/>
                  <a:pt x="14522120" y="9700020"/>
                </a:cubicBezTo>
                <a:cubicBezTo>
                  <a:pt x="14098320" y="9729230"/>
                  <a:pt x="14019371" y="9634570"/>
                  <a:pt x="13785182" y="9700020"/>
                </a:cubicBezTo>
                <a:cubicBezTo>
                  <a:pt x="13550993" y="9765470"/>
                  <a:pt x="13484051" y="9680103"/>
                  <a:pt x="13323846" y="9700020"/>
                </a:cubicBezTo>
                <a:cubicBezTo>
                  <a:pt x="13163641" y="9719937"/>
                  <a:pt x="12944355" y="9679779"/>
                  <a:pt x="12724708" y="9700020"/>
                </a:cubicBezTo>
                <a:cubicBezTo>
                  <a:pt x="12505061" y="9720261"/>
                  <a:pt x="12469097" y="9669663"/>
                  <a:pt x="12401174" y="9700020"/>
                </a:cubicBezTo>
                <a:cubicBezTo>
                  <a:pt x="12333251" y="9730377"/>
                  <a:pt x="12167244" y="9659303"/>
                  <a:pt x="11939839" y="9700020"/>
                </a:cubicBezTo>
                <a:cubicBezTo>
                  <a:pt x="11712435" y="9740737"/>
                  <a:pt x="11271776" y="9671198"/>
                  <a:pt x="11065098" y="9700020"/>
                </a:cubicBezTo>
                <a:cubicBezTo>
                  <a:pt x="10858420" y="9728842"/>
                  <a:pt x="10561039" y="9620661"/>
                  <a:pt x="10328159" y="9700020"/>
                </a:cubicBezTo>
                <a:cubicBezTo>
                  <a:pt x="10095279" y="9779379"/>
                  <a:pt x="10223414" y="9695039"/>
                  <a:pt x="10142426" y="9700020"/>
                </a:cubicBezTo>
                <a:cubicBezTo>
                  <a:pt x="10061438" y="9705001"/>
                  <a:pt x="10014988" y="9699963"/>
                  <a:pt x="9956694" y="9700020"/>
                </a:cubicBezTo>
                <a:cubicBezTo>
                  <a:pt x="9898400" y="9700077"/>
                  <a:pt x="9372528" y="9699190"/>
                  <a:pt x="9081953" y="9700020"/>
                </a:cubicBezTo>
                <a:cubicBezTo>
                  <a:pt x="8791378" y="9700850"/>
                  <a:pt x="8969481" y="9697292"/>
                  <a:pt x="8896221" y="9700020"/>
                </a:cubicBezTo>
                <a:cubicBezTo>
                  <a:pt x="8822961" y="9702748"/>
                  <a:pt x="8800027" y="9699868"/>
                  <a:pt x="8710488" y="9700020"/>
                </a:cubicBezTo>
                <a:cubicBezTo>
                  <a:pt x="8620949" y="9700172"/>
                  <a:pt x="8151343" y="9657354"/>
                  <a:pt x="7973549" y="9700020"/>
                </a:cubicBezTo>
                <a:cubicBezTo>
                  <a:pt x="7795755" y="9742686"/>
                  <a:pt x="7295301" y="9666673"/>
                  <a:pt x="7098809" y="9700020"/>
                </a:cubicBezTo>
                <a:cubicBezTo>
                  <a:pt x="6902317" y="9733367"/>
                  <a:pt x="6658478" y="9691439"/>
                  <a:pt x="6224068" y="9700020"/>
                </a:cubicBezTo>
                <a:cubicBezTo>
                  <a:pt x="5789658" y="9708601"/>
                  <a:pt x="5884773" y="9663877"/>
                  <a:pt x="5762732" y="9700020"/>
                </a:cubicBezTo>
                <a:cubicBezTo>
                  <a:pt x="5640691" y="9736163"/>
                  <a:pt x="5157643" y="9691675"/>
                  <a:pt x="4887992" y="9700020"/>
                </a:cubicBezTo>
                <a:cubicBezTo>
                  <a:pt x="4618341" y="9708365"/>
                  <a:pt x="4307268" y="9647167"/>
                  <a:pt x="4151053" y="9700020"/>
                </a:cubicBezTo>
                <a:cubicBezTo>
                  <a:pt x="3994838" y="9752873"/>
                  <a:pt x="4028097" y="9686681"/>
                  <a:pt x="3965320" y="9700020"/>
                </a:cubicBezTo>
                <a:cubicBezTo>
                  <a:pt x="3902543" y="9713359"/>
                  <a:pt x="3707517" y="9699889"/>
                  <a:pt x="3503985" y="9700020"/>
                </a:cubicBezTo>
                <a:cubicBezTo>
                  <a:pt x="3300453" y="9700151"/>
                  <a:pt x="2978559" y="9665819"/>
                  <a:pt x="2629244" y="9700020"/>
                </a:cubicBezTo>
                <a:cubicBezTo>
                  <a:pt x="2279929" y="9734221"/>
                  <a:pt x="1984078" y="9592192"/>
                  <a:pt x="1616702" y="9700020"/>
                </a:cubicBezTo>
                <a:cubicBezTo>
                  <a:pt x="901936" y="9518970"/>
                  <a:pt x="-102936" y="8894865"/>
                  <a:pt x="0" y="8083318"/>
                </a:cubicBezTo>
                <a:cubicBezTo>
                  <a:pt x="-14386" y="7874287"/>
                  <a:pt x="29089" y="7761368"/>
                  <a:pt x="0" y="7624776"/>
                </a:cubicBezTo>
                <a:cubicBezTo>
                  <a:pt x="-29089" y="7488184"/>
                  <a:pt x="47096" y="7381629"/>
                  <a:pt x="0" y="7166234"/>
                </a:cubicBezTo>
                <a:cubicBezTo>
                  <a:pt x="-47096" y="6950839"/>
                  <a:pt x="51858" y="6854624"/>
                  <a:pt x="0" y="6707692"/>
                </a:cubicBezTo>
                <a:cubicBezTo>
                  <a:pt x="-51858" y="6560760"/>
                  <a:pt x="5726" y="6393933"/>
                  <a:pt x="0" y="6184484"/>
                </a:cubicBezTo>
                <a:cubicBezTo>
                  <a:pt x="-5726" y="5975035"/>
                  <a:pt x="62648" y="5881809"/>
                  <a:pt x="0" y="5596610"/>
                </a:cubicBezTo>
                <a:cubicBezTo>
                  <a:pt x="-62648" y="5311411"/>
                  <a:pt x="7475" y="5325716"/>
                  <a:pt x="0" y="5073402"/>
                </a:cubicBezTo>
                <a:cubicBezTo>
                  <a:pt x="-7475" y="4821088"/>
                  <a:pt x="18258" y="4792881"/>
                  <a:pt x="0" y="4614860"/>
                </a:cubicBezTo>
                <a:cubicBezTo>
                  <a:pt x="-18258" y="4436839"/>
                  <a:pt x="48782" y="4331450"/>
                  <a:pt x="0" y="4156318"/>
                </a:cubicBezTo>
                <a:cubicBezTo>
                  <a:pt x="-48782" y="3981186"/>
                  <a:pt x="57734" y="3831279"/>
                  <a:pt x="0" y="3568444"/>
                </a:cubicBezTo>
                <a:cubicBezTo>
                  <a:pt x="-57734" y="3305609"/>
                  <a:pt x="38693" y="3204882"/>
                  <a:pt x="0" y="3109902"/>
                </a:cubicBezTo>
                <a:cubicBezTo>
                  <a:pt x="-38693" y="3014922"/>
                  <a:pt x="15407" y="2749024"/>
                  <a:pt x="0" y="2651361"/>
                </a:cubicBezTo>
                <a:cubicBezTo>
                  <a:pt x="-15407" y="2553698"/>
                  <a:pt x="2220" y="2404321"/>
                  <a:pt x="0" y="2192819"/>
                </a:cubicBezTo>
                <a:cubicBezTo>
                  <a:pt x="-2220" y="1981317"/>
                  <a:pt x="15673" y="1840657"/>
                  <a:pt x="0" y="1616702"/>
                </a:cubicBezTo>
                <a:close/>
              </a:path>
              <a:path w="17013563" h="9700020" stroke="0" extrusionOk="0">
                <a:moveTo>
                  <a:pt x="0" y="1616702"/>
                </a:moveTo>
                <a:cubicBezTo>
                  <a:pt x="-62004" y="685577"/>
                  <a:pt x="588478" y="50797"/>
                  <a:pt x="1616702" y="0"/>
                </a:cubicBezTo>
                <a:cubicBezTo>
                  <a:pt x="1809260" y="-58703"/>
                  <a:pt x="2305921" y="39446"/>
                  <a:pt x="2491443" y="0"/>
                </a:cubicBezTo>
                <a:cubicBezTo>
                  <a:pt x="2676965" y="-39446"/>
                  <a:pt x="2832138" y="28896"/>
                  <a:pt x="2952778" y="0"/>
                </a:cubicBezTo>
                <a:cubicBezTo>
                  <a:pt x="3073418" y="-28896"/>
                  <a:pt x="3127626" y="24664"/>
                  <a:pt x="3276312" y="0"/>
                </a:cubicBezTo>
                <a:cubicBezTo>
                  <a:pt x="3424998" y="-24664"/>
                  <a:pt x="3743450" y="55235"/>
                  <a:pt x="4013251" y="0"/>
                </a:cubicBezTo>
                <a:cubicBezTo>
                  <a:pt x="4283052" y="-55235"/>
                  <a:pt x="4324236" y="28468"/>
                  <a:pt x="4474587" y="0"/>
                </a:cubicBezTo>
                <a:cubicBezTo>
                  <a:pt x="4624938" y="-28468"/>
                  <a:pt x="5132389" y="102239"/>
                  <a:pt x="5349328" y="0"/>
                </a:cubicBezTo>
                <a:cubicBezTo>
                  <a:pt x="5566267" y="-102239"/>
                  <a:pt x="5517825" y="25387"/>
                  <a:pt x="5672862" y="0"/>
                </a:cubicBezTo>
                <a:cubicBezTo>
                  <a:pt x="5827899" y="-25387"/>
                  <a:pt x="6207494" y="69377"/>
                  <a:pt x="6547602" y="0"/>
                </a:cubicBezTo>
                <a:cubicBezTo>
                  <a:pt x="6887710" y="-69377"/>
                  <a:pt x="6655001" y="3357"/>
                  <a:pt x="6733335" y="0"/>
                </a:cubicBezTo>
                <a:cubicBezTo>
                  <a:pt x="6811669" y="-3357"/>
                  <a:pt x="7191089" y="4160"/>
                  <a:pt x="7332472" y="0"/>
                </a:cubicBezTo>
                <a:cubicBezTo>
                  <a:pt x="7473855" y="-4160"/>
                  <a:pt x="7640829" y="42724"/>
                  <a:pt x="7931610" y="0"/>
                </a:cubicBezTo>
                <a:cubicBezTo>
                  <a:pt x="8222391" y="-42724"/>
                  <a:pt x="8197112" y="19485"/>
                  <a:pt x="8392945" y="0"/>
                </a:cubicBezTo>
                <a:cubicBezTo>
                  <a:pt x="8588778" y="-19485"/>
                  <a:pt x="9024028" y="73510"/>
                  <a:pt x="9267686" y="0"/>
                </a:cubicBezTo>
                <a:cubicBezTo>
                  <a:pt x="9511344" y="-73510"/>
                  <a:pt x="9957011" y="41439"/>
                  <a:pt x="10142426" y="0"/>
                </a:cubicBezTo>
                <a:cubicBezTo>
                  <a:pt x="10327841" y="-41439"/>
                  <a:pt x="10379565" y="11959"/>
                  <a:pt x="10465961" y="0"/>
                </a:cubicBezTo>
                <a:cubicBezTo>
                  <a:pt x="10552357" y="-11959"/>
                  <a:pt x="10921524" y="65166"/>
                  <a:pt x="11065098" y="0"/>
                </a:cubicBezTo>
                <a:cubicBezTo>
                  <a:pt x="11208672" y="-65166"/>
                  <a:pt x="11513678" y="26742"/>
                  <a:pt x="11939839" y="0"/>
                </a:cubicBezTo>
                <a:cubicBezTo>
                  <a:pt x="12366000" y="-26742"/>
                  <a:pt x="12314843" y="40025"/>
                  <a:pt x="12538976" y="0"/>
                </a:cubicBezTo>
                <a:cubicBezTo>
                  <a:pt x="12763109" y="-40025"/>
                  <a:pt x="12665551" y="7524"/>
                  <a:pt x="12724708" y="0"/>
                </a:cubicBezTo>
                <a:cubicBezTo>
                  <a:pt x="12783865" y="-7524"/>
                  <a:pt x="12958826" y="31391"/>
                  <a:pt x="13048243" y="0"/>
                </a:cubicBezTo>
                <a:cubicBezTo>
                  <a:pt x="13137661" y="-31391"/>
                  <a:pt x="13594758" y="20936"/>
                  <a:pt x="13922983" y="0"/>
                </a:cubicBezTo>
                <a:cubicBezTo>
                  <a:pt x="14251208" y="-20936"/>
                  <a:pt x="14339273" y="23394"/>
                  <a:pt x="14522120" y="0"/>
                </a:cubicBezTo>
                <a:cubicBezTo>
                  <a:pt x="14704967" y="-23394"/>
                  <a:pt x="14748701" y="6238"/>
                  <a:pt x="14845655" y="0"/>
                </a:cubicBezTo>
                <a:cubicBezTo>
                  <a:pt x="14942610" y="-6238"/>
                  <a:pt x="15250098" y="38917"/>
                  <a:pt x="15396861" y="0"/>
                </a:cubicBezTo>
                <a:cubicBezTo>
                  <a:pt x="16096125" y="-10958"/>
                  <a:pt x="17111557" y="808188"/>
                  <a:pt x="17013563" y="1616702"/>
                </a:cubicBezTo>
                <a:cubicBezTo>
                  <a:pt x="17039291" y="1735888"/>
                  <a:pt x="16992831" y="1910665"/>
                  <a:pt x="17013563" y="2204576"/>
                </a:cubicBezTo>
                <a:cubicBezTo>
                  <a:pt x="17034295" y="2498487"/>
                  <a:pt x="16967861" y="2455951"/>
                  <a:pt x="17013563" y="2663118"/>
                </a:cubicBezTo>
                <a:cubicBezTo>
                  <a:pt x="17059265" y="2870285"/>
                  <a:pt x="16948607" y="3082927"/>
                  <a:pt x="17013563" y="3315658"/>
                </a:cubicBezTo>
                <a:cubicBezTo>
                  <a:pt x="17078519" y="3548389"/>
                  <a:pt x="17001397" y="3566437"/>
                  <a:pt x="17013563" y="3774200"/>
                </a:cubicBezTo>
                <a:cubicBezTo>
                  <a:pt x="17025729" y="3981963"/>
                  <a:pt x="16936075" y="4195027"/>
                  <a:pt x="17013563" y="4426741"/>
                </a:cubicBezTo>
                <a:cubicBezTo>
                  <a:pt x="17091051" y="4658455"/>
                  <a:pt x="17007115" y="4623953"/>
                  <a:pt x="17013563" y="4820616"/>
                </a:cubicBezTo>
                <a:cubicBezTo>
                  <a:pt x="17020011" y="5017280"/>
                  <a:pt x="17004507" y="5239280"/>
                  <a:pt x="17013563" y="5473157"/>
                </a:cubicBezTo>
                <a:cubicBezTo>
                  <a:pt x="17022619" y="5707034"/>
                  <a:pt x="16995553" y="5782089"/>
                  <a:pt x="17013563" y="5931698"/>
                </a:cubicBezTo>
                <a:cubicBezTo>
                  <a:pt x="17031573" y="6081307"/>
                  <a:pt x="16994989" y="6202897"/>
                  <a:pt x="17013563" y="6325574"/>
                </a:cubicBezTo>
                <a:cubicBezTo>
                  <a:pt x="17032137" y="6448251"/>
                  <a:pt x="17012615" y="6647810"/>
                  <a:pt x="17013563" y="6784116"/>
                </a:cubicBezTo>
                <a:cubicBezTo>
                  <a:pt x="17014511" y="6920422"/>
                  <a:pt x="17008686" y="7271060"/>
                  <a:pt x="17013563" y="7436656"/>
                </a:cubicBezTo>
                <a:cubicBezTo>
                  <a:pt x="17018440" y="7602252"/>
                  <a:pt x="16938733" y="7941812"/>
                  <a:pt x="17013563" y="8083318"/>
                </a:cubicBezTo>
                <a:cubicBezTo>
                  <a:pt x="17054608" y="8977503"/>
                  <a:pt x="16394085" y="9808139"/>
                  <a:pt x="15396861" y="9700020"/>
                </a:cubicBezTo>
                <a:cubicBezTo>
                  <a:pt x="15265704" y="9723700"/>
                  <a:pt x="15077124" y="9659563"/>
                  <a:pt x="14797724" y="9700020"/>
                </a:cubicBezTo>
                <a:cubicBezTo>
                  <a:pt x="14518324" y="9740477"/>
                  <a:pt x="14388583" y="9684704"/>
                  <a:pt x="14198586" y="9700020"/>
                </a:cubicBezTo>
                <a:cubicBezTo>
                  <a:pt x="14008589" y="9715336"/>
                  <a:pt x="13970819" y="9677352"/>
                  <a:pt x="13875052" y="9700020"/>
                </a:cubicBezTo>
                <a:cubicBezTo>
                  <a:pt x="13779285" y="9722688"/>
                  <a:pt x="13235016" y="9691447"/>
                  <a:pt x="13000312" y="9700020"/>
                </a:cubicBezTo>
                <a:cubicBezTo>
                  <a:pt x="12765608" y="9708593"/>
                  <a:pt x="12611575" y="9678965"/>
                  <a:pt x="12401174" y="9700020"/>
                </a:cubicBezTo>
                <a:cubicBezTo>
                  <a:pt x="12190773" y="9721075"/>
                  <a:pt x="11798221" y="9659570"/>
                  <a:pt x="11526434" y="9700020"/>
                </a:cubicBezTo>
                <a:cubicBezTo>
                  <a:pt x="11254647" y="9740470"/>
                  <a:pt x="11085369" y="9639854"/>
                  <a:pt x="10789495" y="9700020"/>
                </a:cubicBezTo>
                <a:cubicBezTo>
                  <a:pt x="10493621" y="9760186"/>
                  <a:pt x="10424320" y="9655056"/>
                  <a:pt x="10328159" y="9700020"/>
                </a:cubicBezTo>
                <a:cubicBezTo>
                  <a:pt x="10231998" y="9744984"/>
                  <a:pt x="9782694" y="9634242"/>
                  <a:pt x="9591220" y="9700020"/>
                </a:cubicBezTo>
                <a:cubicBezTo>
                  <a:pt x="9399746" y="9765798"/>
                  <a:pt x="9414883" y="9662565"/>
                  <a:pt x="9267686" y="9700020"/>
                </a:cubicBezTo>
                <a:cubicBezTo>
                  <a:pt x="9120489" y="9737475"/>
                  <a:pt x="8835514" y="9684100"/>
                  <a:pt x="8668549" y="9700020"/>
                </a:cubicBezTo>
                <a:cubicBezTo>
                  <a:pt x="8501584" y="9715940"/>
                  <a:pt x="8535641" y="9697323"/>
                  <a:pt x="8482816" y="9700020"/>
                </a:cubicBezTo>
                <a:cubicBezTo>
                  <a:pt x="8429991" y="9702717"/>
                  <a:pt x="8031490" y="9639205"/>
                  <a:pt x="7608075" y="9700020"/>
                </a:cubicBezTo>
                <a:cubicBezTo>
                  <a:pt x="7184660" y="9760835"/>
                  <a:pt x="7200427" y="9638668"/>
                  <a:pt x="7008938" y="9700020"/>
                </a:cubicBezTo>
                <a:cubicBezTo>
                  <a:pt x="6817449" y="9761372"/>
                  <a:pt x="6556727" y="9688659"/>
                  <a:pt x="6134198" y="9700020"/>
                </a:cubicBezTo>
                <a:cubicBezTo>
                  <a:pt x="5711669" y="9711381"/>
                  <a:pt x="5854485" y="9662176"/>
                  <a:pt x="5672862" y="9700020"/>
                </a:cubicBezTo>
                <a:cubicBezTo>
                  <a:pt x="5491239" y="9737864"/>
                  <a:pt x="5455995" y="9670696"/>
                  <a:pt x="5349328" y="9700020"/>
                </a:cubicBezTo>
                <a:cubicBezTo>
                  <a:pt x="5242661" y="9729344"/>
                  <a:pt x="4901177" y="9676217"/>
                  <a:pt x="4750190" y="9700020"/>
                </a:cubicBezTo>
                <a:cubicBezTo>
                  <a:pt x="4599203" y="9723823"/>
                  <a:pt x="4270173" y="9671124"/>
                  <a:pt x="4013251" y="9700020"/>
                </a:cubicBezTo>
                <a:cubicBezTo>
                  <a:pt x="3756329" y="9728916"/>
                  <a:pt x="3354083" y="9611658"/>
                  <a:pt x="3138511" y="9700020"/>
                </a:cubicBezTo>
                <a:cubicBezTo>
                  <a:pt x="2922939" y="9788382"/>
                  <a:pt x="2732107" y="9698787"/>
                  <a:pt x="2401572" y="9700020"/>
                </a:cubicBezTo>
                <a:cubicBezTo>
                  <a:pt x="2071037" y="9701253"/>
                  <a:pt x="1930025" y="9685335"/>
                  <a:pt x="1616702" y="9700020"/>
                </a:cubicBezTo>
                <a:cubicBezTo>
                  <a:pt x="610176" y="9689163"/>
                  <a:pt x="-71227" y="9007398"/>
                  <a:pt x="0" y="8083318"/>
                </a:cubicBezTo>
                <a:cubicBezTo>
                  <a:pt x="-5202" y="7950119"/>
                  <a:pt x="51943" y="7705867"/>
                  <a:pt x="0" y="7495444"/>
                </a:cubicBezTo>
                <a:cubicBezTo>
                  <a:pt x="-51943" y="7285021"/>
                  <a:pt x="33537" y="7087356"/>
                  <a:pt x="0" y="6972236"/>
                </a:cubicBezTo>
                <a:cubicBezTo>
                  <a:pt x="-33537" y="6857116"/>
                  <a:pt x="29918" y="6734927"/>
                  <a:pt x="0" y="6513694"/>
                </a:cubicBezTo>
                <a:cubicBezTo>
                  <a:pt x="-29918" y="6292461"/>
                  <a:pt x="1926" y="6282353"/>
                  <a:pt x="0" y="6119818"/>
                </a:cubicBezTo>
                <a:cubicBezTo>
                  <a:pt x="-1926" y="5957283"/>
                  <a:pt x="34352" y="5837805"/>
                  <a:pt x="0" y="5661276"/>
                </a:cubicBezTo>
                <a:cubicBezTo>
                  <a:pt x="-34352" y="5484747"/>
                  <a:pt x="18113" y="5355480"/>
                  <a:pt x="0" y="5202735"/>
                </a:cubicBezTo>
                <a:cubicBezTo>
                  <a:pt x="-18113" y="5049990"/>
                  <a:pt x="44350" y="4903367"/>
                  <a:pt x="0" y="4614860"/>
                </a:cubicBezTo>
                <a:cubicBezTo>
                  <a:pt x="-44350" y="4326353"/>
                  <a:pt x="12888" y="4193379"/>
                  <a:pt x="0" y="4026986"/>
                </a:cubicBezTo>
                <a:cubicBezTo>
                  <a:pt x="-12888" y="3860593"/>
                  <a:pt x="14399" y="3693776"/>
                  <a:pt x="0" y="3503778"/>
                </a:cubicBezTo>
                <a:cubicBezTo>
                  <a:pt x="-14399" y="3313780"/>
                  <a:pt x="38458" y="2938195"/>
                  <a:pt x="0" y="2786572"/>
                </a:cubicBezTo>
                <a:cubicBezTo>
                  <a:pt x="-38458" y="2634949"/>
                  <a:pt x="10286" y="2515925"/>
                  <a:pt x="0" y="2328030"/>
                </a:cubicBezTo>
                <a:cubicBezTo>
                  <a:pt x="-10286" y="2140135"/>
                  <a:pt x="30797" y="1814377"/>
                  <a:pt x="0" y="1616702"/>
                </a:cubicBezTo>
                <a:close/>
              </a:path>
            </a:pathLst>
          </a:custGeom>
          <a:solidFill>
            <a:srgbClr val="FFDFEB"/>
          </a:solidFill>
          <a:ln w="76200">
            <a:solidFill>
              <a:schemeClr val="bg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TextBox 12">
            <a:extLst>
              <a:ext uri="{FF2B5EF4-FFF2-40B4-BE49-F238E27FC236}">
                <a16:creationId xmlns:a16="http://schemas.microsoft.com/office/drawing/2014/main" id="{F785D282-0C5B-5C7B-8631-44C250E18AB5}"/>
              </a:ext>
            </a:extLst>
          </p:cNvPr>
          <p:cNvSpPr txBox="1"/>
          <p:nvPr/>
        </p:nvSpPr>
        <p:spPr>
          <a:xfrm>
            <a:off x="1242667" y="708790"/>
            <a:ext cx="8839258" cy="1015663"/>
          </a:xfrm>
          <a:prstGeom prst="rect">
            <a:avLst/>
          </a:prstGeom>
          <a:noFill/>
        </p:spPr>
        <p:txBody>
          <a:bodyPr wrap="square" rtlCol="0">
            <a:spAutoFit/>
          </a:bodyPr>
          <a:lstStyle/>
          <a:p>
            <a:r>
              <a:rPr lang="en-VN" sz="6000" b="1" dirty="0">
                <a:solidFill>
                  <a:srgbClr val="CA447E"/>
                </a:solidFill>
                <a:latin typeface="UTM Avo" panose="02040603050506020204" pitchFamily="18"/>
              </a:rPr>
              <a:t>Hoạt động 1: Tập đọc</a:t>
            </a:r>
          </a:p>
        </p:txBody>
      </p:sp>
      <p:sp>
        <p:nvSpPr>
          <p:cNvPr id="15" name="TextBox 14">
            <a:extLst>
              <a:ext uri="{FF2B5EF4-FFF2-40B4-BE49-F238E27FC236}">
                <a16:creationId xmlns:a16="http://schemas.microsoft.com/office/drawing/2014/main" id="{A75FADD9-7A50-B185-FA28-076F0201A5D3}"/>
              </a:ext>
            </a:extLst>
          </p:cNvPr>
          <p:cNvSpPr txBox="1"/>
          <p:nvPr/>
        </p:nvSpPr>
        <p:spPr>
          <a:xfrm>
            <a:off x="1385522" y="3004842"/>
            <a:ext cx="11509002" cy="1015663"/>
          </a:xfrm>
          <a:prstGeom prst="rect">
            <a:avLst/>
          </a:prstGeom>
          <a:noFill/>
        </p:spPr>
        <p:txBody>
          <a:bodyPr wrap="square" rtlCol="0">
            <a:spAutoFit/>
          </a:bodyPr>
          <a:lstStyle/>
          <a:p>
            <a:pPr algn="just"/>
            <a:r>
              <a:rPr lang="vi-VN" sz="6000" dirty="0">
                <a:effectLst/>
                <a:latin typeface="UTM Avo" panose="02040603050506020204" pitchFamily="18"/>
              </a:rPr>
              <a:t>(1) Ông bà em rất thương em. </a:t>
            </a:r>
          </a:p>
        </p:txBody>
      </p:sp>
      <p:sp>
        <p:nvSpPr>
          <p:cNvPr id="16" name="TextBox 15">
            <a:extLst>
              <a:ext uri="{FF2B5EF4-FFF2-40B4-BE49-F238E27FC236}">
                <a16:creationId xmlns:a16="http://schemas.microsoft.com/office/drawing/2014/main" id="{15CEAE01-0EFB-7B9B-FD34-5F48FA2FF05C}"/>
              </a:ext>
            </a:extLst>
          </p:cNvPr>
          <p:cNvSpPr txBox="1"/>
          <p:nvPr/>
        </p:nvSpPr>
        <p:spPr>
          <a:xfrm>
            <a:off x="4699664" y="1854317"/>
            <a:ext cx="8443716" cy="1015663"/>
          </a:xfrm>
          <a:prstGeom prst="rect">
            <a:avLst/>
          </a:prstGeom>
          <a:solidFill>
            <a:schemeClr val="bg1"/>
          </a:solidFill>
        </p:spPr>
        <p:txBody>
          <a:bodyPr wrap="square" rtlCol="0">
            <a:spAutoFit/>
          </a:bodyPr>
          <a:lstStyle/>
          <a:p>
            <a:pPr algn="ctr"/>
            <a:r>
              <a:rPr lang="en-VN" sz="6000" b="1" dirty="0">
                <a:solidFill>
                  <a:srgbClr val="CA447E"/>
                </a:solidFill>
                <a:latin typeface="UTM Avo" panose="02040603050506020204" pitchFamily="18"/>
              </a:rPr>
              <a:t>Luyện đọc theo câu</a:t>
            </a:r>
          </a:p>
        </p:txBody>
      </p:sp>
      <p:sp>
        <p:nvSpPr>
          <p:cNvPr id="18" name="TextBox 17">
            <a:extLst>
              <a:ext uri="{FF2B5EF4-FFF2-40B4-BE49-F238E27FC236}">
                <a16:creationId xmlns:a16="http://schemas.microsoft.com/office/drawing/2014/main" id="{3E2CB154-7266-4524-5952-7477DEE4EDC7}"/>
              </a:ext>
            </a:extLst>
          </p:cNvPr>
          <p:cNvSpPr txBox="1"/>
          <p:nvPr/>
        </p:nvSpPr>
        <p:spPr>
          <a:xfrm>
            <a:off x="1385521" y="4044427"/>
            <a:ext cx="16156795" cy="1015663"/>
          </a:xfrm>
          <a:prstGeom prst="rect">
            <a:avLst/>
          </a:prstGeom>
          <a:noFill/>
        </p:spPr>
        <p:txBody>
          <a:bodyPr wrap="square" rtlCol="0">
            <a:spAutoFit/>
          </a:bodyPr>
          <a:lstStyle/>
          <a:p>
            <a:pPr algn="just"/>
            <a:r>
              <a:rPr lang="vi-VN" sz="6000" dirty="0">
                <a:effectLst/>
                <a:latin typeface="UTM Avo" panose="02040603050506020204" pitchFamily="18"/>
              </a:rPr>
              <a:t>(2) Sáng sáng, ông đưa em đến trường. </a:t>
            </a:r>
          </a:p>
        </p:txBody>
      </p:sp>
      <p:sp>
        <p:nvSpPr>
          <p:cNvPr id="19" name="TextBox 18">
            <a:extLst>
              <a:ext uri="{FF2B5EF4-FFF2-40B4-BE49-F238E27FC236}">
                <a16:creationId xmlns:a16="http://schemas.microsoft.com/office/drawing/2014/main" id="{B18C68AF-8489-5D7B-3347-E1FA66B9AF33}"/>
              </a:ext>
            </a:extLst>
          </p:cNvPr>
          <p:cNvSpPr txBox="1"/>
          <p:nvPr/>
        </p:nvSpPr>
        <p:spPr>
          <a:xfrm>
            <a:off x="1385522" y="5026205"/>
            <a:ext cx="16136384" cy="1015663"/>
          </a:xfrm>
          <a:prstGeom prst="rect">
            <a:avLst/>
          </a:prstGeom>
          <a:noFill/>
        </p:spPr>
        <p:txBody>
          <a:bodyPr wrap="square" rtlCol="0">
            <a:spAutoFit/>
          </a:bodyPr>
          <a:lstStyle/>
          <a:p>
            <a:pPr algn="just"/>
            <a:r>
              <a:rPr lang="vi-VN" sz="6000" dirty="0">
                <a:effectLst/>
                <a:latin typeface="UTM Avo" panose="02040603050506020204" pitchFamily="18"/>
              </a:rPr>
              <a:t>(3) Hết giờ học, ông đón em về</a:t>
            </a:r>
          </a:p>
        </p:txBody>
      </p:sp>
      <p:sp>
        <p:nvSpPr>
          <p:cNvPr id="21" name="TextBox 20">
            <a:extLst>
              <a:ext uri="{FF2B5EF4-FFF2-40B4-BE49-F238E27FC236}">
                <a16:creationId xmlns:a16="http://schemas.microsoft.com/office/drawing/2014/main" id="{C774C349-9C0A-CB5C-8AA2-3E263425FA7F}"/>
              </a:ext>
            </a:extLst>
          </p:cNvPr>
          <p:cNvSpPr txBox="1"/>
          <p:nvPr/>
        </p:nvSpPr>
        <p:spPr>
          <a:xfrm>
            <a:off x="1362500" y="5996912"/>
            <a:ext cx="16086255" cy="1938992"/>
          </a:xfrm>
          <a:prstGeom prst="rect">
            <a:avLst/>
          </a:prstGeom>
          <a:noFill/>
        </p:spPr>
        <p:txBody>
          <a:bodyPr wrap="square" rtlCol="0">
            <a:spAutoFit/>
          </a:bodyPr>
          <a:lstStyle/>
          <a:p>
            <a:pPr algn="just"/>
            <a:r>
              <a:rPr lang="vi-VN" sz="6000" dirty="0">
                <a:effectLst/>
                <a:latin typeface="UTM Avo" panose="02040603050506020204" pitchFamily="18"/>
              </a:rPr>
              <a:t>(4) Khi em về đến nhà, bà pha nước để ông bà và em cùng uống. </a:t>
            </a:r>
          </a:p>
        </p:txBody>
      </p:sp>
      <p:sp>
        <p:nvSpPr>
          <p:cNvPr id="22" name="TextBox 21">
            <a:extLst>
              <a:ext uri="{FF2B5EF4-FFF2-40B4-BE49-F238E27FC236}">
                <a16:creationId xmlns:a16="http://schemas.microsoft.com/office/drawing/2014/main" id="{79F2996C-868E-5109-EF27-B44227ABDE34}"/>
              </a:ext>
            </a:extLst>
          </p:cNvPr>
          <p:cNvSpPr txBox="1"/>
          <p:nvPr/>
        </p:nvSpPr>
        <p:spPr>
          <a:xfrm>
            <a:off x="1385523" y="7935904"/>
            <a:ext cx="16040211" cy="1938992"/>
          </a:xfrm>
          <a:prstGeom prst="rect">
            <a:avLst/>
          </a:prstGeom>
          <a:noFill/>
        </p:spPr>
        <p:txBody>
          <a:bodyPr wrap="square" rtlCol="0">
            <a:spAutoFit/>
          </a:bodyPr>
          <a:lstStyle/>
          <a:p>
            <a:pPr algn="just"/>
            <a:r>
              <a:rPr lang="vi-VN" sz="6000" dirty="0">
                <a:latin typeface="UTM Avo" panose="02040603050506020204" pitchFamily="18"/>
              </a:rPr>
              <a:t>(5)</a:t>
            </a:r>
            <a:r>
              <a:rPr lang="vi-VN" sz="6000" dirty="0">
                <a:effectLst/>
                <a:latin typeface="UTM Avo" panose="02040603050506020204" pitchFamily="18"/>
              </a:rPr>
              <a:t> Em uống nước và kể cho ông bà nghe về các bạn ở trường.</a:t>
            </a:r>
          </a:p>
        </p:txBody>
      </p:sp>
    </p:spTree>
    <p:extLst>
      <p:ext uri="{BB962C8B-B14F-4D97-AF65-F5344CB8AC3E}">
        <p14:creationId xmlns:p14="http://schemas.microsoft.com/office/powerpoint/2010/main" val="1136080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p:bldP spid="19" grpId="0"/>
      <p:bldP spid="21"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DB378-24A0-1DB0-A8D6-A4E35AA6DF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033D55-4C39-DFC2-EBA8-1E2A04FFB43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0F63169D-0EE1-A95C-A848-4CD022318BBF}"/>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41B8D271-C585-9E77-06B5-15C1C1CF6AAB}"/>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A8219816-A2AF-DC7B-366A-14DBA1F27BA6}"/>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123E3649-DADD-F973-F048-C8D93E5036FB}"/>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7848E78E-E567-97CF-EB16-DA0ACC833062}"/>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9D6CBFAB-3C23-DB11-3344-244A2AAB91AD}"/>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C35584B5-13B7-35D6-2D34-C650CA968737}"/>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42BAA1D0-A72B-CEDF-C9D6-6DBD9BAB8C14}"/>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BAB92931-9A6A-E15B-26D9-77BE7E4B3256}"/>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a:extLst>
              <a:ext uri="{FF2B5EF4-FFF2-40B4-BE49-F238E27FC236}">
                <a16:creationId xmlns:a16="http://schemas.microsoft.com/office/drawing/2014/main" id="{5385033E-5796-F16F-75E1-617AEAB9A1D6}"/>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ounded Rectangle 13">
            <a:extLst>
              <a:ext uri="{FF2B5EF4-FFF2-40B4-BE49-F238E27FC236}">
                <a16:creationId xmlns:a16="http://schemas.microsoft.com/office/drawing/2014/main" id="{0D0A351D-D459-2FA7-EAE8-1953FB9AB804}"/>
              </a:ext>
            </a:extLst>
          </p:cNvPr>
          <p:cNvSpPr/>
          <p:nvPr/>
        </p:nvSpPr>
        <p:spPr>
          <a:xfrm>
            <a:off x="549164" y="320280"/>
            <a:ext cx="17013563" cy="9700020"/>
          </a:xfrm>
          <a:custGeom>
            <a:avLst/>
            <a:gdLst>
              <a:gd name="connsiteX0" fmla="*/ 0 w 17013563"/>
              <a:gd name="connsiteY0" fmla="*/ 1616702 h 9700020"/>
              <a:gd name="connsiteX1" fmla="*/ 1616702 w 17013563"/>
              <a:gd name="connsiteY1" fmla="*/ 0 h 9700020"/>
              <a:gd name="connsiteX2" fmla="*/ 1940236 w 17013563"/>
              <a:gd name="connsiteY2" fmla="*/ 0 h 9700020"/>
              <a:gd name="connsiteX3" fmla="*/ 2125969 w 17013563"/>
              <a:gd name="connsiteY3" fmla="*/ 0 h 9700020"/>
              <a:gd name="connsiteX4" fmla="*/ 3000709 w 17013563"/>
              <a:gd name="connsiteY4" fmla="*/ 0 h 9700020"/>
              <a:gd name="connsiteX5" fmla="*/ 3875450 w 17013563"/>
              <a:gd name="connsiteY5" fmla="*/ 0 h 9700020"/>
              <a:gd name="connsiteX6" fmla="*/ 4061182 w 17013563"/>
              <a:gd name="connsiteY6" fmla="*/ 0 h 9700020"/>
              <a:gd name="connsiteX7" fmla="*/ 4660320 w 17013563"/>
              <a:gd name="connsiteY7" fmla="*/ 0 h 9700020"/>
              <a:gd name="connsiteX8" fmla="*/ 5121655 w 17013563"/>
              <a:gd name="connsiteY8" fmla="*/ 0 h 9700020"/>
              <a:gd name="connsiteX9" fmla="*/ 5582991 w 17013563"/>
              <a:gd name="connsiteY9" fmla="*/ 0 h 9700020"/>
              <a:gd name="connsiteX10" fmla="*/ 6044327 w 17013563"/>
              <a:gd name="connsiteY10" fmla="*/ 0 h 9700020"/>
              <a:gd name="connsiteX11" fmla="*/ 6230060 w 17013563"/>
              <a:gd name="connsiteY11" fmla="*/ 0 h 9700020"/>
              <a:gd name="connsiteX12" fmla="*/ 7104800 w 17013563"/>
              <a:gd name="connsiteY12" fmla="*/ 0 h 9700020"/>
              <a:gd name="connsiteX13" fmla="*/ 7979541 w 17013563"/>
              <a:gd name="connsiteY13" fmla="*/ 0 h 9700020"/>
              <a:gd name="connsiteX14" fmla="*/ 8165273 w 17013563"/>
              <a:gd name="connsiteY14" fmla="*/ 0 h 9700020"/>
              <a:gd name="connsiteX15" fmla="*/ 8488807 w 17013563"/>
              <a:gd name="connsiteY15" fmla="*/ 0 h 9700020"/>
              <a:gd name="connsiteX16" fmla="*/ 9087945 w 17013563"/>
              <a:gd name="connsiteY16" fmla="*/ 0 h 9700020"/>
              <a:gd name="connsiteX17" fmla="*/ 9824884 w 17013563"/>
              <a:gd name="connsiteY17" fmla="*/ 0 h 9700020"/>
              <a:gd name="connsiteX18" fmla="*/ 10286219 w 17013563"/>
              <a:gd name="connsiteY18" fmla="*/ 0 h 9700020"/>
              <a:gd name="connsiteX19" fmla="*/ 10609754 w 17013563"/>
              <a:gd name="connsiteY19" fmla="*/ 0 h 9700020"/>
              <a:gd name="connsiteX20" fmla="*/ 10933288 w 17013563"/>
              <a:gd name="connsiteY20" fmla="*/ 0 h 9700020"/>
              <a:gd name="connsiteX21" fmla="*/ 11670227 w 17013563"/>
              <a:gd name="connsiteY21" fmla="*/ 0 h 9700020"/>
              <a:gd name="connsiteX22" fmla="*/ 11855959 w 17013563"/>
              <a:gd name="connsiteY22" fmla="*/ 0 h 9700020"/>
              <a:gd name="connsiteX23" fmla="*/ 12317295 w 17013563"/>
              <a:gd name="connsiteY23" fmla="*/ 0 h 9700020"/>
              <a:gd name="connsiteX24" fmla="*/ 12916432 w 17013563"/>
              <a:gd name="connsiteY24" fmla="*/ 0 h 9700020"/>
              <a:gd name="connsiteX25" fmla="*/ 13239967 w 17013563"/>
              <a:gd name="connsiteY25" fmla="*/ 0 h 9700020"/>
              <a:gd name="connsiteX26" fmla="*/ 14114707 w 17013563"/>
              <a:gd name="connsiteY26" fmla="*/ 0 h 9700020"/>
              <a:gd name="connsiteX27" fmla="*/ 14300440 w 17013563"/>
              <a:gd name="connsiteY27" fmla="*/ 0 h 9700020"/>
              <a:gd name="connsiteX28" fmla="*/ 14486172 w 17013563"/>
              <a:gd name="connsiteY28" fmla="*/ 0 h 9700020"/>
              <a:gd name="connsiteX29" fmla="*/ 15396861 w 17013563"/>
              <a:gd name="connsiteY29" fmla="*/ 0 h 9700020"/>
              <a:gd name="connsiteX30" fmla="*/ 17013563 w 17013563"/>
              <a:gd name="connsiteY30" fmla="*/ 1616702 h 9700020"/>
              <a:gd name="connsiteX31" fmla="*/ 17013563 w 17013563"/>
              <a:gd name="connsiteY31" fmla="*/ 2204576 h 9700020"/>
              <a:gd name="connsiteX32" fmla="*/ 17013563 w 17013563"/>
              <a:gd name="connsiteY32" fmla="*/ 2921783 h 9700020"/>
              <a:gd name="connsiteX33" fmla="*/ 17013563 w 17013563"/>
              <a:gd name="connsiteY33" fmla="*/ 3509657 h 9700020"/>
              <a:gd name="connsiteX34" fmla="*/ 17013563 w 17013563"/>
              <a:gd name="connsiteY34" fmla="*/ 3903533 h 9700020"/>
              <a:gd name="connsiteX35" fmla="*/ 17013563 w 17013563"/>
              <a:gd name="connsiteY35" fmla="*/ 4620739 h 9700020"/>
              <a:gd name="connsiteX36" fmla="*/ 17013563 w 17013563"/>
              <a:gd name="connsiteY36" fmla="*/ 5208613 h 9700020"/>
              <a:gd name="connsiteX37" fmla="*/ 17013563 w 17013563"/>
              <a:gd name="connsiteY37" fmla="*/ 5796487 h 9700020"/>
              <a:gd name="connsiteX38" fmla="*/ 17013563 w 17013563"/>
              <a:gd name="connsiteY38" fmla="*/ 6255029 h 9700020"/>
              <a:gd name="connsiteX39" fmla="*/ 17013563 w 17013563"/>
              <a:gd name="connsiteY39" fmla="*/ 6972236 h 9700020"/>
              <a:gd name="connsiteX40" fmla="*/ 17013563 w 17013563"/>
              <a:gd name="connsiteY40" fmla="*/ 7430778 h 9700020"/>
              <a:gd name="connsiteX41" fmla="*/ 17013563 w 17013563"/>
              <a:gd name="connsiteY41" fmla="*/ 8083318 h 9700020"/>
              <a:gd name="connsiteX42" fmla="*/ 15396861 w 17013563"/>
              <a:gd name="connsiteY42" fmla="*/ 9700020 h 9700020"/>
              <a:gd name="connsiteX43" fmla="*/ 14522120 w 17013563"/>
              <a:gd name="connsiteY43" fmla="*/ 9700020 h 9700020"/>
              <a:gd name="connsiteX44" fmla="*/ 13785182 w 17013563"/>
              <a:gd name="connsiteY44" fmla="*/ 9700020 h 9700020"/>
              <a:gd name="connsiteX45" fmla="*/ 13323846 w 17013563"/>
              <a:gd name="connsiteY45" fmla="*/ 9700020 h 9700020"/>
              <a:gd name="connsiteX46" fmla="*/ 12724708 w 17013563"/>
              <a:gd name="connsiteY46" fmla="*/ 9700020 h 9700020"/>
              <a:gd name="connsiteX47" fmla="*/ 12401174 w 17013563"/>
              <a:gd name="connsiteY47" fmla="*/ 9700020 h 9700020"/>
              <a:gd name="connsiteX48" fmla="*/ 11939839 w 17013563"/>
              <a:gd name="connsiteY48" fmla="*/ 9700020 h 9700020"/>
              <a:gd name="connsiteX49" fmla="*/ 11065098 w 17013563"/>
              <a:gd name="connsiteY49" fmla="*/ 9700020 h 9700020"/>
              <a:gd name="connsiteX50" fmla="*/ 10328159 w 17013563"/>
              <a:gd name="connsiteY50" fmla="*/ 9700020 h 9700020"/>
              <a:gd name="connsiteX51" fmla="*/ 10142426 w 17013563"/>
              <a:gd name="connsiteY51" fmla="*/ 9700020 h 9700020"/>
              <a:gd name="connsiteX52" fmla="*/ 9956694 w 17013563"/>
              <a:gd name="connsiteY52" fmla="*/ 9700020 h 9700020"/>
              <a:gd name="connsiteX53" fmla="*/ 9081953 w 17013563"/>
              <a:gd name="connsiteY53" fmla="*/ 9700020 h 9700020"/>
              <a:gd name="connsiteX54" fmla="*/ 8896221 w 17013563"/>
              <a:gd name="connsiteY54" fmla="*/ 9700020 h 9700020"/>
              <a:gd name="connsiteX55" fmla="*/ 8710488 w 17013563"/>
              <a:gd name="connsiteY55" fmla="*/ 9700020 h 9700020"/>
              <a:gd name="connsiteX56" fmla="*/ 7973549 w 17013563"/>
              <a:gd name="connsiteY56" fmla="*/ 9700020 h 9700020"/>
              <a:gd name="connsiteX57" fmla="*/ 7098809 w 17013563"/>
              <a:gd name="connsiteY57" fmla="*/ 9700020 h 9700020"/>
              <a:gd name="connsiteX58" fmla="*/ 6224068 w 17013563"/>
              <a:gd name="connsiteY58" fmla="*/ 9700020 h 9700020"/>
              <a:gd name="connsiteX59" fmla="*/ 5762732 w 17013563"/>
              <a:gd name="connsiteY59" fmla="*/ 9700020 h 9700020"/>
              <a:gd name="connsiteX60" fmla="*/ 4887992 w 17013563"/>
              <a:gd name="connsiteY60" fmla="*/ 9700020 h 9700020"/>
              <a:gd name="connsiteX61" fmla="*/ 4151053 w 17013563"/>
              <a:gd name="connsiteY61" fmla="*/ 9700020 h 9700020"/>
              <a:gd name="connsiteX62" fmla="*/ 3965320 w 17013563"/>
              <a:gd name="connsiteY62" fmla="*/ 9700020 h 9700020"/>
              <a:gd name="connsiteX63" fmla="*/ 3503985 w 17013563"/>
              <a:gd name="connsiteY63" fmla="*/ 9700020 h 9700020"/>
              <a:gd name="connsiteX64" fmla="*/ 2629244 w 17013563"/>
              <a:gd name="connsiteY64" fmla="*/ 9700020 h 9700020"/>
              <a:gd name="connsiteX65" fmla="*/ 1616702 w 17013563"/>
              <a:gd name="connsiteY65" fmla="*/ 9700020 h 9700020"/>
              <a:gd name="connsiteX66" fmla="*/ 0 w 17013563"/>
              <a:gd name="connsiteY66" fmla="*/ 8083318 h 9700020"/>
              <a:gd name="connsiteX67" fmla="*/ 0 w 17013563"/>
              <a:gd name="connsiteY67" fmla="*/ 7624776 h 9700020"/>
              <a:gd name="connsiteX68" fmla="*/ 0 w 17013563"/>
              <a:gd name="connsiteY68" fmla="*/ 7166234 h 9700020"/>
              <a:gd name="connsiteX69" fmla="*/ 0 w 17013563"/>
              <a:gd name="connsiteY69" fmla="*/ 6707692 h 9700020"/>
              <a:gd name="connsiteX70" fmla="*/ 0 w 17013563"/>
              <a:gd name="connsiteY70" fmla="*/ 6184484 h 9700020"/>
              <a:gd name="connsiteX71" fmla="*/ 0 w 17013563"/>
              <a:gd name="connsiteY71" fmla="*/ 5596610 h 9700020"/>
              <a:gd name="connsiteX72" fmla="*/ 0 w 17013563"/>
              <a:gd name="connsiteY72" fmla="*/ 5073402 h 9700020"/>
              <a:gd name="connsiteX73" fmla="*/ 0 w 17013563"/>
              <a:gd name="connsiteY73" fmla="*/ 4614860 h 9700020"/>
              <a:gd name="connsiteX74" fmla="*/ 0 w 17013563"/>
              <a:gd name="connsiteY74" fmla="*/ 4156318 h 9700020"/>
              <a:gd name="connsiteX75" fmla="*/ 0 w 17013563"/>
              <a:gd name="connsiteY75" fmla="*/ 3568444 h 9700020"/>
              <a:gd name="connsiteX76" fmla="*/ 0 w 17013563"/>
              <a:gd name="connsiteY76" fmla="*/ 3109902 h 9700020"/>
              <a:gd name="connsiteX77" fmla="*/ 0 w 17013563"/>
              <a:gd name="connsiteY77" fmla="*/ 2651361 h 9700020"/>
              <a:gd name="connsiteX78" fmla="*/ 0 w 17013563"/>
              <a:gd name="connsiteY78" fmla="*/ 2192819 h 9700020"/>
              <a:gd name="connsiteX79" fmla="*/ 0 w 17013563"/>
              <a:gd name="connsiteY79" fmla="*/ 1616702 h 97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013563" h="9700020" fill="none" extrusionOk="0">
                <a:moveTo>
                  <a:pt x="0" y="1616702"/>
                </a:moveTo>
                <a:cubicBezTo>
                  <a:pt x="52205" y="705487"/>
                  <a:pt x="824570" y="-241732"/>
                  <a:pt x="1616702" y="0"/>
                </a:cubicBezTo>
                <a:cubicBezTo>
                  <a:pt x="1693422" y="-24995"/>
                  <a:pt x="1790096" y="29309"/>
                  <a:pt x="1940236" y="0"/>
                </a:cubicBezTo>
                <a:cubicBezTo>
                  <a:pt x="2090376" y="-29309"/>
                  <a:pt x="2035442" y="16121"/>
                  <a:pt x="2125969" y="0"/>
                </a:cubicBezTo>
                <a:cubicBezTo>
                  <a:pt x="2216496" y="-16121"/>
                  <a:pt x="2601968" y="51137"/>
                  <a:pt x="3000709" y="0"/>
                </a:cubicBezTo>
                <a:cubicBezTo>
                  <a:pt x="3399450" y="-51137"/>
                  <a:pt x="3577858" y="17718"/>
                  <a:pt x="3875450" y="0"/>
                </a:cubicBezTo>
                <a:cubicBezTo>
                  <a:pt x="4173042" y="-17718"/>
                  <a:pt x="4002338" y="15490"/>
                  <a:pt x="4061182" y="0"/>
                </a:cubicBezTo>
                <a:cubicBezTo>
                  <a:pt x="4120026" y="-15490"/>
                  <a:pt x="4424674" y="1093"/>
                  <a:pt x="4660320" y="0"/>
                </a:cubicBezTo>
                <a:cubicBezTo>
                  <a:pt x="4895966" y="-1093"/>
                  <a:pt x="4905674" y="17637"/>
                  <a:pt x="5121655" y="0"/>
                </a:cubicBezTo>
                <a:cubicBezTo>
                  <a:pt x="5337636" y="-17637"/>
                  <a:pt x="5417937" y="32135"/>
                  <a:pt x="5582991" y="0"/>
                </a:cubicBezTo>
                <a:cubicBezTo>
                  <a:pt x="5748045" y="-32135"/>
                  <a:pt x="5940553" y="47464"/>
                  <a:pt x="6044327" y="0"/>
                </a:cubicBezTo>
                <a:cubicBezTo>
                  <a:pt x="6148101" y="-47464"/>
                  <a:pt x="6146062" y="21005"/>
                  <a:pt x="6230060" y="0"/>
                </a:cubicBezTo>
                <a:cubicBezTo>
                  <a:pt x="6314058" y="-21005"/>
                  <a:pt x="6674478" y="9148"/>
                  <a:pt x="7104800" y="0"/>
                </a:cubicBezTo>
                <a:cubicBezTo>
                  <a:pt x="7535122" y="-9148"/>
                  <a:pt x="7608969" y="74325"/>
                  <a:pt x="7979541" y="0"/>
                </a:cubicBezTo>
                <a:cubicBezTo>
                  <a:pt x="8350113" y="-74325"/>
                  <a:pt x="8078496" y="14580"/>
                  <a:pt x="8165273" y="0"/>
                </a:cubicBezTo>
                <a:cubicBezTo>
                  <a:pt x="8252050" y="-14580"/>
                  <a:pt x="8386865" y="6823"/>
                  <a:pt x="8488807" y="0"/>
                </a:cubicBezTo>
                <a:cubicBezTo>
                  <a:pt x="8590749" y="-6823"/>
                  <a:pt x="8961544" y="20834"/>
                  <a:pt x="9087945" y="0"/>
                </a:cubicBezTo>
                <a:cubicBezTo>
                  <a:pt x="9214346" y="-20834"/>
                  <a:pt x="9634179" y="26835"/>
                  <a:pt x="9824884" y="0"/>
                </a:cubicBezTo>
                <a:cubicBezTo>
                  <a:pt x="10015589" y="-26835"/>
                  <a:pt x="10099889" y="12875"/>
                  <a:pt x="10286219" y="0"/>
                </a:cubicBezTo>
                <a:cubicBezTo>
                  <a:pt x="10472549" y="-12875"/>
                  <a:pt x="10488028" y="25532"/>
                  <a:pt x="10609754" y="0"/>
                </a:cubicBezTo>
                <a:cubicBezTo>
                  <a:pt x="10731481" y="-25532"/>
                  <a:pt x="10867737" y="13696"/>
                  <a:pt x="10933288" y="0"/>
                </a:cubicBezTo>
                <a:cubicBezTo>
                  <a:pt x="10998839" y="-13696"/>
                  <a:pt x="11503334" y="73111"/>
                  <a:pt x="11670227" y="0"/>
                </a:cubicBezTo>
                <a:cubicBezTo>
                  <a:pt x="11837120" y="-73111"/>
                  <a:pt x="11814571" y="2369"/>
                  <a:pt x="11855959" y="0"/>
                </a:cubicBezTo>
                <a:cubicBezTo>
                  <a:pt x="11897347" y="-2369"/>
                  <a:pt x="12217860" y="35399"/>
                  <a:pt x="12317295" y="0"/>
                </a:cubicBezTo>
                <a:cubicBezTo>
                  <a:pt x="12416730" y="-35399"/>
                  <a:pt x="12713008" y="14352"/>
                  <a:pt x="12916432" y="0"/>
                </a:cubicBezTo>
                <a:cubicBezTo>
                  <a:pt x="13119856" y="-14352"/>
                  <a:pt x="13104672" y="24595"/>
                  <a:pt x="13239967" y="0"/>
                </a:cubicBezTo>
                <a:cubicBezTo>
                  <a:pt x="13375262" y="-24595"/>
                  <a:pt x="13834118" y="20764"/>
                  <a:pt x="14114707" y="0"/>
                </a:cubicBezTo>
                <a:cubicBezTo>
                  <a:pt x="14395296" y="-20764"/>
                  <a:pt x="14215653" y="3921"/>
                  <a:pt x="14300440" y="0"/>
                </a:cubicBezTo>
                <a:cubicBezTo>
                  <a:pt x="14385227" y="-3921"/>
                  <a:pt x="14439869" y="21449"/>
                  <a:pt x="14486172" y="0"/>
                </a:cubicBezTo>
                <a:cubicBezTo>
                  <a:pt x="14532475" y="-21449"/>
                  <a:pt x="15057450" y="10089"/>
                  <a:pt x="15396861" y="0"/>
                </a:cubicBezTo>
                <a:cubicBezTo>
                  <a:pt x="16062788" y="29819"/>
                  <a:pt x="17034784" y="979423"/>
                  <a:pt x="17013563" y="1616702"/>
                </a:cubicBezTo>
                <a:cubicBezTo>
                  <a:pt x="17052391" y="1785765"/>
                  <a:pt x="16953613" y="2076152"/>
                  <a:pt x="17013563" y="2204576"/>
                </a:cubicBezTo>
                <a:cubicBezTo>
                  <a:pt x="17073513" y="2333000"/>
                  <a:pt x="17011979" y="2737427"/>
                  <a:pt x="17013563" y="2921783"/>
                </a:cubicBezTo>
                <a:cubicBezTo>
                  <a:pt x="17015147" y="3106139"/>
                  <a:pt x="17008574" y="3363539"/>
                  <a:pt x="17013563" y="3509657"/>
                </a:cubicBezTo>
                <a:cubicBezTo>
                  <a:pt x="17018552" y="3655775"/>
                  <a:pt x="16968587" y="3804125"/>
                  <a:pt x="17013563" y="3903533"/>
                </a:cubicBezTo>
                <a:cubicBezTo>
                  <a:pt x="17058539" y="4002941"/>
                  <a:pt x="16939404" y="4301790"/>
                  <a:pt x="17013563" y="4620739"/>
                </a:cubicBezTo>
                <a:cubicBezTo>
                  <a:pt x="17087722" y="4939688"/>
                  <a:pt x="16949904" y="5080695"/>
                  <a:pt x="17013563" y="5208613"/>
                </a:cubicBezTo>
                <a:cubicBezTo>
                  <a:pt x="17077222" y="5336531"/>
                  <a:pt x="16985138" y="5635153"/>
                  <a:pt x="17013563" y="5796487"/>
                </a:cubicBezTo>
                <a:cubicBezTo>
                  <a:pt x="17041988" y="5957821"/>
                  <a:pt x="16973631" y="6127220"/>
                  <a:pt x="17013563" y="6255029"/>
                </a:cubicBezTo>
                <a:cubicBezTo>
                  <a:pt x="17053495" y="6382838"/>
                  <a:pt x="16942007" y="6758837"/>
                  <a:pt x="17013563" y="6972236"/>
                </a:cubicBezTo>
                <a:cubicBezTo>
                  <a:pt x="17085119" y="7185635"/>
                  <a:pt x="16974627" y="7290688"/>
                  <a:pt x="17013563" y="7430778"/>
                </a:cubicBezTo>
                <a:cubicBezTo>
                  <a:pt x="17052499" y="7570868"/>
                  <a:pt x="16959148" y="7810966"/>
                  <a:pt x="17013563" y="8083318"/>
                </a:cubicBezTo>
                <a:cubicBezTo>
                  <a:pt x="17013885" y="8858005"/>
                  <a:pt x="16282057" y="9517923"/>
                  <a:pt x="15396861" y="9700020"/>
                </a:cubicBezTo>
                <a:cubicBezTo>
                  <a:pt x="15124506" y="9787421"/>
                  <a:pt x="14945920" y="9670810"/>
                  <a:pt x="14522120" y="9700020"/>
                </a:cubicBezTo>
                <a:cubicBezTo>
                  <a:pt x="14098320" y="9729230"/>
                  <a:pt x="14019371" y="9634570"/>
                  <a:pt x="13785182" y="9700020"/>
                </a:cubicBezTo>
                <a:cubicBezTo>
                  <a:pt x="13550993" y="9765470"/>
                  <a:pt x="13484051" y="9680103"/>
                  <a:pt x="13323846" y="9700020"/>
                </a:cubicBezTo>
                <a:cubicBezTo>
                  <a:pt x="13163641" y="9719937"/>
                  <a:pt x="12944355" y="9679779"/>
                  <a:pt x="12724708" y="9700020"/>
                </a:cubicBezTo>
                <a:cubicBezTo>
                  <a:pt x="12505061" y="9720261"/>
                  <a:pt x="12469097" y="9669663"/>
                  <a:pt x="12401174" y="9700020"/>
                </a:cubicBezTo>
                <a:cubicBezTo>
                  <a:pt x="12333251" y="9730377"/>
                  <a:pt x="12167244" y="9659303"/>
                  <a:pt x="11939839" y="9700020"/>
                </a:cubicBezTo>
                <a:cubicBezTo>
                  <a:pt x="11712435" y="9740737"/>
                  <a:pt x="11271776" y="9671198"/>
                  <a:pt x="11065098" y="9700020"/>
                </a:cubicBezTo>
                <a:cubicBezTo>
                  <a:pt x="10858420" y="9728842"/>
                  <a:pt x="10561039" y="9620661"/>
                  <a:pt x="10328159" y="9700020"/>
                </a:cubicBezTo>
                <a:cubicBezTo>
                  <a:pt x="10095279" y="9779379"/>
                  <a:pt x="10223414" y="9695039"/>
                  <a:pt x="10142426" y="9700020"/>
                </a:cubicBezTo>
                <a:cubicBezTo>
                  <a:pt x="10061438" y="9705001"/>
                  <a:pt x="10014988" y="9699963"/>
                  <a:pt x="9956694" y="9700020"/>
                </a:cubicBezTo>
                <a:cubicBezTo>
                  <a:pt x="9898400" y="9700077"/>
                  <a:pt x="9372528" y="9699190"/>
                  <a:pt x="9081953" y="9700020"/>
                </a:cubicBezTo>
                <a:cubicBezTo>
                  <a:pt x="8791378" y="9700850"/>
                  <a:pt x="8969481" y="9697292"/>
                  <a:pt x="8896221" y="9700020"/>
                </a:cubicBezTo>
                <a:cubicBezTo>
                  <a:pt x="8822961" y="9702748"/>
                  <a:pt x="8800027" y="9699868"/>
                  <a:pt x="8710488" y="9700020"/>
                </a:cubicBezTo>
                <a:cubicBezTo>
                  <a:pt x="8620949" y="9700172"/>
                  <a:pt x="8151343" y="9657354"/>
                  <a:pt x="7973549" y="9700020"/>
                </a:cubicBezTo>
                <a:cubicBezTo>
                  <a:pt x="7795755" y="9742686"/>
                  <a:pt x="7295301" y="9666673"/>
                  <a:pt x="7098809" y="9700020"/>
                </a:cubicBezTo>
                <a:cubicBezTo>
                  <a:pt x="6902317" y="9733367"/>
                  <a:pt x="6658478" y="9691439"/>
                  <a:pt x="6224068" y="9700020"/>
                </a:cubicBezTo>
                <a:cubicBezTo>
                  <a:pt x="5789658" y="9708601"/>
                  <a:pt x="5884773" y="9663877"/>
                  <a:pt x="5762732" y="9700020"/>
                </a:cubicBezTo>
                <a:cubicBezTo>
                  <a:pt x="5640691" y="9736163"/>
                  <a:pt x="5157643" y="9691675"/>
                  <a:pt x="4887992" y="9700020"/>
                </a:cubicBezTo>
                <a:cubicBezTo>
                  <a:pt x="4618341" y="9708365"/>
                  <a:pt x="4307268" y="9647167"/>
                  <a:pt x="4151053" y="9700020"/>
                </a:cubicBezTo>
                <a:cubicBezTo>
                  <a:pt x="3994838" y="9752873"/>
                  <a:pt x="4028097" y="9686681"/>
                  <a:pt x="3965320" y="9700020"/>
                </a:cubicBezTo>
                <a:cubicBezTo>
                  <a:pt x="3902543" y="9713359"/>
                  <a:pt x="3707517" y="9699889"/>
                  <a:pt x="3503985" y="9700020"/>
                </a:cubicBezTo>
                <a:cubicBezTo>
                  <a:pt x="3300453" y="9700151"/>
                  <a:pt x="2978559" y="9665819"/>
                  <a:pt x="2629244" y="9700020"/>
                </a:cubicBezTo>
                <a:cubicBezTo>
                  <a:pt x="2279929" y="9734221"/>
                  <a:pt x="1984078" y="9592192"/>
                  <a:pt x="1616702" y="9700020"/>
                </a:cubicBezTo>
                <a:cubicBezTo>
                  <a:pt x="901936" y="9518970"/>
                  <a:pt x="-102936" y="8894865"/>
                  <a:pt x="0" y="8083318"/>
                </a:cubicBezTo>
                <a:cubicBezTo>
                  <a:pt x="-14386" y="7874287"/>
                  <a:pt x="29089" y="7761368"/>
                  <a:pt x="0" y="7624776"/>
                </a:cubicBezTo>
                <a:cubicBezTo>
                  <a:pt x="-29089" y="7488184"/>
                  <a:pt x="47096" y="7381629"/>
                  <a:pt x="0" y="7166234"/>
                </a:cubicBezTo>
                <a:cubicBezTo>
                  <a:pt x="-47096" y="6950839"/>
                  <a:pt x="51858" y="6854624"/>
                  <a:pt x="0" y="6707692"/>
                </a:cubicBezTo>
                <a:cubicBezTo>
                  <a:pt x="-51858" y="6560760"/>
                  <a:pt x="5726" y="6393933"/>
                  <a:pt x="0" y="6184484"/>
                </a:cubicBezTo>
                <a:cubicBezTo>
                  <a:pt x="-5726" y="5975035"/>
                  <a:pt x="62648" y="5881809"/>
                  <a:pt x="0" y="5596610"/>
                </a:cubicBezTo>
                <a:cubicBezTo>
                  <a:pt x="-62648" y="5311411"/>
                  <a:pt x="7475" y="5325716"/>
                  <a:pt x="0" y="5073402"/>
                </a:cubicBezTo>
                <a:cubicBezTo>
                  <a:pt x="-7475" y="4821088"/>
                  <a:pt x="18258" y="4792881"/>
                  <a:pt x="0" y="4614860"/>
                </a:cubicBezTo>
                <a:cubicBezTo>
                  <a:pt x="-18258" y="4436839"/>
                  <a:pt x="48782" y="4331450"/>
                  <a:pt x="0" y="4156318"/>
                </a:cubicBezTo>
                <a:cubicBezTo>
                  <a:pt x="-48782" y="3981186"/>
                  <a:pt x="57734" y="3831279"/>
                  <a:pt x="0" y="3568444"/>
                </a:cubicBezTo>
                <a:cubicBezTo>
                  <a:pt x="-57734" y="3305609"/>
                  <a:pt x="38693" y="3204882"/>
                  <a:pt x="0" y="3109902"/>
                </a:cubicBezTo>
                <a:cubicBezTo>
                  <a:pt x="-38693" y="3014922"/>
                  <a:pt x="15407" y="2749024"/>
                  <a:pt x="0" y="2651361"/>
                </a:cubicBezTo>
                <a:cubicBezTo>
                  <a:pt x="-15407" y="2553698"/>
                  <a:pt x="2220" y="2404321"/>
                  <a:pt x="0" y="2192819"/>
                </a:cubicBezTo>
                <a:cubicBezTo>
                  <a:pt x="-2220" y="1981317"/>
                  <a:pt x="15673" y="1840657"/>
                  <a:pt x="0" y="1616702"/>
                </a:cubicBezTo>
                <a:close/>
              </a:path>
              <a:path w="17013563" h="9700020" stroke="0" extrusionOk="0">
                <a:moveTo>
                  <a:pt x="0" y="1616702"/>
                </a:moveTo>
                <a:cubicBezTo>
                  <a:pt x="-62004" y="685577"/>
                  <a:pt x="588478" y="50797"/>
                  <a:pt x="1616702" y="0"/>
                </a:cubicBezTo>
                <a:cubicBezTo>
                  <a:pt x="1809260" y="-58703"/>
                  <a:pt x="2305921" y="39446"/>
                  <a:pt x="2491443" y="0"/>
                </a:cubicBezTo>
                <a:cubicBezTo>
                  <a:pt x="2676965" y="-39446"/>
                  <a:pt x="2832138" y="28896"/>
                  <a:pt x="2952778" y="0"/>
                </a:cubicBezTo>
                <a:cubicBezTo>
                  <a:pt x="3073418" y="-28896"/>
                  <a:pt x="3127626" y="24664"/>
                  <a:pt x="3276312" y="0"/>
                </a:cubicBezTo>
                <a:cubicBezTo>
                  <a:pt x="3424998" y="-24664"/>
                  <a:pt x="3743450" y="55235"/>
                  <a:pt x="4013251" y="0"/>
                </a:cubicBezTo>
                <a:cubicBezTo>
                  <a:pt x="4283052" y="-55235"/>
                  <a:pt x="4324236" y="28468"/>
                  <a:pt x="4474587" y="0"/>
                </a:cubicBezTo>
                <a:cubicBezTo>
                  <a:pt x="4624938" y="-28468"/>
                  <a:pt x="5132389" y="102239"/>
                  <a:pt x="5349328" y="0"/>
                </a:cubicBezTo>
                <a:cubicBezTo>
                  <a:pt x="5566267" y="-102239"/>
                  <a:pt x="5517825" y="25387"/>
                  <a:pt x="5672862" y="0"/>
                </a:cubicBezTo>
                <a:cubicBezTo>
                  <a:pt x="5827899" y="-25387"/>
                  <a:pt x="6207494" y="69377"/>
                  <a:pt x="6547602" y="0"/>
                </a:cubicBezTo>
                <a:cubicBezTo>
                  <a:pt x="6887710" y="-69377"/>
                  <a:pt x="6655001" y="3357"/>
                  <a:pt x="6733335" y="0"/>
                </a:cubicBezTo>
                <a:cubicBezTo>
                  <a:pt x="6811669" y="-3357"/>
                  <a:pt x="7191089" y="4160"/>
                  <a:pt x="7332472" y="0"/>
                </a:cubicBezTo>
                <a:cubicBezTo>
                  <a:pt x="7473855" y="-4160"/>
                  <a:pt x="7640829" y="42724"/>
                  <a:pt x="7931610" y="0"/>
                </a:cubicBezTo>
                <a:cubicBezTo>
                  <a:pt x="8222391" y="-42724"/>
                  <a:pt x="8197112" y="19485"/>
                  <a:pt x="8392945" y="0"/>
                </a:cubicBezTo>
                <a:cubicBezTo>
                  <a:pt x="8588778" y="-19485"/>
                  <a:pt x="9024028" y="73510"/>
                  <a:pt x="9267686" y="0"/>
                </a:cubicBezTo>
                <a:cubicBezTo>
                  <a:pt x="9511344" y="-73510"/>
                  <a:pt x="9957011" y="41439"/>
                  <a:pt x="10142426" y="0"/>
                </a:cubicBezTo>
                <a:cubicBezTo>
                  <a:pt x="10327841" y="-41439"/>
                  <a:pt x="10379565" y="11959"/>
                  <a:pt x="10465961" y="0"/>
                </a:cubicBezTo>
                <a:cubicBezTo>
                  <a:pt x="10552357" y="-11959"/>
                  <a:pt x="10921524" y="65166"/>
                  <a:pt x="11065098" y="0"/>
                </a:cubicBezTo>
                <a:cubicBezTo>
                  <a:pt x="11208672" y="-65166"/>
                  <a:pt x="11513678" y="26742"/>
                  <a:pt x="11939839" y="0"/>
                </a:cubicBezTo>
                <a:cubicBezTo>
                  <a:pt x="12366000" y="-26742"/>
                  <a:pt x="12314843" y="40025"/>
                  <a:pt x="12538976" y="0"/>
                </a:cubicBezTo>
                <a:cubicBezTo>
                  <a:pt x="12763109" y="-40025"/>
                  <a:pt x="12665551" y="7524"/>
                  <a:pt x="12724708" y="0"/>
                </a:cubicBezTo>
                <a:cubicBezTo>
                  <a:pt x="12783865" y="-7524"/>
                  <a:pt x="12958826" y="31391"/>
                  <a:pt x="13048243" y="0"/>
                </a:cubicBezTo>
                <a:cubicBezTo>
                  <a:pt x="13137661" y="-31391"/>
                  <a:pt x="13594758" y="20936"/>
                  <a:pt x="13922983" y="0"/>
                </a:cubicBezTo>
                <a:cubicBezTo>
                  <a:pt x="14251208" y="-20936"/>
                  <a:pt x="14339273" y="23394"/>
                  <a:pt x="14522120" y="0"/>
                </a:cubicBezTo>
                <a:cubicBezTo>
                  <a:pt x="14704967" y="-23394"/>
                  <a:pt x="14748701" y="6238"/>
                  <a:pt x="14845655" y="0"/>
                </a:cubicBezTo>
                <a:cubicBezTo>
                  <a:pt x="14942610" y="-6238"/>
                  <a:pt x="15250098" y="38917"/>
                  <a:pt x="15396861" y="0"/>
                </a:cubicBezTo>
                <a:cubicBezTo>
                  <a:pt x="16096125" y="-10958"/>
                  <a:pt x="17111557" y="808188"/>
                  <a:pt x="17013563" y="1616702"/>
                </a:cubicBezTo>
                <a:cubicBezTo>
                  <a:pt x="17039291" y="1735888"/>
                  <a:pt x="16992831" y="1910665"/>
                  <a:pt x="17013563" y="2204576"/>
                </a:cubicBezTo>
                <a:cubicBezTo>
                  <a:pt x="17034295" y="2498487"/>
                  <a:pt x="16967861" y="2455951"/>
                  <a:pt x="17013563" y="2663118"/>
                </a:cubicBezTo>
                <a:cubicBezTo>
                  <a:pt x="17059265" y="2870285"/>
                  <a:pt x="16948607" y="3082927"/>
                  <a:pt x="17013563" y="3315658"/>
                </a:cubicBezTo>
                <a:cubicBezTo>
                  <a:pt x="17078519" y="3548389"/>
                  <a:pt x="17001397" y="3566437"/>
                  <a:pt x="17013563" y="3774200"/>
                </a:cubicBezTo>
                <a:cubicBezTo>
                  <a:pt x="17025729" y="3981963"/>
                  <a:pt x="16936075" y="4195027"/>
                  <a:pt x="17013563" y="4426741"/>
                </a:cubicBezTo>
                <a:cubicBezTo>
                  <a:pt x="17091051" y="4658455"/>
                  <a:pt x="17007115" y="4623953"/>
                  <a:pt x="17013563" y="4820616"/>
                </a:cubicBezTo>
                <a:cubicBezTo>
                  <a:pt x="17020011" y="5017280"/>
                  <a:pt x="17004507" y="5239280"/>
                  <a:pt x="17013563" y="5473157"/>
                </a:cubicBezTo>
                <a:cubicBezTo>
                  <a:pt x="17022619" y="5707034"/>
                  <a:pt x="16995553" y="5782089"/>
                  <a:pt x="17013563" y="5931698"/>
                </a:cubicBezTo>
                <a:cubicBezTo>
                  <a:pt x="17031573" y="6081307"/>
                  <a:pt x="16994989" y="6202897"/>
                  <a:pt x="17013563" y="6325574"/>
                </a:cubicBezTo>
                <a:cubicBezTo>
                  <a:pt x="17032137" y="6448251"/>
                  <a:pt x="17012615" y="6647810"/>
                  <a:pt x="17013563" y="6784116"/>
                </a:cubicBezTo>
                <a:cubicBezTo>
                  <a:pt x="17014511" y="6920422"/>
                  <a:pt x="17008686" y="7271060"/>
                  <a:pt x="17013563" y="7436656"/>
                </a:cubicBezTo>
                <a:cubicBezTo>
                  <a:pt x="17018440" y="7602252"/>
                  <a:pt x="16938733" y="7941812"/>
                  <a:pt x="17013563" y="8083318"/>
                </a:cubicBezTo>
                <a:cubicBezTo>
                  <a:pt x="17054608" y="8977503"/>
                  <a:pt x="16394085" y="9808139"/>
                  <a:pt x="15396861" y="9700020"/>
                </a:cubicBezTo>
                <a:cubicBezTo>
                  <a:pt x="15265704" y="9723700"/>
                  <a:pt x="15077124" y="9659563"/>
                  <a:pt x="14797724" y="9700020"/>
                </a:cubicBezTo>
                <a:cubicBezTo>
                  <a:pt x="14518324" y="9740477"/>
                  <a:pt x="14388583" y="9684704"/>
                  <a:pt x="14198586" y="9700020"/>
                </a:cubicBezTo>
                <a:cubicBezTo>
                  <a:pt x="14008589" y="9715336"/>
                  <a:pt x="13970819" y="9677352"/>
                  <a:pt x="13875052" y="9700020"/>
                </a:cubicBezTo>
                <a:cubicBezTo>
                  <a:pt x="13779285" y="9722688"/>
                  <a:pt x="13235016" y="9691447"/>
                  <a:pt x="13000312" y="9700020"/>
                </a:cubicBezTo>
                <a:cubicBezTo>
                  <a:pt x="12765608" y="9708593"/>
                  <a:pt x="12611575" y="9678965"/>
                  <a:pt x="12401174" y="9700020"/>
                </a:cubicBezTo>
                <a:cubicBezTo>
                  <a:pt x="12190773" y="9721075"/>
                  <a:pt x="11798221" y="9659570"/>
                  <a:pt x="11526434" y="9700020"/>
                </a:cubicBezTo>
                <a:cubicBezTo>
                  <a:pt x="11254647" y="9740470"/>
                  <a:pt x="11085369" y="9639854"/>
                  <a:pt x="10789495" y="9700020"/>
                </a:cubicBezTo>
                <a:cubicBezTo>
                  <a:pt x="10493621" y="9760186"/>
                  <a:pt x="10424320" y="9655056"/>
                  <a:pt x="10328159" y="9700020"/>
                </a:cubicBezTo>
                <a:cubicBezTo>
                  <a:pt x="10231998" y="9744984"/>
                  <a:pt x="9782694" y="9634242"/>
                  <a:pt x="9591220" y="9700020"/>
                </a:cubicBezTo>
                <a:cubicBezTo>
                  <a:pt x="9399746" y="9765798"/>
                  <a:pt x="9414883" y="9662565"/>
                  <a:pt x="9267686" y="9700020"/>
                </a:cubicBezTo>
                <a:cubicBezTo>
                  <a:pt x="9120489" y="9737475"/>
                  <a:pt x="8835514" y="9684100"/>
                  <a:pt x="8668549" y="9700020"/>
                </a:cubicBezTo>
                <a:cubicBezTo>
                  <a:pt x="8501584" y="9715940"/>
                  <a:pt x="8535641" y="9697323"/>
                  <a:pt x="8482816" y="9700020"/>
                </a:cubicBezTo>
                <a:cubicBezTo>
                  <a:pt x="8429991" y="9702717"/>
                  <a:pt x="8031490" y="9639205"/>
                  <a:pt x="7608075" y="9700020"/>
                </a:cubicBezTo>
                <a:cubicBezTo>
                  <a:pt x="7184660" y="9760835"/>
                  <a:pt x="7200427" y="9638668"/>
                  <a:pt x="7008938" y="9700020"/>
                </a:cubicBezTo>
                <a:cubicBezTo>
                  <a:pt x="6817449" y="9761372"/>
                  <a:pt x="6556727" y="9688659"/>
                  <a:pt x="6134198" y="9700020"/>
                </a:cubicBezTo>
                <a:cubicBezTo>
                  <a:pt x="5711669" y="9711381"/>
                  <a:pt x="5854485" y="9662176"/>
                  <a:pt x="5672862" y="9700020"/>
                </a:cubicBezTo>
                <a:cubicBezTo>
                  <a:pt x="5491239" y="9737864"/>
                  <a:pt x="5455995" y="9670696"/>
                  <a:pt x="5349328" y="9700020"/>
                </a:cubicBezTo>
                <a:cubicBezTo>
                  <a:pt x="5242661" y="9729344"/>
                  <a:pt x="4901177" y="9676217"/>
                  <a:pt x="4750190" y="9700020"/>
                </a:cubicBezTo>
                <a:cubicBezTo>
                  <a:pt x="4599203" y="9723823"/>
                  <a:pt x="4270173" y="9671124"/>
                  <a:pt x="4013251" y="9700020"/>
                </a:cubicBezTo>
                <a:cubicBezTo>
                  <a:pt x="3756329" y="9728916"/>
                  <a:pt x="3354083" y="9611658"/>
                  <a:pt x="3138511" y="9700020"/>
                </a:cubicBezTo>
                <a:cubicBezTo>
                  <a:pt x="2922939" y="9788382"/>
                  <a:pt x="2732107" y="9698787"/>
                  <a:pt x="2401572" y="9700020"/>
                </a:cubicBezTo>
                <a:cubicBezTo>
                  <a:pt x="2071037" y="9701253"/>
                  <a:pt x="1930025" y="9685335"/>
                  <a:pt x="1616702" y="9700020"/>
                </a:cubicBezTo>
                <a:cubicBezTo>
                  <a:pt x="610176" y="9689163"/>
                  <a:pt x="-71227" y="9007398"/>
                  <a:pt x="0" y="8083318"/>
                </a:cubicBezTo>
                <a:cubicBezTo>
                  <a:pt x="-5202" y="7950119"/>
                  <a:pt x="51943" y="7705867"/>
                  <a:pt x="0" y="7495444"/>
                </a:cubicBezTo>
                <a:cubicBezTo>
                  <a:pt x="-51943" y="7285021"/>
                  <a:pt x="33537" y="7087356"/>
                  <a:pt x="0" y="6972236"/>
                </a:cubicBezTo>
                <a:cubicBezTo>
                  <a:pt x="-33537" y="6857116"/>
                  <a:pt x="29918" y="6734927"/>
                  <a:pt x="0" y="6513694"/>
                </a:cubicBezTo>
                <a:cubicBezTo>
                  <a:pt x="-29918" y="6292461"/>
                  <a:pt x="1926" y="6282353"/>
                  <a:pt x="0" y="6119818"/>
                </a:cubicBezTo>
                <a:cubicBezTo>
                  <a:pt x="-1926" y="5957283"/>
                  <a:pt x="34352" y="5837805"/>
                  <a:pt x="0" y="5661276"/>
                </a:cubicBezTo>
                <a:cubicBezTo>
                  <a:pt x="-34352" y="5484747"/>
                  <a:pt x="18113" y="5355480"/>
                  <a:pt x="0" y="5202735"/>
                </a:cubicBezTo>
                <a:cubicBezTo>
                  <a:pt x="-18113" y="5049990"/>
                  <a:pt x="44350" y="4903367"/>
                  <a:pt x="0" y="4614860"/>
                </a:cubicBezTo>
                <a:cubicBezTo>
                  <a:pt x="-44350" y="4326353"/>
                  <a:pt x="12888" y="4193379"/>
                  <a:pt x="0" y="4026986"/>
                </a:cubicBezTo>
                <a:cubicBezTo>
                  <a:pt x="-12888" y="3860593"/>
                  <a:pt x="14399" y="3693776"/>
                  <a:pt x="0" y="3503778"/>
                </a:cubicBezTo>
                <a:cubicBezTo>
                  <a:pt x="-14399" y="3313780"/>
                  <a:pt x="38458" y="2938195"/>
                  <a:pt x="0" y="2786572"/>
                </a:cubicBezTo>
                <a:cubicBezTo>
                  <a:pt x="-38458" y="2634949"/>
                  <a:pt x="10286" y="2515925"/>
                  <a:pt x="0" y="2328030"/>
                </a:cubicBezTo>
                <a:cubicBezTo>
                  <a:pt x="-10286" y="2140135"/>
                  <a:pt x="30797" y="1814377"/>
                  <a:pt x="0" y="1616702"/>
                </a:cubicBezTo>
                <a:close/>
              </a:path>
            </a:pathLst>
          </a:custGeom>
          <a:solidFill>
            <a:srgbClr val="FFDFEB"/>
          </a:solidFill>
          <a:ln w="76200">
            <a:solidFill>
              <a:schemeClr val="bg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79268579-5D60-51FC-23AE-EE78EC28D812}"/>
              </a:ext>
            </a:extLst>
          </p:cNvPr>
          <p:cNvSpPr txBox="1"/>
          <p:nvPr/>
        </p:nvSpPr>
        <p:spPr>
          <a:xfrm>
            <a:off x="1242667" y="708790"/>
            <a:ext cx="8839258" cy="1015663"/>
          </a:xfrm>
          <a:prstGeom prst="rect">
            <a:avLst/>
          </a:prstGeom>
          <a:noFill/>
        </p:spPr>
        <p:txBody>
          <a:bodyPr wrap="square" rtlCol="0">
            <a:spAutoFit/>
          </a:bodyPr>
          <a:lstStyle/>
          <a:p>
            <a:r>
              <a:rPr lang="en-VN" sz="6000" b="1" dirty="0">
                <a:solidFill>
                  <a:srgbClr val="CA447E"/>
                </a:solidFill>
                <a:latin typeface="UTM Avo" panose="02040603050506020204" pitchFamily="18"/>
              </a:rPr>
              <a:t>Hoạt động 1: Tập đọc</a:t>
            </a:r>
          </a:p>
        </p:txBody>
      </p:sp>
      <p:sp>
        <p:nvSpPr>
          <p:cNvPr id="15" name="TextBox 14">
            <a:extLst>
              <a:ext uri="{FF2B5EF4-FFF2-40B4-BE49-F238E27FC236}">
                <a16:creationId xmlns:a16="http://schemas.microsoft.com/office/drawing/2014/main" id="{B3366602-2C7B-C3C6-F88D-B7EAFE4E5BC8}"/>
              </a:ext>
            </a:extLst>
          </p:cNvPr>
          <p:cNvSpPr txBox="1"/>
          <p:nvPr/>
        </p:nvSpPr>
        <p:spPr>
          <a:xfrm>
            <a:off x="835401" y="3165276"/>
            <a:ext cx="16230600" cy="5632311"/>
          </a:xfrm>
          <a:prstGeom prst="rect">
            <a:avLst/>
          </a:prstGeom>
          <a:noFill/>
        </p:spPr>
        <p:txBody>
          <a:bodyPr wrap="square" rtlCol="0">
            <a:spAutoFit/>
          </a:bodyPr>
          <a:lstStyle/>
          <a:p>
            <a:pPr algn="just"/>
            <a:r>
              <a:rPr lang="vi-VN" sz="6000" dirty="0">
                <a:effectLst/>
                <a:latin typeface="UTM Avo" panose="02040603050506020204" pitchFamily="18"/>
              </a:rPr>
              <a:t>Ông bà em rất thương em. Sáng sáng, ông đưa em đến trường. Hết giờ học, ông đón em về. Khi em về đến nhà, bà pha nước để ông bà và em cùng uống. Em uống nước và kể cho ông bà nghe về các bạn ở trường.</a:t>
            </a:r>
          </a:p>
        </p:txBody>
      </p:sp>
      <p:sp>
        <p:nvSpPr>
          <p:cNvPr id="17" name="TextBox 16">
            <a:extLst>
              <a:ext uri="{FF2B5EF4-FFF2-40B4-BE49-F238E27FC236}">
                <a16:creationId xmlns:a16="http://schemas.microsoft.com/office/drawing/2014/main" id="{858FAFA7-507E-7FD1-2F0A-010D0526002B}"/>
              </a:ext>
            </a:extLst>
          </p:cNvPr>
          <p:cNvSpPr txBox="1"/>
          <p:nvPr/>
        </p:nvSpPr>
        <p:spPr>
          <a:xfrm>
            <a:off x="4531072" y="2017841"/>
            <a:ext cx="8839258" cy="1015663"/>
          </a:xfrm>
          <a:prstGeom prst="rect">
            <a:avLst/>
          </a:prstGeom>
          <a:noFill/>
        </p:spPr>
        <p:txBody>
          <a:bodyPr wrap="square" rtlCol="0">
            <a:spAutoFit/>
          </a:bodyPr>
          <a:lstStyle/>
          <a:p>
            <a:pPr algn="ctr"/>
            <a:r>
              <a:rPr lang="en-VN" sz="6000" b="1" dirty="0">
                <a:solidFill>
                  <a:srgbClr val="CA447E"/>
                </a:solidFill>
                <a:latin typeface="UTM Avo" panose="02040603050506020204" pitchFamily="18"/>
              </a:rPr>
              <a:t>Ông bà em</a:t>
            </a:r>
          </a:p>
        </p:txBody>
      </p:sp>
      <p:sp>
        <p:nvSpPr>
          <p:cNvPr id="16" name="TextBox 15">
            <a:extLst>
              <a:ext uri="{FF2B5EF4-FFF2-40B4-BE49-F238E27FC236}">
                <a16:creationId xmlns:a16="http://schemas.microsoft.com/office/drawing/2014/main" id="{8F44B1D3-32D7-3ABB-9EF6-D92E85BA732C}"/>
              </a:ext>
            </a:extLst>
          </p:cNvPr>
          <p:cNvSpPr txBox="1"/>
          <p:nvPr/>
        </p:nvSpPr>
        <p:spPr>
          <a:xfrm>
            <a:off x="4543423" y="8228042"/>
            <a:ext cx="12555235" cy="1015663"/>
          </a:xfrm>
          <a:prstGeom prst="rect">
            <a:avLst/>
          </a:prstGeom>
          <a:solidFill>
            <a:schemeClr val="bg1"/>
          </a:solidFill>
        </p:spPr>
        <p:txBody>
          <a:bodyPr wrap="square" rtlCol="0">
            <a:spAutoFit/>
          </a:bodyPr>
          <a:lstStyle/>
          <a:p>
            <a:r>
              <a:rPr lang="en-VN" sz="6000" b="1" dirty="0">
                <a:solidFill>
                  <a:srgbClr val="CA447E"/>
                </a:solidFill>
                <a:latin typeface="UTM Avo" panose="02040603050506020204" pitchFamily="18"/>
              </a:rPr>
              <a:t>Em học điều gì từ câu chuyện?</a:t>
            </a:r>
          </a:p>
        </p:txBody>
      </p:sp>
    </p:spTree>
    <p:extLst>
      <p:ext uri="{BB962C8B-B14F-4D97-AF65-F5344CB8AC3E}">
        <p14:creationId xmlns:p14="http://schemas.microsoft.com/office/powerpoint/2010/main" val="78870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85143-5B4D-96FD-BC41-356C3DD6AA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074840-2087-7C23-0E9C-83441F0B4EF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4B94736E-D181-1C07-B7E2-AA868F9B6817}"/>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D61A2810-57A6-C5DF-2E40-BCFF408E4F3A}"/>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4B409A04-55DA-008D-A441-7D54029AC106}"/>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17C554EA-42B6-0436-4035-B13897BCD74C}"/>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8BC5387C-0B19-06D6-CE0E-880019DA8D9B}"/>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E14067BD-2706-2375-DF22-500B2C28C743}"/>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E0411140-3EE4-1766-F614-6631AFC7B991}"/>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6489333E-1376-5983-01A0-255235FBC32A}"/>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5AFFE2F8-2AEE-0235-0DA0-7E462147481A}"/>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a:extLst>
              <a:ext uri="{FF2B5EF4-FFF2-40B4-BE49-F238E27FC236}">
                <a16:creationId xmlns:a16="http://schemas.microsoft.com/office/drawing/2014/main" id="{92891741-2420-A399-DB9F-F4296613FB73}"/>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ounded Rectangle 13">
            <a:extLst>
              <a:ext uri="{FF2B5EF4-FFF2-40B4-BE49-F238E27FC236}">
                <a16:creationId xmlns:a16="http://schemas.microsoft.com/office/drawing/2014/main" id="{9B80F14E-F2F0-20CD-8D29-70F729A5F377}"/>
              </a:ext>
            </a:extLst>
          </p:cNvPr>
          <p:cNvSpPr/>
          <p:nvPr/>
        </p:nvSpPr>
        <p:spPr>
          <a:xfrm>
            <a:off x="549164" y="320280"/>
            <a:ext cx="17013563" cy="9700020"/>
          </a:xfrm>
          <a:custGeom>
            <a:avLst/>
            <a:gdLst>
              <a:gd name="connsiteX0" fmla="*/ 0 w 17013563"/>
              <a:gd name="connsiteY0" fmla="*/ 1616702 h 9700020"/>
              <a:gd name="connsiteX1" fmla="*/ 1616702 w 17013563"/>
              <a:gd name="connsiteY1" fmla="*/ 0 h 9700020"/>
              <a:gd name="connsiteX2" fmla="*/ 1940236 w 17013563"/>
              <a:gd name="connsiteY2" fmla="*/ 0 h 9700020"/>
              <a:gd name="connsiteX3" fmla="*/ 2125969 w 17013563"/>
              <a:gd name="connsiteY3" fmla="*/ 0 h 9700020"/>
              <a:gd name="connsiteX4" fmla="*/ 3000709 w 17013563"/>
              <a:gd name="connsiteY4" fmla="*/ 0 h 9700020"/>
              <a:gd name="connsiteX5" fmla="*/ 3875450 w 17013563"/>
              <a:gd name="connsiteY5" fmla="*/ 0 h 9700020"/>
              <a:gd name="connsiteX6" fmla="*/ 4061182 w 17013563"/>
              <a:gd name="connsiteY6" fmla="*/ 0 h 9700020"/>
              <a:gd name="connsiteX7" fmla="*/ 4660320 w 17013563"/>
              <a:gd name="connsiteY7" fmla="*/ 0 h 9700020"/>
              <a:gd name="connsiteX8" fmla="*/ 5121655 w 17013563"/>
              <a:gd name="connsiteY8" fmla="*/ 0 h 9700020"/>
              <a:gd name="connsiteX9" fmla="*/ 5582991 w 17013563"/>
              <a:gd name="connsiteY9" fmla="*/ 0 h 9700020"/>
              <a:gd name="connsiteX10" fmla="*/ 6044327 w 17013563"/>
              <a:gd name="connsiteY10" fmla="*/ 0 h 9700020"/>
              <a:gd name="connsiteX11" fmla="*/ 6230060 w 17013563"/>
              <a:gd name="connsiteY11" fmla="*/ 0 h 9700020"/>
              <a:gd name="connsiteX12" fmla="*/ 7104800 w 17013563"/>
              <a:gd name="connsiteY12" fmla="*/ 0 h 9700020"/>
              <a:gd name="connsiteX13" fmla="*/ 7979541 w 17013563"/>
              <a:gd name="connsiteY13" fmla="*/ 0 h 9700020"/>
              <a:gd name="connsiteX14" fmla="*/ 8165273 w 17013563"/>
              <a:gd name="connsiteY14" fmla="*/ 0 h 9700020"/>
              <a:gd name="connsiteX15" fmla="*/ 8488807 w 17013563"/>
              <a:gd name="connsiteY15" fmla="*/ 0 h 9700020"/>
              <a:gd name="connsiteX16" fmla="*/ 9087945 w 17013563"/>
              <a:gd name="connsiteY16" fmla="*/ 0 h 9700020"/>
              <a:gd name="connsiteX17" fmla="*/ 9824884 w 17013563"/>
              <a:gd name="connsiteY17" fmla="*/ 0 h 9700020"/>
              <a:gd name="connsiteX18" fmla="*/ 10286219 w 17013563"/>
              <a:gd name="connsiteY18" fmla="*/ 0 h 9700020"/>
              <a:gd name="connsiteX19" fmla="*/ 10609754 w 17013563"/>
              <a:gd name="connsiteY19" fmla="*/ 0 h 9700020"/>
              <a:gd name="connsiteX20" fmla="*/ 10933288 w 17013563"/>
              <a:gd name="connsiteY20" fmla="*/ 0 h 9700020"/>
              <a:gd name="connsiteX21" fmla="*/ 11670227 w 17013563"/>
              <a:gd name="connsiteY21" fmla="*/ 0 h 9700020"/>
              <a:gd name="connsiteX22" fmla="*/ 11855959 w 17013563"/>
              <a:gd name="connsiteY22" fmla="*/ 0 h 9700020"/>
              <a:gd name="connsiteX23" fmla="*/ 12317295 w 17013563"/>
              <a:gd name="connsiteY23" fmla="*/ 0 h 9700020"/>
              <a:gd name="connsiteX24" fmla="*/ 12916432 w 17013563"/>
              <a:gd name="connsiteY24" fmla="*/ 0 h 9700020"/>
              <a:gd name="connsiteX25" fmla="*/ 13239967 w 17013563"/>
              <a:gd name="connsiteY25" fmla="*/ 0 h 9700020"/>
              <a:gd name="connsiteX26" fmla="*/ 14114707 w 17013563"/>
              <a:gd name="connsiteY26" fmla="*/ 0 h 9700020"/>
              <a:gd name="connsiteX27" fmla="*/ 14300440 w 17013563"/>
              <a:gd name="connsiteY27" fmla="*/ 0 h 9700020"/>
              <a:gd name="connsiteX28" fmla="*/ 14486172 w 17013563"/>
              <a:gd name="connsiteY28" fmla="*/ 0 h 9700020"/>
              <a:gd name="connsiteX29" fmla="*/ 15396861 w 17013563"/>
              <a:gd name="connsiteY29" fmla="*/ 0 h 9700020"/>
              <a:gd name="connsiteX30" fmla="*/ 17013563 w 17013563"/>
              <a:gd name="connsiteY30" fmla="*/ 1616702 h 9700020"/>
              <a:gd name="connsiteX31" fmla="*/ 17013563 w 17013563"/>
              <a:gd name="connsiteY31" fmla="*/ 2204576 h 9700020"/>
              <a:gd name="connsiteX32" fmla="*/ 17013563 w 17013563"/>
              <a:gd name="connsiteY32" fmla="*/ 2921783 h 9700020"/>
              <a:gd name="connsiteX33" fmla="*/ 17013563 w 17013563"/>
              <a:gd name="connsiteY33" fmla="*/ 3509657 h 9700020"/>
              <a:gd name="connsiteX34" fmla="*/ 17013563 w 17013563"/>
              <a:gd name="connsiteY34" fmla="*/ 3903533 h 9700020"/>
              <a:gd name="connsiteX35" fmla="*/ 17013563 w 17013563"/>
              <a:gd name="connsiteY35" fmla="*/ 4620739 h 9700020"/>
              <a:gd name="connsiteX36" fmla="*/ 17013563 w 17013563"/>
              <a:gd name="connsiteY36" fmla="*/ 5208613 h 9700020"/>
              <a:gd name="connsiteX37" fmla="*/ 17013563 w 17013563"/>
              <a:gd name="connsiteY37" fmla="*/ 5796487 h 9700020"/>
              <a:gd name="connsiteX38" fmla="*/ 17013563 w 17013563"/>
              <a:gd name="connsiteY38" fmla="*/ 6255029 h 9700020"/>
              <a:gd name="connsiteX39" fmla="*/ 17013563 w 17013563"/>
              <a:gd name="connsiteY39" fmla="*/ 6972236 h 9700020"/>
              <a:gd name="connsiteX40" fmla="*/ 17013563 w 17013563"/>
              <a:gd name="connsiteY40" fmla="*/ 7430778 h 9700020"/>
              <a:gd name="connsiteX41" fmla="*/ 17013563 w 17013563"/>
              <a:gd name="connsiteY41" fmla="*/ 8083318 h 9700020"/>
              <a:gd name="connsiteX42" fmla="*/ 15396861 w 17013563"/>
              <a:gd name="connsiteY42" fmla="*/ 9700020 h 9700020"/>
              <a:gd name="connsiteX43" fmla="*/ 14522120 w 17013563"/>
              <a:gd name="connsiteY43" fmla="*/ 9700020 h 9700020"/>
              <a:gd name="connsiteX44" fmla="*/ 13785182 w 17013563"/>
              <a:gd name="connsiteY44" fmla="*/ 9700020 h 9700020"/>
              <a:gd name="connsiteX45" fmla="*/ 13323846 w 17013563"/>
              <a:gd name="connsiteY45" fmla="*/ 9700020 h 9700020"/>
              <a:gd name="connsiteX46" fmla="*/ 12724708 w 17013563"/>
              <a:gd name="connsiteY46" fmla="*/ 9700020 h 9700020"/>
              <a:gd name="connsiteX47" fmla="*/ 12401174 w 17013563"/>
              <a:gd name="connsiteY47" fmla="*/ 9700020 h 9700020"/>
              <a:gd name="connsiteX48" fmla="*/ 11939839 w 17013563"/>
              <a:gd name="connsiteY48" fmla="*/ 9700020 h 9700020"/>
              <a:gd name="connsiteX49" fmla="*/ 11065098 w 17013563"/>
              <a:gd name="connsiteY49" fmla="*/ 9700020 h 9700020"/>
              <a:gd name="connsiteX50" fmla="*/ 10328159 w 17013563"/>
              <a:gd name="connsiteY50" fmla="*/ 9700020 h 9700020"/>
              <a:gd name="connsiteX51" fmla="*/ 10142426 w 17013563"/>
              <a:gd name="connsiteY51" fmla="*/ 9700020 h 9700020"/>
              <a:gd name="connsiteX52" fmla="*/ 9956694 w 17013563"/>
              <a:gd name="connsiteY52" fmla="*/ 9700020 h 9700020"/>
              <a:gd name="connsiteX53" fmla="*/ 9081953 w 17013563"/>
              <a:gd name="connsiteY53" fmla="*/ 9700020 h 9700020"/>
              <a:gd name="connsiteX54" fmla="*/ 8896221 w 17013563"/>
              <a:gd name="connsiteY54" fmla="*/ 9700020 h 9700020"/>
              <a:gd name="connsiteX55" fmla="*/ 8710488 w 17013563"/>
              <a:gd name="connsiteY55" fmla="*/ 9700020 h 9700020"/>
              <a:gd name="connsiteX56" fmla="*/ 7973549 w 17013563"/>
              <a:gd name="connsiteY56" fmla="*/ 9700020 h 9700020"/>
              <a:gd name="connsiteX57" fmla="*/ 7098809 w 17013563"/>
              <a:gd name="connsiteY57" fmla="*/ 9700020 h 9700020"/>
              <a:gd name="connsiteX58" fmla="*/ 6224068 w 17013563"/>
              <a:gd name="connsiteY58" fmla="*/ 9700020 h 9700020"/>
              <a:gd name="connsiteX59" fmla="*/ 5762732 w 17013563"/>
              <a:gd name="connsiteY59" fmla="*/ 9700020 h 9700020"/>
              <a:gd name="connsiteX60" fmla="*/ 4887992 w 17013563"/>
              <a:gd name="connsiteY60" fmla="*/ 9700020 h 9700020"/>
              <a:gd name="connsiteX61" fmla="*/ 4151053 w 17013563"/>
              <a:gd name="connsiteY61" fmla="*/ 9700020 h 9700020"/>
              <a:gd name="connsiteX62" fmla="*/ 3965320 w 17013563"/>
              <a:gd name="connsiteY62" fmla="*/ 9700020 h 9700020"/>
              <a:gd name="connsiteX63" fmla="*/ 3503985 w 17013563"/>
              <a:gd name="connsiteY63" fmla="*/ 9700020 h 9700020"/>
              <a:gd name="connsiteX64" fmla="*/ 2629244 w 17013563"/>
              <a:gd name="connsiteY64" fmla="*/ 9700020 h 9700020"/>
              <a:gd name="connsiteX65" fmla="*/ 1616702 w 17013563"/>
              <a:gd name="connsiteY65" fmla="*/ 9700020 h 9700020"/>
              <a:gd name="connsiteX66" fmla="*/ 0 w 17013563"/>
              <a:gd name="connsiteY66" fmla="*/ 8083318 h 9700020"/>
              <a:gd name="connsiteX67" fmla="*/ 0 w 17013563"/>
              <a:gd name="connsiteY67" fmla="*/ 7624776 h 9700020"/>
              <a:gd name="connsiteX68" fmla="*/ 0 w 17013563"/>
              <a:gd name="connsiteY68" fmla="*/ 7166234 h 9700020"/>
              <a:gd name="connsiteX69" fmla="*/ 0 w 17013563"/>
              <a:gd name="connsiteY69" fmla="*/ 6707692 h 9700020"/>
              <a:gd name="connsiteX70" fmla="*/ 0 w 17013563"/>
              <a:gd name="connsiteY70" fmla="*/ 6184484 h 9700020"/>
              <a:gd name="connsiteX71" fmla="*/ 0 w 17013563"/>
              <a:gd name="connsiteY71" fmla="*/ 5596610 h 9700020"/>
              <a:gd name="connsiteX72" fmla="*/ 0 w 17013563"/>
              <a:gd name="connsiteY72" fmla="*/ 5073402 h 9700020"/>
              <a:gd name="connsiteX73" fmla="*/ 0 w 17013563"/>
              <a:gd name="connsiteY73" fmla="*/ 4614860 h 9700020"/>
              <a:gd name="connsiteX74" fmla="*/ 0 w 17013563"/>
              <a:gd name="connsiteY74" fmla="*/ 4156318 h 9700020"/>
              <a:gd name="connsiteX75" fmla="*/ 0 w 17013563"/>
              <a:gd name="connsiteY75" fmla="*/ 3568444 h 9700020"/>
              <a:gd name="connsiteX76" fmla="*/ 0 w 17013563"/>
              <a:gd name="connsiteY76" fmla="*/ 3109902 h 9700020"/>
              <a:gd name="connsiteX77" fmla="*/ 0 w 17013563"/>
              <a:gd name="connsiteY77" fmla="*/ 2651361 h 9700020"/>
              <a:gd name="connsiteX78" fmla="*/ 0 w 17013563"/>
              <a:gd name="connsiteY78" fmla="*/ 2192819 h 9700020"/>
              <a:gd name="connsiteX79" fmla="*/ 0 w 17013563"/>
              <a:gd name="connsiteY79" fmla="*/ 1616702 h 97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013563" h="9700020" fill="none" extrusionOk="0">
                <a:moveTo>
                  <a:pt x="0" y="1616702"/>
                </a:moveTo>
                <a:cubicBezTo>
                  <a:pt x="52205" y="705487"/>
                  <a:pt x="824570" y="-241732"/>
                  <a:pt x="1616702" y="0"/>
                </a:cubicBezTo>
                <a:cubicBezTo>
                  <a:pt x="1693422" y="-24995"/>
                  <a:pt x="1790096" y="29309"/>
                  <a:pt x="1940236" y="0"/>
                </a:cubicBezTo>
                <a:cubicBezTo>
                  <a:pt x="2090376" y="-29309"/>
                  <a:pt x="2035442" y="16121"/>
                  <a:pt x="2125969" y="0"/>
                </a:cubicBezTo>
                <a:cubicBezTo>
                  <a:pt x="2216496" y="-16121"/>
                  <a:pt x="2601968" y="51137"/>
                  <a:pt x="3000709" y="0"/>
                </a:cubicBezTo>
                <a:cubicBezTo>
                  <a:pt x="3399450" y="-51137"/>
                  <a:pt x="3577858" y="17718"/>
                  <a:pt x="3875450" y="0"/>
                </a:cubicBezTo>
                <a:cubicBezTo>
                  <a:pt x="4173042" y="-17718"/>
                  <a:pt x="4002338" y="15490"/>
                  <a:pt x="4061182" y="0"/>
                </a:cubicBezTo>
                <a:cubicBezTo>
                  <a:pt x="4120026" y="-15490"/>
                  <a:pt x="4424674" y="1093"/>
                  <a:pt x="4660320" y="0"/>
                </a:cubicBezTo>
                <a:cubicBezTo>
                  <a:pt x="4895966" y="-1093"/>
                  <a:pt x="4905674" y="17637"/>
                  <a:pt x="5121655" y="0"/>
                </a:cubicBezTo>
                <a:cubicBezTo>
                  <a:pt x="5337636" y="-17637"/>
                  <a:pt x="5417937" y="32135"/>
                  <a:pt x="5582991" y="0"/>
                </a:cubicBezTo>
                <a:cubicBezTo>
                  <a:pt x="5748045" y="-32135"/>
                  <a:pt x="5940553" y="47464"/>
                  <a:pt x="6044327" y="0"/>
                </a:cubicBezTo>
                <a:cubicBezTo>
                  <a:pt x="6148101" y="-47464"/>
                  <a:pt x="6146062" y="21005"/>
                  <a:pt x="6230060" y="0"/>
                </a:cubicBezTo>
                <a:cubicBezTo>
                  <a:pt x="6314058" y="-21005"/>
                  <a:pt x="6674478" y="9148"/>
                  <a:pt x="7104800" y="0"/>
                </a:cubicBezTo>
                <a:cubicBezTo>
                  <a:pt x="7535122" y="-9148"/>
                  <a:pt x="7608969" y="74325"/>
                  <a:pt x="7979541" y="0"/>
                </a:cubicBezTo>
                <a:cubicBezTo>
                  <a:pt x="8350113" y="-74325"/>
                  <a:pt x="8078496" y="14580"/>
                  <a:pt x="8165273" y="0"/>
                </a:cubicBezTo>
                <a:cubicBezTo>
                  <a:pt x="8252050" y="-14580"/>
                  <a:pt x="8386865" y="6823"/>
                  <a:pt x="8488807" y="0"/>
                </a:cubicBezTo>
                <a:cubicBezTo>
                  <a:pt x="8590749" y="-6823"/>
                  <a:pt x="8961544" y="20834"/>
                  <a:pt x="9087945" y="0"/>
                </a:cubicBezTo>
                <a:cubicBezTo>
                  <a:pt x="9214346" y="-20834"/>
                  <a:pt x="9634179" y="26835"/>
                  <a:pt x="9824884" y="0"/>
                </a:cubicBezTo>
                <a:cubicBezTo>
                  <a:pt x="10015589" y="-26835"/>
                  <a:pt x="10099889" y="12875"/>
                  <a:pt x="10286219" y="0"/>
                </a:cubicBezTo>
                <a:cubicBezTo>
                  <a:pt x="10472549" y="-12875"/>
                  <a:pt x="10488028" y="25532"/>
                  <a:pt x="10609754" y="0"/>
                </a:cubicBezTo>
                <a:cubicBezTo>
                  <a:pt x="10731481" y="-25532"/>
                  <a:pt x="10867737" y="13696"/>
                  <a:pt x="10933288" y="0"/>
                </a:cubicBezTo>
                <a:cubicBezTo>
                  <a:pt x="10998839" y="-13696"/>
                  <a:pt x="11503334" y="73111"/>
                  <a:pt x="11670227" y="0"/>
                </a:cubicBezTo>
                <a:cubicBezTo>
                  <a:pt x="11837120" y="-73111"/>
                  <a:pt x="11814571" y="2369"/>
                  <a:pt x="11855959" y="0"/>
                </a:cubicBezTo>
                <a:cubicBezTo>
                  <a:pt x="11897347" y="-2369"/>
                  <a:pt x="12217860" y="35399"/>
                  <a:pt x="12317295" y="0"/>
                </a:cubicBezTo>
                <a:cubicBezTo>
                  <a:pt x="12416730" y="-35399"/>
                  <a:pt x="12713008" y="14352"/>
                  <a:pt x="12916432" y="0"/>
                </a:cubicBezTo>
                <a:cubicBezTo>
                  <a:pt x="13119856" y="-14352"/>
                  <a:pt x="13104672" y="24595"/>
                  <a:pt x="13239967" y="0"/>
                </a:cubicBezTo>
                <a:cubicBezTo>
                  <a:pt x="13375262" y="-24595"/>
                  <a:pt x="13834118" y="20764"/>
                  <a:pt x="14114707" y="0"/>
                </a:cubicBezTo>
                <a:cubicBezTo>
                  <a:pt x="14395296" y="-20764"/>
                  <a:pt x="14215653" y="3921"/>
                  <a:pt x="14300440" y="0"/>
                </a:cubicBezTo>
                <a:cubicBezTo>
                  <a:pt x="14385227" y="-3921"/>
                  <a:pt x="14439869" y="21449"/>
                  <a:pt x="14486172" y="0"/>
                </a:cubicBezTo>
                <a:cubicBezTo>
                  <a:pt x="14532475" y="-21449"/>
                  <a:pt x="15057450" y="10089"/>
                  <a:pt x="15396861" y="0"/>
                </a:cubicBezTo>
                <a:cubicBezTo>
                  <a:pt x="16062788" y="29819"/>
                  <a:pt x="17034784" y="979423"/>
                  <a:pt x="17013563" y="1616702"/>
                </a:cubicBezTo>
                <a:cubicBezTo>
                  <a:pt x="17052391" y="1785765"/>
                  <a:pt x="16953613" y="2076152"/>
                  <a:pt x="17013563" y="2204576"/>
                </a:cubicBezTo>
                <a:cubicBezTo>
                  <a:pt x="17073513" y="2333000"/>
                  <a:pt x="17011979" y="2737427"/>
                  <a:pt x="17013563" y="2921783"/>
                </a:cubicBezTo>
                <a:cubicBezTo>
                  <a:pt x="17015147" y="3106139"/>
                  <a:pt x="17008574" y="3363539"/>
                  <a:pt x="17013563" y="3509657"/>
                </a:cubicBezTo>
                <a:cubicBezTo>
                  <a:pt x="17018552" y="3655775"/>
                  <a:pt x="16968587" y="3804125"/>
                  <a:pt x="17013563" y="3903533"/>
                </a:cubicBezTo>
                <a:cubicBezTo>
                  <a:pt x="17058539" y="4002941"/>
                  <a:pt x="16939404" y="4301790"/>
                  <a:pt x="17013563" y="4620739"/>
                </a:cubicBezTo>
                <a:cubicBezTo>
                  <a:pt x="17087722" y="4939688"/>
                  <a:pt x="16949904" y="5080695"/>
                  <a:pt x="17013563" y="5208613"/>
                </a:cubicBezTo>
                <a:cubicBezTo>
                  <a:pt x="17077222" y="5336531"/>
                  <a:pt x="16985138" y="5635153"/>
                  <a:pt x="17013563" y="5796487"/>
                </a:cubicBezTo>
                <a:cubicBezTo>
                  <a:pt x="17041988" y="5957821"/>
                  <a:pt x="16973631" y="6127220"/>
                  <a:pt x="17013563" y="6255029"/>
                </a:cubicBezTo>
                <a:cubicBezTo>
                  <a:pt x="17053495" y="6382838"/>
                  <a:pt x="16942007" y="6758837"/>
                  <a:pt x="17013563" y="6972236"/>
                </a:cubicBezTo>
                <a:cubicBezTo>
                  <a:pt x="17085119" y="7185635"/>
                  <a:pt x="16974627" y="7290688"/>
                  <a:pt x="17013563" y="7430778"/>
                </a:cubicBezTo>
                <a:cubicBezTo>
                  <a:pt x="17052499" y="7570868"/>
                  <a:pt x="16959148" y="7810966"/>
                  <a:pt x="17013563" y="8083318"/>
                </a:cubicBezTo>
                <a:cubicBezTo>
                  <a:pt x="17013885" y="8858005"/>
                  <a:pt x="16282057" y="9517923"/>
                  <a:pt x="15396861" y="9700020"/>
                </a:cubicBezTo>
                <a:cubicBezTo>
                  <a:pt x="15124506" y="9787421"/>
                  <a:pt x="14945920" y="9670810"/>
                  <a:pt x="14522120" y="9700020"/>
                </a:cubicBezTo>
                <a:cubicBezTo>
                  <a:pt x="14098320" y="9729230"/>
                  <a:pt x="14019371" y="9634570"/>
                  <a:pt x="13785182" y="9700020"/>
                </a:cubicBezTo>
                <a:cubicBezTo>
                  <a:pt x="13550993" y="9765470"/>
                  <a:pt x="13484051" y="9680103"/>
                  <a:pt x="13323846" y="9700020"/>
                </a:cubicBezTo>
                <a:cubicBezTo>
                  <a:pt x="13163641" y="9719937"/>
                  <a:pt x="12944355" y="9679779"/>
                  <a:pt x="12724708" y="9700020"/>
                </a:cubicBezTo>
                <a:cubicBezTo>
                  <a:pt x="12505061" y="9720261"/>
                  <a:pt x="12469097" y="9669663"/>
                  <a:pt x="12401174" y="9700020"/>
                </a:cubicBezTo>
                <a:cubicBezTo>
                  <a:pt x="12333251" y="9730377"/>
                  <a:pt x="12167244" y="9659303"/>
                  <a:pt x="11939839" y="9700020"/>
                </a:cubicBezTo>
                <a:cubicBezTo>
                  <a:pt x="11712435" y="9740737"/>
                  <a:pt x="11271776" y="9671198"/>
                  <a:pt x="11065098" y="9700020"/>
                </a:cubicBezTo>
                <a:cubicBezTo>
                  <a:pt x="10858420" y="9728842"/>
                  <a:pt x="10561039" y="9620661"/>
                  <a:pt x="10328159" y="9700020"/>
                </a:cubicBezTo>
                <a:cubicBezTo>
                  <a:pt x="10095279" y="9779379"/>
                  <a:pt x="10223414" y="9695039"/>
                  <a:pt x="10142426" y="9700020"/>
                </a:cubicBezTo>
                <a:cubicBezTo>
                  <a:pt x="10061438" y="9705001"/>
                  <a:pt x="10014988" y="9699963"/>
                  <a:pt x="9956694" y="9700020"/>
                </a:cubicBezTo>
                <a:cubicBezTo>
                  <a:pt x="9898400" y="9700077"/>
                  <a:pt x="9372528" y="9699190"/>
                  <a:pt x="9081953" y="9700020"/>
                </a:cubicBezTo>
                <a:cubicBezTo>
                  <a:pt x="8791378" y="9700850"/>
                  <a:pt x="8969481" y="9697292"/>
                  <a:pt x="8896221" y="9700020"/>
                </a:cubicBezTo>
                <a:cubicBezTo>
                  <a:pt x="8822961" y="9702748"/>
                  <a:pt x="8800027" y="9699868"/>
                  <a:pt x="8710488" y="9700020"/>
                </a:cubicBezTo>
                <a:cubicBezTo>
                  <a:pt x="8620949" y="9700172"/>
                  <a:pt x="8151343" y="9657354"/>
                  <a:pt x="7973549" y="9700020"/>
                </a:cubicBezTo>
                <a:cubicBezTo>
                  <a:pt x="7795755" y="9742686"/>
                  <a:pt x="7295301" y="9666673"/>
                  <a:pt x="7098809" y="9700020"/>
                </a:cubicBezTo>
                <a:cubicBezTo>
                  <a:pt x="6902317" y="9733367"/>
                  <a:pt x="6658478" y="9691439"/>
                  <a:pt x="6224068" y="9700020"/>
                </a:cubicBezTo>
                <a:cubicBezTo>
                  <a:pt x="5789658" y="9708601"/>
                  <a:pt x="5884773" y="9663877"/>
                  <a:pt x="5762732" y="9700020"/>
                </a:cubicBezTo>
                <a:cubicBezTo>
                  <a:pt x="5640691" y="9736163"/>
                  <a:pt x="5157643" y="9691675"/>
                  <a:pt x="4887992" y="9700020"/>
                </a:cubicBezTo>
                <a:cubicBezTo>
                  <a:pt x="4618341" y="9708365"/>
                  <a:pt x="4307268" y="9647167"/>
                  <a:pt x="4151053" y="9700020"/>
                </a:cubicBezTo>
                <a:cubicBezTo>
                  <a:pt x="3994838" y="9752873"/>
                  <a:pt x="4028097" y="9686681"/>
                  <a:pt x="3965320" y="9700020"/>
                </a:cubicBezTo>
                <a:cubicBezTo>
                  <a:pt x="3902543" y="9713359"/>
                  <a:pt x="3707517" y="9699889"/>
                  <a:pt x="3503985" y="9700020"/>
                </a:cubicBezTo>
                <a:cubicBezTo>
                  <a:pt x="3300453" y="9700151"/>
                  <a:pt x="2978559" y="9665819"/>
                  <a:pt x="2629244" y="9700020"/>
                </a:cubicBezTo>
                <a:cubicBezTo>
                  <a:pt x="2279929" y="9734221"/>
                  <a:pt x="1984078" y="9592192"/>
                  <a:pt x="1616702" y="9700020"/>
                </a:cubicBezTo>
                <a:cubicBezTo>
                  <a:pt x="901936" y="9518970"/>
                  <a:pt x="-102936" y="8894865"/>
                  <a:pt x="0" y="8083318"/>
                </a:cubicBezTo>
                <a:cubicBezTo>
                  <a:pt x="-14386" y="7874287"/>
                  <a:pt x="29089" y="7761368"/>
                  <a:pt x="0" y="7624776"/>
                </a:cubicBezTo>
                <a:cubicBezTo>
                  <a:pt x="-29089" y="7488184"/>
                  <a:pt x="47096" y="7381629"/>
                  <a:pt x="0" y="7166234"/>
                </a:cubicBezTo>
                <a:cubicBezTo>
                  <a:pt x="-47096" y="6950839"/>
                  <a:pt x="51858" y="6854624"/>
                  <a:pt x="0" y="6707692"/>
                </a:cubicBezTo>
                <a:cubicBezTo>
                  <a:pt x="-51858" y="6560760"/>
                  <a:pt x="5726" y="6393933"/>
                  <a:pt x="0" y="6184484"/>
                </a:cubicBezTo>
                <a:cubicBezTo>
                  <a:pt x="-5726" y="5975035"/>
                  <a:pt x="62648" y="5881809"/>
                  <a:pt x="0" y="5596610"/>
                </a:cubicBezTo>
                <a:cubicBezTo>
                  <a:pt x="-62648" y="5311411"/>
                  <a:pt x="7475" y="5325716"/>
                  <a:pt x="0" y="5073402"/>
                </a:cubicBezTo>
                <a:cubicBezTo>
                  <a:pt x="-7475" y="4821088"/>
                  <a:pt x="18258" y="4792881"/>
                  <a:pt x="0" y="4614860"/>
                </a:cubicBezTo>
                <a:cubicBezTo>
                  <a:pt x="-18258" y="4436839"/>
                  <a:pt x="48782" y="4331450"/>
                  <a:pt x="0" y="4156318"/>
                </a:cubicBezTo>
                <a:cubicBezTo>
                  <a:pt x="-48782" y="3981186"/>
                  <a:pt x="57734" y="3831279"/>
                  <a:pt x="0" y="3568444"/>
                </a:cubicBezTo>
                <a:cubicBezTo>
                  <a:pt x="-57734" y="3305609"/>
                  <a:pt x="38693" y="3204882"/>
                  <a:pt x="0" y="3109902"/>
                </a:cubicBezTo>
                <a:cubicBezTo>
                  <a:pt x="-38693" y="3014922"/>
                  <a:pt x="15407" y="2749024"/>
                  <a:pt x="0" y="2651361"/>
                </a:cubicBezTo>
                <a:cubicBezTo>
                  <a:pt x="-15407" y="2553698"/>
                  <a:pt x="2220" y="2404321"/>
                  <a:pt x="0" y="2192819"/>
                </a:cubicBezTo>
                <a:cubicBezTo>
                  <a:pt x="-2220" y="1981317"/>
                  <a:pt x="15673" y="1840657"/>
                  <a:pt x="0" y="1616702"/>
                </a:cubicBezTo>
                <a:close/>
              </a:path>
              <a:path w="17013563" h="9700020" stroke="0" extrusionOk="0">
                <a:moveTo>
                  <a:pt x="0" y="1616702"/>
                </a:moveTo>
                <a:cubicBezTo>
                  <a:pt x="-62004" y="685577"/>
                  <a:pt x="588478" y="50797"/>
                  <a:pt x="1616702" y="0"/>
                </a:cubicBezTo>
                <a:cubicBezTo>
                  <a:pt x="1809260" y="-58703"/>
                  <a:pt x="2305921" y="39446"/>
                  <a:pt x="2491443" y="0"/>
                </a:cubicBezTo>
                <a:cubicBezTo>
                  <a:pt x="2676965" y="-39446"/>
                  <a:pt x="2832138" y="28896"/>
                  <a:pt x="2952778" y="0"/>
                </a:cubicBezTo>
                <a:cubicBezTo>
                  <a:pt x="3073418" y="-28896"/>
                  <a:pt x="3127626" y="24664"/>
                  <a:pt x="3276312" y="0"/>
                </a:cubicBezTo>
                <a:cubicBezTo>
                  <a:pt x="3424998" y="-24664"/>
                  <a:pt x="3743450" y="55235"/>
                  <a:pt x="4013251" y="0"/>
                </a:cubicBezTo>
                <a:cubicBezTo>
                  <a:pt x="4283052" y="-55235"/>
                  <a:pt x="4324236" y="28468"/>
                  <a:pt x="4474587" y="0"/>
                </a:cubicBezTo>
                <a:cubicBezTo>
                  <a:pt x="4624938" y="-28468"/>
                  <a:pt x="5132389" y="102239"/>
                  <a:pt x="5349328" y="0"/>
                </a:cubicBezTo>
                <a:cubicBezTo>
                  <a:pt x="5566267" y="-102239"/>
                  <a:pt x="5517825" y="25387"/>
                  <a:pt x="5672862" y="0"/>
                </a:cubicBezTo>
                <a:cubicBezTo>
                  <a:pt x="5827899" y="-25387"/>
                  <a:pt x="6207494" y="69377"/>
                  <a:pt x="6547602" y="0"/>
                </a:cubicBezTo>
                <a:cubicBezTo>
                  <a:pt x="6887710" y="-69377"/>
                  <a:pt x="6655001" y="3357"/>
                  <a:pt x="6733335" y="0"/>
                </a:cubicBezTo>
                <a:cubicBezTo>
                  <a:pt x="6811669" y="-3357"/>
                  <a:pt x="7191089" y="4160"/>
                  <a:pt x="7332472" y="0"/>
                </a:cubicBezTo>
                <a:cubicBezTo>
                  <a:pt x="7473855" y="-4160"/>
                  <a:pt x="7640829" y="42724"/>
                  <a:pt x="7931610" y="0"/>
                </a:cubicBezTo>
                <a:cubicBezTo>
                  <a:pt x="8222391" y="-42724"/>
                  <a:pt x="8197112" y="19485"/>
                  <a:pt x="8392945" y="0"/>
                </a:cubicBezTo>
                <a:cubicBezTo>
                  <a:pt x="8588778" y="-19485"/>
                  <a:pt x="9024028" y="73510"/>
                  <a:pt x="9267686" y="0"/>
                </a:cubicBezTo>
                <a:cubicBezTo>
                  <a:pt x="9511344" y="-73510"/>
                  <a:pt x="9957011" y="41439"/>
                  <a:pt x="10142426" y="0"/>
                </a:cubicBezTo>
                <a:cubicBezTo>
                  <a:pt x="10327841" y="-41439"/>
                  <a:pt x="10379565" y="11959"/>
                  <a:pt x="10465961" y="0"/>
                </a:cubicBezTo>
                <a:cubicBezTo>
                  <a:pt x="10552357" y="-11959"/>
                  <a:pt x="10921524" y="65166"/>
                  <a:pt x="11065098" y="0"/>
                </a:cubicBezTo>
                <a:cubicBezTo>
                  <a:pt x="11208672" y="-65166"/>
                  <a:pt x="11513678" y="26742"/>
                  <a:pt x="11939839" y="0"/>
                </a:cubicBezTo>
                <a:cubicBezTo>
                  <a:pt x="12366000" y="-26742"/>
                  <a:pt x="12314843" y="40025"/>
                  <a:pt x="12538976" y="0"/>
                </a:cubicBezTo>
                <a:cubicBezTo>
                  <a:pt x="12763109" y="-40025"/>
                  <a:pt x="12665551" y="7524"/>
                  <a:pt x="12724708" y="0"/>
                </a:cubicBezTo>
                <a:cubicBezTo>
                  <a:pt x="12783865" y="-7524"/>
                  <a:pt x="12958826" y="31391"/>
                  <a:pt x="13048243" y="0"/>
                </a:cubicBezTo>
                <a:cubicBezTo>
                  <a:pt x="13137661" y="-31391"/>
                  <a:pt x="13594758" y="20936"/>
                  <a:pt x="13922983" y="0"/>
                </a:cubicBezTo>
                <a:cubicBezTo>
                  <a:pt x="14251208" y="-20936"/>
                  <a:pt x="14339273" y="23394"/>
                  <a:pt x="14522120" y="0"/>
                </a:cubicBezTo>
                <a:cubicBezTo>
                  <a:pt x="14704967" y="-23394"/>
                  <a:pt x="14748701" y="6238"/>
                  <a:pt x="14845655" y="0"/>
                </a:cubicBezTo>
                <a:cubicBezTo>
                  <a:pt x="14942610" y="-6238"/>
                  <a:pt x="15250098" y="38917"/>
                  <a:pt x="15396861" y="0"/>
                </a:cubicBezTo>
                <a:cubicBezTo>
                  <a:pt x="16096125" y="-10958"/>
                  <a:pt x="17111557" y="808188"/>
                  <a:pt x="17013563" y="1616702"/>
                </a:cubicBezTo>
                <a:cubicBezTo>
                  <a:pt x="17039291" y="1735888"/>
                  <a:pt x="16992831" y="1910665"/>
                  <a:pt x="17013563" y="2204576"/>
                </a:cubicBezTo>
                <a:cubicBezTo>
                  <a:pt x="17034295" y="2498487"/>
                  <a:pt x="16967861" y="2455951"/>
                  <a:pt x="17013563" y="2663118"/>
                </a:cubicBezTo>
                <a:cubicBezTo>
                  <a:pt x="17059265" y="2870285"/>
                  <a:pt x="16948607" y="3082927"/>
                  <a:pt x="17013563" y="3315658"/>
                </a:cubicBezTo>
                <a:cubicBezTo>
                  <a:pt x="17078519" y="3548389"/>
                  <a:pt x="17001397" y="3566437"/>
                  <a:pt x="17013563" y="3774200"/>
                </a:cubicBezTo>
                <a:cubicBezTo>
                  <a:pt x="17025729" y="3981963"/>
                  <a:pt x="16936075" y="4195027"/>
                  <a:pt x="17013563" y="4426741"/>
                </a:cubicBezTo>
                <a:cubicBezTo>
                  <a:pt x="17091051" y="4658455"/>
                  <a:pt x="17007115" y="4623953"/>
                  <a:pt x="17013563" y="4820616"/>
                </a:cubicBezTo>
                <a:cubicBezTo>
                  <a:pt x="17020011" y="5017280"/>
                  <a:pt x="17004507" y="5239280"/>
                  <a:pt x="17013563" y="5473157"/>
                </a:cubicBezTo>
                <a:cubicBezTo>
                  <a:pt x="17022619" y="5707034"/>
                  <a:pt x="16995553" y="5782089"/>
                  <a:pt x="17013563" y="5931698"/>
                </a:cubicBezTo>
                <a:cubicBezTo>
                  <a:pt x="17031573" y="6081307"/>
                  <a:pt x="16994989" y="6202897"/>
                  <a:pt x="17013563" y="6325574"/>
                </a:cubicBezTo>
                <a:cubicBezTo>
                  <a:pt x="17032137" y="6448251"/>
                  <a:pt x="17012615" y="6647810"/>
                  <a:pt x="17013563" y="6784116"/>
                </a:cubicBezTo>
                <a:cubicBezTo>
                  <a:pt x="17014511" y="6920422"/>
                  <a:pt x="17008686" y="7271060"/>
                  <a:pt x="17013563" y="7436656"/>
                </a:cubicBezTo>
                <a:cubicBezTo>
                  <a:pt x="17018440" y="7602252"/>
                  <a:pt x="16938733" y="7941812"/>
                  <a:pt x="17013563" y="8083318"/>
                </a:cubicBezTo>
                <a:cubicBezTo>
                  <a:pt x="17054608" y="8977503"/>
                  <a:pt x="16394085" y="9808139"/>
                  <a:pt x="15396861" y="9700020"/>
                </a:cubicBezTo>
                <a:cubicBezTo>
                  <a:pt x="15265704" y="9723700"/>
                  <a:pt x="15077124" y="9659563"/>
                  <a:pt x="14797724" y="9700020"/>
                </a:cubicBezTo>
                <a:cubicBezTo>
                  <a:pt x="14518324" y="9740477"/>
                  <a:pt x="14388583" y="9684704"/>
                  <a:pt x="14198586" y="9700020"/>
                </a:cubicBezTo>
                <a:cubicBezTo>
                  <a:pt x="14008589" y="9715336"/>
                  <a:pt x="13970819" y="9677352"/>
                  <a:pt x="13875052" y="9700020"/>
                </a:cubicBezTo>
                <a:cubicBezTo>
                  <a:pt x="13779285" y="9722688"/>
                  <a:pt x="13235016" y="9691447"/>
                  <a:pt x="13000312" y="9700020"/>
                </a:cubicBezTo>
                <a:cubicBezTo>
                  <a:pt x="12765608" y="9708593"/>
                  <a:pt x="12611575" y="9678965"/>
                  <a:pt x="12401174" y="9700020"/>
                </a:cubicBezTo>
                <a:cubicBezTo>
                  <a:pt x="12190773" y="9721075"/>
                  <a:pt x="11798221" y="9659570"/>
                  <a:pt x="11526434" y="9700020"/>
                </a:cubicBezTo>
                <a:cubicBezTo>
                  <a:pt x="11254647" y="9740470"/>
                  <a:pt x="11085369" y="9639854"/>
                  <a:pt x="10789495" y="9700020"/>
                </a:cubicBezTo>
                <a:cubicBezTo>
                  <a:pt x="10493621" y="9760186"/>
                  <a:pt x="10424320" y="9655056"/>
                  <a:pt x="10328159" y="9700020"/>
                </a:cubicBezTo>
                <a:cubicBezTo>
                  <a:pt x="10231998" y="9744984"/>
                  <a:pt x="9782694" y="9634242"/>
                  <a:pt x="9591220" y="9700020"/>
                </a:cubicBezTo>
                <a:cubicBezTo>
                  <a:pt x="9399746" y="9765798"/>
                  <a:pt x="9414883" y="9662565"/>
                  <a:pt x="9267686" y="9700020"/>
                </a:cubicBezTo>
                <a:cubicBezTo>
                  <a:pt x="9120489" y="9737475"/>
                  <a:pt x="8835514" y="9684100"/>
                  <a:pt x="8668549" y="9700020"/>
                </a:cubicBezTo>
                <a:cubicBezTo>
                  <a:pt x="8501584" y="9715940"/>
                  <a:pt x="8535641" y="9697323"/>
                  <a:pt x="8482816" y="9700020"/>
                </a:cubicBezTo>
                <a:cubicBezTo>
                  <a:pt x="8429991" y="9702717"/>
                  <a:pt x="8031490" y="9639205"/>
                  <a:pt x="7608075" y="9700020"/>
                </a:cubicBezTo>
                <a:cubicBezTo>
                  <a:pt x="7184660" y="9760835"/>
                  <a:pt x="7200427" y="9638668"/>
                  <a:pt x="7008938" y="9700020"/>
                </a:cubicBezTo>
                <a:cubicBezTo>
                  <a:pt x="6817449" y="9761372"/>
                  <a:pt x="6556727" y="9688659"/>
                  <a:pt x="6134198" y="9700020"/>
                </a:cubicBezTo>
                <a:cubicBezTo>
                  <a:pt x="5711669" y="9711381"/>
                  <a:pt x="5854485" y="9662176"/>
                  <a:pt x="5672862" y="9700020"/>
                </a:cubicBezTo>
                <a:cubicBezTo>
                  <a:pt x="5491239" y="9737864"/>
                  <a:pt x="5455995" y="9670696"/>
                  <a:pt x="5349328" y="9700020"/>
                </a:cubicBezTo>
                <a:cubicBezTo>
                  <a:pt x="5242661" y="9729344"/>
                  <a:pt x="4901177" y="9676217"/>
                  <a:pt x="4750190" y="9700020"/>
                </a:cubicBezTo>
                <a:cubicBezTo>
                  <a:pt x="4599203" y="9723823"/>
                  <a:pt x="4270173" y="9671124"/>
                  <a:pt x="4013251" y="9700020"/>
                </a:cubicBezTo>
                <a:cubicBezTo>
                  <a:pt x="3756329" y="9728916"/>
                  <a:pt x="3354083" y="9611658"/>
                  <a:pt x="3138511" y="9700020"/>
                </a:cubicBezTo>
                <a:cubicBezTo>
                  <a:pt x="2922939" y="9788382"/>
                  <a:pt x="2732107" y="9698787"/>
                  <a:pt x="2401572" y="9700020"/>
                </a:cubicBezTo>
                <a:cubicBezTo>
                  <a:pt x="2071037" y="9701253"/>
                  <a:pt x="1930025" y="9685335"/>
                  <a:pt x="1616702" y="9700020"/>
                </a:cubicBezTo>
                <a:cubicBezTo>
                  <a:pt x="610176" y="9689163"/>
                  <a:pt x="-71227" y="9007398"/>
                  <a:pt x="0" y="8083318"/>
                </a:cubicBezTo>
                <a:cubicBezTo>
                  <a:pt x="-5202" y="7950119"/>
                  <a:pt x="51943" y="7705867"/>
                  <a:pt x="0" y="7495444"/>
                </a:cubicBezTo>
                <a:cubicBezTo>
                  <a:pt x="-51943" y="7285021"/>
                  <a:pt x="33537" y="7087356"/>
                  <a:pt x="0" y="6972236"/>
                </a:cubicBezTo>
                <a:cubicBezTo>
                  <a:pt x="-33537" y="6857116"/>
                  <a:pt x="29918" y="6734927"/>
                  <a:pt x="0" y="6513694"/>
                </a:cubicBezTo>
                <a:cubicBezTo>
                  <a:pt x="-29918" y="6292461"/>
                  <a:pt x="1926" y="6282353"/>
                  <a:pt x="0" y="6119818"/>
                </a:cubicBezTo>
                <a:cubicBezTo>
                  <a:pt x="-1926" y="5957283"/>
                  <a:pt x="34352" y="5837805"/>
                  <a:pt x="0" y="5661276"/>
                </a:cubicBezTo>
                <a:cubicBezTo>
                  <a:pt x="-34352" y="5484747"/>
                  <a:pt x="18113" y="5355480"/>
                  <a:pt x="0" y="5202735"/>
                </a:cubicBezTo>
                <a:cubicBezTo>
                  <a:pt x="-18113" y="5049990"/>
                  <a:pt x="44350" y="4903367"/>
                  <a:pt x="0" y="4614860"/>
                </a:cubicBezTo>
                <a:cubicBezTo>
                  <a:pt x="-44350" y="4326353"/>
                  <a:pt x="12888" y="4193379"/>
                  <a:pt x="0" y="4026986"/>
                </a:cubicBezTo>
                <a:cubicBezTo>
                  <a:pt x="-12888" y="3860593"/>
                  <a:pt x="14399" y="3693776"/>
                  <a:pt x="0" y="3503778"/>
                </a:cubicBezTo>
                <a:cubicBezTo>
                  <a:pt x="-14399" y="3313780"/>
                  <a:pt x="38458" y="2938195"/>
                  <a:pt x="0" y="2786572"/>
                </a:cubicBezTo>
                <a:cubicBezTo>
                  <a:pt x="-38458" y="2634949"/>
                  <a:pt x="10286" y="2515925"/>
                  <a:pt x="0" y="2328030"/>
                </a:cubicBezTo>
                <a:cubicBezTo>
                  <a:pt x="-10286" y="2140135"/>
                  <a:pt x="30797" y="1814377"/>
                  <a:pt x="0" y="1616702"/>
                </a:cubicBezTo>
                <a:close/>
              </a:path>
            </a:pathLst>
          </a:custGeom>
          <a:solidFill>
            <a:srgbClr val="FFDFEB"/>
          </a:solidFill>
          <a:ln w="76200">
            <a:solidFill>
              <a:schemeClr val="bg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4650859E-CEFA-6D5F-9BB4-06D520808E10}"/>
              </a:ext>
            </a:extLst>
          </p:cNvPr>
          <p:cNvSpPr txBox="1"/>
          <p:nvPr/>
        </p:nvSpPr>
        <p:spPr>
          <a:xfrm>
            <a:off x="868058" y="3136368"/>
            <a:ext cx="16230600" cy="3785652"/>
          </a:xfrm>
          <a:prstGeom prst="rect">
            <a:avLst/>
          </a:prstGeom>
          <a:noFill/>
        </p:spPr>
        <p:txBody>
          <a:bodyPr wrap="square" rtlCol="0">
            <a:spAutoFit/>
          </a:bodyPr>
          <a:lstStyle/>
          <a:p>
            <a:pPr algn="just"/>
            <a:r>
              <a:rPr lang="vi-VN" sz="6000" b="1" dirty="0">
                <a:solidFill>
                  <a:schemeClr val="tx1">
                    <a:lumMod val="75000"/>
                    <a:lumOff val="25000"/>
                  </a:schemeClr>
                </a:solidFill>
                <a:effectLst/>
                <a:latin typeface="UTM Avo" panose="02040603050506020204" pitchFamily="18"/>
              </a:rPr>
              <a:t>Ông bà luôn yêu thương và chăm sóc em rất nhiều. Em cần biết yêu quý, kính trọng và biết ơn ông bà. Em nên ngoan ngoãn và chia sẻ với ông bà nhiều hơn.</a:t>
            </a:r>
          </a:p>
        </p:txBody>
      </p:sp>
      <p:pic>
        <p:nvPicPr>
          <p:cNvPr id="19" name="Picture 18">
            <a:extLst>
              <a:ext uri="{FF2B5EF4-FFF2-40B4-BE49-F238E27FC236}">
                <a16:creationId xmlns:a16="http://schemas.microsoft.com/office/drawing/2014/main" id="{C4E4FE61-CF23-B377-9D95-C5D66951ACA0}"/>
              </a:ext>
            </a:extLst>
          </p:cNvPr>
          <p:cNvPicPr>
            <a:picLocks noChangeAspect="1"/>
          </p:cNvPicPr>
          <p:nvPr/>
        </p:nvPicPr>
        <p:blipFill>
          <a:blip r:embed="rId15"/>
          <a:stretch>
            <a:fillRect/>
          </a:stretch>
        </p:blipFill>
        <p:spPr>
          <a:xfrm>
            <a:off x="3276521" y="534466"/>
            <a:ext cx="11558847" cy="2671378"/>
          </a:xfrm>
          <a:prstGeom prst="rect">
            <a:avLst/>
          </a:prstGeom>
        </p:spPr>
      </p:pic>
      <p:pic>
        <p:nvPicPr>
          <p:cNvPr id="20" name="Picture 19">
            <a:extLst>
              <a:ext uri="{FF2B5EF4-FFF2-40B4-BE49-F238E27FC236}">
                <a16:creationId xmlns:a16="http://schemas.microsoft.com/office/drawing/2014/main" id="{2217FFA3-6399-33DC-B94F-8FAAE7FC99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639800" y="6205126"/>
            <a:ext cx="3067708" cy="3761594"/>
          </a:xfrm>
          <a:prstGeom prst="rect">
            <a:avLst/>
          </a:prstGeom>
        </p:spPr>
      </p:pic>
    </p:spTree>
    <p:extLst>
      <p:ext uri="{BB962C8B-B14F-4D97-AF65-F5344CB8AC3E}">
        <p14:creationId xmlns:p14="http://schemas.microsoft.com/office/powerpoint/2010/main" val="2874965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1" name="Freeform 11"/>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Freeform 15"/>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7" name="Freeform 17"/>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9" name="Freeform 2" descr="Upscale Image">
            <a:hlinkClick r:id="rId26" action="ppaction://hlinksldjump"/>
            <a:extLst>
              <a:ext uri="{FF2B5EF4-FFF2-40B4-BE49-F238E27FC236}">
                <a16:creationId xmlns:a16="http://schemas.microsoft.com/office/drawing/2014/main" id="{8F6E3FB9-4294-BDF8-E035-5288CF38A961}"/>
              </a:ext>
            </a:extLst>
          </p:cNvPr>
          <p:cNvSpPr/>
          <p:nvPr/>
        </p:nvSpPr>
        <p:spPr>
          <a:xfrm>
            <a:off x="4828196" y="-578496"/>
            <a:ext cx="6742601" cy="8362980"/>
          </a:xfrm>
          <a:custGeom>
            <a:avLst/>
            <a:gdLst/>
            <a:ahLst/>
            <a:cxnLst/>
            <a:rect l="l" t="t" r="r" b="b"/>
            <a:pathLst>
              <a:path w="3123263" h="3863400">
                <a:moveTo>
                  <a:pt x="0" y="0"/>
                </a:moveTo>
                <a:lnTo>
                  <a:pt x="3123263" y="0"/>
                </a:lnTo>
                <a:lnTo>
                  <a:pt x="3123263" y="3863400"/>
                </a:lnTo>
                <a:lnTo>
                  <a:pt x="0" y="3863400"/>
                </a:lnTo>
                <a:lnTo>
                  <a:pt x="0" y="0"/>
                </a:lnTo>
                <a:close/>
              </a:path>
            </a:pathLst>
          </a:custGeom>
          <a:blipFill>
            <a:blip r:embed="rId27"/>
            <a:stretch>
              <a:fillRect l="-61613" r="-305698" b="-277786"/>
            </a:stretch>
          </a:blipFill>
          <a:ln cap="sq">
            <a:noFill/>
            <a:prstDash val="solid"/>
            <a:miter/>
          </a:ln>
        </p:spPr>
      </p:sp>
      <p:pic>
        <p:nvPicPr>
          <p:cNvPr id="20" name="Picture 19">
            <a:extLst>
              <a:ext uri="{FF2B5EF4-FFF2-40B4-BE49-F238E27FC236}">
                <a16:creationId xmlns:a16="http://schemas.microsoft.com/office/drawing/2014/main" id="{32E06C71-046A-AB11-0434-D84A5FA9BEF2}"/>
              </a:ext>
            </a:extLst>
          </p:cNvPr>
          <p:cNvPicPr>
            <a:picLocks noChangeAspect="1"/>
          </p:cNvPicPr>
          <p:nvPr/>
        </p:nvPicPr>
        <p:blipFill>
          <a:blip r:embed="rId28"/>
          <a:stretch>
            <a:fillRect/>
          </a:stretch>
        </p:blipFill>
        <p:spPr>
          <a:xfrm>
            <a:off x="5569767" y="1112466"/>
            <a:ext cx="6997700" cy="2489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7F437-CB56-6AE1-A530-280BD06FA1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57129E4-7FCA-A46C-2AA9-E3134F15CA1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62163D97-7A32-A2AA-602B-EBD858279CEF}"/>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020A531-0CDC-2CD0-B596-93F5A03D07D6}"/>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7035300F-9B99-DEF1-42C6-42A1CBE578E0}"/>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BD30EED8-BF0B-CEDF-3A5F-B01A0D692BAA}"/>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ACECE859-2883-7F6E-A2B4-1FE846D3F5B5}"/>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135CB551-FA86-ECE4-44C4-650ACF590BCC}"/>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AC278259-0ED4-EEDE-3A90-B05CFCE1BD2A}"/>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6A0C7162-0713-885B-F7FC-33449EC68DA3}"/>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2C54807B-1CC4-B0C6-82B8-F82B4DADC6B8}"/>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a:extLst>
              <a:ext uri="{FF2B5EF4-FFF2-40B4-BE49-F238E27FC236}">
                <a16:creationId xmlns:a16="http://schemas.microsoft.com/office/drawing/2014/main" id="{1D5C1FC3-FAC5-F3EB-4021-5327CB190EF9}"/>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ounded Rectangle 13">
            <a:extLst>
              <a:ext uri="{FF2B5EF4-FFF2-40B4-BE49-F238E27FC236}">
                <a16:creationId xmlns:a16="http://schemas.microsoft.com/office/drawing/2014/main" id="{96B6911E-A591-EF5E-E47A-7D1CCBA2188E}"/>
              </a:ext>
            </a:extLst>
          </p:cNvPr>
          <p:cNvSpPr/>
          <p:nvPr/>
        </p:nvSpPr>
        <p:spPr>
          <a:xfrm>
            <a:off x="549164" y="320280"/>
            <a:ext cx="17013563" cy="9700020"/>
          </a:xfrm>
          <a:custGeom>
            <a:avLst/>
            <a:gdLst>
              <a:gd name="connsiteX0" fmla="*/ 0 w 17013563"/>
              <a:gd name="connsiteY0" fmla="*/ 1616702 h 9700020"/>
              <a:gd name="connsiteX1" fmla="*/ 1616702 w 17013563"/>
              <a:gd name="connsiteY1" fmla="*/ 0 h 9700020"/>
              <a:gd name="connsiteX2" fmla="*/ 1940236 w 17013563"/>
              <a:gd name="connsiteY2" fmla="*/ 0 h 9700020"/>
              <a:gd name="connsiteX3" fmla="*/ 2125969 w 17013563"/>
              <a:gd name="connsiteY3" fmla="*/ 0 h 9700020"/>
              <a:gd name="connsiteX4" fmla="*/ 3000709 w 17013563"/>
              <a:gd name="connsiteY4" fmla="*/ 0 h 9700020"/>
              <a:gd name="connsiteX5" fmla="*/ 3875450 w 17013563"/>
              <a:gd name="connsiteY5" fmla="*/ 0 h 9700020"/>
              <a:gd name="connsiteX6" fmla="*/ 4061182 w 17013563"/>
              <a:gd name="connsiteY6" fmla="*/ 0 h 9700020"/>
              <a:gd name="connsiteX7" fmla="*/ 4660320 w 17013563"/>
              <a:gd name="connsiteY7" fmla="*/ 0 h 9700020"/>
              <a:gd name="connsiteX8" fmla="*/ 5121655 w 17013563"/>
              <a:gd name="connsiteY8" fmla="*/ 0 h 9700020"/>
              <a:gd name="connsiteX9" fmla="*/ 5582991 w 17013563"/>
              <a:gd name="connsiteY9" fmla="*/ 0 h 9700020"/>
              <a:gd name="connsiteX10" fmla="*/ 6044327 w 17013563"/>
              <a:gd name="connsiteY10" fmla="*/ 0 h 9700020"/>
              <a:gd name="connsiteX11" fmla="*/ 6230060 w 17013563"/>
              <a:gd name="connsiteY11" fmla="*/ 0 h 9700020"/>
              <a:gd name="connsiteX12" fmla="*/ 7104800 w 17013563"/>
              <a:gd name="connsiteY12" fmla="*/ 0 h 9700020"/>
              <a:gd name="connsiteX13" fmla="*/ 7979541 w 17013563"/>
              <a:gd name="connsiteY13" fmla="*/ 0 h 9700020"/>
              <a:gd name="connsiteX14" fmla="*/ 8165273 w 17013563"/>
              <a:gd name="connsiteY14" fmla="*/ 0 h 9700020"/>
              <a:gd name="connsiteX15" fmla="*/ 8488807 w 17013563"/>
              <a:gd name="connsiteY15" fmla="*/ 0 h 9700020"/>
              <a:gd name="connsiteX16" fmla="*/ 9087945 w 17013563"/>
              <a:gd name="connsiteY16" fmla="*/ 0 h 9700020"/>
              <a:gd name="connsiteX17" fmla="*/ 9824884 w 17013563"/>
              <a:gd name="connsiteY17" fmla="*/ 0 h 9700020"/>
              <a:gd name="connsiteX18" fmla="*/ 10286219 w 17013563"/>
              <a:gd name="connsiteY18" fmla="*/ 0 h 9700020"/>
              <a:gd name="connsiteX19" fmla="*/ 10609754 w 17013563"/>
              <a:gd name="connsiteY19" fmla="*/ 0 h 9700020"/>
              <a:gd name="connsiteX20" fmla="*/ 10933288 w 17013563"/>
              <a:gd name="connsiteY20" fmla="*/ 0 h 9700020"/>
              <a:gd name="connsiteX21" fmla="*/ 11670227 w 17013563"/>
              <a:gd name="connsiteY21" fmla="*/ 0 h 9700020"/>
              <a:gd name="connsiteX22" fmla="*/ 11855959 w 17013563"/>
              <a:gd name="connsiteY22" fmla="*/ 0 h 9700020"/>
              <a:gd name="connsiteX23" fmla="*/ 12317295 w 17013563"/>
              <a:gd name="connsiteY23" fmla="*/ 0 h 9700020"/>
              <a:gd name="connsiteX24" fmla="*/ 12916432 w 17013563"/>
              <a:gd name="connsiteY24" fmla="*/ 0 h 9700020"/>
              <a:gd name="connsiteX25" fmla="*/ 13239967 w 17013563"/>
              <a:gd name="connsiteY25" fmla="*/ 0 h 9700020"/>
              <a:gd name="connsiteX26" fmla="*/ 14114707 w 17013563"/>
              <a:gd name="connsiteY26" fmla="*/ 0 h 9700020"/>
              <a:gd name="connsiteX27" fmla="*/ 14300440 w 17013563"/>
              <a:gd name="connsiteY27" fmla="*/ 0 h 9700020"/>
              <a:gd name="connsiteX28" fmla="*/ 14486172 w 17013563"/>
              <a:gd name="connsiteY28" fmla="*/ 0 h 9700020"/>
              <a:gd name="connsiteX29" fmla="*/ 15396861 w 17013563"/>
              <a:gd name="connsiteY29" fmla="*/ 0 h 9700020"/>
              <a:gd name="connsiteX30" fmla="*/ 17013563 w 17013563"/>
              <a:gd name="connsiteY30" fmla="*/ 1616702 h 9700020"/>
              <a:gd name="connsiteX31" fmla="*/ 17013563 w 17013563"/>
              <a:gd name="connsiteY31" fmla="*/ 2204576 h 9700020"/>
              <a:gd name="connsiteX32" fmla="*/ 17013563 w 17013563"/>
              <a:gd name="connsiteY32" fmla="*/ 2921783 h 9700020"/>
              <a:gd name="connsiteX33" fmla="*/ 17013563 w 17013563"/>
              <a:gd name="connsiteY33" fmla="*/ 3509657 h 9700020"/>
              <a:gd name="connsiteX34" fmla="*/ 17013563 w 17013563"/>
              <a:gd name="connsiteY34" fmla="*/ 3903533 h 9700020"/>
              <a:gd name="connsiteX35" fmla="*/ 17013563 w 17013563"/>
              <a:gd name="connsiteY35" fmla="*/ 4620739 h 9700020"/>
              <a:gd name="connsiteX36" fmla="*/ 17013563 w 17013563"/>
              <a:gd name="connsiteY36" fmla="*/ 5208613 h 9700020"/>
              <a:gd name="connsiteX37" fmla="*/ 17013563 w 17013563"/>
              <a:gd name="connsiteY37" fmla="*/ 5796487 h 9700020"/>
              <a:gd name="connsiteX38" fmla="*/ 17013563 w 17013563"/>
              <a:gd name="connsiteY38" fmla="*/ 6255029 h 9700020"/>
              <a:gd name="connsiteX39" fmla="*/ 17013563 w 17013563"/>
              <a:gd name="connsiteY39" fmla="*/ 6972236 h 9700020"/>
              <a:gd name="connsiteX40" fmla="*/ 17013563 w 17013563"/>
              <a:gd name="connsiteY40" fmla="*/ 7430778 h 9700020"/>
              <a:gd name="connsiteX41" fmla="*/ 17013563 w 17013563"/>
              <a:gd name="connsiteY41" fmla="*/ 8083318 h 9700020"/>
              <a:gd name="connsiteX42" fmla="*/ 15396861 w 17013563"/>
              <a:gd name="connsiteY42" fmla="*/ 9700020 h 9700020"/>
              <a:gd name="connsiteX43" fmla="*/ 14522120 w 17013563"/>
              <a:gd name="connsiteY43" fmla="*/ 9700020 h 9700020"/>
              <a:gd name="connsiteX44" fmla="*/ 13785182 w 17013563"/>
              <a:gd name="connsiteY44" fmla="*/ 9700020 h 9700020"/>
              <a:gd name="connsiteX45" fmla="*/ 13323846 w 17013563"/>
              <a:gd name="connsiteY45" fmla="*/ 9700020 h 9700020"/>
              <a:gd name="connsiteX46" fmla="*/ 12724708 w 17013563"/>
              <a:gd name="connsiteY46" fmla="*/ 9700020 h 9700020"/>
              <a:gd name="connsiteX47" fmla="*/ 12401174 w 17013563"/>
              <a:gd name="connsiteY47" fmla="*/ 9700020 h 9700020"/>
              <a:gd name="connsiteX48" fmla="*/ 11939839 w 17013563"/>
              <a:gd name="connsiteY48" fmla="*/ 9700020 h 9700020"/>
              <a:gd name="connsiteX49" fmla="*/ 11065098 w 17013563"/>
              <a:gd name="connsiteY49" fmla="*/ 9700020 h 9700020"/>
              <a:gd name="connsiteX50" fmla="*/ 10328159 w 17013563"/>
              <a:gd name="connsiteY50" fmla="*/ 9700020 h 9700020"/>
              <a:gd name="connsiteX51" fmla="*/ 10142426 w 17013563"/>
              <a:gd name="connsiteY51" fmla="*/ 9700020 h 9700020"/>
              <a:gd name="connsiteX52" fmla="*/ 9956694 w 17013563"/>
              <a:gd name="connsiteY52" fmla="*/ 9700020 h 9700020"/>
              <a:gd name="connsiteX53" fmla="*/ 9081953 w 17013563"/>
              <a:gd name="connsiteY53" fmla="*/ 9700020 h 9700020"/>
              <a:gd name="connsiteX54" fmla="*/ 8896221 w 17013563"/>
              <a:gd name="connsiteY54" fmla="*/ 9700020 h 9700020"/>
              <a:gd name="connsiteX55" fmla="*/ 8710488 w 17013563"/>
              <a:gd name="connsiteY55" fmla="*/ 9700020 h 9700020"/>
              <a:gd name="connsiteX56" fmla="*/ 7973549 w 17013563"/>
              <a:gd name="connsiteY56" fmla="*/ 9700020 h 9700020"/>
              <a:gd name="connsiteX57" fmla="*/ 7098809 w 17013563"/>
              <a:gd name="connsiteY57" fmla="*/ 9700020 h 9700020"/>
              <a:gd name="connsiteX58" fmla="*/ 6224068 w 17013563"/>
              <a:gd name="connsiteY58" fmla="*/ 9700020 h 9700020"/>
              <a:gd name="connsiteX59" fmla="*/ 5762732 w 17013563"/>
              <a:gd name="connsiteY59" fmla="*/ 9700020 h 9700020"/>
              <a:gd name="connsiteX60" fmla="*/ 4887992 w 17013563"/>
              <a:gd name="connsiteY60" fmla="*/ 9700020 h 9700020"/>
              <a:gd name="connsiteX61" fmla="*/ 4151053 w 17013563"/>
              <a:gd name="connsiteY61" fmla="*/ 9700020 h 9700020"/>
              <a:gd name="connsiteX62" fmla="*/ 3965320 w 17013563"/>
              <a:gd name="connsiteY62" fmla="*/ 9700020 h 9700020"/>
              <a:gd name="connsiteX63" fmla="*/ 3503985 w 17013563"/>
              <a:gd name="connsiteY63" fmla="*/ 9700020 h 9700020"/>
              <a:gd name="connsiteX64" fmla="*/ 2629244 w 17013563"/>
              <a:gd name="connsiteY64" fmla="*/ 9700020 h 9700020"/>
              <a:gd name="connsiteX65" fmla="*/ 1616702 w 17013563"/>
              <a:gd name="connsiteY65" fmla="*/ 9700020 h 9700020"/>
              <a:gd name="connsiteX66" fmla="*/ 0 w 17013563"/>
              <a:gd name="connsiteY66" fmla="*/ 8083318 h 9700020"/>
              <a:gd name="connsiteX67" fmla="*/ 0 w 17013563"/>
              <a:gd name="connsiteY67" fmla="*/ 7624776 h 9700020"/>
              <a:gd name="connsiteX68" fmla="*/ 0 w 17013563"/>
              <a:gd name="connsiteY68" fmla="*/ 7166234 h 9700020"/>
              <a:gd name="connsiteX69" fmla="*/ 0 w 17013563"/>
              <a:gd name="connsiteY69" fmla="*/ 6707692 h 9700020"/>
              <a:gd name="connsiteX70" fmla="*/ 0 w 17013563"/>
              <a:gd name="connsiteY70" fmla="*/ 6184484 h 9700020"/>
              <a:gd name="connsiteX71" fmla="*/ 0 w 17013563"/>
              <a:gd name="connsiteY71" fmla="*/ 5596610 h 9700020"/>
              <a:gd name="connsiteX72" fmla="*/ 0 w 17013563"/>
              <a:gd name="connsiteY72" fmla="*/ 5073402 h 9700020"/>
              <a:gd name="connsiteX73" fmla="*/ 0 w 17013563"/>
              <a:gd name="connsiteY73" fmla="*/ 4614860 h 9700020"/>
              <a:gd name="connsiteX74" fmla="*/ 0 w 17013563"/>
              <a:gd name="connsiteY74" fmla="*/ 4156318 h 9700020"/>
              <a:gd name="connsiteX75" fmla="*/ 0 w 17013563"/>
              <a:gd name="connsiteY75" fmla="*/ 3568444 h 9700020"/>
              <a:gd name="connsiteX76" fmla="*/ 0 w 17013563"/>
              <a:gd name="connsiteY76" fmla="*/ 3109902 h 9700020"/>
              <a:gd name="connsiteX77" fmla="*/ 0 w 17013563"/>
              <a:gd name="connsiteY77" fmla="*/ 2651361 h 9700020"/>
              <a:gd name="connsiteX78" fmla="*/ 0 w 17013563"/>
              <a:gd name="connsiteY78" fmla="*/ 2192819 h 9700020"/>
              <a:gd name="connsiteX79" fmla="*/ 0 w 17013563"/>
              <a:gd name="connsiteY79" fmla="*/ 1616702 h 97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013563" h="9700020" fill="none" extrusionOk="0">
                <a:moveTo>
                  <a:pt x="0" y="1616702"/>
                </a:moveTo>
                <a:cubicBezTo>
                  <a:pt x="52205" y="705487"/>
                  <a:pt x="824570" y="-241732"/>
                  <a:pt x="1616702" y="0"/>
                </a:cubicBezTo>
                <a:cubicBezTo>
                  <a:pt x="1693422" y="-24995"/>
                  <a:pt x="1790096" y="29309"/>
                  <a:pt x="1940236" y="0"/>
                </a:cubicBezTo>
                <a:cubicBezTo>
                  <a:pt x="2090376" y="-29309"/>
                  <a:pt x="2035442" y="16121"/>
                  <a:pt x="2125969" y="0"/>
                </a:cubicBezTo>
                <a:cubicBezTo>
                  <a:pt x="2216496" y="-16121"/>
                  <a:pt x="2601968" y="51137"/>
                  <a:pt x="3000709" y="0"/>
                </a:cubicBezTo>
                <a:cubicBezTo>
                  <a:pt x="3399450" y="-51137"/>
                  <a:pt x="3577858" y="17718"/>
                  <a:pt x="3875450" y="0"/>
                </a:cubicBezTo>
                <a:cubicBezTo>
                  <a:pt x="4173042" y="-17718"/>
                  <a:pt x="4002338" y="15490"/>
                  <a:pt x="4061182" y="0"/>
                </a:cubicBezTo>
                <a:cubicBezTo>
                  <a:pt x="4120026" y="-15490"/>
                  <a:pt x="4424674" y="1093"/>
                  <a:pt x="4660320" y="0"/>
                </a:cubicBezTo>
                <a:cubicBezTo>
                  <a:pt x="4895966" y="-1093"/>
                  <a:pt x="4905674" y="17637"/>
                  <a:pt x="5121655" y="0"/>
                </a:cubicBezTo>
                <a:cubicBezTo>
                  <a:pt x="5337636" y="-17637"/>
                  <a:pt x="5417937" y="32135"/>
                  <a:pt x="5582991" y="0"/>
                </a:cubicBezTo>
                <a:cubicBezTo>
                  <a:pt x="5748045" y="-32135"/>
                  <a:pt x="5940553" y="47464"/>
                  <a:pt x="6044327" y="0"/>
                </a:cubicBezTo>
                <a:cubicBezTo>
                  <a:pt x="6148101" y="-47464"/>
                  <a:pt x="6146062" y="21005"/>
                  <a:pt x="6230060" y="0"/>
                </a:cubicBezTo>
                <a:cubicBezTo>
                  <a:pt x="6314058" y="-21005"/>
                  <a:pt x="6674478" y="9148"/>
                  <a:pt x="7104800" y="0"/>
                </a:cubicBezTo>
                <a:cubicBezTo>
                  <a:pt x="7535122" y="-9148"/>
                  <a:pt x="7608969" y="74325"/>
                  <a:pt x="7979541" y="0"/>
                </a:cubicBezTo>
                <a:cubicBezTo>
                  <a:pt x="8350113" y="-74325"/>
                  <a:pt x="8078496" y="14580"/>
                  <a:pt x="8165273" y="0"/>
                </a:cubicBezTo>
                <a:cubicBezTo>
                  <a:pt x="8252050" y="-14580"/>
                  <a:pt x="8386865" y="6823"/>
                  <a:pt x="8488807" y="0"/>
                </a:cubicBezTo>
                <a:cubicBezTo>
                  <a:pt x="8590749" y="-6823"/>
                  <a:pt x="8961544" y="20834"/>
                  <a:pt x="9087945" y="0"/>
                </a:cubicBezTo>
                <a:cubicBezTo>
                  <a:pt x="9214346" y="-20834"/>
                  <a:pt x="9634179" y="26835"/>
                  <a:pt x="9824884" y="0"/>
                </a:cubicBezTo>
                <a:cubicBezTo>
                  <a:pt x="10015589" y="-26835"/>
                  <a:pt x="10099889" y="12875"/>
                  <a:pt x="10286219" y="0"/>
                </a:cubicBezTo>
                <a:cubicBezTo>
                  <a:pt x="10472549" y="-12875"/>
                  <a:pt x="10488028" y="25532"/>
                  <a:pt x="10609754" y="0"/>
                </a:cubicBezTo>
                <a:cubicBezTo>
                  <a:pt x="10731481" y="-25532"/>
                  <a:pt x="10867737" y="13696"/>
                  <a:pt x="10933288" y="0"/>
                </a:cubicBezTo>
                <a:cubicBezTo>
                  <a:pt x="10998839" y="-13696"/>
                  <a:pt x="11503334" y="73111"/>
                  <a:pt x="11670227" y="0"/>
                </a:cubicBezTo>
                <a:cubicBezTo>
                  <a:pt x="11837120" y="-73111"/>
                  <a:pt x="11814571" y="2369"/>
                  <a:pt x="11855959" y="0"/>
                </a:cubicBezTo>
                <a:cubicBezTo>
                  <a:pt x="11897347" y="-2369"/>
                  <a:pt x="12217860" y="35399"/>
                  <a:pt x="12317295" y="0"/>
                </a:cubicBezTo>
                <a:cubicBezTo>
                  <a:pt x="12416730" y="-35399"/>
                  <a:pt x="12713008" y="14352"/>
                  <a:pt x="12916432" y="0"/>
                </a:cubicBezTo>
                <a:cubicBezTo>
                  <a:pt x="13119856" y="-14352"/>
                  <a:pt x="13104672" y="24595"/>
                  <a:pt x="13239967" y="0"/>
                </a:cubicBezTo>
                <a:cubicBezTo>
                  <a:pt x="13375262" y="-24595"/>
                  <a:pt x="13834118" y="20764"/>
                  <a:pt x="14114707" y="0"/>
                </a:cubicBezTo>
                <a:cubicBezTo>
                  <a:pt x="14395296" y="-20764"/>
                  <a:pt x="14215653" y="3921"/>
                  <a:pt x="14300440" y="0"/>
                </a:cubicBezTo>
                <a:cubicBezTo>
                  <a:pt x="14385227" y="-3921"/>
                  <a:pt x="14439869" y="21449"/>
                  <a:pt x="14486172" y="0"/>
                </a:cubicBezTo>
                <a:cubicBezTo>
                  <a:pt x="14532475" y="-21449"/>
                  <a:pt x="15057450" y="10089"/>
                  <a:pt x="15396861" y="0"/>
                </a:cubicBezTo>
                <a:cubicBezTo>
                  <a:pt x="16062788" y="29819"/>
                  <a:pt x="17034784" y="979423"/>
                  <a:pt x="17013563" y="1616702"/>
                </a:cubicBezTo>
                <a:cubicBezTo>
                  <a:pt x="17052391" y="1785765"/>
                  <a:pt x="16953613" y="2076152"/>
                  <a:pt x="17013563" y="2204576"/>
                </a:cubicBezTo>
                <a:cubicBezTo>
                  <a:pt x="17073513" y="2333000"/>
                  <a:pt x="17011979" y="2737427"/>
                  <a:pt x="17013563" y="2921783"/>
                </a:cubicBezTo>
                <a:cubicBezTo>
                  <a:pt x="17015147" y="3106139"/>
                  <a:pt x="17008574" y="3363539"/>
                  <a:pt x="17013563" y="3509657"/>
                </a:cubicBezTo>
                <a:cubicBezTo>
                  <a:pt x="17018552" y="3655775"/>
                  <a:pt x="16968587" y="3804125"/>
                  <a:pt x="17013563" y="3903533"/>
                </a:cubicBezTo>
                <a:cubicBezTo>
                  <a:pt x="17058539" y="4002941"/>
                  <a:pt x="16939404" y="4301790"/>
                  <a:pt x="17013563" y="4620739"/>
                </a:cubicBezTo>
                <a:cubicBezTo>
                  <a:pt x="17087722" y="4939688"/>
                  <a:pt x="16949904" y="5080695"/>
                  <a:pt x="17013563" y="5208613"/>
                </a:cubicBezTo>
                <a:cubicBezTo>
                  <a:pt x="17077222" y="5336531"/>
                  <a:pt x="16985138" y="5635153"/>
                  <a:pt x="17013563" y="5796487"/>
                </a:cubicBezTo>
                <a:cubicBezTo>
                  <a:pt x="17041988" y="5957821"/>
                  <a:pt x="16973631" y="6127220"/>
                  <a:pt x="17013563" y="6255029"/>
                </a:cubicBezTo>
                <a:cubicBezTo>
                  <a:pt x="17053495" y="6382838"/>
                  <a:pt x="16942007" y="6758837"/>
                  <a:pt x="17013563" y="6972236"/>
                </a:cubicBezTo>
                <a:cubicBezTo>
                  <a:pt x="17085119" y="7185635"/>
                  <a:pt x="16974627" y="7290688"/>
                  <a:pt x="17013563" y="7430778"/>
                </a:cubicBezTo>
                <a:cubicBezTo>
                  <a:pt x="17052499" y="7570868"/>
                  <a:pt x="16959148" y="7810966"/>
                  <a:pt x="17013563" y="8083318"/>
                </a:cubicBezTo>
                <a:cubicBezTo>
                  <a:pt x="17013885" y="8858005"/>
                  <a:pt x="16282057" y="9517923"/>
                  <a:pt x="15396861" y="9700020"/>
                </a:cubicBezTo>
                <a:cubicBezTo>
                  <a:pt x="15124506" y="9787421"/>
                  <a:pt x="14945920" y="9670810"/>
                  <a:pt x="14522120" y="9700020"/>
                </a:cubicBezTo>
                <a:cubicBezTo>
                  <a:pt x="14098320" y="9729230"/>
                  <a:pt x="14019371" y="9634570"/>
                  <a:pt x="13785182" y="9700020"/>
                </a:cubicBezTo>
                <a:cubicBezTo>
                  <a:pt x="13550993" y="9765470"/>
                  <a:pt x="13484051" y="9680103"/>
                  <a:pt x="13323846" y="9700020"/>
                </a:cubicBezTo>
                <a:cubicBezTo>
                  <a:pt x="13163641" y="9719937"/>
                  <a:pt x="12944355" y="9679779"/>
                  <a:pt x="12724708" y="9700020"/>
                </a:cubicBezTo>
                <a:cubicBezTo>
                  <a:pt x="12505061" y="9720261"/>
                  <a:pt x="12469097" y="9669663"/>
                  <a:pt x="12401174" y="9700020"/>
                </a:cubicBezTo>
                <a:cubicBezTo>
                  <a:pt x="12333251" y="9730377"/>
                  <a:pt x="12167244" y="9659303"/>
                  <a:pt x="11939839" y="9700020"/>
                </a:cubicBezTo>
                <a:cubicBezTo>
                  <a:pt x="11712435" y="9740737"/>
                  <a:pt x="11271776" y="9671198"/>
                  <a:pt x="11065098" y="9700020"/>
                </a:cubicBezTo>
                <a:cubicBezTo>
                  <a:pt x="10858420" y="9728842"/>
                  <a:pt x="10561039" y="9620661"/>
                  <a:pt x="10328159" y="9700020"/>
                </a:cubicBezTo>
                <a:cubicBezTo>
                  <a:pt x="10095279" y="9779379"/>
                  <a:pt x="10223414" y="9695039"/>
                  <a:pt x="10142426" y="9700020"/>
                </a:cubicBezTo>
                <a:cubicBezTo>
                  <a:pt x="10061438" y="9705001"/>
                  <a:pt x="10014988" y="9699963"/>
                  <a:pt x="9956694" y="9700020"/>
                </a:cubicBezTo>
                <a:cubicBezTo>
                  <a:pt x="9898400" y="9700077"/>
                  <a:pt x="9372528" y="9699190"/>
                  <a:pt x="9081953" y="9700020"/>
                </a:cubicBezTo>
                <a:cubicBezTo>
                  <a:pt x="8791378" y="9700850"/>
                  <a:pt x="8969481" y="9697292"/>
                  <a:pt x="8896221" y="9700020"/>
                </a:cubicBezTo>
                <a:cubicBezTo>
                  <a:pt x="8822961" y="9702748"/>
                  <a:pt x="8800027" y="9699868"/>
                  <a:pt x="8710488" y="9700020"/>
                </a:cubicBezTo>
                <a:cubicBezTo>
                  <a:pt x="8620949" y="9700172"/>
                  <a:pt x="8151343" y="9657354"/>
                  <a:pt x="7973549" y="9700020"/>
                </a:cubicBezTo>
                <a:cubicBezTo>
                  <a:pt x="7795755" y="9742686"/>
                  <a:pt x="7295301" y="9666673"/>
                  <a:pt x="7098809" y="9700020"/>
                </a:cubicBezTo>
                <a:cubicBezTo>
                  <a:pt x="6902317" y="9733367"/>
                  <a:pt x="6658478" y="9691439"/>
                  <a:pt x="6224068" y="9700020"/>
                </a:cubicBezTo>
                <a:cubicBezTo>
                  <a:pt x="5789658" y="9708601"/>
                  <a:pt x="5884773" y="9663877"/>
                  <a:pt x="5762732" y="9700020"/>
                </a:cubicBezTo>
                <a:cubicBezTo>
                  <a:pt x="5640691" y="9736163"/>
                  <a:pt x="5157643" y="9691675"/>
                  <a:pt x="4887992" y="9700020"/>
                </a:cubicBezTo>
                <a:cubicBezTo>
                  <a:pt x="4618341" y="9708365"/>
                  <a:pt x="4307268" y="9647167"/>
                  <a:pt x="4151053" y="9700020"/>
                </a:cubicBezTo>
                <a:cubicBezTo>
                  <a:pt x="3994838" y="9752873"/>
                  <a:pt x="4028097" y="9686681"/>
                  <a:pt x="3965320" y="9700020"/>
                </a:cubicBezTo>
                <a:cubicBezTo>
                  <a:pt x="3902543" y="9713359"/>
                  <a:pt x="3707517" y="9699889"/>
                  <a:pt x="3503985" y="9700020"/>
                </a:cubicBezTo>
                <a:cubicBezTo>
                  <a:pt x="3300453" y="9700151"/>
                  <a:pt x="2978559" y="9665819"/>
                  <a:pt x="2629244" y="9700020"/>
                </a:cubicBezTo>
                <a:cubicBezTo>
                  <a:pt x="2279929" y="9734221"/>
                  <a:pt x="1984078" y="9592192"/>
                  <a:pt x="1616702" y="9700020"/>
                </a:cubicBezTo>
                <a:cubicBezTo>
                  <a:pt x="901936" y="9518970"/>
                  <a:pt x="-102936" y="8894865"/>
                  <a:pt x="0" y="8083318"/>
                </a:cubicBezTo>
                <a:cubicBezTo>
                  <a:pt x="-14386" y="7874287"/>
                  <a:pt x="29089" y="7761368"/>
                  <a:pt x="0" y="7624776"/>
                </a:cubicBezTo>
                <a:cubicBezTo>
                  <a:pt x="-29089" y="7488184"/>
                  <a:pt x="47096" y="7381629"/>
                  <a:pt x="0" y="7166234"/>
                </a:cubicBezTo>
                <a:cubicBezTo>
                  <a:pt x="-47096" y="6950839"/>
                  <a:pt x="51858" y="6854624"/>
                  <a:pt x="0" y="6707692"/>
                </a:cubicBezTo>
                <a:cubicBezTo>
                  <a:pt x="-51858" y="6560760"/>
                  <a:pt x="5726" y="6393933"/>
                  <a:pt x="0" y="6184484"/>
                </a:cubicBezTo>
                <a:cubicBezTo>
                  <a:pt x="-5726" y="5975035"/>
                  <a:pt x="62648" y="5881809"/>
                  <a:pt x="0" y="5596610"/>
                </a:cubicBezTo>
                <a:cubicBezTo>
                  <a:pt x="-62648" y="5311411"/>
                  <a:pt x="7475" y="5325716"/>
                  <a:pt x="0" y="5073402"/>
                </a:cubicBezTo>
                <a:cubicBezTo>
                  <a:pt x="-7475" y="4821088"/>
                  <a:pt x="18258" y="4792881"/>
                  <a:pt x="0" y="4614860"/>
                </a:cubicBezTo>
                <a:cubicBezTo>
                  <a:pt x="-18258" y="4436839"/>
                  <a:pt x="48782" y="4331450"/>
                  <a:pt x="0" y="4156318"/>
                </a:cubicBezTo>
                <a:cubicBezTo>
                  <a:pt x="-48782" y="3981186"/>
                  <a:pt x="57734" y="3831279"/>
                  <a:pt x="0" y="3568444"/>
                </a:cubicBezTo>
                <a:cubicBezTo>
                  <a:pt x="-57734" y="3305609"/>
                  <a:pt x="38693" y="3204882"/>
                  <a:pt x="0" y="3109902"/>
                </a:cubicBezTo>
                <a:cubicBezTo>
                  <a:pt x="-38693" y="3014922"/>
                  <a:pt x="15407" y="2749024"/>
                  <a:pt x="0" y="2651361"/>
                </a:cubicBezTo>
                <a:cubicBezTo>
                  <a:pt x="-15407" y="2553698"/>
                  <a:pt x="2220" y="2404321"/>
                  <a:pt x="0" y="2192819"/>
                </a:cubicBezTo>
                <a:cubicBezTo>
                  <a:pt x="-2220" y="1981317"/>
                  <a:pt x="15673" y="1840657"/>
                  <a:pt x="0" y="1616702"/>
                </a:cubicBezTo>
                <a:close/>
              </a:path>
              <a:path w="17013563" h="9700020" stroke="0" extrusionOk="0">
                <a:moveTo>
                  <a:pt x="0" y="1616702"/>
                </a:moveTo>
                <a:cubicBezTo>
                  <a:pt x="-62004" y="685577"/>
                  <a:pt x="588478" y="50797"/>
                  <a:pt x="1616702" y="0"/>
                </a:cubicBezTo>
                <a:cubicBezTo>
                  <a:pt x="1809260" y="-58703"/>
                  <a:pt x="2305921" y="39446"/>
                  <a:pt x="2491443" y="0"/>
                </a:cubicBezTo>
                <a:cubicBezTo>
                  <a:pt x="2676965" y="-39446"/>
                  <a:pt x="2832138" y="28896"/>
                  <a:pt x="2952778" y="0"/>
                </a:cubicBezTo>
                <a:cubicBezTo>
                  <a:pt x="3073418" y="-28896"/>
                  <a:pt x="3127626" y="24664"/>
                  <a:pt x="3276312" y="0"/>
                </a:cubicBezTo>
                <a:cubicBezTo>
                  <a:pt x="3424998" y="-24664"/>
                  <a:pt x="3743450" y="55235"/>
                  <a:pt x="4013251" y="0"/>
                </a:cubicBezTo>
                <a:cubicBezTo>
                  <a:pt x="4283052" y="-55235"/>
                  <a:pt x="4324236" y="28468"/>
                  <a:pt x="4474587" y="0"/>
                </a:cubicBezTo>
                <a:cubicBezTo>
                  <a:pt x="4624938" y="-28468"/>
                  <a:pt x="5132389" y="102239"/>
                  <a:pt x="5349328" y="0"/>
                </a:cubicBezTo>
                <a:cubicBezTo>
                  <a:pt x="5566267" y="-102239"/>
                  <a:pt x="5517825" y="25387"/>
                  <a:pt x="5672862" y="0"/>
                </a:cubicBezTo>
                <a:cubicBezTo>
                  <a:pt x="5827899" y="-25387"/>
                  <a:pt x="6207494" y="69377"/>
                  <a:pt x="6547602" y="0"/>
                </a:cubicBezTo>
                <a:cubicBezTo>
                  <a:pt x="6887710" y="-69377"/>
                  <a:pt x="6655001" y="3357"/>
                  <a:pt x="6733335" y="0"/>
                </a:cubicBezTo>
                <a:cubicBezTo>
                  <a:pt x="6811669" y="-3357"/>
                  <a:pt x="7191089" y="4160"/>
                  <a:pt x="7332472" y="0"/>
                </a:cubicBezTo>
                <a:cubicBezTo>
                  <a:pt x="7473855" y="-4160"/>
                  <a:pt x="7640829" y="42724"/>
                  <a:pt x="7931610" y="0"/>
                </a:cubicBezTo>
                <a:cubicBezTo>
                  <a:pt x="8222391" y="-42724"/>
                  <a:pt x="8197112" y="19485"/>
                  <a:pt x="8392945" y="0"/>
                </a:cubicBezTo>
                <a:cubicBezTo>
                  <a:pt x="8588778" y="-19485"/>
                  <a:pt x="9024028" y="73510"/>
                  <a:pt x="9267686" y="0"/>
                </a:cubicBezTo>
                <a:cubicBezTo>
                  <a:pt x="9511344" y="-73510"/>
                  <a:pt x="9957011" y="41439"/>
                  <a:pt x="10142426" y="0"/>
                </a:cubicBezTo>
                <a:cubicBezTo>
                  <a:pt x="10327841" y="-41439"/>
                  <a:pt x="10379565" y="11959"/>
                  <a:pt x="10465961" y="0"/>
                </a:cubicBezTo>
                <a:cubicBezTo>
                  <a:pt x="10552357" y="-11959"/>
                  <a:pt x="10921524" y="65166"/>
                  <a:pt x="11065098" y="0"/>
                </a:cubicBezTo>
                <a:cubicBezTo>
                  <a:pt x="11208672" y="-65166"/>
                  <a:pt x="11513678" y="26742"/>
                  <a:pt x="11939839" y="0"/>
                </a:cubicBezTo>
                <a:cubicBezTo>
                  <a:pt x="12366000" y="-26742"/>
                  <a:pt x="12314843" y="40025"/>
                  <a:pt x="12538976" y="0"/>
                </a:cubicBezTo>
                <a:cubicBezTo>
                  <a:pt x="12763109" y="-40025"/>
                  <a:pt x="12665551" y="7524"/>
                  <a:pt x="12724708" y="0"/>
                </a:cubicBezTo>
                <a:cubicBezTo>
                  <a:pt x="12783865" y="-7524"/>
                  <a:pt x="12958826" y="31391"/>
                  <a:pt x="13048243" y="0"/>
                </a:cubicBezTo>
                <a:cubicBezTo>
                  <a:pt x="13137661" y="-31391"/>
                  <a:pt x="13594758" y="20936"/>
                  <a:pt x="13922983" y="0"/>
                </a:cubicBezTo>
                <a:cubicBezTo>
                  <a:pt x="14251208" y="-20936"/>
                  <a:pt x="14339273" y="23394"/>
                  <a:pt x="14522120" y="0"/>
                </a:cubicBezTo>
                <a:cubicBezTo>
                  <a:pt x="14704967" y="-23394"/>
                  <a:pt x="14748701" y="6238"/>
                  <a:pt x="14845655" y="0"/>
                </a:cubicBezTo>
                <a:cubicBezTo>
                  <a:pt x="14942610" y="-6238"/>
                  <a:pt x="15250098" y="38917"/>
                  <a:pt x="15396861" y="0"/>
                </a:cubicBezTo>
                <a:cubicBezTo>
                  <a:pt x="16096125" y="-10958"/>
                  <a:pt x="17111557" y="808188"/>
                  <a:pt x="17013563" y="1616702"/>
                </a:cubicBezTo>
                <a:cubicBezTo>
                  <a:pt x="17039291" y="1735888"/>
                  <a:pt x="16992831" y="1910665"/>
                  <a:pt x="17013563" y="2204576"/>
                </a:cubicBezTo>
                <a:cubicBezTo>
                  <a:pt x="17034295" y="2498487"/>
                  <a:pt x="16967861" y="2455951"/>
                  <a:pt x="17013563" y="2663118"/>
                </a:cubicBezTo>
                <a:cubicBezTo>
                  <a:pt x="17059265" y="2870285"/>
                  <a:pt x="16948607" y="3082927"/>
                  <a:pt x="17013563" y="3315658"/>
                </a:cubicBezTo>
                <a:cubicBezTo>
                  <a:pt x="17078519" y="3548389"/>
                  <a:pt x="17001397" y="3566437"/>
                  <a:pt x="17013563" y="3774200"/>
                </a:cubicBezTo>
                <a:cubicBezTo>
                  <a:pt x="17025729" y="3981963"/>
                  <a:pt x="16936075" y="4195027"/>
                  <a:pt x="17013563" y="4426741"/>
                </a:cubicBezTo>
                <a:cubicBezTo>
                  <a:pt x="17091051" y="4658455"/>
                  <a:pt x="17007115" y="4623953"/>
                  <a:pt x="17013563" y="4820616"/>
                </a:cubicBezTo>
                <a:cubicBezTo>
                  <a:pt x="17020011" y="5017280"/>
                  <a:pt x="17004507" y="5239280"/>
                  <a:pt x="17013563" y="5473157"/>
                </a:cubicBezTo>
                <a:cubicBezTo>
                  <a:pt x="17022619" y="5707034"/>
                  <a:pt x="16995553" y="5782089"/>
                  <a:pt x="17013563" y="5931698"/>
                </a:cubicBezTo>
                <a:cubicBezTo>
                  <a:pt x="17031573" y="6081307"/>
                  <a:pt x="16994989" y="6202897"/>
                  <a:pt x="17013563" y="6325574"/>
                </a:cubicBezTo>
                <a:cubicBezTo>
                  <a:pt x="17032137" y="6448251"/>
                  <a:pt x="17012615" y="6647810"/>
                  <a:pt x="17013563" y="6784116"/>
                </a:cubicBezTo>
                <a:cubicBezTo>
                  <a:pt x="17014511" y="6920422"/>
                  <a:pt x="17008686" y="7271060"/>
                  <a:pt x="17013563" y="7436656"/>
                </a:cubicBezTo>
                <a:cubicBezTo>
                  <a:pt x="17018440" y="7602252"/>
                  <a:pt x="16938733" y="7941812"/>
                  <a:pt x="17013563" y="8083318"/>
                </a:cubicBezTo>
                <a:cubicBezTo>
                  <a:pt x="17054608" y="8977503"/>
                  <a:pt x="16394085" y="9808139"/>
                  <a:pt x="15396861" y="9700020"/>
                </a:cubicBezTo>
                <a:cubicBezTo>
                  <a:pt x="15265704" y="9723700"/>
                  <a:pt x="15077124" y="9659563"/>
                  <a:pt x="14797724" y="9700020"/>
                </a:cubicBezTo>
                <a:cubicBezTo>
                  <a:pt x="14518324" y="9740477"/>
                  <a:pt x="14388583" y="9684704"/>
                  <a:pt x="14198586" y="9700020"/>
                </a:cubicBezTo>
                <a:cubicBezTo>
                  <a:pt x="14008589" y="9715336"/>
                  <a:pt x="13970819" y="9677352"/>
                  <a:pt x="13875052" y="9700020"/>
                </a:cubicBezTo>
                <a:cubicBezTo>
                  <a:pt x="13779285" y="9722688"/>
                  <a:pt x="13235016" y="9691447"/>
                  <a:pt x="13000312" y="9700020"/>
                </a:cubicBezTo>
                <a:cubicBezTo>
                  <a:pt x="12765608" y="9708593"/>
                  <a:pt x="12611575" y="9678965"/>
                  <a:pt x="12401174" y="9700020"/>
                </a:cubicBezTo>
                <a:cubicBezTo>
                  <a:pt x="12190773" y="9721075"/>
                  <a:pt x="11798221" y="9659570"/>
                  <a:pt x="11526434" y="9700020"/>
                </a:cubicBezTo>
                <a:cubicBezTo>
                  <a:pt x="11254647" y="9740470"/>
                  <a:pt x="11085369" y="9639854"/>
                  <a:pt x="10789495" y="9700020"/>
                </a:cubicBezTo>
                <a:cubicBezTo>
                  <a:pt x="10493621" y="9760186"/>
                  <a:pt x="10424320" y="9655056"/>
                  <a:pt x="10328159" y="9700020"/>
                </a:cubicBezTo>
                <a:cubicBezTo>
                  <a:pt x="10231998" y="9744984"/>
                  <a:pt x="9782694" y="9634242"/>
                  <a:pt x="9591220" y="9700020"/>
                </a:cubicBezTo>
                <a:cubicBezTo>
                  <a:pt x="9399746" y="9765798"/>
                  <a:pt x="9414883" y="9662565"/>
                  <a:pt x="9267686" y="9700020"/>
                </a:cubicBezTo>
                <a:cubicBezTo>
                  <a:pt x="9120489" y="9737475"/>
                  <a:pt x="8835514" y="9684100"/>
                  <a:pt x="8668549" y="9700020"/>
                </a:cubicBezTo>
                <a:cubicBezTo>
                  <a:pt x="8501584" y="9715940"/>
                  <a:pt x="8535641" y="9697323"/>
                  <a:pt x="8482816" y="9700020"/>
                </a:cubicBezTo>
                <a:cubicBezTo>
                  <a:pt x="8429991" y="9702717"/>
                  <a:pt x="8031490" y="9639205"/>
                  <a:pt x="7608075" y="9700020"/>
                </a:cubicBezTo>
                <a:cubicBezTo>
                  <a:pt x="7184660" y="9760835"/>
                  <a:pt x="7200427" y="9638668"/>
                  <a:pt x="7008938" y="9700020"/>
                </a:cubicBezTo>
                <a:cubicBezTo>
                  <a:pt x="6817449" y="9761372"/>
                  <a:pt x="6556727" y="9688659"/>
                  <a:pt x="6134198" y="9700020"/>
                </a:cubicBezTo>
                <a:cubicBezTo>
                  <a:pt x="5711669" y="9711381"/>
                  <a:pt x="5854485" y="9662176"/>
                  <a:pt x="5672862" y="9700020"/>
                </a:cubicBezTo>
                <a:cubicBezTo>
                  <a:pt x="5491239" y="9737864"/>
                  <a:pt x="5455995" y="9670696"/>
                  <a:pt x="5349328" y="9700020"/>
                </a:cubicBezTo>
                <a:cubicBezTo>
                  <a:pt x="5242661" y="9729344"/>
                  <a:pt x="4901177" y="9676217"/>
                  <a:pt x="4750190" y="9700020"/>
                </a:cubicBezTo>
                <a:cubicBezTo>
                  <a:pt x="4599203" y="9723823"/>
                  <a:pt x="4270173" y="9671124"/>
                  <a:pt x="4013251" y="9700020"/>
                </a:cubicBezTo>
                <a:cubicBezTo>
                  <a:pt x="3756329" y="9728916"/>
                  <a:pt x="3354083" y="9611658"/>
                  <a:pt x="3138511" y="9700020"/>
                </a:cubicBezTo>
                <a:cubicBezTo>
                  <a:pt x="2922939" y="9788382"/>
                  <a:pt x="2732107" y="9698787"/>
                  <a:pt x="2401572" y="9700020"/>
                </a:cubicBezTo>
                <a:cubicBezTo>
                  <a:pt x="2071037" y="9701253"/>
                  <a:pt x="1930025" y="9685335"/>
                  <a:pt x="1616702" y="9700020"/>
                </a:cubicBezTo>
                <a:cubicBezTo>
                  <a:pt x="610176" y="9689163"/>
                  <a:pt x="-71227" y="9007398"/>
                  <a:pt x="0" y="8083318"/>
                </a:cubicBezTo>
                <a:cubicBezTo>
                  <a:pt x="-5202" y="7950119"/>
                  <a:pt x="51943" y="7705867"/>
                  <a:pt x="0" y="7495444"/>
                </a:cubicBezTo>
                <a:cubicBezTo>
                  <a:pt x="-51943" y="7285021"/>
                  <a:pt x="33537" y="7087356"/>
                  <a:pt x="0" y="6972236"/>
                </a:cubicBezTo>
                <a:cubicBezTo>
                  <a:pt x="-33537" y="6857116"/>
                  <a:pt x="29918" y="6734927"/>
                  <a:pt x="0" y="6513694"/>
                </a:cubicBezTo>
                <a:cubicBezTo>
                  <a:pt x="-29918" y="6292461"/>
                  <a:pt x="1926" y="6282353"/>
                  <a:pt x="0" y="6119818"/>
                </a:cubicBezTo>
                <a:cubicBezTo>
                  <a:pt x="-1926" y="5957283"/>
                  <a:pt x="34352" y="5837805"/>
                  <a:pt x="0" y="5661276"/>
                </a:cubicBezTo>
                <a:cubicBezTo>
                  <a:pt x="-34352" y="5484747"/>
                  <a:pt x="18113" y="5355480"/>
                  <a:pt x="0" y="5202735"/>
                </a:cubicBezTo>
                <a:cubicBezTo>
                  <a:pt x="-18113" y="5049990"/>
                  <a:pt x="44350" y="4903367"/>
                  <a:pt x="0" y="4614860"/>
                </a:cubicBezTo>
                <a:cubicBezTo>
                  <a:pt x="-44350" y="4326353"/>
                  <a:pt x="12888" y="4193379"/>
                  <a:pt x="0" y="4026986"/>
                </a:cubicBezTo>
                <a:cubicBezTo>
                  <a:pt x="-12888" y="3860593"/>
                  <a:pt x="14399" y="3693776"/>
                  <a:pt x="0" y="3503778"/>
                </a:cubicBezTo>
                <a:cubicBezTo>
                  <a:pt x="-14399" y="3313780"/>
                  <a:pt x="38458" y="2938195"/>
                  <a:pt x="0" y="2786572"/>
                </a:cubicBezTo>
                <a:cubicBezTo>
                  <a:pt x="-38458" y="2634949"/>
                  <a:pt x="10286" y="2515925"/>
                  <a:pt x="0" y="2328030"/>
                </a:cubicBezTo>
                <a:cubicBezTo>
                  <a:pt x="-10286" y="2140135"/>
                  <a:pt x="30797" y="1814377"/>
                  <a:pt x="0" y="1616702"/>
                </a:cubicBezTo>
                <a:close/>
              </a:path>
            </a:pathLst>
          </a:custGeom>
          <a:solidFill>
            <a:srgbClr val="FFDFEB"/>
          </a:solidFill>
          <a:ln w="76200">
            <a:solidFill>
              <a:schemeClr val="bg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F2B7D87C-51B4-AA86-BA8C-DA534E0AA69E}"/>
              </a:ext>
            </a:extLst>
          </p:cNvPr>
          <p:cNvSpPr txBox="1"/>
          <p:nvPr/>
        </p:nvSpPr>
        <p:spPr>
          <a:xfrm>
            <a:off x="1242666" y="708790"/>
            <a:ext cx="10415933" cy="1015663"/>
          </a:xfrm>
          <a:prstGeom prst="rect">
            <a:avLst/>
          </a:prstGeom>
          <a:noFill/>
        </p:spPr>
        <p:txBody>
          <a:bodyPr wrap="square" rtlCol="0">
            <a:spAutoFit/>
          </a:bodyPr>
          <a:lstStyle/>
          <a:p>
            <a:r>
              <a:rPr lang="en-VN" sz="6000" b="1" dirty="0">
                <a:solidFill>
                  <a:srgbClr val="CA447E"/>
                </a:solidFill>
                <a:latin typeface="UTM Avo" panose="02040603050506020204" pitchFamily="18"/>
              </a:rPr>
              <a:t>Hoạt động 2: Ghép đúng</a:t>
            </a:r>
          </a:p>
        </p:txBody>
      </p:sp>
      <p:sp>
        <p:nvSpPr>
          <p:cNvPr id="16" name="Rounded Rectangle 15">
            <a:extLst>
              <a:ext uri="{FF2B5EF4-FFF2-40B4-BE49-F238E27FC236}">
                <a16:creationId xmlns:a16="http://schemas.microsoft.com/office/drawing/2014/main" id="{F196A372-5E6C-373D-6610-7424AA80AE80}"/>
              </a:ext>
            </a:extLst>
          </p:cNvPr>
          <p:cNvSpPr/>
          <p:nvPr/>
        </p:nvSpPr>
        <p:spPr>
          <a:xfrm>
            <a:off x="1386553" y="2139263"/>
            <a:ext cx="4260847" cy="1975441"/>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dirty="0">
                <a:solidFill>
                  <a:schemeClr val="tx1">
                    <a:lumMod val="75000"/>
                    <a:lumOff val="25000"/>
                  </a:schemeClr>
                </a:solidFill>
                <a:latin typeface="UTM Avo" panose="02040603050506020204" pitchFamily="18"/>
              </a:rPr>
              <a:t>a) Ông</a:t>
            </a:r>
          </a:p>
        </p:txBody>
      </p:sp>
      <p:sp>
        <p:nvSpPr>
          <p:cNvPr id="18" name="Rounded Rectangle 17">
            <a:extLst>
              <a:ext uri="{FF2B5EF4-FFF2-40B4-BE49-F238E27FC236}">
                <a16:creationId xmlns:a16="http://schemas.microsoft.com/office/drawing/2014/main" id="{A2D1F54F-C720-9DD5-1EE7-5CE97FEFF1B5}"/>
              </a:ext>
            </a:extLst>
          </p:cNvPr>
          <p:cNvSpPr/>
          <p:nvPr/>
        </p:nvSpPr>
        <p:spPr>
          <a:xfrm>
            <a:off x="1386554" y="4633124"/>
            <a:ext cx="4260846" cy="1975441"/>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dirty="0">
                <a:solidFill>
                  <a:schemeClr val="tx1">
                    <a:lumMod val="75000"/>
                    <a:lumOff val="25000"/>
                  </a:schemeClr>
                </a:solidFill>
                <a:latin typeface="UTM Avo" panose="02040603050506020204" pitchFamily="18"/>
              </a:rPr>
              <a:t>b) Bà</a:t>
            </a:r>
          </a:p>
        </p:txBody>
      </p:sp>
      <p:sp>
        <p:nvSpPr>
          <p:cNvPr id="19" name="Rounded Rectangle 18">
            <a:extLst>
              <a:ext uri="{FF2B5EF4-FFF2-40B4-BE49-F238E27FC236}">
                <a16:creationId xmlns:a16="http://schemas.microsoft.com/office/drawing/2014/main" id="{F5C6D880-6F06-A538-6AFC-F96C59335E92}"/>
              </a:ext>
            </a:extLst>
          </p:cNvPr>
          <p:cNvSpPr/>
          <p:nvPr/>
        </p:nvSpPr>
        <p:spPr>
          <a:xfrm>
            <a:off x="1427546" y="7061561"/>
            <a:ext cx="4219854" cy="1975441"/>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dirty="0">
                <a:solidFill>
                  <a:schemeClr val="tx1">
                    <a:lumMod val="75000"/>
                    <a:lumOff val="25000"/>
                  </a:schemeClr>
                </a:solidFill>
                <a:latin typeface="UTM Avo" panose="02040603050506020204" pitchFamily="18"/>
              </a:rPr>
              <a:t>C) Em</a:t>
            </a:r>
          </a:p>
        </p:txBody>
      </p:sp>
      <p:sp>
        <p:nvSpPr>
          <p:cNvPr id="20" name="Rounded Rectangle 19">
            <a:extLst>
              <a:ext uri="{FF2B5EF4-FFF2-40B4-BE49-F238E27FC236}">
                <a16:creationId xmlns:a16="http://schemas.microsoft.com/office/drawing/2014/main" id="{C4FCFE8D-48EB-61B7-B203-E85F5FAF62E6}"/>
              </a:ext>
            </a:extLst>
          </p:cNvPr>
          <p:cNvSpPr/>
          <p:nvPr/>
        </p:nvSpPr>
        <p:spPr>
          <a:xfrm>
            <a:off x="7665616" y="7015812"/>
            <a:ext cx="8880295" cy="2066940"/>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VN" sz="6000" dirty="0">
                <a:solidFill>
                  <a:schemeClr val="tx1">
                    <a:lumMod val="75000"/>
                    <a:lumOff val="25000"/>
                  </a:schemeClr>
                </a:solidFill>
                <a:latin typeface="UTM Avo" panose="02040603050506020204" pitchFamily="18"/>
              </a:rPr>
              <a:t>3) </a:t>
            </a:r>
            <a:r>
              <a:rPr lang="en-US" sz="6000" dirty="0">
                <a:solidFill>
                  <a:schemeClr val="tx1">
                    <a:lumMod val="75000"/>
                    <a:lumOff val="25000"/>
                  </a:schemeClr>
                </a:solidFill>
                <a:latin typeface="UTM Avo" panose="02040603050506020204" pitchFamily="18"/>
              </a:rPr>
              <a:t>P</a:t>
            </a:r>
            <a:r>
              <a:rPr lang="en-VN" sz="6000" dirty="0">
                <a:solidFill>
                  <a:schemeClr val="tx1">
                    <a:lumMod val="75000"/>
                    <a:lumOff val="25000"/>
                  </a:schemeClr>
                </a:solidFill>
                <a:latin typeface="UTM Avo" panose="02040603050506020204" pitchFamily="18"/>
              </a:rPr>
              <a:t>ha nước để ông bà và em cùng uống</a:t>
            </a:r>
          </a:p>
        </p:txBody>
      </p:sp>
      <p:sp>
        <p:nvSpPr>
          <p:cNvPr id="21" name="Rounded Rectangle 20">
            <a:extLst>
              <a:ext uri="{FF2B5EF4-FFF2-40B4-BE49-F238E27FC236}">
                <a16:creationId xmlns:a16="http://schemas.microsoft.com/office/drawing/2014/main" id="{BA4E11DE-2A66-D26E-6AE6-279328048364}"/>
              </a:ext>
            </a:extLst>
          </p:cNvPr>
          <p:cNvSpPr/>
          <p:nvPr/>
        </p:nvSpPr>
        <p:spPr>
          <a:xfrm>
            <a:off x="7655104" y="4556440"/>
            <a:ext cx="8880295" cy="2066940"/>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VN" sz="6000" dirty="0">
                <a:solidFill>
                  <a:schemeClr val="tx1">
                    <a:lumMod val="75000"/>
                    <a:lumOff val="25000"/>
                  </a:schemeClr>
                </a:solidFill>
                <a:latin typeface="UTM Avo" panose="02040603050506020204" pitchFamily="18"/>
              </a:rPr>
              <a:t>2) </a:t>
            </a:r>
            <a:r>
              <a:rPr lang="en-US" sz="6000" dirty="0" err="1">
                <a:solidFill>
                  <a:schemeClr val="tx1">
                    <a:lumMod val="75000"/>
                    <a:lumOff val="25000"/>
                  </a:schemeClr>
                </a:solidFill>
                <a:latin typeface="UTM Avo" panose="02040603050506020204" pitchFamily="18"/>
              </a:rPr>
              <a:t>Đ</a:t>
            </a:r>
            <a:r>
              <a:rPr lang="en-VN" sz="6000" dirty="0">
                <a:solidFill>
                  <a:schemeClr val="tx1">
                    <a:lumMod val="75000"/>
                    <a:lumOff val="25000"/>
                  </a:schemeClr>
                </a:solidFill>
                <a:latin typeface="UTM Avo" panose="02040603050506020204" pitchFamily="18"/>
              </a:rPr>
              <a:t>ưa em đến trường và đón em về</a:t>
            </a:r>
          </a:p>
        </p:txBody>
      </p:sp>
      <p:sp>
        <p:nvSpPr>
          <p:cNvPr id="22" name="Rounded Rectangle 21">
            <a:extLst>
              <a:ext uri="{FF2B5EF4-FFF2-40B4-BE49-F238E27FC236}">
                <a16:creationId xmlns:a16="http://schemas.microsoft.com/office/drawing/2014/main" id="{3D5BAFCB-3B8F-D296-2978-A5259FDB0E35}"/>
              </a:ext>
            </a:extLst>
          </p:cNvPr>
          <p:cNvSpPr/>
          <p:nvPr/>
        </p:nvSpPr>
        <p:spPr>
          <a:xfrm>
            <a:off x="7655104" y="2139264"/>
            <a:ext cx="8880295" cy="2066940"/>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VN" sz="6000" dirty="0">
                <a:solidFill>
                  <a:schemeClr val="tx1">
                    <a:lumMod val="75000"/>
                    <a:lumOff val="25000"/>
                  </a:schemeClr>
                </a:solidFill>
                <a:latin typeface="UTM Avo" panose="02040603050506020204" pitchFamily="18"/>
              </a:rPr>
              <a:t>1) Kể cho ông bà nghe về các bạn</a:t>
            </a:r>
            <a:endParaRPr lang="en-VN" sz="6000" dirty="0">
              <a:solidFill>
                <a:schemeClr val="tx1">
                  <a:lumMod val="75000"/>
                  <a:lumOff val="25000"/>
                </a:schemeClr>
              </a:solidFill>
            </a:endParaRPr>
          </a:p>
        </p:txBody>
      </p:sp>
      <p:cxnSp>
        <p:nvCxnSpPr>
          <p:cNvPr id="24" name="Straight Arrow Connector 23">
            <a:extLst>
              <a:ext uri="{FF2B5EF4-FFF2-40B4-BE49-F238E27FC236}">
                <a16:creationId xmlns:a16="http://schemas.microsoft.com/office/drawing/2014/main" id="{3B1CDD6D-15FF-1B8D-EF53-11DC8E0C1304}"/>
              </a:ext>
            </a:extLst>
          </p:cNvPr>
          <p:cNvCxnSpPr>
            <a:endCxn id="21" idx="1"/>
          </p:cNvCxnSpPr>
          <p:nvPr/>
        </p:nvCxnSpPr>
        <p:spPr>
          <a:xfrm>
            <a:off x="5647400" y="3305109"/>
            <a:ext cx="2007704" cy="228480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BEFF5A78-99C9-EBFF-5535-5AF929F8B1AC}"/>
              </a:ext>
            </a:extLst>
          </p:cNvPr>
          <p:cNvCxnSpPr>
            <a:cxnSpLocks/>
          </p:cNvCxnSpPr>
          <p:nvPr/>
        </p:nvCxnSpPr>
        <p:spPr>
          <a:xfrm>
            <a:off x="5657912" y="5603525"/>
            <a:ext cx="2007704" cy="254421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05382D0B-DB25-9714-751B-1AA4562DCE02}"/>
              </a:ext>
            </a:extLst>
          </p:cNvPr>
          <p:cNvCxnSpPr>
            <a:cxnSpLocks/>
            <a:endCxn id="22" idx="1"/>
          </p:cNvCxnSpPr>
          <p:nvPr/>
        </p:nvCxnSpPr>
        <p:spPr>
          <a:xfrm flipV="1">
            <a:off x="5668424" y="3172734"/>
            <a:ext cx="1986680" cy="4729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2898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8" grpId="0" animBg="1"/>
      <p:bldP spid="19" grpId="0" animBg="1"/>
      <p:bldP spid="20" grpId="0" animBg="1"/>
      <p:bldP spid="21"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4238A-937F-7A13-7DB7-6A9CC25CE5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BDC104-41E2-9160-051F-3384EC61752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Freeform 5">
            <a:extLst>
              <a:ext uri="{FF2B5EF4-FFF2-40B4-BE49-F238E27FC236}">
                <a16:creationId xmlns:a16="http://schemas.microsoft.com/office/drawing/2014/main" id="{5FA6FF32-65A2-72A1-9E6F-63629D7988A1}"/>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9A56B7AB-17B5-04E1-53BE-196DBB92B845}"/>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E2038C95-5580-7B42-EB48-82EE22E3E5BA}"/>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extLst>
              <a:ext uri="{FF2B5EF4-FFF2-40B4-BE49-F238E27FC236}">
                <a16:creationId xmlns:a16="http://schemas.microsoft.com/office/drawing/2014/main" id="{53EEAD53-4F72-A581-0633-BA481B8B4336}"/>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a:extLst>
              <a:ext uri="{FF2B5EF4-FFF2-40B4-BE49-F238E27FC236}">
                <a16:creationId xmlns:a16="http://schemas.microsoft.com/office/drawing/2014/main" id="{346BDD08-B83A-1FE9-E97A-DB812B6511FD}"/>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a:extLst>
              <a:ext uri="{FF2B5EF4-FFF2-40B4-BE49-F238E27FC236}">
                <a16:creationId xmlns:a16="http://schemas.microsoft.com/office/drawing/2014/main" id="{23417C02-84D2-3C76-50FD-1EA40E96C53E}"/>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Rounded Rectangle 21">
            <a:extLst>
              <a:ext uri="{FF2B5EF4-FFF2-40B4-BE49-F238E27FC236}">
                <a16:creationId xmlns:a16="http://schemas.microsoft.com/office/drawing/2014/main" id="{F9A89F8D-23AF-F08C-8DAB-5E0D034828CF}"/>
              </a:ext>
            </a:extLst>
          </p:cNvPr>
          <p:cNvSpPr/>
          <p:nvPr/>
        </p:nvSpPr>
        <p:spPr>
          <a:xfrm>
            <a:off x="1568217" y="909329"/>
            <a:ext cx="15962527" cy="8679901"/>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VN" sz="7000" b="1" dirty="0">
                <a:solidFill>
                  <a:schemeClr val="tx1">
                    <a:lumMod val="75000"/>
                    <a:lumOff val="25000"/>
                  </a:schemeClr>
                </a:solidFill>
                <a:latin typeface="UTM Avo" panose="02040603050506020204" pitchFamily="18"/>
              </a:rPr>
              <a:t>Sáng sáng, ông đưa em đến trường.</a:t>
            </a:r>
            <a:endParaRPr lang="en-VN" sz="7000" b="1" dirty="0">
              <a:solidFill>
                <a:schemeClr val="tx1">
                  <a:lumMod val="75000"/>
                  <a:lumOff val="25000"/>
                </a:schemeClr>
              </a:solidFill>
            </a:endParaRPr>
          </a:p>
        </p:txBody>
      </p:sp>
      <p:sp>
        <p:nvSpPr>
          <p:cNvPr id="17" name="TextBox 16">
            <a:extLst>
              <a:ext uri="{FF2B5EF4-FFF2-40B4-BE49-F238E27FC236}">
                <a16:creationId xmlns:a16="http://schemas.microsoft.com/office/drawing/2014/main" id="{DDAF0587-BAD0-406D-4019-67E3B9EE48EA}"/>
              </a:ext>
            </a:extLst>
          </p:cNvPr>
          <p:cNvSpPr txBox="1"/>
          <p:nvPr/>
        </p:nvSpPr>
        <p:spPr>
          <a:xfrm>
            <a:off x="3795209" y="2806662"/>
            <a:ext cx="11067994" cy="1169551"/>
          </a:xfrm>
          <a:prstGeom prst="rect">
            <a:avLst/>
          </a:prstGeom>
          <a:noFill/>
        </p:spPr>
        <p:txBody>
          <a:bodyPr wrap="square" rtlCol="0">
            <a:spAutoFit/>
          </a:bodyPr>
          <a:lstStyle/>
          <a:p>
            <a:r>
              <a:rPr lang="en-VN" sz="7000" b="1" dirty="0">
                <a:solidFill>
                  <a:srgbClr val="CA447E"/>
                </a:solidFill>
                <a:latin typeface="UTM Avo" panose="02040603050506020204" pitchFamily="18"/>
              </a:rPr>
              <a:t>Hoạt động 3: Tập chép</a:t>
            </a:r>
          </a:p>
        </p:txBody>
      </p:sp>
      <p:sp>
        <p:nvSpPr>
          <p:cNvPr id="24" name="Freeform 8">
            <a:extLst>
              <a:ext uri="{FF2B5EF4-FFF2-40B4-BE49-F238E27FC236}">
                <a16:creationId xmlns:a16="http://schemas.microsoft.com/office/drawing/2014/main" id="{77E51310-E032-06D7-795A-1FB616D0C323}"/>
              </a:ext>
            </a:extLst>
          </p:cNvPr>
          <p:cNvSpPr/>
          <p:nvPr/>
        </p:nvSpPr>
        <p:spPr>
          <a:xfrm rot="808134" flipH="1" flipV="1">
            <a:off x="14628448" y="-942330"/>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7">
            <a:extLst>
              <a:ext uri="{FF2B5EF4-FFF2-40B4-BE49-F238E27FC236}">
                <a16:creationId xmlns:a16="http://schemas.microsoft.com/office/drawing/2014/main" id="{2D56741A-5457-FB3C-96A7-2769188DAAE3}"/>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3">
            <a:extLst>
              <a:ext uri="{FF2B5EF4-FFF2-40B4-BE49-F238E27FC236}">
                <a16:creationId xmlns:a16="http://schemas.microsoft.com/office/drawing/2014/main" id="{5E53DAE5-56C9-9A13-AAB5-BEDF48B5F0B7}"/>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Freeform 4">
            <a:extLst>
              <a:ext uri="{FF2B5EF4-FFF2-40B4-BE49-F238E27FC236}">
                <a16:creationId xmlns:a16="http://schemas.microsoft.com/office/drawing/2014/main" id="{E8A0B0A7-025F-1A80-C7E8-5F20478C04CF}"/>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2572339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B8E5D-9E61-B3A2-B27F-6058892BE5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25233AD-543B-348F-0E32-8EF90CCA81F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a:extLst>
              <a:ext uri="{FF2B5EF4-FFF2-40B4-BE49-F238E27FC236}">
                <a16:creationId xmlns:a16="http://schemas.microsoft.com/office/drawing/2014/main" id="{A4580CD1-DB82-7ADF-FC79-4F59F8FB0CBC}"/>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A2815092-6011-81AE-4DD9-69E79F4FAE7E}"/>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21B4C58C-AB96-7E65-DD88-C8FA6DB0DA01}"/>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a:extLst>
              <a:ext uri="{FF2B5EF4-FFF2-40B4-BE49-F238E27FC236}">
                <a16:creationId xmlns:a16="http://schemas.microsoft.com/office/drawing/2014/main" id="{CF0D3F24-2ACE-A309-3BB7-5ECEDA1CEF38}"/>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A19C372F-4775-DEC5-9A00-FC0C9D897DF6}"/>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C3A129C5-0F0C-E8F2-5888-24A254A68CD7}"/>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a:extLst>
              <a:ext uri="{FF2B5EF4-FFF2-40B4-BE49-F238E27FC236}">
                <a16:creationId xmlns:a16="http://schemas.microsoft.com/office/drawing/2014/main" id="{657AA3FE-1F11-1144-5769-21A2D16E3592}"/>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4A68E7AC-DFB3-92AD-7A56-A399F41F1C79}"/>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a:extLst>
              <a:ext uri="{FF2B5EF4-FFF2-40B4-BE49-F238E27FC236}">
                <a16:creationId xmlns:a16="http://schemas.microsoft.com/office/drawing/2014/main" id="{A205FD4E-8CA1-E361-A361-F155C58CB6DD}"/>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a:extLst>
              <a:ext uri="{FF2B5EF4-FFF2-40B4-BE49-F238E27FC236}">
                <a16:creationId xmlns:a16="http://schemas.microsoft.com/office/drawing/2014/main" id="{4688937E-9B06-1506-89BC-91749737D13E}"/>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4" name="Picture 13">
            <a:extLst>
              <a:ext uri="{FF2B5EF4-FFF2-40B4-BE49-F238E27FC236}">
                <a16:creationId xmlns:a16="http://schemas.microsoft.com/office/drawing/2014/main" id="{8776819A-8B40-61CF-2DDD-5CB6DE9EC076}"/>
              </a:ext>
            </a:extLst>
          </p:cNvPr>
          <p:cNvPicPr>
            <a:picLocks noChangeAspect="1"/>
          </p:cNvPicPr>
          <p:nvPr/>
        </p:nvPicPr>
        <p:blipFill>
          <a:blip r:embed="rId15"/>
          <a:stretch>
            <a:fillRect/>
          </a:stretch>
        </p:blipFill>
        <p:spPr>
          <a:xfrm rot="575514">
            <a:off x="354998" y="1532911"/>
            <a:ext cx="17578004" cy="7086599"/>
          </a:xfrm>
          <a:prstGeom prst="rect">
            <a:avLst/>
          </a:prstGeom>
        </p:spPr>
      </p:pic>
    </p:spTree>
    <p:extLst>
      <p:ext uri="{BB962C8B-B14F-4D97-AF65-F5344CB8AC3E}">
        <p14:creationId xmlns:p14="http://schemas.microsoft.com/office/powerpoint/2010/main" val="15168626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
                                        <p:tgtEl>
                                          <p:spTgt spid="14"/>
                                        </p:tgtEl>
                                      </p:cBhvr>
                                    </p:animEffect>
                                    <p:anim calcmode="lin" valueType="num">
                                      <p:cBhvr>
                                        <p:cTn id="8" dur="400" fill="hold"/>
                                        <p:tgtEl>
                                          <p:spTgt spid="14"/>
                                        </p:tgtEl>
                                        <p:attrNameLst>
                                          <p:attrName>ppt_x</p:attrName>
                                        </p:attrNameLst>
                                      </p:cBhvr>
                                      <p:tavLst>
                                        <p:tav tm="0">
                                          <p:val>
                                            <p:strVal val="#ppt_x"/>
                                          </p:val>
                                        </p:tav>
                                        <p:tav tm="100000">
                                          <p:val>
                                            <p:strVal val="#ppt_x"/>
                                          </p:val>
                                        </p:tav>
                                      </p:tavLst>
                                    </p:anim>
                                    <p:anim calcmode="lin" valueType="num">
                                      <p:cBhvr>
                                        <p:cTn id="9" dur="400" fill="hold"/>
                                        <p:tgtEl>
                                          <p:spTgt spid="1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CFBFC-AE0C-1BDA-F793-78915ED98C6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5CA3A5-C486-B41E-8F63-6688F3A5032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93413871-3146-BDB3-A15D-2C5077BE4C32}"/>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161B961C-D88D-2D9F-1A16-A229DA8538A0}"/>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80B7CDEF-5EFA-59CC-DB8A-24A338311B6E}"/>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19FCD784-D17C-5E8D-8F9A-70608772C51B}"/>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FA0F2D27-D783-9DB4-1079-718A3D257B0C}"/>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ACD78C9C-F22F-98FD-9663-A809FA3C132A}"/>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21D512E8-C940-993A-256B-9ED18E565147}"/>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B6E1F76F-F398-7583-21AC-042C78EFCA69}"/>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032DF7EC-5A16-58A7-932F-4D279053BABB}"/>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a:extLst>
              <a:ext uri="{FF2B5EF4-FFF2-40B4-BE49-F238E27FC236}">
                <a16:creationId xmlns:a16="http://schemas.microsoft.com/office/drawing/2014/main" id="{9DB2E1A7-4AE1-0970-3AA7-10CDBC091C61}"/>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Rounded Rectangle 21">
            <a:extLst>
              <a:ext uri="{FF2B5EF4-FFF2-40B4-BE49-F238E27FC236}">
                <a16:creationId xmlns:a16="http://schemas.microsoft.com/office/drawing/2014/main" id="{BDB8FFAA-F730-AA96-9C05-41B2A043CB38}"/>
              </a:ext>
            </a:extLst>
          </p:cNvPr>
          <p:cNvSpPr/>
          <p:nvPr/>
        </p:nvSpPr>
        <p:spPr>
          <a:xfrm>
            <a:off x="1066800" y="2750710"/>
            <a:ext cx="15925799" cy="4721574"/>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VN" sz="7000" b="1" dirty="0">
                <a:solidFill>
                  <a:schemeClr val="tx1">
                    <a:lumMod val="75000"/>
                    <a:lumOff val="25000"/>
                  </a:schemeClr>
                </a:solidFill>
                <a:latin typeface="UTM Avo" panose="02040603050506020204" pitchFamily="18"/>
              </a:rPr>
              <a:t>Hãy kể về kỉ niệm của em cùng với ông bà.</a:t>
            </a:r>
            <a:endParaRPr lang="en-VN" sz="7000" b="1" dirty="0">
              <a:solidFill>
                <a:schemeClr val="tx1">
                  <a:lumMod val="75000"/>
                  <a:lumOff val="25000"/>
                </a:schemeClr>
              </a:solidFill>
            </a:endParaRPr>
          </a:p>
        </p:txBody>
      </p:sp>
      <p:pic>
        <p:nvPicPr>
          <p:cNvPr id="15" name="Picture 14">
            <a:extLst>
              <a:ext uri="{FF2B5EF4-FFF2-40B4-BE49-F238E27FC236}">
                <a16:creationId xmlns:a16="http://schemas.microsoft.com/office/drawing/2014/main" id="{4B534E1F-1468-FD31-2C94-A01CF291CF27}"/>
              </a:ext>
            </a:extLst>
          </p:cNvPr>
          <p:cNvPicPr>
            <a:picLocks noChangeAspect="1"/>
          </p:cNvPicPr>
          <p:nvPr/>
        </p:nvPicPr>
        <p:blipFill>
          <a:blip r:embed="rId15"/>
          <a:stretch>
            <a:fillRect/>
          </a:stretch>
        </p:blipFill>
        <p:spPr>
          <a:xfrm>
            <a:off x="2488134" y="435391"/>
            <a:ext cx="12717940" cy="2292231"/>
          </a:xfrm>
          <a:prstGeom prst="rect">
            <a:avLst/>
          </a:prstGeom>
        </p:spPr>
      </p:pic>
    </p:spTree>
    <p:extLst>
      <p:ext uri="{BB962C8B-B14F-4D97-AF65-F5344CB8AC3E}">
        <p14:creationId xmlns:p14="http://schemas.microsoft.com/office/powerpoint/2010/main" val="3238442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68535-212D-55B5-46CF-482B6F64D3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ED0E88-9F82-3920-81DD-8CE7D007D46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645A9F7E-F3F4-CCD9-5E21-838CD3670A64}"/>
              </a:ext>
            </a:extLst>
          </p:cNvPr>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FF7B8C7-8CE6-5469-4939-46A8883B905C}"/>
              </a:ext>
            </a:extLst>
          </p:cNvPr>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E7ED4B3D-A93F-265C-F4D2-42A60B53FCB6}"/>
              </a:ext>
            </a:extLst>
          </p:cNvPr>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6A94EDF7-1CC8-6E39-743D-4C39C182DF9F}"/>
              </a:ext>
            </a:extLst>
          </p:cNvPr>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D75E8915-90F7-9AD0-F2BE-F7EE2DC208F6}"/>
              </a:ext>
            </a:extLst>
          </p:cNvPr>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31AF9F4C-6A54-E53A-CD95-E6FA681D1470}"/>
              </a:ext>
            </a:extLst>
          </p:cNvPr>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EA3CE914-69D3-8C42-7CF8-02317354FDE8}"/>
              </a:ext>
            </a:extLst>
          </p:cNvPr>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E20386BC-73E5-F8C5-5795-3E89BDC1C32F}"/>
              </a:ext>
            </a:extLst>
          </p:cNvPr>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a:extLst>
              <a:ext uri="{FF2B5EF4-FFF2-40B4-BE49-F238E27FC236}">
                <a16:creationId xmlns:a16="http://schemas.microsoft.com/office/drawing/2014/main" id="{26A805F6-62F4-F64B-C2A0-858731690441}"/>
              </a:ext>
            </a:extLst>
          </p:cNvPr>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a:extLst>
              <a:ext uri="{FF2B5EF4-FFF2-40B4-BE49-F238E27FC236}">
                <a16:creationId xmlns:a16="http://schemas.microsoft.com/office/drawing/2014/main" id="{A9DF403C-E70E-98A7-731E-0A160A097949}"/>
              </a:ext>
            </a:extLst>
          </p:cNvPr>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Rounded Rectangle 21">
            <a:extLst>
              <a:ext uri="{FF2B5EF4-FFF2-40B4-BE49-F238E27FC236}">
                <a16:creationId xmlns:a16="http://schemas.microsoft.com/office/drawing/2014/main" id="{85757D5D-1D4F-B9AD-017C-222BF009C66B}"/>
              </a:ext>
            </a:extLst>
          </p:cNvPr>
          <p:cNvSpPr/>
          <p:nvPr/>
        </p:nvSpPr>
        <p:spPr>
          <a:xfrm>
            <a:off x="1066800" y="2750710"/>
            <a:ext cx="15925799" cy="4721574"/>
          </a:xfrm>
          <a:prstGeom prst="roundRect">
            <a:avLst/>
          </a:prstGeom>
          <a:solidFill>
            <a:srgbClr val="FFDFEB"/>
          </a:solidFill>
          <a:ln w="57150">
            <a:solidFill>
              <a:srgbClr val="CA4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VN" sz="7000" b="1" dirty="0">
                <a:solidFill>
                  <a:schemeClr val="tx1">
                    <a:lumMod val="75000"/>
                    <a:lumOff val="25000"/>
                  </a:schemeClr>
                </a:solidFill>
                <a:latin typeface="UTM Avo" panose="02040603050506020204" pitchFamily="18"/>
              </a:rPr>
              <a:t>C</a:t>
            </a:r>
            <a:r>
              <a:rPr lang="en-US" sz="7000" b="1" dirty="0">
                <a:solidFill>
                  <a:schemeClr val="tx1">
                    <a:lumMod val="75000"/>
                    <a:lumOff val="25000"/>
                  </a:schemeClr>
                </a:solidFill>
                <a:latin typeface="UTM Avo" panose="02040603050506020204" pitchFamily="18"/>
              </a:rPr>
              <a:t>h</a:t>
            </a:r>
            <a:r>
              <a:rPr lang="en-VN" sz="7000" b="1" dirty="0">
                <a:solidFill>
                  <a:schemeClr val="tx1">
                    <a:lumMod val="75000"/>
                    <a:lumOff val="25000"/>
                  </a:schemeClr>
                </a:solidFill>
                <a:latin typeface="UTM Avo" panose="02040603050506020204" pitchFamily="18"/>
              </a:rPr>
              <a:t>uẩn bị bài mới.</a:t>
            </a:r>
          </a:p>
          <a:p>
            <a:pPr algn="just"/>
            <a:r>
              <a:rPr lang="en-VN" sz="7000" b="1" dirty="0">
                <a:solidFill>
                  <a:schemeClr val="tx1">
                    <a:lumMod val="75000"/>
                    <a:lumOff val="25000"/>
                  </a:schemeClr>
                </a:solidFill>
                <a:latin typeface="UTM Avo" panose="02040603050506020204" pitchFamily="18"/>
              </a:rPr>
              <a:t>Chia sẻ nội dung em được học cho người thân và bạn bè.</a:t>
            </a:r>
            <a:endParaRPr lang="en-VN" sz="7000" b="1" dirty="0">
              <a:solidFill>
                <a:schemeClr val="tx1">
                  <a:lumMod val="75000"/>
                  <a:lumOff val="25000"/>
                </a:schemeClr>
              </a:solidFill>
            </a:endParaRPr>
          </a:p>
        </p:txBody>
      </p:sp>
      <p:pic>
        <p:nvPicPr>
          <p:cNvPr id="17" name="Picture 16">
            <a:extLst>
              <a:ext uri="{FF2B5EF4-FFF2-40B4-BE49-F238E27FC236}">
                <a16:creationId xmlns:a16="http://schemas.microsoft.com/office/drawing/2014/main" id="{C9DF7ABA-00DD-3BB9-DF4D-AE5A8ADC2182}"/>
              </a:ext>
            </a:extLst>
          </p:cNvPr>
          <p:cNvPicPr>
            <a:picLocks noChangeAspect="1"/>
          </p:cNvPicPr>
          <p:nvPr/>
        </p:nvPicPr>
        <p:blipFill>
          <a:blip r:embed="rId15"/>
          <a:stretch>
            <a:fillRect/>
          </a:stretch>
        </p:blipFill>
        <p:spPr>
          <a:xfrm>
            <a:off x="5484929" y="205416"/>
            <a:ext cx="7267616" cy="2292231"/>
          </a:xfrm>
          <a:prstGeom prst="rect">
            <a:avLst/>
          </a:prstGeom>
        </p:spPr>
      </p:pic>
    </p:spTree>
    <p:extLst>
      <p:ext uri="{BB962C8B-B14F-4D97-AF65-F5344CB8AC3E}">
        <p14:creationId xmlns:p14="http://schemas.microsoft.com/office/powerpoint/2010/main" val="341501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4228493" y="6172200"/>
            <a:ext cx="6061615" cy="6172200"/>
          </a:xfrm>
          <a:custGeom>
            <a:avLst/>
            <a:gdLst/>
            <a:ahLst/>
            <a:cxnLst/>
            <a:rect l="l" t="t" r="r" b="b"/>
            <a:pathLst>
              <a:path w="6061615" h="6172200">
                <a:moveTo>
                  <a:pt x="0" y="0"/>
                </a:moveTo>
                <a:lnTo>
                  <a:pt x="6061614" y="0"/>
                </a:lnTo>
                <a:lnTo>
                  <a:pt x="6061614"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911115" y="-2057400"/>
            <a:ext cx="6061615" cy="6172200"/>
          </a:xfrm>
          <a:custGeom>
            <a:avLst/>
            <a:gdLst/>
            <a:ahLst/>
            <a:cxnLst/>
            <a:rect l="l" t="t" r="r" b="b"/>
            <a:pathLst>
              <a:path w="6061615" h="6172200">
                <a:moveTo>
                  <a:pt x="0" y="0"/>
                </a:moveTo>
                <a:lnTo>
                  <a:pt x="6061615" y="0"/>
                </a:lnTo>
                <a:lnTo>
                  <a:pt x="6061615"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191716">
            <a:off x="80194" y="3978196"/>
            <a:ext cx="1897013" cy="1572149"/>
          </a:xfrm>
          <a:custGeom>
            <a:avLst/>
            <a:gdLst/>
            <a:ahLst/>
            <a:cxnLst/>
            <a:rect l="l" t="t" r="r" b="b"/>
            <a:pathLst>
              <a:path w="1897013" h="1572149">
                <a:moveTo>
                  <a:pt x="0" y="0"/>
                </a:moveTo>
                <a:lnTo>
                  <a:pt x="1897012" y="0"/>
                </a:lnTo>
                <a:lnTo>
                  <a:pt x="1897012" y="1572150"/>
                </a:lnTo>
                <a:lnTo>
                  <a:pt x="0" y="1572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135308">
            <a:off x="16109639" y="4393229"/>
            <a:ext cx="1978038" cy="1565123"/>
          </a:xfrm>
          <a:custGeom>
            <a:avLst/>
            <a:gdLst/>
            <a:ahLst/>
            <a:cxnLst/>
            <a:rect l="l" t="t" r="r" b="b"/>
            <a:pathLst>
              <a:path w="1978038" h="1565123">
                <a:moveTo>
                  <a:pt x="0" y="0"/>
                </a:moveTo>
                <a:lnTo>
                  <a:pt x="1978039" y="0"/>
                </a:lnTo>
                <a:lnTo>
                  <a:pt x="1978039" y="1565122"/>
                </a:lnTo>
                <a:lnTo>
                  <a:pt x="0" y="156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808134">
            <a:off x="-65092" y="7073415"/>
            <a:ext cx="3444835" cy="4369769"/>
          </a:xfrm>
          <a:custGeom>
            <a:avLst/>
            <a:gdLst/>
            <a:ahLst/>
            <a:cxnLst/>
            <a:rect l="l" t="t" r="r" b="b"/>
            <a:pathLst>
              <a:path w="3444835" h="4369769">
                <a:moveTo>
                  <a:pt x="0" y="0"/>
                </a:moveTo>
                <a:lnTo>
                  <a:pt x="3444835" y="0"/>
                </a:lnTo>
                <a:lnTo>
                  <a:pt x="3444835" y="4369770"/>
                </a:lnTo>
                <a:lnTo>
                  <a:pt x="0" y="4369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808134" flipH="1" flipV="1">
            <a:off x="15204618" y="-1008162"/>
            <a:ext cx="3444835" cy="4369769"/>
          </a:xfrm>
          <a:custGeom>
            <a:avLst/>
            <a:gdLst/>
            <a:ahLst/>
            <a:cxnLst/>
            <a:rect l="l" t="t" r="r" b="b"/>
            <a:pathLst>
              <a:path w="3444835" h="4369769">
                <a:moveTo>
                  <a:pt x="3444835" y="4369769"/>
                </a:moveTo>
                <a:lnTo>
                  <a:pt x="0" y="4369769"/>
                </a:lnTo>
                <a:lnTo>
                  <a:pt x="0" y="0"/>
                </a:lnTo>
                <a:lnTo>
                  <a:pt x="3444835" y="0"/>
                </a:lnTo>
                <a:lnTo>
                  <a:pt x="3444835" y="436976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435254">
            <a:off x="12171577" y="8351990"/>
            <a:ext cx="2252868" cy="1812620"/>
          </a:xfrm>
          <a:custGeom>
            <a:avLst/>
            <a:gdLst/>
            <a:ahLst/>
            <a:cxnLst/>
            <a:rect l="l" t="t" r="r" b="b"/>
            <a:pathLst>
              <a:path w="2252868" h="1812620">
                <a:moveTo>
                  <a:pt x="0" y="0"/>
                </a:moveTo>
                <a:lnTo>
                  <a:pt x="2252867" y="0"/>
                </a:lnTo>
                <a:lnTo>
                  <a:pt x="2252867" y="1812620"/>
                </a:lnTo>
                <a:lnTo>
                  <a:pt x="0" y="181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2198670" flipH="1" flipV="1">
            <a:off x="3373755" y="999307"/>
            <a:ext cx="2252868" cy="1812620"/>
          </a:xfrm>
          <a:custGeom>
            <a:avLst/>
            <a:gdLst/>
            <a:ahLst/>
            <a:cxnLst/>
            <a:rect l="l" t="t" r="r" b="b"/>
            <a:pathLst>
              <a:path w="2252868" h="1812620">
                <a:moveTo>
                  <a:pt x="2252867" y="1812620"/>
                </a:moveTo>
                <a:lnTo>
                  <a:pt x="0" y="1812620"/>
                </a:lnTo>
                <a:lnTo>
                  <a:pt x="0" y="0"/>
                </a:lnTo>
                <a:lnTo>
                  <a:pt x="2252867" y="0"/>
                </a:lnTo>
                <a:lnTo>
                  <a:pt x="2252867" y="181262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2855894">
            <a:off x="3238633" y="8547803"/>
            <a:ext cx="1823735" cy="1420993"/>
          </a:xfrm>
          <a:custGeom>
            <a:avLst/>
            <a:gdLst/>
            <a:ahLst/>
            <a:cxnLst/>
            <a:rect l="l" t="t" r="r" b="b"/>
            <a:pathLst>
              <a:path w="1823735" h="1420993">
                <a:moveTo>
                  <a:pt x="0" y="0"/>
                </a:moveTo>
                <a:lnTo>
                  <a:pt x="1823734" y="0"/>
                </a:lnTo>
                <a:lnTo>
                  <a:pt x="1823734" y="1420994"/>
                </a:lnTo>
                <a:lnTo>
                  <a:pt x="0" y="1420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3574132">
            <a:off x="13408805" y="506126"/>
            <a:ext cx="1823735" cy="1420993"/>
          </a:xfrm>
          <a:custGeom>
            <a:avLst/>
            <a:gdLst/>
            <a:ahLst/>
            <a:cxnLst/>
            <a:rect l="l" t="t" r="r" b="b"/>
            <a:pathLst>
              <a:path w="1823735" h="1420993">
                <a:moveTo>
                  <a:pt x="0" y="0"/>
                </a:moveTo>
                <a:lnTo>
                  <a:pt x="1823735" y="0"/>
                </a:lnTo>
                <a:lnTo>
                  <a:pt x="1823735" y="1420993"/>
                </a:lnTo>
                <a:lnTo>
                  <a:pt x="0" y="14209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4" name="Picture 13">
            <a:extLst>
              <a:ext uri="{FF2B5EF4-FFF2-40B4-BE49-F238E27FC236}">
                <a16:creationId xmlns:a16="http://schemas.microsoft.com/office/drawing/2014/main" id="{68B45AB6-4501-6AB8-ED8D-D7E7AA39421A}"/>
              </a:ext>
            </a:extLst>
          </p:cNvPr>
          <p:cNvPicPr>
            <a:picLocks noChangeAspect="1"/>
          </p:cNvPicPr>
          <p:nvPr/>
        </p:nvPicPr>
        <p:blipFill>
          <a:blip r:embed="rId15"/>
          <a:stretch>
            <a:fillRect/>
          </a:stretch>
        </p:blipFill>
        <p:spPr>
          <a:xfrm>
            <a:off x="1401425" y="2695652"/>
            <a:ext cx="15525610" cy="5380318"/>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1" name="Freeform 11"/>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Freeform 15"/>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7" name="Freeform 17"/>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8" name="Freeform 18">
            <a:hlinkClick r:id="rId26" action="ppaction://hlinksldjump"/>
          </p:cNvPr>
          <p:cNvSpPr/>
          <p:nvPr/>
        </p:nvSpPr>
        <p:spPr>
          <a:xfrm>
            <a:off x="6618173" y="3646657"/>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pic>
        <p:nvPicPr>
          <p:cNvPr id="20" name="Picture 19">
            <a:extLst>
              <a:ext uri="{FF2B5EF4-FFF2-40B4-BE49-F238E27FC236}">
                <a16:creationId xmlns:a16="http://schemas.microsoft.com/office/drawing/2014/main" id="{D1BE9F53-6443-9F30-8CBA-660ADF797EFE}"/>
              </a:ext>
            </a:extLst>
          </p:cNvPr>
          <p:cNvPicPr>
            <a:picLocks noChangeAspect="1"/>
          </p:cNvPicPr>
          <p:nvPr/>
        </p:nvPicPr>
        <p:blipFill>
          <a:blip r:embed="rId29"/>
          <a:stretch>
            <a:fillRect/>
          </a:stretch>
        </p:blipFill>
        <p:spPr>
          <a:xfrm>
            <a:off x="5125363" y="1945389"/>
            <a:ext cx="8037271" cy="2622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955B9-6BC6-67CF-AE55-0F4DD0C089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B28369-6DB6-2686-0AA9-4A92E90B507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a:extLst>
              <a:ext uri="{FF2B5EF4-FFF2-40B4-BE49-F238E27FC236}">
                <a16:creationId xmlns:a16="http://schemas.microsoft.com/office/drawing/2014/main" id="{B07AC798-9D76-357E-A1C3-5CD3958895FC}"/>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4">
              <a:extLst>
                <a:ext uri="{96DAC541-7B7A-43D3-8B79-37D633B846F1}">
                  <asvg:svgBlip xmlns:asvg="http://schemas.microsoft.com/office/drawing/2016/SVG/main" r:embed="rId5"/>
                </a:ext>
              </a:extLst>
            </a:blip>
            <a:stretch>
              <a:fillRect t="-122489"/>
            </a:stretch>
          </a:blipFill>
        </p:spPr>
      </p:sp>
      <p:sp>
        <p:nvSpPr>
          <p:cNvPr id="4" name="Freeform 4">
            <a:extLst>
              <a:ext uri="{FF2B5EF4-FFF2-40B4-BE49-F238E27FC236}">
                <a16:creationId xmlns:a16="http://schemas.microsoft.com/office/drawing/2014/main" id="{8E366F95-9F0B-DFEC-E61B-81367D04214D}"/>
              </a:ext>
            </a:extLst>
          </p:cNvPr>
          <p:cNvSpPr/>
          <p:nvPr/>
        </p:nvSpPr>
        <p:spPr>
          <a:xfrm>
            <a:off x="1028700" y="560387"/>
            <a:ext cx="15690765" cy="8697913"/>
          </a:xfrm>
          <a:custGeom>
            <a:avLst/>
            <a:gdLst/>
            <a:ahLst/>
            <a:cxnLst/>
            <a:rect l="l" t="t" r="r" b="b"/>
            <a:pathLst>
              <a:path w="12456679" h="8038433">
                <a:moveTo>
                  <a:pt x="0" y="0"/>
                </a:moveTo>
                <a:lnTo>
                  <a:pt x="12456678" y="0"/>
                </a:lnTo>
                <a:lnTo>
                  <a:pt x="12456678" y="8038433"/>
                </a:lnTo>
                <a:lnTo>
                  <a:pt x="0" y="8038433"/>
                </a:lnTo>
                <a:lnTo>
                  <a:pt x="0" y="0"/>
                </a:lnTo>
                <a:close/>
              </a:path>
            </a:pathLst>
          </a:custGeom>
          <a:blipFill>
            <a:blip r:embed="rId6"/>
            <a:stretch>
              <a:fillRect t="-1575" r="-97" b="-1575"/>
            </a:stretch>
          </a:blipFill>
        </p:spPr>
        <p:txBody>
          <a:bodyPr/>
          <a:lstStyle/>
          <a:p>
            <a:endParaRPr lang="en-VN" dirty="0"/>
          </a:p>
        </p:txBody>
      </p:sp>
      <p:sp>
        <p:nvSpPr>
          <p:cNvPr id="5" name="Freeform 5">
            <a:extLst>
              <a:ext uri="{FF2B5EF4-FFF2-40B4-BE49-F238E27FC236}">
                <a16:creationId xmlns:a16="http://schemas.microsoft.com/office/drawing/2014/main" id="{70B63A01-D421-4917-CFF4-651AF2D9819F}"/>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8516173B-0FCC-C79E-A048-2E5F344B2A90}"/>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3F00C80E-06DE-825F-F0D8-06DD9F5BAF97}"/>
              </a:ext>
            </a:extLst>
          </p:cNvPr>
          <p:cNvSpPr/>
          <p:nvPr/>
        </p:nvSpPr>
        <p:spPr>
          <a:xfrm>
            <a:off x="15171937" y="7703249"/>
            <a:ext cx="2783925" cy="3344865"/>
          </a:xfrm>
          <a:custGeom>
            <a:avLst/>
            <a:gdLst/>
            <a:ahLst/>
            <a:cxnLst/>
            <a:rect l="l" t="t" r="r" b="b"/>
            <a:pathLst>
              <a:path w="2783925" h="3344865">
                <a:moveTo>
                  <a:pt x="0" y="0"/>
                </a:moveTo>
                <a:lnTo>
                  <a:pt x="2783925" y="0"/>
                </a:lnTo>
                <a:lnTo>
                  <a:pt x="2783925" y="3344865"/>
                </a:lnTo>
                <a:lnTo>
                  <a:pt x="0" y="3344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a:extLst>
              <a:ext uri="{FF2B5EF4-FFF2-40B4-BE49-F238E27FC236}">
                <a16:creationId xmlns:a16="http://schemas.microsoft.com/office/drawing/2014/main" id="{53380850-2A98-8312-B29F-0C8D9CC6BB15}"/>
              </a:ext>
            </a:extLst>
          </p:cNvPr>
          <p:cNvSpPr/>
          <p:nvPr/>
        </p:nvSpPr>
        <p:spPr>
          <a:xfrm flipH="1">
            <a:off x="332138" y="7642250"/>
            <a:ext cx="2834694" cy="3405864"/>
          </a:xfrm>
          <a:custGeom>
            <a:avLst/>
            <a:gdLst/>
            <a:ahLst/>
            <a:cxnLst/>
            <a:rect l="l" t="t" r="r" b="b"/>
            <a:pathLst>
              <a:path w="2834694" h="3405864">
                <a:moveTo>
                  <a:pt x="2834694" y="0"/>
                </a:moveTo>
                <a:lnTo>
                  <a:pt x="0" y="0"/>
                </a:lnTo>
                <a:lnTo>
                  <a:pt x="0" y="3405864"/>
                </a:lnTo>
                <a:lnTo>
                  <a:pt x="2834694" y="3405864"/>
                </a:lnTo>
                <a:lnTo>
                  <a:pt x="283469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a:extLst>
              <a:ext uri="{FF2B5EF4-FFF2-40B4-BE49-F238E27FC236}">
                <a16:creationId xmlns:a16="http://schemas.microsoft.com/office/drawing/2014/main" id="{547C23F4-3DBD-5FC3-A091-DE8FEABD952D}"/>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a:extLst>
              <a:ext uri="{FF2B5EF4-FFF2-40B4-BE49-F238E27FC236}">
                <a16:creationId xmlns:a16="http://schemas.microsoft.com/office/drawing/2014/main" id="{ADFDAA07-05F6-7D6E-C0B0-2B3F14BA543E}"/>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a:extLst>
              <a:ext uri="{FF2B5EF4-FFF2-40B4-BE49-F238E27FC236}">
                <a16:creationId xmlns:a16="http://schemas.microsoft.com/office/drawing/2014/main" id="{AEA324A2-747F-3559-292D-633D837ABB46}"/>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2" name="Freeform 12">
            <a:extLst>
              <a:ext uri="{FF2B5EF4-FFF2-40B4-BE49-F238E27FC236}">
                <a16:creationId xmlns:a16="http://schemas.microsoft.com/office/drawing/2014/main" id="{1BF53304-8036-5BE9-A16D-161D24AA9B44}"/>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3" name="Freeform 13">
            <a:extLst>
              <a:ext uri="{FF2B5EF4-FFF2-40B4-BE49-F238E27FC236}">
                <a16:creationId xmlns:a16="http://schemas.microsoft.com/office/drawing/2014/main" id="{8015DFBD-788C-2F45-3A67-3DEEF042FC6A}"/>
              </a:ext>
            </a:extLst>
          </p:cNvPr>
          <p:cNvSpPr/>
          <p:nvPr/>
        </p:nvSpPr>
        <p:spPr>
          <a:xfrm rot="-900278">
            <a:off x="15521175" y="3199729"/>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4DCCA70C-254C-68EA-D3B4-AFF694353B8C}"/>
              </a:ext>
            </a:extLst>
          </p:cNvPr>
          <p:cNvSpPr/>
          <p:nvPr/>
        </p:nvSpPr>
        <p:spPr>
          <a:xfrm rot="1013763">
            <a:off x="777638" y="5917326"/>
            <a:ext cx="2085450" cy="1026217"/>
          </a:xfrm>
          <a:custGeom>
            <a:avLst/>
            <a:gdLst/>
            <a:ahLst/>
            <a:cxnLst/>
            <a:rect l="l" t="t" r="r" b="b"/>
            <a:pathLst>
              <a:path w="2085450" h="1026217">
                <a:moveTo>
                  <a:pt x="0" y="0"/>
                </a:moveTo>
                <a:lnTo>
                  <a:pt x="2085450" y="0"/>
                </a:lnTo>
                <a:lnTo>
                  <a:pt x="2085450" y="1026217"/>
                </a:lnTo>
                <a:lnTo>
                  <a:pt x="0" y="10262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247A910E-7A5A-AC8D-D932-75BD29801C7B}"/>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a:extLst>
              <a:ext uri="{FF2B5EF4-FFF2-40B4-BE49-F238E27FC236}">
                <a16:creationId xmlns:a16="http://schemas.microsoft.com/office/drawing/2014/main" id="{6DC74988-A42D-8789-8030-89FE95A556D5}"/>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9C86F789-00BB-F12F-2F75-78F082441901}"/>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9">
            <a:extLst>
              <a:ext uri="{FF2B5EF4-FFF2-40B4-BE49-F238E27FC236}">
                <a16:creationId xmlns:a16="http://schemas.microsoft.com/office/drawing/2014/main" id="{52A167E1-42F8-DCF0-7A0F-D8E1BFFD5447}"/>
              </a:ext>
            </a:extLst>
          </p:cNvPr>
          <p:cNvSpPr txBox="1"/>
          <p:nvPr/>
        </p:nvSpPr>
        <p:spPr>
          <a:xfrm>
            <a:off x="3002046" y="2047477"/>
            <a:ext cx="11882003" cy="861774"/>
          </a:xfrm>
          <a:prstGeom prst="rect">
            <a:avLst/>
          </a:prstGeom>
          <a:noFill/>
        </p:spPr>
        <p:txBody>
          <a:bodyPr wrap="square" rtlCol="0">
            <a:spAutoFit/>
          </a:bodyPr>
          <a:lstStyle/>
          <a:p>
            <a:r>
              <a:rPr lang="en-VN" sz="5000" b="1" dirty="0">
                <a:solidFill>
                  <a:srgbClr val="F59296"/>
                </a:solidFill>
                <a:latin typeface="UTM Avo" panose="02040603050506020204" pitchFamily="18"/>
              </a:rPr>
              <a:t>Điền vần thích hợp vào chỗ trống?</a:t>
            </a:r>
          </a:p>
        </p:txBody>
      </p:sp>
      <p:sp>
        <p:nvSpPr>
          <p:cNvPr id="21" name="TextBox 20">
            <a:extLst>
              <a:ext uri="{FF2B5EF4-FFF2-40B4-BE49-F238E27FC236}">
                <a16:creationId xmlns:a16="http://schemas.microsoft.com/office/drawing/2014/main" id="{065893EC-A16E-0BC2-CAE6-75444D05337B}"/>
              </a:ext>
            </a:extLst>
          </p:cNvPr>
          <p:cNvSpPr txBox="1"/>
          <p:nvPr/>
        </p:nvSpPr>
        <p:spPr>
          <a:xfrm>
            <a:off x="2722703" y="3007457"/>
            <a:ext cx="12186831" cy="861774"/>
          </a:xfrm>
          <a:prstGeom prst="rect">
            <a:avLst/>
          </a:prstGeom>
          <a:noFill/>
        </p:spPr>
        <p:txBody>
          <a:bodyPr wrap="square" rtlCol="0">
            <a:spAutoFit/>
          </a:bodyPr>
          <a:lstStyle/>
          <a:p>
            <a:pPr algn="ctr"/>
            <a:r>
              <a:rPr lang="en-VN" sz="5000" b="1" dirty="0">
                <a:solidFill>
                  <a:srgbClr val="F59296"/>
                </a:solidFill>
                <a:latin typeface="UTM Avo" panose="02040603050506020204" pitchFamily="18"/>
              </a:rPr>
              <a:t>“Con đang tắm n….”</a:t>
            </a:r>
          </a:p>
        </p:txBody>
      </p:sp>
      <p:sp>
        <p:nvSpPr>
          <p:cNvPr id="22" name="TextBox 21">
            <a:extLst>
              <a:ext uri="{FF2B5EF4-FFF2-40B4-BE49-F238E27FC236}">
                <a16:creationId xmlns:a16="http://schemas.microsoft.com/office/drawing/2014/main" id="{34636BAA-C547-B28D-6688-723ABC492B64}"/>
              </a:ext>
            </a:extLst>
          </p:cNvPr>
          <p:cNvSpPr txBox="1"/>
          <p:nvPr/>
        </p:nvSpPr>
        <p:spPr>
          <a:xfrm>
            <a:off x="3788901" y="4207490"/>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uông</a:t>
            </a:r>
          </a:p>
        </p:txBody>
      </p:sp>
      <p:sp>
        <p:nvSpPr>
          <p:cNvPr id="23" name="TextBox 22">
            <a:extLst>
              <a:ext uri="{FF2B5EF4-FFF2-40B4-BE49-F238E27FC236}">
                <a16:creationId xmlns:a16="http://schemas.microsoft.com/office/drawing/2014/main" id="{EC87E096-1F7F-264A-F881-444825FD4EC2}"/>
              </a:ext>
            </a:extLst>
          </p:cNvPr>
          <p:cNvSpPr txBox="1"/>
          <p:nvPr/>
        </p:nvSpPr>
        <p:spPr>
          <a:xfrm>
            <a:off x="3788901" y="597285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ưng</a:t>
            </a:r>
          </a:p>
        </p:txBody>
      </p:sp>
      <p:sp>
        <p:nvSpPr>
          <p:cNvPr id="24" name="TextBox 23">
            <a:extLst>
              <a:ext uri="{FF2B5EF4-FFF2-40B4-BE49-F238E27FC236}">
                <a16:creationId xmlns:a16="http://schemas.microsoft.com/office/drawing/2014/main" id="{C93207AA-E496-22E3-1139-941EBA1261D6}"/>
              </a:ext>
            </a:extLst>
          </p:cNvPr>
          <p:cNvSpPr txBox="1"/>
          <p:nvPr/>
        </p:nvSpPr>
        <p:spPr>
          <a:xfrm>
            <a:off x="9681719" y="4207489"/>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ươc</a:t>
            </a:r>
          </a:p>
        </p:txBody>
      </p:sp>
      <p:sp>
        <p:nvSpPr>
          <p:cNvPr id="25" name="TextBox 24">
            <a:extLst>
              <a:ext uri="{FF2B5EF4-FFF2-40B4-BE49-F238E27FC236}">
                <a16:creationId xmlns:a16="http://schemas.microsoft.com/office/drawing/2014/main" id="{20C7826E-1F61-DC24-6B01-79E70578FBF0}"/>
              </a:ext>
            </a:extLst>
          </p:cNvPr>
          <p:cNvSpPr txBox="1"/>
          <p:nvPr/>
        </p:nvSpPr>
        <p:spPr>
          <a:xfrm>
            <a:off x="9681718" y="5907404"/>
            <a:ext cx="4908367" cy="1293971"/>
          </a:xfrm>
          <a:prstGeom prst="roundRect">
            <a:avLst/>
          </a:prstGeom>
          <a:solidFill>
            <a:schemeClr val="bg1"/>
          </a:solidFill>
          <a:ln w="28575">
            <a:solidFill>
              <a:schemeClr val="tx1"/>
            </a:solidFill>
            <a:prstDash val="dash"/>
          </a:ln>
        </p:spPr>
        <p:txBody>
          <a:bodyPr wrap="square" rtlCol="0">
            <a:spAutoFit/>
          </a:bodyPr>
          <a:lstStyle/>
          <a:p>
            <a:pPr algn="ctr"/>
            <a:r>
              <a:rPr lang="en-VN" sz="7000" dirty="0">
                <a:latin typeface="UTM Avo" panose="02040603050506020204" pitchFamily="18"/>
              </a:rPr>
              <a:t>ung</a:t>
            </a:r>
          </a:p>
        </p:txBody>
      </p:sp>
      <p:sp>
        <p:nvSpPr>
          <p:cNvPr id="26" name="TextBox 25">
            <a:hlinkClick r:id="rId25" action="ppaction://hlinksldjump"/>
            <a:extLst>
              <a:ext uri="{FF2B5EF4-FFF2-40B4-BE49-F238E27FC236}">
                <a16:creationId xmlns:a16="http://schemas.microsoft.com/office/drawing/2014/main" id="{B4A8FF51-119D-DF80-0FDC-3F6517BF96B1}"/>
              </a:ext>
            </a:extLst>
          </p:cNvPr>
          <p:cNvSpPr txBox="1"/>
          <p:nvPr/>
        </p:nvSpPr>
        <p:spPr>
          <a:xfrm>
            <a:off x="2828589"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A</a:t>
            </a:r>
          </a:p>
        </p:txBody>
      </p:sp>
      <p:sp>
        <p:nvSpPr>
          <p:cNvPr id="27" name="TextBox 26">
            <a:hlinkClick r:id="rId25" action="ppaction://hlinksldjump"/>
            <a:extLst>
              <a:ext uri="{FF2B5EF4-FFF2-40B4-BE49-F238E27FC236}">
                <a16:creationId xmlns:a16="http://schemas.microsoft.com/office/drawing/2014/main" id="{937BEEA0-CC46-87F6-92A2-602C7CFD5601}"/>
              </a:ext>
            </a:extLst>
          </p:cNvPr>
          <p:cNvSpPr txBox="1"/>
          <p:nvPr/>
        </p:nvSpPr>
        <p:spPr>
          <a:xfrm>
            <a:off x="2824217"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C</a:t>
            </a:r>
          </a:p>
        </p:txBody>
      </p:sp>
      <p:sp>
        <p:nvSpPr>
          <p:cNvPr id="28" name="TextBox 27">
            <a:hlinkClick r:id="rId26" action="ppaction://hlinksldjump"/>
            <a:extLst>
              <a:ext uri="{FF2B5EF4-FFF2-40B4-BE49-F238E27FC236}">
                <a16:creationId xmlns:a16="http://schemas.microsoft.com/office/drawing/2014/main" id="{7DDB8197-80FC-1533-E46E-D08901365045}"/>
              </a:ext>
            </a:extLst>
          </p:cNvPr>
          <p:cNvSpPr txBox="1"/>
          <p:nvPr/>
        </p:nvSpPr>
        <p:spPr>
          <a:xfrm>
            <a:off x="9000770" y="4136521"/>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B</a:t>
            </a:r>
          </a:p>
        </p:txBody>
      </p:sp>
      <p:sp>
        <p:nvSpPr>
          <p:cNvPr id="29" name="TextBox 28">
            <a:hlinkClick r:id="rId25" action="ppaction://hlinksldjump"/>
            <a:extLst>
              <a:ext uri="{FF2B5EF4-FFF2-40B4-BE49-F238E27FC236}">
                <a16:creationId xmlns:a16="http://schemas.microsoft.com/office/drawing/2014/main" id="{B325EC8D-40B6-7F2D-19AB-9057E5BC9E11}"/>
              </a:ext>
            </a:extLst>
          </p:cNvPr>
          <p:cNvSpPr txBox="1"/>
          <p:nvPr/>
        </p:nvSpPr>
        <p:spPr>
          <a:xfrm>
            <a:off x="8998589" y="5867920"/>
            <a:ext cx="1522375" cy="1428214"/>
          </a:xfrm>
          <a:prstGeom prst="ellipse">
            <a:avLst/>
          </a:prstGeom>
          <a:solidFill>
            <a:srgbClr val="F59296"/>
          </a:solidFill>
          <a:ln w="28575">
            <a:solidFill>
              <a:schemeClr val="tx1"/>
            </a:solidFill>
            <a:prstDash val="dash"/>
          </a:ln>
        </p:spPr>
        <p:txBody>
          <a:bodyPr wrap="square" rtlCol="0">
            <a:spAutoFit/>
          </a:bodyPr>
          <a:lstStyle/>
          <a:p>
            <a:pPr algn="ctr"/>
            <a:r>
              <a:rPr lang="en-VN" sz="6000" b="1" dirty="0">
                <a:solidFill>
                  <a:schemeClr val="bg1"/>
                </a:solidFill>
                <a:latin typeface="UTM Avo" panose="02040603050506020204" pitchFamily="18"/>
              </a:rPr>
              <a:t>D</a:t>
            </a:r>
          </a:p>
        </p:txBody>
      </p:sp>
    </p:spTree>
    <p:extLst>
      <p:ext uri="{BB962C8B-B14F-4D97-AF65-F5344CB8AC3E}">
        <p14:creationId xmlns:p14="http://schemas.microsoft.com/office/powerpoint/2010/main" val="328907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9959F-AD76-5039-832E-877DB16D00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832E57-DAC3-3D50-EECF-B2DFAD7C17F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51EBDCD5-494E-C833-680D-EBCE17613E97}"/>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71BC804A-3047-BCC1-AB0E-410ABE64BBA3}"/>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34CA647E-93C6-301B-54F8-4E8746F2D70F}"/>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23F45A08-BF60-1DA8-410C-2996F6F6E2A5}"/>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C0F750D8-B73C-D4FC-8037-F498BAA349E7}"/>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D7538180-5784-03A3-9453-3FA80E21B3A3}"/>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1AF79C9E-999A-2F1D-92D2-D4F087C51DB5}"/>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72590A1B-D215-7A68-08B7-EA478B4EB663}"/>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D6478D54-1CD1-223C-1627-BD90981902A9}"/>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82817252-C3EB-9D5B-1873-8310CB265E1A}"/>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7FB6A98B-024D-A697-9136-D352E522E33E}"/>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A39DAD6F-FCD8-A365-0CE8-4B52A7B02309}"/>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CECC8737-3E3D-9A74-A2EB-DA992ECD3453}"/>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9F9C5ABB-AABF-7BF5-A047-3502B26F6486}"/>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67CBD385-4552-38DC-3F37-AA5312A485BF}"/>
              </a:ext>
            </a:extLst>
          </p:cNvPr>
          <p:cNvSpPr/>
          <p:nvPr/>
        </p:nvSpPr>
        <p:spPr>
          <a:xfrm rot="-5501711">
            <a:off x="4922741" y="-1011242"/>
            <a:ext cx="8407325" cy="11120331"/>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9" name="Freeform 4" descr="Upscale Image">
            <a:hlinkClick r:id="rId25" action="ppaction://hlinksldjump"/>
            <a:extLst>
              <a:ext uri="{FF2B5EF4-FFF2-40B4-BE49-F238E27FC236}">
                <a16:creationId xmlns:a16="http://schemas.microsoft.com/office/drawing/2014/main" id="{C9468FD1-CEEB-3B85-710F-1D1CE982EA8C}"/>
              </a:ext>
            </a:extLst>
          </p:cNvPr>
          <p:cNvSpPr/>
          <p:nvPr/>
        </p:nvSpPr>
        <p:spPr>
          <a:xfrm>
            <a:off x="6787185" y="2929932"/>
            <a:ext cx="4560084" cy="4936135"/>
          </a:xfrm>
          <a:custGeom>
            <a:avLst/>
            <a:gdLst/>
            <a:ahLst/>
            <a:cxnLst/>
            <a:rect l="l" t="t" r="r" b="b"/>
            <a:pathLst>
              <a:path w="2705382" h="3810676">
                <a:moveTo>
                  <a:pt x="0" y="0"/>
                </a:moveTo>
                <a:lnTo>
                  <a:pt x="2705383" y="0"/>
                </a:lnTo>
                <a:lnTo>
                  <a:pt x="2705383" y="3810676"/>
                </a:lnTo>
                <a:lnTo>
                  <a:pt x="0" y="3810676"/>
                </a:lnTo>
                <a:lnTo>
                  <a:pt x="0" y="0"/>
                </a:lnTo>
                <a:close/>
              </a:path>
            </a:pathLst>
          </a:custGeom>
          <a:blipFill>
            <a:blip r:embed="rId26"/>
            <a:stretch>
              <a:fillRect l="-325048" t="-63238" r="-210905" b="-395038"/>
            </a:stretch>
          </a:blipFill>
          <a:ln cap="sq">
            <a:noFill/>
            <a:prstDash val="solid"/>
            <a:miter/>
          </a:ln>
        </p:spPr>
        <p:txBody>
          <a:bodyPr/>
          <a:lstStyle/>
          <a:p>
            <a:endParaRPr lang="en-VN" dirty="0"/>
          </a:p>
        </p:txBody>
      </p:sp>
      <p:pic>
        <p:nvPicPr>
          <p:cNvPr id="20" name="Picture 19">
            <a:extLst>
              <a:ext uri="{FF2B5EF4-FFF2-40B4-BE49-F238E27FC236}">
                <a16:creationId xmlns:a16="http://schemas.microsoft.com/office/drawing/2014/main" id="{815EC7DF-5B44-1F1E-3EFF-A2D40D67FE5B}"/>
              </a:ext>
            </a:extLst>
          </p:cNvPr>
          <p:cNvPicPr>
            <a:picLocks noChangeAspect="1"/>
          </p:cNvPicPr>
          <p:nvPr/>
        </p:nvPicPr>
        <p:blipFill>
          <a:blip r:embed="rId27"/>
          <a:stretch>
            <a:fillRect/>
          </a:stretch>
        </p:blipFill>
        <p:spPr>
          <a:xfrm>
            <a:off x="5569767" y="1112466"/>
            <a:ext cx="6997700" cy="2489672"/>
          </a:xfrm>
          <a:prstGeom prst="rect">
            <a:avLst/>
          </a:prstGeom>
        </p:spPr>
      </p:pic>
    </p:spTree>
    <p:extLst>
      <p:ext uri="{BB962C8B-B14F-4D97-AF65-F5344CB8AC3E}">
        <p14:creationId xmlns:p14="http://schemas.microsoft.com/office/powerpoint/2010/main" val="10026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C1A3E-CD5C-22F0-9634-6A76C7DBE1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B67BF0-E54D-FE7D-9B7A-BE89780D1FB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id="{8DE5EBDD-81E1-00B8-6146-6C1DFF98E121}"/>
              </a:ext>
            </a:extLst>
          </p:cNvPr>
          <p:cNvSpPr/>
          <p:nvPr/>
        </p:nvSpPr>
        <p:spPr>
          <a:xfrm>
            <a:off x="-677071" y="-237528"/>
            <a:ext cx="19642141" cy="5704057"/>
          </a:xfrm>
          <a:custGeom>
            <a:avLst/>
            <a:gdLst/>
            <a:ahLst/>
            <a:cxnLst/>
            <a:rect l="l" t="t" r="r" b="b"/>
            <a:pathLst>
              <a:path w="19642141" h="5704057">
                <a:moveTo>
                  <a:pt x="0" y="0"/>
                </a:moveTo>
                <a:lnTo>
                  <a:pt x="19642142" y="0"/>
                </a:lnTo>
                <a:lnTo>
                  <a:pt x="19642142" y="5704057"/>
                </a:lnTo>
                <a:lnTo>
                  <a:pt x="0" y="5704057"/>
                </a:lnTo>
                <a:lnTo>
                  <a:pt x="0" y="0"/>
                </a:lnTo>
                <a:close/>
              </a:path>
            </a:pathLst>
          </a:custGeom>
          <a:blipFill>
            <a:blip r:embed="rId3">
              <a:extLst>
                <a:ext uri="{96DAC541-7B7A-43D3-8B79-37D633B846F1}">
                  <asvg:svgBlip xmlns:asvg="http://schemas.microsoft.com/office/drawing/2016/SVG/main" r:embed="rId4"/>
                </a:ext>
              </a:extLst>
            </a:blip>
            <a:stretch>
              <a:fillRect t="-122489"/>
            </a:stretch>
          </a:blipFill>
        </p:spPr>
      </p:sp>
      <p:sp>
        <p:nvSpPr>
          <p:cNvPr id="4" name="Freeform 4">
            <a:extLst>
              <a:ext uri="{FF2B5EF4-FFF2-40B4-BE49-F238E27FC236}">
                <a16:creationId xmlns:a16="http://schemas.microsoft.com/office/drawing/2014/main" id="{430B4E5C-D031-BF64-2A98-5366D79B93EC}"/>
              </a:ext>
            </a:extLst>
          </p:cNvPr>
          <p:cNvSpPr/>
          <p:nvPr/>
        </p:nvSpPr>
        <p:spPr>
          <a:xfrm>
            <a:off x="12567467" y="8627182"/>
            <a:ext cx="2768119" cy="1962848"/>
          </a:xfrm>
          <a:custGeom>
            <a:avLst/>
            <a:gdLst/>
            <a:ahLst/>
            <a:cxnLst/>
            <a:rect l="l" t="t" r="r" b="b"/>
            <a:pathLst>
              <a:path w="2768119" h="1962848">
                <a:moveTo>
                  <a:pt x="0" y="0"/>
                </a:moveTo>
                <a:lnTo>
                  <a:pt x="2768119" y="0"/>
                </a:lnTo>
                <a:lnTo>
                  <a:pt x="2768119" y="1962848"/>
                </a:lnTo>
                <a:lnTo>
                  <a:pt x="0" y="1962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D82F8474-39EB-D7CF-024F-F07196220DDE}"/>
              </a:ext>
            </a:extLst>
          </p:cNvPr>
          <p:cNvSpPr/>
          <p:nvPr/>
        </p:nvSpPr>
        <p:spPr>
          <a:xfrm flipH="1">
            <a:off x="2828589" y="8627182"/>
            <a:ext cx="2768119" cy="1962848"/>
          </a:xfrm>
          <a:custGeom>
            <a:avLst/>
            <a:gdLst/>
            <a:ahLst/>
            <a:cxnLst/>
            <a:rect l="l" t="t" r="r" b="b"/>
            <a:pathLst>
              <a:path w="2768119" h="1962848">
                <a:moveTo>
                  <a:pt x="2768119" y="0"/>
                </a:moveTo>
                <a:lnTo>
                  <a:pt x="0" y="0"/>
                </a:lnTo>
                <a:lnTo>
                  <a:pt x="0" y="1962848"/>
                </a:lnTo>
                <a:lnTo>
                  <a:pt x="2768119" y="1962848"/>
                </a:lnTo>
                <a:lnTo>
                  <a:pt x="276811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D5766565-0923-21FB-1AED-EBC514F0CC58}"/>
              </a:ext>
            </a:extLst>
          </p:cNvPr>
          <p:cNvSpPr/>
          <p:nvPr/>
        </p:nvSpPr>
        <p:spPr>
          <a:xfrm>
            <a:off x="15451319" y="8038924"/>
            <a:ext cx="2504543" cy="3009189"/>
          </a:xfrm>
          <a:custGeom>
            <a:avLst/>
            <a:gdLst/>
            <a:ahLst/>
            <a:cxnLst/>
            <a:rect l="l" t="t" r="r" b="b"/>
            <a:pathLst>
              <a:path w="2504543" h="3009189">
                <a:moveTo>
                  <a:pt x="0" y="0"/>
                </a:moveTo>
                <a:lnTo>
                  <a:pt x="2504543" y="0"/>
                </a:lnTo>
                <a:lnTo>
                  <a:pt x="2504543" y="3009190"/>
                </a:lnTo>
                <a:lnTo>
                  <a:pt x="0" y="3009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861536E5-BACF-5E1F-F415-E978F867CBB9}"/>
              </a:ext>
            </a:extLst>
          </p:cNvPr>
          <p:cNvSpPr/>
          <p:nvPr/>
        </p:nvSpPr>
        <p:spPr>
          <a:xfrm flipH="1">
            <a:off x="332138" y="8163385"/>
            <a:ext cx="2400954" cy="2884728"/>
          </a:xfrm>
          <a:custGeom>
            <a:avLst/>
            <a:gdLst/>
            <a:ahLst/>
            <a:cxnLst/>
            <a:rect l="l" t="t" r="r" b="b"/>
            <a:pathLst>
              <a:path w="2400954" h="2884728">
                <a:moveTo>
                  <a:pt x="2400954" y="0"/>
                </a:moveTo>
                <a:lnTo>
                  <a:pt x="0" y="0"/>
                </a:lnTo>
                <a:lnTo>
                  <a:pt x="0" y="2884729"/>
                </a:lnTo>
                <a:lnTo>
                  <a:pt x="2400954" y="2884729"/>
                </a:lnTo>
                <a:lnTo>
                  <a:pt x="24009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0AADFA9C-DDBC-C939-CDE8-BC05BD6866B2}"/>
              </a:ext>
            </a:extLst>
          </p:cNvPr>
          <p:cNvSpPr/>
          <p:nvPr/>
        </p:nvSpPr>
        <p:spPr>
          <a:xfrm>
            <a:off x="15335586" y="560387"/>
            <a:ext cx="1486663" cy="1557601"/>
          </a:xfrm>
          <a:custGeom>
            <a:avLst/>
            <a:gdLst/>
            <a:ahLst/>
            <a:cxnLst/>
            <a:rect l="l" t="t" r="r" b="b"/>
            <a:pathLst>
              <a:path w="1486663" h="1557601">
                <a:moveTo>
                  <a:pt x="0" y="0"/>
                </a:moveTo>
                <a:lnTo>
                  <a:pt x="1486663" y="0"/>
                </a:lnTo>
                <a:lnTo>
                  <a:pt x="1486663" y="1557601"/>
                </a:lnTo>
                <a:lnTo>
                  <a:pt x="0" y="155760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9" name="Freeform 9">
            <a:extLst>
              <a:ext uri="{FF2B5EF4-FFF2-40B4-BE49-F238E27FC236}">
                <a16:creationId xmlns:a16="http://schemas.microsoft.com/office/drawing/2014/main" id="{45472E1A-62EF-460D-209F-59071AB605DA}"/>
              </a:ext>
            </a:extLst>
          </p:cNvPr>
          <p:cNvSpPr/>
          <p:nvPr/>
        </p:nvSpPr>
        <p:spPr>
          <a:xfrm>
            <a:off x="16373151" y="6068400"/>
            <a:ext cx="886149" cy="909295"/>
          </a:xfrm>
          <a:custGeom>
            <a:avLst/>
            <a:gdLst/>
            <a:ahLst/>
            <a:cxnLst/>
            <a:rect l="l" t="t" r="r" b="b"/>
            <a:pathLst>
              <a:path w="886149" h="909295">
                <a:moveTo>
                  <a:pt x="0" y="0"/>
                </a:moveTo>
                <a:lnTo>
                  <a:pt x="886149" y="0"/>
                </a:lnTo>
                <a:lnTo>
                  <a:pt x="886149" y="909295"/>
                </a:lnTo>
                <a:lnTo>
                  <a:pt x="0" y="9092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60593F51-6014-7C3A-FED2-7E4DEA73CBCC}"/>
              </a:ext>
            </a:extLst>
          </p:cNvPr>
          <p:cNvSpPr/>
          <p:nvPr/>
        </p:nvSpPr>
        <p:spPr>
          <a:xfrm>
            <a:off x="673521" y="3504775"/>
            <a:ext cx="710358" cy="728912"/>
          </a:xfrm>
          <a:custGeom>
            <a:avLst/>
            <a:gdLst/>
            <a:ahLst/>
            <a:cxnLst/>
            <a:rect l="l" t="t" r="r" b="b"/>
            <a:pathLst>
              <a:path w="710358" h="728912">
                <a:moveTo>
                  <a:pt x="0" y="0"/>
                </a:moveTo>
                <a:lnTo>
                  <a:pt x="710358" y="0"/>
                </a:lnTo>
                <a:lnTo>
                  <a:pt x="710358" y="728912"/>
                </a:lnTo>
                <a:lnTo>
                  <a:pt x="0" y="72891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a:extLst>
              <a:ext uri="{FF2B5EF4-FFF2-40B4-BE49-F238E27FC236}">
                <a16:creationId xmlns:a16="http://schemas.microsoft.com/office/drawing/2014/main" id="{91AA4510-096D-D863-A389-343683D9BA42}"/>
              </a:ext>
            </a:extLst>
          </p:cNvPr>
          <p:cNvSpPr/>
          <p:nvPr/>
        </p:nvSpPr>
        <p:spPr>
          <a:xfrm>
            <a:off x="1398282" y="1028700"/>
            <a:ext cx="1412764" cy="1449664"/>
          </a:xfrm>
          <a:custGeom>
            <a:avLst/>
            <a:gdLst/>
            <a:ahLst/>
            <a:cxnLst/>
            <a:rect l="l" t="t" r="r" b="b"/>
            <a:pathLst>
              <a:path w="1412764" h="1449664">
                <a:moveTo>
                  <a:pt x="0" y="0"/>
                </a:moveTo>
                <a:lnTo>
                  <a:pt x="1412764" y="0"/>
                </a:lnTo>
                <a:lnTo>
                  <a:pt x="1412764" y="1449664"/>
                </a:lnTo>
                <a:lnTo>
                  <a:pt x="0" y="14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2" name="Freeform 12">
            <a:extLst>
              <a:ext uri="{FF2B5EF4-FFF2-40B4-BE49-F238E27FC236}">
                <a16:creationId xmlns:a16="http://schemas.microsoft.com/office/drawing/2014/main" id="{67BCF789-CCCD-D651-1264-6F128FB75933}"/>
              </a:ext>
            </a:extLst>
          </p:cNvPr>
          <p:cNvSpPr/>
          <p:nvPr/>
        </p:nvSpPr>
        <p:spPr>
          <a:xfrm rot="-900278">
            <a:off x="16148257" y="3411969"/>
            <a:ext cx="1486318" cy="731394"/>
          </a:xfrm>
          <a:custGeom>
            <a:avLst/>
            <a:gdLst/>
            <a:ahLst/>
            <a:cxnLst/>
            <a:rect l="l" t="t" r="r" b="b"/>
            <a:pathLst>
              <a:path w="1486318" h="731394">
                <a:moveTo>
                  <a:pt x="0" y="0"/>
                </a:moveTo>
                <a:lnTo>
                  <a:pt x="1486318" y="0"/>
                </a:lnTo>
                <a:lnTo>
                  <a:pt x="1486318" y="731394"/>
                </a:lnTo>
                <a:lnTo>
                  <a:pt x="0" y="731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a:extLst>
              <a:ext uri="{FF2B5EF4-FFF2-40B4-BE49-F238E27FC236}">
                <a16:creationId xmlns:a16="http://schemas.microsoft.com/office/drawing/2014/main" id="{3E37CFCF-1F84-4625-5343-99BFF51B030D}"/>
              </a:ext>
            </a:extLst>
          </p:cNvPr>
          <p:cNvSpPr/>
          <p:nvPr/>
        </p:nvSpPr>
        <p:spPr>
          <a:xfrm rot="1013763">
            <a:off x="746258" y="6128611"/>
            <a:ext cx="1456898" cy="716917"/>
          </a:xfrm>
          <a:custGeom>
            <a:avLst/>
            <a:gdLst/>
            <a:ahLst/>
            <a:cxnLst/>
            <a:rect l="l" t="t" r="r" b="b"/>
            <a:pathLst>
              <a:path w="1456898" h="716917">
                <a:moveTo>
                  <a:pt x="0" y="0"/>
                </a:moveTo>
                <a:lnTo>
                  <a:pt x="1456897" y="0"/>
                </a:lnTo>
                <a:lnTo>
                  <a:pt x="1456897" y="716916"/>
                </a:lnTo>
                <a:lnTo>
                  <a:pt x="0" y="7169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a:extLst>
              <a:ext uri="{FF2B5EF4-FFF2-40B4-BE49-F238E27FC236}">
                <a16:creationId xmlns:a16="http://schemas.microsoft.com/office/drawing/2014/main" id="{D5086179-ED9D-2871-8CC5-1901BE1157B3}"/>
              </a:ext>
            </a:extLst>
          </p:cNvPr>
          <p:cNvSpPr/>
          <p:nvPr/>
        </p:nvSpPr>
        <p:spPr>
          <a:xfrm>
            <a:off x="5950891" y="9067133"/>
            <a:ext cx="1851316" cy="1980981"/>
          </a:xfrm>
          <a:custGeom>
            <a:avLst/>
            <a:gdLst/>
            <a:ahLst/>
            <a:cxnLst/>
            <a:rect l="l" t="t" r="r" b="b"/>
            <a:pathLst>
              <a:path w="1851316" h="1980981">
                <a:moveTo>
                  <a:pt x="0" y="0"/>
                </a:moveTo>
                <a:lnTo>
                  <a:pt x="1851317" y="0"/>
                </a:lnTo>
                <a:lnTo>
                  <a:pt x="1851317"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a:extLst>
              <a:ext uri="{FF2B5EF4-FFF2-40B4-BE49-F238E27FC236}">
                <a16:creationId xmlns:a16="http://schemas.microsoft.com/office/drawing/2014/main" id="{97873A87-219C-C087-EBF1-B2C474167A18}"/>
              </a:ext>
            </a:extLst>
          </p:cNvPr>
          <p:cNvSpPr/>
          <p:nvPr/>
        </p:nvSpPr>
        <p:spPr>
          <a:xfrm>
            <a:off x="10484035" y="9067133"/>
            <a:ext cx="1851316" cy="1980981"/>
          </a:xfrm>
          <a:custGeom>
            <a:avLst/>
            <a:gdLst/>
            <a:ahLst/>
            <a:cxnLst/>
            <a:rect l="l" t="t" r="r" b="b"/>
            <a:pathLst>
              <a:path w="1851316" h="1980981">
                <a:moveTo>
                  <a:pt x="0" y="0"/>
                </a:moveTo>
                <a:lnTo>
                  <a:pt x="1851316" y="0"/>
                </a:lnTo>
                <a:lnTo>
                  <a:pt x="1851316" y="1980981"/>
                </a:lnTo>
                <a:lnTo>
                  <a:pt x="0" y="19809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a:extLst>
              <a:ext uri="{FF2B5EF4-FFF2-40B4-BE49-F238E27FC236}">
                <a16:creationId xmlns:a16="http://schemas.microsoft.com/office/drawing/2014/main" id="{CF85D1D9-78AE-F582-9CA1-6782A23A323C}"/>
              </a:ext>
            </a:extLst>
          </p:cNvPr>
          <p:cNvSpPr/>
          <p:nvPr/>
        </p:nvSpPr>
        <p:spPr>
          <a:xfrm>
            <a:off x="8156390" y="8627182"/>
            <a:ext cx="1975219" cy="1892619"/>
          </a:xfrm>
          <a:custGeom>
            <a:avLst/>
            <a:gdLst/>
            <a:ahLst/>
            <a:cxnLst/>
            <a:rect l="l" t="t" r="r" b="b"/>
            <a:pathLst>
              <a:path w="1975219" h="1892619">
                <a:moveTo>
                  <a:pt x="0" y="0"/>
                </a:moveTo>
                <a:lnTo>
                  <a:pt x="1975220" y="0"/>
                </a:lnTo>
                <a:lnTo>
                  <a:pt x="1975220" y="1892619"/>
                </a:lnTo>
                <a:lnTo>
                  <a:pt x="0" y="18926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a:extLst>
              <a:ext uri="{FF2B5EF4-FFF2-40B4-BE49-F238E27FC236}">
                <a16:creationId xmlns:a16="http://schemas.microsoft.com/office/drawing/2014/main" id="{BC3781A0-2039-0D54-C57E-C0A72B28FE6E}"/>
              </a:ext>
            </a:extLst>
          </p:cNvPr>
          <p:cNvSpPr/>
          <p:nvPr/>
        </p:nvSpPr>
        <p:spPr>
          <a:xfrm rot="-5501711">
            <a:off x="5402812" y="837947"/>
            <a:ext cx="7332134" cy="8501024"/>
          </a:xfrm>
          <a:custGeom>
            <a:avLst/>
            <a:gdLst/>
            <a:ahLst/>
            <a:cxnLst/>
            <a:rect l="l" t="t" r="r" b="b"/>
            <a:pathLst>
              <a:path w="7332134" h="8501024">
                <a:moveTo>
                  <a:pt x="0" y="0"/>
                </a:moveTo>
                <a:lnTo>
                  <a:pt x="7332134" y="0"/>
                </a:lnTo>
                <a:lnTo>
                  <a:pt x="7332134" y="8501025"/>
                </a:lnTo>
                <a:lnTo>
                  <a:pt x="0" y="850102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a:hlinkClick r:id="rId25" action="ppaction://hlinksldjump"/>
            <a:extLst>
              <a:ext uri="{FF2B5EF4-FFF2-40B4-BE49-F238E27FC236}">
                <a16:creationId xmlns:a16="http://schemas.microsoft.com/office/drawing/2014/main" id="{4A9277F7-5BA3-29E0-A15F-694F32A71316}"/>
              </a:ext>
            </a:extLst>
          </p:cNvPr>
          <p:cNvSpPr/>
          <p:nvPr/>
        </p:nvSpPr>
        <p:spPr>
          <a:xfrm>
            <a:off x="6618173" y="3646657"/>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0" name="TextBox 19">
            <a:extLst>
              <a:ext uri="{FF2B5EF4-FFF2-40B4-BE49-F238E27FC236}">
                <a16:creationId xmlns:a16="http://schemas.microsoft.com/office/drawing/2014/main" id="{30D5B886-2C68-DA87-43D6-3BB74724D0B5}"/>
              </a:ext>
            </a:extLst>
          </p:cNvPr>
          <p:cNvSpPr txBox="1"/>
          <p:nvPr/>
        </p:nvSpPr>
        <p:spPr>
          <a:xfrm>
            <a:off x="-2919046" y="7280031"/>
            <a:ext cx="184731" cy="369332"/>
          </a:xfrm>
          <a:prstGeom prst="rect">
            <a:avLst/>
          </a:prstGeom>
          <a:noFill/>
        </p:spPr>
        <p:txBody>
          <a:bodyPr wrap="none" rtlCol="0">
            <a:spAutoFit/>
          </a:bodyPr>
          <a:lstStyle/>
          <a:p>
            <a:endParaRPr lang="en-VN" dirty="0"/>
          </a:p>
        </p:txBody>
      </p:sp>
      <p:pic>
        <p:nvPicPr>
          <p:cNvPr id="22" name="Picture 21">
            <a:extLst>
              <a:ext uri="{FF2B5EF4-FFF2-40B4-BE49-F238E27FC236}">
                <a16:creationId xmlns:a16="http://schemas.microsoft.com/office/drawing/2014/main" id="{C810E326-AB37-5F13-7E41-A7D9CE7013D5}"/>
              </a:ext>
            </a:extLst>
          </p:cNvPr>
          <p:cNvPicPr>
            <a:picLocks noChangeAspect="1"/>
          </p:cNvPicPr>
          <p:nvPr/>
        </p:nvPicPr>
        <p:blipFill>
          <a:blip r:embed="rId28"/>
          <a:stretch>
            <a:fillRect/>
          </a:stretch>
        </p:blipFill>
        <p:spPr>
          <a:xfrm>
            <a:off x="5125363" y="1945389"/>
            <a:ext cx="8037271" cy="2622221"/>
          </a:xfrm>
          <a:prstGeom prst="rect">
            <a:avLst/>
          </a:prstGeom>
        </p:spPr>
      </p:pic>
    </p:spTree>
    <p:extLst>
      <p:ext uri="{BB962C8B-B14F-4D97-AF65-F5344CB8AC3E}">
        <p14:creationId xmlns:p14="http://schemas.microsoft.com/office/powerpoint/2010/main" val="9034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1004</Words>
  <Application>Microsoft Macintosh PowerPoint</Application>
  <PresentationFormat>Custom</PresentationFormat>
  <Paragraphs>205</Paragraphs>
  <Slides>55</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Montserrat Bold</vt:lpstr>
      <vt:lpstr>#9SLIDE07 KONI BLACK</vt:lpstr>
      <vt:lpstr>Arial</vt:lpstr>
      <vt:lpstr>UTM Avo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Yellow Cute Illustrative Group Project Presentation </dc:title>
  <cp:lastModifiedBy>Nguyễn Thị Hồng Hà</cp:lastModifiedBy>
  <cp:revision>5</cp:revision>
  <dcterms:created xsi:type="dcterms:W3CDTF">2006-08-16T00:00:00Z</dcterms:created>
  <dcterms:modified xsi:type="dcterms:W3CDTF">2025-11-21T14:55:46Z</dcterms:modified>
  <dc:identifier>DAG4xXHgQAY</dc:identifier>
</cp:coreProperties>
</file>