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59" r:id="rId2"/>
    <p:sldId id="349" r:id="rId3"/>
    <p:sldId id="316" r:id="rId4"/>
    <p:sldId id="353" r:id="rId5"/>
    <p:sldId id="354" r:id="rId6"/>
    <p:sldId id="355" r:id="rId7"/>
    <p:sldId id="370" r:id="rId8"/>
    <p:sldId id="371" r:id="rId9"/>
    <p:sldId id="358" r:id="rId10"/>
    <p:sldId id="359" r:id="rId11"/>
    <p:sldId id="3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8A5A"/>
    <a:srgbClr val="F5F6E5"/>
    <a:srgbClr val="4A5149"/>
    <a:srgbClr val="C85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6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A2E2C-86D5-41C2-8A5D-89BC68314D3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A5AD-924C-4899-BCBB-71354DE4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48F08-AA32-2644-09D8-63E2796BC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0C6A136-C2C7-5026-7F71-14D9D80CA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F64CC6BF-DE4B-4B51-ABD6-1757CE785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BF13BC7-9E99-3665-ECAA-0129C1259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C3527-4669-411E-A7F8-143125FF0E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8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4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7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1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347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53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84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73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1FED56C-A3D6-5913-EBAD-0FF796281D8B}"/>
              </a:ext>
            </a:extLst>
          </p:cNvPr>
          <p:cNvSpPr/>
          <p:nvPr userDrawn="1"/>
        </p:nvSpPr>
        <p:spPr>
          <a:xfrm>
            <a:off x="351518" y="390525"/>
            <a:ext cx="11488964" cy="6076950"/>
          </a:xfrm>
          <a:custGeom>
            <a:avLst/>
            <a:gdLst>
              <a:gd name="connsiteX0" fmla="*/ 0 w 11488964"/>
              <a:gd name="connsiteY0" fmla="*/ 1012845 h 6076950"/>
              <a:gd name="connsiteX1" fmla="*/ 1012845 w 11488964"/>
              <a:gd name="connsiteY1" fmla="*/ 0 h 6076950"/>
              <a:gd name="connsiteX2" fmla="*/ 10476119 w 11488964"/>
              <a:gd name="connsiteY2" fmla="*/ 0 h 6076950"/>
              <a:gd name="connsiteX3" fmla="*/ 11488964 w 11488964"/>
              <a:gd name="connsiteY3" fmla="*/ 1012845 h 6076950"/>
              <a:gd name="connsiteX4" fmla="*/ 11488964 w 11488964"/>
              <a:gd name="connsiteY4" fmla="*/ 5064105 h 6076950"/>
              <a:gd name="connsiteX5" fmla="*/ 10476119 w 11488964"/>
              <a:gd name="connsiteY5" fmla="*/ 6076950 h 6076950"/>
              <a:gd name="connsiteX6" fmla="*/ 1012845 w 11488964"/>
              <a:gd name="connsiteY6" fmla="*/ 6076950 h 6076950"/>
              <a:gd name="connsiteX7" fmla="*/ 0 w 11488964"/>
              <a:gd name="connsiteY7" fmla="*/ 5064105 h 6076950"/>
              <a:gd name="connsiteX8" fmla="*/ 0 w 11488964"/>
              <a:gd name="connsiteY8" fmla="*/ 1012845 h 60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964" h="6076950" fill="none" extrusionOk="0">
                <a:moveTo>
                  <a:pt x="0" y="1012845"/>
                </a:moveTo>
                <a:cubicBezTo>
                  <a:pt x="-12814" y="499038"/>
                  <a:pt x="400985" y="25720"/>
                  <a:pt x="1012845" y="0"/>
                </a:cubicBezTo>
                <a:cubicBezTo>
                  <a:pt x="5193716" y="46004"/>
                  <a:pt x="8083927" y="-130779"/>
                  <a:pt x="10476119" y="0"/>
                </a:cubicBezTo>
                <a:cubicBezTo>
                  <a:pt x="11121367" y="-30417"/>
                  <a:pt x="11393578" y="492935"/>
                  <a:pt x="11488964" y="1012845"/>
                </a:cubicBezTo>
                <a:cubicBezTo>
                  <a:pt x="11359068" y="2978300"/>
                  <a:pt x="11414902" y="4034250"/>
                  <a:pt x="11488964" y="5064105"/>
                </a:cubicBezTo>
                <a:cubicBezTo>
                  <a:pt x="11484363" y="5615625"/>
                  <a:pt x="11081023" y="5978577"/>
                  <a:pt x="10476119" y="6076950"/>
                </a:cubicBezTo>
                <a:cubicBezTo>
                  <a:pt x="7196037" y="5933358"/>
                  <a:pt x="4638977" y="6128187"/>
                  <a:pt x="1012845" y="6076950"/>
                </a:cubicBezTo>
                <a:cubicBezTo>
                  <a:pt x="426649" y="6043570"/>
                  <a:pt x="62259" y="5619417"/>
                  <a:pt x="0" y="5064105"/>
                </a:cubicBezTo>
                <a:cubicBezTo>
                  <a:pt x="-11777" y="3083615"/>
                  <a:pt x="73841" y="2745059"/>
                  <a:pt x="0" y="1012845"/>
                </a:cubicBezTo>
                <a:close/>
              </a:path>
              <a:path w="11488964" h="6076950" stroke="0" extrusionOk="0">
                <a:moveTo>
                  <a:pt x="0" y="1012845"/>
                </a:moveTo>
                <a:cubicBezTo>
                  <a:pt x="45294" y="455971"/>
                  <a:pt x="428772" y="-6477"/>
                  <a:pt x="1012845" y="0"/>
                </a:cubicBezTo>
                <a:cubicBezTo>
                  <a:pt x="2917082" y="43276"/>
                  <a:pt x="8854723" y="12265"/>
                  <a:pt x="10476119" y="0"/>
                </a:cubicBezTo>
                <a:cubicBezTo>
                  <a:pt x="11058528" y="24384"/>
                  <a:pt x="11514386" y="415052"/>
                  <a:pt x="11488964" y="1012845"/>
                </a:cubicBezTo>
                <a:cubicBezTo>
                  <a:pt x="11515509" y="1854924"/>
                  <a:pt x="11614592" y="4133769"/>
                  <a:pt x="11488964" y="5064105"/>
                </a:cubicBezTo>
                <a:cubicBezTo>
                  <a:pt x="11495828" y="5701766"/>
                  <a:pt x="11083736" y="6044535"/>
                  <a:pt x="10476119" y="6076950"/>
                </a:cubicBezTo>
                <a:cubicBezTo>
                  <a:pt x="8630282" y="5912065"/>
                  <a:pt x="5345023" y="6174922"/>
                  <a:pt x="1012845" y="6076950"/>
                </a:cubicBezTo>
                <a:cubicBezTo>
                  <a:pt x="479943" y="6035070"/>
                  <a:pt x="42246" y="5630947"/>
                  <a:pt x="0" y="5064105"/>
                </a:cubicBezTo>
                <a:cubicBezTo>
                  <a:pt x="-117259" y="3372612"/>
                  <a:pt x="18689" y="2990416"/>
                  <a:pt x="0" y="10128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78A5A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8949" cy="6886775"/>
          </a:xfrm>
          <a:custGeom>
            <a:avLst/>
            <a:gdLst/>
            <a:ahLst/>
            <a:cxnLst/>
            <a:rect l="l" t="t" r="r" b="b"/>
            <a:pathLst>
              <a:path w="18272938" h="10315775">
                <a:moveTo>
                  <a:pt x="0" y="0"/>
                </a:moveTo>
                <a:lnTo>
                  <a:pt x="18272938" y="0"/>
                </a:lnTo>
                <a:lnTo>
                  <a:pt x="18272938" y="10315775"/>
                </a:lnTo>
                <a:lnTo>
                  <a:pt x="0" y="1031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FE772D7-3095-9CF5-B912-141DA5B8BD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680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63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3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8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8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0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7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4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3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4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Hình ảnh 6">
            <a:extLst>
              <a:ext uri="{FF2B5EF4-FFF2-40B4-BE49-F238E27FC236}">
                <a16:creationId xmlns:a16="http://schemas.microsoft.com/office/drawing/2014/main" id="{21D5E6BA-5FE3-E715-C716-23FCA4D3244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 l="9496" t="20496" r="9496" b="204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Hình ảnh 8">
            <a:extLst>
              <a:ext uri="{FF2B5EF4-FFF2-40B4-BE49-F238E27FC236}">
                <a16:creationId xmlns:a16="http://schemas.microsoft.com/office/drawing/2014/main" id="{838C6DDC-C16A-3097-C3F8-79E8AD5DB64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0" name="Hình ảnh 9">
            <a:extLst>
              <a:ext uri="{FF2B5EF4-FFF2-40B4-BE49-F238E27FC236}">
                <a16:creationId xmlns:a16="http://schemas.microsoft.com/office/drawing/2014/main" id="{25386FAB-34BD-F789-29B5-7DEE49DEAED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31" name="Hình ảnh 10">
            <a:extLst>
              <a:ext uri="{FF2B5EF4-FFF2-40B4-BE49-F238E27FC236}">
                <a16:creationId xmlns:a16="http://schemas.microsoft.com/office/drawing/2014/main" id="{4E06E9DD-1A04-8160-3A60-61B92474DF1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32" name="Hình ảnh 11">
            <a:extLst>
              <a:ext uri="{FF2B5EF4-FFF2-40B4-BE49-F238E27FC236}">
                <a16:creationId xmlns:a16="http://schemas.microsoft.com/office/drawing/2014/main" id="{879AB2B3-1FDF-F5EE-3419-1131C781401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BF22996C-26BF-D2AA-E69F-E05D26292E3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47E20FCF-6F75-C94B-0427-E594C231B10E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35" name="Hình ảnh 8">
            <a:extLst>
              <a:ext uri="{FF2B5EF4-FFF2-40B4-BE49-F238E27FC236}">
                <a16:creationId xmlns:a16="http://schemas.microsoft.com/office/drawing/2014/main" id="{810989E6-0E32-7AB1-4080-B4D5D5B624C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3B8E4FC3-D389-9E77-1E8A-B54F68A0AB7D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10">
            <a:extLst>
              <a:ext uri="{FF2B5EF4-FFF2-40B4-BE49-F238E27FC236}">
                <a16:creationId xmlns:a16="http://schemas.microsoft.com/office/drawing/2014/main" id="{8174AEBC-5368-0E8A-CCE3-9E968F14C4FD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2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49" r:id="rId18"/>
    <p:sldLayoutId id="214748365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E66516F-4D69-8DB6-661D-005CB4D30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04" y="1871337"/>
            <a:ext cx="5986791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3569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5D79-7AC7-C470-1126-31BFA0EB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4E3C2F6-2B03-6691-C529-8DCE7CF085A3}"/>
              </a:ext>
            </a:extLst>
          </p:cNvPr>
          <p:cNvSpPr txBox="1"/>
          <p:nvPr/>
        </p:nvSpPr>
        <p:spPr>
          <a:xfrm>
            <a:off x="9451407" y="1144840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E27A77"/>
                </a:solidFill>
                <a:latin typeface="UTM Avo" panose="02040603050506020204" pitchFamily="18" charset="0"/>
              </a:rPr>
              <a:t>Lê Châu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3AE3E85-3086-8F03-8F4C-2AFA315EA5BB}"/>
              </a:ext>
            </a:extLst>
          </p:cNvPr>
          <p:cNvSpPr/>
          <p:nvPr/>
        </p:nvSpPr>
        <p:spPr>
          <a:xfrm>
            <a:off x="790575" y="1729615"/>
            <a:ext cx="3323691" cy="1941974"/>
          </a:xfrm>
          <a:custGeom>
            <a:avLst/>
            <a:gdLst/>
            <a:ahLst/>
            <a:cxnLst/>
            <a:rect l="l" t="t" r="r" b="b"/>
            <a:pathLst>
              <a:path w="6875261" h="6051366">
                <a:moveTo>
                  <a:pt x="0" y="0"/>
                </a:moveTo>
                <a:lnTo>
                  <a:pt x="6875261" y="0"/>
                </a:lnTo>
                <a:lnTo>
                  <a:pt x="6875261" y="6051366"/>
                </a:lnTo>
                <a:lnTo>
                  <a:pt x="0" y="6051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" b="-506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C6F31F5-1200-80C7-A639-C04AED0AD10A}"/>
              </a:ext>
            </a:extLst>
          </p:cNvPr>
          <p:cNvSpPr/>
          <p:nvPr/>
        </p:nvSpPr>
        <p:spPr>
          <a:xfrm>
            <a:off x="4381661" y="1729615"/>
            <a:ext cx="3428678" cy="1941974"/>
          </a:xfrm>
          <a:custGeom>
            <a:avLst/>
            <a:gdLst/>
            <a:ahLst/>
            <a:cxnLst/>
            <a:rect l="l" t="t" r="r" b="b"/>
            <a:pathLst>
              <a:path w="7078041" h="6061514">
                <a:moveTo>
                  <a:pt x="0" y="0"/>
                </a:moveTo>
                <a:lnTo>
                  <a:pt x="7078041" y="0"/>
                </a:lnTo>
                <a:lnTo>
                  <a:pt x="7078041" y="6061514"/>
                </a:lnTo>
                <a:lnTo>
                  <a:pt x="0" y="606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12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D6A26E8-C8EC-22D6-A80F-BC0F928EBD00}"/>
              </a:ext>
            </a:extLst>
          </p:cNvPr>
          <p:cNvSpPr/>
          <p:nvPr/>
        </p:nvSpPr>
        <p:spPr>
          <a:xfrm>
            <a:off x="7660184" y="1695815"/>
            <a:ext cx="3603820" cy="1975774"/>
          </a:xfrm>
          <a:custGeom>
            <a:avLst/>
            <a:gdLst/>
            <a:ahLst/>
            <a:cxnLst/>
            <a:rect l="l" t="t" r="r" b="b"/>
            <a:pathLst>
              <a:path w="7302919" h="6057460">
                <a:moveTo>
                  <a:pt x="0" y="0"/>
                </a:moveTo>
                <a:lnTo>
                  <a:pt x="7302919" y="0"/>
                </a:lnTo>
                <a:lnTo>
                  <a:pt x="7302919" y="6057460"/>
                </a:lnTo>
                <a:lnTo>
                  <a:pt x="0" y="6057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1" b="-51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1C5060F-D1DE-5700-9E35-BCC4BE6836DB}"/>
              </a:ext>
            </a:extLst>
          </p:cNvPr>
          <p:cNvSpPr/>
          <p:nvPr/>
        </p:nvSpPr>
        <p:spPr>
          <a:xfrm>
            <a:off x="648311" y="3941148"/>
            <a:ext cx="3465955" cy="1941974"/>
          </a:xfrm>
          <a:custGeom>
            <a:avLst/>
            <a:gdLst/>
            <a:ahLst/>
            <a:cxnLst/>
            <a:rect l="l" t="t" r="r" b="b"/>
            <a:pathLst>
              <a:path w="7308105" h="6077658">
                <a:moveTo>
                  <a:pt x="0" y="0"/>
                </a:moveTo>
                <a:lnTo>
                  <a:pt x="7308104" y="0"/>
                </a:lnTo>
                <a:lnTo>
                  <a:pt x="7308104" y="6077658"/>
                </a:lnTo>
                <a:lnTo>
                  <a:pt x="0" y="60776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84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1ADE30E-D5A2-27AE-2A75-60F9911A260D}"/>
              </a:ext>
            </a:extLst>
          </p:cNvPr>
          <p:cNvSpPr/>
          <p:nvPr/>
        </p:nvSpPr>
        <p:spPr>
          <a:xfrm>
            <a:off x="4381661" y="3907348"/>
            <a:ext cx="3428678" cy="2035601"/>
          </a:xfrm>
          <a:custGeom>
            <a:avLst/>
            <a:gdLst/>
            <a:ahLst/>
            <a:cxnLst/>
            <a:rect l="l" t="t" r="r" b="b"/>
            <a:pathLst>
              <a:path w="7107785" h="6065561">
                <a:moveTo>
                  <a:pt x="0" y="0"/>
                </a:moveTo>
                <a:lnTo>
                  <a:pt x="7107785" y="0"/>
                </a:lnTo>
                <a:lnTo>
                  <a:pt x="7107785" y="6065560"/>
                </a:lnTo>
                <a:lnTo>
                  <a:pt x="0" y="60655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37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55AFDD7-A040-1991-00E3-BD1552D3CEF5}"/>
              </a:ext>
            </a:extLst>
          </p:cNvPr>
          <p:cNvSpPr/>
          <p:nvPr/>
        </p:nvSpPr>
        <p:spPr>
          <a:xfrm>
            <a:off x="7697409" y="3907348"/>
            <a:ext cx="3566595" cy="1984953"/>
          </a:xfrm>
          <a:custGeom>
            <a:avLst/>
            <a:gdLst/>
            <a:ahLst/>
            <a:cxnLst/>
            <a:rect l="l" t="t" r="r" b="b"/>
            <a:pathLst>
              <a:path w="7225063" h="6049331">
                <a:moveTo>
                  <a:pt x="0" y="0"/>
                </a:moveTo>
                <a:lnTo>
                  <a:pt x="7225063" y="0"/>
                </a:lnTo>
                <a:lnTo>
                  <a:pt x="7225063" y="6049331"/>
                </a:lnTo>
                <a:lnTo>
                  <a:pt x="0" y="6049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044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7FEEBEA-6EDE-5B6E-5F1C-79F52393C4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404852"/>
            <a:ext cx="6876884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A3D8-1B9C-256F-4A04-BCA2EEC81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4589A8A-2982-6BAB-22AE-D5220152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29" y="1777407"/>
            <a:ext cx="8181541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069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FEE-CA8E-2018-6034-A45070CC5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805184-BF56-0E63-D761-4326D02FD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91" y="1862192"/>
            <a:ext cx="98032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985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D097C1E-E29A-70C7-6253-2031E5A44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650" y="974149"/>
            <a:ext cx="5773827" cy="508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2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B3A30-0FF8-EE3B-9672-47E520E8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A04A8C6-F165-1F59-3A6A-63B9B3525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1907" y="975426"/>
            <a:ext cx="5734093" cy="49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0B77E-BF48-00D8-179A-AEF13E7E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1C1FD22-B470-2230-4E17-672D154A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4700" y="895817"/>
            <a:ext cx="6102870" cy="50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E7825-4960-DCC9-3E11-8B281424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4BEED04-F253-6102-BEFD-C3D0276FD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0432" y="1008137"/>
            <a:ext cx="5567319" cy="46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F7C72-D86D-A7F2-67F0-A4EE689CD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51E0AF7-3455-1A0F-8687-EC74A3CC0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0240" y="1163135"/>
            <a:ext cx="5303436" cy="45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FC7C-2D46-E611-FD6B-5DF38C1E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486D49B-0D6C-EC63-14E1-B10634516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6569" y="1199053"/>
            <a:ext cx="5234978" cy="43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DFEDC-C40F-2415-635E-5C9052A44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55EAFD5-4A7E-EFC8-3991-1012F2CA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29" y="1349116"/>
            <a:ext cx="8181541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9251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3</Words>
  <Application>Microsoft Office PowerPoint</Application>
  <PresentationFormat>Widescreen</PresentationFormat>
  <Paragraphs>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Calibri</vt:lpstr>
      <vt:lpstr>Cambria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Windows 10</cp:lastModifiedBy>
  <cp:revision>10</cp:revision>
  <dcterms:created xsi:type="dcterms:W3CDTF">2025-11-15T09:06:44Z</dcterms:created>
  <dcterms:modified xsi:type="dcterms:W3CDTF">2025-12-22T05:32:24Z</dcterms:modified>
</cp:coreProperties>
</file>