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2" r:id="rId3"/>
    <p:sldId id="263" r:id="rId4"/>
    <p:sldId id="265" r:id="rId5"/>
    <p:sldId id="266" r:id="rId6"/>
    <p:sldId id="267" r:id="rId7"/>
    <p:sldId id="269" r:id="rId8"/>
    <p:sldId id="270" r:id="rId9"/>
    <p:sldId id="271" r:id="rId10"/>
    <p:sldId id="273" r:id="rId11"/>
    <p:sldId id="278" r:id="rId12"/>
    <p:sldId id="280" r:id="rId13"/>
    <p:sldId id="283" r:id="rId14"/>
    <p:sldId id="286" r:id="rId15"/>
    <p:sldId id="287" r:id="rId16"/>
    <p:sldId id="288" r:id="rId17"/>
    <p:sldId id="289" r:id="rId18"/>
    <p:sldId id="292" r:id="rId19"/>
    <p:sldId id="296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4E"/>
    <a:srgbClr val="F16BED"/>
    <a:srgbClr val="B4E4DE"/>
    <a:srgbClr val="B2E9E3"/>
    <a:srgbClr val="FF0066"/>
    <a:srgbClr val="FF9529"/>
    <a:srgbClr val="74D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3A4C4-09E6-4ACA-84E6-43EE6D1D2C5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28A74-6BB2-45E4-95D6-F2433CA4D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2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Hai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liền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28A74-6BB2-45E4-95D6-F2433CA4DB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12AB8D8-B6E0-E559-F7DC-E8877949AF75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50C00-0A82-76EE-DEEB-F10C7A066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715A29-D2B1-07A1-4093-7F58D58BF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A62D2-72F4-A314-3B63-B85BE8B115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11BA-18F8-2293-557D-ECCD215B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C1DDD-A6E6-58C8-E6D3-941A84C7BC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2D761-E784-2A7D-9FA3-13A422587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B973C-10AC-34D5-AB8E-C11CE5B7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13A8D-2A1D-AAE1-41F0-0C1A75FE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F1BA2-A3BF-DD68-2397-920BD781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09F4-DBB4-8A2D-DC2E-7DACC9E3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4E0CB-0386-4987-32AB-BCE395D75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EDF85-2044-1DCB-CAE7-14F35BAAA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94F8F-59F3-E73C-6AA3-63F25AC3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14B42-8F4E-6CCE-FA98-67B13E32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5F7358-7CC2-5FCA-8DAE-B440EE8FC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481DA-FA64-4BC7-A2BE-CDD9FA2BC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EE79-8B90-60AD-4418-A3ADBAAA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18299-C305-AF40-A067-417D0E1DE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80336-6DC2-5C88-7546-2015A7A1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C781A4-F9EA-4C7F-20E9-FB41DDD77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5B2A4AD-2CE4-9CF8-5689-46381777F691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E0404-08C7-5CF4-21B7-62AE2CC30B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0CBF7-E3A4-5DE2-13DA-53BB96EFE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4EAA7-CAEF-0CA7-CB68-2742EC899A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686FAA-2360-39CE-B005-7C404C05A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2902D-AFA6-E97B-CD16-0E6166201222}"/>
              </a:ext>
            </a:extLst>
          </p:cNvPr>
          <p:cNvSpPr/>
          <p:nvPr userDrawn="1"/>
        </p:nvSpPr>
        <p:spPr>
          <a:xfrm>
            <a:off x="401782" y="293255"/>
            <a:ext cx="11388436" cy="6271491"/>
          </a:xfrm>
          <a:custGeom>
            <a:avLst/>
            <a:gdLst>
              <a:gd name="connsiteX0" fmla="*/ 0 w 11388436"/>
              <a:gd name="connsiteY0" fmla="*/ 1045269 h 6271491"/>
              <a:gd name="connsiteX1" fmla="*/ 1045269 w 11388436"/>
              <a:gd name="connsiteY1" fmla="*/ 0 h 6271491"/>
              <a:gd name="connsiteX2" fmla="*/ 10343167 w 11388436"/>
              <a:gd name="connsiteY2" fmla="*/ 0 h 6271491"/>
              <a:gd name="connsiteX3" fmla="*/ 11388436 w 11388436"/>
              <a:gd name="connsiteY3" fmla="*/ 1045269 h 6271491"/>
              <a:gd name="connsiteX4" fmla="*/ 11388436 w 11388436"/>
              <a:gd name="connsiteY4" fmla="*/ 5226222 h 6271491"/>
              <a:gd name="connsiteX5" fmla="*/ 10343167 w 11388436"/>
              <a:gd name="connsiteY5" fmla="*/ 6271491 h 6271491"/>
              <a:gd name="connsiteX6" fmla="*/ 1045269 w 11388436"/>
              <a:gd name="connsiteY6" fmla="*/ 6271491 h 6271491"/>
              <a:gd name="connsiteX7" fmla="*/ 0 w 11388436"/>
              <a:gd name="connsiteY7" fmla="*/ 5226222 h 6271491"/>
              <a:gd name="connsiteX8" fmla="*/ 0 w 11388436"/>
              <a:gd name="connsiteY8" fmla="*/ 1045269 h 627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8436" h="6271491" fill="none" extrusionOk="0">
                <a:moveTo>
                  <a:pt x="0" y="1045269"/>
                </a:moveTo>
                <a:cubicBezTo>
                  <a:pt x="-61460" y="555457"/>
                  <a:pt x="461493" y="-55028"/>
                  <a:pt x="1045269" y="0"/>
                </a:cubicBezTo>
                <a:cubicBezTo>
                  <a:pt x="5306608" y="-97066"/>
                  <a:pt x="8368665" y="30973"/>
                  <a:pt x="10343167" y="0"/>
                </a:cubicBezTo>
                <a:cubicBezTo>
                  <a:pt x="10991669" y="-38296"/>
                  <a:pt x="11437195" y="530714"/>
                  <a:pt x="11388436" y="1045269"/>
                </a:cubicBezTo>
                <a:cubicBezTo>
                  <a:pt x="11354286" y="3119280"/>
                  <a:pt x="11222846" y="3302821"/>
                  <a:pt x="11388436" y="5226222"/>
                </a:cubicBezTo>
                <a:cubicBezTo>
                  <a:pt x="11452798" y="5823068"/>
                  <a:pt x="10997762" y="6210669"/>
                  <a:pt x="10343167" y="6271491"/>
                </a:cubicBezTo>
                <a:cubicBezTo>
                  <a:pt x="8967707" y="6136693"/>
                  <a:pt x="5626928" y="6414293"/>
                  <a:pt x="1045269" y="6271491"/>
                </a:cubicBezTo>
                <a:cubicBezTo>
                  <a:pt x="497796" y="6275476"/>
                  <a:pt x="48615" y="5785977"/>
                  <a:pt x="0" y="5226222"/>
                </a:cubicBezTo>
                <a:cubicBezTo>
                  <a:pt x="140436" y="4379678"/>
                  <a:pt x="98277" y="2829439"/>
                  <a:pt x="0" y="1045269"/>
                </a:cubicBezTo>
                <a:close/>
              </a:path>
              <a:path w="11388436" h="6271491" stroke="0" extrusionOk="0">
                <a:moveTo>
                  <a:pt x="0" y="1045269"/>
                </a:moveTo>
                <a:cubicBezTo>
                  <a:pt x="-113955" y="461716"/>
                  <a:pt x="543395" y="66352"/>
                  <a:pt x="1045269" y="0"/>
                </a:cubicBezTo>
                <a:cubicBezTo>
                  <a:pt x="2761332" y="52470"/>
                  <a:pt x="8759318" y="9530"/>
                  <a:pt x="10343167" y="0"/>
                </a:cubicBezTo>
                <a:cubicBezTo>
                  <a:pt x="10924767" y="-16554"/>
                  <a:pt x="11334648" y="543979"/>
                  <a:pt x="11388436" y="1045269"/>
                </a:cubicBezTo>
                <a:cubicBezTo>
                  <a:pt x="11554249" y="1650375"/>
                  <a:pt x="11387780" y="4449557"/>
                  <a:pt x="11388436" y="5226222"/>
                </a:cubicBezTo>
                <a:cubicBezTo>
                  <a:pt x="11352300" y="5810367"/>
                  <a:pt x="10916586" y="6301071"/>
                  <a:pt x="10343167" y="6271491"/>
                </a:cubicBezTo>
                <a:cubicBezTo>
                  <a:pt x="8384890" y="6245889"/>
                  <a:pt x="5263908" y="6282752"/>
                  <a:pt x="1045269" y="6271491"/>
                </a:cubicBezTo>
                <a:cubicBezTo>
                  <a:pt x="402932" y="6297693"/>
                  <a:pt x="-2669" y="5882282"/>
                  <a:pt x="0" y="5226222"/>
                </a:cubicBezTo>
                <a:cubicBezTo>
                  <a:pt x="-163844" y="4345324"/>
                  <a:pt x="110328" y="1708875"/>
                  <a:pt x="0" y="10452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059812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80068D8-336D-A2B6-B423-045F024D6677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DC9C9-42B3-F838-1404-81CEFB70E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C16C6B-B0E0-02CD-F756-0C8F041562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EF544-9D3E-C46B-1B6D-38AAC59721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6B114-BC2C-E124-11A0-0626C10AC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D30523-981D-94B2-A3F3-5E9ACF3EDB21}"/>
              </a:ext>
            </a:extLst>
          </p:cNvPr>
          <p:cNvSpPr/>
          <p:nvPr userDrawn="1"/>
        </p:nvSpPr>
        <p:spPr>
          <a:xfrm>
            <a:off x="538019" y="2272146"/>
            <a:ext cx="11115963" cy="3953164"/>
          </a:xfrm>
          <a:custGeom>
            <a:avLst/>
            <a:gdLst>
              <a:gd name="connsiteX0" fmla="*/ 0 w 11115963"/>
              <a:gd name="connsiteY0" fmla="*/ 658874 h 3953164"/>
              <a:gd name="connsiteX1" fmla="*/ 658874 w 11115963"/>
              <a:gd name="connsiteY1" fmla="*/ 0 h 3953164"/>
              <a:gd name="connsiteX2" fmla="*/ 10457089 w 11115963"/>
              <a:gd name="connsiteY2" fmla="*/ 0 h 3953164"/>
              <a:gd name="connsiteX3" fmla="*/ 11115963 w 11115963"/>
              <a:gd name="connsiteY3" fmla="*/ 658874 h 3953164"/>
              <a:gd name="connsiteX4" fmla="*/ 11115963 w 11115963"/>
              <a:gd name="connsiteY4" fmla="*/ 3294290 h 3953164"/>
              <a:gd name="connsiteX5" fmla="*/ 10457089 w 11115963"/>
              <a:gd name="connsiteY5" fmla="*/ 3953164 h 3953164"/>
              <a:gd name="connsiteX6" fmla="*/ 658874 w 11115963"/>
              <a:gd name="connsiteY6" fmla="*/ 3953164 h 3953164"/>
              <a:gd name="connsiteX7" fmla="*/ 0 w 11115963"/>
              <a:gd name="connsiteY7" fmla="*/ 3294290 h 3953164"/>
              <a:gd name="connsiteX8" fmla="*/ 0 w 11115963"/>
              <a:gd name="connsiteY8" fmla="*/ 658874 h 395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15963" h="3953164" fill="none" extrusionOk="0">
                <a:moveTo>
                  <a:pt x="0" y="658874"/>
                </a:moveTo>
                <a:cubicBezTo>
                  <a:pt x="-41006" y="353350"/>
                  <a:pt x="286640" y="-70776"/>
                  <a:pt x="658874" y="0"/>
                </a:cubicBezTo>
                <a:cubicBezTo>
                  <a:pt x="2118850" y="-97066"/>
                  <a:pt x="5749304" y="30973"/>
                  <a:pt x="10457089" y="0"/>
                </a:cubicBezTo>
                <a:cubicBezTo>
                  <a:pt x="10865845" y="-24129"/>
                  <a:pt x="11129442" y="312329"/>
                  <a:pt x="11115963" y="658874"/>
                </a:cubicBezTo>
                <a:cubicBezTo>
                  <a:pt x="11081813" y="1427682"/>
                  <a:pt x="10950373" y="2443805"/>
                  <a:pt x="11115963" y="3294290"/>
                </a:cubicBezTo>
                <a:cubicBezTo>
                  <a:pt x="11172580" y="3675382"/>
                  <a:pt x="10853152" y="3927849"/>
                  <a:pt x="10457089" y="3953164"/>
                </a:cubicBezTo>
                <a:cubicBezTo>
                  <a:pt x="6773999" y="3818366"/>
                  <a:pt x="5423434" y="4095966"/>
                  <a:pt x="658874" y="3953164"/>
                </a:cubicBezTo>
                <a:cubicBezTo>
                  <a:pt x="350204" y="3960544"/>
                  <a:pt x="33265" y="3646180"/>
                  <a:pt x="0" y="3294290"/>
                </a:cubicBezTo>
                <a:cubicBezTo>
                  <a:pt x="140436" y="2991546"/>
                  <a:pt x="98277" y="1128715"/>
                  <a:pt x="0" y="658874"/>
                </a:cubicBezTo>
                <a:close/>
              </a:path>
              <a:path w="11115963" h="3953164" stroke="0" extrusionOk="0">
                <a:moveTo>
                  <a:pt x="0" y="658874"/>
                </a:moveTo>
                <a:cubicBezTo>
                  <a:pt x="-17780" y="294010"/>
                  <a:pt x="301419" y="5658"/>
                  <a:pt x="658874" y="0"/>
                </a:cubicBezTo>
                <a:cubicBezTo>
                  <a:pt x="5382189" y="52470"/>
                  <a:pt x="7891478" y="9530"/>
                  <a:pt x="10457089" y="0"/>
                </a:cubicBezTo>
                <a:cubicBezTo>
                  <a:pt x="10837295" y="-62625"/>
                  <a:pt x="11106669" y="308120"/>
                  <a:pt x="11115963" y="658874"/>
                </a:cubicBezTo>
                <a:cubicBezTo>
                  <a:pt x="11281776" y="1951383"/>
                  <a:pt x="11115307" y="2447607"/>
                  <a:pt x="11115963" y="3294290"/>
                </a:cubicBezTo>
                <a:cubicBezTo>
                  <a:pt x="11104458" y="3660360"/>
                  <a:pt x="10813879" y="4007449"/>
                  <a:pt x="10457089" y="3953164"/>
                </a:cubicBezTo>
                <a:cubicBezTo>
                  <a:pt x="6623418" y="3927562"/>
                  <a:pt x="2104841" y="3964425"/>
                  <a:pt x="658874" y="3953164"/>
                </a:cubicBezTo>
                <a:cubicBezTo>
                  <a:pt x="271517" y="3962618"/>
                  <a:pt x="-1608" y="3705631"/>
                  <a:pt x="0" y="3294290"/>
                </a:cubicBezTo>
                <a:cubicBezTo>
                  <a:pt x="-163844" y="2247805"/>
                  <a:pt x="110328" y="1150837"/>
                  <a:pt x="0" y="6588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059812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B3335E6-6A5D-E2BA-0D81-269193A3D20D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80A8C-E01F-0093-C3AD-0DCD72BCE1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DEAE98-26C8-141D-E370-4145DB0872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C3521-A0E0-3636-00EF-70B53454D1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0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7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C1BD-4819-93A7-C623-363BA8D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6CDE6A-2E13-FC30-03DD-10ABECBF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A1509-BA16-8EBC-9804-7DC1C4BC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AE25F-5159-9787-227C-3EBB2B43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FD27D-5CC7-D0E6-038E-903B3668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A955D-2FD7-616C-D9CE-14C0318D8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FC2D5-B415-2735-83FA-C21A4310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7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12ED-8B52-9610-E0AB-91E8427F9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049B-29A2-F8E0-DDE2-542CE0AAC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C3EE0-6F62-EBEB-F50B-45549840E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A04EC-B951-8ADB-F0F1-42ADB6DB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4D42BB-A148-4B5A-8693-588C1431E3A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832CC-BC60-1D0C-A480-AF2C79DB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674D-6182-D3E7-574C-E4F0B490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9DCCA-51C2-4B2B-A5C9-8C52AEDC7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9D41508-EF55-AAE4-B40B-C669B5229790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ACA8E-1560-DA98-4168-2A867C2CD3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01F23-9A57-FDD2-502A-BA574CC7F67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5369A-44D1-A12B-CA42-5F9D0667AD0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41900" y="-973985"/>
            <a:ext cx="26641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7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4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21B2B6-93B9-5C9E-3F3A-74051A61C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05" y="5387485"/>
            <a:ext cx="1426205" cy="1470515"/>
          </a:xfrm>
          <a:prstGeom prst="rect">
            <a:avLst/>
          </a:prstGeom>
        </p:spPr>
      </p:pic>
      <p:pic>
        <p:nvPicPr>
          <p:cNvPr id="9" name="Hình ảnh 3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5BEF580D-A5FF-DF5F-045A-BD72BB4BE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" y="180636"/>
            <a:ext cx="1186962" cy="1504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DE87FE-45AC-83A7-8994-72E4B429C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4" y="549145"/>
            <a:ext cx="9833700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84B5E9-E694-3498-8C27-4DD9FB1BB40D}"/>
              </a:ext>
            </a:extLst>
          </p:cNvPr>
          <p:cNvGrpSpPr/>
          <p:nvPr/>
        </p:nvGrpSpPr>
        <p:grpSpPr>
          <a:xfrm>
            <a:off x="617838" y="557756"/>
            <a:ext cx="10956324" cy="1353065"/>
            <a:chOff x="617838" y="763030"/>
            <a:chExt cx="10956324" cy="13530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88DC35-CE9B-8952-7B88-B273230E9D80}"/>
                </a:ext>
              </a:extLst>
            </p:cNvPr>
            <p:cNvSpPr/>
            <p:nvPr/>
          </p:nvSpPr>
          <p:spPr>
            <a:xfrm>
              <a:off x="617838" y="982362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C414227-F23A-97EE-FABF-99C19E14F118}"/>
                </a:ext>
              </a:extLst>
            </p:cNvPr>
            <p:cNvSpPr/>
            <p:nvPr/>
          </p:nvSpPr>
          <p:spPr>
            <a:xfrm>
              <a:off x="1680518" y="763030"/>
              <a:ext cx="9893644" cy="1353065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Tiếng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nào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vần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</a:rPr>
                <a:t>ung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tiếng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nào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vần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UTM Avo" panose="02040603050506020204" pitchFamily="18" charset="0"/>
                </a:rPr>
                <a:t>uc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DA1B211B-44A3-4E3C-E5DC-F147A3D10C6C}"/>
              </a:ext>
            </a:extLst>
          </p:cNvPr>
          <p:cNvSpPr/>
          <p:nvPr/>
        </p:nvSpPr>
        <p:spPr>
          <a:xfrm>
            <a:off x="339292" y="2015412"/>
            <a:ext cx="7535745" cy="4498860"/>
          </a:xfrm>
          <a:custGeom>
            <a:avLst/>
            <a:gdLst/>
            <a:ahLst/>
            <a:cxnLst/>
            <a:rect l="l" t="t" r="r" b="b"/>
            <a:pathLst>
              <a:path w="9230527" h="5746003">
                <a:moveTo>
                  <a:pt x="0" y="0"/>
                </a:moveTo>
                <a:lnTo>
                  <a:pt x="9230528" y="0"/>
                </a:lnTo>
                <a:lnTo>
                  <a:pt x="9230528" y="5746004"/>
                </a:lnTo>
                <a:lnTo>
                  <a:pt x="0" y="574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FFA890-8FE1-4790-C97E-7F4D64BC49CE}"/>
              </a:ext>
            </a:extLst>
          </p:cNvPr>
          <p:cNvGrpSpPr/>
          <p:nvPr/>
        </p:nvGrpSpPr>
        <p:grpSpPr>
          <a:xfrm>
            <a:off x="7726902" y="4435237"/>
            <a:ext cx="3847258" cy="2079035"/>
            <a:chOff x="675480" y="1820008"/>
            <a:chExt cx="7862695" cy="4590694"/>
          </a:xfrm>
        </p:grpSpPr>
        <p:pic>
          <p:nvPicPr>
            <p:cNvPr id="7" name="Đồ họa 3">
              <a:extLst>
                <a:ext uri="{FF2B5EF4-FFF2-40B4-BE49-F238E27FC236}">
                  <a16:creationId xmlns:a16="http://schemas.microsoft.com/office/drawing/2014/main" id="{059FEE66-B80C-7B3A-C5B1-BFAAC8137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5480" y="2699238"/>
              <a:ext cx="7862695" cy="37114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9EC54A-80E0-C182-75D8-A6EB72E46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0575" y="1820008"/>
              <a:ext cx="7012504" cy="852470"/>
            </a:xfrm>
            <a:prstGeom prst="rect">
              <a:avLst/>
            </a:prstGeom>
          </p:spPr>
        </p:pic>
      </p:grpSp>
      <p:pic>
        <p:nvPicPr>
          <p:cNvPr id="9" name="Tainhanh.net_Youtube_2-Minute-Timer-with-Music-for-Kids-Countdown-Videos-HD_BhY264aEZrQ_1080p">
            <a:hlinkClick r:id="" action="ppaction://media"/>
            <a:extLst>
              <a:ext uri="{FF2B5EF4-FFF2-40B4-BE49-F238E27FC236}">
                <a16:creationId xmlns:a16="http://schemas.microsoft.com/office/drawing/2014/main" id="{0EE7C441-5C81-40CA-8AA8-1BEBE5B77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7805" y="2584108"/>
            <a:ext cx="2405449" cy="13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85AA9-AF43-7DD1-E902-F3353248C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331" l="9375" r="90918">
                        <a14:foregroundMark x1="11328" y1="18359" x2="10840" y2="18880"/>
                        <a14:foregroundMark x1="38867" y1="91016" x2="38867" y2="91016"/>
                        <a14:foregroundMark x1="40039" y1="94206" x2="40039" y2="94206"/>
                        <a14:foregroundMark x1="41016" y1="95768" x2="41016" y2="95768"/>
                        <a14:foregroundMark x1="26563" y1="95313" x2="26563" y2="95313"/>
                        <a14:foregroundMark x1="27246" y1="97331" x2="27246" y2="97331"/>
                        <a14:foregroundMark x1="60254" y1="93359" x2="60254" y2="93359"/>
                        <a14:foregroundMark x1="56445" y1="94466" x2="56445" y2="94466"/>
                        <a14:foregroundMark x1="77930" y1="97201" x2="77930" y2="97201"/>
                        <a14:foregroundMark x1="29590" y1="29622" x2="29590" y2="29622"/>
                        <a14:foregroundMark x1="9375" y1="28190" x2="9375" y2="28190"/>
                        <a14:foregroundMark x1="90918" y1="25195" x2="90918" y2="2519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8" y="-280205"/>
            <a:ext cx="4502241" cy="67533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8E3D5E-94C0-4EBB-E7B8-19A7996373B1}"/>
              </a:ext>
            </a:extLst>
          </p:cNvPr>
          <p:cNvGrpSpPr/>
          <p:nvPr/>
        </p:nvGrpSpPr>
        <p:grpSpPr>
          <a:xfrm>
            <a:off x="5318449" y="1398856"/>
            <a:ext cx="5803895" cy="4060288"/>
            <a:chOff x="746564" y="2004459"/>
            <a:chExt cx="5803895" cy="40602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2030CA-F0B9-66F7-F1F7-F085CD23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564" y="2004459"/>
              <a:ext cx="5803895" cy="40602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17A708-3277-78A2-2887-E7748F94D13F}"/>
                </a:ext>
              </a:extLst>
            </p:cNvPr>
            <p:cNvSpPr txBox="1"/>
            <p:nvPr/>
          </p:nvSpPr>
          <p:spPr>
            <a:xfrm>
              <a:off x="1607772" y="2757330"/>
              <a:ext cx="408147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Đặt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1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câu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với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các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từ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vừa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tìm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được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ở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bài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tập</a:t>
              </a:r>
              <a:r>
                <a:rPr lang="en-US" sz="4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2.</a:t>
              </a:r>
              <a:endParaRPr lang="vi-VN" sz="4400" dirty="0">
                <a:ln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A397B2-398A-F1FD-E61C-FDE25785C99F}"/>
              </a:ext>
            </a:extLst>
          </p:cNvPr>
          <p:cNvGrpSpPr/>
          <p:nvPr/>
        </p:nvGrpSpPr>
        <p:grpSpPr>
          <a:xfrm>
            <a:off x="617838" y="741405"/>
            <a:ext cx="4201297" cy="914400"/>
            <a:chOff x="617838" y="741405"/>
            <a:chExt cx="4201297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F208665-3166-257A-53FB-AFCF22CEAA50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C9E391B-4C74-44DA-C903-B4F75AC53E8D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Tập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viết</a:t>
              </a:r>
              <a:endPara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E94823AE-9A0A-7504-87B5-A14A8BEB8FEC}"/>
              </a:ext>
            </a:extLst>
          </p:cNvPr>
          <p:cNvSpPr/>
          <p:nvPr/>
        </p:nvSpPr>
        <p:spPr>
          <a:xfrm>
            <a:off x="651588" y="1961686"/>
            <a:ext cx="10888825" cy="2034227"/>
          </a:xfrm>
          <a:custGeom>
            <a:avLst/>
            <a:gdLst/>
            <a:ahLst/>
            <a:cxnLst/>
            <a:rect l="l" t="t" r="r" b="b"/>
            <a:pathLst>
              <a:path w="11301259" h="2034227">
                <a:moveTo>
                  <a:pt x="0" y="0"/>
                </a:moveTo>
                <a:lnTo>
                  <a:pt x="11301258" y="0"/>
                </a:lnTo>
                <a:lnTo>
                  <a:pt x="11301258" y="2034226"/>
                </a:lnTo>
                <a:lnTo>
                  <a:pt x="0" y="203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0" r="-21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C7031A8-1CC9-B86F-AB60-AEB3F9ECDB83}"/>
              </a:ext>
            </a:extLst>
          </p:cNvPr>
          <p:cNvSpPr/>
          <p:nvPr/>
        </p:nvSpPr>
        <p:spPr>
          <a:xfrm>
            <a:off x="3274036" y="3788229"/>
            <a:ext cx="5643928" cy="2817844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b="-103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4B2A0-C78C-E044-2FE3-FF5AFE25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F9583A-E92C-DFBC-1BC9-9DF2B67AD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05" y="5387485"/>
            <a:ext cx="1426205" cy="1470515"/>
          </a:xfrm>
          <a:prstGeom prst="rect">
            <a:avLst/>
          </a:prstGeom>
        </p:spPr>
      </p:pic>
      <p:pic>
        <p:nvPicPr>
          <p:cNvPr id="9" name="Hình ảnh 3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9402977C-1B74-A92E-6995-B4AE0CDD7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" y="180636"/>
            <a:ext cx="1186962" cy="15047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5CF0C-C774-7B04-1211-77D525170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87" y="732370"/>
            <a:ext cx="9833700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8198-6D21-FBC1-86ED-6C3789ADF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D33E87-A429-B792-8A11-F1F8904D5EC1}"/>
              </a:ext>
            </a:extLst>
          </p:cNvPr>
          <p:cNvGrpSpPr/>
          <p:nvPr/>
        </p:nvGrpSpPr>
        <p:grpSpPr>
          <a:xfrm>
            <a:off x="617838" y="590680"/>
            <a:ext cx="4201297" cy="914400"/>
            <a:chOff x="617838" y="741405"/>
            <a:chExt cx="4201297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ADBA26E-41BD-3317-16DD-A2A095E23492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9CDA96-6412-28ED-DAC2-05D0DA68AA78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D30A4009-8228-E874-B65F-6DC7713E762D}"/>
              </a:ext>
            </a:extLst>
          </p:cNvPr>
          <p:cNvSpPr/>
          <p:nvPr/>
        </p:nvSpPr>
        <p:spPr>
          <a:xfrm>
            <a:off x="5995517" y="450003"/>
            <a:ext cx="5157430" cy="2504212"/>
          </a:xfrm>
          <a:custGeom>
            <a:avLst/>
            <a:gdLst/>
            <a:ahLst/>
            <a:cxnLst/>
            <a:rect l="l" t="t" r="r" b="b"/>
            <a:pathLst>
              <a:path w="11301259" h="5029060">
                <a:moveTo>
                  <a:pt x="0" y="0"/>
                </a:moveTo>
                <a:lnTo>
                  <a:pt x="11301258" y="0"/>
                </a:lnTo>
                <a:lnTo>
                  <a:pt x="11301258" y="5029060"/>
                </a:lnTo>
                <a:lnTo>
                  <a:pt x="0" y="502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softEdge rad="317500"/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F5C14-B59D-D063-8FC1-54744D698BA2}"/>
              </a:ext>
            </a:extLst>
          </p:cNvPr>
          <p:cNvSpPr txBox="1"/>
          <p:nvPr/>
        </p:nvSpPr>
        <p:spPr>
          <a:xfrm>
            <a:off x="3790950" y="2523639"/>
            <a:ext cx="4610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66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8704E-A4A8-6945-1917-477A71B33744}"/>
              </a:ext>
            </a:extLst>
          </p:cNvPr>
          <p:cNvSpPr txBox="1"/>
          <p:nvPr/>
        </p:nvSpPr>
        <p:spPr>
          <a:xfrm>
            <a:off x="774700" y="3219127"/>
            <a:ext cx="1076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 sớm, gà mẹ dẫn đàn con ra vườn kiếm ăn. Bất chợt mưa to, gió lớn. Đàn gà con rét run. Gà mẹ liền ôm các con, ấp ủ chúng. Rúc trong lòng mẹ, đàn gà con cùng chiêm chiếp: “Mẹ ấm quá! Ấm quá!”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88EDED6D-0B26-D9AE-4F86-385691C18041}"/>
              </a:ext>
            </a:extLst>
          </p:cNvPr>
          <p:cNvSpPr/>
          <p:nvPr/>
        </p:nvSpPr>
        <p:spPr>
          <a:xfrm>
            <a:off x="735773" y="1959687"/>
            <a:ext cx="3055177" cy="804833"/>
          </a:xfrm>
          <a:custGeom>
            <a:avLst/>
            <a:gdLst>
              <a:gd name="connsiteX0" fmla="*/ 0 w 3055177"/>
              <a:gd name="connsiteY0" fmla="*/ 225281 h 804833"/>
              <a:gd name="connsiteX1" fmla="*/ 225281 w 3055177"/>
              <a:gd name="connsiteY1" fmla="*/ 0 h 804833"/>
              <a:gd name="connsiteX2" fmla="*/ 772250 w 3055177"/>
              <a:gd name="connsiteY2" fmla="*/ 0 h 804833"/>
              <a:gd name="connsiteX3" fmla="*/ 1241081 w 3055177"/>
              <a:gd name="connsiteY3" fmla="*/ 0 h 804833"/>
              <a:gd name="connsiteX4" fmla="*/ 1735958 w 3055177"/>
              <a:gd name="connsiteY4" fmla="*/ 0 h 804833"/>
              <a:gd name="connsiteX5" fmla="*/ 2308973 w 3055177"/>
              <a:gd name="connsiteY5" fmla="*/ 0 h 804833"/>
              <a:gd name="connsiteX6" fmla="*/ 2829896 w 3055177"/>
              <a:gd name="connsiteY6" fmla="*/ 0 h 804833"/>
              <a:gd name="connsiteX7" fmla="*/ 3055177 w 3055177"/>
              <a:gd name="connsiteY7" fmla="*/ 225281 h 804833"/>
              <a:gd name="connsiteX8" fmla="*/ 3055177 w 3055177"/>
              <a:gd name="connsiteY8" fmla="*/ 579552 h 804833"/>
              <a:gd name="connsiteX9" fmla="*/ 2829896 w 3055177"/>
              <a:gd name="connsiteY9" fmla="*/ 804833 h 804833"/>
              <a:gd name="connsiteX10" fmla="*/ 2308973 w 3055177"/>
              <a:gd name="connsiteY10" fmla="*/ 804833 h 804833"/>
              <a:gd name="connsiteX11" fmla="*/ 1788050 w 3055177"/>
              <a:gd name="connsiteY11" fmla="*/ 804833 h 804833"/>
              <a:gd name="connsiteX12" fmla="*/ 1241081 w 3055177"/>
              <a:gd name="connsiteY12" fmla="*/ 804833 h 804833"/>
              <a:gd name="connsiteX13" fmla="*/ 746204 w 3055177"/>
              <a:gd name="connsiteY13" fmla="*/ 804833 h 804833"/>
              <a:gd name="connsiteX14" fmla="*/ 225281 w 3055177"/>
              <a:gd name="connsiteY14" fmla="*/ 804833 h 804833"/>
              <a:gd name="connsiteX15" fmla="*/ 0 w 3055177"/>
              <a:gd name="connsiteY15" fmla="*/ 579552 h 804833"/>
              <a:gd name="connsiteX16" fmla="*/ 0 w 3055177"/>
              <a:gd name="connsiteY16" fmla="*/ 225281 h 80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5177" h="804833" fill="none" extrusionOk="0">
                <a:moveTo>
                  <a:pt x="0" y="225281"/>
                </a:moveTo>
                <a:cubicBezTo>
                  <a:pt x="-27874" y="104001"/>
                  <a:pt x="76475" y="-10464"/>
                  <a:pt x="225281" y="0"/>
                </a:cubicBezTo>
                <a:cubicBezTo>
                  <a:pt x="495588" y="-33855"/>
                  <a:pt x="521475" y="20522"/>
                  <a:pt x="772250" y="0"/>
                </a:cubicBezTo>
                <a:cubicBezTo>
                  <a:pt x="1023025" y="-20522"/>
                  <a:pt x="1034908" y="48436"/>
                  <a:pt x="1241081" y="0"/>
                </a:cubicBezTo>
                <a:cubicBezTo>
                  <a:pt x="1447254" y="-48436"/>
                  <a:pt x="1546862" y="52525"/>
                  <a:pt x="1735958" y="0"/>
                </a:cubicBezTo>
                <a:cubicBezTo>
                  <a:pt x="1925054" y="-52525"/>
                  <a:pt x="2090200" y="31349"/>
                  <a:pt x="2308973" y="0"/>
                </a:cubicBezTo>
                <a:cubicBezTo>
                  <a:pt x="2527747" y="-31349"/>
                  <a:pt x="2682009" y="9449"/>
                  <a:pt x="2829896" y="0"/>
                </a:cubicBezTo>
                <a:cubicBezTo>
                  <a:pt x="2949539" y="-13510"/>
                  <a:pt x="3035788" y="94734"/>
                  <a:pt x="3055177" y="225281"/>
                </a:cubicBezTo>
                <a:cubicBezTo>
                  <a:pt x="3095433" y="331746"/>
                  <a:pt x="3047020" y="498993"/>
                  <a:pt x="3055177" y="579552"/>
                </a:cubicBezTo>
                <a:cubicBezTo>
                  <a:pt x="3042609" y="675549"/>
                  <a:pt x="2945314" y="834987"/>
                  <a:pt x="2829896" y="804833"/>
                </a:cubicBezTo>
                <a:cubicBezTo>
                  <a:pt x="2723747" y="828320"/>
                  <a:pt x="2479653" y="778882"/>
                  <a:pt x="2308973" y="804833"/>
                </a:cubicBezTo>
                <a:cubicBezTo>
                  <a:pt x="2138293" y="830784"/>
                  <a:pt x="1914845" y="787197"/>
                  <a:pt x="1788050" y="804833"/>
                </a:cubicBezTo>
                <a:cubicBezTo>
                  <a:pt x="1661255" y="822469"/>
                  <a:pt x="1501414" y="765901"/>
                  <a:pt x="1241081" y="804833"/>
                </a:cubicBezTo>
                <a:cubicBezTo>
                  <a:pt x="980748" y="843765"/>
                  <a:pt x="854536" y="747240"/>
                  <a:pt x="746204" y="804833"/>
                </a:cubicBezTo>
                <a:cubicBezTo>
                  <a:pt x="637872" y="862426"/>
                  <a:pt x="337525" y="803003"/>
                  <a:pt x="225281" y="804833"/>
                </a:cubicBezTo>
                <a:cubicBezTo>
                  <a:pt x="103267" y="827483"/>
                  <a:pt x="-4722" y="700909"/>
                  <a:pt x="0" y="579552"/>
                </a:cubicBezTo>
                <a:cubicBezTo>
                  <a:pt x="-15293" y="476466"/>
                  <a:pt x="17878" y="311142"/>
                  <a:pt x="0" y="225281"/>
                </a:cubicBezTo>
                <a:close/>
              </a:path>
              <a:path w="3055177" h="804833" stroke="0" extrusionOk="0">
                <a:moveTo>
                  <a:pt x="0" y="225281"/>
                </a:moveTo>
                <a:cubicBezTo>
                  <a:pt x="-11287" y="85550"/>
                  <a:pt x="86310" y="20319"/>
                  <a:pt x="225281" y="0"/>
                </a:cubicBezTo>
                <a:cubicBezTo>
                  <a:pt x="467392" y="-53294"/>
                  <a:pt x="526658" y="48446"/>
                  <a:pt x="746204" y="0"/>
                </a:cubicBezTo>
                <a:cubicBezTo>
                  <a:pt x="965750" y="-48446"/>
                  <a:pt x="1058304" y="30720"/>
                  <a:pt x="1188989" y="0"/>
                </a:cubicBezTo>
                <a:cubicBezTo>
                  <a:pt x="1319674" y="-30720"/>
                  <a:pt x="1452036" y="38236"/>
                  <a:pt x="1657819" y="0"/>
                </a:cubicBezTo>
                <a:cubicBezTo>
                  <a:pt x="1863602" y="-38236"/>
                  <a:pt x="1991231" y="60431"/>
                  <a:pt x="2204788" y="0"/>
                </a:cubicBezTo>
                <a:cubicBezTo>
                  <a:pt x="2418345" y="-60431"/>
                  <a:pt x="2616290" y="22680"/>
                  <a:pt x="2829896" y="0"/>
                </a:cubicBezTo>
                <a:cubicBezTo>
                  <a:pt x="2979449" y="13906"/>
                  <a:pt x="3075637" y="94433"/>
                  <a:pt x="3055177" y="225281"/>
                </a:cubicBezTo>
                <a:cubicBezTo>
                  <a:pt x="3075806" y="302767"/>
                  <a:pt x="3048094" y="492055"/>
                  <a:pt x="3055177" y="579552"/>
                </a:cubicBezTo>
                <a:cubicBezTo>
                  <a:pt x="3032263" y="724699"/>
                  <a:pt x="2964657" y="833172"/>
                  <a:pt x="2829896" y="804833"/>
                </a:cubicBezTo>
                <a:cubicBezTo>
                  <a:pt x="2594525" y="865437"/>
                  <a:pt x="2413320" y="748232"/>
                  <a:pt x="2256881" y="804833"/>
                </a:cubicBezTo>
                <a:cubicBezTo>
                  <a:pt x="2100443" y="861434"/>
                  <a:pt x="1917917" y="745787"/>
                  <a:pt x="1709912" y="804833"/>
                </a:cubicBezTo>
                <a:cubicBezTo>
                  <a:pt x="1501907" y="863879"/>
                  <a:pt x="1387754" y="804757"/>
                  <a:pt x="1241081" y="804833"/>
                </a:cubicBezTo>
                <a:cubicBezTo>
                  <a:pt x="1094408" y="804909"/>
                  <a:pt x="905120" y="800176"/>
                  <a:pt x="772250" y="804833"/>
                </a:cubicBezTo>
                <a:cubicBezTo>
                  <a:pt x="639380" y="809490"/>
                  <a:pt x="493596" y="761134"/>
                  <a:pt x="225281" y="804833"/>
                </a:cubicBezTo>
                <a:cubicBezTo>
                  <a:pt x="101184" y="837055"/>
                  <a:pt x="2335" y="698787"/>
                  <a:pt x="0" y="579552"/>
                </a:cubicBezTo>
                <a:cubicBezTo>
                  <a:pt x="-41562" y="491999"/>
                  <a:pt x="18809" y="368531"/>
                  <a:pt x="0" y="225281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12962"/>
                </a:solidFill>
                <a:latin typeface="UTM Avo" panose="02040603050506020204" pitchFamily="18" charset="0"/>
              </a:rPr>
              <a:t>Chia </a:t>
            </a:r>
            <a:r>
              <a:rPr lang="en-US" sz="36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câu</a:t>
            </a:r>
            <a:endParaRPr lang="en-US" sz="36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3882F-DD6A-EFD6-AC6C-5E45B33F4170}"/>
              </a:ext>
            </a:extLst>
          </p:cNvPr>
          <p:cNvSpPr txBox="1"/>
          <p:nvPr/>
        </p:nvSpPr>
        <p:spPr>
          <a:xfrm>
            <a:off x="1233299" y="3262375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A3292-71A3-BD54-5520-A04EB3AE0755}"/>
              </a:ext>
            </a:extLst>
          </p:cNvPr>
          <p:cNvSpPr txBox="1"/>
          <p:nvPr/>
        </p:nvSpPr>
        <p:spPr>
          <a:xfrm>
            <a:off x="2539585" y="3774003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93017-31A3-88B3-2108-141F845D4959}"/>
              </a:ext>
            </a:extLst>
          </p:cNvPr>
          <p:cNvSpPr txBox="1"/>
          <p:nvPr/>
        </p:nvSpPr>
        <p:spPr>
          <a:xfrm>
            <a:off x="8275293" y="3839792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43F751-0CBE-3853-BB67-8EC8048E7FD9}"/>
              </a:ext>
            </a:extLst>
          </p:cNvPr>
          <p:cNvSpPr txBox="1"/>
          <p:nvPr/>
        </p:nvSpPr>
        <p:spPr>
          <a:xfrm>
            <a:off x="2240646" y="432887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A1A93-4DC7-E825-A268-EFC7049505D9}"/>
              </a:ext>
            </a:extLst>
          </p:cNvPr>
          <p:cNvSpPr txBox="1"/>
          <p:nvPr/>
        </p:nvSpPr>
        <p:spPr>
          <a:xfrm>
            <a:off x="436834" y="486227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D29DA-C4C8-05CC-7BA0-40BA2DEDC2D0}"/>
              </a:ext>
            </a:extLst>
          </p:cNvPr>
          <p:cNvSpPr txBox="1"/>
          <p:nvPr/>
        </p:nvSpPr>
        <p:spPr>
          <a:xfrm>
            <a:off x="1974932" y="531699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334725-0B0B-6665-DFF5-139CE977AFE4}"/>
              </a:ext>
            </a:extLst>
          </p:cNvPr>
          <p:cNvSpPr txBox="1"/>
          <p:nvPr/>
        </p:nvSpPr>
        <p:spPr>
          <a:xfrm>
            <a:off x="5186218" y="535853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9390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2B1C9214-CAB9-2FC0-51B8-6644870FC064}"/>
              </a:ext>
            </a:extLst>
          </p:cNvPr>
          <p:cNvSpPr/>
          <p:nvPr/>
        </p:nvSpPr>
        <p:spPr>
          <a:xfrm>
            <a:off x="1159505" y="2532039"/>
            <a:ext cx="9872990" cy="1463017"/>
          </a:xfrm>
          <a:custGeom>
            <a:avLst/>
            <a:gdLst>
              <a:gd name="connsiteX0" fmla="*/ 0 w 9872990"/>
              <a:gd name="connsiteY0" fmla="*/ 243841 h 1463017"/>
              <a:gd name="connsiteX1" fmla="*/ 243841 w 9872990"/>
              <a:gd name="connsiteY1" fmla="*/ 0 h 1463017"/>
              <a:gd name="connsiteX2" fmla="*/ 924276 w 9872990"/>
              <a:gd name="connsiteY2" fmla="*/ 0 h 1463017"/>
              <a:gd name="connsiteX3" fmla="*/ 1698564 w 9872990"/>
              <a:gd name="connsiteY3" fmla="*/ 0 h 1463017"/>
              <a:gd name="connsiteX4" fmla="*/ 2378999 w 9872990"/>
              <a:gd name="connsiteY4" fmla="*/ 0 h 1463017"/>
              <a:gd name="connsiteX5" fmla="*/ 2871727 w 9872990"/>
              <a:gd name="connsiteY5" fmla="*/ 0 h 1463017"/>
              <a:gd name="connsiteX6" fmla="*/ 3552162 w 9872990"/>
              <a:gd name="connsiteY6" fmla="*/ 0 h 1463017"/>
              <a:gd name="connsiteX7" fmla="*/ 4232597 w 9872990"/>
              <a:gd name="connsiteY7" fmla="*/ 0 h 1463017"/>
              <a:gd name="connsiteX8" fmla="*/ 4819179 w 9872990"/>
              <a:gd name="connsiteY8" fmla="*/ 0 h 1463017"/>
              <a:gd name="connsiteX9" fmla="*/ 5593467 w 9872990"/>
              <a:gd name="connsiteY9" fmla="*/ 0 h 1463017"/>
              <a:gd name="connsiteX10" fmla="*/ 6367754 w 9872990"/>
              <a:gd name="connsiteY10" fmla="*/ 0 h 1463017"/>
              <a:gd name="connsiteX11" fmla="*/ 6672777 w 9872990"/>
              <a:gd name="connsiteY11" fmla="*/ 0 h 1463017"/>
              <a:gd name="connsiteX12" fmla="*/ 7165506 w 9872990"/>
              <a:gd name="connsiteY12" fmla="*/ 0 h 1463017"/>
              <a:gd name="connsiteX13" fmla="*/ 7939794 w 9872990"/>
              <a:gd name="connsiteY13" fmla="*/ 0 h 1463017"/>
              <a:gd name="connsiteX14" fmla="*/ 8338669 w 9872990"/>
              <a:gd name="connsiteY14" fmla="*/ 0 h 1463017"/>
              <a:gd name="connsiteX15" fmla="*/ 8643692 w 9872990"/>
              <a:gd name="connsiteY15" fmla="*/ 0 h 1463017"/>
              <a:gd name="connsiteX16" fmla="*/ 8948714 w 9872990"/>
              <a:gd name="connsiteY16" fmla="*/ 0 h 1463017"/>
              <a:gd name="connsiteX17" fmla="*/ 9629149 w 9872990"/>
              <a:gd name="connsiteY17" fmla="*/ 0 h 1463017"/>
              <a:gd name="connsiteX18" fmla="*/ 9872990 w 9872990"/>
              <a:gd name="connsiteY18" fmla="*/ 243841 h 1463017"/>
              <a:gd name="connsiteX19" fmla="*/ 9872990 w 9872990"/>
              <a:gd name="connsiteY19" fmla="*/ 741262 h 1463017"/>
              <a:gd name="connsiteX20" fmla="*/ 9872990 w 9872990"/>
              <a:gd name="connsiteY20" fmla="*/ 1219176 h 1463017"/>
              <a:gd name="connsiteX21" fmla="*/ 9629149 w 9872990"/>
              <a:gd name="connsiteY21" fmla="*/ 1463017 h 1463017"/>
              <a:gd name="connsiteX22" fmla="*/ 9136420 w 9872990"/>
              <a:gd name="connsiteY22" fmla="*/ 1463017 h 1463017"/>
              <a:gd name="connsiteX23" fmla="*/ 8737545 w 9872990"/>
              <a:gd name="connsiteY23" fmla="*/ 1463017 h 1463017"/>
              <a:gd name="connsiteX24" fmla="*/ 8150963 w 9872990"/>
              <a:gd name="connsiteY24" fmla="*/ 1463017 h 1463017"/>
              <a:gd name="connsiteX25" fmla="*/ 7470528 w 9872990"/>
              <a:gd name="connsiteY25" fmla="*/ 1463017 h 1463017"/>
              <a:gd name="connsiteX26" fmla="*/ 6883946 w 9872990"/>
              <a:gd name="connsiteY26" fmla="*/ 1463017 h 1463017"/>
              <a:gd name="connsiteX27" fmla="*/ 6203512 w 9872990"/>
              <a:gd name="connsiteY27" fmla="*/ 1463017 h 1463017"/>
              <a:gd name="connsiteX28" fmla="*/ 5616930 w 9872990"/>
              <a:gd name="connsiteY28" fmla="*/ 1463017 h 1463017"/>
              <a:gd name="connsiteX29" fmla="*/ 5218054 w 9872990"/>
              <a:gd name="connsiteY29" fmla="*/ 1463017 h 1463017"/>
              <a:gd name="connsiteX30" fmla="*/ 4819179 w 9872990"/>
              <a:gd name="connsiteY30" fmla="*/ 1463017 h 1463017"/>
              <a:gd name="connsiteX31" fmla="*/ 4420303 w 9872990"/>
              <a:gd name="connsiteY31" fmla="*/ 1463017 h 1463017"/>
              <a:gd name="connsiteX32" fmla="*/ 4021427 w 9872990"/>
              <a:gd name="connsiteY32" fmla="*/ 1463017 h 1463017"/>
              <a:gd name="connsiteX33" fmla="*/ 3340993 w 9872990"/>
              <a:gd name="connsiteY33" fmla="*/ 1463017 h 1463017"/>
              <a:gd name="connsiteX34" fmla="*/ 3035970 w 9872990"/>
              <a:gd name="connsiteY34" fmla="*/ 1463017 h 1463017"/>
              <a:gd name="connsiteX35" fmla="*/ 2730948 w 9872990"/>
              <a:gd name="connsiteY35" fmla="*/ 1463017 h 1463017"/>
              <a:gd name="connsiteX36" fmla="*/ 2332072 w 9872990"/>
              <a:gd name="connsiteY36" fmla="*/ 1463017 h 1463017"/>
              <a:gd name="connsiteX37" fmla="*/ 1651637 w 9872990"/>
              <a:gd name="connsiteY37" fmla="*/ 1463017 h 1463017"/>
              <a:gd name="connsiteX38" fmla="*/ 1158909 w 9872990"/>
              <a:gd name="connsiteY38" fmla="*/ 1463017 h 1463017"/>
              <a:gd name="connsiteX39" fmla="*/ 243841 w 9872990"/>
              <a:gd name="connsiteY39" fmla="*/ 1463017 h 1463017"/>
              <a:gd name="connsiteX40" fmla="*/ 0 w 9872990"/>
              <a:gd name="connsiteY40" fmla="*/ 1219176 h 1463017"/>
              <a:gd name="connsiteX41" fmla="*/ 0 w 9872990"/>
              <a:gd name="connsiteY41" fmla="*/ 741262 h 1463017"/>
              <a:gd name="connsiteX42" fmla="*/ 0 w 9872990"/>
              <a:gd name="connsiteY42" fmla="*/ 243841 h 146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72990" h="1463017" fill="none" extrusionOk="0">
                <a:moveTo>
                  <a:pt x="0" y="243841"/>
                </a:moveTo>
                <a:cubicBezTo>
                  <a:pt x="4599" y="116784"/>
                  <a:pt x="115182" y="11659"/>
                  <a:pt x="243841" y="0"/>
                </a:cubicBezTo>
                <a:cubicBezTo>
                  <a:pt x="451105" y="-958"/>
                  <a:pt x="719720" y="7448"/>
                  <a:pt x="924276" y="0"/>
                </a:cubicBezTo>
                <a:cubicBezTo>
                  <a:pt x="1128832" y="-7448"/>
                  <a:pt x="1394634" y="49633"/>
                  <a:pt x="1698564" y="0"/>
                </a:cubicBezTo>
                <a:cubicBezTo>
                  <a:pt x="2002494" y="-49633"/>
                  <a:pt x="2201567" y="72379"/>
                  <a:pt x="2378999" y="0"/>
                </a:cubicBezTo>
                <a:cubicBezTo>
                  <a:pt x="2556431" y="-72379"/>
                  <a:pt x="2680268" y="44802"/>
                  <a:pt x="2871727" y="0"/>
                </a:cubicBezTo>
                <a:cubicBezTo>
                  <a:pt x="3063186" y="-44802"/>
                  <a:pt x="3387058" y="28716"/>
                  <a:pt x="3552162" y="0"/>
                </a:cubicBezTo>
                <a:cubicBezTo>
                  <a:pt x="3717266" y="-28716"/>
                  <a:pt x="4058879" y="81356"/>
                  <a:pt x="4232597" y="0"/>
                </a:cubicBezTo>
                <a:cubicBezTo>
                  <a:pt x="4406315" y="-81356"/>
                  <a:pt x="4585922" y="4506"/>
                  <a:pt x="4819179" y="0"/>
                </a:cubicBezTo>
                <a:cubicBezTo>
                  <a:pt x="5052436" y="-4506"/>
                  <a:pt x="5433814" y="87657"/>
                  <a:pt x="5593467" y="0"/>
                </a:cubicBezTo>
                <a:cubicBezTo>
                  <a:pt x="5753120" y="-87657"/>
                  <a:pt x="6027014" y="89066"/>
                  <a:pt x="6367754" y="0"/>
                </a:cubicBezTo>
                <a:cubicBezTo>
                  <a:pt x="6708494" y="-89066"/>
                  <a:pt x="6601446" y="19476"/>
                  <a:pt x="6672777" y="0"/>
                </a:cubicBezTo>
                <a:cubicBezTo>
                  <a:pt x="6744108" y="-19476"/>
                  <a:pt x="7039478" y="31205"/>
                  <a:pt x="7165506" y="0"/>
                </a:cubicBezTo>
                <a:cubicBezTo>
                  <a:pt x="7291534" y="-31205"/>
                  <a:pt x="7697976" y="3342"/>
                  <a:pt x="7939794" y="0"/>
                </a:cubicBezTo>
                <a:cubicBezTo>
                  <a:pt x="8181612" y="-3342"/>
                  <a:pt x="8237182" y="39822"/>
                  <a:pt x="8338669" y="0"/>
                </a:cubicBezTo>
                <a:cubicBezTo>
                  <a:pt x="8440156" y="-39822"/>
                  <a:pt x="8542138" y="2242"/>
                  <a:pt x="8643692" y="0"/>
                </a:cubicBezTo>
                <a:cubicBezTo>
                  <a:pt x="8745246" y="-2242"/>
                  <a:pt x="8850115" y="5599"/>
                  <a:pt x="8948714" y="0"/>
                </a:cubicBezTo>
                <a:cubicBezTo>
                  <a:pt x="9047313" y="-5599"/>
                  <a:pt x="9306467" y="67208"/>
                  <a:pt x="9629149" y="0"/>
                </a:cubicBezTo>
                <a:cubicBezTo>
                  <a:pt x="9774156" y="10738"/>
                  <a:pt x="9879781" y="105643"/>
                  <a:pt x="9872990" y="243841"/>
                </a:cubicBezTo>
                <a:cubicBezTo>
                  <a:pt x="9888878" y="450143"/>
                  <a:pt x="9863527" y="615609"/>
                  <a:pt x="9872990" y="741262"/>
                </a:cubicBezTo>
                <a:cubicBezTo>
                  <a:pt x="9882453" y="866915"/>
                  <a:pt x="9854479" y="1043344"/>
                  <a:pt x="9872990" y="1219176"/>
                </a:cubicBezTo>
                <a:cubicBezTo>
                  <a:pt x="9864476" y="1361606"/>
                  <a:pt x="9729822" y="1458643"/>
                  <a:pt x="9629149" y="1463017"/>
                </a:cubicBezTo>
                <a:cubicBezTo>
                  <a:pt x="9520018" y="1486241"/>
                  <a:pt x="9263264" y="1421962"/>
                  <a:pt x="9136420" y="1463017"/>
                </a:cubicBezTo>
                <a:cubicBezTo>
                  <a:pt x="9009576" y="1504072"/>
                  <a:pt x="8869746" y="1439610"/>
                  <a:pt x="8737545" y="1463017"/>
                </a:cubicBezTo>
                <a:cubicBezTo>
                  <a:pt x="8605344" y="1486424"/>
                  <a:pt x="8407527" y="1446117"/>
                  <a:pt x="8150963" y="1463017"/>
                </a:cubicBezTo>
                <a:cubicBezTo>
                  <a:pt x="7894399" y="1479917"/>
                  <a:pt x="7669443" y="1417727"/>
                  <a:pt x="7470528" y="1463017"/>
                </a:cubicBezTo>
                <a:cubicBezTo>
                  <a:pt x="7271614" y="1508307"/>
                  <a:pt x="7020468" y="1432098"/>
                  <a:pt x="6883946" y="1463017"/>
                </a:cubicBezTo>
                <a:cubicBezTo>
                  <a:pt x="6747424" y="1493936"/>
                  <a:pt x="6406475" y="1452896"/>
                  <a:pt x="6203512" y="1463017"/>
                </a:cubicBezTo>
                <a:cubicBezTo>
                  <a:pt x="6000549" y="1473138"/>
                  <a:pt x="5768241" y="1443411"/>
                  <a:pt x="5616930" y="1463017"/>
                </a:cubicBezTo>
                <a:cubicBezTo>
                  <a:pt x="5465619" y="1482623"/>
                  <a:pt x="5327971" y="1449287"/>
                  <a:pt x="5218054" y="1463017"/>
                </a:cubicBezTo>
                <a:cubicBezTo>
                  <a:pt x="5108137" y="1476747"/>
                  <a:pt x="4943769" y="1438752"/>
                  <a:pt x="4819179" y="1463017"/>
                </a:cubicBezTo>
                <a:cubicBezTo>
                  <a:pt x="4694589" y="1487282"/>
                  <a:pt x="4605316" y="1450267"/>
                  <a:pt x="4420303" y="1463017"/>
                </a:cubicBezTo>
                <a:cubicBezTo>
                  <a:pt x="4235290" y="1475767"/>
                  <a:pt x="4202810" y="1453691"/>
                  <a:pt x="4021427" y="1463017"/>
                </a:cubicBezTo>
                <a:cubicBezTo>
                  <a:pt x="3840044" y="1472343"/>
                  <a:pt x="3497027" y="1393319"/>
                  <a:pt x="3340993" y="1463017"/>
                </a:cubicBezTo>
                <a:cubicBezTo>
                  <a:pt x="3184959" y="1532715"/>
                  <a:pt x="3165887" y="1440949"/>
                  <a:pt x="3035970" y="1463017"/>
                </a:cubicBezTo>
                <a:cubicBezTo>
                  <a:pt x="2906053" y="1485085"/>
                  <a:pt x="2816864" y="1454266"/>
                  <a:pt x="2730948" y="1463017"/>
                </a:cubicBezTo>
                <a:cubicBezTo>
                  <a:pt x="2645032" y="1471768"/>
                  <a:pt x="2497665" y="1446448"/>
                  <a:pt x="2332072" y="1463017"/>
                </a:cubicBezTo>
                <a:cubicBezTo>
                  <a:pt x="2166479" y="1479586"/>
                  <a:pt x="1935115" y="1382418"/>
                  <a:pt x="1651637" y="1463017"/>
                </a:cubicBezTo>
                <a:cubicBezTo>
                  <a:pt x="1368159" y="1543616"/>
                  <a:pt x="1337381" y="1431963"/>
                  <a:pt x="1158909" y="1463017"/>
                </a:cubicBezTo>
                <a:cubicBezTo>
                  <a:pt x="980437" y="1494071"/>
                  <a:pt x="433924" y="1404592"/>
                  <a:pt x="243841" y="1463017"/>
                </a:cubicBezTo>
                <a:cubicBezTo>
                  <a:pt x="98729" y="1433695"/>
                  <a:pt x="36433" y="1356714"/>
                  <a:pt x="0" y="1219176"/>
                </a:cubicBezTo>
                <a:cubicBezTo>
                  <a:pt x="-4981" y="1105261"/>
                  <a:pt x="2965" y="857166"/>
                  <a:pt x="0" y="741262"/>
                </a:cubicBezTo>
                <a:cubicBezTo>
                  <a:pt x="-2965" y="625358"/>
                  <a:pt x="39993" y="472963"/>
                  <a:pt x="0" y="243841"/>
                </a:cubicBezTo>
                <a:close/>
              </a:path>
              <a:path w="9872990" h="1463017" stroke="0" extrusionOk="0">
                <a:moveTo>
                  <a:pt x="0" y="243841"/>
                </a:moveTo>
                <a:cubicBezTo>
                  <a:pt x="-22806" y="112282"/>
                  <a:pt x="102711" y="-5890"/>
                  <a:pt x="243841" y="0"/>
                </a:cubicBezTo>
                <a:cubicBezTo>
                  <a:pt x="489180" y="-2676"/>
                  <a:pt x="679436" y="40533"/>
                  <a:pt x="924276" y="0"/>
                </a:cubicBezTo>
                <a:cubicBezTo>
                  <a:pt x="1169116" y="-40533"/>
                  <a:pt x="1120061" y="14736"/>
                  <a:pt x="1229298" y="0"/>
                </a:cubicBezTo>
                <a:cubicBezTo>
                  <a:pt x="1338535" y="-14736"/>
                  <a:pt x="1579434" y="15383"/>
                  <a:pt x="1909733" y="0"/>
                </a:cubicBezTo>
                <a:cubicBezTo>
                  <a:pt x="2240032" y="-15383"/>
                  <a:pt x="2301387" y="60427"/>
                  <a:pt x="2496315" y="0"/>
                </a:cubicBezTo>
                <a:cubicBezTo>
                  <a:pt x="2691243" y="-60427"/>
                  <a:pt x="3072100" y="59575"/>
                  <a:pt x="3270603" y="0"/>
                </a:cubicBezTo>
                <a:cubicBezTo>
                  <a:pt x="3469106" y="-59575"/>
                  <a:pt x="3477269" y="16122"/>
                  <a:pt x="3669478" y="0"/>
                </a:cubicBezTo>
                <a:cubicBezTo>
                  <a:pt x="3861688" y="-16122"/>
                  <a:pt x="3892483" y="33302"/>
                  <a:pt x="3974501" y="0"/>
                </a:cubicBezTo>
                <a:cubicBezTo>
                  <a:pt x="4056519" y="-33302"/>
                  <a:pt x="4174553" y="15733"/>
                  <a:pt x="4279523" y="0"/>
                </a:cubicBezTo>
                <a:cubicBezTo>
                  <a:pt x="4384493" y="-15733"/>
                  <a:pt x="4486667" y="29671"/>
                  <a:pt x="4584546" y="0"/>
                </a:cubicBezTo>
                <a:cubicBezTo>
                  <a:pt x="4682425" y="-29671"/>
                  <a:pt x="4801709" y="45625"/>
                  <a:pt x="4983422" y="0"/>
                </a:cubicBezTo>
                <a:cubicBezTo>
                  <a:pt x="5165135" y="-45625"/>
                  <a:pt x="5371253" y="45258"/>
                  <a:pt x="5570003" y="0"/>
                </a:cubicBezTo>
                <a:cubicBezTo>
                  <a:pt x="5768753" y="-45258"/>
                  <a:pt x="6069674" y="66752"/>
                  <a:pt x="6344291" y="0"/>
                </a:cubicBezTo>
                <a:cubicBezTo>
                  <a:pt x="6618908" y="-66752"/>
                  <a:pt x="6874150" y="25352"/>
                  <a:pt x="7024726" y="0"/>
                </a:cubicBezTo>
                <a:cubicBezTo>
                  <a:pt x="7175303" y="-25352"/>
                  <a:pt x="7565008" y="59608"/>
                  <a:pt x="7799014" y="0"/>
                </a:cubicBezTo>
                <a:cubicBezTo>
                  <a:pt x="8033020" y="-59608"/>
                  <a:pt x="8190993" y="29914"/>
                  <a:pt x="8385596" y="0"/>
                </a:cubicBezTo>
                <a:cubicBezTo>
                  <a:pt x="8580199" y="-29914"/>
                  <a:pt x="9278351" y="87964"/>
                  <a:pt x="9629149" y="0"/>
                </a:cubicBezTo>
                <a:cubicBezTo>
                  <a:pt x="9763639" y="-4257"/>
                  <a:pt x="9880660" y="86599"/>
                  <a:pt x="9872990" y="243841"/>
                </a:cubicBezTo>
                <a:cubicBezTo>
                  <a:pt x="9928400" y="397230"/>
                  <a:pt x="9870024" y="586388"/>
                  <a:pt x="9872990" y="721755"/>
                </a:cubicBezTo>
                <a:cubicBezTo>
                  <a:pt x="9875956" y="857122"/>
                  <a:pt x="9823368" y="1114250"/>
                  <a:pt x="9872990" y="1219176"/>
                </a:cubicBezTo>
                <a:cubicBezTo>
                  <a:pt x="9856070" y="1352495"/>
                  <a:pt x="9776598" y="1436742"/>
                  <a:pt x="9629149" y="1463017"/>
                </a:cubicBezTo>
                <a:cubicBezTo>
                  <a:pt x="9303741" y="1468484"/>
                  <a:pt x="9151725" y="1393608"/>
                  <a:pt x="8854861" y="1463017"/>
                </a:cubicBezTo>
                <a:cubicBezTo>
                  <a:pt x="8557997" y="1532426"/>
                  <a:pt x="8491297" y="1406267"/>
                  <a:pt x="8362132" y="1463017"/>
                </a:cubicBezTo>
                <a:cubicBezTo>
                  <a:pt x="8232967" y="1519767"/>
                  <a:pt x="7927587" y="1415795"/>
                  <a:pt x="7775551" y="1463017"/>
                </a:cubicBezTo>
                <a:cubicBezTo>
                  <a:pt x="7623515" y="1510239"/>
                  <a:pt x="7356029" y="1397681"/>
                  <a:pt x="7001263" y="1463017"/>
                </a:cubicBezTo>
                <a:cubicBezTo>
                  <a:pt x="6646497" y="1528353"/>
                  <a:pt x="6746915" y="1457264"/>
                  <a:pt x="6602387" y="1463017"/>
                </a:cubicBezTo>
                <a:cubicBezTo>
                  <a:pt x="6457859" y="1468770"/>
                  <a:pt x="6447661" y="1436455"/>
                  <a:pt x="6297365" y="1463017"/>
                </a:cubicBezTo>
                <a:cubicBezTo>
                  <a:pt x="6147069" y="1489579"/>
                  <a:pt x="5816793" y="1403183"/>
                  <a:pt x="5616930" y="1463017"/>
                </a:cubicBezTo>
                <a:cubicBezTo>
                  <a:pt x="5417068" y="1522851"/>
                  <a:pt x="5316402" y="1442643"/>
                  <a:pt x="5030348" y="1463017"/>
                </a:cubicBezTo>
                <a:cubicBezTo>
                  <a:pt x="4744294" y="1483391"/>
                  <a:pt x="4823552" y="1450228"/>
                  <a:pt x="4725326" y="1463017"/>
                </a:cubicBezTo>
                <a:cubicBezTo>
                  <a:pt x="4627100" y="1475806"/>
                  <a:pt x="4380467" y="1442263"/>
                  <a:pt x="4044891" y="1463017"/>
                </a:cubicBezTo>
                <a:cubicBezTo>
                  <a:pt x="3709315" y="1483771"/>
                  <a:pt x="3815700" y="1416609"/>
                  <a:pt x="3646015" y="1463017"/>
                </a:cubicBezTo>
                <a:cubicBezTo>
                  <a:pt x="3476330" y="1509425"/>
                  <a:pt x="3260528" y="1444347"/>
                  <a:pt x="3153286" y="1463017"/>
                </a:cubicBezTo>
                <a:cubicBezTo>
                  <a:pt x="3046044" y="1481687"/>
                  <a:pt x="2622415" y="1416861"/>
                  <a:pt x="2378999" y="1463017"/>
                </a:cubicBezTo>
                <a:cubicBezTo>
                  <a:pt x="2135583" y="1509173"/>
                  <a:pt x="2190273" y="1436964"/>
                  <a:pt x="2073976" y="1463017"/>
                </a:cubicBezTo>
                <a:cubicBezTo>
                  <a:pt x="1957679" y="1489070"/>
                  <a:pt x="1686573" y="1423914"/>
                  <a:pt x="1487394" y="1463017"/>
                </a:cubicBezTo>
                <a:cubicBezTo>
                  <a:pt x="1288215" y="1502120"/>
                  <a:pt x="947680" y="1460960"/>
                  <a:pt x="806959" y="1463017"/>
                </a:cubicBezTo>
                <a:cubicBezTo>
                  <a:pt x="666238" y="1465074"/>
                  <a:pt x="410340" y="1449243"/>
                  <a:pt x="243841" y="1463017"/>
                </a:cubicBezTo>
                <a:cubicBezTo>
                  <a:pt x="137845" y="1445134"/>
                  <a:pt x="-9782" y="1390506"/>
                  <a:pt x="0" y="1219176"/>
                </a:cubicBezTo>
                <a:cubicBezTo>
                  <a:pt x="-42886" y="1059551"/>
                  <a:pt x="3646" y="881890"/>
                  <a:pt x="0" y="712002"/>
                </a:cubicBezTo>
                <a:cubicBezTo>
                  <a:pt x="-3646" y="542114"/>
                  <a:pt x="37228" y="470476"/>
                  <a:pt x="0" y="2438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5584942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	</a:t>
            </a:r>
            <a:r>
              <a:rPr lang="vi-VN" sz="3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Sáng sớm, gà mẹ dẫn đàn con ra vườn kiếm ăn.</a:t>
            </a:r>
            <a:endParaRPr lang="vi-VN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FD355710-1DBE-BA92-D6BF-8C1B42F40965}"/>
              </a:ext>
            </a:extLst>
          </p:cNvPr>
          <p:cNvSpPr/>
          <p:nvPr/>
        </p:nvSpPr>
        <p:spPr>
          <a:xfrm>
            <a:off x="1159505" y="4462883"/>
            <a:ext cx="9872990" cy="1463017"/>
          </a:xfrm>
          <a:custGeom>
            <a:avLst/>
            <a:gdLst>
              <a:gd name="connsiteX0" fmla="*/ 0 w 9872990"/>
              <a:gd name="connsiteY0" fmla="*/ 243841 h 1463017"/>
              <a:gd name="connsiteX1" fmla="*/ 243841 w 9872990"/>
              <a:gd name="connsiteY1" fmla="*/ 0 h 1463017"/>
              <a:gd name="connsiteX2" fmla="*/ 924276 w 9872990"/>
              <a:gd name="connsiteY2" fmla="*/ 0 h 1463017"/>
              <a:gd name="connsiteX3" fmla="*/ 1698564 w 9872990"/>
              <a:gd name="connsiteY3" fmla="*/ 0 h 1463017"/>
              <a:gd name="connsiteX4" fmla="*/ 2378999 w 9872990"/>
              <a:gd name="connsiteY4" fmla="*/ 0 h 1463017"/>
              <a:gd name="connsiteX5" fmla="*/ 2871727 w 9872990"/>
              <a:gd name="connsiteY5" fmla="*/ 0 h 1463017"/>
              <a:gd name="connsiteX6" fmla="*/ 3552162 w 9872990"/>
              <a:gd name="connsiteY6" fmla="*/ 0 h 1463017"/>
              <a:gd name="connsiteX7" fmla="*/ 4232597 w 9872990"/>
              <a:gd name="connsiteY7" fmla="*/ 0 h 1463017"/>
              <a:gd name="connsiteX8" fmla="*/ 4819179 w 9872990"/>
              <a:gd name="connsiteY8" fmla="*/ 0 h 1463017"/>
              <a:gd name="connsiteX9" fmla="*/ 5593467 w 9872990"/>
              <a:gd name="connsiteY9" fmla="*/ 0 h 1463017"/>
              <a:gd name="connsiteX10" fmla="*/ 6367754 w 9872990"/>
              <a:gd name="connsiteY10" fmla="*/ 0 h 1463017"/>
              <a:gd name="connsiteX11" fmla="*/ 6672777 w 9872990"/>
              <a:gd name="connsiteY11" fmla="*/ 0 h 1463017"/>
              <a:gd name="connsiteX12" fmla="*/ 7165506 w 9872990"/>
              <a:gd name="connsiteY12" fmla="*/ 0 h 1463017"/>
              <a:gd name="connsiteX13" fmla="*/ 7939794 w 9872990"/>
              <a:gd name="connsiteY13" fmla="*/ 0 h 1463017"/>
              <a:gd name="connsiteX14" fmla="*/ 8338669 w 9872990"/>
              <a:gd name="connsiteY14" fmla="*/ 0 h 1463017"/>
              <a:gd name="connsiteX15" fmla="*/ 8643692 w 9872990"/>
              <a:gd name="connsiteY15" fmla="*/ 0 h 1463017"/>
              <a:gd name="connsiteX16" fmla="*/ 8948714 w 9872990"/>
              <a:gd name="connsiteY16" fmla="*/ 0 h 1463017"/>
              <a:gd name="connsiteX17" fmla="*/ 9629149 w 9872990"/>
              <a:gd name="connsiteY17" fmla="*/ 0 h 1463017"/>
              <a:gd name="connsiteX18" fmla="*/ 9872990 w 9872990"/>
              <a:gd name="connsiteY18" fmla="*/ 243841 h 1463017"/>
              <a:gd name="connsiteX19" fmla="*/ 9872990 w 9872990"/>
              <a:gd name="connsiteY19" fmla="*/ 741262 h 1463017"/>
              <a:gd name="connsiteX20" fmla="*/ 9872990 w 9872990"/>
              <a:gd name="connsiteY20" fmla="*/ 1219176 h 1463017"/>
              <a:gd name="connsiteX21" fmla="*/ 9629149 w 9872990"/>
              <a:gd name="connsiteY21" fmla="*/ 1463017 h 1463017"/>
              <a:gd name="connsiteX22" fmla="*/ 9136420 w 9872990"/>
              <a:gd name="connsiteY22" fmla="*/ 1463017 h 1463017"/>
              <a:gd name="connsiteX23" fmla="*/ 8737545 w 9872990"/>
              <a:gd name="connsiteY23" fmla="*/ 1463017 h 1463017"/>
              <a:gd name="connsiteX24" fmla="*/ 8150963 w 9872990"/>
              <a:gd name="connsiteY24" fmla="*/ 1463017 h 1463017"/>
              <a:gd name="connsiteX25" fmla="*/ 7470528 w 9872990"/>
              <a:gd name="connsiteY25" fmla="*/ 1463017 h 1463017"/>
              <a:gd name="connsiteX26" fmla="*/ 6883946 w 9872990"/>
              <a:gd name="connsiteY26" fmla="*/ 1463017 h 1463017"/>
              <a:gd name="connsiteX27" fmla="*/ 6203512 w 9872990"/>
              <a:gd name="connsiteY27" fmla="*/ 1463017 h 1463017"/>
              <a:gd name="connsiteX28" fmla="*/ 5616930 w 9872990"/>
              <a:gd name="connsiteY28" fmla="*/ 1463017 h 1463017"/>
              <a:gd name="connsiteX29" fmla="*/ 5218054 w 9872990"/>
              <a:gd name="connsiteY29" fmla="*/ 1463017 h 1463017"/>
              <a:gd name="connsiteX30" fmla="*/ 4819179 w 9872990"/>
              <a:gd name="connsiteY30" fmla="*/ 1463017 h 1463017"/>
              <a:gd name="connsiteX31" fmla="*/ 4420303 w 9872990"/>
              <a:gd name="connsiteY31" fmla="*/ 1463017 h 1463017"/>
              <a:gd name="connsiteX32" fmla="*/ 4021427 w 9872990"/>
              <a:gd name="connsiteY32" fmla="*/ 1463017 h 1463017"/>
              <a:gd name="connsiteX33" fmla="*/ 3340993 w 9872990"/>
              <a:gd name="connsiteY33" fmla="*/ 1463017 h 1463017"/>
              <a:gd name="connsiteX34" fmla="*/ 3035970 w 9872990"/>
              <a:gd name="connsiteY34" fmla="*/ 1463017 h 1463017"/>
              <a:gd name="connsiteX35" fmla="*/ 2730948 w 9872990"/>
              <a:gd name="connsiteY35" fmla="*/ 1463017 h 1463017"/>
              <a:gd name="connsiteX36" fmla="*/ 2332072 w 9872990"/>
              <a:gd name="connsiteY36" fmla="*/ 1463017 h 1463017"/>
              <a:gd name="connsiteX37" fmla="*/ 1651637 w 9872990"/>
              <a:gd name="connsiteY37" fmla="*/ 1463017 h 1463017"/>
              <a:gd name="connsiteX38" fmla="*/ 1158909 w 9872990"/>
              <a:gd name="connsiteY38" fmla="*/ 1463017 h 1463017"/>
              <a:gd name="connsiteX39" fmla="*/ 243841 w 9872990"/>
              <a:gd name="connsiteY39" fmla="*/ 1463017 h 1463017"/>
              <a:gd name="connsiteX40" fmla="*/ 0 w 9872990"/>
              <a:gd name="connsiteY40" fmla="*/ 1219176 h 1463017"/>
              <a:gd name="connsiteX41" fmla="*/ 0 w 9872990"/>
              <a:gd name="connsiteY41" fmla="*/ 741262 h 1463017"/>
              <a:gd name="connsiteX42" fmla="*/ 0 w 9872990"/>
              <a:gd name="connsiteY42" fmla="*/ 243841 h 146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72990" h="1463017" fill="none" extrusionOk="0">
                <a:moveTo>
                  <a:pt x="0" y="243841"/>
                </a:moveTo>
                <a:cubicBezTo>
                  <a:pt x="4599" y="116784"/>
                  <a:pt x="115182" y="11659"/>
                  <a:pt x="243841" y="0"/>
                </a:cubicBezTo>
                <a:cubicBezTo>
                  <a:pt x="451105" y="-958"/>
                  <a:pt x="719720" y="7448"/>
                  <a:pt x="924276" y="0"/>
                </a:cubicBezTo>
                <a:cubicBezTo>
                  <a:pt x="1128832" y="-7448"/>
                  <a:pt x="1394634" y="49633"/>
                  <a:pt x="1698564" y="0"/>
                </a:cubicBezTo>
                <a:cubicBezTo>
                  <a:pt x="2002494" y="-49633"/>
                  <a:pt x="2201567" y="72379"/>
                  <a:pt x="2378999" y="0"/>
                </a:cubicBezTo>
                <a:cubicBezTo>
                  <a:pt x="2556431" y="-72379"/>
                  <a:pt x="2680268" y="44802"/>
                  <a:pt x="2871727" y="0"/>
                </a:cubicBezTo>
                <a:cubicBezTo>
                  <a:pt x="3063186" y="-44802"/>
                  <a:pt x="3387058" y="28716"/>
                  <a:pt x="3552162" y="0"/>
                </a:cubicBezTo>
                <a:cubicBezTo>
                  <a:pt x="3717266" y="-28716"/>
                  <a:pt x="4058879" y="81356"/>
                  <a:pt x="4232597" y="0"/>
                </a:cubicBezTo>
                <a:cubicBezTo>
                  <a:pt x="4406315" y="-81356"/>
                  <a:pt x="4585922" y="4506"/>
                  <a:pt x="4819179" y="0"/>
                </a:cubicBezTo>
                <a:cubicBezTo>
                  <a:pt x="5052436" y="-4506"/>
                  <a:pt x="5433814" y="87657"/>
                  <a:pt x="5593467" y="0"/>
                </a:cubicBezTo>
                <a:cubicBezTo>
                  <a:pt x="5753120" y="-87657"/>
                  <a:pt x="6027014" y="89066"/>
                  <a:pt x="6367754" y="0"/>
                </a:cubicBezTo>
                <a:cubicBezTo>
                  <a:pt x="6708494" y="-89066"/>
                  <a:pt x="6601446" y="19476"/>
                  <a:pt x="6672777" y="0"/>
                </a:cubicBezTo>
                <a:cubicBezTo>
                  <a:pt x="6744108" y="-19476"/>
                  <a:pt x="7039478" y="31205"/>
                  <a:pt x="7165506" y="0"/>
                </a:cubicBezTo>
                <a:cubicBezTo>
                  <a:pt x="7291534" y="-31205"/>
                  <a:pt x="7697976" y="3342"/>
                  <a:pt x="7939794" y="0"/>
                </a:cubicBezTo>
                <a:cubicBezTo>
                  <a:pt x="8181612" y="-3342"/>
                  <a:pt x="8237182" y="39822"/>
                  <a:pt x="8338669" y="0"/>
                </a:cubicBezTo>
                <a:cubicBezTo>
                  <a:pt x="8440156" y="-39822"/>
                  <a:pt x="8542138" y="2242"/>
                  <a:pt x="8643692" y="0"/>
                </a:cubicBezTo>
                <a:cubicBezTo>
                  <a:pt x="8745246" y="-2242"/>
                  <a:pt x="8850115" y="5599"/>
                  <a:pt x="8948714" y="0"/>
                </a:cubicBezTo>
                <a:cubicBezTo>
                  <a:pt x="9047313" y="-5599"/>
                  <a:pt x="9306467" y="67208"/>
                  <a:pt x="9629149" y="0"/>
                </a:cubicBezTo>
                <a:cubicBezTo>
                  <a:pt x="9774156" y="10738"/>
                  <a:pt x="9879781" y="105643"/>
                  <a:pt x="9872990" y="243841"/>
                </a:cubicBezTo>
                <a:cubicBezTo>
                  <a:pt x="9888878" y="450143"/>
                  <a:pt x="9863527" y="615609"/>
                  <a:pt x="9872990" y="741262"/>
                </a:cubicBezTo>
                <a:cubicBezTo>
                  <a:pt x="9882453" y="866915"/>
                  <a:pt x="9854479" y="1043344"/>
                  <a:pt x="9872990" y="1219176"/>
                </a:cubicBezTo>
                <a:cubicBezTo>
                  <a:pt x="9864476" y="1361606"/>
                  <a:pt x="9729822" y="1458643"/>
                  <a:pt x="9629149" y="1463017"/>
                </a:cubicBezTo>
                <a:cubicBezTo>
                  <a:pt x="9520018" y="1486241"/>
                  <a:pt x="9263264" y="1421962"/>
                  <a:pt x="9136420" y="1463017"/>
                </a:cubicBezTo>
                <a:cubicBezTo>
                  <a:pt x="9009576" y="1504072"/>
                  <a:pt x="8869746" y="1439610"/>
                  <a:pt x="8737545" y="1463017"/>
                </a:cubicBezTo>
                <a:cubicBezTo>
                  <a:pt x="8605344" y="1486424"/>
                  <a:pt x="8407527" y="1446117"/>
                  <a:pt x="8150963" y="1463017"/>
                </a:cubicBezTo>
                <a:cubicBezTo>
                  <a:pt x="7894399" y="1479917"/>
                  <a:pt x="7669443" y="1417727"/>
                  <a:pt x="7470528" y="1463017"/>
                </a:cubicBezTo>
                <a:cubicBezTo>
                  <a:pt x="7271614" y="1508307"/>
                  <a:pt x="7020468" y="1432098"/>
                  <a:pt x="6883946" y="1463017"/>
                </a:cubicBezTo>
                <a:cubicBezTo>
                  <a:pt x="6747424" y="1493936"/>
                  <a:pt x="6406475" y="1452896"/>
                  <a:pt x="6203512" y="1463017"/>
                </a:cubicBezTo>
                <a:cubicBezTo>
                  <a:pt x="6000549" y="1473138"/>
                  <a:pt x="5768241" y="1443411"/>
                  <a:pt x="5616930" y="1463017"/>
                </a:cubicBezTo>
                <a:cubicBezTo>
                  <a:pt x="5465619" y="1482623"/>
                  <a:pt x="5327971" y="1449287"/>
                  <a:pt x="5218054" y="1463017"/>
                </a:cubicBezTo>
                <a:cubicBezTo>
                  <a:pt x="5108137" y="1476747"/>
                  <a:pt x="4943769" y="1438752"/>
                  <a:pt x="4819179" y="1463017"/>
                </a:cubicBezTo>
                <a:cubicBezTo>
                  <a:pt x="4694589" y="1487282"/>
                  <a:pt x="4605316" y="1450267"/>
                  <a:pt x="4420303" y="1463017"/>
                </a:cubicBezTo>
                <a:cubicBezTo>
                  <a:pt x="4235290" y="1475767"/>
                  <a:pt x="4202810" y="1453691"/>
                  <a:pt x="4021427" y="1463017"/>
                </a:cubicBezTo>
                <a:cubicBezTo>
                  <a:pt x="3840044" y="1472343"/>
                  <a:pt x="3497027" y="1393319"/>
                  <a:pt x="3340993" y="1463017"/>
                </a:cubicBezTo>
                <a:cubicBezTo>
                  <a:pt x="3184959" y="1532715"/>
                  <a:pt x="3165887" y="1440949"/>
                  <a:pt x="3035970" y="1463017"/>
                </a:cubicBezTo>
                <a:cubicBezTo>
                  <a:pt x="2906053" y="1485085"/>
                  <a:pt x="2816864" y="1454266"/>
                  <a:pt x="2730948" y="1463017"/>
                </a:cubicBezTo>
                <a:cubicBezTo>
                  <a:pt x="2645032" y="1471768"/>
                  <a:pt x="2497665" y="1446448"/>
                  <a:pt x="2332072" y="1463017"/>
                </a:cubicBezTo>
                <a:cubicBezTo>
                  <a:pt x="2166479" y="1479586"/>
                  <a:pt x="1935115" y="1382418"/>
                  <a:pt x="1651637" y="1463017"/>
                </a:cubicBezTo>
                <a:cubicBezTo>
                  <a:pt x="1368159" y="1543616"/>
                  <a:pt x="1337381" y="1431963"/>
                  <a:pt x="1158909" y="1463017"/>
                </a:cubicBezTo>
                <a:cubicBezTo>
                  <a:pt x="980437" y="1494071"/>
                  <a:pt x="433924" y="1404592"/>
                  <a:pt x="243841" y="1463017"/>
                </a:cubicBezTo>
                <a:cubicBezTo>
                  <a:pt x="98729" y="1433695"/>
                  <a:pt x="36433" y="1356714"/>
                  <a:pt x="0" y="1219176"/>
                </a:cubicBezTo>
                <a:cubicBezTo>
                  <a:pt x="-4981" y="1105261"/>
                  <a:pt x="2965" y="857166"/>
                  <a:pt x="0" y="741262"/>
                </a:cubicBezTo>
                <a:cubicBezTo>
                  <a:pt x="-2965" y="625358"/>
                  <a:pt x="39993" y="472963"/>
                  <a:pt x="0" y="243841"/>
                </a:cubicBezTo>
                <a:close/>
              </a:path>
              <a:path w="9872990" h="1463017" stroke="0" extrusionOk="0">
                <a:moveTo>
                  <a:pt x="0" y="243841"/>
                </a:moveTo>
                <a:cubicBezTo>
                  <a:pt x="-22806" y="112282"/>
                  <a:pt x="102711" y="-5890"/>
                  <a:pt x="243841" y="0"/>
                </a:cubicBezTo>
                <a:cubicBezTo>
                  <a:pt x="489180" y="-2676"/>
                  <a:pt x="679436" y="40533"/>
                  <a:pt x="924276" y="0"/>
                </a:cubicBezTo>
                <a:cubicBezTo>
                  <a:pt x="1169116" y="-40533"/>
                  <a:pt x="1120061" y="14736"/>
                  <a:pt x="1229298" y="0"/>
                </a:cubicBezTo>
                <a:cubicBezTo>
                  <a:pt x="1338535" y="-14736"/>
                  <a:pt x="1579434" y="15383"/>
                  <a:pt x="1909733" y="0"/>
                </a:cubicBezTo>
                <a:cubicBezTo>
                  <a:pt x="2240032" y="-15383"/>
                  <a:pt x="2301387" y="60427"/>
                  <a:pt x="2496315" y="0"/>
                </a:cubicBezTo>
                <a:cubicBezTo>
                  <a:pt x="2691243" y="-60427"/>
                  <a:pt x="3072100" y="59575"/>
                  <a:pt x="3270603" y="0"/>
                </a:cubicBezTo>
                <a:cubicBezTo>
                  <a:pt x="3469106" y="-59575"/>
                  <a:pt x="3477269" y="16122"/>
                  <a:pt x="3669478" y="0"/>
                </a:cubicBezTo>
                <a:cubicBezTo>
                  <a:pt x="3861688" y="-16122"/>
                  <a:pt x="3892483" y="33302"/>
                  <a:pt x="3974501" y="0"/>
                </a:cubicBezTo>
                <a:cubicBezTo>
                  <a:pt x="4056519" y="-33302"/>
                  <a:pt x="4174553" y="15733"/>
                  <a:pt x="4279523" y="0"/>
                </a:cubicBezTo>
                <a:cubicBezTo>
                  <a:pt x="4384493" y="-15733"/>
                  <a:pt x="4486667" y="29671"/>
                  <a:pt x="4584546" y="0"/>
                </a:cubicBezTo>
                <a:cubicBezTo>
                  <a:pt x="4682425" y="-29671"/>
                  <a:pt x="4801709" y="45625"/>
                  <a:pt x="4983422" y="0"/>
                </a:cubicBezTo>
                <a:cubicBezTo>
                  <a:pt x="5165135" y="-45625"/>
                  <a:pt x="5371253" y="45258"/>
                  <a:pt x="5570003" y="0"/>
                </a:cubicBezTo>
                <a:cubicBezTo>
                  <a:pt x="5768753" y="-45258"/>
                  <a:pt x="6069674" y="66752"/>
                  <a:pt x="6344291" y="0"/>
                </a:cubicBezTo>
                <a:cubicBezTo>
                  <a:pt x="6618908" y="-66752"/>
                  <a:pt x="6874150" y="25352"/>
                  <a:pt x="7024726" y="0"/>
                </a:cubicBezTo>
                <a:cubicBezTo>
                  <a:pt x="7175303" y="-25352"/>
                  <a:pt x="7565008" y="59608"/>
                  <a:pt x="7799014" y="0"/>
                </a:cubicBezTo>
                <a:cubicBezTo>
                  <a:pt x="8033020" y="-59608"/>
                  <a:pt x="8190993" y="29914"/>
                  <a:pt x="8385596" y="0"/>
                </a:cubicBezTo>
                <a:cubicBezTo>
                  <a:pt x="8580199" y="-29914"/>
                  <a:pt x="9278351" y="87964"/>
                  <a:pt x="9629149" y="0"/>
                </a:cubicBezTo>
                <a:cubicBezTo>
                  <a:pt x="9763639" y="-4257"/>
                  <a:pt x="9880660" y="86599"/>
                  <a:pt x="9872990" y="243841"/>
                </a:cubicBezTo>
                <a:cubicBezTo>
                  <a:pt x="9928400" y="397230"/>
                  <a:pt x="9870024" y="586388"/>
                  <a:pt x="9872990" y="721755"/>
                </a:cubicBezTo>
                <a:cubicBezTo>
                  <a:pt x="9875956" y="857122"/>
                  <a:pt x="9823368" y="1114250"/>
                  <a:pt x="9872990" y="1219176"/>
                </a:cubicBezTo>
                <a:cubicBezTo>
                  <a:pt x="9856070" y="1352495"/>
                  <a:pt x="9776598" y="1436742"/>
                  <a:pt x="9629149" y="1463017"/>
                </a:cubicBezTo>
                <a:cubicBezTo>
                  <a:pt x="9303741" y="1468484"/>
                  <a:pt x="9151725" y="1393608"/>
                  <a:pt x="8854861" y="1463017"/>
                </a:cubicBezTo>
                <a:cubicBezTo>
                  <a:pt x="8557997" y="1532426"/>
                  <a:pt x="8491297" y="1406267"/>
                  <a:pt x="8362132" y="1463017"/>
                </a:cubicBezTo>
                <a:cubicBezTo>
                  <a:pt x="8232967" y="1519767"/>
                  <a:pt x="7927587" y="1415795"/>
                  <a:pt x="7775551" y="1463017"/>
                </a:cubicBezTo>
                <a:cubicBezTo>
                  <a:pt x="7623515" y="1510239"/>
                  <a:pt x="7356029" y="1397681"/>
                  <a:pt x="7001263" y="1463017"/>
                </a:cubicBezTo>
                <a:cubicBezTo>
                  <a:pt x="6646497" y="1528353"/>
                  <a:pt x="6746915" y="1457264"/>
                  <a:pt x="6602387" y="1463017"/>
                </a:cubicBezTo>
                <a:cubicBezTo>
                  <a:pt x="6457859" y="1468770"/>
                  <a:pt x="6447661" y="1436455"/>
                  <a:pt x="6297365" y="1463017"/>
                </a:cubicBezTo>
                <a:cubicBezTo>
                  <a:pt x="6147069" y="1489579"/>
                  <a:pt x="5816793" y="1403183"/>
                  <a:pt x="5616930" y="1463017"/>
                </a:cubicBezTo>
                <a:cubicBezTo>
                  <a:pt x="5417068" y="1522851"/>
                  <a:pt x="5316402" y="1442643"/>
                  <a:pt x="5030348" y="1463017"/>
                </a:cubicBezTo>
                <a:cubicBezTo>
                  <a:pt x="4744294" y="1483391"/>
                  <a:pt x="4823552" y="1450228"/>
                  <a:pt x="4725326" y="1463017"/>
                </a:cubicBezTo>
                <a:cubicBezTo>
                  <a:pt x="4627100" y="1475806"/>
                  <a:pt x="4380467" y="1442263"/>
                  <a:pt x="4044891" y="1463017"/>
                </a:cubicBezTo>
                <a:cubicBezTo>
                  <a:pt x="3709315" y="1483771"/>
                  <a:pt x="3815700" y="1416609"/>
                  <a:pt x="3646015" y="1463017"/>
                </a:cubicBezTo>
                <a:cubicBezTo>
                  <a:pt x="3476330" y="1509425"/>
                  <a:pt x="3260528" y="1444347"/>
                  <a:pt x="3153286" y="1463017"/>
                </a:cubicBezTo>
                <a:cubicBezTo>
                  <a:pt x="3046044" y="1481687"/>
                  <a:pt x="2622415" y="1416861"/>
                  <a:pt x="2378999" y="1463017"/>
                </a:cubicBezTo>
                <a:cubicBezTo>
                  <a:pt x="2135583" y="1509173"/>
                  <a:pt x="2190273" y="1436964"/>
                  <a:pt x="2073976" y="1463017"/>
                </a:cubicBezTo>
                <a:cubicBezTo>
                  <a:pt x="1957679" y="1489070"/>
                  <a:pt x="1686573" y="1423914"/>
                  <a:pt x="1487394" y="1463017"/>
                </a:cubicBezTo>
                <a:cubicBezTo>
                  <a:pt x="1288215" y="1502120"/>
                  <a:pt x="947680" y="1460960"/>
                  <a:pt x="806959" y="1463017"/>
                </a:cubicBezTo>
                <a:cubicBezTo>
                  <a:pt x="666238" y="1465074"/>
                  <a:pt x="410340" y="1449243"/>
                  <a:pt x="243841" y="1463017"/>
                </a:cubicBezTo>
                <a:cubicBezTo>
                  <a:pt x="137845" y="1445134"/>
                  <a:pt x="-9782" y="1390506"/>
                  <a:pt x="0" y="1219176"/>
                </a:cubicBezTo>
                <a:cubicBezTo>
                  <a:pt x="-42886" y="1059551"/>
                  <a:pt x="3646" y="881890"/>
                  <a:pt x="0" y="712002"/>
                </a:cubicBezTo>
                <a:cubicBezTo>
                  <a:pt x="-3646" y="542114"/>
                  <a:pt x="37228" y="470476"/>
                  <a:pt x="0" y="2438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5584942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Mẹ ấm quá! Ấm quá!</a:t>
            </a:r>
            <a:endParaRPr lang="vi-VN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0DB22-1EBD-FF96-1662-AC1E8C18F289}"/>
              </a:ext>
            </a:extLst>
          </p:cNvPr>
          <p:cNvCxnSpPr/>
          <p:nvPr/>
        </p:nvCxnSpPr>
        <p:spPr>
          <a:xfrm flipH="1">
            <a:off x="4736123" y="2676936"/>
            <a:ext cx="70338" cy="580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0AF1A-39EB-F1A4-CF83-2A5EC27DCC6C}"/>
              </a:ext>
            </a:extLst>
          </p:cNvPr>
          <p:cNvCxnSpPr/>
          <p:nvPr/>
        </p:nvCxnSpPr>
        <p:spPr>
          <a:xfrm flipH="1">
            <a:off x="10266066" y="2676936"/>
            <a:ext cx="70338" cy="580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D90618-2E12-5DA7-9809-C97D4278CED0}"/>
              </a:ext>
            </a:extLst>
          </p:cNvPr>
          <p:cNvGrpSpPr/>
          <p:nvPr/>
        </p:nvGrpSpPr>
        <p:grpSpPr>
          <a:xfrm>
            <a:off x="4441926" y="3138790"/>
            <a:ext cx="161288" cy="580420"/>
            <a:chOff x="4495800" y="3009772"/>
            <a:chExt cx="161288" cy="5804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3E9E4C-2021-C3DC-AD3E-4ABC5113CC5C}"/>
                </a:ext>
              </a:extLst>
            </p:cNvPr>
            <p:cNvCxnSpPr/>
            <p:nvPr/>
          </p:nvCxnSpPr>
          <p:spPr>
            <a:xfrm flipH="1">
              <a:off x="4586750" y="3009772"/>
              <a:ext cx="70338" cy="5804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F86735-A43C-EABE-F133-556F4043044C}"/>
                </a:ext>
              </a:extLst>
            </p:cNvPr>
            <p:cNvCxnSpPr/>
            <p:nvPr/>
          </p:nvCxnSpPr>
          <p:spPr>
            <a:xfrm flipH="1">
              <a:off x="4495800" y="3009772"/>
              <a:ext cx="70338" cy="5804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22F64C-D398-6C89-C94E-1110B428C7A0}"/>
              </a:ext>
            </a:extLst>
          </p:cNvPr>
          <p:cNvCxnSpPr/>
          <p:nvPr/>
        </p:nvCxnSpPr>
        <p:spPr>
          <a:xfrm flipH="1">
            <a:off x="6458063" y="4904181"/>
            <a:ext cx="70338" cy="580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831DBE-0346-21F3-8F56-26EE78294595}"/>
              </a:ext>
            </a:extLst>
          </p:cNvPr>
          <p:cNvGrpSpPr/>
          <p:nvPr/>
        </p:nvGrpSpPr>
        <p:grpSpPr>
          <a:xfrm>
            <a:off x="8619160" y="4904181"/>
            <a:ext cx="161288" cy="580420"/>
            <a:chOff x="4495800" y="3009772"/>
            <a:chExt cx="161288" cy="58042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C7DC34-778F-BEE1-F5F4-51140D3880F8}"/>
                </a:ext>
              </a:extLst>
            </p:cNvPr>
            <p:cNvCxnSpPr/>
            <p:nvPr/>
          </p:nvCxnSpPr>
          <p:spPr>
            <a:xfrm flipH="1">
              <a:off x="4586750" y="3009772"/>
              <a:ext cx="70338" cy="5804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A319BA5-86D9-9455-22B9-CEB0B3357E06}"/>
                </a:ext>
              </a:extLst>
            </p:cNvPr>
            <p:cNvCxnSpPr/>
            <p:nvPr/>
          </p:nvCxnSpPr>
          <p:spPr>
            <a:xfrm flipH="1">
              <a:off x="4495800" y="3009772"/>
              <a:ext cx="70338" cy="5804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4C159D-FC8A-D2EC-B90A-8A842184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2" y="524779"/>
            <a:ext cx="10473836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A18A62-5476-0E87-96EF-94FA52CB6FF9}"/>
              </a:ext>
            </a:extLst>
          </p:cNvPr>
          <p:cNvGrpSpPr/>
          <p:nvPr/>
        </p:nvGrpSpPr>
        <p:grpSpPr>
          <a:xfrm>
            <a:off x="617838" y="590680"/>
            <a:ext cx="4201297" cy="914400"/>
            <a:chOff x="617838" y="741405"/>
            <a:chExt cx="4201297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95FE19-BC8C-797B-1D13-01533FDBE1A0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AA9B9A-0EFB-AD15-DED1-E2FD51F3C2EE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B1875F0E-DDA1-2596-BFD8-CAD785D15CAE}"/>
              </a:ext>
            </a:extLst>
          </p:cNvPr>
          <p:cNvSpPr/>
          <p:nvPr/>
        </p:nvSpPr>
        <p:spPr>
          <a:xfrm>
            <a:off x="5995517" y="450003"/>
            <a:ext cx="5157430" cy="2504212"/>
          </a:xfrm>
          <a:custGeom>
            <a:avLst/>
            <a:gdLst/>
            <a:ahLst/>
            <a:cxnLst/>
            <a:rect l="l" t="t" r="r" b="b"/>
            <a:pathLst>
              <a:path w="11301259" h="5029060">
                <a:moveTo>
                  <a:pt x="0" y="0"/>
                </a:moveTo>
                <a:lnTo>
                  <a:pt x="11301258" y="0"/>
                </a:lnTo>
                <a:lnTo>
                  <a:pt x="11301258" y="5029060"/>
                </a:lnTo>
                <a:lnTo>
                  <a:pt x="0" y="502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softEdge rad="317500"/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7FCF3-6A0A-A774-6BD2-21928FC0A245}"/>
              </a:ext>
            </a:extLst>
          </p:cNvPr>
          <p:cNvSpPr txBox="1"/>
          <p:nvPr/>
        </p:nvSpPr>
        <p:spPr>
          <a:xfrm>
            <a:off x="3790950" y="2523639"/>
            <a:ext cx="4610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66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9F836-A8BD-692E-047B-D4185CC6C2AA}"/>
              </a:ext>
            </a:extLst>
          </p:cNvPr>
          <p:cNvSpPr txBox="1"/>
          <p:nvPr/>
        </p:nvSpPr>
        <p:spPr>
          <a:xfrm>
            <a:off x="774700" y="3219127"/>
            <a:ext cx="1076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 sớm, gà mẹ dẫn đàn con ra vườn kiếm ăn. Bất chợt mưa to, gió lớn. Đàn gà con rét run. Gà mẹ liền ôm các con, ấp ủ chúng. Rúc trong lòng mẹ, đàn gà con cùng chiêm chiếp: “Mẹ ấm quá! Ấm quá!”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D0A55-E019-344C-FECB-887B0277FAA6}"/>
              </a:ext>
            </a:extLst>
          </p:cNvPr>
          <p:cNvSpPr txBox="1"/>
          <p:nvPr/>
        </p:nvSpPr>
        <p:spPr>
          <a:xfrm>
            <a:off x="1233299" y="3262375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08D21-8B00-C8E4-B580-90554532A82E}"/>
              </a:ext>
            </a:extLst>
          </p:cNvPr>
          <p:cNvSpPr txBox="1"/>
          <p:nvPr/>
        </p:nvSpPr>
        <p:spPr>
          <a:xfrm>
            <a:off x="2539585" y="3774003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1B8FC-7E1A-00E4-A3D7-A574ACAFB864}"/>
              </a:ext>
            </a:extLst>
          </p:cNvPr>
          <p:cNvSpPr txBox="1"/>
          <p:nvPr/>
        </p:nvSpPr>
        <p:spPr>
          <a:xfrm>
            <a:off x="8275293" y="3839792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54158-FE62-37A1-05BD-404898A56486}"/>
              </a:ext>
            </a:extLst>
          </p:cNvPr>
          <p:cNvSpPr txBox="1"/>
          <p:nvPr/>
        </p:nvSpPr>
        <p:spPr>
          <a:xfrm>
            <a:off x="2240646" y="432887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3CF261-C2E5-0658-1ECF-C316B6F20E92}"/>
              </a:ext>
            </a:extLst>
          </p:cNvPr>
          <p:cNvSpPr txBox="1"/>
          <p:nvPr/>
        </p:nvSpPr>
        <p:spPr>
          <a:xfrm>
            <a:off x="436834" y="486227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F3166-F620-7DAF-51B0-DEC098F1F504}"/>
              </a:ext>
            </a:extLst>
          </p:cNvPr>
          <p:cNvSpPr txBox="1"/>
          <p:nvPr/>
        </p:nvSpPr>
        <p:spPr>
          <a:xfrm>
            <a:off x="1974932" y="531699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7A816-5C11-D7ED-091F-27287DA907F4}"/>
              </a:ext>
            </a:extLst>
          </p:cNvPr>
          <p:cNvSpPr txBox="1"/>
          <p:nvPr/>
        </p:nvSpPr>
        <p:spPr>
          <a:xfrm>
            <a:off x="5186218" y="5358539"/>
            <a:ext cx="59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(7)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00A56DB7-D082-8DED-BFD5-E7661486D487}"/>
              </a:ext>
            </a:extLst>
          </p:cNvPr>
          <p:cNvSpPr/>
          <p:nvPr/>
        </p:nvSpPr>
        <p:spPr>
          <a:xfrm>
            <a:off x="774700" y="1693977"/>
            <a:ext cx="4311135" cy="802854"/>
          </a:xfrm>
          <a:custGeom>
            <a:avLst/>
            <a:gdLst>
              <a:gd name="connsiteX0" fmla="*/ 0 w 4311135"/>
              <a:gd name="connsiteY0" fmla="*/ 224727 h 802854"/>
              <a:gd name="connsiteX1" fmla="*/ 224727 w 4311135"/>
              <a:gd name="connsiteY1" fmla="*/ 0 h 802854"/>
              <a:gd name="connsiteX2" fmla="*/ 737779 w 4311135"/>
              <a:gd name="connsiteY2" fmla="*/ 0 h 802854"/>
              <a:gd name="connsiteX3" fmla="*/ 1250831 w 4311135"/>
              <a:gd name="connsiteY3" fmla="*/ 0 h 802854"/>
              <a:gd name="connsiteX4" fmla="*/ 1879733 w 4311135"/>
              <a:gd name="connsiteY4" fmla="*/ 0 h 802854"/>
              <a:gd name="connsiteX5" fmla="*/ 2315551 w 4311135"/>
              <a:gd name="connsiteY5" fmla="*/ 0 h 802854"/>
              <a:gd name="connsiteX6" fmla="*/ 2905837 w 4311135"/>
              <a:gd name="connsiteY6" fmla="*/ 0 h 802854"/>
              <a:gd name="connsiteX7" fmla="*/ 3418889 w 4311135"/>
              <a:gd name="connsiteY7" fmla="*/ 0 h 802854"/>
              <a:gd name="connsiteX8" fmla="*/ 4086408 w 4311135"/>
              <a:gd name="connsiteY8" fmla="*/ 0 h 802854"/>
              <a:gd name="connsiteX9" fmla="*/ 4311135 w 4311135"/>
              <a:gd name="connsiteY9" fmla="*/ 224727 h 802854"/>
              <a:gd name="connsiteX10" fmla="*/ 4311135 w 4311135"/>
              <a:gd name="connsiteY10" fmla="*/ 578127 h 802854"/>
              <a:gd name="connsiteX11" fmla="*/ 4086408 w 4311135"/>
              <a:gd name="connsiteY11" fmla="*/ 802854 h 802854"/>
              <a:gd name="connsiteX12" fmla="*/ 3534739 w 4311135"/>
              <a:gd name="connsiteY12" fmla="*/ 802854 h 802854"/>
              <a:gd name="connsiteX13" fmla="*/ 2983071 w 4311135"/>
              <a:gd name="connsiteY13" fmla="*/ 802854 h 802854"/>
              <a:gd name="connsiteX14" fmla="*/ 2547252 w 4311135"/>
              <a:gd name="connsiteY14" fmla="*/ 802854 h 802854"/>
              <a:gd name="connsiteX15" fmla="*/ 2111434 w 4311135"/>
              <a:gd name="connsiteY15" fmla="*/ 802854 h 802854"/>
              <a:gd name="connsiteX16" fmla="*/ 1559765 w 4311135"/>
              <a:gd name="connsiteY16" fmla="*/ 802854 h 802854"/>
              <a:gd name="connsiteX17" fmla="*/ 1085330 w 4311135"/>
              <a:gd name="connsiteY17" fmla="*/ 802854 h 802854"/>
              <a:gd name="connsiteX18" fmla="*/ 224727 w 4311135"/>
              <a:gd name="connsiteY18" fmla="*/ 802854 h 802854"/>
              <a:gd name="connsiteX19" fmla="*/ 0 w 4311135"/>
              <a:gd name="connsiteY19" fmla="*/ 578127 h 802854"/>
              <a:gd name="connsiteX20" fmla="*/ 0 w 4311135"/>
              <a:gd name="connsiteY20" fmla="*/ 224727 h 80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1135" h="802854" fill="none" extrusionOk="0">
                <a:moveTo>
                  <a:pt x="0" y="224727"/>
                </a:moveTo>
                <a:cubicBezTo>
                  <a:pt x="3978" y="104678"/>
                  <a:pt x="88571" y="-12948"/>
                  <a:pt x="224727" y="0"/>
                </a:cubicBezTo>
                <a:cubicBezTo>
                  <a:pt x="424832" y="-13586"/>
                  <a:pt x="561220" y="31348"/>
                  <a:pt x="737779" y="0"/>
                </a:cubicBezTo>
                <a:cubicBezTo>
                  <a:pt x="914338" y="-31348"/>
                  <a:pt x="1125780" y="7250"/>
                  <a:pt x="1250831" y="0"/>
                </a:cubicBezTo>
                <a:cubicBezTo>
                  <a:pt x="1375882" y="-7250"/>
                  <a:pt x="1631467" y="17159"/>
                  <a:pt x="1879733" y="0"/>
                </a:cubicBezTo>
                <a:cubicBezTo>
                  <a:pt x="2127999" y="-17159"/>
                  <a:pt x="2199792" y="16390"/>
                  <a:pt x="2315551" y="0"/>
                </a:cubicBezTo>
                <a:cubicBezTo>
                  <a:pt x="2431310" y="-16390"/>
                  <a:pt x="2768748" y="45246"/>
                  <a:pt x="2905837" y="0"/>
                </a:cubicBezTo>
                <a:cubicBezTo>
                  <a:pt x="3042926" y="-45246"/>
                  <a:pt x="3214968" y="47841"/>
                  <a:pt x="3418889" y="0"/>
                </a:cubicBezTo>
                <a:cubicBezTo>
                  <a:pt x="3622810" y="-47841"/>
                  <a:pt x="3856652" y="3645"/>
                  <a:pt x="4086408" y="0"/>
                </a:cubicBezTo>
                <a:cubicBezTo>
                  <a:pt x="4190571" y="13739"/>
                  <a:pt x="4329202" y="126599"/>
                  <a:pt x="4311135" y="224727"/>
                </a:cubicBezTo>
                <a:cubicBezTo>
                  <a:pt x="4321579" y="333028"/>
                  <a:pt x="4286450" y="447527"/>
                  <a:pt x="4311135" y="578127"/>
                </a:cubicBezTo>
                <a:cubicBezTo>
                  <a:pt x="4334477" y="693800"/>
                  <a:pt x="4189438" y="804990"/>
                  <a:pt x="4086408" y="802854"/>
                </a:cubicBezTo>
                <a:cubicBezTo>
                  <a:pt x="3955492" y="843069"/>
                  <a:pt x="3690250" y="743562"/>
                  <a:pt x="3534739" y="802854"/>
                </a:cubicBezTo>
                <a:cubicBezTo>
                  <a:pt x="3379228" y="862146"/>
                  <a:pt x="3170667" y="750649"/>
                  <a:pt x="2983071" y="802854"/>
                </a:cubicBezTo>
                <a:cubicBezTo>
                  <a:pt x="2795475" y="855059"/>
                  <a:pt x="2702975" y="766228"/>
                  <a:pt x="2547252" y="802854"/>
                </a:cubicBezTo>
                <a:cubicBezTo>
                  <a:pt x="2391529" y="839480"/>
                  <a:pt x="2299843" y="798277"/>
                  <a:pt x="2111434" y="802854"/>
                </a:cubicBezTo>
                <a:cubicBezTo>
                  <a:pt x="1923025" y="807431"/>
                  <a:pt x="1670372" y="755296"/>
                  <a:pt x="1559765" y="802854"/>
                </a:cubicBezTo>
                <a:cubicBezTo>
                  <a:pt x="1449158" y="850412"/>
                  <a:pt x="1319908" y="779270"/>
                  <a:pt x="1085330" y="802854"/>
                </a:cubicBezTo>
                <a:cubicBezTo>
                  <a:pt x="850753" y="826438"/>
                  <a:pt x="496077" y="741543"/>
                  <a:pt x="224727" y="802854"/>
                </a:cubicBezTo>
                <a:cubicBezTo>
                  <a:pt x="79683" y="827830"/>
                  <a:pt x="866" y="722308"/>
                  <a:pt x="0" y="578127"/>
                </a:cubicBezTo>
                <a:cubicBezTo>
                  <a:pt x="-34109" y="463365"/>
                  <a:pt x="17911" y="302151"/>
                  <a:pt x="0" y="224727"/>
                </a:cubicBezTo>
                <a:close/>
              </a:path>
              <a:path w="4311135" h="802854" stroke="0" extrusionOk="0">
                <a:moveTo>
                  <a:pt x="0" y="224727"/>
                </a:moveTo>
                <a:cubicBezTo>
                  <a:pt x="-21705" y="71169"/>
                  <a:pt x="89246" y="15873"/>
                  <a:pt x="224727" y="0"/>
                </a:cubicBezTo>
                <a:cubicBezTo>
                  <a:pt x="337413" y="-6299"/>
                  <a:pt x="584223" y="28188"/>
                  <a:pt x="776396" y="0"/>
                </a:cubicBezTo>
                <a:cubicBezTo>
                  <a:pt x="968569" y="-28188"/>
                  <a:pt x="1116451" y="37089"/>
                  <a:pt x="1212214" y="0"/>
                </a:cubicBezTo>
                <a:cubicBezTo>
                  <a:pt x="1307977" y="-37089"/>
                  <a:pt x="1478574" y="39580"/>
                  <a:pt x="1686649" y="0"/>
                </a:cubicBezTo>
                <a:cubicBezTo>
                  <a:pt x="1894725" y="-39580"/>
                  <a:pt x="1984650" y="51542"/>
                  <a:pt x="2276935" y="0"/>
                </a:cubicBezTo>
                <a:cubicBezTo>
                  <a:pt x="2569220" y="-51542"/>
                  <a:pt x="2719388" y="18711"/>
                  <a:pt x="2905837" y="0"/>
                </a:cubicBezTo>
                <a:cubicBezTo>
                  <a:pt x="3092286" y="-18711"/>
                  <a:pt x="3277657" y="45270"/>
                  <a:pt x="3380272" y="0"/>
                </a:cubicBezTo>
                <a:cubicBezTo>
                  <a:pt x="3482888" y="-45270"/>
                  <a:pt x="3758686" y="62181"/>
                  <a:pt x="4086408" y="0"/>
                </a:cubicBezTo>
                <a:cubicBezTo>
                  <a:pt x="4199925" y="-615"/>
                  <a:pt x="4292374" y="92249"/>
                  <a:pt x="4311135" y="224727"/>
                </a:cubicBezTo>
                <a:cubicBezTo>
                  <a:pt x="4322191" y="368318"/>
                  <a:pt x="4277256" y="477725"/>
                  <a:pt x="4311135" y="578127"/>
                </a:cubicBezTo>
                <a:cubicBezTo>
                  <a:pt x="4321455" y="703137"/>
                  <a:pt x="4192055" y="805403"/>
                  <a:pt x="4086408" y="802854"/>
                </a:cubicBezTo>
                <a:cubicBezTo>
                  <a:pt x="3970188" y="820086"/>
                  <a:pt x="3759291" y="761523"/>
                  <a:pt x="3573356" y="802854"/>
                </a:cubicBezTo>
                <a:cubicBezTo>
                  <a:pt x="3387421" y="844185"/>
                  <a:pt x="3310999" y="761384"/>
                  <a:pt x="3098921" y="802854"/>
                </a:cubicBezTo>
                <a:cubicBezTo>
                  <a:pt x="2886843" y="844324"/>
                  <a:pt x="2791039" y="750066"/>
                  <a:pt x="2508635" y="802854"/>
                </a:cubicBezTo>
                <a:cubicBezTo>
                  <a:pt x="2226231" y="855642"/>
                  <a:pt x="2187762" y="748492"/>
                  <a:pt x="1918350" y="802854"/>
                </a:cubicBezTo>
                <a:cubicBezTo>
                  <a:pt x="1648938" y="857216"/>
                  <a:pt x="1614583" y="791757"/>
                  <a:pt x="1366681" y="802854"/>
                </a:cubicBezTo>
                <a:cubicBezTo>
                  <a:pt x="1118779" y="813951"/>
                  <a:pt x="1010793" y="775028"/>
                  <a:pt x="737779" y="802854"/>
                </a:cubicBezTo>
                <a:cubicBezTo>
                  <a:pt x="464765" y="830680"/>
                  <a:pt x="361640" y="758488"/>
                  <a:pt x="224727" y="802854"/>
                </a:cubicBezTo>
                <a:cubicBezTo>
                  <a:pt x="114860" y="768822"/>
                  <a:pt x="-10832" y="711167"/>
                  <a:pt x="0" y="578127"/>
                </a:cubicBezTo>
                <a:cubicBezTo>
                  <a:pt x="-16559" y="488181"/>
                  <a:pt x="36392" y="324249"/>
                  <a:pt x="0" y="224727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91296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91296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nối</a:t>
            </a:r>
            <a:r>
              <a:rPr lang="en-US" sz="3200" b="1" dirty="0">
                <a:solidFill>
                  <a:srgbClr val="91296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tiếp</a:t>
            </a:r>
            <a:endParaRPr lang="en-US" sz="32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4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ACBE18-FB9A-D685-85EC-2D477399C7C9}"/>
              </a:ext>
            </a:extLst>
          </p:cNvPr>
          <p:cNvSpPr/>
          <p:nvPr/>
        </p:nvSpPr>
        <p:spPr>
          <a:xfrm>
            <a:off x="2536371" y="4386943"/>
            <a:ext cx="9007929" cy="4844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BE3188-47B3-C064-3D44-EEEC63BF4787}"/>
              </a:ext>
            </a:extLst>
          </p:cNvPr>
          <p:cNvSpPr/>
          <p:nvPr/>
        </p:nvSpPr>
        <p:spPr>
          <a:xfrm>
            <a:off x="774700" y="4871356"/>
            <a:ext cx="10769600" cy="578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4CF26B-C7EB-ED94-E103-56AE3DBF9E4B}"/>
              </a:ext>
            </a:extLst>
          </p:cNvPr>
          <p:cNvSpPr/>
          <p:nvPr/>
        </p:nvSpPr>
        <p:spPr>
          <a:xfrm>
            <a:off x="774700" y="5456620"/>
            <a:ext cx="6949291" cy="578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81DB12-A8BF-43D9-A8CE-4D40479FC085}"/>
              </a:ext>
            </a:extLst>
          </p:cNvPr>
          <p:cNvSpPr/>
          <p:nvPr/>
        </p:nvSpPr>
        <p:spPr>
          <a:xfrm>
            <a:off x="1680518" y="3341914"/>
            <a:ext cx="9863782" cy="578024"/>
          </a:xfrm>
          <a:prstGeom prst="rect">
            <a:avLst/>
          </a:prstGeom>
          <a:solidFill>
            <a:srgbClr val="B4E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5E91AD-22A5-E277-471E-CEBCFCEC62BD}"/>
              </a:ext>
            </a:extLst>
          </p:cNvPr>
          <p:cNvSpPr/>
          <p:nvPr/>
        </p:nvSpPr>
        <p:spPr>
          <a:xfrm>
            <a:off x="774700" y="3808919"/>
            <a:ext cx="10769600" cy="578024"/>
          </a:xfrm>
          <a:prstGeom prst="rect">
            <a:avLst/>
          </a:prstGeom>
          <a:solidFill>
            <a:srgbClr val="B4E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0E09D-6AA1-7EA4-17DD-EDAD28ADB1CA}"/>
              </a:ext>
            </a:extLst>
          </p:cNvPr>
          <p:cNvSpPr/>
          <p:nvPr/>
        </p:nvSpPr>
        <p:spPr>
          <a:xfrm>
            <a:off x="774700" y="4293332"/>
            <a:ext cx="1761671" cy="578024"/>
          </a:xfrm>
          <a:prstGeom prst="rect">
            <a:avLst/>
          </a:prstGeom>
          <a:solidFill>
            <a:srgbClr val="B4E4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E7D5BE-1A9A-65C7-B191-ED823EA99AD8}"/>
              </a:ext>
            </a:extLst>
          </p:cNvPr>
          <p:cNvGrpSpPr/>
          <p:nvPr/>
        </p:nvGrpSpPr>
        <p:grpSpPr>
          <a:xfrm>
            <a:off x="617838" y="590680"/>
            <a:ext cx="4201297" cy="914400"/>
            <a:chOff x="617838" y="741405"/>
            <a:chExt cx="4201297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2D5A15-F072-63F0-8FF8-CD829D2A5F82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A62525C-786E-0357-5F14-9ACE752A6A9D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67D8EC11-A838-AABD-7533-D7E06521B01B}"/>
              </a:ext>
            </a:extLst>
          </p:cNvPr>
          <p:cNvSpPr/>
          <p:nvPr/>
        </p:nvSpPr>
        <p:spPr>
          <a:xfrm>
            <a:off x="5995517" y="450003"/>
            <a:ext cx="5157430" cy="2504212"/>
          </a:xfrm>
          <a:custGeom>
            <a:avLst/>
            <a:gdLst/>
            <a:ahLst/>
            <a:cxnLst/>
            <a:rect l="l" t="t" r="r" b="b"/>
            <a:pathLst>
              <a:path w="11301259" h="5029060">
                <a:moveTo>
                  <a:pt x="0" y="0"/>
                </a:moveTo>
                <a:lnTo>
                  <a:pt x="11301258" y="0"/>
                </a:lnTo>
                <a:lnTo>
                  <a:pt x="11301258" y="5029060"/>
                </a:lnTo>
                <a:lnTo>
                  <a:pt x="0" y="502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softEdge rad="317500"/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83946-CD50-8868-3408-239B68B60832}"/>
              </a:ext>
            </a:extLst>
          </p:cNvPr>
          <p:cNvSpPr txBox="1"/>
          <p:nvPr/>
        </p:nvSpPr>
        <p:spPr>
          <a:xfrm>
            <a:off x="3790950" y="2523639"/>
            <a:ext cx="4610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</a:t>
            </a:r>
            <a:endParaRPr kumimoji="0" lang="vi-VN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66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2317965C-BF09-2B17-E2BC-55CD2156BA02}"/>
              </a:ext>
            </a:extLst>
          </p:cNvPr>
          <p:cNvSpPr/>
          <p:nvPr/>
        </p:nvSpPr>
        <p:spPr>
          <a:xfrm>
            <a:off x="735773" y="1959687"/>
            <a:ext cx="3055177" cy="804833"/>
          </a:xfrm>
          <a:custGeom>
            <a:avLst/>
            <a:gdLst>
              <a:gd name="connsiteX0" fmla="*/ 0 w 3055177"/>
              <a:gd name="connsiteY0" fmla="*/ 225281 h 804833"/>
              <a:gd name="connsiteX1" fmla="*/ 225281 w 3055177"/>
              <a:gd name="connsiteY1" fmla="*/ 0 h 804833"/>
              <a:gd name="connsiteX2" fmla="*/ 772250 w 3055177"/>
              <a:gd name="connsiteY2" fmla="*/ 0 h 804833"/>
              <a:gd name="connsiteX3" fmla="*/ 1241081 w 3055177"/>
              <a:gd name="connsiteY3" fmla="*/ 0 h 804833"/>
              <a:gd name="connsiteX4" fmla="*/ 1735958 w 3055177"/>
              <a:gd name="connsiteY4" fmla="*/ 0 h 804833"/>
              <a:gd name="connsiteX5" fmla="*/ 2308973 w 3055177"/>
              <a:gd name="connsiteY5" fmla="*/ 0 h 804833"/>
              <a:gd name="connsiteX6" fmla="*/ 2829896 w 3055177"/>
              <a:gd name="connsiteY6" fmla="*/ 0 h 804833"/>
              <a:gd name="connsiteX7" fmla="*/ 3055177 w 3055177"/>
              <a:gd name="connsiteY7" fmla="*/ 225281 h 804833"/>
              <a:gd name="connsiteX8" fmla="*/ 3055177 w 3055177"/>
              <a:gd name="connsiteY8" fmla="*/ 579552 h 804833"/>
              <a:gd name="connsiteX9" fmla="*/ 2829896 w 3055177"/>
              <a:gd name="connsiteY9" fmla="*/ 804833 h 804833"/>
              <a:gd name="connsiteX10" fmla="*/ 2308973 w 3055177"/>
              <a:gd name="connsiteY10" fmla="*/ 804833 h 804833"/>
              <a:gd name="connsiteX11" fmla="*/ 1788050 w 3055177"/>
              <a:gd name="connsiteY11" fmla="*/ 804833 h 804833"/>
              <a:gd name="connsiteX12" fmla="*/ 1241081 w 3055177"/>
              <a:gd name="connsiteY12" fmla="*/ 804833 h 804833"/>
              <a:gd name="connsiteX13" fmla="*/ 746204 w 3055177"/>
              <a:gd name="connsiteY13" fmla="*/ 804833 h 804833"/>
              <a:gd name="connsiteX14" fmla="*/ 225281 w 3055177"/>
              <a:gd name="connsiteY14" fmla="*/ 804833 h 804833"/>
              <a:gd name="connsiteX15" fmla="*/ 0 w 3055177"/>
              <a:gd name="connsiteY15" fmla="*/ 579552 h 804833"/>
              <a:gd name="connsiteX16" fmla="*/ 0 w 3055177"/>
              <a:gd name="connsiteY16" fmla="*/ 225281 h 80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55177" h="804833" fill="none" extrusionOk="0">
                <a:moveTo>
                  <a:pt x="0" y="225281"/>
                </a:moveTo>
                <a:cubicBezTo>
                  <a:pt x="-27874" y="104001"/>
                  <a:pt x="76475" y="-10464"/>
                  <a:pt x="225281" y="0"/>
                </a:cubicBezTo>
                <a:cubicBezTo>
                  <a:pt x="495588" y="-33855"/>
                  <a:pt x="521475" y="20522"/>
                  <a:pt x="772250" y="0"/>
                </a:cubicBezTo>
                <a:cubicBezTo>
                  <a:pt x="1023025" y="-20522"/>
                  <a:pt x="1034908" y="48436"/>
                  <a:pt x="1241081" y="0"/>
                </a:cubicBezTo>
                <a:cubicBezTo>
                  <a:pt x="1447254" y="-48436"/>
                  <a:pt x="1546862" y="52525"/>
                  <a:pt x="1735958" y="0"/>
                </a:cubicBezTo>
                <a:cubicBezTo>
                  <a:pt x="1925054" y="-52525"/>
                  <a:pt x="2090200" y="31349"/>
                  <a:pt x="2308973" y="0"/>
                </a:cubicBezTo>
                <a:cubicBezTo>
                  <a:pt x="2527747" y="-31349"/>
                  <a:pt x="2682009" y="9449"/>
                  <a:pt x="2829896" y="0"/>
                </a:cubicBezTo>
                <a:cubicBezTo>
                  <a:pt x="2949539" y="-13510"/>
                  <a:pt x="3035788" y="94734"/>
                  <a:pt x="3055177" y="225281"/>
                </a:cubicBezTo>
                <a:cubicBezTo>
                  <a:pt x="3095433" y="331746"/>
                  <a:pt x="3047020" y="498993"/>
                  <a:pt x="3055177" y="579552"/>
                </a:cubicBezTo>
                <a:cubicBezTo>
                  <a:pt x="3042609" y="675549"/>
                  <a:pt x="2945314" y="834987"/>
                  <a:pt x="2829896" y="804833"/>
                </a:cubicBezTo>
                <a:cubicBezTo>
                  <a:pt x="2723747" y="828320"/>
                  <a:pt x="2479653" y="778882"/>
                  <a:pt x="2308973" y="804833"/>
                </a:cubicBezTo>
                <a:cubicBezTo>
                  <a:pt x="2138293" y="830784"/>
                  <a:pt x="1914845" y="787197"/>
                  <a:pt x="1788050" y="804833"/>
                </a:cubicBezTo>
                <a:cubicBezTo>
                  <a:pt x="1661255" y="822469"/>
                  <a:pt x="1501414" y="765901"/>
                  <a:pt x="1241081" y="804833"/>
                </a:cubicBezTo>
                <a:cubicBezTo>
                  <a:pt x="980748" y="843765"/>
                  <a:pt x="854536" y="747240"/>
                  <a:pt x="746204" y="804833"/>
                </a:cubicBezTo>
                <a:cubicBezTo>
                  <a:pt x="637872" y="862426"/>
                  <a:pt x="337525" y="803003"/>
                  <a:pt x="225281" y="804833"/>
                </a:cubicBezTo>
                <a:cubicBezTo>
                  <a:pt x="103267" y="827483"/>
                  <a:pt x="-4722" y="700909"/>
                  <a:pt x="0" y="579552"/>
                </a:cubicBezTo>
                <a:cubicBezTo>
                  <a:pt x="-15293" y="476466"/>
                  <a:pt x="17878" y="311142"/>
                  <a:pt x="0" y="225281"/>
                </a:cubicBezTo>
                <a:close/>
              </a:path>
              <a:path w="3055177" h="804833" stroke="0" extrusionOk="0">
                <a:moveTo>
                  <a:pt x="0" y="225281"/>
                </a:moveTo>
                <a:cubicBezTo>
                  <a:pt x="-11287" y="85550"/>
                  <a:pt x="86310" y="20319"/>
                  <a:pt x="225281" y="0"/>
                </a:cubicBezTo>
                <a:cubicBezTo>
                  <a:pt x="467392" y="-53294"/>
                  <a:pt x="526658" y="48446"/>
                  <a:pt x="746204" y="0"/>
                </a:cubicBezTo>
                <a:cubicBezTo>
                  <a:pt x="965750" y="-48446"/>
                  <a:pt x="1058304" y="30720"/>
                  <a:pt x="1188989" y="0"/>
                </a:cubicBezTo>
                <a:cubicBezTo>
                  <a:pt x="1319674" y="-30720"/>
                  <a:pt x="1452036" y="38236"/>
                  <a:pt x="1657819" y="0"/>
                </a:cubicBezTo>
                <a:cubicBezTo>
                  <a:pt x="1863602" y="-38236"/>
                  <a:pt x="1991231" y="60431"/>
                  <a:pt x="2204788" y="0"/>
                </a:cubicBezTo>
                <a:cubicBezTo>
                  <a:pt x="2418345" y="-60431"/>
                  <a:pt x="2616290" y="22680"/>
                  <a:pt x="2829896" y="0"/>
                </a:cubicBezTo>
                <a:cubicBezTo>
                  <a:pt x="2979449" y="13906"/>
                  <a:pt x="3075637" y="94433"/>
                  <a:pt x="3055177" y="225281"/>
                </a:cubicBezTo>
                <a:cubicBezTo>
                  <a:pt x="3075806" y="302767"/>
                  <a:pt x="3048094" y="492055"/>
                  <a:pt x="3055177" y="579552"/>
                </a:cubicBezTo>
                <a:cubicBezTo>
                  <a:pt x="3032263" y="724699"/>
                  <a:pt x="2964657" y="833172"/>
                  <a:pt x="2829896" y="804833"/>
                </a:cubicBezTo>
                <a:cubicBezTo>
                  <a:pt x="2594525" y="865437"/>
                  <a:pt x="2413320" y="748232"/>
                  <a:pt x="2256881" y="804833"/>
                </a:cubicBezTo>
                <a:cubicBezTo>
                  <a:pt x="2100443" y="861434"/>
                  <a:pt x="1917917" y="745787"/>
                  <a:pt x="1709912" y="804833"/>
                </a:cubicBezTo>
                <a:cubicBezTo>
                  <a:pt x="1501907" y="863879"/>
                  <a:pt x="1387754" y="804757"/>
                  <a:pt x="1241081" y="804833"/>
                </a:cubicBezTo>
                <a:cubicBezTo>
                  <a:pt x="1094408" y="804909"/>
                  <a:pt x="905120" y="800176"/>
                  <a:pt x="772250" y="804833"/>
                </a:cubicBezTo>
                <a:cubicBezTo>
                  <a:pt x="639380" y="809490"/>
                  <a:pt x="493596" y="761134"/>
                  <a:pt x="225281" y="804833"/>
                </a:cubicBezTo>
                <a:cubicBezTo>
                  <a:pt x="101184" y="837055"/>
                  <a:pt x="2335" y="698787"/>
                  <a:pt x="0" y="579552"/>
                </a:cubicBezTo>
                <a:cubicBezTo>
                  <a:pt x="-41562" y="491999"/>
                  <a:pt x="18809" y="368531"/>
                  <a:pt x="0" y="225281"/>
                </a:cubicBezTo>
                <a:close/>
              </a:path>
            </a:pathLst>
          </a:custGeom>
          <a:solidFill>
            <a:srgbClr val="FBE5F2"/>
          </a:solidFill>
          <a:ln w="41275">
            <a:solidFill>
              <a:srgbClr val="912962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912962"/>
                </a:solidFill>
                <a:latin typeface="UTM Avo" panose="02040603050506020204" pitchFamily="18" charset="0"/>
              </a:rPr>
              <a:t>Chia </a:t>
            </a:r>
            <a:r>
              <a:rPr lang="en-US" sz="3600" b="1" dirty="0" err="1">
                <a:solidFill>
                  <a:srgbClr val="912962"/>
                </a:solidFill>
                <a:latin typeface="UTM Avo" panose="02040603050506020204" pitchFamily="18" charset="0"/>
              </a:rPr>
              <a:t>đoạn</a:t>
            </a:r>
            <a:endParaRPr lang="en-US" sz="3600" b="1" dirty="0">
              <a:solidFill>
                <a:srgbClr val="912962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5FF6-B3E3-5E14-A9D2-019F5B89CDAE}"/>
              </a:ext>
            </a:extLst>
          </p:cNvPr>
          <p:cNvSpPr txBox="1"/>
          <p:nvPr/>
        </p:nvSpPr>
        <p:spPr>
          <a:xfrm>
            <a:off x="774700" y="3219127"/>
            <a:ext cx="1076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Sáng sớm, gà mẹ dẫn đàn con ra vườn kiếm ăn. Bất chợt mưa to, gió lớn. Đàn gà con rét run. Gà mẹ liền ôm các con, ấp ủ chúng. Rúc trong lòng mẹ, đàn gà con cùng chiêm chiếp: “Mẹ ấm quá! Ấm quá!”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7" grpId="0" animBg="1"/>
      <p:bldP spid="18" grpId="0" animBg="1"/>
      <p:bldP spid="19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1EA1FE-A1F7-D179-E46E-3FCEDE35512A}"/>
              </a:ext>
            </a:extLst>
          </p:cNvPr>
          <p:cNvGrpSpPr/>
          <p:nvPr/>
        </p:nvGrpSpPr>
        <p:grpSpPr>
          <a:xfrm>
            <a:off x="617838" y="741405"/>
            <a:ext cx="4680993" cy="914400"/>
            <a:chOff x="617838" y="741405"/>
            <a:chExt cx="4680993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06C4D99-400C-E546-E22A-6136E40E43E3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5E4729F-9346-18EA-132F-747B88A7870D}"/>
                </a:ext>
              </a:extLst>
            </p:cNvPr>
            <p:cNvSpPr/>
            <p:nvPr/>
          </p:nvSpPr>
          <p:spPr>
            <a:xfrm>
              <a:off x="1680518" y="784654"/>
              <a:ext cx="3618313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Ghép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đúng</a:t>
              </a:r>
              <a:endPara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4CCD0CF7-2D37-A6B9-3561-7591288CDD89}"/>
              </a:ext>
            </a:extLst>
          </p:cNvPr>
          <p:cNvSpPr/>
          <p:nvPr/>
        </p:nvSpPr>
        <p:spPr>
          <a:xfrm>
            <a:off x="437532" y="1873882"/>
            <a:ext cx="11316935" cy="2989341"/>
          </a:xfrm>
          <a:custGeom>
            <a:avLst/>
            <a:gdLst/>
            <a:ahLst/>
            <a:cxnLst/>
            <a:rect l="l" t="t" r="r" b="b"/>
            <a:pathLst>
              <a:path w="16424707" h="3804593">
                <a:moveTo>
                  <a:pt x="0" y="0"/>
                </a:moveTo>
                <a:lnTo>
                  <a:pt x="16424707" y="0"/>
                </a:lnTo>
                <a:lnTo>
                  <a:pt x="16424707" y="3804593"/>
                </a:lnTo>
                <a:lnTo>
                  <a:pt x="0" y="3804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41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C2913C-46BE-A716-9FCB-3BACF8E3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111" y="642552"/>
            <a:ext cx="6130632" cy="719951"/>
          </a:xfrm>
          <a:prstGeom prst="rect">
            <a:avLst/>
          </a:prstGeom>
        </p:spPr>
      </p:pic>
      <p:pic>
        <p:nvPicPr>
          <p:cNvPr id="13" name="Đồ họa 3">
            <a:extLst>
              <a:ext uri="{FF2B5EF4-FFF2-40B4-BE49-F238E27FC236}">
                <a16:creationId xmlns:a16="http://schemas.microsoft.com/office/drawing/2014/main" id="{D7F37D1E-7425-406C-2871-C8AF4E81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97725" y="4375300"/>
            <a:ext cx="4796550" cy="218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299311-7D8D-9AE4-577A-42D87EB40CD2}"/>
              </a:ext>
            </a:extLst>
          </p:cNvPr>
          <p:cNvGrpSpPr/>
          <p:nvPr/>
        </p:nvGrpSpPr>
        <p:grpSpPr>
          <a:xfrm>
            <a:off x="617838" y="741405"/>
            <a:ext cx="4680993" cy="914400"/>
            <a:chOff x="617838" y="741405"/>
            <a:chExt cx="4680993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82E0AB-5D5A-F8C9-EDBD-AB4307608EE5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C03B4B3-7612-C0F8-F846-3755ECA3D6F5}"/>
                </a:ext>
              </a:extLst>
            </p:cNvPr>
            <p:cNvSpPr/>
            <p:nvPr/>
          </p:nvSpPr>
          <p:spPr>
            <a:xfrm>
              <a:off x="1680518" y="784654"/>
              <a:ext cx="3618313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Ghép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đúng</a:t>
              </a:r>
              <a:endPara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5" name="Freeform 2">
            <a:extLst>
              <a:ext uri="{FF2B5EF4-FFF2-40B4-BE49-F238E27FC236}">
                <a16:creationId xmlns:a16="http://schemas.microsoft.com/office/drawing/2014/main" id="{60A30813-DF97-31C3-C934-85128A3412A8}"/>
              </a:ext>
            </a:extLst>
          </p:cNvPr>
          <p:cNvSpPr/>
          <p:nvPr/>
        </p:nvSpPr>
        <p:spPr>
          <a:xfrm>
            <a:off x="437532" y="1873882"/>
            <a:ext cx="11316935" cy="2989341"/>
          </a:xfrm>
          <a:custGeom>
            <a:avLst/>
            <a:gdLst/>
            <a:ahLst/>
            <a:cxnLst/>
            <a:rect l="l" t="t" r="r" b="b"/>
            <a:pathLst>
              <a:path w="16424707" h="3804593">
                <a:moveTo>
                  <a:pt x="0" y="0"/>
                </a:moveTo>
                <a:lnTo>
                  <a:pt x="16424707" y="0"/>
                </a:lnTo>
                <a:lnTo>
                  <a:pt x="16424707" y="3804593"/>
                </a:lnTo>
                <a:lnTo>
                  <a:pt x="0" y="3804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41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Đồ họa 3">
            <a:extLst>
              <a:ext uri="{FF2B5EF4-FFF2-40B4-BE49-F238E27FC236}">
                <a16:creationId xmlns:a16="http://schemas.microsoft.com/office/drawing/2014/main" id="{D5AC1CFE-F5DB-E382-02B5-94DA7513D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7725" y="4375300"/>
            <a:ext cx="4796550" cy="218723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A66238-DFF5-48C1-FBC2-A50F6D8A6125}"/>
              </a:ext>
            </a:extLst>
          </p:cNvPr>
          <p:cNvCxnSpPr>
            <a:cxnSpLocks/>
          </p:cNvCxnSpPr>
          <p:nvPr/>
        </p:nvCxnSpPr>
        <p:spPr>
          <a:xfrm>
            <a:off x="4180114" y="3015343"/>
            <a:ext cx="707572" cy="10986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583DBB-58B4-A2E1-8777-36E621A34FA0}"/>
              </a:ext>
            </a:extLst>
          </p:cNvPr>
          <p:cNvCxnSpPr>
            <a:cxnSpLocks/>
          </p:cNvCxnSpPr>
          <p:nvPr/>
        </p:nvCxnSpPr>
        <p:spPr>
          <a:xfrm flipV="1">
            <a:off x="4180114" y="2884714"/>
            <a:ext cx="707572" cy="1066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D12916E-C602-1640-A60B-40B955133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816" y="746024"/>
            <a:ext cx="5236918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4BFF-C1B5-A9E4-07FB-FC5059D0F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FCB74-9624-38A2-0F74-30F7E8A8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2" y="1588586"/>
            <a:ext cx="10473836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4882-765F-03C4-FBE8-0D2637EB0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62DB-9FA7-D99C-6F30-DC53AC6B4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82" y="1763926"/>
            <a:ext cx="1047383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F84C7784-3587-F3F1-D7D1-70C54BE0181D}"/>
              </a:ext>
            </a:extLst>
          </p:cNvPr>
          <p:cNvSpPr/>
          <p:nvPr/>
        </p:nvSpPr>
        <p:spPr>
          <a:xfrm>
            <a:off x="589048" y="1449617"/>
            <a:ext cx="6302818" cy="4766225"/>
          </a:xfrm>
          <a:custGeom>
            <a:avLst/>
            <a:gdLst/>
            <a:ahLst/>
            <a:cxnLst/>
            <a:rect l="l" t="t" r="r" b="b"/>
            <a:pathLst>
              <a:path w="7222828" h="5791679">
                <a:moveTo>
                  <a:pt x="0" y="0"/>
                </a:moveTo>
                <a:lnTo>
                  <a:pt x="7222828" y="0"/>
                </a:lnTo>
                <a:lnTo>
                  <a:pt x="722282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9E864D-02AA-E5F0-6803-BD4563FBCF07}"/>
              </a:ext>
            </a:extLst>
          </p:cNvPr>
          <p:cNvGrpSpPr/>
          <p:nvPr/>
        </p:nvGrpSpPr>
        <p:grpSpPr>
          <a:xfrm>
            <a:off x="815062" y="535217"/>
            <a:ext cx="4201297" cy="914400"/>
            <a:chOff x="617838" y="741405"/>
            <a:chExt cx="4201297" cy="9144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546308-BA0E-9D49-668D-EB508FB18CA0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2EF40BA-BD50-57A8-2888-D8350C6A8F69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Làm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quen</a:t>
              </a:r>
              <a:endPara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493A4E-8E04-7E38-E684-B67DB04AFF13}"/>
              </a:ext>
            </a:extLst>
          </p:cNvPr>
          <p:cNvSpPr/>
          <p:nvPr/>
        </p:nvSpPr>
        <p:spPr>
          <a:xfrm>
            <a:off x="6549462" y="2753109"/>
            <a:ext cx="4696165" cy="1557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UTM Avo" panose="02040603050506020204" pitchFamily="18" charset="0"/>
              </a:rPr>
              <a:t>sung</a:t>
            </a:r>
            <a:endParaRPr lang="vi-VN" sz="88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F1854-72DD-9956-88A8-CAC77EE40E6F}"/>
              </a:ext>
            </a:extLst>
          </p:cNvPr>
          <p:cNvSpPr/>
          <p:nvPr/>
        </p:nvSpPr>
        <p:spPr>
          <a:xfrm>
            <a:off x="7970396" y="2826870"/>
            <a:ext cx="24332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ung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A6C9B9-D005-C0B6-2C21-12C62DBC01F8}"/>
              </a:ext>
            </a:extLst>
          </p:cNvPr>
          <p:cNvSpPr/>
          <p:nvPr/>
        </p:nvSpPr>
        <p:spPr>
          <a:xfrm>
            <a:off x="1179443" y="968830"/>
            <a:ext cx="3555048" cy="859972"/>
          </a:xfrm>
          <a:prstGeom prst="roundRect">
            <a:avLst/>
          </a:prstGeom>
          <a:solidFill>
            <a:srgbClr val="FF7A7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18E56BA-54B2-BC99-FB5C-F545ADC4407A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61EBA1E-2F87-AD0F-E795-2D2305842A7B}"/>
              </a:ext>
            </a:extLst>
          </p:cNvPr>
          <p:cNvSpPr/>
          <p:nvPr/>
        </p:nvSpPr>
        <p:spPr>
          <a:xfrm>
            <a:off x="1234667" y="395467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EB27AF8-5921-1C60-4405-59972D6ADA82}"/>
              </a:ext>
            </a:extLst>
          </p:cNvPr>
          <p:cNvSpPr/>
          <p:nvPr/>
        </p:nvSpPr>
        <p:spPr>
          <a:xfrm>
            <a:off x="3487157" y="396810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868A9-4DF3-1012-E099-21E96B269DB0}"/>
              </a:ext>
            </a:extLst>
          </p:cNvPr>
          <p:cNvSpPr txBox="1"/>
          <p:nvPr/>
        </p:nvSpPr>
        <p:spPr>
          <a:xfrm>
            <a:off x="2332705" y="263114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ung</a:t>
            </a:r>
            <a:endParaRPr lang="vi-VN" sz="7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DD9E9-DEC6-3614-EE50-222239BCD519}"/>
              </a:ext>
            </a:extLst>
          </p:cNvPr>
          <p:cNvSpPr txBox="1"/>
          <p:nvPr/>
        </p:nvSpPr>
        <p:spPr>
          <a:xfrm>
            <a:off x="1120479" y="408246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2A0DA-3999-8E24-1360-A1E6CEEDE3C2}"/>
              </a:ext>
            </a:extLst>
          </p:cNvPr>
          <p:cNvSpPr txBox="1"/>
          <p:nvPr/>
        </p:nvSpPr>
        <p:spPr>
          <a:xfrm>
            <a:off x="3386022" y="408246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ng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EAD485-413C-91FF-6E6A-A3F394AB7E46}"/>
              </a:ext>
            </a:extLst>
          </p:cNvPr>
          <p:cNvGrpSpPr/>
          <p:nvPr/>
        </p:nvGrpSpPr>
        <p:grpSpPr>
          <a:xfrm>
            <a:off x="6203093" y="3396932"/>
            <a:ext cx="4817910" cy="1200328"/>
            <a:chOff x="4289227" y="4052807"/>
            <a:chExt cx="6622812" cy="1250588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A00DEEC3-F890-CFD4-CBD9-B0E8D40C858C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DF22CE-CFA2-A1E6-6204-5EE79F0D5E41}"/>
                </a:ext>
              </a:extLst>
            </p:cNvPr>
            <p:cNvSpPr txBox="1"/>
            <p:nvPr/>
          </p:nvSpPr>
          <p:spPr>
            <a:xfrm>
              <a:off x="4491176" y="4197105"/>
              <a:ext cx="6420863" cy="96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u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ngờ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ung</a:t>
              </a:r>
              <a:endParaRPr lang="en-US" sz="5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8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AB349C27-F3D7-E231-DCB9-4D6AE5DBB587}"/>
              </a:ext>
            </a:extLst>
          </p:cNvPr>
          <p:cNvSpPr/>
          <p:nvPr/>
        </p:nvSpPr>
        <p:spPr>
          <a:xfrm>
            <a:off x="6080670" y="494522"/>
            <a:ext cx="5295585" cy="4274615"/>
          </a:xfrm>
          <a:custGeom>
            <a:avLst/>
            <a:gdLst/>
            <a:ahLst/>
            <a:cxnLst/>
            <a:rect l="l" t="t" r="r" b="b"/>
            <a:pathLst>
              <a:path w="7222828" h="5791679">
                <a:moveTo>
                  <a:pt x="0" y="0"/>
                </a:moveTo>
                <a:lnTo>
                  <a:pt x="7222828" y="0"/>
                </a:lnTo>
                <a:lnTo>
                  <a:pt x="7222828" y="5791680"/>
                </a:lnTo>
                <a:lnTo>
                  <a:pt x="0" y="579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 l="-8402" t="-2858" r="-9089" b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C69570-197B-764B-F316-8B1A9BE3699C}"/>
              </a:ext>
            </a:extLst>
          </p:cNvPr>
          <p:cNvSpPr/>
          <p:nvPr/>
        </p:nvSpPr>
        <p:spPr>
          <a:xfrm>
            <a:off x="1372361" y="743130"/>
            <a:ext cx="3555048" cy="859972"/>
          </a:xfrm>
          <a:prstGeom prst="roundRect">
            <a:avLst/>
          </a:prstGeom>
          <a:solidFill>
            <a:srgbClr val="FF7A7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7A8D01-030B-30CA-F848-CB1496BAA9CC}"/>
              </a:ext>
            </a:extLst>
          </p:cNvPr>
          <p:cNvSpPr/>
          <p:nvPr/>
        </p:nvSpPr>
        <p:spPr>
          <a:xfrm>
            <a:off x="803950" y="184339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5CD8C90-D842-5FE2-BD35-8FB15B4FD0B9}"/>
              </a:ext>
            </a:extLst>
          </p:cNvPr>
          <p:cNvSpPr/>
          <p:nvPr/>
        </p:nvSpPr>
        <p:spPr>
          <a:xfrm>
            <a:off x="859174" y="332650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B28984-EA21-C04A-6231-5A617344EDC5}"/>
              </a:ext>
            </a:extLst>
          </p:cNvPr>
          <p:cNvSpPr/>
          <p:nvPr/>
        </p:nvSpPr>
        <p:spPr>
          <a:xfrm>
            <a:off x="3111664" y="333993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9035D-337A-D106-EBDA-D36DB24D81CB}"/>
              </a:ext>
            </a:extLst>
          </p:cNvPr>
          <p:cNvSpPr txBox="1"/>
          <p:nvPr/>
        </p:nvSpPr>
        <p:spPr>
          <a:xfrm>
            <a:off x="1644922" y="1985422"/>
            <a:ext cx="297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atin typeface="UTM Avo" panose="02040603050506020204" pitchFamily="18" charset="0"/>
              </a:rPr>
              <a:t>sung</a:t>
            </a:r>
            <a:endParaRPr lang="vi-VN" sz="7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DDCDF-3D6D-CEAB-A9D3-516950FF905E}"/>
              </a:ext>
            </a:extLst>
          </p:cNvPr>
          <p:cNvSpPr txBox="1"/>
          <p:nvPr/>
        </p:nvSpPr>
        <p:spPr>
          <a:xfrm>
            <a:off x="744986" y="345429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s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4975-BC47-6537-99D7-5DC927EE476A}"/>
              </a:ext>
            </a:extLst>
          </p:cNvPr>
          <p:cNvSpPr txBox="1"/>
          <p:nvPr/>
        </p:nvSpPr>
        <p:spPr>
          <a:xfrm>
            <a:off x="3010529" y="345429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ung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992A8A-3038-F0E1-7859-AFCD9A6FE593}"/>
              </a:ext>
            </a:extLst>
          </p:cNvPr>
          <p:cNvGrpSpPr/>
          <p:nvPr/>
        </p:nvGrpSpPr>
        <p:grpSpPr>
          <a:xfrm>
            <a:off x="656768" y="5050634"/>
            <a:ext cx="5195543" cy="1033189"/>
            <a:chOff x="4289227" y="4052807"/>
            <a:chExt cx="6622812" cy="125058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3537B69-9B71-41D7-0DD7-A7D945A3ECB8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87D6FE-8262-0DA7-1362-DE5DC1D53557}"/>
                </a:ext>
              </a:extLst>
            </p:cNvPr>
            <p:cNvSpPr txBox="1"/>
            <p:nvPr/>
          </p:nvSpPr>
          <p:spPr>
            <a:xfrm>
              <a:off x="4401679" y="4119294"/>
              <a:ext cx="6420863" cy="1117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sờ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ung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sung</a:t>
              </a:r>
            </a:p>
          </p:txBody>
        </p:sp>
      </p:grp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BEC8987A-1BA1-8A54-1233-7A391BFD5012}"/>
              </a:ext>
            </a:extLst>
          </p:cNvPr>
          <p:cNvSpPr/>
          <p:nvPr/>
        </p:nvSpPr>
        <p:spPr>
          <a:xfrm>
            <a:off x="6680091" y="4654621"/>
            <a:ext cx="4696165" cy="1557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UTM Avo" panose="02040603050506020204" pitchFamily="18" charset="0"/>
              </a:rPr>
              <a:t>sung</a:t>
            </a:r>
            <a:endParaRPr lang="vi-VN" sz="8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B30052-8F4E-E30E-06DF-7D88FE1701D3}"/>
              </a:ext>
            </a:extLst>
          </p:cNvPr>
          <p:cNvSpPr/>
          <p:nvPr/>
        </p:nvSpPr>
        <p:spPr>
          <a:xfrm>
            <a:off x="8101025" y="4728382"/>
            <a:ext cx="24332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ung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2BC3ADDF-1CA4-BCB8-CB93-6ADAC02E85FA}"/>
              </a:ext>
            </a:extLst>
          </p:cNvPr>
          <p:cNvSpPr/>
          <p:nvPr/>
        </p:nvSpPr>
        <p:spPr>
          <a:xfrm>
            <a:off x="1057659" y="1272334"/>
            <a:ext cx="5280938" cy="5159417"/>
          </a:xfrm>
          <a:custGeom>
            <a:avLst/>
            <a:gdLst/>
            <a:ahLst/>
            <a:cxnLst/>
            <a:rect l="l" t="t" r="r" b="b"/>
            <a:pathLst>
              <a:path w="5914259" h="5860882">
                <a:moveTo>
                  <a:pt x="0" y="0"/>
                </a:moveTo>
                <a:lnTo>
                  <a:pt x="5914260" y="0"/>
                </a:lnTo>
                <a:lnTo>
                  <a:pt x="5914260" y="5860882"/>
                </a:lnTo>
                <a:lnTo>
                  <a:pt x="0" y="5860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8B597-1C73-687F-CE2F-1944E309C573}"/>
              </a:ext>
            </a:extLst>
          </p:cNvPr>
          <p:cNvGrpSpPr/>
          <p:nvPr/>
        </p:nvGrpSpPr>
        <p:grpSpPr>
          <a:xfrm>
            <a:off x="815062" y="535217"/>
            <a:ext cx="4201297" cy="914400"/>
            <a:chOff x="617838" y="741405"/>
            <a:chExt cx="4201297" cy="914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2AFC50-F8FF-91E4-0D38-65F017161FD0}"/>
                </a:ext>
              </a:extLst>
            </p:cNvPr>
            <p:cNvSpPr/>
            <p:nvPr/>
          </p:nvSpPr>
          <p:spPr>
            <a:xfrm>
              <a:off x="617838" y="741405"/>
              <a:ext cx="914400" cy="914400"/>
            </a:xfrm>
            <a:prstGeom prst="ellipse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E78F8AF-1885-77DC-D7F7-824ADC15C003}"/>
                </a:ext>
              </a:extLst>
            </p:cNvPr>
            <p:cNvSpPr/>
            <p:nvPr/>
          </p:nvSpPr>
          <p:spPr>
            <a:xfrm>
              <a:off x="1680518" y="784654"/>
              <a:ext cx="3138617" cy="827903"/>
            </a:xfrm>
            <a:prstGeom prst="roundRect">
              <a:avLst/>
            </a:prstGeom>
            <a:solidFill>
              <a:srgbClr val="FF7A7F"/>
            </a:solidFill>
            <a:ln>
              <a:solidFill>
                <a:srgbClr val="FF7A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Làm</a:t>
              </a:r>
              <a:r>
                <a:rPr lang="en-US" sz="4400" b="1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quen</a:t>
              </a:r>
              <a:endParaRPr lang="en-US" sz="44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9E2B2320-EEA0-8DEF-DB43-8AABEBD2F798}"/>
              </a:ext>
            </a:extLst>
          </p:cNvPr>
          <p:cNvSpPr/>
          <p:nvPr/>
        </p:nvSpPr>
        <p:spPr>
          <a:xfrm>
            <a:off x="6549462" y="2753109"/>
            <a:ext cx="4696165" cy="1557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cúc</a:t>
            </a:r>
            <a:endParaRPr lang="vi-VN" sz="88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928643-8353-6694-5783-BECE4DB867BB}"/>
              </a:ext>
            </a:extLst>
          </p:cNvPr>
          <p:cNvSpPr/>
          <p:nvPr/>
        </p:nvSpPr>
        <p:spPr>
          <a:xfrm>
            <a:off x="7970395" y="2826870"/>
            <a:ext cx="25545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uc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68FD791-B81F-194A-71B2-5DA221DF4400}"/>
              </a:ext>
            </a:extLst>
          </p:cNvPr>
          <p:cNvSpPr/>
          <p:nvPr/>
        </p:nvSpPr>
        <p:spPr>
          <a:xfrm>
            <a:off x="1179443" y="968830"/>
            <a:ext cx="3555048" cy="859972"/>
          </a:xfrm>
          <a:prstGeom prst="roundRect">
            <a:avLst/>
          </a:prstGeom>
          <a:solidFill>
            <a:srgbClr val="FF7A7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02E7C5C-7B21-A913-095D-AD740736347C}"/>
              </a:ext>
            </a:extLst>
          </p:cNvPr>
          <p:cNvSpPr/>
          <p:nvPr/>
        </p:nvSpPr>
        <p:spPr>
          <a:xfrm>
            <a:off x="1179443" y="247156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AA5404DA-ED38-7305-FDC6-879A6F3D99D1}"/>
              </a:ext>
            </a:extLst>
          </p:cNvPr>
          <p:cNvSpPr/>
          <p:nvPr/>
        </p:nvSpPr>
        <p:spPr>
          <a:xfrm>
            <a:off x="1234667" y="395467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FEF5D26-C601-457F-51A9-992F8B0B294C}"/>
              </a:ext>
            </a:extLst>
          </p:cNvPr>
          <p:cNvSpPr/>
          <p:nvPr/>
        </p:nvSpPr>
        <p:spPr>
          <a:xfrm>
            <a:off x="3487157" y="396810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615E2-0C88-AFFF-3386-338700BA8918}"/>
              </a:ext>
            </a:extLst>
          </p:cNvPr>
          <p:cNvSpPr txBox="1"/>
          <p:nvPr/>
        </p:nvSpPr>
        <p:spPr>
          <a:xfrm>
            <a:off x="2332705" y="263114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UTM Avo" panose="02040603050506020204" pitchFamily="18" charset="0"/>
              </a:rPr>
              <a:t>uc</a:t>
            </a:r>
            <a:endParaRPr lang="vi-VN" sz="7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B5F45-A3E7-F1EE-E682-865894C8820C}"/>
              </a:ext>
            </a:extLst>
          </p:cNvPr>
          <p:cNvSpPr txBox="1"/>
          <p:nvPr/>
        </p:nvSpPr>
        <p:spPr>
          <a:xfrm>
            <a:off x="1120479" y="408246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E0384-8314-3E39-0A78-A3A4E5E770BE}"/>
              </a:ext>
            </a:extLst>
          </p:cNvPr>
          <p:cNvSpPr txBox="1"/>
          <p:nvPr/>
        </p:nvSpPr>
        <p:spPr>
          <a:xfrm>
            <a:off x="3386022" y="408246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c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037E5A-8112-BC92-7230-ACE60091CA12}"/>
              </a:ext>
            </a:extLst>
          </p:cNvPr>
          <p:cNvGrpSpPr/>
          <p:nvPr/>
        </p:nvGrpSpPr>
        <p:grpSpPr>
          <a:xfrm>
            <a:off x="6203093" y="3396932"/>
            <a:ext cx="4817910" cy="1200328"/>
            <a:chOff x="4289227" y="4052807"/>
            <a:chExt cx="6622812" cy="1250588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78F0D49A-BCE5-F338-25A3-212290EB60D8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6DC32B-F238-A25D-AD54-2324E29F0568}"/>
                </a:ext>
              </a:extLst>
            </p:cNvPr>
            <p:cNvSpPr txBox="1"/>
            <p:nvPr/>
          </p:nvSpPr>
          <p:spPr>
            <a:xfrm>
              <a:off x="4491176" y="4197105"/>
              <a:ext cx="6420863" cy="96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u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cờ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uc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4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F170183E-1264-8060-6D1F-7840B123E748}"/>
              </a:ext>
            </a:extLst>
          </p:cNvPr>
          <p:cNvSpPr/>
          <p:nvPr/>
        </p:nvSpPr>
        <p:spPr>
          <a:xfrm>
            <a:off x="6825315" y="486684"/>
            <a:ext cx="4437287" cy="4139503"/>
          </a:xfrm>
          <a:custGeom>
            <a:avLst/>
            <a:gdLst/>
            <a:ahLst/>
            <a:cxnLst/>
            <a:rect l="l" t="t" r="r" b="b"/>
            <a:pathLst>
              <a:path w="5914259" h="5860882">
                <a:moveTo>
                  <a:pt x="0" y="0"/>
                </a:moveTo>
                <a:lnTo>
                  <a:pt x="5914260" y="0"/>
                </a:lnTo>
                <a:lnTo>
                  <a:pt x="5914260" y="5860882"/>
                </a:lnTo>
                <a:lnTo>
                  <a:pt x="0" y="5860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B591AF7-9022-141D-85B0-116D71C5AC40}"/>
              </a:ext>
            </a:extLst>
          </p:cNvPr>
          <p:cNvSpPr/>
          <p:nvPr/>
        </p:nvSpPr>
        <p:spPr>
          <a:xfrm>
            <a:off x="1400353" y="677816"/>
            <a:ext cx="3555048" cy="859972"/>
          </a:xfrm>
          <a:prstGeom prst="roundRect">
            <a:avLst/>
          </a:prstGeom>
          <a:solidFill>
            <a:srgbClr val="FF7A7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1D620C-F54A-9229-998C-2922C1D93833}"/>
              </a:ext>
            </a:extLst>
          </p:cNvPr>
          <p:cNvSpPr/>
          <p:nvPr/>
        </p:nvSpPr>
        <p:spPr>
          <a:xfrm>
            <a:off x="831942" y="1778083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366911-0F10-5E9E-79DE-0F34544EEEE4}"/>
              </a:ext>
            </a:extLst>
          </p:cNvPr>
          <p:cNvSpPr/>
          <p:nvPr/>
        </p:nvSpPr>
        <p:spPr>
          <a:xfrm>
            <a:off x="887166" y="3261186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B34DB7A-3BD5-A1D9-2ED7-F6F92812854E}"/>
              </a:ext>
            </a:extLst>
          </p:cNvPr>
          <p:cNvSpPr/>
          <p:nvPr/>
        </p:nvSpPr>
        <p:spPr>
          <a:xfrm>
            <a:off x="3139656" y="3274619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83921-C3B7-FE03-E904-EBB6BC1AFD2D}"/>
              </a:ext>
            </a:extLst>
          </p:cNvPr>
          <p:cNvSpPr txBox="1"/>
          <p:nvPr/>
        </p:nvSpPr>
        <p:spPr>
          <a:xfrm>
            <a:off x="1985204" y="1937657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atin typeface="UTM Avo" panose="02040603050506020204" pitchFamily="18" charset="0"/>
              </a:rPr>
              <a:t>cúc</a:t>
            </a:r>
            <a:endParaRPr lang="vi-VN" sz="7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CA4C0-CFB3-6B88-772F-BCE7E2756224}"/>
              </a:ext>
            </a:extLst>
          </p:cNvPr>
          <p:cNvSpPr txBox="1"/>
          <p:nvPr/>
        </p:nvSpPr>
        <p:spPr>
          <a:xfrm>
            <a:off x="772978" y="3388978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c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9625D-DF58-E5E3-8ACC-DC80BDEA4ED0}"/>
              </a:ext>
            </a:extLst>
          </p:cNvPr>
          <p:cNvSpPr txBox="1"/>
          <p:nvPr/>
        </p:nvSpPr>
        <p:spPr>
          <a:xfrm>
            <a:off x="3038521" y="3388978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C008C"/>
                </a:solidFill>
                <a:latin typeface="UTM Avo" panose="02040603050506020204" pitchFamily="18" charset="0"/>
              </a:rPr>
              <a:t>úc</a:t>
            </a:r>
            <a:endParaRPr lang="vi-VN" sz="7200" b="1" dirty="0">
              <a:solidFill>
                <a:srgbClr val="EC008C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EE79B2-E910-5663-8B59-D63D2FD94AA9}"/>
              </a:ext>
            </a:extLst>
          </p:cNvPr>
          <p:cNvGrpSpPr/>
          <p:nvPr/>
        </p:nvGrpSpPr>
        <p:grpSpPr>
          <a:xfrm>
            <a:off x="684760" y="4985320"/>
            <a:ext cx="5195543" cy="1033189"/>
            <a:chOff x="4289227" y="4052807"/>
            <a:chExt cx="6622812" cy="125058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BCD8DA1-7BEA-EC67-6E03-305FA6A8E8F4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4169B8-A256-CE16-BFC5-3481B8DC26F7}"/>
                </a:ext>
              </a:extLst>
            </p:cNvPr>
            <p:cNvSpPr txBox="1"/>
            <p:nvPr/>
          </p:nvSpPr>
          <p:spPr>
            <a:xfrm>
              <a:off x="4401679" y="4119294"/>
              <a:ext cx="6420863" cy="1117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cờ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úc</a:t>
              </a:r>
              <a:r>
                <a:rPr lang="en-US" sz="5400" dirty="0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 - </a:t>
              </a:r>
              <a:r>
                <a:rPr lang="en-US" sz="5400" dirty="0" err="1">
                  <a:ln>
                    <a:solidFill>
                      <a:schemeClr val="tx1"/>
                    </a:solidFill>
                  </a:ln>
                  <a:latin typeface="UTM Avo" panose="02040603050506020204" pitchFamily="18" charset="0"/>
                </a:rPr>
                <a:t>cúc</a:t>
              </a:r>
              <a:endParaRPr lang="en-US" sz="54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endParaRPr>
            </a:p>
          </p:txBody>
        </p:sp>
      </p:grp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DEDFB610-B29A-416C-4A5B-FB5BDD99D6BB}"/>
              </a:ext>
            </a:extLst>
          </p:cNvPr>
          <p:cNvSpPr/>
          <p:nvPr/>
        </p:nvSpPr>
        <p:spPr>
          <a:xfrm>
            <a:off x="6708083" y="4589307"/>
            <a:ext cx="4696165" cy="1557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cúc</a:t>
            </a:r>
            <a:endParaRPr lang="vi-VN" sz="88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EE050-2C49-81F1-69B3-4F66EC274CA4}"/>
              </a:ext>
            </a:extLst>
          </p:cNvPr>
          <p:cNvSpPr/>
          <p:nvPr/>
        </p:nvSpPr>
        <p:spPr>
          <a:xfrm>
            <a:off x="8129016" y="4663068"/>
            <a:ext cx="25918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úc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ED5EB19-F7BB-C089-243A-CBD90C817477}"/>
              </a:ext>
            </a:extLst>
          </p:cNvPr>
          <p:cNvSpPr/>
          <p:nvPr/>
        </p:nvSpPr>
        <p:spPr>
          <a:xfrm>
            <a:off x="1057523" y="227852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01339D6B-1838-DFDC-307A-E4E01A4CC72A}"/>
              </a:ext>
            </a:extLst>
          </p:cNvPr>
          <p:cNvSpPr/>
          <p:nvPr/>
        </p:nvSpPr>
        <p:spPr>
          <a:xfrm>
            <a:off x="1112747" y="376163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5516FD8-D94F-D939-28D1-96BB56CD6F1A}"/>
              </a:ext>
            </a:extLst>
          </p:cNvPr>
          <p:cNvSpPr/>
          <p:nvPr/>
        </p:nvSpPr>
        <p:spPr>
          <a:xfrm>
            <a:off x="3365237" y="377506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826F2-E19C-1B11-C604-B2C40A9A85DE}"/>
              </a:ext>
            </a:extLst>
          </p:cNvPr>
          <p:cNvSpPr txBox="1"/>
          <p:nvPr/>
        </p:nvSpPr>
        <p:spPr>
          <a:xfrm>
            <a:off x="2210785" y="243810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UTM Avo" panose="02040603050506020204" pitchFamily="18" charset="0"/>
              </a:rPr>
              <a:t>ung</a:t>
            </a:r>
            <a:endParaRPr lang="vi-VN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49654-B8D0-E20B-8EE9-74927A508AD0}"/>
              </a:ext>
            </a:extLst>
          </p:cNvPr>
          <p:cNvSpPr txBox="1"/>
          <p:nvPr/>
        </p:nvSpPr>
        <p:spPr>
          <a:xfrm>
            <a:off x="998559" y="388942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7200" b="1" dirty="0">
              <a:solidFill>
                <a:srgbClr val="00A7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F2F0E-5463-9F17-EF2B-8CF54C738A95}"/>
              </a:ext>
            </a:extLst>
          </p:cNvPr>
          <p:cNvSpPr txBox="1"/>
          <p:nvPr/>
        </p:nvSpPr>
        <p:spPr>
          <a:xfrm>
            <a:off x="3264102" y="388942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C008C"/>
                </a:solidFill>
                <a:latin typeface="UTM Avo" panose="02040603050506020204" pitchFamily="18" charset="0"/>
              </a:rPr>
              <a:t>ng</a:t>
            </a:r>
            <a:endParaRPr lang="vi-VN" sz="7200" b="1" dirty="0">
              <a:solidFill>
                <a:srgbClr val="EC008C"/>
              </a:solidFill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3703A5D-3BCC-A8FF-6433-FB02EDC0045E}"/>
              </a:ext>
            </a:extLst>
          </p:cNvPr>
          <p:cNvSpPr/>
          <p:nvPr/>
        </p:nvSpPr>
        <p:spPr>
          <a:xfrm>
            <a:off x="6331425" y="227852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F8BBFC9C-118B-5D43-4F08-79C58D69721F}"/>
              </a:ext>
            </a:extLst>
          </p:cNvPr>
          <p:cNvSpPr/>
          <p:nvPr/>
        </p:nvSpPr>
        <p:spPr>
          <a:xfrm>
            <a:off x="6386649" y="376163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91BC582D-28B0-B9B6-B908-7B83B5BC04AC}"/>
              </a:ext>
            </a:extLst>
          </p:cNvPr>
          <p:cNvSpPr/>
          <p:nvPr/>
        </p:nvSpPr>
        <p:spPr>
          <a:xfrm>
            <a:off x="8639139" y="377506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1DC71-A513-9884-EA1D-AD781EEF5676}"/>
              </a:ext>
            </a:extLst>
          </p:cNvPr>
          <p:cNvSpPr txBox="1"/>
          <p:nvPr/>
        </p:nvSpPr>
        <p:spPr>
          <a:xfrm>
            <a:off x="7484687" y="2530434"/>
            <a:ext cx="2399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</a:rPr>
              <a:t>uc</a:t>
            </a:r>
            <a:endParaRPr lang="vi-VN" sz="6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5C364-327B-C769-7282-4C3B56F45BE0}"/>
              </a:ext>
            </a:extLst>
          </p:cNvPr>
          <p:cNvSpPr txBox="1"/>
          <p:nvPr/>
        </p:nvSpPr>
        <p:spPr>
          <a:xfrm>
            <a:off x="6284876" y="3958723"/>
            <a:ext cx="2399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A77E"/>
                </a:solidFill>
                <a:latin typeface="UTM Avo" panose="02040603050506020204" pitchFamily="18" charset="0"/>
              </a:rPr>
              <a:t>u</a:t>
            </a:r>
            <a:endParaRPr lang="vi-VN" sz="6600" b="1" dirty="0">
              <a:solidFill>
                <a:srgbClr val="00A77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FCDE6-6431-0909-D159-12720D22124C}"/>
              </a:ext>
            </a:extLst>
          </p:cNvPr>
          <p:cNvSpPr txBox="1"/>
          <p:nvPr/>
        </p:nvSpPr>
        <p:spPr>
          <a:xfrm>
            <a:off x="8550419" y="3958723"/>
            <a:ext cx="2399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C008C"/>
                </a:solidFill>
                <a:latin typeface="UTM Avo" panose="02040603050506020204" pitchFamily="18" charset="0"/>
              </a:rPr>
              <a:t>c</a:t>
            </a:r>
            <a:endParaRPr lang="vi-VN" sz="6600" b="1" dirty="0">
              <a:solidFill>
                <a:srgbClr val="EC008C"/>
              </a:solidFill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E3E250B2-D1F4-EF51-2BDE-F55F382C712C}"/>
              </a:ext>
            </a:extLst>
          </p:cNvPr>
          <p:cNvSpPr/>
          <p:nvPr/>
        </p:nvSpPr>
        <p:spPr>
          <a:xfrm>
            <a:off x="1179443" y="968830"/>
            <a:ext cx="3555048" cy="859972"/>
          </a:xfrm>
          <a:prstGeom prst="roundRect">
            <a:avLst/>
          </a:prstGeom>
          <a:solidFill>
            <a:srgbClr val="FF7A7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Đánh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vần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8798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186</Words>
  <Application>Microsoft Office PowerPoint</Application>
  <PresentationFormat>Widescreen</PresentationFormat>
  <Paragraphs>81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nguyenthicam3553@gmail.com</dc:creator>
  <cp:lastModifiedBy>Windows 10</cp:lastModifiedBy>
  <cp:revision>76</cp:revision>
  <dcterms:created xsi:type="dcterms:W3CDTF">2025-11-03T12:38:08Z</dcterms:created>
  <dcterms:modified xsi:type="dcterms:W3CDTF">2025-12-22T05:30:42Z</dcterms:modified>
</cp:coreProperties>
</file>