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9" r:id="rId5"/>
    <p:sldId id="319" r:id="rId6"/>
    <p:sldId id="320" r:id="rId7"/>
    <p:sldId id="321" r:id="rId8"/>
    <p:sldId id="322" r:id="rId9"/>
    <p:sldId id="323" r:id="rId10"/>
    <p:sldId id="324" r:id="rId11"/>
    <p:sldId id="335" r:id="rId12"/>
    <p:sldId id="260" r:id="rId13"/>
    <p:sldId id="338" r:id="rId14"/>
    <p:sldId id="337" r:id="rId15"/>
    <p:sldId id="33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9759"/>
    <a:srgbClr val="257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4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2452E-45AD-4C04-A762-C5D4829AA51C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1557F-EBBC-425E-A8E7-2B792802D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8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: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02A78-20BA-410E-92C8-98422091F3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60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95F0-F4A8-17E3-039E-F4C438B7C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72E01-042F-B59E-9B56-199987D30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25180-BB09-7998-2189-E2F3FC74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FB8-0E37-4674-86AF-2A4BA839B35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EAFA4-ECEC-D07F-7388-DDD1AC37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09B36-E8D3-BE02-AB84-FFEEF121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8C0-18AB-4C60-902A-F86EA2B6B5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kids playing with easter eggs&#10;&#10;AI-generated content may be incorrect.">
            <a:extLst>
              <a:ext uri="{FF2B5EF4-FFF2-40B4-BE49-F238E27FC236}">
                <a16:creationId xmlns:a16="http://schemas.microsoft.com/office/drawing/2014/main" id="{EB4F9D57-9CA6-DF73-8092-7E9834C27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443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4030D-B1FF-5B3D-7D85-2426A7C0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5170A-28B6-95D7-484E-3F62C2F52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B7868-221B-CB9E-44F1-F8C6BA21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FB8-0E37-4674-86AF-2A4BA839B35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31498-AC77-92C2-E3D9-D159B03B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77EF8-4B04-796C-E317-441159E50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8C0-18AB-4C60-902A-F86EA2B6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45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35D19-D170-704D-88EE-C2701D505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16FA2-381F-B201-7B1A-A477B5670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74069-1111-8074-59E6-68BEF2FD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FB8-0E37-4674-86AF-2A4BA839B35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29C83-D04E-0915-20DA-3C80942B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43EB2-062D-936B-A24D-262EAD50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8C0-18AB-4C60-902A-F86EA2B6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07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F4F8-AF30-90D6-CBE5-989D2AF45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29EAB-E289-54CA-97C3-9C2AFEA29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5A70C-3B73-B51B-00CC-835AB48F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315D-DFAF-4DBC-AF27-A80FB2F4E636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BCEF1-E167-C844-DD3B-A7E74E02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1A5CF-E8A1-DFD4-7503-A7EC8C1EB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2ECB-1508-4452-BC76-ACA16A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0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9D69-37C4-1A11-62D6-391E5FD8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F5D80-E758-D27A-37C5-894118E5A96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6E8CD-74E6-7E5F-D4D9-5AD187CA9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315D-DFAF-4DBC-AF27-A80FB2F4E636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177F1-9BC5-90AC-F8BA-BB21C9B7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3BB8E-A017-EF45-8680-00D9CAC4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2ECB-1508-4452-BC76-ACA16A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56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3A54-8A85-CD9F-1725-E6B78CFD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D31B-E6B9-977D-9F0A-9F1802F2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360D0-D5B1-F3C7-7446-7127E29D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315D-DFAF-4DBC-AF27-A80FB2F4E636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296BB-EE5D-F599-FD03-071E5D6B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6518-5AC4-E49E-605B-6E3AB786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2ECB-1508-4452-BC76-ACA16A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16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FEB1-7F9B-94CE-B97C-CF87D318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E09B-6A17-64BB-BD3B-438C646BD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5022F-ABD7-BB58-0CD1-D6D5FD333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74EF2-FDF1-153A-7D88-2140A608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315D-DFAF-4DBC-AF27-A80FB2F4E636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C60A6-20D1-7788-2606-3B1F9A40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FD898-712D-522C-007A-57A4EFC9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2ECB-1508-4452-BC76-ACA16A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63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8F90E-95B5-BD02-6AEC-725272A2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9565-E7F9-83A9-4222-42C94D1BC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677BF-BDEA-F6A7-ABE2-A3C90FC1F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56E70-FE7E-DDFF-9327-8DE6596E0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DB871-DAF5-989A-4BE5-B713B1AA2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0D206-1F2E-C26D-F560-33D1A922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315D-DFAF-4DBC-AF27-A80FB2F4E636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13C2A8-7E56-21BE-AAED-1EFFA4E36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9530F-6498-A40C-C182-45ABCE97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2ECB-1508-4452-BC76-ACA16A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843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557B-685C-36E8-1CC6-30CD8CE6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C3507-3F4F-E0BD-E48E-4E01C23C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315D-DFAF-4DBC-AF27-A80FB2F4E636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FB8F1-0BB1-C87B-5808-0C494DB8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A1EE9-4941-F052-43B3-04A0811C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2ECB-1508-4452-BC76-ACA16A82E82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7ADB81-D678-2372-3DEF-D5BCF1F709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9125" t="7489" r="18114" b="26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909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EB4A9-A84D-1721-31A9-2D8FAD7A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315D-DFAF-4DBC-AF27-A80FB2F4E636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C2B5F-4955-0C45-F619-A3C4F2A7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48CB6-4B51-5025-DAE6-B9941038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2ECB-1508-4452-BC76-ACA16A82E82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C7B1DA-24AE-99A2-FC82-A4F073669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683" t="7474" r="12552" b="288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33E330-27D8-0341-9272-9AA662BAD5B6}"/>
              </a:ext>
            </a:extLst>
          </p:cNvPr>
          <p:cNvSpPr/>
          <p:nvPr userDrawn="1"/>
        </p:nvSpPr>
        <p:spPr>
          <a:xfrm>
            <a:off x="256032" y="274320"/>
            <a:ext cx="11466576" cy="6272784"/>
          </a:xfrm>
          <a:prstGeom prst="roundRect">
            <a:avLst>
              <a:gd name="adj" fmla="val 9228"/>
            </a:avLst>
          </a:prstGeom>
          <a:solidFill>
            <a:schemeClr val="bg1"/>
          </a:solidFill>
          <a:ln w="38100">
            <a:solidFill>
              <a:srgbClr val="5E7515"/>
            </a:solidFill>
            <a:extLst>
              <a:ext uri="{C807C97D-BFC1-408E-A445-0C87EB9F89A2}">
                <ask:lineSketchStyleProps xmlns:ask="http://schemas.microsoft.com/office/drawing/2018/sketchyshapes" xmlns="" sd="1672987983">
                  <a:custGeom>
                    <a:avLst/>
                    <a:gdLst>
                      <a:gd name="connsiteX0" fmla="*/ 0 w 11466576"/>
                      <a:gd name="connsiteY0" fmla="*/ 1246653 h 6272784"/>
                      <a:gd name="connsiteX1" fmla="*/ 1246653 w 11466576"/>
                      <a:gd name="connsiteY1" fmla="*/ 0 h 6272784"/>
                      <a:gd name="connsiteX2" fmla="*/ 1755138 w 11466576"/>
                      <a:gd name="connsiteY2" fmla="*/ 0 h 6272784"/>
                      <a:gd name="connsiteX3" fmla="*/ 2532822 w 11466576"/>
                      <a:gd name="connsiteY3" fmla="*/ 0 h 6272784"/>
                      <a:gd name="connsiteX4" fmla="*/ 3220772 w 11466576"/>
                      <a:gd name="connsiteY4" fmla="*/ 0 h 6272784"/>
                      <a:gd name="connsiteX5" fmla="*/ 3998456 w 11466576"/>
                      <a:gd name="connsiteY5" fmla="*/ 0 h 6272784"/>
                      <a:gd name="connsiteX6" fmla="*/ 4506941 w 11466576"/>
                      <a:gd name="connsiteY6" fmla="*/ 0 h 6272784"/>
                      <a:gd name="connsiteX7" fmla="*/ 5194892 w 11466576"/>
                      <a:gd name="connsiteY7" fmla="*/ 0 h 6272784"/>
                      <a:gd name="connsiteX8" fmla="*/ 5703377 w 11466576"/>
                      <a:gd name="connsiteY8" fmla="*/ 0 h 6272784"/>
                      <a:gd name="connsiteX9" fmla="*/ 6481060 w 11466576"/>
                      <a:gd name="connsiteY9" fmla="*/ 0 h 6272784"/>
                      <a:gd name="connsiteX10" fmla="*/ 7079278 w 11466576"/>
                      <a:gd name="connsiteY10" fmla="*/ 0 h 6272784"/>
                      <a:gd name="connsiteX11" fmla="*/ 7677496 w 11466576"/>
                      <a:gd name="connsiteY11" fmla="*/ 0 h 6272784"/>
                      <a:gd name="connsiteX12" fmla="*/ 8455180 w 11466576"/>
                      <a:gd name="connsiteY12" fmla="*/ 0 h 6272784"/>
                      <a:gd name="connsiteX13" fmla="*/ 9232863 w 11466576"/>
                      <a:gd name="connsiteY13" fmla="*/ 0 h 6272784"/>
                      <a:gd name="connsiteX14" fmla="*/ 10219923 w 11466576"/>
                      <a:gd name="connsiteY14" fmla="*/ 0 h 6272784"/>
                      <a:gd name="connsiteX15" fmla="*/ 11466576 w 11466576"/>
                      <a:gd name="connsiteY15" fmla="*/ 1246653 h 6272784"/>
                      <a:gd name="connsiteX16" fmla="*/ 11466576 w 11466576"/>
                      <a:gd name="connsiteY16" fmla="*/ 1748784 h 6272784"/>
                      <a:gd name="connsiteX17" fmla="*/ 11466576 w 11466576"/>
                      <a:gd name="connsiteY17" fmla="*/ 2326504 h 6272784"/>
                      <a:gd name="connsiteX18" fmla="*/ 11466576 w 11466576"/>
                      <a:gd name="connsiteY18" fmla="*/ 2790840 h 6272784"/>
                      <a:gd name="connsiteX19" fmla="*/ 11466576 w 11466576"/>
                      <a:gd name="connsiteY19" fmla="*/ 3255176 h 6272784"/>
                      <a:gd name="connsiteX20" fmla="*/ 11466576 w 11466576"/>
                      <a:gd name="connsiteY20" fmla="*/ 3757306 h 6272784"/>
                      <a:gd name="connsiteX21" fmla="*/ 11466576 w 11466576"/>
                      <a:gd name="connsiteY21" fmla="*/ 4335026 h 6272784"/>
                      <a:gd name="connsiteX22" fmla="*/ 11466576 w 11466576"/>
                      <a:gd name="connsiteY22" fmla="*/ 5026131 h 6272784"/>
                      <a:gd name="connsiteX23" fmla="*/ 10219923 w 11466576"/>
                      <a:gd name="connsiteY23" fmla="*/ 6272784 h 6272784"/>
                      <a:gd name="connsiteX24" fmla="*/ 9442240 w 11466576"/>
                      <a:gd name="connsiteY24" fmla="*/ 6272784 h 6272784"/>
                      <a:gd name="connsiteX25" fmla="*/ 9023487 w 11466576"/>
                      <a:gd name="connsiteY25" fmla="*/ 6272784 h 6272784"/>
                      <a:gd name="connsiteX26" fmla="*/ 8425269 w 11466576"/>
                      <a:gd name="connsiteY26" fmla="*/ 6272784 h 6272784"/>
                      <a:gd name="connsiteX27" fmla="*/ 7737318 w 11466576"/>
                      <a:gd name="connsiteY27" fmla="*/ 6272784 h 6272784"/>
                      <a:gd name="connsiteX28" fmla="*/ 7408298 w 11466576"/>
                      <a:gd name="connsiteY28" fmla="*/ 6272784 h 6272784"/>
                      <a:gd name="connsiteX29" fmla="*/ 6720348 w 11466576"/>
                      <a:gd name="connsiteY29" fmla="*/ 6272784 h 6272784"/>
                      <a:gd name="connsiteX30" fmla="*/ 6391328 w 11466576"/>
                      <a:gd name="connsiteY30" fmla="*/ 6272784 h 6272784"/>
                      <a:gd name="connsiteX31" fmla="*/ 5793110 w 11466576"/>
                      <a:gd name="connsiteY31" fmla="*/ 6272784 h 6272784"/>
                      <a:gd name="connsiteX32" fmla="*/ 5284625 w 11466576"/>
                      <a:gd name="connsiteY32" fmla="*/ 6272784 h 6272784"/>
                      <a:gd name="connsiteX33" fmla="*/ 4506941 w 11466576"/>
                      <a:gd name="connsiteY33" fmla="*/ 6272784 h 6272784"/>
                      <a:gd name="connsiteX34" fmla="*/ 4088189 w 11466576"/>
                      <a:gd name="connsiteY34" fmla="*/ 6272784 h 6272784"/>
                      <a:gd name="connsiteX35" fmla="*/ 3400238 w 11466576"/>
                      <a:gd name="connsiteY35" fmla="*/ 6272784 h 6272784"/>
                      <a:gd name="connsiteX36" fmla="*/ 2802020 w 11466576"/>
                      <a:gd name="connsiteY36" fmla="*/ 6272784 h 6272784"/>
                      <a:gd name="connsiteX37" fmla="*/ 2473000 w 11466576"/>
                      <a:gd name="connsiteY37" fmla="*/ 6272784 h 6272784"/>
                      <a:gd name="connsiteX38" fmla="*/ 1246653 w 11466576"/>
                      <a:gd name="connsiteY38" fmla="*/ 6272784 h 6272784"/>
                      <a:gd name="connsiteX39" fmla="*/ 0 w 11466576"/>
                      <a:gd name="connsiteY39" fmla="*/ 5026131 h 6272784"/>
                      <a:gd name="connsiteX40" fmla="*/ 0 w 11466576"/>
                      <a:gd name="connsiteY40" fmla="*/ 4410616 h 6272784"/>
                      <a:gd name="connsiteX41" fmla="*/ 0 w 11466576"/>
                      <a:gd name="connsiteY41" fmla="*/ 3832896 h 6272784"/>
                      <a:gd name="connsiteX42" fmla="*/ 0 w 11466576"/>
                      <a:gd name="connsiteY42" fmla="*/ 3406355 h 6272784"/>
                      <a:gd name="connsiteX43" fmla="*/ 0 w 11466576"/>
                      <a:gd name="connsiteY43" fmla="*/ 2942019 h 6272784"/>
                      <a:gd name="connsiteX44" fmla="*/ 0 w 11466576"/>
                      <a:gd name="connsiteY44" fmla="*/ 2477683 h 6272784"/>
                      <a:gd name="connsiteX45" fmla="*/ 0 w 11466576"/>
                      <a:gd name="connsiteY45" fmla="*/ 1975552 h 6272784"/>
                      <a:gd name="connsiteX46" fmla="*/ 0 w 11466576"/>
                      <a:gd name="connsiteY46" fmla="*/ 1246653 h 6272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1466576" h="6272784" fill="none" extrusionOk="0">
                        <a:moveTo>
                          <a:pt x="0" y="1246653"/>
                        </a:moveTo>
                        <a:cubicBezTo>
                          <a:pt x="-1087" y="588002"/>
                          <a:pt x="595777" y="-37309"/>
                          <a:pt x="1246653" y="0"/>
                        </a:cubicBezTo>
                        <a:cubicBezTo>
                          <a:pt x="1472029" y="-33885"/>
                          <a:pt x="1601563" y="45093"/>
                          <a:pt x="1755138" y="0"/>
                        </a:cubicBezTo>
                        <a:cubicBezTo>
                          <a:pt x="1908714" y="-45093"/>
                          <a:pt x="2347900" y="32338"/>
                          <a:pt x="2532822" y="0"/>
                        </a:cubicBezTo>
                        <a:cubicBezTo>
                          <a:pt x="2717744" y="-32338"/>
                          <a:pt x="3076672" y="68789"/>
                          <a:pt x="3220772" y="0"/>
                        </a:cubicBezTo>
                        <a:cubicBezTo>
                          <a:pt x="3364872" y="-68789"/>
                          <a:pt x="3681095" y="49080"/>
                          <a:pt x="3998456" y="0"/>
                        </a:cubicBezTo>
                        <a:cubicBezTo>
                          <a:pt x="4315817" y="-49080"/>
                          <a:pt x="4308498" y="4393"/>
                          <a:pt x="4506941" y="0"/>
                        </a:cubicBezTo>
                        <a:cubicBezTo>
                          <a:pt x="4705385" y="-4393"/>
                          <a:pt x="5014584" y="60145"/>
                          <a:pt x="5194892" y="0"/>
                        </a:cubicBezTo>
                        <a:cubicBezTo>
                          <a:pt x="5375200" y="-60145"/>
                          <a:pt x="5475507" y="19953"/>
                          <a:pt x="5703377" y="0"/>
                        </a:cubicBezTo>
                        <a:cubicBezTo>
                          <a:pt x="5931248" y="-19953"/>
                          <a:pt x="6204863" y="63644"/>
                          <a:pt x="6481060" y="0"/>
                        </a:cubicBezTo>
                        <a:cubicBezTo>
                          <a:pt x="6757257" y="-63644"/>
                          <a:pt x="6893903" y="58624"/>
                          <a:pt x="7079278" y="0"/>
                        </a:cubicBezTo>
                        <a:cubicBezTo>
                          <a:pt x="7264653" y="-58624"/>
                          <a:pt x="7404763" y="60782"/>
                          <a:pt x="7677496" y="0"/>
                        </a:cubicBezTo>
                        <a:cubicBezTo>
                          <a:pt x="7950229" y="-60782"/>
                          <a:pt x="8169618" y="70047"/>
                          <a:pt x="8455180" y="0"/>
                        </a:cubicBezTo>
                        <a:cubicBezTo>
                          <a:pt x="8740742" y="-70047"/>
                          <a:pt x="8878758" y="80003"/>
                          <a:pt x="9232863" y="0"/>
                        </a:cubicBezTo>
                        <a:cubicBezTo>
                          <a:pt x="9586968" y="-80003"/>
                          <a:pt x="9804580" y="41507"/>
                          <a:pt x="10219923" y="0"/>
                        </a:cubicBezTo>
                        <a:cubicBezTo>
                          <a:pt x="10875377" y="58506"/>
                          <a:pt x="11507898" y="571821"/>
                          <a:pt x="11466576" y="1246653"/>
                        </a:cubicBezTo>
                        <a:cubicBezTo>
                          <a:pt x="11491557" y="1427502"/>
                          <a:pt x="11437872" y="1534119"/>
                          <a:pt x="11466576" y="1748784"/>
                        </a:cubicBezTo>
                        <a:cubicBezTo>
                          <a:pt x="11495280" y="1963449"/>
                          <a:pt x="11420969" y="2103414"/>
                          <a:pt x="11466576" y="2326504"/>
                        </a:cubicBezTo>
                        <a:cubicBezTo>
                          <a:pt x="11512183" y="2549594"/>
                          <a:pt x="11412921" y="2576929"/>
                          <a:pt x="11466576" y="2790840"/>
                        </a:cubicBezTo>
                        <a:cubicBezTo>
                          <a:pt x="11520231" y="3004751"/>
                          <a:pt x="11460703" y="3099422"/>
                          <a:pt x="11466576" y="3255176"/>
                        </a:cubicBezTo>
                        <a:cubicBezTo>
                          <a:pt x="11472449" y="3410930"/>
                          <a:pt x="11421997" y="3579410"/>
                          <a:pt x="11466576" y="3757306"/>
                        </a:cubicBezTo>
                        <a:cubicBezTo>
                          <a:pt x="11511155" y="3935202"/>
                          <a:pt x="11445340" y="4102254"/>
                          <a:pt x="11466576" y="4335026"/>
                        </a:cubicBezTo>
                        <a:cubicBezTo>
                          <a:pt x="11487812" y="4567798"/>
                          <a:pt x="11409788" y="4714435"/>
                          <a:pt x="11466576" y="5026131"/>
                        </a:cubicBezTo>
                        <a:cubicBezTo>
                          <a:pt x="11456537" y="5603269"/>
                          <a:pt x="11079085" y="6178163"/>
                          <a:pt x="10219923" y="6272784"/>
                        </a:cubicBezTo>
                        <a:cubicBezTo>
                          <a:pt x="9945257" y="6300280"/>
                          <a:pt x="9623816" y="6194900"/>
                          <a:pt x="9442240" y="6272784"/>
                        </a:cubicBezTo>
                        <a:cubicBezTo>
                          <a:pt x="9260664" y="6350668"/>
                          <a:pt x="9158235" y="6263852"/>
                          <a:pt x="9023487" y="6272784"/>
                        </a:cubicBezTo>
                        <a:cubicBezTo>
                          <a:pt x="8888739" y="6281716"/>
                          <a:pt x="8692176" y="6226030"/>
                          <a:pt x="8425269" y="6272784"/>
                        </a:cubicBezTo>
                        <a:cubicBezTo>
                          <a:pt x="8158362" y="6319538"/>
                          <a:pt x="8044871" y="6237821"/>
                          <a:pt x="7737318" y="6272784"/>
                        </a:cubicBezTo>
                        <a:cubicBezTo>
                          <a:pt x="7429765" y="6307747"/>
                          <a:pt x="7565373" y="6238700"/>
                          <a:pt x="7408298" y="6272784"/>
                        </a:cubicBezTo>
                        <a:cubicBezTo>
                          <a:pt x="7251223" y="6306868"/>
                          <a:pt x="7021540" y="6232965"/>
                          <a:pt x="6720348" y="6272784"/>
                        </a:cubicBezTo>
                        <a:cubicBezTo>
                          <a:pt x="6419156" y="6312603"/>
                          <a:pt x="6510787" y="6243211"/>
                          <a:pt x="6391328" y="6272784"/>
                        </a:cubicBezTo>
                        <a:cubicBezTo>
                          <a:pt x="6271869" y="6302357"/>
                          <a:pt x="6019962" y="6256371"/>
                          <a:pt x="5793110" y="6272784"/>
                        </a:cubicBezTo>
                        <a:cubicBezTo>
                          <a:pt x="5566258" y="6289197"/>
                          <a:pt x="5474784" y="6233562"/>
                          <a:pt x="5284625" y="6272784"/>
                        </a:cubicBezTo>
                        <a:cubicBezTo>
                          <a:pt x="5094467" y="6312006"/>
                          <a:pt x="4788248" y="6199260"/>
                          <a:pt x="4506941" y="6272784"/>
                        </a:cubicBezTo>
                        <a:cubicBezTo>
                          <a:pt x="4225634" y="6346308"/>
                          <a:pt x="4265924" y="6266504"/>
                          <a:pt x="4088189" y="6272784"/>
                        </a:cubicBezTo>
                        <a:cubicBezTo>
                          <a:pt x="3910454" y="6279064"/>
                          <a:pt x="3600460" y="6200712"/>
                          <a:pt x="3400238" y="6272784"/>
                        </a:cubicBezTo>
                        <a:cubicBezTo>
                          <a:pt x="3200016" y="6344856"/>
                          <a:pt x="2928257" y="6258238"/>
                          <a:pt x="2802020" y="6272784"/>
                        </a:cubicBezTo>
                        <a:cubicBezTo>
                          <a:pt x="2675783" y="6287330"/>
                          <a:pt x="2616451" y="6260793"/>
                          <a:pt x="2473000" y="6272784"/>
                        </a:cubicBezTo>
                        <a:cubicBezTo>
                          <a:pt x="2329549" y="6284775"/>
                          <a:pt x="1711300" y="6186486"/>
                          <a:pt x="1246653" y="6272784"/>
                        </a:cubicBezTo>
                        <a:cubicBezTo>
                          <a:pt x="532832" y="6438053"/>
                          <a:pt x="-183389" y="5734718"/>
                          <a:pt x="0" y="5026131"/>
                        </a:cubicBezTo>
                        <a:cubicBezTo>
                          <a:pt x="-17989" y="4830884"/>
                          <a:pt x="60335" y="4566673"/>
                          <a:pt x="0" y="4410616"/>
                        </a:cubicBezTo>
                        <a:cubicBezTo>
                          <a:pt x="-60335" y="4254560"/>
                          <a:pt x="48691" y="4052462"/>
                          <a:pt x="0" y="3832896"/>
                        </a:cubicBezTo>
                        <a:cubicBezTo>
                          <a:pt x="-48691" y="3613330"/>
                          <a:pt x="36433" y="3573328"/>
                          <a:pt x="0" y="3406355"/>
                        </a:cubicBezTo>
                        <a:cubicBezTo>
                          <a:pt x="-36433" y="3239382"/>
                          <a:pt x="8997" y="3093908"/>
                          <a:pt x="0" y="2942019"/>
                        </a:cubicBezTo>
                        <a:cubicBezTo>
                          <a:pt x="-8997" y="2790130"/>
                          <a:pt x="41846" y="2675735"/>
                          <a:pt x="0" y="2477683"/>
                        </a:cubicBezTo>
                        <a:cubicBezTo>
                          <a:pt x="-41846" y="2279631"/>
                          <a:pt x="43608" y="2129739"/>
                          <a:pt x="0" y="1975552"/>
                        </a:cubicBezTo>
                        <a:cubicBezTo>
                          <a:pt x="-43608" y="1821365"/>
                          <a:pt x="12414" y="1593680"/>
                          <a:pt x="0" y="1246653"/>
                        </a:cubicBezTo>
                        <a:close/>
                      </a:path>
                      <a:path w="11466576" h="6272784" stroke="0" extrusionOk="0">
                        <a:moveTo>
                          <a:pt x="0" y="1246653"/>
                        </a:moveTo>
                        <a:cubicBezTo>
                          <a:pt x="-100504" y="663225"/>
                          <a:pt x="456447" y="106699"/>
                          <a:pt x="1246653" y="0"/>
                        </a:cubicBezTo>
                        <a:cubicBezTo>
                          <a:pt x="1410280" y="-8292"/>
                          <a:pt x="1575982" y="33546"/>
                          <a:pt x="1665406" y="0"/>
                        </a:cubicBezTo>
                        <a:cubicBezTo>
                          <a:pt x="1754830" y="-33546"/>
                          <a:pt x="2052169" y="14378"/>
                          <a:pt x="2173891" y="0"/>
                        </a:cubicBezTo>
                        <a:cubicBezTo>
                          <a:pt x="2295613" y="-14378"/>
                          <a:pt x="2554742" y="29293"/>
                          <a:pt x="2682376" y="0"/>
                        </a:cubicBezTo>
                        <a:cubicBezTo>
                          <a:pt x="2810011" y="-29293"/>
                          <a:pt x="2961475" y="57949"/>
                          <a:pt x="3190862" y="0"/>
                        </a:cubicBezTo>
                        <a:cubicBezTo>
                          <a:pt x="3420249" y="-57949"/>
                          <a:pt x="3377701" y="22187"/>
                          <a:pt x="3519881" y="0"/>
                        </a:cubicBezTo>
                        <a:cubicBezTo>
                          <a:pt x="3662061" y="-22187"/>
                          <a:pt x="3719199" y="15437"/>
                          <a:pt x="3848901" y="0"/>
                        </a:cubicBezTo>
                        <a:cubicBezTo>
                          <a:pt x="3978603" y="-15437"/>
                          <a:pt x="4396826" y="32141"/>
                          <a:pt x="4626585" y="0"/>
                        </a:cubicBezTo>
                        <a:cubicBezTo>
                          <a:pt x="4856344" y="-32141"/>
                          <a:pt x="4912992" y="34576"/>
                          <a:pt x="5135070" y="0"/>
                        </a:cubicBezTo>
                        <a:cubicBezTo>
                          <a:pt x="5357149" y="-34576"/>
                          <a:pt x="5351698" y="4939"/>
                          <a:pt x="5553823" y="0"/>
                        </a:cubicBezTo>
                        <a:cubicBezTo>
                          <a:pt x="5755948" y="-4939"/>
                          <a:pt x="5858741" y="52868"/>
                          <a:pt x="6062308" y="0"/>
                        </a:cubicBezTo>
                        <a:cubicBezTo>
                          <a:pt x="6265875" y="-52868"/>
                          <a:pt x="6403900" y="3196"/>
                          <a:pt x="6660526" y="0"/>
                        </a:cubicBezTo>
                        <a:cubicBezTo>
                          <a:pt x="6917152" y="-3196"/>
                          <a:pt x="6848933" y="37505"/>
                          <a:pt x="6989546" y="0"/>
                        </a:cubicBezTo>
                        <a:cubicBezTo>
                          <a:pt x="7130159" y="-37505"/>
                          <a:pt x="7394476" y="43648"/>
                          <a:pt x="7587764" y="0"/>
                        </a:cubicBezTo>
                        <a:cubicBezTo>
                          <a:pt x="7781052" y="-43648"/>
                          <a:pt x="7896728" y="43482"/>
                          <a:pt x="8185982" y="0"/>
                        </a:cubicBezTo>
                        <a:cubicBezTo>
                          <a:pt x="8475236" y="-43482"/>
                          <a:pt x="8626527" y="65488"/>
                          <a:pt x="8784200" y="0"/>
                        </a:cubicBezTo>
                        <a:cubicBezTo>
                          <a:pt x="8941873" y="-65488"/>
                          <a:pt x="9335081" y="71516"/>
                          <a:pt x="9561883" y="0"/>
                        </a:cubicBezTo>
                        <a:cubicBezTo>
                          <a:pt x="9788685" y="-71516"/>
                          <a:pt x="9925572" y="18730"/>
                          <a:pt x="10219923" y="0"/>
                        </a:cubicBezTo>
                        <a:cubicBezTo>
                          <a:pt x="10783926" y="-118508"/>
                          <a:pt x="11472504" y="376918"/>
                          <a:pt x="11466576" y="1246653"/>
                        </a:cubicBezTo>
                        <a:cubicBezTo>
                          <a:pt x="11477403" y="1480569"/>
                          <a:pt x="11421058" y="1667292"/>
                          <a:pt x="11466576" y="1862168"/>
                        </a:cubicBezTo>
                        <a:cubicBezTo>
                          <a:pt x="11512094" y="2057045"/>
                          <a:pt x="11454083" y="2229389"/>
                          <a:pt x="11466576" y="2439888"/>
                        </a:cubicBezTo>
                        <a:cubicBezTo>
                          <a:pt x="11479069" y="2650387"/>
                          <a:pt x="11458331" y="2806069"/>
                          <a:pt x="11466576" y="2942019"/>
                        </a:cubicBezTo>
                        <a:cubicBezTo>
                          <a:pt x="11474821" y="3077969"/>
                          <a:pt x="11399301" y="3375820"/>
                          <a:pt x="11466576" y="3557534"/>
                        </a:cubicBezTo>
                        <a:cubicBezTo>
                          <a:pt x="11533851" y="3739249"/>
                          <a:pt x="11420670" y="3832886"/>
                          <a:pt x="11466576" y="3984075"/>
                        </a:cubicBezTo>
                        <a:cubicBezTo>
                          <a:pt x="11512482" y="4135264"/>
                          <a:pt x="11449780" y="4319413"/>
                          <a:pt x="11466576" y="4486206"/>
                        </a:cubicBezTo>
                        <a:cubicBezTo>
                          <a:pt x="11483372" y="4652999"/>
                          <a:pt x="11404679" y="4886005"/>
                          <a:pt x="11466576" y="5026131"/>
                        </a:cubicBezTo>
                        <a:cubicBezTo>
                          <a:pt x="11562505" y="5784607"/>
                          <a:pt x="10877140" y="6284170"/>
                          <a:pt x="10219923" y="6272784"/>
                        </a:cubicBezTo>
                        <a:cubicBezTo>
                          <a:pt x="9886776" y="6339701"/>
                          <a:pt x="9673732" y="6193572"/>
                          <a:pt x="9531972" y="6272784"/>
                        </a:cubicBezTo>
                        <a:cubicBezTo>
                          <a:pt x="9390212" y="6351996"/>
                          <a:pt x="9167558" y="6241563"/>
                          <a:pt x="9023487" y="6272784"/>
                        </a:cubicBezTo>
                        <a:cubicBezTo>
                          <a:pt x="8879416" y="6304005"/>
                          <a:pt x="8836700" y="6247169"/>
                          <a:pt x="8694467" y="6272784"/>
                        </a:cubicBezTo>
                        <a:cubicBezTo>
                          <a:pt x="8552234" y="6298399"/>
                          <a:pt x="8475051" y="6253525"/>
                          <a:pt x="8365447" y="6272784"/>
                        </a:cubicBezTo>
                        <a:cubicBezTo>
                          <a:pt x="8255843" y="6292043"/>
                          <a:pt x="8140972" y="6266927"/>
                          <a:pt x="7946695" y="6272784"/>
                        </a:cubicBezTo>
                        <a:cubicBezTo>
                          <a:pt x="7752418" y="6278641"/>
                          <a:pt x="7498171" y="6208622"/>
                          <a:pt x="7258744" y="6272784"/>
                        </a:cubicBezTo>
                        <a:cubicBezTo>
                          <a:pt x="7019317" y="6336946"/>
                          <a:pt x="6943266" y="6272697"/>
                          <a:pt x="6839991" y="6272784"/>
                        </a:cubicBezTo>
                        <a:cubicBezTo>
                          <a:pt x="6736716" y="6272871"/>
                          <a:pt x="6604499" y="6234366"/>
                          <a:pt x="6510971" y="6272784"/>
                        </a:cubicBezTo>
                        <a:cubicBezTo>
                          <a:pt x="6417443" y="6311202"/>
                          <a:pt x="5924974" y="6211251"/>
                          <a:pt x="5733288" y="6272784"/>
                        </a:cubicBezTo>
                        <a:cubicBezTo>
                          <a:pt x="5541602" y="6334317"/>
                          <a:pt x="5349050" y="6205372"/>
                          <a:pt x="5045337" y="6272784"/>
                        </a:cubicBezTo>
                        <a:cubicBezTo>
                          <a:pt x="4741624" y="6340196"/>
                          <a:pt x="4706243" y="6256351"/>
                          <a:pt x="4536852" y="6272784"/>
                        </a:cubicBezTo>
                        <a:cubicBezTo>
                          <a:pt x="4367461" y="6289217"/>
                          <a:pt x="4069898" y="6193393"/>
                          <a:pt x="3848901" y="6272784"/>
                        </a:cubicBezTo>
                        <a:cubicBezTo>
                          <a:pt x="3627904" y="6352175"/>
                          <a:pt x="3431095" y="6247103"/>
                          <a:pt x="3250683" y="6272784"/>
                        </a:cubicBezTo>
                        <a:cubicBezTo>
                          <a:pt x="3070271" y="6298465"/>
                          <a:pt x="2822766" y="6216794"/>
                          <a:pt x="2562733" y="6272784"/>
                        </a:cubicBezTo>
                        <a:cubicBezTo>
                          <a:pt x="2302700" y="6328774"/>
                          <a:pt x="2200347" y="6259569"/>
                          <a:pt x="1964515" y="6272784"/>
                        </a:cubicBezTo>
                        <a:cubicBezTo>
                          <a:pt x="1728683" y="6285999"/>
                          <a:pt x="1562584" y="6269901"/>
                          <a:pt x="1246653" y="6272784"/>
                        </a:cubicBezTo>
                        <a:cubicBezTo>
                          <a:pt x="543440" y="6286835"/>
                          <a:pt x="-81447" y="5732951"/>
                          <a:pt x="0" y="5026131"/>
                        </a:cubicBezTo>
                        <a:cubicBezTo>
                          <a:pt x="-13969" y="4755189"/>
                          <a:pt x="3511" y="4649547"/>
                          <a:pt x="0" y="4410616"/>
                        </a:cubicBezTo>
                        <a:cubicBezTo>
                          <a:pt x="-3511" y="4171685"/>
                          <a:pt x="6858" y="4138955"/>
                          <a:pt x="0" y="3946280"/>
                        </a:cubicBezTo>
                        <a:cubicBezTo>
                          <a:pt x="-6858" y="3753605"/>
                          <a:pt x="54647" y="3515408"/>
                          <a:pt x="0" y="3368560"/>
                        </a:cubicBezTo>
                        <a:cubicBezTo>
                          <a:pt x="-54647" y="3221712"/>
                          <a:pt x="47724" y="2880289"/>
                          <a:pt x="0" y="2753045"/>
                        </a:cubicBezTo>
                        <a:cubicBezTo>
                          <a:pt x="-47724" y="2625801"/>
                          <a:pt x="25424" y="2447078"/>
                          <a:pt x="0" y="2288709"/>
                        </a:cubicBezTo>
                        <a:cubicBezTo>
                          <a:pt x="-25424" y="2130340"/>
                          <a:pt x="19065" y="1978677"/>
                          <a:pt x="0" y="1862168"/>
                        </a:cubicBezTo>
                        <a:cubicBezTo>
                          <a:pt x="-19065" y="1745659"/>
                          <a:pt x="19440" y="1485686"/>
                          <a:pt x="0" y="12466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95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509DF97-9089-33D0-1229-1CD7584F0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683" t="7474" r="12552" b="288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0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835B-7BA8-CD4B-3399-98B6A37A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C7018-27F4-CF7B-F91F-0EE4BD059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5FFF0-2B11-044C-0333-9BAF146A7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FB8-0E37-4674-86AF-2A4BA839B35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3E3E9-BA3D-6C59-CFA7-7CC73605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0F6B-4BFC-7B90-BB74-9BD2485D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8C0-18AB-4C60-902A-F86EA2B6B5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kids playing in a park&#10;&#10;AI-generated content may be incorrect.">
            <a:extLst>
              <a:ext uri="{FF2B5EF4-FFF2-40B4-BE49-F238E27FC236}">
                <a16:creationId xmlns:a16="http://schemas.microsoft.com/office/drawing/2014/main" id="{DBE76A22-F46D-17F4-FE09-38FFD31AB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"/>
            <a:ext cx="12192000" cy="68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67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236F-B26E-6F61-3122-96E5F1EE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E15696-110A-D8EC-3CBE-01FE58C7E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57408-34CD-DF47-77D8-88AE7D5A7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F6DBC-6645-7533-A697-1E46A7FE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315D-DFAF-4DBC-AF27-A80FB2F4E636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01877-2945-147E-1C99-CB86DA99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E1C5C-5C18-B3E3-FC7D-7AFDE1F0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2ECB-1508-4452-BC76-ACA16A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97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83FA-C648-E945-8827-051926ED6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A2C80-727C-C2E2-D547-09707C85E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45E82-B0CE-474A-D647-1AC94DDB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315D-DFAF-4DBC-AF27-A80FB2F4E636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0D22A-6E5B-10BB-F65D-DDA9F47A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110A6-5A71-1BA0-519F-1F20EB0C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2ECB-1508-4452-BC76-ACA16A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98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2C035-0ACF-4A88-AECD-2E4732985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ED9F2-5518-8CA1-D22E-858704D06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930E5-5D1D-CF57-409C-543EEDAD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315D-DFAF-4DBC-AF27-A80FB2F4E636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1FC9C-A9BC-705F-82B5-47461610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1D55A-DB54-3529-C0FF-E89015CC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2ECB-1508-4452-BC76-ACA16A82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02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0F59-8310-44E6-23CC-78DC316C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14C16-E972-4BCC-5780-7EFB384D0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9D145-2F55-EFB0-F3E2-3969C282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FB8-0E37-4674-86AF-2A4BA839B35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F67EC-1E71-587B-47D5-A09002F8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E6AEB-FF71-F620-C459-6F48E88A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8C0-18AB-4C60-902A-F86EA2B6B5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kids playing with easter eggs&#10;&#10;AI-generated content may be incorrect.">
            <a:extLst>
              <a:ext uri="{FF2B5EF4-FFF2-40B4-BE49-F238E27FC236}">
                <a16:creationId xmlns:a16="http://schemas.microsoft.com/office/drawing/2014/main" id="{31019B51-8EC5-79A6-EC67-49CAACEC9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12BC37-95A4-ED91-2AFD-CB0E9B477D90}"/>
              </a:ext>
            </a:extLst>
          </p:cNvPr>
          <p:cNvSpPr/>
          <p:nvPr userDrawn="1"/>
        </p:nvSpPr>
        <p:spPr>
          <a:xfrm>
            <a:off x="338411" y="336331"/>
            <a:ext cx="11515177" cy="6202581"/>
          </a:xfrm>
          <a:prstGeom prst="roundRect">
            <a:avLst>
              <a:gd name="adj" fmla="val 5190"/>
            </a:avLst>
          </a:prstGeom>
          <a:solidFill>
            <a:schemeClr val="bg1"/>
          </a:solidFill>
          <a:ln w="38100">
            <a:solidFill>
              <a:srgbClr val="257E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04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24F3-95A4-32AA-26FE-B8263222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BEF2-8CEF-C8EC-9D19-5A468A6FF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84A43-5084-3409-A80B-D4EB8838B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147C7-33C9-7680-CABA-3ADAC2FA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FB8-0E37-4674-86AF-2A4BA839B35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52112-7348-1F81-E4FF-A51A8672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0E4C3-04CE-7CBB-AABA-29A1BDF5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8C0-18AB-4C60-902A-F86EA2B6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406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39867-F4F4-C6A9-BBC7-BCDEEA3F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233FD-A0BA-43AA-C780-C9680C1A1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C6D5-5815-8242-9031-09D00B9BA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14F758-2707-167B-9077-0C79BF2AD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4A9A66-9773-EC07-FA4F-2EDE218C3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2879-1332-B384-4B7A-A2A2C2C3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FB8-0E37-4674-86AF-2A4BA839B35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C502E-98AA-601C-1E0D-1A71C84A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019BB-A4D6-707E-FB95-08B85AC1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8C0-18AB-4C60-902A-F86EA2B6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63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0C12-6DA4-B98C-1E57-78366EEC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95EDA-1BA0-3134-4600-94EA5AC92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FB8-0E37-4674-86AF-2A4BA839B35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3E506-55A6-8CC7-20B9-CCDAC4CE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A22D5-8ADB-FF0D-778A-4987DF39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8C0-18AB-4C60-902A-F86EA2B6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246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2CBF1A-39C7-1DF8-5EC4-8C4E9BE3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FB8-0E37-4674-86AF-2A4BA839B35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014ED-D5FB-2470-1AF9-F1F74C29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D3AF5-4BD7-F376-44F9-45F375A4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8C0-18AB-4C60-902A-F86EA2B6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74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2305-A078-882B-5680-C26CE859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AA78A-B21F-C33D-B66C-10BA509AF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CBCB8-1D25-DE86-15F6-7F1D1C1F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21859-113F-420F-350D-A9078F0F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FB8-0E37-4674-86AF-2A4BA839B35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56806-D23B-AAAE-0292-31080A3B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EB5F1-621B-7876-ADC8-55C72893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8C0-18AB-4C60-902A-F86EA2B6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67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87E0-D698-F775-FF73-8DE02F04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46710-E8A9-C6E7-0A82-A7C438989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6E3C1-6A8B-09B5-1F35-F79E37608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8BBDC-A6DF-A2F2-727D-6FB4B4C3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FB8-0E37-4674-86AF-2A4BA839B35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09A2B-63A6-B163-07AB-349C014D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56091-81F2-5BBD-DE51-C3D36C52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A8C0-18AB-4C60-902A-F86EA2B6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384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E55152-9FDA-BEFB-3176-F441F91A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43A9B-0CFF-42E7-B0AB-0DE4C6B3C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29FE1-CC05-B426-7AD8-A66D07E5E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407FB8-0E37-4674-86AF-2A4BA839B35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7B455-4DE3-C24F-E53E-63B6354FB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DBD12-1928-64C8-E3D5-94D0388A5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5A8C0-18AB-4C60-902A-F86EA2B6B5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8CAE7AC-6C55-1EB8-5FCA-01EE5E06A182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2C6739-92E9-94DE-C85E-7294EE5065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4837" y="-216401"/>
            <a:ext cx="2740716" cy="2812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A43DBA-7C6B-DAAB-F9B9-C41D0E892A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BB6DFD-FDA1-B0ED-071B-9EECEC009DC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56473" y="-18075729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BAD501-1676-3FC9-81D6-22F3D6FA397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A77546-5ABB-92CB-545F-86C5182996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56473" y="20307300"/>
            <a:ext cx="2487663" cy="2552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E0798A-8D98-A819-DC5F-C58910B3589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29518C-A7D5-7353-8369-63E3D7606EB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00175" y="-1377265"/>
            <a:ext cx="4964049" cy="11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4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3286D-C075-B3A1-559D-882DC423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9AA94-356A-C2DA-A43D-EDB9646D3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56A4D-2372-7CD2-E6E8-6F5CE157B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DA315D-DFAF-4DBC-AF27-A80FB2F4E636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17799-1FD5-A73A-5802-66F1F4E3E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F6212-760A-F308-B1F4-C5FD5FC07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AB2ECB-1508-4452-BC76-ACA16A82E8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9745EDE-2DDB-EFED-E56D-38A0FDD8FE71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239B1C-A16A-4F9A-ECA4-69A813A8270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4837" y="-216401"/>
            <a:ext cx="2740716" cy="2812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76381B-C789-2901-D8A6-3083736AFC2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3B51DF-28DD-513E-01B6-5330AB559B9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56473" y="-18075729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005E58-032D-D136-4ECF-4164BF4ABE0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51463F-EEBF-FFF7-E0E7-D9E40E7F65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56473" y="20307300"/>
            <a:ext cx="2487663" cy="2552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C27B7D-3D89-2FE0-DD34-658D6B5163D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686027-6F37-4BD8-D609-524BB262034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00175" y="-1377265"/>
            <a:ext cx="4964049" cy="11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8.svg"/><Relationship Id="rId3" Type="http://schemas.microsoft.com/office/2007/relationships/media" Target="../media/media3.mp3"/><Relationship Id="rId7" Type="http://schemas.openxmlformats.org/officeDocument/2006/relationships/image" Target="../media/image48.svg"/><Relationship Id="rId12" Type="http://schemas.openxmlformats.org/officeDocument/2006/relationships/image" Target="../media/image25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0.png"/><Relationship Id="rId11" Type="http://schemas.openxmlformats.org/officeDocument/2006/relationships/image" Target="../media/image36.svg"/><Relationship Id="rId5" Type="http://schemas.openxmlformats.org/officeDocument/2006/relationships/slideLayout" Target="../slideLayouts/slideLayout18.xml"/><Relationship Id="rId15" Type="http://schemas.openxmlformats.org/officeDocument/2006/relationships/slide" Target="slide4.xml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34.sv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slide" Target="slide9.xml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20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slide" Target="slide6.xml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5" Type="http://schemas.openxmlformats.org/officeDocument/2006/relationships/slide" Target="slide5.xml"/><Relationship Id="rId23" Type="http://schemas.openxmlformats.org/officeDocument/2006/relationships/image" Target="../media/image31.svg"/><Relationship Id="rId10" Type="http://schemas.openxmlformats.org/officeDocument/2006/relationships/slide" Target="slide8.xml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Relationship Id="rId1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openxmlformats.org/officeDocument/2006/relationships/image" Target="../media/image23.png"/><Relationship Id="rId12" Type="http://schemas.openxmlformats.org/officeDocument/2006/relationships/image" Target="../media/image38.sv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6.svg"/><Relationship Id="rId4" Type="http://schemas.openxmlformats.org/officeDocument/2006/relationships/audio" Target="../media/media3.mp3"/><Relationship Id="rId9" Type="http://schemas.openxmlformats.org/officeDocument/2006/relationships/image" Target="../media/image24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5.png"/><Relationship Id="rId3" Type="http://schemas.microsoft.com/office/2007/relationships/media" Target="../media/media3.mp3"/><Relationship Id="rId7" Type="http://schemas.openxmlformats.org/officeDocument/2006/relationships/image" Target="../media/image40.svg"/><Relationship Id="rId12" Type="http://schemas.openxmlformats.org/officeDocument/2006/relationships/image" Target="../media/image36.sv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6.pn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0.png"/><Relationship Id="rId10" Type="http://schemas.openxmlformats.org/officeDocument/2006/relationships/image" Target="../media/image34.svg"/><Relationship Id="rId4" Type="http://schemas.openxmlformats.org/officeDocument/2006/relationships/audio" Target="../media/media3.mp3"/><Relationship Id="rId9" Type="http://schemas.openxmlformats.org/officeDocument/2006/relationships/image" Target="../media/image23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8.svg"/><Relationship Id="rId3" Type="http://schemas.microsoft.com/office/2007/relationships/media" Target="../media/media3.mp3"/><Relationship Id="rId7" Type="http://schemas.openxmlformats.org/officeDocument/2006/relationships/image" Target="../media/image42.svg"/><Relationship Id="rId12" Type="http://schemas.openxmlformats.org/officeDocument/2006/relationships/image" Target="../media/image25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7.png"/><Relationship Id="rId11" Type="http://schemas.openxmlformats.org/officeDocument/2006/relationships/image" Target="../media/image36.svg"/><Relationship Id="rId5" Type="http://schemas.openxmlformats.org/officeDocument/2006/relationships/slideLayout" Target="../slideLayouts/slideLayout18.xml"/><Relationship Id="rId15" Type="http://schemas.openxmlformats.org/officeDocument/2006/relationships/slide" Target="slide4.xml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34.sv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8.svg"/><Relationship Id="rId3" Type="http://schemas.microsoft.com/office/2007/relationships/media" Target="../media/media3.mp3"/><Relationship Id="rId7" Type="http://schemas.openxmlformats.org/officeDocument/2006/relationships/image" Target="../media/image44.svg"/><Relationship Id="rId12" Type="http://schemas.openxmlformats.org/officeDocument/2006/relationships/image" Target="../media/image25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8.png"/><Relationship Id="rId11" Type="http://schemas.openxmlformats.org/officeDocument/2006/relationships/image" Target="../media/image36.svg"/><Relationship Id="rId5" Type="http://schemas.openxmlformats.org/officeDocument/2006/relationships/slideLayout" Target="../slideLayouts/slideLayout18.xml"/><Relationship Id="rId15" Type="http://schemas.openxmlformats.org/officeDocument/2006/relationships/slide" Target="slide4.xml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34.sv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8.svg"/><Relationship Id="rId3" Type="http://schemas.microsoft.com/office/2007/relationships/media" Target="../media/media3.mp3"/><Relationship Id="rId7" Type="http://schemas.openxmlformats.org/officeDocument/2006/relationships/image" Target="../media/image46.svg"/><Relationship Id="rId12" Type="http://schemas.openxmlformats.org/officeDocument/2006/relationships/image" Target="../media/image25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9.png"/><Relationship Id="rId11" Type="http://schemas.openxmlformats.org/officeDocument/2006/relationships/image" Target="../media/image36.svg"/><Relationship Id="rId5" Type="http://schemas.openxmlformats.org/officeDocument/2006/relationships/slideLayout" Target="../slideLayouts/slideLayout18.xml"/><Relationship Id="rId15" Type="http://schemas.openxmlformats.org/officeDocument/2006/relationships/slide" Target="slide4.xml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34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kite with hearts and swirls&#10;&#10;AI-generated content may be incorrect.">
            <a:extLst>
              <a:ext uri="{FF2B5EF4-FFF2-40B4-BE49-F238E27FC236}">
                <a16:creationId xmlns:a16="http://schemas.microsoft.com/office/drawing/2014/main" id="{1E32753B-7224-CB0D-90A1-D37BA6648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2" y="100152"/>
            <a:ext cx="1192096" cy="1511211"/>
          </a:xfrm>
          <a:prstGeom prst="rect">
            <a:avLst/>
          </a:prstGeom>
        </p:spPr>
      </p:pic>
      <p:pic>
        <p:nvPicPr>
          <p:cNvPr id="7" name="Picture 6" descr="A logo with bamboo stems and a cartoon face&#10;&#10;AI-generated content may be incorrect.">
            <a:extLst>
              <a:ext uri="{FF2B5EF4-FFF2-40B4-BE49-F238E27FC236}">
                <a16:creationId xmlns:a16="http://schemas.microsoft.com/office/drawing/2014/main" id="{D92DCFE9-97DF-7DD2-7426-CC0B94B4C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400" y="5239373"/>
            <a:ext cx="1569855" cy="16186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5B1F32-FC31-C904-FC47-293FE2096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77" y="1962814"/>
            <a:ext cx="11900423" cy="1603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61DD5E-270A-3890-5F01-CDC19D02C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007" y="855758"/>
            <a:ext cx="287756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84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6B7C9-44EA-60C1-CAB0-BDE1967D3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3797">
            <a:extLst>
              <a:ext uri="{FF2B5EF4-FFF2-40B4-BE49-F238E27FC236}">
                <a16:creationId xmlns:a16="http://schemas.microsoft.com/office/drawing/2014/main" id="{81CFD964-EAD1-7177-3344-B1DB6F982A49}"/>
              </a:ext>
            </a:extLst>
          </p:cNvPr>
          <p:cNvGrpSpPr/>
          <p:nvPr/>
        </p:nvGrpSpPr>
        <p:grpSpPr>
          <a:xfrm>
            <a:off x="1464946" y="279454"/>
            <a:ext cx="9713693" cy="1996927"/>
            <a:chOff x="985532" y="165766"/>
            <a:chExt cx="10000823" cy="2643993"/>
          </a:xfrm>
        </p:grpSpPr>
        <p:grpSp>
          <p:nvGrpSpPr>
            <p:cNvPr id="7" name="Graphic 3797">
              <a:extLst>
                <a:ext uri="{FF2B5EF4-FFF2-40B4-BE49-F238E27FC236}">
                  <a16:creationId xmlns:a16="http://schemas.microsoft.com/office/drawing/2014/main" id="{7BDEF390-3328-FCA7-1ECA-218F147C8C2D}"/>
                </a:ext>
              </a:extLst>
            </p:cNvPr>
            <p:cNvGrpSpPr/>
            <p:nvPr/>
          </p:nvGrpSpPr>
          <p:grpSpPr>
            <a:xfrm>
              <a:off x="1297729" y="457158"/>
              <a:ext cx="9427856" cy="2138581"/>
              <a:chOff x="1297729" y="457158"/>
              <a:chExt cx="9427856" cy="2138581"/>
            </a:xfrm>
          </p:grpSpPr>
          <p:sp>
            <p:nvSpPr>
              <p:cNvPr id="14" name="Freeform: Shape 3800">
                <a:extLst>
                  <a:ext uri="{FF2B5EF4-FFF2-40B4-BE49-F238E27FC236}">
                    <a16:creationId xmlns:a16="http://schemas.microsoft.com/office/drawing/2014/main" id="{8A007B43-2B2C-DD21-F27C-99CDEEFD0ACA}"/>
                  </a:ext>
                </a:extLst>
              </p:cNvPr>
              <p:cNvSpPr/>
              <p:nvPr/>
            </p:nvSpPr>
            <p:spPr>
              <a:xfrm>
                <a:off x="1367739" y="570725"/>
                <a:ext cx="9357846" cy="2025014"/>
              </a:xfrm>
              <a:custGeom>
                <a:avLst/>
                <a:gdLst>
                  <a:gd name="connsiteX0" fmla="*/ 9357846 w 9357846"/>
                  <a:gd name="connsiteY0" fmla="*/ 37148 h 2025014"/>
                  <a:gd name="connsiteX1" fmla="*/ 9357846 w 9357846"/>
                  <a:gd name="connsiteY1" fmla="*/ 2025015 h 2025014"/>
                  <a:gd name="connsiteX2" fmla="*/ 486 w 9357846"/>
                  <a:gd name="connsiteY2" fmla="*/ 1939290 h 2025014"/>
                  <a:gd name="connsiteX3" fmla="*/ 35729 w 9357846"/>
                  <a:gd name="connsiteY3" fmla="*/ 0 h 2025014"/>
                  <a:gd name="connsiteX4" fmla="*/ 9356894 w 9357846"/>
                  <a:gd name="connsiteY4" fmla="*/ 35243 h 2025014"/>
                  <a:gd name="connsiteX5" fmla="*/ 9357846 w 9357846"/>
                  <a:gd name="connsiteY5" fmla="*/ 37148 h 20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846" h="2025014">
                    <a:moveTo>
                      <a:pt x="9357846" y="37148"/>
                    </a:moveTo>
                    <a:lnTo>
                      <a:pt x="9357846" y="2025015"/>
                    </a:lnTo>
                    <a:cubicBezTo>
                      <a:pt x="6234599" y="2022158"/>
                      <a:pt x="3124686" y="1938337"/>
                      <a:pt x="486" y="1939290"/>
                    </a:cubicBezTo>
                    <a:cubicBezTo>
                      <a:pt x="-5229" y="1294448"/>
                      <a:pt x="41444" y="643890"/>
                      <a:pt x="35729" y="0"/>
                    </a:cubicBezTo>
                    <a:cubicBezTo>
                      <a:pt x="3142784" y="11430"/>
                      <a:pt x="6249839" y="23813"/>
                      <a:pt x="9356894" y="35243"/>
                    </a:cubicBezTo>
                    <a:lnTo>
                      <a:pt x="9357846" y="37148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5" name="Freeform: Shape 3801">
                <a:extLst>
                  <a:ext uri="{FF2B5EF4-FFF2-40B4-BE49-F238E27FC236}">
                    <a16:creationId xmlns:a16="http://schemas.microsoft.com/office/drawing/2014/main" id="{630F95F9-E41C-71B2-84BB-8D247875A0AF}"/>
                  </a:ext>
                </a:extLst>
              </p:cNvPr>
              <p:cNvSpPr/>
              <p:nvPr/>
            </p:nvSpPr>
            <p:spPr>
              <a:xfrm>
                <a:off x="1297729" y="457158"/>
                <a:ext cx="9357846" cy="2025014"/>
              </a:xfrm>
              <a:custGeom>
                <a:avLst/>
                <a:gdLst>
                  <a:gd name="connsiteX0" fmla="*/ 9357846 w 9357846"/>
                  <a:gd name="connsiteY0" fmla="*/ 37147 h 2025014"/>
                  <a:gd name="connsiteX1" fmla="*/ 9357846 w 9357846"/>
                  <a:gd name="connsiteY1" fmla="*/ 2025015 h 2025014"/>
                  <a:gd name="connsiteX2" fmla="*/ 486 w 9357846"/>
                  <a:gd name="connsiteY2" fmla="*/ 1939290 h 2025014"/>
                  <a:gd name="connsiteX3" fmla="*/ 35729 w 9357846"/>
                  <a:gd name="connsiteY3" fmla="*/ 0 h 2025014"/>
                  <a:gd name="connsiteX4" fmla="*/ 9356894 w 9357846"/>
                  <a:gd name="connsiteY4" fmla="*/ 35242 h 2025014"/>
                  <a:gd name="connsiteX5" fmla="*/ 9357846 w 9357846"/>
                  <a:gd name="connsiteY5" fmla="*/ 37147 h 20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846" h="2025014">
                    <a:moveTo>
                      <a:pt x="9357846" y="37147"/>
                    </a:moveTo>
                    <a:lnTo>
                      <a:pt x="9357846" y="2025015"/>
                    </a:lnTo>
                    <a:cubicBezTo>
                      <a:pt x="6234599" y="2022158"/>
                      <a:pt x="3124686" y="1938338"/>
                      <a:pt x="486" y="1939290"/>
                    </a:cubicBezTo>
                    <a:cubicBezTo>
                      <a:pt x="-5229" y="1294448"/>
                      <a:pt x="41444" y="643890"/>
                      <a:pt x="35729" y="0"/>
                    </a:cubicBezTo>
                    <a:cubicBezTo>
                      <a:pt x="3142784" y="11430"/>
                      <a:pt x="6249839" y="23812"/>
                      <a:pt x="9356894" y="35242"/>
                    </a:cubicBezTo>
                    <a:lnTo>
                      <a:pt x="9357846" y="37147"/>
                    </a:lnTo>
                    <a:close/>
                  </a:path>
                </a:pathLst>
              </a:custGeom>
              <a:solidFill>
                <a:srgbClr val="D7F0D3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8" name="Graphic 3797">
              <a:extLst>
                <a:ext uri="{FF2B5EF4-FFF2-40B4-BE49-F238E27FC236}">
                  <a16:creationId xmlns:a16="http://schemas.microsoft.com/office/drawing/2014/main" id="{9159B29B-FA98-8BB9-A6C1-0BC9EF5A8487}"/>
                </a:ext>
              </a:extLst>
            </p:cNvPr>
            <p:cNvGrpSpPr/>
            <p:nvPr/>
          </p:nvGrpSpPr>
          <p:grpSpPr>
            <a:xfrm>
              <a:off x="985532" y="165766"/>
              <a:ext cx="1111021" cy="1019182"/>
              <a:chOff x="985532" y="165766"/>
              <a:chExt cx="1111021" cy="1019182"/>
            </a:xfrm>
          </p:grpSpPr>
          <p:sp>
            <p:nvSpPr>
              <p:cNvPr id="12" name="Freeform: Shape 3804">
                <a:extLst>
                  <a:ext uri="{FF2B5EF4-FFF2-40B4-BE49-F238E27FC236}">
                    <a16:creationId xmlns:a16="http://schemas.microsoft.com/office/drawing/2014/main" id="{4232617A-EE7C-7D04-C180-D570821C8140}"/>
                  </a:ext>
                </a:extLst>
              </p:cNvPr>
              <p:cNvSpPr/>
              <p:nvPr/>
            </p:nvSpPr>
            <p:spPr>
              <a:xfrm>
                <a:off x="985532" y="165766"/>
                <a:ext cx="1111021" cy="1019182"/>
              </a:xfrm>
              <a:custGeom>
                <a:avLst/>
                <a:gdLst>
                  <a:gd name="connsiteX0" fmla="*/ 1012770 w 1111021"/>
                  <a:gd name="connsiteY0" fmla="*/ 339969 h 1019182"/>
                  <a:gd name="connsiteX1" fmla="*/ 895613 w 1111021"/>
                  <a:gd name="connsiteY1" fmla="*/ 445696 h 1019182"/>
                  <a:gd name="connsiteX2" fmla="*/ 560333 w 1111021"/>
                  <a:gd name="connsiteY2" fmla="*/ 747639 h 1019182"/>
                  <a:gd name="connsiteX3" fmla="*/ 392693 w 1111021"/>
                  <a:gd name="connsiteY3" fmla="*/ 898134 h 1019182"/>
                  <a:gd name="connsiteX4" fmla="*/ 267915 w 1111021"/>
                  <a:gd name="connsiteY4" fmla="*/ 1011481 h 1019182"/>
                  <a:gd name="connsiteX5" fmla="*/ 250770 w 1111021"/>
                  <a:gd name="connsiteY5" fmla="*/ 1019101 h 1019182"/>
                  <a:gd name="connsiteX6" fmla="*/ 228863 w 1111021"/>
                  <a:gd name="connsiteY6" fmla="*/ 1003861 h 1019182"/>
                  <a:gd name="connsiteX7" fmla="*/ 224100 w 1111021"/>
                  <a:gd name="connsiteY7" fmla="*/ 976239 h 1019182"/>
                  <a:gd name="connsiteX8" fmla="*/ 229815 w 1111021"/>
                  <a:gd name="connsiteY8" fmla="*/ 897181 h 1019182"/>
                  <a:gd name="connsiteX9" fmla="*/ 56460 w 1111021"/>
                  <a:gd name="connsiteY9" fmla="*/ 961951 h 1019182"/>
                  <a:gd name="connsiteX10" fmla="*/ 28838 w 1111021"/>
                  <a:gd name="connsiteY10" fmla="*/ 927661 h 1019182"/>
                  <a:gd name="connsiteX11" fmla="*/ 113610 w 1111021"/>
                  <a:gd name="connsiteY11" fmla="*/ 805741 h 1019182"/>
                  <a:gd name="connsiteX12" fmla="*/ 28838 w 1111021"/>
                  <a:gd name="connsiteY12" fmla="*/ 821934 h 1019182"/>
                  <a:gd name="connsiteX13" fmla="*/ 3120 w 1111021"/>
                  <a:gd name="connsiteY13" fmla="*/ 781929 h 1019182"/>
                  <a:gd name="connsiteX14" fmla="*/ 71700 w 1111021"/>
                  <a:gd name="connsiteY14" fmla="*/ 708586 h 1019182"/>
                  <a:gd name="connsiteX15" fmla="*/ 805125 w 1111021"/>
                  <a:gd name="connsiteY15" fmla="*/ 36121 h 1019182"/>
                  <a:gd name="connsiteX16" fmla="*/ 840368 w 1111021"/>
                  <a:gd name="connsiteY16" fmla="*/ 8499 h 1019182"/>
                  <a:gd name="connsiteX17" fmla="*/ 842273 w 1111021"/>
                  <a:gd name="connsiteY17" fmla="*/ 7546 h 1019182"/>
                  <a:gd name="connsiteX18" fmla="*/ 890850 w 1111021"/>
                  <a:gd name="connsiteY18" fmla="*/ 97081 h 1019182"/>
                  <a:gd name="connsiteX19" fmla="*/ 875610 w 1111021"/>
                  <a:gd name="connsiteY19" fmla="*/ 143754 h 1019182"/>
                  <a:gd name="connsiteX20" fmla="*/ 1031820 w 1111021"/>
                  <a:gd name="connsiteY20" fmla="*/ 73269 h 1019182"/>
                  <a:gd name="connsiteX21" fmla="*/ 1095638 w 1111021"/>
                  <a:gd name="connsiteY21" fmla="*/ 53266 h 1019182"/>
                  <a:gd name="connsiteX22" fmla="*/ 1106115 w 1111021"/>
                  <a:gd name="connsiteY22" fmla="*/ 87556 h 1019182"/>
                  <a:gd name="connsiteX23" fmla="*/ 959430 w 1111021"/>
                  <a:gd name="connsiteY23" fmla="*/ 248529 h 1019182"/>
                  <a:gd name="connsiteX24" fmla="*/ 1058490 w 1111021"/>
                  <a:gd name="connsiteY24" fmla="*/ 244719 h 1019182"/>
                  <a:gd name="connsiteX25" fmla="*/ 1012770 w 1111021"/>
                  <a:gd name="connsiteY25" fmla="*/ 339969 h 10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11021" h="1019182">
                    <a:moveTo>
                      <a:pt x="1012770" y="339969"/>
                    </a:moveTo>
                    <a:cubicBezTo>
                      <a:pt x="973718" y="375211"/>
                      <a:pt x="934665" y="410454"/>
                      <a:pt x="895613" y="445696"/>
                    </a:cubicBezTo>
                    <a:cubicBezTo>
                      <a:pt x="783218" y="546661"/>
                      <a:pt x="671775" y="646674"/>
                      <a:pt x="560333" y="747639"/>
                    </a:cubicBezTo>
                    <a:lnTo>
                      <a:pt x="392693" y="898134"/>
                    </a:lnTo>
                    <a:cubicBezTo>
                      <a:pt x="351735" y="935281"/>
                      <a:pt x="312683" y="980049"/>
                      <a:pt x="267915" y="1011481"/>
                    </a:cubicBezTo>
                    <a:cubicBezTo>
                      <a:pt x="263153" y="1015291"/>
                      <a:pt x="257438" y="1018149"/>
                      <a:pt x="250770" y="1019101"/>
                    </a:cubicBezTo>
                    <a:cubicBezTo>
                      <a:pt x="241245" y="1020054"/>
                      <a:pt x="232673" y="1012434"/>
                      <a:pt x="228863" y="1003861"/>
                    </a:cubicBezTo>
                    <a:cubicBezTo>
                      <a:pt x="225053" y="995289"/>
                      <a:pt x="224100" y="985764"/>
                      <a:pt x="224100" y="976239"/>
                    </a:cubicBezTo>
                    <a:cubicBezTo>
                      <a:pt x="223148" y="949569"/>
                      <a:pt x="225053" y="923851"/>
                      <a:pt x="229815" y="897181"/>
                    </a:cubicBezTo>
                    <a:cubicBezTo>
                      <a:pt x="169808" y="914326"/>
                      <a:pt x="112658" y="937186"/>
                      <a:pt x="56460" y="961951"/>
                    </a:cubicBezTo>
                    <a:cubicBezTo>
                      <a:pt x="35505" y="971476"/>
                      <a:pt x="16455" y="945759"/>
                      <a:pt x="28838" y="927661"/>
                    </a:cubicBezTo>
                    <a:cubicBezTo>
                      <a:pt x="56460" y="886704"/>
                      <a:pt x="85035" y="845747"/>
                      <a:pt x="113610" y="805741"/>
                    </a:cubicBezTo>
                    <a:cubicBezTo>
                      <a:pt x="85035" y="810504"/>
                      <a:pt x="56460" y="816219"/>
                      <a:pt x="28838" y="821934"/>
                    </a:cubicBezTo>
                    <a:cubicBezTo>
                      <a:pt x="6930" y="826697"/>
                      <a:pt x="-6405" y="798122"/>
                      <a:pt x="3120" y="781929"/>
                    </a:cubicBezTo>
                    <a:cubicBezTo>
                      <a:pt x="17408" y="755259"/>
                      <a:pt x="51698" y="730494"/>
                      <a:pt x="71700" y="708586"/>
                    </a:cubicBezTo>
                    <a:cubicBezTo>
                      <a:pt x="303158" y="470461"/>
                      <a:pt x="567000" y="267579"/>
                      <a:pt x="805125" y="36121"/>
                    </a:cubicBezTo>
                    <a:cubicBezTo>
                      <a:pt x="815603" y="25644"/>
                      <a:pt x="827033" y="15166"/>
                      <a:pt x="840368" y="8499"/>
                    </a:cubicBezTo>
                    <a:lnTo>
                      <a:pt x="842273" y="7546"/>
                    </a:lnTo>
                    <a:cubicBezTo>
                      <a:pt x="910853" y="-25791"/>
                      <a:pt x="899423" y="59934"/>
                      <a:pt x="890850" y="97081"/>
                    </a:cubicBezTo>
                    <a:cubicBezTo>
                      <a:pt x="887040" y="113274"/>
                      <a:pt x="881325" y="128514"/>
                      <a:pt x="875610" y="143754"/>
                    </a:cubicBezTo>
                    <a:cubicBezTo>
                      <a:pt x="927998" y="119941"/>
                      <a:pt x="979433" y="97081"/>
                      <a:pt x="1031820" y="73269"/>
                    </a:cubicBezTo>
                    <a:cubicBezTo>
                      <a:pt x="1048965" y="65649"/>
                      <a:pt x="1075635" y="44694"/>
                      <a:pt x="1095638" y="53266"/>
                    </a:cubicBezTo>
                    <a:cubicBezTo>
                      <a:pt x="1108973" y="58981"/>
                      <a:pt x="1116593" y="76126"/>
                      <a:pt x="1106115" y="87556"/>
                    </a:cubicBezTo>
                    <a:cubicBezTo>
                      <a:pt x="1057538" y="140896"/>
                      <a:pt x="1008008" y="195189"/>
                      <a:pt x="959430" y="248529"/>
                    </a:cubicBezTo>
                    <a:cubicBezTo>
                      <a:pt x="992768" y="247576"/>
                      <a:pt x="1025153" y="245671"/>
                      <a:pt x="1058490" y="244719"/>
                    </a:cubicBezTo>
                    <a:cubicBezTo>
                      <a:pt x="1128975" y="240909"/>
                      <a:pt x="1026105" y="328539"/>
                      <a:pt x="1012770" y="339969"/>
                    </a:cubicBezTo>
                    <a:close/>
                  </a:path>
                </a:pathLst>
              </a:custGeom>
              <a:solidFill>
                <a:srgbClr val="F9DE8D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3" name="Freeform: Shape 3807">
                <a:extLst>
                  <a:ext uri="{FF2B5EF4-FFF2-40B4-BE49-F238E27FC236}">
                    <a16:creationId xmlns:a16="http://schemas.microsoft.com/office/drawing/2014/main" id="{A09F8DC7-680E-E7EE-B5AE-6633C57E1DA0}"/>
                  </a:ext>
                </a:extLst>
              </p:cNvPr>
              <p:cNvSpPr/>
              <p:nvPr/>
            </p:nvSpPr>
            <p:spPr>
              <a:xfrm>
                <a:off x="1427816" y="427788"/>
                <a:ext cx="270686" cy="264982"/>
              </a:xfrm>
              <a:custGeom>
                <a:avLst/>
                <a:gdLst>
                  <a:gd name="connsiteX0" fmla="*/ 4702 w 270686"/>
                  <a:gd name="connsiteY0" fmla="*/ 256064 h 264982"/>
                  <a:gd name="connsiteX1" fmla="*/ 37087 w 270686"/>
                  <a:gd name="connsiteY1" fmla="*/ 259874 h 264982"/>
                  <a:gd name="connsiteX2" fmla="*/ 261877 w 270686"/>
                  <a:gd name="connsiteY2" fmla="*/ 40799 h 264982"/>
                  <a:gd name="connsiteX3" fmla="*/ 265687 w 270686"/>
                  <a:gd name="connsiteY3" fmla="*/ 8414 h 264982"/>
                  <a:gd name="connsiteX4" fmla="*/ 233302 w 270686"/>
                  <a:gd name="connsiteY4" fmla="*/ 4604 h 264982"/>
                  <a:gd name="connsiteX5" fmla="*/ 8512 w 270686"/>
                  <a:gd name="connsiteY5" fmla="*/ 223679 h 264982"/>
                  <a:gd name="connsiteX6" fmla="*/ 4702 w 270686"/>
                  <a:gd name="connsiteY6" fmla="*/ 256064 h 26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0686" h="264982">
                    <a:moveTo>
                      <a:pt x="4702" y="256064"/>
                    </a:moveTo>
                    <a:cubicBezTo>
                      <a:pt x="12322" y="265589"/>
                      <a:pt x="28514" y="268447"/>
                      <a:pt x="37087" y="259874"/>
                    </a:cubicBezTo>
                    <a:cubicBezTo>
                      <a:pt x="112334" y="187484"/>
                      <a:pt x="175199" y="101759"/>
                      <a:pt x="261877" y="40799"/>
                    </a:cubicBezTo>
                    <a:cubicBezTo>
                      <a:pt x="272354" y="33179"/>
                      <a:pt x="273307" y="17939"/>
                      <a:pt x="265687" y="8414"/>
                    </a:cubicBezTo>
                    <a:cubicBezTo>
                      <a:pt x="257114" y="-2063"/>
                      <a:pt x="243779" y="-2063"/>
                      <a:pt x="233302" y="4604"/>
                    </a:cubicBezTo>
                    <a:cubicBezTo>
                      <a:pt x="146624" y="65564"/>
                      <a:pt x="83759" y="151289"/>
                      <a:pt x="8512" y="223679"/>
                    </a:cubicBezTo>
                    <a:cubicBezTo>
                      <a:pt x="-1013" y="232252"/>
                      <a:pt x="-2918" y="245587"/>
                      <a:pt x="4702" y="256064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9" name="Graphic 3797">
              <a:extLst>
                <a:ext uri="{FF2B5EF4-FFF2-40B4-BE49-F238E27FC236}">
                  <a16:creationId xmlns:a16="http://schemas.microsoft.com/office/drawing/2014/main" id="{F955FE0C-B68D-D4E9-BB39-D41D045DBA17}"/>
                </a:ext>
              </a:extLst>
            </p:cNvPr>
            <p:cNvGrpSpPr/>
            <p:nvPr/>
          </p:nvGrpSpPr>
          <p:grpSpPr>
            <a:xfrm>
              <a:off x="9875334" y="1790577"/>
              <a:ext cx="1111021" cy="1019182"/>
              <a:chOff x="9875334" y="1790577"/>
              <a:chExt cx="1111021" cy="1019182"/>
            </a:xfrm>
          </p:grpSpPr>
          <p:sp>
            <p:nvSpPr>
              <p:cNvPr id="10" name="Freeform: Shape 3809">
                <a:extLst>
                  <a:ext uri="{FF2B5EF4-FFF2-40B4-BE49-F238E27FC236}">
                    <a16:creationId xmlns:a16="http://schemas.microsoft.com/office/drawing/2014/main" id="{18458617-E24B-2445-8E2F-63CA724AE846}"/>
                  </a:ext>
                </a:extLst>
              </p:cNvPr>
              <p:cNvSpPr/>
              <p:nvPr/>
            </p:nvSpPr>
            <p:spPr>
              <a:xfrm>
                <a:off x="9875334" y="1790577"/>
                <a:ext cx="1111021" cy="1019182"/>
              </a:xfrm>
              <a:custGeom>
                <a:avLst/>
                <a:gdLst>
                  <a:gd name="connsiteX0" fmla="*/ 99203 w 1111021"/>
                  <a:gd name="connsiteY0" fmla="*/ 679213 h 1019182"/>
                  <a:gd name="connsiteX1" fmla="*/ 216361 w 1111021"/>
                  <a:gd name="connsiteY1" fmla="*/ 573486 h 1019182"/>
                  <a:gd name="connsiteX2" fmla="*/ 551641 w 1111021"/>
                  <a:gd name="connsiteY2" fmla="*/ 271543 h 1019182"/>
                  <a:gd name="connsiteX3" fmla="*/ 719281 w 1111021"/>
                  <a:gd name="connsiteY3" fmla="*/ 121048 h 1019182"/>
                  <a:gd name="connsiteX4" fmla="*/ 844059 w 1111021"/>
                  <a:gd name="connsiteY4" fmla="*/ 7701 h 1019182"/>
                  <a:gd name="connsiteX5" fmla="*/ 861203 w 1111021"/>
                  <a:gd name="connsiteY5" fmla="*/ 81 h 1019182"/>
                  <a:gd name="connsiteX6" fmla="*/ 883111 w 1111021"/>
                  <a:gd name="connsiteY6" fmla="*/ 15321 h 1019182"/>
                  <a:gd name="connsiteX7" fmla="*/ 887873 w 1111021"/>
                  <a:gd name="connsiteY7" fmla="*/ 42943 h 1019182"/>
                  <a:gd name="connsiteX8" fmla="*/ 882159 w 1111021"/>
                  <a:gd name="connsiteY8" fmla="*/ 122001 h 1019182"/>
                  <a:gd name="connsiteX9" fmla="*/ 1054561 w 1111021"/>
                  <a:gd name="connsiteY9" fmla="*/ 57231 h 1019182"/>
                  <a:gd name="connsiteX10" fmla="*/ 1082184 w 1111021"/>
                  <a:gd name="connsiteY10" fmla="*/ 91521 h 1019182"/>
                  <a:gd name="connsiteX11" fmla="*/ 997411 w 1111021"/>
                  <a:gd name="connsiteY11" fmla="*/ 213441 h 1019182"/>
                  <a:gd name="connsiteX12" fmla="*/ 1082184 w 1111021"/>
                  <a:gd name="connsiteY12" fmla="*/ 197248 h 1019182"/>
                  <a:gd name="connsiteX13" fmla="*/ 1107901 w 1111021"/>
                  <a:gd name="connsiteY13" fmla="*/ 237253 h 1019182"/>
                  <a:gd name="connsiteX14" fmla="*/ 1039321 w 1111021"/>
                  <a:gd name="connsiteY14" fmla="*/ 310596 h 1019182"/>
                  <a:gd name="connsiteX15" fmla="*/ 305896 w 1111021"/>
                  <a:gd name="connsiteY15" fmla="*/ 983061 h 1019182"/>
                  <a:gd name="connsiteX16" fmla="*/ 270653 w 1111021"/>
                  <a:gd name="connsiteY16" fmla="*/ 1010683 h 1019182"/>
                  <a:gd name="connsiteX17" fmla="*/ 268748 w 1111021"/>
                  <a:gd name="connsiteY17" fmla="*/ 1011636 h 1019182"/>
                  <a:gd name="connsiteX18" fmla="*/ 220171 w 1111021"/>
                  <a:gd name="connsiteY18" fmla="*/ 922101 h 1019182"/>
                  <a:gd name="connsiteX19" fmla="*/ 235411 w 1111021"/>
                  <a:gd name="connsiteY19" fmla="*/ 875428 h 1019182"/>
                  <a:gd name="connsiteX20" fmla="*/ 79201 w 1111021"/>
                  <a:gd name="connsiteY20" fmla="*/ 945913 h 1019182"/>
                  <a:gd name="connsiteX21" fmla="*/ 15384 w 1111021"/>
                  <a:gd name="connsiteY21" fmla="*/ 965916 h 1019182"/>
                  <a:gd name="connsiteX22" fmla="*/ 4906 w 1111021"/>
                  <a:gd name="connsiteY22" fmla="*/ 931626 h 1019182"/>
                  <a:gd name="connsiteX23" fmla="*/ 151591 w 1111021"/>
                  <a:gd name="connsiteY23" fmla="*/ 770653 h 1019182"/>
                  <a:gd name="connsiteX24" fmla="*/ 52531 w 1111021"/>
                  <a:gd name="connsiteY24" fmla="*/ 774463 h 1019182"/>
                  <a:gd name="connsiteX25" fmla="*/ 99203 w 1111021"/>
                  <a:gd name="connsiteY25" fmla="*/ 679213 h 10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11021" h="1019182">
                    <a:moveTo>
                      <a:pt x="99203" y="679213"/>
                    </a:moveTo>
                    <a:cubicBezTo>
                      <a:pt x="138256" y="643971"/>
                      <a:pt x="177309" y="608728"/>
                      <a:pt x="216361" y="573486"/>
                    </a:cubicBezTo>
                    <a:cubicBezTo>
                      <a:pt x="327803" y="472521"/>
                      <a:pt x="440198" y="372508"/>
                      <a:pt x="551641" y="271543"/>
                    </a:cubicBezTo>
                    <a:lnTo>
                      <a:pt x="719281" y="121048"/>
                    </a:lnTo>
                    <a:cubicBezTo>
                      <a:pt x="760239" y="83901"/>
                      <a:pt x="799291" y="39133"/>
                      <a:pt x="844059" y="7701"/>
                    </a:cubicBezTo>
                    <a:cubicBezTo>
                      <a:pt x="848821" y="3891"/>
                      <a:pt x="854536" y="1033"/>
                      <a:pt x="861203" y="81"/>
                    </a:cubicBezTo>
                    <a:cubicBezTo>
                      <a:pt x="870729" y="-872"/>
                      <a:pt x="879301" y="6748"/>
                      <a:pt x="883111" y="15321"/>
                    </a:cubicBezTo>
                    <a:cubicBezTo>
                      <a:pt x="886921" y="23893"/>
                      <a:pt x="887873" y="33418"/>
                      <a:pt x="887873" y="42943"/>
                    </a:cubicBezTo>
                    <a:cubicBezTo>
                      <a:pt x="888826" y="69613"/>
                      <a:pt x="886921" y="95331"/>
                      <a:pt x="882159" y="122001"/>
                    </a:cubicBezTo>
                    <a:cubicBezTo>
                      <a:pt x="942167" y="105808"/>
                      <a:pt x="998363" y="82948"/>
                      <a:pt x="1054561" y="57231"/>
                    </a:cubicBezTo>
                    <a:cubicBezTo>
                      <a:pt x="1075517" y="47706"/>
                      <a:pt x="1094567" y="73423"/>
                      <a:pt x="1082184" y="91521"/>
                    </a:cubicBezTo>
                    <a:cubicBezTo>
                      <a:pt x="1054561" y="132478"/>
                      <a:pt x="1025986" y="173436"/>
                      <a:pt x="997411" y="213441"/>
                    </a:cubicBezTo>
                    <a:cubicBezTo>
                      <a:pt x="1025986" y="208678"/>
                      <a:pt x="1054561" y="202963"/>
                      <a:pt x="1082184" y="197248"/>
                    </a:cubicBezTo>
                    <a:cubicBezTo>
                      <a:pt x="1104092" y="192486"/>
                      <a:pt x="1117426" y="221061"/>
                      <a:pt x="1107901" y="237253"/>
                    </a:cubicBezTo>
                    <a:cubicBezTo>
                      <a:pt x="1093613" y="263923"/>
                      <a:pt x="1059323" y="288688"/>
                      <a:pt x="1039321" y="310596"/>
                    </a:cubicBezTo>
                    <a:cubicBezTo>
                      <a:pt x="807864" y="548721"/>
                      <a:pt x="544021" y="751603"/>
                      <a:pt x="305896" y="983061"/>
                    </a:cubicBezTo>
                    <a:cubicBezTo>
                      <a:pt x="295419" y="993538"/>
                      <a:pt x="283989" y="1004016"/>
                      <a:pt x="270653" y="1010683"/>
                    </a:cubicBezTo>
                    <a:lnTo>
                      <a:pt x="268748" y="1011636"/>
                    </a:lnTo>
                    <a:cubicBezTo>
                      <a:pt x="200169" y="1044973"/>
                      <a:pt x="211598" y="959248"/>
                      <a:pt x="220171" y="922101"/>
                    </a:cubicBezTo>
                    <a:cubicBezTo>
                      <a:pt x="223981" y="905908"/>
                      <a:pt x="229696" y="890668"/>
                      <a:pt x="235411" y="875428"/>
                    </a:cubicBezTo>
                    <a:cubicBezTo>
                      <a:pt x="183023" y="899241"/>
                      <a:pt x="131589" y="922101"/>
                      <a:pt x="79201" y="945913"/>
                    </a:cubicBezTo>
                    <a:cubicBezTo>
                      <a:pt x="62056" y="953533"/>
                      <a:pt x="35386" y="974488"/>
                      <a:pt x="15384" y="965916"/>
                    </a:cubicBezTo>
                    <a:cubicBezTo>
                      <a:pt x="2048" y="960201"/>
                      <a:pt x="-5572" y="943056"/>
                      <a:pt x="4906" y="931626"/>
                    </a:cubicBezTo>
                    <a:cubicBezTo>
                      <a:pt x="53484" y="878286"/>
                      <a:pt x="103014" y="823993"/>
                      <a:pt x="151591" y="770653"/>
                    </a:cubicBezTo>
                    <a:cubicBezTo>
                      <a:pt x="118253" y="771606"/>
                      <a:pt x="85869" y="773511"/>
                      <a:pt x="52531" y="774463"/>
                    </a:cubicBezTo>
                    <a:cubicBezTo>
                      <a:pt x="-17002" y="778273"/>
                      <a:pt x="86821" y="690643"/>
                      <a:pt x="99203" y="679213"/>
                    </a:cubicBezTo>
                    <a:close/>
                  </a:path>
                </a:pathLst>
              </a:custGeom>
              <a:solidFill>
                <a:srgbClr val="F9DE8D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1" name="Freeform: Shape 3812">
                <a:extLst>
                  <a:ext uri="{FF2B5EF4-FFF2-40B4-BE49-F238E27FC236}">
                    <a16:creationId xmlns:a16="http://schemas.microsoft.com/office/drawing/2014/main" id="{0ECD7E3C-6E90-614B-5334-2BAE5C0E766E}"/>
                  </a:ext>
                </a:extLst>
              </p:cNvPr>
              <p:cNvSpPr/>
              <p:nvPr/>
            </p:nvSpPr>
            <p:spPr>
              <a:xfrm>
                <a:off x="10274338" y="2282754"/>
                <a:ext cx="271092" cy="264982"/>
              </a:xfrm>
              <a:custGeom>
                <a:avLst/>
                <a:gdLst>
                  <a:gd name="connsiteX0" fmla="*/ 265985 w 271092"/>
                  <a:gd name="connsiteY0" fmla="*/ 8918 h 264982"/>
                  <a:gd name="connsiteX1" fmla="*/ 233599 w 271092"/>
                  <a:gd name="connsiteY1" fmla="*/ 5108 h 264982"/>
                  <a:gd name="connsiteX2" fmla="*/ 8810 w 271092"/>
                  <a:gd name="connsiteY2" fmla="*/ 224183 h 264982"/>
                  <a:gd name="connsiteX3" fmla="*/ 4999 w 271092"/>
                  <a:gd name="connsiteY3" fmla="*/ 256568 h 264982"/>
                  <a:gd name="connsiteX4" fmla="*/ 37385 w 271092"/>
                  <a:gd name="connsiteY4" fmla="*/ 260378 h 264982"/>
                  <a:gd name="connsiteX5" fmla="*/ 262174 w 271092"/>
                  <a:gd name="connsiteY5" fmla="*/ 41303 h 264982"/>
                  <a:gd name="connsiteX6" fmla="*/ 265985 w 271092"/>
                  <a:gd name="connsiteY6" fmla="*/ 8918 h 26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092" h="264982">
                    <a:moveTo>
                      <a:pt x="265985" y="8918"/>
                    </a:moveTo>
                    <a:cubicBezTo>
                      <a:pt x="258365" y="-607"/>
                      <a:pt x="242172" y="-3464"/>
                      <a:pt x="233599" y="5108"/>
                    </a:cubicBezTo>
                    <a:cubicBezTo>
                      <a:pt x="158352" y="77498"/>
                      <a:pt x="95487" y="163223"/>
                      <a:pt x="8810" y="224183"/>
                    </a:cubicBezTo>
                    <a:cubicBezTo>
                      <a:pt x="-1668" y="231803"/>
                      <a:pt x="-2621" y="247043"/>
                      <a:pt x="4999" y="256568"/>
                    </a:cubicBezTo>
                    <a:cubicBezTo>
                      <a:pt x="13572" y="267046"/>
                      <a:pt x="26907" y="267046"/>
                      <a:pt x="37385" y="260378"/>
                    </a:cubicBezTo>
                    <a:cubicBezTo>
                      <a:pt x="124062" y="199418"/>
                      <a:pt x="186927" y="113693"/>
                      <a:pt x="262174" y="41303"/>
                    </a:cubicBezTo>
                    <a:cubicBezTo>
                      <a:pt x="271699" y="32731"/>
                      <a:pt x="274557" y="19396"/>
                      <a:pt x="265985" y="8918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</p:grpSp>
      <p:pic>
        <p:nvPicPr>
          <p:cNvPr id="41" name="Đồ họa 34">
            <a:extLst>
              <a:ext uri="{FF2B5EF4-FFF2-40B4-BE49-F238E27FC236}">
                <a16:creationId xmlns:a16="http://schemas.microsoft.com/office/drawing/2014/main" id="{236EC6EE-3506-8014-F3C3-2F6BDD9CA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4575" y="482505"/>
            <a:ext cx="1039731" cy="1358582"/>
          </a:xfrm>
          <a:prstGeom prst="rect">
            <a:avLst/>
          </a:prstGeom>
        </p:spPr>
      </p:pic>
      <p:grpSp>
        <p:nvGrpSpPr>
          <p:cNvPr id="3" name="A">
            <a:extLst>
              <a:ext uri="{FF2B5EF4-FFF2-40B4-BE49-F238E27FC236}">
                <a16:creationId xmlns:a16="http://schemas.microsoft.com/office/drawing/2014/main" id="{5244BBEE-2ED0-872D-FF07-BCCB30EB5656}"/>
              </a:ext>
            </a:extLst>
          </p:cNvPr>
          <p:cNvGrpSpPr/>
          <p:nvPr/>
        </p:nvGrpSpPr>
        <p:grpSpPr>
          <a:xfrm>
            <a:off x="744031" y="2280750"/>
            <a:ext cx="10443242" cy="928788"/>
            <a:chOff x="873494" y="2490890"/>
            <a:chExt cx="10443242" cy="928788"/>
          </a:xfrm>
        </p:grpSpPr>
        <p:grpSp>
          <p:nvGrpSpPr>
            <p:cNvPr id="42" name="Nhóm 12">
              <a:extLst>
                <a:ext uri="{FF2B5EF4-FFF2-40B4-BE49-F238E27FC236}">
                  <a16:creationId xmlns:a16="http://schemas.microsoft.com/office/drawing/2014/main" id="{2D3F115B-F214-D730-AE13-183CD94F4FB5}"/>
                </a:ext>
              </a:extLst>
            </p:cNvPr>
            <p:cNvGrpSpPr/>
            <p:nvPr/>
          </p:nvGrpSpPr>
          <p:grpSpPr>
            <a:xfrm>
              <a:off x="873494" y="2490890"/>
              <a:ext cx="10443242" cy="928788"/>
              <a:chOff x="873494" y="2490890"/>
              <a:chExt cx="10443242" cy="928788"/>
            </a:xfrm>
          </p:grpSpPr>
          <p:sp>
            <p:nvSpPr>
              <p:cNvPr id="44" name="Hình chữ nhật: Góc Tròn 11">
                <a:extLst>
                  <a:ext uri="{FF2B5EF4-FFF2-40B4-BE49-F238E27FC236}">
                    <a16:creationId xmlns:a16="http://schemas.microsoft.com/office/drawing/2014/main" id="{F4B1751D-5091-C47A-5E4F-3FD663044EAB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9789962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45" name="Đồ họa 7">
                <a:extLst>
                  <a:ext uri="{FF2B5EF4-FFF2-40B4-BE49-F238E27FC236}">
                    <a16:creationId xmlns:a16="http://schemas.microsoft.com/office/drawing/2014/main" id="{19BC6241-C574-454A-ED4C-D648FBEEA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873494" y="2490890"/>
                <a:ext cx="973973" cy="900000"/>
              </a:xfrm>
              <a:prstGeom prst="rect">
                <a:avLst/>
              </a:prstGeom>
            </p:spPr>
          </p:pic>
        </p:grpSp>
        <p:sp>
          <p:nvSpPr>
            <p:cNvPr id="43" name="Hộp Văn bản 42">
              <a:extLst>
                <a:ext uri="{FF2B5EF4-FFF2-40B4-BE49-F238E27FC236}">
                  <a16:creationId xmlns:a16="http://schemas.microsoft.com/office/drawing/2014/main" id="{625DDDCE-8BFE-F06F-F5CD-2ADF1E3069FB}"/>
                </a:ext>
              </a:extLst>
            </p:cNvPr>
            <p:cNvSpPr txBox="1"/>
            <p:nvPr/>
          </p:nvSpPr>
          <p:spPr>
            <a:xfrm>
              <a:off x="2105202" y="2723039"/>
              <a:ext cx="63678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Vân từ chối, không trông em.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6" name="B">
            <a:extLst>
              <a:ext uri="{FF2B5EF4-FFF2-40B4-BE49-F238E27FC236}">
                <a16:creationId xmlns:a16="http://schemas.microsoft.com/office/drawing/2014/main" id="{1FF5656A-C0F1-A88D-A3F0-CDA011AFB0B4}"/>
              </a:ext>
            </a:extLst>
          </p:cNvPr>
          <p:cNvGrpSpPr/>
          <p:nvPr/>
        </p:nvGrpSpPr>
        <p:grpSpPr>
          <a:xfrm>
            <a:off x="744031" y="3700937"/>
            <a:ext cx="10443244" cy="933156"/>
            <a:chOff x="6372683" y="2989513"/>
            <a:chExt cx="10443244" cy="933156"/>
          </a:xfrm>
        </p:grpSpPr>
        <p:grpSp>
          <p:nvGrpSpPr>
            <p:cNvPr id="47" name="Nhóm 22">
              <a:extLst>
                <a:ext uri="{FF2B5EF4-FFF2-40B4-BE49-F238E27FC236}">
                  <a16:creationId xmlns:a16="http://schemas.microsoft.com/office/drawing/2014/main" id="{FDDA3F63-4EEB-3B74-C394-C06C552A0637}"/>
                </a:ext>
              </a:extLst>
            </p:cNvPr>
            <p:cNvGrpSpPr/>
            <p:nvPr/>
          </p:nvGrpSpPr>
          <p:grpSpPr>
            <a:xfrm>
              <a:off x="6372683" y="2989513"/>
              <a:ext cx="10443244" cy="933156"/>
              <a:chOff x="6309362" y="2463371"/>
              <a:chExt cx="10443244" cy="933156"/>
            </a:xfrm>
          </p:grpSpPr>
          <p:sp>
            <p:nvSpPr>
              <p:cNvPr id="49" name="Hình chữ nhật: Góc Tròn 12">
                <a:extLst>
                  <a:ext uri="{FF2B5EF4-FFF2-40B4-BE49-F238E27FC236}">
                    <a16:creationId xmlns:a16="http://schemas.microsoft.com/office/drawing/2014/main" id="{9FE655EB-2543-4B84-C437-98D85D299A0E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10064416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50" name="Đồ họa 14">
                <a:extLst>
                  <a:ext uri="{FF2B5EF4-FFF2-40B4-BE49-F238E27FC236}">
                    <a16:creationId xmlns:a16="http://schemas.microsoft.com/office/drawing/2014/main" id="{96A452A4-2B0F-16C0-FF04-92B3E636A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828947" cy="900000"/>
              </a:xfrm>
              <a:prstGeom prst="rect">
                <a:avLst/>
              </a:prstGeom>
            </p:spPr>
          </p:pic>
        </p:grpSp>
        <p:sp>
          <p:nvSpPr>
            <p:cNvPr id="48" name="Hộp Văn bản 42">
              <a:extLst>
                <a:ext uri="{FF2B5EF4-FFF2-40B4-BE49-F238E27FC236}">
                  <a16:creationId xmlns:a16="http://schemas.microsoft.com/office/drawing/2014/main" id="{DB799CFA-4B99-B1D1-5F7F-8EADACEC54DF}"/>
                </a:ext>
              </a:extLst>
            </p:cNvPr>
            <p:cNvSpPr txBox="1"/>
            <p:nvPr/>
          </p:nvSpPr>
          <p:spPr>
            <a:xfrm>
              <a:off x="7167518" y="3156089"/>
              <a:ext cx="95068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Vân trông em nhưng cáu kỉnh, khó chịu với em bé.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1" name="C">
            <a:extLst>
              <a:ext uri="{FF2B5EF4-FFF2-40B4-BE49-F238E27FC236}">
                <a16:creationId xmlns:a16="http://schemas.microsoft.com/office/drawing/2014/main" id="{02EBD422-70F6-FFD9-4EFC-C59F4E4B071A}"/>
              </a:ext>
            </a:extLst>
          </p:cNvPr>
          <p:cNvGrpSpPr/>
          <p:nvPr/>
        </p:nvGrpSpPr>
        <p:grpSpPr>
          <a:xfrm>
            <a:off x="634315" y="4911038"/>
            <a:ext cx="10704245" cy="1545677"/>
            <a:chOff x="259732" y="4574931"/>
            <a:chExt cx="10562788" cy="1142497"/>
          </a:xfrm>
        </p:grpSpPr>
        <p:grpSp>
          <p:nvGrpSpPr>
            <p:cNvPr id="52" name="Nhóm 23">
              <a:extLst>
                <a:ext uri="{FF2B5EF4-FFF2-40B4-BE49-F238E27FC236}">
                  <a16:creationId xmlns:a16="http://schemas.microsoft.com/office/drawing/2014/main" id="{6D9D7087-7C00-7C8A-4D24-FE1333ACF3AD}"/>
                </a:ext>
              </a:extLst>
            </p:cNvPr>
            <p:cNvGrpSpPr/>
            <p:nvPr/>
          </p:nvGrpSpPr>
          <p:grpSpPr>
            <a:xfrm>
              <a:off x="259732" y="4574931"/>
              <a:ext cx="10562788" cy="900000"/>
              <a:chOff x="838693" y="4453999"/>
              <a:chExt cx="10562788" cy="900000"/>
            </a:xfrm>
          </p:grpSpPr>
          <p:sp>
            <p:nvSpPr>
              <p:cNvPr id="54" name="Hình chữ nhật: Góc Tròn 19">
                <a:extLst>
                  <a:ext uri="{FF2B5EF4-FFF2-40B4-BE49-F238E27FC236}">
                    <a16:creationId xmlns:a16="http://schemas.microsoft.com/office/drawing/2014/main" id="{406704E3-0180-C35D-A166-73B88F56CC54}"/>
                  </a:ext>
                </a:extLst>
              </p:cNvPr>
              <p:cNvSpPr/>
              <p:nvPr/>
            </p:nvSpPr>
            <p:spPr>
              <a:xfrm>
                <a:off x="1351278" y="4453999"/>
                <a:ext cx="10050203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55" name="Đồ họa 18">
                <a:extLst>
                  <a:ext uri="{FF2B5EF4-FFF2-40B4-BE49-F238E27FC236}">
                    <a16:creationId xmlns:a16="http://schemas.microsoft.com/office/drawing/2014/main" id="{8075F9F6-5E71-DFC4-255D-0DB0D9EAF7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838693" y="4469929"/>
                <a:ext cx="961101" cy="853467"/>
              </a:xfrm>
              <a:prstGeom prst="rect">
                <a:avLst/>
              </a:prstGeom>
            </p:spPr>
          </p:pic>
        </p:grpSp>
        <p:sp>
          <p:nvSpPr>
            <p:cNvPr id="53" name="Hộp Văn bản 42">
              <a:extLst>
                <a:ext uri="{FF2B5EF4-FFF2-40B4-BE49-F238E27FC236}">
                  <a16:creationId xmlns:a16="http://schemas.microsoft.com/office/drawing/2014/main" id="{0B5CC427-0652-A6B3-A643-9BAAF48A7F3D}"/>
                </a:ext>
              </a:extLst>
            </p:cNvPr>
            <p:cNvSpPr txBox="1"/>
            <p:nvPr/>
          </p:nvSpPr>
          <p:spPr>
            <a:xfrm>
              <a:off x="1216859" y="4763321"/>
              <a:ext cx="89659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Vân vui vẻ đáp: “Mẹ cứ yên tâm, con sẽ trông em và vui vẻ chơi với em”.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6" name="wrong 3">
            <a:hlinkClick r:id="" action="ppaction://media"/>
            <a:extLst>
              <a:ext uri="{FF2B5EF4-FFF2-40B4-BE49-F238E27FC236}">
                <a16:creationId xmlns:a16="http://schemas.microsoft.com/office/drawing/2014/main" id="{D9488A2E-FBA7-A71C-196B-6E2A1021A0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5736" y="3160120"/>
            <a:ext cx="487363" cy="487363"/>
          </a:xfrm>
          <a:prstGeom prst="rect">
            <a:avLst/>
          </a:prstGeom>
        </p:spPr>
      </p:pic>
      <p:pic>
        <p:nvPicPr>
          <p:cNvPr id="57" name="wrong 1">
            <a:hlinkClick r:id="" action="ppaction://media"/>
            <a:extLst>
              <a:ext uri="{FF2B5EF4-FFF2-40B4-BE49-F238E27FC236}">
                <a16:creationId xmlns:a16="http://schemas.microsoft.com/office/drawing/2014/main" id="{3D87E67B-54EA-3DAA-0F92-8170BF4665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57312" y="1912652"/>
            <a:ext cx="487363" cy="487363"/>
          </a:xfrm>
          <a:prstGeom prst="rect">
            <a:avLst/>
          </a:prstGeom>
        </p:spPr>
      </p:pic>
      <p:pic>
        <p:nvPicPr>
          <p:cNvPr id="58" name="correct">
            <a:hlinkClick r:id="" action="ppaction://media"/>
            <a:extLst>
              <a:ext uri="{FF2B5EF4-FFF2-40B4-BE49-F238E27FC236}">
                <a16:creationId xmlns:a16="http://schemas.microsoft.com/office/drawing/2014/main" id="{61EEFB57-7DC2-BD78-7898-D88389E43B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2272" y="3803550"/>
            <a:ext cx="487363" cy="487363"/>
          </a:xfrm>
          <a:prstGeom prst="rect">
            <a:avLst/>
          </a:prstGeom>
        </p:spPr>
      </p:pic>
      <p:sp>
        <p:nvSpPr>
          <p:cNvPr id="59" name="Arrow: Left 58">
            <a:hlinkClick r:id="rId15" action="ppaction://hlinksldjump"/>
            <a:extLst>
              <a:ext uri="{FF2B5EF4-FFF2-40B4-BE49-F238E27FC236}">
                <a16:creationId xmlns:a16="http://schemas.microsoft.com/office/drawing/2014/main" id="{ACDC01B4-4A68-6F15-300F-2FF9BA2DFECE}"/>
              </a:ext>
            </a:extLst>
          </p:cNvPr>
          <p:cNvSpPr/>
          <p:nvPr/>
        </p:nvSpPr>
        <p:spPr>
          <a:xfrm>
            <a:off x="8224" y="6105746"/>
            <a:ext cx="871624" cy="701939"/>
          </a:xfrm>
          <a:custGeom>
            <a:avLst/>
            <a:gdLst>
              <a:gd name="connsiteX0" fmla="*/ 0 w 871624"/>
              <a:gd name="connsiteY0" fmla="*/ 350970 h 701939"/>
              <a:gd name="connsiteX1" fmla="*/ 266126 w 871624"/>
              <a:gd name="connsiteY1" fmla="*/ 0 h 701939"/>
              <a:gd name="connsiteX2" fmla="*/ 266126 w 871624"/>
              <a:gd name="connsiteY2" fmla="*/ 184912 h 701939"/>
              <a:gd name="connsiteX3" fmla="*/ 871624 w 871624"/>
              <a:gd name="connsiteY3" fmla="*/ 184912 h 701939"/>
              <a:gd name="connsiteX4" fmla="*/ 871624 w 871624"/>
              <a:gd name="connsiteY4" fmla="*/ 517027 h 701939"/>
              <a:gd name="connsiteX5" fmla="*/ 266126 w 871624"/>
              <a:gd name="connsiteY5" fmla="*/ 517027 h 701939"/>
              <a:gd name="connsiteX6" fmla="*/ 266126 w 871624"/>
              <a:gd name="connsiteY6" fmla="*/ 701939 h 701939"/>
              <a:gd name="connsiteX7" fmla="*/ 0 w 871624"/>
              <a:gd name="connsiteY7" fmla="*/ 350970 h 70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624" h="701939" fill="none" extrusionOk="0">
                <a:moveTo>
                  <a:pt x="0" y="350970"/>
                </a:moveTo>
                <a:cubicBezTo>
                  <a:pt x="51905" y="272107"/>
                  <a:pt x="200275" y="83014"/>
                  <a:pt x="266126" y="0"/>
                </a:cubicBezTo>
                <a:cubicBezTo>
                  <a:pt x="269556" y="68787"/>
                  <a:pt x="268478" y="128476"/>
                  <a:pt x="266126" y="184912"/>
                </a:cubicBezTo>
                <a:cubicBezTo>
                  <a:pt x="483012" y="194326"/>
                  <a:pt x="576774" y="189035"/>
                  <a:pt x="871624" y="184912"/>
                </a:cubicBezTo>
                <a:cubicBezTo>
                  <a:pt x="864904" y="288866"/>
                  <a:pt x="863603" y="413787"/>
                  <a:pt x="871624" y="517027"/>
                </a:cubicBezTo>
                <a:cubicBezTo>
                  <a:pt x="620174" y="494230"/>
                  <a:pt x="502377" y="522830"/>
                  <a:pt x="266126" y="517027"/>
                </a:cubicBezTo>
                <a:cubicBezTo>
                  <a:pt x="264059" y="557097"/>
                  <a:pt x="270192" y="623684"/>
                  <a:pt x="266126" y="701939"/>
                </a:cubicBezTo>
                <a:cubicBezTo>
                  <a:pt x="220940" y="607348"/>
                  <a:pt x="74265" y="413272"/>
                  <a:pt x="0" y="350970"/>
                </a:cubicBezTo>
                <a:close/>
              </a:path>
              <a:path w="871624" h="701939" stroke="0" extrusionOk="0">
                <a:moveTo>
                  <a:pt x="0" y="350970"/>
                </a:moveTo>
                <a:cubicBezTo>
                  <a:pt x="83213" y="218797"/>
                  <a:pt x="203309" y="93017"/>
                  <a:pt x="266126" y="0"/>
                </a:cubicBezTo>
                <a:cubicBezTo>
                  <a:pt x="260112" y="63749"/>
                  <a:pt x="267001" y="127884"/>
                  <a:pt x="266126" y="184912"/>
                </a:cubicBezTo>
                <a:cubicBezTo>
                  <a:pt x="501218" y="178912"/>
                  <a:pt x="654329" y="163758"/>
                  <a:pt x="871624" y="184912"/>
                </a:cubicBezTo>
                <a:cubicBezTo>
                  <a:pt x="857878" y="312985"/>
                  <a:pt x="874445" y="405792"/>
                  <a:pt x="871624" y="517027"/>
                </a:cubicBezTo>
                <a:cubicBezTo>
                  <a:pt x="721428" y="505158"/>
                  <a:pt x="541263" y="525173"/>
                  <a:pt x="266126" y="517027"/>
                </a:cubicBezTo>
                <a:cubicBezTo>
                  <a:pt x="271239" y="568525"/>
                  <a:pt x="273173" y="659465"/>
                  <a:pt x="266126" y="701939"/>
                </a:cubicBezTo>
                <a:cubicBezTo>
                  <a:pt x="201173" y="591698"/>
                  <a:pt x="78137" y="439163"/>
                  <a:pt x="0" y="350970"/>
                </a:cubicBezTo>
                <a:close/>
              </a:path>
            </a:pathLst>
          </a:custGeom>
          <a:solidFill>
            <a:srgbClr val="EF4123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20769485">
                  <a:prstGeom prst="leftArrow">
                    <a:avLst>
                      <a:gd name="adj1" fmla="val 47314"/>
                      <a:gd name="adj2" fmla="val 379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077DC59-F6EB-63ED-5C4E-83410BAC8A32}"/>
              </a:ext>
            </a:extLst>
          </p:cNvPr>
          <p:cNvSpPr txBox="1"/>
          <p:nvPr/>
        </p:nvSpPr>
        <p:spPr>
          <a:xfrm>
            <a:off x="2212684" y="616738"/>
            <a:ext cx="8326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UTM Avo" panose="02040603050506020204" pitchFamily="18" charset="0"/>
              </a:rPr>
              <a:t>Vân đang ngồi xem một bộ phim rất hay mà em thích. Mẹ nhờ Vân trông em bé để mẹ nấu cơm. Vân nên làm gì?</a:t>
            </a:r>
            <a:endParaRPr lang="en-US" sz="2800" b="1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36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2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4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FE6BF-7CF4-2062-D477-26F3E1C7D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child jumping on a podium&#10;&#10;AI-generated content may be incorrect.">
            <a:extLst>
              <a:ext uri="{FF2B5EF4-FFF2-40B4-BE49-F238E27FC236}">
                <a16:creationId xmlns:a16="http://schemas.microsoft.com/office/drawing/2014/main" id="{346630A9-4F5B-68CA-9259-6030A9913B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07" y="1646058"/>
            <a:ext cx="4655126" cy="4838909"/>
          </a:xfrm>
          <a:prstGeom prst="rect">
            <a:avLst/>
          </a:prstGeom>
        </p:spPr>
      </p:pic>
      <p:pic>
        <p:nvPicPr>
          <p:cNvPr id="14" name="Picture 13" descr="A cartoon of a child&#10;&#10;AI-generated content may be incorrect.">
            <a:extLst>
              <a:ext uri="{FF2B5EF4-FFF2-40B4-BE49-F238E27FC236}">
                <a16:creationId xmlns:a16="http://schemas.microsoft.com/office/drawing/2014/main" id="{36383E19-2B3D-E6AE-B1A3-4ADC07D06E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28" y="3000277"/>
            <a:ext cx="4912544" cy="287585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542FB6-079B-EB0D-1848-74946A4B4820}"/>
              </a:ext>
            </a:extLst>
          </p:cNvPr>
          <p:cNvSpPr/>
          <p:nvPr/>
        </p:nvSpPr>
        <p:spPr>
          <a:xfrm>
            <a:off x="681851" y="1819517"/>
            <a:ext cx="6031577" cy="4491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697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solidFill>
                  <a:schemeClr val="tx1"/>
                </a:solidFill>
                <a:latin typeface="UTM Avo" panose="02040603050506020204" pitchFamily="18" charset="0"/>
              </a:rPr>
              <a:t>HS tự đánh giá kết quả thực hiện các hành vi thực hiện nội quy; sinh hoạt nền nếp; tự chăm sóc bản thân, tự giác làm việc của mình và yêu thương gia đình, đếm số sỏi/hoa,... đã được nhận, quy đổi thành sao.</a:t>
            </a:r>
            <a:endParaRPr lang="en-US" sz="320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78E6C6-E3EA-526F-7244-8B99A6EC0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51" y="533150"/>
            <a:ext cx="1075427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73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9CF3E-CE32-1CF0-96D4-C4B5C6F4E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1E83AB-D8BE-4722-C13A-691FCEDDD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20" y="1216066"/>
            <a:ext cx="9028959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941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child sitting at a desk&#10;&#10;AI-generated content may be incorrect.">
            <a:extLst>
              <a:ext uri="{FF2B5EF4-FFF2-40B4-BE49-F238E27FC236}">
                <a16:creationId xmlns:a16="http://schemas.microsoft.com/office/drawing/2014/main" id="{170D0F92-6F79-0428-9B3F-06CA9EA57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04" y="1253038"/>
            <a:ext cx="3406069" cy="52042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CC319C9-1901-7312-B5B2-5C7DC7152EF3}"/>
              </a:ext>
            </a:extLst>
          </p:cNvPr>
          <p:cNvGrpSpPr/>
          <p:nvPr/>
        </p:nvGrpSpPr>
        <p:grpSpPr>
          <a:xfrm>
            <a:off x="865369" y="1840283"/>
            <a:ext cx="6878953" cy="4034790"/>
            <a:chOff x="865369" y="2020151"/>
            <a:chExt cx="6878953" cy="4034790"/>
          </a:xfrm>
        </p:grpSpPr>
        <p:grpSp>
          <p:nvGrpSpPr>
            <p:cNvPr id="11" name="Graphic 3797">
              <a:extLst>
                <a:ext uri="{FF2B5EF4-FFF2-40B4-BE49-F238E27FC236}">
                  <a16:creationId xmlns:a16="http://schemas.microsoft.com/office/drawing/2014/main" id="{D64A09B0-C251-32C6-FC55-AA550FDDC0E6}"/>
                </a:ext>
              </a:extLst>
            </p:cNvPr>
            <p:cNvGrpSpPr/>
            <p:nvPr/>
          </p:nvGrpSpPr>
          <p:grpSpPr>
            <a:xfrm>
              <a:off x="865369" y="2020151"/>
              <a:ext cx="6878953" cy="4034790"/>
              <a:chOff x="985532" y="165766"/>
              <a:chExt cx="10000823" cy="2643993"/>
            </a:xfrm>
          </p:grpSpPr>
          <p:grpSp>
            <p:nvGrpSpPr>
              <p:cNvPr id="12" name="Graphic 3797">
                <a:extLst>
                  <a:ext uri="{FF2B5EF4-FFF2-40B4-BE49-F238E27FC236}">
                    <a16:creationId xmlns:a16="http://schemas.microsoft.com/office/drawing/2014/main" id="{56DE3A6D-1B54-A8F2-8980-0AD089E979F9}"/>
                  </a:ext>
                </a:extLst>
              </p:cNvPr>
              <p:cNvGrpSpPr/>
              <p:nvPr/>
            </p:nvGrpSpPr>
            <p:grpSpPr>
              <a:xfrm>
                <a:off x="1297729" y="457158"/>
                <a:ext cx="9427856" cy="2138581"/>
                <a:chOff x="1297729" y="457158"/>
                <a:chExt cx="9427856" cy="2138581"/>
              </a:xfrm>
            </p:grpSpPr>
            <p:sp>
              <p:nvSpPr>
                <p:cNvPr id="19" name="Freeform: Shape 3800">
                  <a:extLst>
                    <a:ext uri="{FF2B5EF4-FFF2-40B4-BE49-F238E27FC236}">
                      <a16:creationId xmlns:a16="http://schemas.microsoft.com/office/drawing/2014/main" id="{B626BE5D-6EC9-7567-F26E-D9FA2BDDF7AD}"/>
                    </a:ext>
                  </a:extLst>
                </p:cNvPr>
                <p:cNvSpPr/>
                <p:nvPr/>
              </p:nvSpPr>
              <p:spPr>
                <a:xfrm>
                  <a:off x="1367739" y="570725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20" name="Freeform: Shape 3801">
                  <a:extLst>
                    <a:ext uri="{FF2B5EF4-FFF2-40B4-BE49-F238E27FC236}">
                      <a16:creationId xmlns:a16="http://schemas.microsoft.com/office/drawing/2014/main" id="{8CEE57F5-29C4-B164-D07A-2F86F4D5D816}"/>
                    </a:ext>
                  </a:extLst>
                </p:cNvPr>
                <p:cNvSpPr/>
                <p:nvPr/>
              </p:nvSpPr>
              <p:spPr>
                <a:xfrm>
                  <a:off x="1297729" y="457158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13" name="Graphic 3797">
                <a:extLst>
                  <a:ext uri="{FF2B5EF4-FFF2-40B4-BE49-F238E27FC236}">
                    <a16:creationId xmlns:a16="http://schemas.microsoft.com/office/drawing/2014/main" id="{A7F3630F-74C5-BF37-0E25-05334EA34B7F}"/>
                  </a:ext>
                </a:extLst>
              </p:cNvPr>
              <p:cNvGrpSpPr/>
              <p:nvPr/>
            </p:nvGrpSpPr>
            <p:grpSpPr>
              <a:xfrm>
                <a:off x="985532" y="165766"/>
                <a:ext cx="1111021" cy="1019182"/>
                <a:chOff x="985532" y="165766"/>
                <a:chExt cx="1111021" cy="1019182"/>
              </a:xfrm>
            </p:grpSpPr>
            <p:sp>
              <p:nvSpPr>
                <p:cNvPr id="17" name="Freeform: Shape 3804">
                  <a:extLst>
                    <a:ext uri="{FF2B5EF4-FFF2-40B4-BE49-F238E27FC236}">
                      <a16:creationId xmlns:a16="http://schemas.microsoft.com/office/drawing/2014/main" id="{F4F0EF73-6BF1-90A2-5856-939BA77D793D}"/>
                    </a:ext>
                  </a:extLst>
                </p:cNvPr>
                <p:cNvSpPr/>
                <p:nvPr/>
              </p:nvSpPr>
              <p:spPr>
                <a:xfrm>
                  <a:off x="985532" y="165766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18" name="Freeform: Shape 3807">
                  <a:extLst>
                    <a:ext uri="{FF2B5EF4-FFF2-40B4-BE49-F238E27FC236}">
                      <a16:creationId xmlns:a16="http://schemas.microsoft.com/office/drawing/2014/main" id="{18AE49AF-3C78-13A5-7B34-D22530BD5F09}"/>
                    </a:ext>
                  </a:extLst>
                </p:cNvPr>
                <p:cNvSpPr/>
                <p:nvPr/>
              </p:nvSpPr>
              <p:spPr>
                <a:xfrm>
                  <a:off x="1427816" y="427788"/>
                  <a:ext cx="270686" cy="264982"/>
                </a:xfrm>
                <a:custGeom>
                  <a:avLst/>
                  <a:gdLst>
                    <a:gd name="connsiteX0" fmla="*/ 4702 w 270686"/>
                    <a:gd name="connsiteY0" fmla="*/ 256064 h 264982"/>
                    <a:gd name="connsiteX1" fmla="*/ 37087 w 270686"/>
                    <a:gd name="connsiteY1" fmla="*/ 259874 h 264982"/>
                    <a:gd name="connsiteX2" fmla="*/ 261877 w 270686"/>
                    <a:gd name="connsiteY2" fmla="*/ 40799 h 264982"/>
                    <a:gd name="connsiteX3" fmla="*/ 265687 w 270686"/>
                    <a:gd name="connsiteY3" fmla="*/ 8414 h 264982"/>
                    <a:gd name="connsiteX4" fmla="*/ 233302 w 270686"/>
                    <a:gd name="connsiteY4" fmla="*/ 4604 h 264982"/>
                    <a:gd name="connsiteX5" fmla="*/ 8512 w 270686"/>
                    <a:gd name="connsiteY5" fmla="*/ 223679 h 264982"/>
                    <a:gd name="connsiteX6" fmla="*/ 4702 w 270686"/>
                    <a:gd name="connsiteY6" fmla="*/ 256064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6" h="264982">
                      <a:moveTo>
                        <a:pt x="4702" y="256064"/>
                      </a:moveTo>
                      <a:cubicBezTo>
                        <a:pt x="12322" y="265589"/>
                        <a:pt x="28514" y="268447"/>
                        <a:pt x="37087" y="259874"/>
                      </a:cubicBezTo>
                      <a:cubicBezTo>
                        <a:pt x="112334" y="187484"/>
                        <a:pt x="175199" y="101759"/>
                        <a:pt x="261877" y="40799"/>
                      </a:cubicBezTo>
                      <a:cubicBezTo>
                        <a:pt x="272354" y="33179"/>
                        <a:pt x="273307" y="17939"/>
                        <a:pt x="265687" y="8414"/>
                      </a:cubicBezTo>
                      <a:cubicBezTo>
                        <a:pt x="257114" y="-2063"/>
                        <a:pt x="243779" y="-2063"/>
                        <a:pt x="233302" y="4604"/>
                      </a:cubicBezTo>
                      <a:cubicBezTo>
                        <a:pt x="146624" y="65564"/>
                        <a:pt x="83759" y="151289"/>
                        <a:pt x="8512" y="223679"/>
                      </a:cubicBezTo>
                      <a:cubicBezTo>
                        <a:pt x="-1013" y="232252"/>
                        <a:pt x="-2918" y="245587"/>
                        <a:pt x="4702" y="256064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14" name="Graphic 3797">
                <a:extLst>
                  <a:ext uri="{FF2B5EF4-FFF2-40B4-BE49-F238E27FC236}">
                    <a16:creationId xmlns:a16="http://schemas.microsoft.com/office/drawing/2014/main" id="{B53EAC26-9B1D-1E3D-F1A1-EE38373333AF}"/>
                  </a:ext>
                </a:extLst>
              </p:cNvPr>
              <p:cNvGrpSpPr/>
              <p:nvPr/>
            </p:nvGrpSpPr>
            <p:grpSpPr>
              <a:xfrm>
                <a:off x="9875334" y="1790577"/>
                <a:ext cx="1111021" cy="1019182"/>
                <a:chOff x="9875334" y="1790577"/>
                <a:chExt cx="1111021" cy="1019182"/>
              </a:xfrm>
            </p:grpSpPr>
            <p:sp>
              <p:nvSpPr>
                <p:cNvPr id="15" name="Freeform: Shape 3809">
                  <a:extLst>
                    <a:ext uri="{FF2B5EF4-FFF2-40B4-BE49-F238E27FC236}">
                      <a16:creationId xmlns:a16="http://schemas.microsoft.com/office/drawing/2014/main" id="{282D639F-BB7D-0F59-CDF6-45CCAEC58BAA}"/>
                    </a:ext>
                  </a:extLst>
                </p:cNvPr>
                <p:cNvSpPr/>
                <p:nvPr/>
              </p:nvSpPr>
              <p:spPr>
                <a:xfrm>
                  <a:off x="9875334" y="1790577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16" name="Freeform: Shape 3812">
                  <a:extLst>
                    <a:ext uri="{FF2B5EF4-FFF2-40B4-BE49-F238E27FC236}">
                      <a16:creationId xmlns:a16="http://schemas.microsoft.com/office/drawing/2014/main" id="{3775E215-FA22-B9C1-404E-626ED985CB63}"/>
                    </a:ext>
                  </a:extLst>
                </p:cNvPr>
                <p:cNvSpPr/>
                <p:nvPr/>
              </p:nvSpPr>
              <p:spPr>
                <a:xfrm>
                  <a:off x="10274338" y="2282754"/>
                  <a:ext cx="271092" cy="264982"/>
                </a:xfrm>
                <a:custGeom>
                  <a:avLst/>
                  <a:gdLst>
                    <a:gd name="connsiteX0" fmla="*/ 265985 w 271092"/>
                    <a:gd name="connsiteY0" fmla="*/ 8918 h 264982"/>
                    <a:gd name="connsiteX1" fmla="*/ 233599 w 271092"/>
                    <a:gd name="connsiteY1" fmla="*/ 5108 h 264982"/>
                    <a:gd name="connsiteX2" fmla="*/ 8810 w 271092"/>
                    <a:gd name="connsiteY2" fmla="*/ 224183 h 264982"/>
                    <a:gd name="connsiteX3" fmla="*/ 4999 w 271092"/>
                    <a:gd name="connsiteY3" fmla="*/ 256568 h 264982"/>
                    <a:gd name="connsiteX4" fmla="*/ 37385 w 271092"/>
                    <a:gd name="connsiteY4" fmla="*/ 260378 h 264982"/>
                    <a:gd name="connsiteX5" fmla="*/ 262174 w 271092"/>
                    <a:gd name="connsiteY5" fmla="*/ 41303 h 264982"/>
                    <a:gd name="connsiteX6" fmla="*/ 265985 w 271092"/>
                    <a:gd name="connsiteY6" fmla="*/ 8918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092" h="264982">
                      <a:moveTo>
                        <a:pt x="265985" y="8918"/>
                      </a:moveTo>
                      <a:cubicBezTo>
                        <a:pt x="258365" y="-607"/>
                        <a:pt x="242172" y="-3464"/>
                        <a:pt x="233599" y="5108"/>
                      </a:cubicBezTo>
                      <a:cubicBezTo>
                        <a:pt x="158352" y="77498"/>
                        <a:pt x="95487" y="163223"/>
                        <a:pt x="8810" y="224183"/>
                      </a:cubicBezTo>
                      <a:cubicBezTo>
                        <a:pt x="-1668" y="231803"/>
                        <a:pt x="-2621" y="247043"/>
                        <a:pt x="4999" y="256568"/>
                      </a:cubicBezTo>
                      <a:cubicBezTo>
                        <a:pt x="13572" y="267046"/>
                        <a:pt x="26907" y="267046"/>
                        <a:pt x="37385" y="260378"/>
                      </a:cubicBezTo>
                      <a:cubicBezTo>
                        <a:pt x="124062" y="199418"/>
                        <a:pt x="186927" y="113693"/>
                        <a:pt x="262174" y="41303"/>
                      </a:cubicBezTo>
                      <a:cubicBezTo>
                        <a:pt x="271699" y="32731"/>
                        <a:pt x="274557" y="19396"/>
                        <a:pt x="265985" y="891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3CAEF3-3ABF-EE6E-F9FC-46A45D30C1AF}"/>
                </a:ext>
              </a:extLst>
            </p:cNvPr>
            <p:cNvSpPr txBox="1"/>
            <p:nvPr/>
          </p:nvSpPr>
          <p:spPr>
            <a:xfrm>
              <a:off x="1219096" y="2918670"/>
              <a:ext cx="62623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atin typeface="UTM Avo" panose="02040603050506020204" pitchFamily="18" charset="0"/>
                </a:rPr>
                <a:t>Viết một câu hoặc thể hiện hành vi cam kết thực hiện tốt những chuẩn mực đã học.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1E361D3-DD4D-91AA-DFCC-71C64671D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29" y="724229"/>
            <a:ext cx="681591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CED5C-2F9D-EBAE-BE6E-1403AEBD0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amboo stems and a cartoon face&#10;&#10;AI-generated content may be incorrect.">
            <a:extLst>
              <a:ext uri="{FF2B5EF4-FFF2-40B4-BE49-F238E27FC236}">
                <a16:creationId xmlns:a16="http://schemas.microsoft.com/office/drawing/2014/main" id="{CEA975AF-44F3-C386-76E9-7DEB0090D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400" y="5239373"/>
            <a:ext cx="1569855" cy="16186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A6CE04-C30F-FFD3-1721-097A48D56B71}"/>
              </a:ext>
            </a:extLst>
          </p:cNvPr>
          <p:cNvGrpSpPr/>
          <p:nvPr/>
        </p:nvGrpSpPr>
        <p:grpSpPr>
          <a:xfrm>
            <a:off x="999283" y="2067222"/>
            <a:ext cx="4902006" cy="1361778"/>
            <a:chOff x="3008968" y="-510747"/>
            <a:chExt cx="4285398" cy="95534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BBBA0B6-EFFF-9681-7BC7-8D6920E906A3}"/>
                </a:ext>
              </a:extLst>
            </p:cNvPr>
            <p:cNvSpPr/>
            <p:nvPr/>
          </p:nvSpPr>
          <p:spPr>
            <a:xfrm>
              <a:off x="3008968" y="-510747"/>
              <a:ext cx="4042368" cy="955342"/>
            </a:xfrm>
            <a:custGeom>
              <a:avLst/>
              <a:gdLst>
                <a:gd name="connsiteX0" fmla="*/ 0 w 4042368"/>
                <a:gd name="connsiteY0" fmla="*/ 159227 h 955342"/>
                <a:gd name="connsiteX1" fmla="*/ 159227 w 4042368"/>
                <a:gd name="connsiteY1" fmla="*/ 0 h 955342"/>
                <a:gd name="connsiteX2" fmla="*/ 3883141 w 4042368"/>
                <a:gd name="connsiteY2" fmla="*/ 0 h 955342"/>
                <a:gd name="connsiteX3" fmla="*/ 4042368 w 4042368"/>
                <a:gd name="connsiteY3" fmla="*/ 159227 h 955342"/>
                <a:gd name="connsiteX4" fmla="*/ 4042368 w 4042368"/>
                <a:gd name="connsiteY4" fmla="*/ 796115 h 955342"/>
                <a:gd name="connsiteX5" fmla="*/ 3883141 w 4042368"/>
                <a:gd name="connsiteY5" fmla="*/ 955342 h 955342"/>
                <a:gd name="connsiteX6" fmla="*/ 159227 w 4042368"/>
                <a:gd name="connsiteY6" fmla="*/ 955342 h 955342"/>
                <a:gd name="connsiteX7" fmla="*/ 0 w 4042368"/>
                <a:gd name="connsiteY7" fmla="*/ 796115 h 955342"/>
                <a:gd name="connsiteX8" fmla="*/ 0 w 4042368"/>
                <a:gd name="connsiteY8" fmla="*/ 159227 h 95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2368" h="955342" fill="none" extrusionOk="0">
                  <a:moveTo>
                    <a:pt x="0" y="159227"/>
                  </a:moveTo>
                  <a:cubicBezTo>
                    <a:pt x="7505" y="63200"/>
                    <a:pt x="69427" y="1798"/>
                    <a:pt x="159227" y="0"/>
                  </a:cubicBezTo>
                  <a:cubicBezTo>
                    <a:pt x="737113" y="22936"/>
                    <a:pt x="3503431" y="-134525"/>
                    <a:pt x="3883141" y="0"/>
                  </a:cubicBezTo>
                  <a:cubicBezTo>
                    <a:pt x="3972206" y="-5039"/>
                    <a:pt x="4035247" y="70404"/>
                    <a:pt x="4042368" y="159227"/>
                  </a:cubicBezTo>
                  <a:cubicBezTo>
                    <a:pt x="4066758" y="379499"/>
                    <a:pt x="3996046" y="581352"/>
                    <a:pt x="4042368" y="796115"/>
                  </a:cubicBezTo>
                  <a:cubicBezTo>
                    <a:pt x="4030791" y="881292"/>
                    <a:pt x="3983588" y="949688"/>
                    <a:pt x="3883141" y="955342"/>
                  </a:cubicBezTo>
                  <a:cubicBezTo>
                    <a:pt x="3321183" y="866770"/>
                    <a:pt x="619813" y="936153"/>
                    <a:pt x="159227" y="955342"/>
                  </a:cubicBezTo>
                  <a:cubicBezTo>
                    <a:pt x="61402" y="965631"/>
                    <a:pt x="-7776" y="871812"/>
                    <a:pt x="0" y="796115"/>
                  </a:cubicBezTo>
                  <a:cubicBezTo>
                    <a:pt x="8990" y="659242"/>
                    <a:pt x="-50461" y="434179"/>
                    <a:pt x="0" y="159227"/>
                  </a:cubicBezTo>
                  <a:close/>
                </a:path>
                <a:path w="4042368" h="955342" stroke="0" extrusionOk="0">
                  <a:moveTo>
                    <a:pt x="0" y="159227"/>
                  </a:moveTo>
                  <a:cubicBezTo>
                    <a:pt x="7786" y="75783"/>
                    <a:pt x="66972" y="13295"/>
                    <a:pt x="159227" y="0"/>
                  </a:cubicBezTo>
                  <a:cubicBezTo>
                    <a:pt x="1727716" y="-9402"/>
                    <a:pt x="3103728" y="-138905"/>
                    <a:pt x="3883141" y="0"/>
                  </a:cubicBezTo>
                  <a:cubicBezTo>
                    <a:pt x="3980954" y="-3462"/>
                    <a:pt x="4044973" y="79874"/>
                    <a:pt x="4042368" y="159227"/>
                  </a:cubicBezTo>
                  <a:cubicBezTo>
                    <a:pt x="4014917" y="410124"/>
                    <a:pt x="4090811" y="717122"/>
                    <a:pt x="4042368" y="796115"/>
                  </a:cubicBezTo>
                  <a:cubicBezTo>
                    <a:pt x="4052691" y="890093"/>
                    <a:pt x="3970652" y="963707"/>
                    <a:pt x="3883141" y="955342"/>
                  </a:cubicBezTo>
                  <a:cubicBezTo>
                    <a:pt x="2556997" y="933009"/>
                    <a:pt x="1392668" y="873893"/>
                    <a:pt x="159227" y="955342"/>
                  </a:cubicBezTo>
                  <a:cubicBezTo>
                    <a:pt x="66802" y="970310"/>
                    <a:pt x="8334" y="880762"/>
                    <a:pt x="0" y="796115"/>
                  </a:cubicBezTo>
                  <a:cubicBezTo>
                    <a:pt x="-54625" y="605590"/>
                    <a:pt x="-51808" y="299476"/>
                    <a:pt x="0" y="159227"/>
                  </a:cubicBezTo>
                  <a:close/>
                </a:path>
              </a:pathLst>
            </a:custGeom>
            <a:solidFill>
              <a:srgbClr val="FF4838"/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319043635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Nabila" pitchFamily="2" charset="0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F45488B-E61F-EE69-FD2A-119F0DB8E0DC}"/>
                </a:ext>
              </a:extLst>
            </p:cNvPr>
            <p:cNvSpPr/>
            <p:nvPr/>
          </p:nvSpPr>
          <p:spPr>
            <a:xfrm>
              <a:off x="3008968" y="-447532"/>
              <a:ext cx="4285398" cy="82891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cs typeface="#9Slide07 Baloo Tamma" panose="03080902040302020200" pitchFamily="66" charset="0"/>
                </a:rPr>
                <a:t>Chia sẻ bài học với người thân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#9Slide07 Baloo Tamma" panose="03080902040302020200" pitchFamily="66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5841559-CB76-4AA7-6998-7AA2AA762BBE}"/>
              </a:ext>
            </a:extLst>
          </p:cNvPr>
          <p:cNvGrpSpPr/>
          <p:nvPr/>
        </p:nvGrpSpPr>
        <p:grpSpPr>
          <a:xfrm>
            <a:off x="6599321" y="2067222"/>
            <a:ext cx="4720057" cy="1361778"/>
            <a:chOff x="3008968" y="-510747"/>
            <a:chExt cx="4126336" cy="95534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CE027CD-948A-CF88-06F8-007D93B45430}"/>
                </a:ext>
              </a:extLst>
            </p:cNvPr>
            <p:cNvSpPr/>
            <p:nvPr/>
          </p:nvSpPr>
          <p:spPr>
            <a:xfrm>
              <a:off x="3008968" y="-510747"/>
              <a:ext cx="4042368" cy="955342"/>
            </a:xfrm>
            <a:custGeom>
              <a:avLst/>
              <a:gdLst>
                <a:gd name="connsiteX0" fmla="*/ 0 w 4042368"/>
                <a:gd name="connsiteY0" fmla="*/ 159227 h 955342"/>
                <a:gd name="connsiteX1" fmla="*/ 159227 w 4042368"/>
                <a:gd name="connsiteY1" fmla="*/ 0 h 955342"/>
                <a:gd name="connsiteX2" fmla="*/ 3883141 w 4042368"/>
                <a:gd name="connsiteY2" fmla="*/ 0 h 955342"/>
                <a:gd name="connsiteX3" fmla="*/ 4042368 w 4042368"/>
                <a:gd name="connsiteY3" fmla="*/ 159227 h 955342"/>
                <a:gd name="connsiteX4" fmla="*/ 4042368 w 4042368"/>
                <a:gd name="connsiteY4" fmla="*/ 796115 h 955342"/>
                <a:gd name="connsiteX5" fmla="*/ 3883141 w 4042368"/>
                <a:gd name="connsiteY5" fmla="*/ 955342 h 955342"/>
                <a:gd name="connsiteX6" fmla="*/ 159227 w 4042368"/>
                <a:gd name="connsiteY6" fmla="*/ 955342 h 955342"/>
                <a:gd name="connsiteX7" fmla="*/ 0 w 4042368"/>
                <a:gd name="connsiteY7" fmla="*/ 796115 h 955342"/>
                <a:gd name="connsiteX8" fmla="*/ 0 w 4042368"/>
                <a:gd name="connsiteY8" fmla="*/ 159227 h 95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2368" h="955342" fill="none" extrusionOk="0">
                  <a:moveTo>
                    <a:pt x="0" y="159227"/>
                  </a:moveTo>
                  <a:cubicBezTo>
                    <a:pt x="7505" y="63200"/>
                    <a:pt x="69427" y="1798"/>
                    <a:pt x="159227" y="0"/>
                  </a:cubicBezTo>
                  <a:cubicBezTo>
                    <a:pt x="737113" y="22936"/>
                    <a:pt x="3503431" y="-134525"/>
                    <a:pt x="3883141" y="0"/>
                  </a:cubicBezTo>
                  <a:cubicBezTo>
                    <a:pt x="3972206" y="-5039"/>
                    <a:pt x="4035247" y="70404"/>
                    <a:pt x="4042368" y="159227"/>
                  </a:cubicBezTo>
                  <a:cubicBezTo>
                    <a:pt x="4066758" y="379499"/>
                    <a:pt x="3996046" y="581352"/>
                    <a:pt x="4042368" y="796115"/>
                  </a:cubicBezTo>
                  <a:cubicBezTo>
                    <a:pt x="4030791" y="881292"/>
                    <a:pt x="3983588" y="949688"/>
                    <a:pt x="3883141" y="955342"/>
                  </a:cubicBezTo>
                  <a:cubicBezTo>
                    <a:pt x="3321183" y="866770"/>
                    <a:pt x="619813" y="936153"/>
                    <a:pt x="159227" y="955342"/>
                  </a:cubicBezTo>
                  <a:cubicBezTo>
                    <a:pt x="61402" y="965631"/>
                    <a:pt x="-7776" y="871812"/>
                    <a:pt x="0" y="796115"/>
                  </a:cubicBezTo>
                  <a:cubicBezTo>
                    <a:pt x="8990" y="659242"/>
                    <a:pt x="-50461" y="434179"/>
                    <a:pt x="0" y="159227"/>
                  </a:cubicBezTo>
                  <a:close/>
                </a:path>
                <a:path w="4042368" h="955342" stroke="0" extrusionOk="0">
                  <a:moveTo>
                    <a:pt x="0" y="159227"/>
                  </a:moveTo>
                  <a:cubicBezTo>
                    <a:pt x="7786" y="75783"/>
                    <a:pt x="66972" y="13295"/>
                    <a:pt x="159227" y="0"/>
                  </a:cubicBezTo>
                  <a:cubicBezTo>
                    <a:pt x="1727716" y="-9402"/>
                    <a:pt x="3103728" y="-138905"/>
                    <a:pt x="3883141" y="0"/>
                  </a:cubicBezTo>
                  <a:cubicBezTo>
                    <a:pt x="3980954" y="-3462"/>
                    <a:pt x="4044973" y="79874"/>
                    <a:pt x="4042368" y="159227"/>
                  </a:cubicBezTo>
                  <a:cubicBezTo>
                    <a:pt x="4014917" y="410124"/>
                    <a:pt x="4090811" y="717122"/>
                    <a:pt x="4042368" y="796115"/>
                  </a:cubicBezTo>
                  <a:cubicBezTo>
                    <a:pt x="4052691" y="890093"/>
                    <a:pt x="3970652" y="963707"/>
                    <a:pt x="3883141" y="955342"/>
                  </a:cubicBezTo>
                  <a:cubicBezTo>
                    <a:pt x="2556997" y="933009"/>
                    <a:pt x="1392668" y="873893"/>
                    <a:pt x="159227" y="955342"/>
                  </a:cubicBezTo>
                  <a:cubicBezTo>
                    <a:pt x="66802" y="970310"/>
                    <a:pt x="8334" y="880762"/>
                    <a:pt x="0" y="796115"/>
                  </a:cubicBezTo>
                  <a:cubicBezTo>
                    <a:pt x="-54625" y="605590"/>
                    <a:pt x="-51808" y="299476"/>
                    <a:pt x="0" y="159227"/>
                  </a:cubicBezTo>
                  <a:close/>
                </a:path>
              </a:pathLst>
            </a:custGeom>
            <a:solidFill>
              <a:srgbClr val="FF4838"/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319043635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Nabila" pitchFamily="2" charset="0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C78A50A-FD0E-6B7F-4FB1-90F73AB9AB37}"/>
                </a:ext>
              </a:extLst>
            </p:cNvPr>
            <p:cNvSpPr/>
            <p:nvPr/>
          </p:nvSpPr>
          <p:spPr>
            <a:xfrm>
              <a:off x="3251998" y="-447532"/>
              <a:ext cx="3883306" cy="82891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cs typeface="#9Slide07 Baloo Tamma" panose="03080902040302020200" pitchFamily="66" charset="0"/>
                </a:rPr>
                <a:t>Chuẩn bị bài học mới.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#9Slide07 Baloo Tamma" panose="03080902040302020200" pitchFamily="66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3719DB2-7814-3947-C4B4-828CF4053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86" y="256849"/>
            <a:ext cx="5096698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091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39391E-85D0-3ADE-3170-E2056B78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72" y="1713443"/>
            <a:ext cx="9035055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79112-37B5-2DE3-8FE7-61F6C5C98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F945-FB30-6619-DEC9-25A2EBF0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20" y="1894939"/>
            <a:ext cx="9028959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08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hlinkClick r:id="rId6" action="ppaction://hlinksldjump"/>
            <a:extLst>
              <a:ext uri="{FF2B5EF4-FFF2-40B4-BE49-F238E27FC236}">
                <a16:creationId xmlns:a16="http://schemas.microsoft.com/office/drawing/2014/main" id="{1854D032-1C3D-2154-5CB7-50809BA82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125" y="1788214"/>
            <a:ext cx="2340639" cy="1957172"/>
          </a:xfrm>
          <a:prstGeom prst="rect">
            <a:avLst/>
          </a:prstGeom>
        </p:spPr>
      </p:pic>
      <p:pic>
        <p:nvPicPr>
          <p:cNvPr id="10" name="Graphic 9">
            <a:hlinkClick r:id="rId8" action="ppaction://hlinksldjump"/>
            <a:extLst>
              <a:ext uri="{FF2B5EF4-FFF2-40B4-BE49-F238E27FC236}">
                <a16:creationId xmlns:a16="http://schemas.microsoft.com/office/drawing/2014/main" id="{B3815B4A-4922-D0DA-7786-DB8E15C4EA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620" y="1922101"/>
            <a:ext cx="2154501" cy="1838790"/>
          </a:xfrm>
          <a:prstGeom prst="rect">
            <a:avLst/>
          </a:prstGeom>
        </p:spPr>
      </p:pic>
      <p:pic>
        <p:nvPicPr>
          <p:cNvPr id="12" name="Graphic 11">
            <a:hlinkClick r:id="rId10" action="ppaction://hlinksldjump"/>
            <a:extLst>
              <a:ext uri="{FF2B5EF4-FFF2-40B4-BE49-F238E27FC236}">
                <a16:creationId xmlns:a16="http://schemas.microsoft.com/office/drawing/2014/main" id="{52F0078B-398D-21FA-6921-5093947986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4101" y="4111447"/>
            <a:ext cx="2509482" cy="1988164"/>
          </a:xfrm>
          <a:prstGeom prst="rect">
            <a:avLst/>
          </a:prstGeom>
        </p:spPr>
      </p:pic>
      <p:pic>
        <p:nvPicPr>
          <p:cNvPr id="14" name="Graphic 13">
            <a:hlinkClick r:id="rId12" action="ppaction://hlinksldjump"/>
            <a:extLst>
              <a:ext uri="{FF2B5EF4-FFF2-40B4-BE49-F238E27FC236}">
                <a16:creationId xmlns:a16="http://schemas.microsoft.com/office/drawing/2014/main" id="{9D9E8E75-D3AD-45EE-F6B6-EE02573CCE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6329811" y="4237300"/>
            <a:ext cx="2217979" cy="1862311"/>
          </a:xfrm>
          <a:prstGeom prst="rect">
            <a:avLst/>
          </a:prstGeom>
        </p:spPr>
      </p:pic>
      <p:pic>
        <p:nvPicPr>
          <p:cNvPr id="17" name="Picture 16">
            <a:hlinkClick r:id="rId15" action="ppaction://hlinksldjump"/>
            <a:extLst>
              <a:ext uri="{FF2B5EF4-FFF2-40B4-BE49-F238E27FC236}">
                <a16:creationId xmlns:a16="http://schemas.microsoft.com/office/drawing/2014/main" id="{303AD6B9-F26B-6752-FEFC-69CBC8CF18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4669" y="1788214"/>
            <a:ext cx="2154501" cy="1936674"/>
          </a:xfrm>
          <a:prstGeom prst="rect">
            <a:avLst/>
          </a:prstGeom>
        </p:spPr>
      </p:pic>
      <p:pic>
        <p:nvPicPr>
          <p:cNvPr id="18" name="Picture 17" descr="A cartoon of a child&#10;&#10;Description automatically generated">
            <a:extLst>
              <a:ext uri="{FF2B5EF4-FFF2-40B4-BE49-F238E27FC236}">
                <a16:creationId xmlns:a16="http://schemas.microsoft.com/office/drawing/2014/main" id="{E832B7CD-E8B3-D9F4-F7CD-FD060C60E8D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9" b="50000"/>
          <a:stretch/>
        </p:blipFill>
        <p:spPr>
          <a:xfrm>
            <a:off x="-1026961" y="1731363"/>
            <a:ext cx="3985129" cy="5528028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  <a:extLst>
              <a:ext uri="{FF2B5EF4-FFF2-40B4-BE49-F238E27FC236}">
                <a16:creationId xmlns:a16="http://schemas.microsoft.com/office/drawing/2014/main" id="{E60EEAEB-91E5-5239-CB69-612BECBD6A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80300" y="20582"/>
            <a:ext cx="7193903" cy="1670449"/>
          </a:xfrm>
          <a:prstGeom prst="rect">
            <a:avLst/>
          </a:prstGeom>
        </p:spPr>
      </p:pic>
      <p:pic>
        <p:nvPicPr>
          <p:cNvPr id="2" name="killpop">
            <a:hlinkClick r:id="" action="ppaction://media"/>
            <a:extLst>
              <a:ext uri="{FF2B5EF4-FFF2-40B4-BE49-F238E27FC236}">
                <a16:creationId xmlns:a16="http://schemas.microsoft.com/office/drawing/2014/main" id="{0242B169-B44E-B79E-D95A-8B3778FD14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438400" y="551006"/>
            <a:ext cx="609600" cy="609600"/>
          </a:xfrm>
          <a:prstGeom prst="rect">
            <a:avLst/>
          </a:prstGeom>
        </p:spPr>
      </p:pic>
      <p:pic>
        <p:nvPicPr>
          <p:cNvPr id="3" name="killpop">
            <a:hlinkClick r:id="" action="ppaction://media"/>
            <a:extLst>
              <a:ext uri="{FF2B5EF4-FFF2-40B4-BE49-F238E27FC236}">
                <a16:creationId xmlns:a16="http://schemas.microsoft.com/office/drawing/2014/main" id="{D9011698-CA7A-1AC8-B855-207254C568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464593" y="1583451"/>
            <a:ext cx="609600" cy="609600"/>
          </a:xfrm>
          <a:prstGeom prst="rect">
            <a:avLst/>
          </a:prstGeom>
        </p:spPr>
      </p:pic>
      <p:pic>
        <p:nvPicPr>
          <p:cNvPr id="4" name="killpop">
            <a:hlinkClick r:id="" action="ppaction://media"/>
            <a:extLst>
              <a:ext uri="{FF2B5EF4-FFF2-40B4-BE49-F238E27FC236}">
                <a16:creationId xmlns:a16="http://schemas.microsoft.com/office/drawing/2014/main" id="{DF87BF88-6851-F1E6-9D8B-77627D1D6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536268" y="2311096"/>
            <a:ext cx="609600" cy="609600"/>
          </a:xfrm>
          <a:prstGeom prst="rect">
            <a:avLst/>
          </a:prstGeom>
        </p:spPr>
      </p:pic>
      <p:pic>
        <p:nvPicPr>
          <p:cNvPr id="7" name="killpop">
            <a:hlinkClick r:id="" action="ppaction://media"/>
            <a:extLst>
              <a:ext uri="{FF2B5EF4-FFF2-40B4-BE49-F238E27FC236}">
                <a16:creationId xmlns:a16="http://schemas.microsoft.com/office/drawing/2014/main" id="{05C4FBD1-C0BA-2F75-8D58-E22AB00C9A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571042" y="4143311"/>
            <a:ext cx="609600" cy="609600"/>
          </a:xfrm>
          <a:prstGeom prst="rect">
            <a:avLst/>
          </a:prstGeom>
        </p:spPr>
      </p:pic>
      <p:pic>
        <p:nvPicPr>
          <p:cNvPr id="9" name="killpop">
            <a:hlinkClick r:id="" action="ppaction://media"/>
            <a:extLst>
              <a:ext uri="{FF2B5EF4-FFF2-40B4-BE49-F238E27FC236}">
                <a16:creationId xmlns:a16="http://schemas.microsoft.com/office/drawing/2014/main" id="{B5632003-0552-BB5C-A8FC-F3099C37B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597235" y="5175756"/>
            <a:ext cx="609600" cy="609600"/>
          </a:xfrm>
          <a:prstGeom prst="rect">
            <a:avLst/>
          </a:prstGeom>
        </p:spPr>
      </p:pic>
      <p:pic>
        <p:nvPicPr>
          <p:cNvPr id="6" name="Đồ họa 14">
            <a:hlinkClick r:id="rId20" action="ppaction://hlinksldjump"/>
            <a:extLst>
              <a:ext uri="{FF2B5EF4-FFF2-40B4-BE49-F238E27FC236}">
                <a16:creationId xmlns:a16="http://schemas.microsoft.com/office/drawing/2014/main" id="{B5E28469-3B65-3878-1F80-8B32395590B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9106620" y="4237300"/>
            <a:ext cx="2069661" cy="1739509"/>
          </a:xfrm>
          <a:prstGeom prst="rect">
            <a:avLst/>
          </a:prstGeom>
        </p:spPr>
      </p:pic>
      <p:sp>
        <p:nvSpPr>
          <p:cNvPr id="11" name="Arrow: Right 10">
            <a:hlinkClick r:id="" action="ppaction://noaction"/>
            <a:extLst>
              <a:ext uri="{FF2B5EF4-FFF2-40B4-BE49-F238E27FC236}">
                <a16:creationId xmlns:a16="http://schemas.microsoft.com/office/drawing/2014/main" id="{9C307ED3-6801-C32E-70C4-282DD1DC4BFA}"/>
              </a:ext>
            </a:extLst>
          </p:cNvPr>
          <p:cNvSpPr/>
          <p:nvPr/>
        </p:nvSpPr>
        <p:spPr>
          <a:xfrm>
            <a:off x="10986654" y="5519721"/>
            <a:ext cx="1205345" cy="1159780"/>
          </a:xfrm>
          <a:custGeom>
            <a:avLst/>
            <a:gdLst>
              <a:gd name="connsiteX0" fmla="*/ 0 w 1205345"/>
              <a:gd name="connsiteY0" fmla="*/ 289945 h 1159780"/>
              <a:gd name="connsiteX1" fmla="*/ 625455 w 1205345"/>
              <a:gd name="connsiteY1" fmla="*/ 289945 h 1159780"/>
              <a:gd name="connsiteX2" fmla="*/ 625455 w 1205345"/>
              <a:gd name="connsiteY2" fmla="*/ 0 h 1159780"/>
              <a:gd name="connsiteX3" fmla="*/ 1205345 w 1205345"/>
              <a:gd name="connsiteY3" fmla="*/ 579890 h 1159780"/>
              <a:gd name="connsiteX4" fmla="*/ 625455 w 1205345"/>
              <a:gd name="connsiteY4" fmla="*/ 1159780 h 1159780"/>
              <a:gd name="connsiteX5" fmla="*/ 625455 w 1205345"/>
              <a:gd name="connsiteY5" fmla="*/ 869835 h 1159780"/>
              <a:gd name="connsiteX6" fmla="*/ 0 w 1205345"/>
              <a:gd name="connsiteY6" fmla="*/ 869835 h 1159780"/>
              <a:gd name="connsiteX7" fmla="*/ 0 w 1205345"/>
              <a:gd name="connsiteY7" fmla="*/ 289945 h 115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5345" h="1159780" fill="none" extrusionOk="0">
                <a:moveTo>
                  <a:pt x="0" y="289945"/>
                </a:moveTo>
                <a:cubicBezTo>
                  <a:pt x="243149" y="307480"/>
                  <a:pt x="320303" y="334234"/>
                  <a:pt x="625455" y="289945"/>
                </a:cubicBezTo>
                <a:cubicBezTo>
                  <a:pt x="614806" y="147351"/>
                  <a:pt x="631066" y="89138"/>
                  <a:pt x="625455" y="0"/>
                </a:cubicBezTo>
                <a:cubicBezTo>
                  <a:pt x="909997" y="248675"/>
                  <a:pt x="987680" y="429356"/>
                  <a:pt x="1205345" y="579890"/>
                </a:cubicBezTo>
                <a:cubicBezTo>
                  <a:pt x="1136011" y="753123"/>
                  <a:pt x="797641" y="1002530"/>
                  <a:pt x="625455" y="1159780"/>
                </a:cubicBezTo>
                <a:cubicBezTo>
                  <a:pt x="621634" y="1021631"/>
                  <a:pt x="644967" y="984081"/>
                  <a:pt x="625455" y="869835"/>
                </a:cubicBezTo>
                <a:cubicBezTo>
                  <a:pt x="387445" y="905248"/>
                  <a:pt x="281582" y="889208"/>
                  <a:pt x="0" y="869835"/>
                </a:cubicBezTo>
                <a:cubicBezTo>
                  <a:pt x="-2899" y="670161"/>
                  <a:pt x="-39085" y="569232"/>
                  <a:pt x="0" y="289945"/>
                </a:cubicBezTo>
                <a:close/>
              </a:path>
              <a:path w="1205345" h="1159780" stroke="0" extrusionOk="0">
                <a:moveTo>
                  <a:pt x="0" y="289945"/>
                </a:moveTo>
                <a:cubicBezTo>
                  <a:pt x="136021" y="246868"/>
                  <a:pt x="485857" y="272451"/>
                  <a:pt x="625455" y="289945"/>
                </a:cubicBezTo>
                <a:cubicBezTo>
                  <a:pt x="619871" y="228557"/>
                  <a:pt x="625397" y="30058"/>
                  <a:pt x="625455" y="0"/>
                </a:cubicBezTo>
                <a:cubicBezTo>
                  <a:pt x="792239" y="113326"/>
                  <a:pt x="928550" y="353030"/>
                  <a:pt x="1205345" y="579890"/>
                </a:cubicBezTo>
                <a:cubicBezTo>
                  <a:pt x="994978" y="854750"/>
                  <a:pt x="766054" y="937125"/>
                  <a:pt x="625455" y="1159780"/>
                </a:cubicBezTo>
                <a:cubicBezTo>
                  <a:pt x="647663" y="1089068"/>
                  <a:pt x="606154" y="905025"/>
                  <a:pt x="625455" y="869835"/>
                </a:cubicBezTo>
                <a:cubicBezTo>
                  <a:pt x="530392" y="820301"/>
                  <a:pt x="275771" y="868200"/>
                  <a:pt x="0" y="869835"/>
                </a:cubicBezTo>
                <a:cubicBezTo>
                  <a:pt x="49263" y="695352"/>
                  <a:pt x="-6652" y="459448"/>
                  <a:pt x="0" y="2899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363887920">
                  <a:prstGeom prst="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38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2FC65-7844-0650-4811-7657E13BC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76" y="401284"/>
            <a:ext cx="735491" cy="1052761"/>
          </a:xfrm>
          <a:prstGeom prst="rect">
            <a:avLst/>
          </a:prstGeom>
        </p:spPr>
      </p:pic>
      <p:grpSp>
        <p:nvGrpSpPr>
          <p:cNvPr id="33" name="Graphic 3797">
            <a:extLst>
              <a:ext uri="{FF2B5EF4-FFF2-40B4-BE49-F238E27FC236}">
                <a16:creationId xmlns:a16="http://schemas.microsoft.com/office/drawing/2014/main" id="{D154E4B9-E8F2-EF20-09C4-D2B19D26A407}"/>
              </a:ext>
            </a:extLst>
          </p:cNvPr>
          <p:cNvGrpSpPr/>
          <p:nvPr/>
        </p:nvGrpSpPr>
        <p:grpSpPr>
          <a:xfrm>
            <a:off x="1464949" y="279455"/>
            <a:ext cx="9397832" cy="1798170"/>
            <a:chOff x="985532" y="165766"/>
            <a:chExt cx="10000823" cy="2643993"/>
          </a:xfrm>
        </p:grpSpPr>
        <p:grpSp>
          <p:nvGrpSpPr>
            <p:cNvPr id="35" name="Graphic 3797">
              <a:extLst>
                <a:ext uri="{FF2B5EF4-FFF2-40B4-BE49-F238E27FC236}">
                  <a16:creationId xmlns:a16="http://schemas.microsoft.com/office/drawing/2014/main" id="{1142454F-A0A8-96B5-565C-BEC95651A79D}"/>
                </a:ext>
              </a:extLst>
            </p:cNvPr>
            <p:cNvGrpSpPr/>
            <p:nvPr/>
          </p:nvGrpSpPr>
          <p:grpSpPr>
            <a:xfrm>
              <a:off x="1297729" y="457158"/>
              <a:ext cx="9427856" cy="2138581"/>
              <a:chOff x="1297729" y="457158"/>
              <a:chExt cx="9427856" cy="2138581"/>
            </a:xfrm>
          </p:grpSpPr>
          <p:sp>
            <p:nvSpPr>
              <p:cNvPr id="42" name="Freeform: Shape 3800">
                <a:extLst>
                  <a:ext uri="{FF2B5EF4-FFF2-40B4-BE49-F238E27FC236}">
                    <a16:creationId xmlns:a16="http://schemas.microsoft.com/office/drawing/2014/main" id="{CF20309D-6D76-C207-3F12-FE1EB82D4675}"/>
                  </a:ext>
                </a:extLst>
              </p:cNvPr>
              <p:cNvSpPr/>
              <p:nvPr/>
            </p:nvSpPr>
            <p:spPr>
              <a:xfrm>
                <a:off x="1367739" y="570725"/>
                <a:ext cx="9357846" cy="2025014"/>
              </a:xfrm>
              <a:custGeom>
                <a:avLst/>
                <a:gdLst>
                  <a:gd name="connsiteX0" fmla="*/ 9357846 w 9357846"/>
                  <a:gd name="connsiteY0" fmla="*/ 37148 h 2025014"/>
                  <a:gd name="connsiteX1" fmla="*/ 9357846 w 9357846"/>
                  <a:gd name="connsiteY1" fmla="*/ 2025015 h 2025014"/>
                  <a:gd name="connsiteX2" fmla="*/ 486 w 9357846"/>
                  <a:gd name="connsiteY2" fmla="*/ 1939290 h 2025014"/>
                  <a:gd name="connsiteX3" fmla="*/ 35729 w 9357846"/>
                  <a:gd name="connsiteY3" fmla="*/ 0 h 2025014"/>
                  <a:gd name="connsiteX4" fmla="*/ 9356894 w 9357846"/>
                  <a:gd name="connsiteY4" fmla="*/ 35243 h 2025014"/>
                  <a:gd name="connsiteX5" fmla="*/ 9357846 w 9357846"/>
                  <a:gd name="connsiteY5" fmla="*/ 37148 h 20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846" h="2025014">
                    <a:moveTo>
                      <a:pt x="9357846" y="37148"/>
                    </a:moveTo>
                    <a:lnTo>
                      <a:pt x="9357846" y="2025015"/>
                    </a:lnTo>
                    <a:cubicBezTo>
                      <a:pt x="6234599" y="2022158"/>
                      <a:pt x="3124686" y="1938337"/>
                      <a:pt x="486" y="1939290"/>
                    </a:cubicBezTo>
                    <a:cubicBezTo>
                      <a:pt x="-5229" y="1294448"/>
                      <a:pt x="41444" y="643890"/>
                      <a:pt x="35729" y="0"/>
                    </a:cubicBezTo>
                    <a:cubicBezTo>
                      <a:pt x="3142784" y="11430"/>
                      <a:pt x="6249839" y="23813"/>
                      <a:pt x="9356894" y="35243"/>
                    </a:cubicBezTo>
                    <a:lnTo>
                      <a:pt x="9357846" y="37148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Freeform: Shape 3801">
                <a:extLst>
                  <a:ext uri="{FF2B5EF4-FFF2-40B4-BE49-F238E27FC236}">
                    <a16:creationId xmlns:a16="http://schemas.microsoft.com/office/drawing/2014/main" id="{8FDCF380-4C85-7B25-FC65-771A3B616F9E}"/>
                  </a:ext>
                </a:extLst>
              </p:cNvPr>
              <p:cNvSpPr/>
              <p:nvPr/>
            </p:nvSpPr>
            <p:spPr>
              <a:xfrm>
                <a:off x="1297729" y="457158"/>
                <a:ext cx="9357846" cy="2025014"/>
              </a:xfrm>
              <a:custGeom>
                <a:avLst/>
                <a:gdLst>
                  <a:gd name="connsiteX0" fmla="*/ 9357846 w 9357846"/>
                  <a:gd name="connsiteY0" fmla="*/ 37147 h 2025014"/>
                  <a:gd name="connsiteX1" fmla="*/ 9357846 w 9357846"/>
                  <a:gd name="connsiteY1" fmla="*/ 2025015 h 2025014"/>
                  <a:gd name="connsiteX2" fmla="*/ 486 w 9357846"/>
                  <a:gd name="connsiteY2" fmla="*/ 1939290 h 2025014"/>
                  <a:gd name="connsiteX3" fmla="*/ 35729 w 9357846"/>
                  <a:gd name="connsiteY3" fmla="*/ 0 h 2025014"/>
                  <a:gd name="connsiteX4" fmla="*/ 9356894 w 9357846"/>
                  <a:gd name="connsiteY4" fmla="*/ 35242 h 2025014"/>
                  <a:gd name="connsiteX5" fmla="*/ 9357846 w 9357846"/>
                  <a:gd name="connsiteY5" fmla="*/ 37147 h 20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846" h="2025014">
                    <a:moveTo>
                      <a:pt x="9357846" y="37147"/>
                    </a:moveTo>
                    <a:lnTo>
                      <a:pt x="9357846" y="2025015"/>
                    </a:lnTo>
                    <a:cubicBezTo>
                      <a:pt x="6234599" y="2022158"/>
                      <a:pt x="3124686" y="1938338"/>
                      <a:pt x="486" y="1939290"/>
                    </a:cubicBezTo>
                    <a:cubicBezTo>
                      <a:pt x="-5229" y="1294448"/>
                      <a:pt x="41444" y="643890"/>
                      <a:pt x="35729" y="0"/>
                    </a:cubicBezTo>
                    <a:cubicBezTo>
                      <a:pt x="3142784" y="11430"/>
                      <a:pt x="6249839" y="23812"/>
                      <a:pt x="9356894" y="35242"/>
                    </a:cubicBezTo>
                    <a:lnTo>
                      <a:pt x="9357846" y="37147"/>
                    </a:lnTo>
                    <a:close/>
                  </a:path>
                </a:pathLst>
              </a:custGeom>
              <a:solidFill>
                <a:srgbClr val="D7F0D3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36" name="Graphic 3797">
              <a:extLst>
                <a:ext uri="{FF2B5EF4-FFF2-40B4-BE49-F238E27FC236}">
                  <a16:creationId xmlns:a16="http://schemas.microsoft.com/office/drawing/2014/main" id="{E3B00923-E01A-2AED-C81D-F7986AC097F7}"/>
                </a:ext>
              </a:extLst>
            </p:cNvPr>
            <p:cNvGrpSpPr/>
            <p:nvPr/>
          </p:nvGrpSpPr>
          <p:grpSpPr>
            <a:xfrm>
              <a:off x="985532" y="165766"/>
              <a:ext cx="1111021" cy="1019182"/>
              <a:chOff x="985532" y="165766"/>
              <a:chExt cx="1111021" cy="1019182"/>
            </a:xfrm>
          </p:grpSpPr>
          <p:sp>
            <p:nvSpPr>
              <p:cNvPr id="40" name="Freeform: Shape 3804">
                <a:extLst>
                  <a:ext uri="{FF2B5EF4-FFF2-40B4-BE49-F238E27FC236}">
                    <a16:creationId xmlns:a16="http://schemas.microsoft.com/office/drawing/2014/main" id="{14FCFEB2-5A85-2474-346D-3A30053ECC3D}"/>
                  </a:ext>
                </a:extLst>
              </p:cNvPr>
              <p:cNvSpPr/>
              <p:nvPr/>
            </p:nvSpPr>
            <p:spPr>
              <a:xfrm>
                <a:off x="985532" y="165766"/>
                <a:ext cx="1111021" cy="1019182"/>
              </a:xfrm>
              <a:custGeom>
                <a:avLst/>
                <a:gdLst>
                  <a:gd name="connsiteX0" fmla="*/ 1012770 w 1111021"/>
                  <a:gd name="connsiteY0" fmla="*/ 339969 h 1019182"/>
                  <a:gd name="connsiteX1" fmla="*/ 895613 w 1111021"/>
                  <a:gd name="connsiteY1" fmla="*/ 445696 h 1019182"/>
                  <a:gd name="connsiteX2" fmla="*/ 560333 w 1111021"/>
                  <a:gd name="connsiteY2" fmla="*/ 747639 h 1019182"/>
                  <a:gd name="connsiteX3" fmla="*/ 392693 w 1111021"/>
                  <a:gd name="connsiteY3" fmla="*/ 898134 h 1019182"/>
                  <a:gd name="connsiteX4" fmla="*/ 267915 w 1111021"/>
                  <a:gd name="connsiteY4" fmla="*/ 1011481 h 1019182"/>
                  <a:gd name="connsiteX5" fmla="*/ 250770 w 1111021"/>
                  <a:gd name="connsiteY5" fmla="*/ 1019101 h 1019182"/>
                  <a:gd name="connsiteX6" fmla="*/ 228863 w 1111021"/>
                  <a:gd name="connsiteY6" fmla="*/ 1003861 h 1019182"/>
                  <a:gd name="connsiteX7" fmla="*/ 224100 w 1111021"/>
                  <a:gd name="connsiteY7" fmla="*/ 976239 h 1019182"/>
                  <a:gd name="connsiteX8" fmla="*/ 229815 w 1111021"/>
                  <a:gd name="connsiteY8" fmla="*/ 897181 h 1019182"/>
                  <a:gd name="connsiteX9" fmla="*/ 56460 w 1111021"/>
                  <a:gd name="connsiteY9" fmla="*/ 961951 h 1019182"/>
                  <a:gd name="connsiteX10" fmla="*/ 28838 w 1111021"/>
                  <a:gd name="connsiteY10" fmla="*/ 927661 h 1019182"/>
                  <a:gd name="connsiteX11" fmla="*/ 113610 w 1111021"/>
                  <a:gd name="connsiteY11" fmla="*/ 805741 h 1019182"/>
                  <a:gd name="connsiteX12" fmla="*/ 28838 w 1111021"/>
                  <a:gd name="connsiteY12" fmla="*/ 821934 h 1019182"/>
                  <a:gd name="connsiteX13" fmla="*/ 3120 w 1111021"/>
                  <a:gd name="connsiteY13" fmla="*/ 781929 h 1019182"/>
                  <a:gd name="connsiteX14" fmla="*/ 71700 w 1111021"/>
                  <a:gd name="connsiteY14" fmla="*/ 708586 h 1019182"/>
                  <a:gd name="connsiteX15" fmla="*/ 805125 w 1111021"/>
                  <a:gd name="connsiteY15" fmla="*/ 36121 h 1019182"/>
                  <a:gd name="connsiteX16" fmla="*/ 840368 w 1111021"/>
                  <a:gd name="connsiteY16" fmla="*/ 8499 h 1019182"/>
                  <a:gd name="connsiteX17" fmla="*/ 842273 w 1111021"/>
                  <a:gd name="connsiteY17" fmla="*/ 7546 h 1019182"/>
                  <a:gd name="connsiteX18" fmla="*/ 890850 w 1111021"/>
                  <a:gd name="connsiteY18" fmla="*/ 97081 h 1019182"/>
                  <a:gd name="connsiteX19" fmla="*/ 875610 w 1111021"/>
                  <a:gd name="connsiteY19" fmla="*/ 143754 h 1019182"/>
                  <a:gd name="connsiteX20" fmla="*/ 1031820 w 1111021"/>
                  <a:gd name="connsiteY20" fmla="*/ 73269 h 1019182"/>
                  <a:gd name="connsiteX21" fmla="*/ 1095638 w 1111021"/>
                  <a:gd name="connsiteY21" fmla="*/ 53266 h 1019182"/>
                  <a:gd name="connsiteX22" fmla="*/ 1106115 w 1111021"/>
                  <a:gd name="connsiteY22" fmla="*/ 87556 h 1019182"/>
                  <a:gd name="connsiteX23" fmla="*/ 959430 w 1111021"/>
                  <a:gd name="connsiteY23" fmla="*/ 248529 h 1019182"/>
                  <a:gd name="connsiteX24" fmla="*/ 1058490 w 1111021"/>
                  <a:gd name="connsiteY24" fmla="*/ 244719 h 1019182"/>
                  <a:gd name="connsiteX25" fmla="*/ 1012770 w 1111021"/>
                  <a:gd name="connsiteY25" fmla="*/ 339969 h 10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11021" h="1019182">
                    <a:moveTo>
                      <a:pt x="1012770" y="339969"/>
                    </a:moveTo>
                    <a:cubicBezTo>
                      <a:pt x="973718" y="375211"/>
                      <a:pt x="934665" y="410454"/>
                      <a:pt x="895613" y="445696"/>
                    </a:cubicBezTo>
                    <a:cubicBezTo>
                      <a:pt x="783218" y="546661"/>
                      <a:pt x="671775" y="646674"/>
                      <a:pt x="560333" y="747639"/>
                    </a:cubicBezTo>
                    <a:lnTo>
                      <a:pt x="392693" y="898134"/>
                    </a:lnTo>
                    <a:cubicBezTo>
                      <a:pt x="351735" y="935281"/>
                      <a:pt x="312683" y="980049"/>
                      <a:pt x="267915" y="1011481"/>
                    </a:cubicBezTo>
                    <a:cubicBezTo>
                      <a:pt x="263153" y="1015291"/>
                      <a:pt x="257438" y="1018149"/>
                      <a:pt x="250770" y="1019101"/>
                    </a:cubicBezTo>
                    <a:cubicBezTo>
                      <a:pt x="241245" y="1020054"/>
                      <a:pt x="232673" y="1012434"/>
                      <a:pt x="228863" y="1003861"/>
                    </a:cubicBezTo>
                    <a:cubicBezTo>
                      <a:pt x="225053" y="995289"/>
                      <a:pt x="224100" y="985764"/>
                      <a:pt x="224100" y="976239"/>
                    </a:cubicBezTo>
                    <a:cubicBezTo>
                      <a:pt x="223148" y="949569"/>
                      <a:pt x="225053" y="923851"/>
                      <a:pt x="229815" y="897181"/>
                    </a:cubicBezTo>
                    <a:cubicBezTo>
                      <a:pt x="169808" y="914326"/>
                      <a:pt x="112658" y="937186"/>
                      <a:pt x="56460" y="961951"/>
                    </a:cubicBezTo>
                    <a:cubicBezTo>
                      <a:pt x="35505" y="971476"/>
                      <a:pt x="16455" y="945759"/>
                      <a:pt x="28838" y="927661"/>
                    </a:cubicBezTo>
                    <a:cubicBezTo>
                      <a:pt x="56460" y="886704"/>
                      <a:pt x="85035" y="845747"/>
                      <a:pt x="113610" y="805741"/>
                    </a:cubicBezTo>
                    <a:cubicBezTo>
                      <a:pt x="85035" y="810504"/>
                      <a:pt x="56460" y="816219"/>
                      <a:pt x="28838" y="821934"/>
                    </a:cubicBezTo>
                    <a:cubicBezTo>
                      <a:pt x="6930" y="826697"/>
                      <a:pt x="-6405" y="798122"/>
                      <a:pt x="3120" y="781929"/>
                    </a:cubicBezTo>
                    <a:cubicBezTo>
                      <a:pt x="17408" y="755259"/>
                      <a:pt x="51698" y="730494"/>
                      <a:pt x="71700" y="708586"/>
                    </a:cubicBezTo>
                    <a:cubicBezTo>
                      <a:pt x="303158" y="470461"/>
                      <a:pt x="567000" y="267579"/>
                      <a:pt x="805125" y="36121"/>
                    </a:cubicBezTo>
                    <a:cubicBezTo>
                      <a:pt x="815603" y="25644"/>
                      <a:pt x="827033" y="15166"/>
                      <a:pt x="840368" y="8499"/>
                    </a:cubicBezTo>
                    <a:lnTo>
                      <a:pt x="842273" y="7546"/>
                    </a:lnTo>
                    <a:cubicBezTo>
                      <a:pt x="910853" y="-25791"/>
                      <a:pt x="899423" y="59934"/>
                      <a:pt x="890850" y="97081"/>
                    </a:cubicBezTo>
                    <a:cubicBezTo>
                      <a:pt x="887040" y="113274"/>
                      <a:pt x="881325" y="128514"/>
                      <a:pt x="875610" y="143754"/>
                    </a:cubicBezTo>
                    <a:cubicBezTo>
                      <a:pt x="927998" y="119941"/>
                      <a:pt x="979433" y="97081"/>
                      <a:pt x="1031820" y="73269"/>
                    </a:cubicBezTo>
                    <a:cubicBezTo>
                      <a:pt x="1048965" y="65649"/>
                      <a:pt x="1075635" y="44694"/>
                      <a:pt x="1095638" y="53266"/>
                    </a:cubicBezTo>
                    <a:cubicBezTo>
                      <a:pt x="1108973" y="58981"/>
                      <a:pt x="1116593" y="76126"/>
                      <a:pt x="1106115" y="87556"/>
                    </a:cubicBezTo>
                    <a:cubicBezTo>
                      <a:pt x="1057538" y="140896"/>
                      <a:pt x="1008008" y="195189"/>
                      <a:pt x="959430" y="248529"/>
                    </a:cubicBezTo>
                    <a:cubicBezTo>
                      <a:pt x="992768" y="247576"/>
                      <a:pt x="1025153" y="245671"/>
                      <a:pt x="1058490" y="244719"/>
                    </a:cubicBezTo>
                    <a:cubicBezTo>
                      <a:pt x="1128975" y="240909"/>
                      <a:pt x="1026105" y="328539"/>
                      <a:pt x="1012770" y="339969"/>
                    </a:cubicBezTo>
                    <a:close/>
                  </a:path>
                </a:pathLst>
              </a:custGeom>
              <a:solidFill>
                <a:srgbClr val="F9DE8D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Freeform: Shape 3807">
                <a:extLst>
                  <a:ext uri="{FF2B5EF4-FFF2-40B4-BE49-F238E27FC236}">
                    <a16:creationId xmlns:a16="http://schemas.microsoft.com/office/drawing/2014/main" id="{C6F646B3-DAAC-95A2-4B3F-985B6CCF7DBB}"/>
                  </a:ext>
                </a:extLst>
              </p:cNvPr>
              <p:cNvSpPr/>
              <p:nvPr/>
            </p:nvSpPr>
            <p:spPr>
              <a:xfrm>
                <a:off x="1427816" y="427788"/>
                <a:ext cx="270686" cy="264982"/>
              </a:xfrm>
              <a:custGeom>
                <a:avLst/>
                <a:gdLst>
                  <a:gd name="connsiteX0" fmla="*/ 4702 w 270686"/>
                  <a:gd name="connsiteY0" fmla="*/ 256064 h 264982"/>
                  <a:gd name="connsiteX1" fmla="*/ 37087 w 270686"/>
                  <a:gd name="connsiteY1" fmla="*/ 259874 h 264982"/>
                  <a:gd name="connsiteX2" fmla="*/ 261877 w 270686"/>
                  <a:gd name="connsiteY2" fmla="*/ 40799 h 264982"/>
                  <a:gd name="connsiteX3" fmla="*/ 265687 w 270686"/>
                  <a:gd name="connsiteY3" fmla="*/ 8414 h 264982"/>
                  <a:gd name="connsiteX4" fmla="*/ 233302 w 270686"/>
                  <a:gd name="connsiteY4" fmla="*/ 4604 h 264982"/>
                  <a:gd name="connsiteX5" fmla="*/ 8512 w 270686"/>
                  <a:gd name="connsiteY5" fmla="*/ 223679 h 264982"/>
                  <a:gd name="connsiteX6" fmla="*/ 4702 w 270686"/>
                  <a:gd name="connsiteY6" fmla="*/ 256064 h 26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0686" h="264982">
                    <a:moveTo>
                      <a:pt x="4702" y="256064"/>
                    </a:moveTo>
                    <a:cubicBezTo>
                      <a:pt x="12322" y="265589"/>
                      <a:pt x="28514" y="268447"/>
                      <a:pt x="37087" y="259874"/>
                    </a:cubicBezTo>
                    <a:cubicBezTo>
                      <a:pt x="112334" y="187484"/>
                      <a:pt x="175199" y="101759"/>
                      <a:pt x="261877" y="40799"/>
                    </a:cubicBezTo>
                    <a:cubicBezTo>
                      <a:pt x="272354" y="33179"/>
                      <a:pt x="273307" y="17939"/>
                      <a:pt x="265687" y="8414"/>
                    </a:cubicBezTo>
                    <a:cubicBezTo>
                      <a:pt x="257114" y="-2063"/>
                      <a:pt x="243779" y="-2063"/>
                      <a:pt x="233302" y="4604"/>
                    </a:cubicBezTo>
                    <a:cubicBezTo>
                      <a:pt x="146624" y="65564"/>
                      <a:pt x="83759" y="151289"/>
                      <a:pt x="8512" y="223679"/>
                    </a:cubicBezTo>
                    <a:cubicBezTo>
                      <a:pt x="-1013" y="232252"/>
                      <a:pt x="-2918" y="245587"/>
                      <a:pt x="4702" y="256064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37" name="Graphic 3797">
              <a:extLst>
                <a:ext uri="{FF2B5EF4-FFF2-40B4-BE49-F238E27FC236}">
                  <a16:creationId xmlns:a16="http://schemas.microsoft.com/office/drawing/2014/main" id="{76DFE79C-F63E-B517-BE67-428D362B53EA}"/>
                </a:ext>
              </a:extLst>
            </p:cNvPr>
            <p:cNvGrpSpPr/>
            <p:nvPr/>
          </p:nvGrpSpPr>
          <p:grpSpPr>
            <a:xfrm>
              <a:off x="9875334" y="1790577"/>
              <a:ext cx="1111021" cy="1019182"/>
              <a:chOff x="9875334" y="1790577"/>
              <a:chExt cx="1111021" cy="1019182"/>
            </a:xfrm>
          </p:grpSpPr>
          <p:sp>
            <p:nvSpPr>
              <p:cNvPr id="38" name="Freeform: Shape 3809">
                <a:extLst>
                  <a:ext uri="{FF2B5EF4-FFF2-40B4-BE49-F238E27FC236}">
                    <a16:creationId xmlns:a16="http://schemas.microsoft.com/office/drawing/2014/main" id="{B222E2E2-C59C-8E0A-58CF-67A1AA9284AC}"/>
                  </a:ext>
                </a:extLst>
              </p:cNvPr>
              <p:cNvSpPr/>
              <p:nvPr/>
            </p:nvSpPr>
            <p:spPr>
              <a:xfrm>
                <a:off x="9875334" y="1790577"/>
                <a:ext cx="1111021" cy="1019182"/>
              </a:xfrm>
              <a:custGeom>
                <a:avLst/>
                <a:gdLst>
                  <a:gd name="connsiteX0" fmla="*/ 99203 w 1111021"/>
                  <a:gd name="connsiteY0" fmla="*/ 679213 h 1019182"/>
                  <a:gd name="connsiteX1" fmla="*/ 216361 w 1111021"/>
                  <a:gd name="connsiteY1" fmla="*/ 573486 h 1019182"/>
                  <a:gd name="connsiteX2" fmla="*/ 551641 w 1111021"/>
                  <a:gd name="connsiteY2" fmla="*/ 271543 h 1019182"/>
                  <a:gd name="connsiteX3" fmla="*/ 719281 w 1111021"/>
                  <a:gd name="connsiteY3" fmla="*/ 121048 h 1019182"/>
                  <a:gd name="connsiteX4" fmla="*/ 844059 w 1111021"/>
                  <a:gd name="connsiteY4" fmla="*/ 7701 h 1019182"/>
                  <a:gd name="connsiteX5" fmla="*/ 861203 w 1111021"/>
                  <a:gd name="connsiteY5" fmla="*/ 81 h 1019182"/>
                  <a:gd name="connsiteX6" fmla="*/ 883111 w 1111021"/>
                  <a:gd name="connsiteY6" fmla="*/ 15321 h 1019182"/>
                  <a:gd name="connsiteX7" fmla="*/ 887873 w 1111021"/>
                  <a:gd name="connsiteY7" fmla="*/ 42943 h 1019182"/>
                  <a:gd name="connsiteX8" fmla="*/ 882159 w 1111021"/>
                  <a:gd name="connsiteY8" fmla="*/ 122001 h 1019182"/>
                  <a:gd name="connsiteX9" fmla="*/ 1054561 w 1111021"/>
                  <a:gd name="connsiteY9" fmla="*/ 57231 h 1019182"/>
                  <a:gd name="connsiteX10" fmla="*/ 1082184 w 1111021"/>
                  <a:gd name="connsiteY10" fmla="*/ 91521 h 1019182"/>
                  <a:gd name="connsiteX11" fmla="*/ 997411 w 1111021"/>
                  <a:gd name="connsiteY11" fmla="*/ 213441 h 1019182"/>
                  <a:gd name="connsiteX12" fmla="*/ 1082184 w 1111021"/>
                  <a:gd name="connsiteY12" fmla="*/ 197248 h 1019182"/>
                  <a:gd name="connsiteX13" fmla="*/ 1107901 w 1111021"/>
                  <a:gd name="connsiteY13" fmla="*/ 237253 h 1019182"/>
                  <a:gd name="connsiteX14" fmla="*/ 1039321 w 1111021"/>
                  <a:gd name="connsiteY14" fmla="*/ 310596 h 1019182"/>
                  <a:gd name="connsiteX15" fmla="*/ 305896 w 1111021"/>
                  <a:gd name="connsiteY15" fmla="*/ 983061 h 1019182"/>
                  <a:gd name="connsiteX16" fmla="*/ 270653 w 1111021"/>
                  <a:gd name="connsiteY16" fmla="*/ 1010683 h 1019182"/>
                  <a:gd name="connsiteX17" fmla="*/ 268748 w 1111021"/>
                  <a:gd name="connsiteY17" fmla="*/ 1011636 h 1019182"/>
                  <a:gd name="connsiteX18" fmla="*/ 220171 w 1111021"/>
                  <a:gd name="connsiteY18" fmla="*/ 922101 h 1019182"/>
                  <a:gd name="connsiteX19" fmla="*/ 235411 w 1111021"/>
                  <a:gd name="connsiteY19" fmla="*/ 875428 h 1019182"/>
                  <a:gd name="connsiteX20" fmla="*/ 79201 w 1111021"/>
                  <a:gd name="connsiteY20" fmla="*/ 945913 h 1019182"/>
                  <a:gd name="connsiteX21" fmla="*/ 15384 w 1111021"/>
                  <a:gd name="connsiteY21" fmla="*/ 965916 h 1019182"/>
                  <a:gd name="connsiteX22" fmla="*/ 4906 w 1111021"/>
                  <a:gd name="connsiteY22" fmla="*/ 931626 h 1019182"/>
                  <a:gd name="connsiteX23" fmla="*/ 151591 w 1111021"/>
                  <a:gd name="connsiteY23" fmla="*/ 770653 h 1019182"/>
                  <a:gd name="connsiteX24" fmla="*/ 52531 w 1111021"/>
                  <a:gd name="connsiteY24" fmla="*/ 774463 h 1019182"/>
                  <a:gd name="connsiteX25" fmla="*/ 99203 w 1111021"/>
                  <a:gd name="connsiteY25" fmla="*/ 679213 h 10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11021" h="1019182">
                    <a:moveTo>
                      <a:pt x="99203" y="679213"/>
                    </a:moveTo>
                    <a:cubicBezTo>
                      <a:pt x="138256" y="643971"/>
                      <a:pt x="177309" y="608728"/>
                      <a:pt x="216361" y="573486"/>
                    </a:cubicBezTo>
                    <a:cubicBezTo>
                      <a:pt x="327803" y="472521"/>
                      <a:pt x="440198" y="372508"/>
                      <a:pt x="551641" y="271543"/>
                    </a:cubicBezTo>
                    <a:lnTo>
                      <a:pt x="719281" y="121048"/>
                    </a:lnTo>
                    <a:cubicBezTo>
                      <a:pt x="760239" y="83901"/>
                      <a:pt x="799291" y="39133"/>
                      <a:pt x="844059" y="7701"/>
                    </a:cubicBezTo>
                    <a:cubicBezTo>
                      <a:pt x="848821" y="3891"/>
                      <a:pt x="854536" y="1033"/>
                      <a:pt x="861203" y="81"/>
                    </a:cubicBezTo>
                    <a:cubicBezTo>
                      <a:pt x="870729" y="-872"/>
                      <a:pt x="879301" y="6748"/>
                      <a:pt x="883111" y="15321"/>
                    </a:cubicBezTo>
                    <a:cubicBezTo>
                      <a:pt x="886921" y="23893"/>
                      <a:pt x="887873" y="33418"/>
                      <a:pt x="887873" y="42943"/>
                    </a:cubicBezTo>
                    <a:cubicBezTo>
                      <a:pt x="888826" y="69613"/>
                      <a:pt x="886921" y="95331"/>
                      <a:pt x="882159" y="122001"/>
                    </a:cubicBezTo>
                    <a:cubicBezTo>
                      <a:pt x="942167" y="105808"/>
                      <a:pt x="998363" y="82948"/>
                      <a:pt x="1054561" y="57231"/>
                    </a:cubicBezTo>
                    <a:cubicBezTo>
                      <a:pt x="1075517" y="47706"/>
                      <a:pt x="1094567" y="73423"/>
                      <a:pt x="1082184" y="91521"/>
                    </a:cubicBezTo>
                    <a:cubicBezTo>
                      <a:pt x="1054561" y="132478"/>
                      <a:pt x="1025986" y="173436"/>
                      <a:pt x="997411" y="213441"/>
                    </a:cubicBezTo>
                    <a:cubicBezTo>
                      <a:pt x="1025986" y="208678"/>
                      <a:pt x="1054561" y="202963"/>
                      <a:pt x="1082184" y="197248"/>
                    </a:cubicBezTo>
                    <a:cubicBezTo>
                      <a:pt x="1104092" y="192486"/>
                      <a:pt x="1117426" y="221061"/>
                      <a:pt x="1107901" y="237253"/>
                    </a:cubicBezTo>
                    <a:cubicBezTo>
                      <a:pt x="1093613" y="263923"/>
                      <a:pt x="1059323" y="288688"/>
                      <a:pt x="1039321" y="310596"/>
                    </a:cubicBezTo>
                    <a:cubicBezTo>
                      <a:pt x="807864" y="548721"/>
                      <a:pt x="544021" y="751603"/>
                      <a:pt x="305896" y="983061"/>
                    </a:cubicBezTo>
                    <a:cubicBezTo>
                      <a:pt x="295419" y="993538"/>
                      <a:pt x="283989" y="1004016"/>
                      <a:pt x="270653" y="1010683"/>
                    </a:cubicBezTo>
                    <a:lnTo>
                      <a:pt x="268748" y="1011636"/>
                    </a:lnTo>
                    <a:cubicBezTo>
                      <a:pt x="200169" y="1044973"/>
                      <a:pt x="211598" y="959248"/>
                      <a:pt x="220171" y="922101"/>
                    </a:cubicBezTo>
                    <a:cubicBezTo>
                      <a:pt x="223981" y="905908"/>
                      <a:pt x="229696" y="890668"/>
                      <a:pt x="235411" y="875428"/>
                    </a:cubicBezTo>
                    <a:cubicBezTo>
                      <a:pt x="183023" y="899241"/>
                      <a:pt x="131589" y="922101"/>
                      <a:pt x="79201" y="945913"/>
                    </a:cubicBezTo>
                    <a:cubicBezTo>
                      <a:pt x="62056" y="953533"/>
                      <a:pt x="35386" y="974488"/>
                      <a:pt x="15384" y="965916"/>
                    </a:cubicBezTo>
                    <a:cubicBezTo>
                      <a:pt x="2048" y="960201"/>
                      <a:pt x="-5572" y="943056"/>
                      <a:pt x="4906" y="931626"/>
                    </a:cubicBezTo>
                    <a:cubicBezTo>
                      <a:pt x="53484" y="878286"/>
                      <a:pt x="103014" y="823993"/>
                      <a:pt x="151591" y="770653"/>
                    </a:cubicBezTo>
                    <a:cubicBezTo>
                      <a:pt x="118253" y="771606"/>
                      <a:pt x="85869" y="773511"/>
                      <a:pt x="52531" y="774463"/>
                    </a:cubicBezTo>
                    <a:cubicBezTo>
                      <a:pt x="-17002" y="778273"/>
                      <a:pt x="86821" y="690643"/>
                      <a:pt x="99203" y="679213"/>
                    </a:cubicBezTo>
                    <a:close/>
                  </a:path>
                </a:pathLst>
              </a:custGeom>
              <a:solidFill>
                <a:srgbClr val="F9DE8D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" name="Freeform: Shape 3812">
                <a:extLst>
                  <a:ext uri="{FF2B5EF4-FFF2-40B4-BE49-F238E27FC236}">
                    <a16:creationId xmlns:a16="http://schemas.microsoft.com/office/drawing/2014/main" id="{4C778B35-8266-53C5-887C-34D96F54A62E}"/>
                  </a:ext>
                </a:extLst>
              </p:cNvPr>
              <p:cNvSpPr/>
              <p:nvPr/>
            </p:nvSpPr>
            <p:spPr>
              <a:xfrm>
                <a:off x="10274338" y="2282754"/>
                <a:ext cx="271092" cy="264982"/>
              </a:xfrm>
              <a:custGeom>
                <a:avLst/>
                <a:gdLst>
                  <a:gd name="connsiteX0" fmla="*/ 265985 w 271092"/>
                  <a:gd name="connsiteY0" fmla="*/ 8918 h 264982"/>
                  <a:gd name="connsiteX1" fmla="*/ 233599 w 271092"/>
                  <a:gd name="connsiteY1" fmla="*/ 5108 h 264982"/>
                  <a:gd name="connsiteX2" fmla="*/ 8810 w 271092"/>
                  <a:gd name="connsiteY2" fmla="*/ 224183 h 264982"/>
                  <a:gd name="connsiteX3" fmla="*/ 4999 w 271092"/>
                  <a:gd name="connsiteY3" fmla="*/ 256568 h 264982"/>
                  <a:gd name="connsiteX4" fmla="*/ 37385 w 271092"/>
                  <a:gd name="connsiteY4" fmla="*/ 260378 h 264982"/>
                  <a:gd name="connsiteX5" fmla="*/ 262174 w 271092"/>
                  <a:gd name="connsiteY5" fmla="*/ 41303 h 264982"/>
                  <a:gd name="connsiteX6" fmla="*/ 265985 w 271092"/>
                  <a:gd name="connsiteY6" fmla="*/ 8918 h 26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092" h="264982">
                    <a:moveTo>
                      <a:pt x="265985" y="8918"/>
                    </a:moveTo>
                    <a:cubicBezTo>
                      <a:pt x="258365" y="-607"/>
                      <a:pt x="242172" y="-3464"/>
                      <a:pt x="233599" y="5108"/>
                    </a:cubicBezTo>
                    <a:cubicBezTo>
                      <a:pt x="158352" y="77498"/>
                      <a:pt x="95487" y="163223"/>
                      <a:pt x="8810" y="224183"/>
                    </a:cubicBezTo>
                    <a:cubicBezTo>
                      <a:pt x="-1668" y="231803"/>
                      <a:pt x="-2621" y="247043"/>
                      <a:pt x="4999" y="256568"/>
                    </a:cubicBezTo>
                    <a:cubicBezTo>
                      <a:pt x="13572" y="267046"/>
                      <a:pt x="26907" y="267046"/>
                      <a:pt x="37385" y="260378"/>
                    </a:cubicBezTo>
                    <a:cubicBezTo>
                      <a:pt x="124062" y="199418"/>
                      <a:pt x="186927" y="113693"/>
                      <a:pt x="262174" y="41303"/>
                    </a:cubicBezTo>
                    <a:cubicBezTo>
                      <a:pt x="271699" y="32731"/>
                      <a:pt x="274557" y="19396"/>
                      <a:pt x="265985" y="8918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44" name="A">
            <a:extLst>
              <a:ext uri="{FF2B5EF4-FFF2-40B4-BE49-F238E27FC236}">
                <a16:creationId xmlns:a16="http://schemas.microsoft.com/office/drawing/2014/main" id="{11E86DB0-2E9F-4F31-1542-4533E6A6E2FF}"/>
              </a:ext>
            </a:extLst>
          </p:cNvPr>
          <p:cNvGrpSpPr/>
          <p:nvPr/>
        </p:nvGrpSpPr>
        <p:grpSpPr>
          <a:xfrm>
            <a:off x="744030" y="2220354"/>
            <a:ext cx="10443242" cy="928788"/>
            <a:chOff x="873494" y="2490890"/>
            <a:chExt cx="10443242" cy="928788"/>
          </a:xfrm>
        </p:grpSpPr>
        <p:grpSp>
          <p:nvGrpSpPr>
            <p:cNvPr id="45" name="Nhóm 7">
              <a:extLst>
                <a:ext uri="{FF2B5EF4-FFF2-40B4-BE49-F238E27FC236}">
                  <a16:creationId xmlns:a16="http://schemas.microsoft.com/office/drawing/2014/main" id="{272EB6F9-EF17-14BC-29BD-1DC339CAD8D1}"/>
                </a:ext>
              </a:extLst>
            </p:cNvPr>
            <p:cNvGrpSpPr/>
            <p:nvPr/>
          </p:nvGrpSpPr>
          <p:grpSpPr>
            <a:xfrm>
              <a:off x="873494" y="2490890"/>
              <a:ext cx="10443242" cy="928788"/>
              <a:chOff x="873494" y="2490890"/>
              <a:chExt cx="10443242" cy="928788"/>
            </a:xfrm>
          </p:grpSpPr>
          <p:sp>
            <p:nvSpPr>
              <p:cNvPr id="47" name="Hình chữ nhật: Góc Tròn 11">
                <a:extLst>
                  <a:ext uri="{FF2B5EF4-FFF2-40B4-BE49-F238E27FC236}">
                    <a16:creationId xmlns:a16="http://schemas.microsoft.com/office/drawing/2014/main" id="{7232F43A-4517-45DF-42A1-C460C8031DA3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9789962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48" name="Đồ họa 7">
                <a:extLst>
                  <a:ext uri="{FF2B5EF4-FFF2-40B4-BE49-F238E27FC236}">
                    <a16:creationId xmlns:a16="http://schemas.microsoft.com/office/drawing/2014/main" id="{3ADAA33B-8ACC-7BA8-C366-A0CEF010F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873494" y="2490890"/>
                <a:ext cx="973973" cy="900000"/>
              </a:xfrm>
              <a:prstGeom prst="rect">
                <a:avLst/>
              </a:prstGeom>
            </p:spPr>
          </p:pic>
        </p:grpSp>
        <p:sp>
          <p:nvSpPr>
            <p:cNvPr id="46" name="Hộp Văn bản 42">
              <a:extLst>
                <a:ext uri="{FF2B5EF4-FFF2-40B4-BE49-F238E27FC236}">
                  <a16:creationId xmlns:a16="http://schemas.microsoft.com/office/drawing/2014/main" id="{B4255B0F-DB88-E69B-49AC-22697890542E}"/>
                </a:ext>
              </a:extLst>
            </p:cNvPr>
            <p:cNvSpPr txBox="1"/>
            <p:nvPr/>
          </p:nvSpPr>
          <p:spPr>
            <a:xfrm>
              <a:off x="2010030" y="2695202"/>
              <a:ext cx="8409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Sắp xếp sách vở vào cặp sau khi học bài.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9" name="B">
            <a:extLst>
              <a:ext uri="{FF2B5EF4-FFF2-40B4-BE49-F238E27FC236}">
                <a16:creationId xmlns:a16="http://schemas.microsoft.com/office/drawing/2014/main" id="{266FC9EF-FAF6-83DD-CE1E-FE3AFBEBAA0F}"/>
              </a:ext>
            </a:extLst>
          </p:cNvPr>
          <p:cNvGrpSpPr/>
          <p:nvPr/>
        </p:nvGrpSpPr>
        <p:grpSpPr>
          <a:xfrm>
            <a:off x="744029" y="3550401"/>
            <a:ext cx="10443244" cy="933156"/>
            <a:chOff x="6372683" y="2989513"/>
            <a:chExt cx="10443244" cy="933156"/>
          </a:xfrm>
        </p:grpSpPr>
        <p:grpSp>
          <p:nvGrpSpPr>
            <p:cNvPr id="50" name="Nhóm 22">
              <a:extLst>
                <a:ext uri="{FF2B5EF4-FFF2-40B4-BE49-F238E27FC236}">
                  <a16:creationId xmlns:a16="http://schemas.microsoft.com/office/drawing/2014/main" id="{94C79C1D-8352-9837-8DFE-78774EDD81BD}"/>
                </a:ext>
              </a:extLst>
            </p:cNvPr>
            <p:cNvGrpSpPr/>
            <p:nvPr/>
          </p:nvGrpSpPr>
          <p:grpSpPr>
            <a:xfrm>
              <a:off x="6372683" y="2989513"/>
              <a:ext cx="10443244" cy="933156"/>
              <a:chOff x="6309362" y="2463371"/>
              <a:chExt cx="10443244" cy="933156"/>
            </a:xfrm>
          </p:grpSpPr>
          <p:sp>
            <p:nvSpPr>
              <p:cNvPr id="52" name="Hình chữ nhật: Góc Tròn 12">
                <a:extLst>
                  <a:ext uri="{FF2B5EF4-FFF2-40B4-BE49-F238E27FC236}">
                    <a16:creationId xmlns:a16="http://schemas.microsoft.com/office/drawing/2014/main" id="{87069A31-2D71-79BD-6F92-090C4EF76614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10064416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53" name="Đồ họa 14">
                <a:extLst>
                  <a:ext uri="{FF2B5EF4-FFF2-40B4-BE49-F238E27FC236}">
                    <a16:creationId xmlns:a16="http://schemas.microsoft.com/office/drawing/2014/main" id="{23F63985-5DDB-E95F-96BF-6FD6AE815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828947" cy="900000"/>
              </a:xfrm>
              <a:prstGeom prst="rect">
                <a:avLst/>
              </a:prstGeom>
            </p:spPr>
          </p:pic>
        </p:grpSp>
        <p:sp>
          <p:nvSpPr>
            <p:cNvPr id="51" name="Hộp Văn bản 42">
              <a:extLst>
                <a:ext uri="{FF2B5EF4-FFF2-40B4-BE49-F238E27FC236}">
                  <a16:creationId xmlns:a16="http://schemas.microsoft.com/office/drawing/2014/main" id="{918B9340-B751-C724-357D-B017722BC04C}"/>
                </a:ext>
              </a:extLst>
            </p:cNvPr>
            <p:cNvSpPr txBox="1"/>
            <p:nvPr/>
          </p:nvSpPr>
          <p:spPr>
            <a:xfrm>
              <a:off x="7580458" y="3208569"/>
              <a:ext cx="6895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Nhờ mẹ đặt giúp đồng hồ báo thức.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4" name="C">
            <a:extLst>
              <a:ext uri="{FF2B5EF4-FFF2-40B4-BE49-F238E27FC236}">
                <a16:creationId xmlns:a16="http://schemas.microsoft.com/office/drawing/2014/main" id="{94FF92E6-4801-09EC-DBD0-3B88B3ED5467}"/>
              </a:ext>
            </a:extLst>
          </p:cNvPr>
          <p:cNvGrpSpPr/>
          <p:nvPr/>
        </p:nvGrpSpPr>
        <p:grpSpPr>
          <a:xfrm>
            <a:off x="744029" y="4884816"/>
            <a:ext cx="10443243" cy="930603"/>
            <a:chOff x="379277" y="4544328"/>
            <a:chExt cx="10443243" cy="930603"/>
          </a:xfrm>
        </p:grpSpPr>
        <p:grpSp>
          <p:nvGrpSpPr>
            <p:cNvPr id="55" name="Nhóm 23">
              <a:extLst>
                <a:ext uri="{FF2B5EF4-FFF2-40B4-BE49-F238E27FC236}">
                  <a16:creationId xmlns:a16="http://schemas.microsoft.com/office/drawing/2014/main" id="{21B01199-6911-857D-8597-F2065B75B1D5}"/>
                </a:ext>
              </a:extLst>
            </p:cNvPr>
            <p:cNvGrpSpPr/>
            <p:nvPr/>
          </p:nvGrpSpPr>
          <p:grpSpPr>
            <a:xfrm>
              <a:off x="379277" y="4544328"/>
              <a:ext cx="10443243" cy="930603"/>
              <a:chOff x="958238" y="4423396"/>
              <a:chExt cx="10443243" cy="930603"/>
            </a:xfrm>
          </p:grpSpPr>
          <p:sp>
            <p:nvSpPr>
              <p:cNvPr id="57" name="Hình chữ nhật: Góc Tròn 19">
                <a:extLst>
                  <a:ext uri="{FF2B5EF4-FFF2-40B4-BE49-F238E27FC236}">
                    <a16:creationId xmlns:a16="http://schemas.microsoft.com/office/drawing/2014/main" id="{EFA60855-7D6E-7CE6-1AB0-8B2B92814FFA}"/>
                  </a:ext>
                </a:extLst>
              </p:cNvPr>
              <p:cNvSpPr/>
              <p:nvPr/>
            </p:nvSpPr>
            <p:spPr>
              <a:xfrm>
                <a:off x="1351278" y="4453999"/>
                <a:ext cx="10050203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58" name="Đồ họa 18">
                <a:extLst>
                  <a:ext uri="{FF2B5EF4-FFF2-40B4-BE49-F238E27FC236}">
                    <a16:creationId xmlns:a16="http://schemas.microsoft.com/office/drawing/2014/main" id="{16610AA8-37E8-9E00-CEEA-ADBCA7A03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841555" cy="900000"/>
              </a:xfrm>
              <a:prstGeom prst="rect">
                <a:avLst/>
              </a:prstGeom>
            </p:spPr>
          </p:pic>
        </p:grpSp>
        <p:sp>
          <p:nvSpPr>
            <p:cNvPr id="56" name="Hộp Văn bản 42">
              <a:extLst>
                <a:ext uri="{FF2B5EF4-FFF2-40B4-BE49-F238E27FC236}">
                  <a16:creationId xmlns:a16="http://schemas.microsoft.com/office/drawing/2014/main" id="{022B8973-F2D4-0655-253D-B649D7E55EAA}"/>
                </a:ext>
              </a:extLst>
            </p:cNvPr>
            <p:cNvSpPr txBox="1"/>
            <p:nvPr/>
          </p:nvSpPr>
          <p:spPr>
            <a:xfrm>
              <a:off x="1621674" y="4759957"/>
              <a:ext cx="58088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Tự chải đầu trước khi đi học.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5" name="wrong 2">
            <a:hlinkClick r:id="" action="ppaction://media"/>
            <a:extLst>
              <a:ext uri="{FF2B5EF4-FFF2-40B4-BE49-F238E27FC236}">
                <a16:creationId xmlns:a16="http://schemas.microsoft.com/office/drawing/2014/main" id="{6C565E27-CCE5-E978-8716-9D2D84CB43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41523" y="2475990"/>
            <a:ext cx="487363" cy="487363"/>
          </a:xfrm>
          <a:prstGeom prst="rect">
            <a:avLst/>
          </a:prstGeom>
        </p:spPr>
      </p:pic>
      <p:pic>
        <p:nvPicPr>
          <p:cNvPr id="66" name="wrong 1">
            <a:hlinkClick r:id="" action="ppaction://media"/>
            <a:extLst>
              <a:ext uri="{FF2B5EF4-FFF2-40B4-BE49-F238E27FC236}">
                <a16:creationId xmlns:a16="http://schemas.microsoft.com/office/drawing/2014/main" id="{68578F3B-423B-C2C3-C7CF-B47086114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7311" y="1852256"/>
            <a:ext cx="487363" cy="487363"/>
          </a:xfrm>
          <a:prstGeom prst="rect">
            <a:avLst/>
          </a:prstGeom>
        </p:spPr>
      </p:pic>
      <p:pic>
        <p:nvPicPr>
          <p:cNvPr id="67" name="correct">
            <a:hlinkClick r:id="" action="ppaction://media"/>
            <a:extLst>
              <a:ext uri="{FF2B5EF4-FFF2-40B4-BE49-F238E27FC236}">
                <a16:creationId xmlns:a16="http://schemas.microsoft.com/office/drawing/2014/main" id="{5C0162B5-3F0E-61D8-C230-D3857C798A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2271" y="3743154"/>
            <a:ext cx="487363" cy="487363"/>
          </a:xfrm>
          <a:prstGeom prst="rect">
            <a:avLst/>
          </a:prstGeom>
        </p:spPr>
      </p:pic>
      <p:sp>
        <p:nvSpPr>
          <p:cNvPr id="3" name="Arrow: Left 2">
            <a:hlinkClick r:id="rId14" action="ppaction://hlinksldjump"/>
            <a:extLst>
              <a:ext uri="{FF2B5EF4-FFF2-40B4-BE49-F238E27FC236}">
                <a16:creationId xmlns:a16="http://schemas.microsoft.com/office/drawing/2014/main" id="{79F71ED9-F607-6EB4-0E0A-C1DFF15703A9}"/>
              </a:ext>
            </a:extLst>
          </p:cNvPr>
          <p:cNvSpPr/>
          <p:nvPr/>
        </p:nvSpPr>
        <p:spPr>
          <a:xfrm>
            <a:off x="8224" y="6105746"/>
            <a:ext cx="871624" cy="701939"/>
          </a:xfrm>
          <a:custGeom>
            <a:avLst/>
            <a:gdLst>
              <a:gd name="connsiteX0" fmla="*/ 0 w 871624"/>
              <a:gd name="connsiteY0" fmla="*/ 350970 h 701939"/>
              <a:gd name="connsiteX1" fmla="*/ 266126 w 871624"/>
              <a:gd name="connsiteY1" fmla="*/ 0 h 701939"/>
              <a:gd name="connsiteX2" fmla="*/ 266126 w 871624"/>
              <a:gd name="connsiteY2" fmla="*/ 184912 h 701939"/>
              <a:gd name="connsiteX3" fmla="*/ 871624 w 871624"/>
              <a:gd name="connsiteY3" fmla="*/ 184912 h 701939"/>
              <a:gd name="connsiteX4" fmla="*/ 871624 w 871624"/>
              <a:gd name="connsiteY4" fmla="*/ 517027 h 701939"/>
              <a:gd name="connsiteX5" fmla="*/ 266126 w 871624"/>
              <a:gd name="connsiteY5" fmla="*/ 517027 h 701939"/>
              <a:gd name="connsiteX6" fmla="*/ 266126 w 871624"/>
              <a:gd name="connsiteY6" fmla="*/ 701939 h 701939"/>
              <a:gd name="connsiteX7" fmla="*/ 0 w 871624"/>
              <a:gd name="connsiteY7" fmla="*/ 350970 h 70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624" h="701939" fill="none" extrusionOk="0">
                <a:moveTo>
                  <a:pt x="0" y="350970"/>
                </a:moveTo>
                <a:cubicBezTo>
                  <a:pt x="51905" y="272107"/>
                  <a:pt x="200275" y="83014"/>
                  <a:pt x="266126" y="0"/>
                </a:cubicBezTo>
                <a:cubicBezTo>
                  <a:pt x="269556" y="68787"/>
                  <a:pt x="268478" y="128476"/>
                  <a:pt x="266126" y="184912"/>
                </a:cubicBezTo>
                <a:cubicBezTo>
                  <a:pt x="483012" y="194326"/>
                  <a:pt x="576774" y="189035"/>
                  <a:pt x="871624" y="184912"/>
                </a:cubicBezTo>
                <a:cubicBezTo>
                  <a:pt x="864904" y="288866"/>
                  <a:pt x="863603" y="413787"/>
                  <a:pt x="871624" y="517027"/>
                </a:cubicBezTo>
                <a:cubicBezTo>
                  <a:pt x="620174" y="494230"/>
                  <a:pt x="502377" y="522830"/>
                  <a:pt x="266126" y="517027"/>
                </a:cubicBezTo>
                <a:cubicBezTo>
                  <a:pt x="264059" y="557097"/>
                  <a:pt x="270192" y="623684"/>
                  <a:pt x="266126" y="701939"/>
                </a:cubicBezTo>
                <a:cubicBezTo>
                  <a:pt x="220940" y="607348"/>
                  <a:pt x="74265" y="413272"/>
                  <a:pt x="0" y="350970"/>
                </a:cubicBezTo>
                <a:close/>
              </a:path>
              <a:path w="871624" h="701939" stroke="0" extrusionOk="0">
                <a:moveTo>
                  <a:pt x="0" y="350970"/>
                </a:moveTo>
                <a:cubicBezTo>
                  <a:pt x="83213" y="218797"/>
                  <a:pt x="203309" y="93017"/>
                  <a:pt x="266126" y="0"/>
                </a:cubicBezTo>
                <a:cubicBezTo>
                  <a:pt x="260112" y="63749"/>
                  <a:pt x="267001" y="127884"/>
                  <a:pt x="266126" y="184912"/>
                </a:cubicBezTo>
                <a:cubicBezTo>
                  <a:pt x="501218" y="178912"/>
                  <a:pt x="654329" y="163758"/>
                  <a:pt x="871624" y="184912"/>
                </a:cubicBezTo>
                <a:cubicBezTo>
                  <a:pt x="857878" y="312985"/>
                  <a:pt x="874445" y="405792"/>
                  <a:pt x="871624" y="517027"/>
                </a:cubicBezTo>
                <a:cubicBezTo>
                  <a:pt x="721428" y="505158"/>
                  <a:pt x="541263" y="525173"/>
                  <a:pt x="266126" y="517027"/>
                </a:cubicBezTo>
                <a:cubicBezTo>
                  <a:pt x="271239" y="568525"/>
                  <a:pt x="273173" y="659465"/>
                  <a:pt x="266126" y="701939"/>
                </a:cubicBezTo>
                <a:cubicBezTo>
                  <a:pt x="201173" y="591698"/>
                  <a:pt x="78137" y="439163"/>
                  <a:pt x="0" y="350970"/>
                </a:cubicBezTo>
                <a:close/>
              </a:path>
            </a:pathLst>
          </a:custGeom>
          <a:solidFill>
            <a:srgbClr val="EF4123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20769485">
                  <a:prstGeom prst="leftArrow">
                    <a:avLst>
                      <a:gd name="adj1" fmla="val 47314"/>
                      <a:gd name="adj2" fmla="val 379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5DBC4A-371A-68C5-E175-5B50264F7977}"/>
              </a:ext>
            </a:extLst>
          </p:cNvPr>
          <p:cNvSpPr txBox="1"/>
          <p:nvPr/>
        </p:nvSpPr>
        <p:spPr>
          <a:xfrm>
            <a:off x="2212683" y="616737"/>
            <a:ext cx="8159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latin typeface="UTM Avo" panose="02040603050506020204" pitchFamily="18" charset="0"/>
              </a:rPr>
              <a:t>Việc làm nào giúp nơi học gọn gàng, ngăn nắp?</a:t>
            </a:r>
            <a:endParaRPr lang="en-US" sz="3200" b="1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294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4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25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25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D11A5AE-7048-D522-C588-51617CF09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9637" y="356316"/>
            <a:ext cx="848229" cy="1067750"/>
          </a:xfrm>
          <a:prstGeom prst="rect">
            <a:avLst/>
          </a:prstGeom>
        </p:spPr>
      </p:pic>
      <p:grpSp>
        <p:nvGrpSpPr>
          <p:cNvPr id="5" name="Graphic 3797">
            <a:extLst>
              <a:ext uri="{FF2B5EF4-FFF2-40B4-BE49-F238E27FC236}">
                <a16:creationId xmlns:a16="http://schemas.microsoft.com/office/drawing/2014/main" id="{7517D175-0DFC-228D-1460-C16131EAEC4A}"/>
              </a:ext>
            </a:extLst>
          </p:cNvPr>
          <p:cNvGrpSpPr/>
          <p:nvPr/>
        </p:nvGrpSpPr>
        <p:grpSpPr>
          <a:xfrm>
            <a:off x="1385879" y="238732"/>
            <a:ext cx="10240654" cy="1813160"/>
            <a:chOff x="985532" y="165766"/>
            <a:chExt cx="10000823" cy="2643993"/>
          </a:xfrm>
        </p:grpSpPr>
        <p:grpSp>
          <p:nvGrpSpPr>
            <p:cNvPr id="7" name="Graphic 3797">
              <a:extLst>
                <a:ext uri="{FF2B5EF4-FFF2-40B4-BE49-F238E27FC236}">
                  <a16:creationId xmlns:a16="http://schemas.microsoft.com/office/drawing/2014/main" id="{EB46795B-F65C-F49E-1FAC-E22E4F2693F0}"/>
                </a:ext>
              </a:extLst>
            </p:cNvPr>
            <p:cNvGrpSpPr/>
            <p:nvPr/>
          </p:nvGrpSpPr>
          <p:grpSpPr>
            <a:xfrm>
              <a:off x="1297729" y="457158"/>
              <a:ext cx="9427856" cy="2138581"/>
              <a:chOff x="1297729" y="457158"/>
              <a:chExt cx="9427856" cy="2138581"/>
            </a:xfrm>
          </p:grpSpPr>
          <p:sp>
            <p:nvSpPr>
              <p:cNvPr id="14" name="Freeform: Shape 3800">
                <a:extLst>
                  <a:ext uri="{FF2B5EF4-FFF2-40B4-BE49-F238E27FC236}">
                    <a16:creationId xmlns:a16="http://schemas.microsoft.com/office/drawing/2014/main" id="{D64034E0-77CF-8C9A-1934-7035FC75B732}"/>
                  </a:ext>
                </a:extLst>
              </p:cNvPr>
              <p:cNvSpPr/>
              <p:nvPr/>
            </p:nvSpPr>
            <p:spPr>
              <a:xfrm>
                <a:off x="1367739" y="570725"/>
                <a:ext cx="9357846" cy="2025014"/>
              </a:xfrm>
              <a:custGeom>
                <a:avLst/>
                <a:gdLst>
                  <a:gd name="connsiteX0" fmla="*/ 9357846 w 9357846"/>
                  <a:gd name="connsiteY0" fmla="*/ 37148 h 2025014"/>
                  <a:gd name="connsiteX1" fmla="*/ 9357846 w 9357846"/>
                  <a:gd name="connsiteY1" fmla="*/ 2025015 h 2025014"/>
                  <a:gd name="connsiteX2" fmla="*/ 486 w 9357846"/>
                  <a:gd name="connsiteY2" fmla="*/ 1939290 h 2025014"/>
                  <a:gd name="connsiteX3" fmla="*/ 35729 w 9357846"/>
                  <a:gd name="connsiteY3" fmla="*/ 0 h 2025014"/>
                  <a:gd name="connsiteX4" fmla="*/ 9356894 w 9357846"/>
                  <a:gd name="connsiteY4" fmla="*/ 35243 h 2025014"/>
                  <a:gd name="connsiteX5" fmla="*/ 9357846 w 9357846"/>
                  <a:gd name="connsiteY5" fmla="*/ 37148 h 20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846" h="2025014">
                    <a:moveTo>
                      <a:pt x="9357846" y="37148"/>
                    </a:moveTo>
                    <a:lnTo>
                      <a:pt x="9357846" y="2025015"/>
                    </a:lnTo>
                    <a:cubicBezTo>
                      <a:pt x="6234599" y="2022158"/>
                      <a:pt x="3124686" y="1938337"/>
                      <a:pt x="486" y="1939290"/>
                    </a:cubicBezTo>
                    <a:cubicBezTo>
                      <a:pt x="-5229" y="1294448"/>
                      <a:pt x="41444" y="643890"/>
                      <a:pt x="35729" y="0"/>
                    </a:cubicBezTo>
                    <a:cubicBezTo>
                      <a:pt x="3142784" y="11430"/>
                      <a:pt x="6249839" y="23813"/>
                      <a:pt x="9356894" y="35243"/>
                    </a:cubicBezTo>
                    <a:lnTo>
                      <a:pt x="9357846" y="37148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5" name="Freeform: Shape 3801">
                <a:extLst>
                  <a:ext uri="{FF2B5EF4-FFF2-40B4-BE49-F238E27FC236}">
                    <a16:creationId xmlns:a16="http://schemas.microsoft.com/office/drawing/2014/main" id="{8B5CCF9E-E865-468C-7E27-A78F2471F876}"/>
                  </a:ext>
                </a:extLst>
              </p:cNvPr>
              <p:cNvSpPr/>
              <p:nvPr/>
            </p:nvSpPr>
            <p:spPr>
              <a:xfrm>
                <a:off x="1297729" y="457158"/>
                <a:ext cx="9357846" cy="2025014"/>
              </a:xfrm>
              <a:custGeom>
                <a:avLst/>
                <a:gdLst>
                  <a:gd name="connsiteX0" fmla="*/ 9357846 w 9357846"/>
                  <a:gd name="connsiteY0" fmla="*/ 37147 h 2025014"/>
                  <a:gd name="connsiteX1" fmla="*/ 9357846 w 9357846"/>
                  <a:gd name="connsiteY1" fmla="*/ 2025015 h 2025014"/>
                  <a:gd name="connsiteX2" fmla="*/ 486 w 9357846"/>
                  <a:gd name="connsiteY2" fmla="*/ 1939290 h 2025014"/>
                  <a:gd name="connsiteX3" fmla="*/ 35729 w 9357846"/>
                  <a:gd name="connsiteY3" fmla="*/ 0 h 2025014"/>
                  <a:gd name="connsiteX4" fmla="*/ 9356894 w 9357846"/>
                  <a:gd name="connsiteY4" fmla="*/ 35242 h 2025014"/>
                  <a:gd name="connsiteX5" fmla="*/ 9357846 w 9357846"/>
                  <a:gd name="connsiteY5" fmla="*/ 37147 h 20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846" h="2025014">
                    <a:moveTo>
                      <a:pt x="9357846" y="37147"/>
                    </a:moveTo>
                    <a:lnTo>
                      <a:pt x="9357846" y="2025015"/>
                    </a:lnTo>
                    <a:cubicBezTo>
                      <a:pt x="6234599" y="2022158"/>
                      <a:pt x="3124686" y="1938338"/>
                      <a:pt x="486" y="1939290"/>
                    </a:cubicBezTo>
                    <a:cubicBezTo>
                      <a:pt x="-5229" y="1294448"/>
                      <a:pt x="41444" y="643890"/>
                      <a:pt x="35729" y="0"/>
                    </a:cubicBezTo>
                    <a:cubicBezTo>
                      <a:pt x="3142784" y="11430"/>
                      <a:pt x="6249839" y="23812"/>
                      <a:pt x="9356894" y="35242"/>
                    </a:cubicBezTo>
                    <a:lnTo>
                      <a:pt x="9357846" y="37147"/>
                    </a:lnTo>
                    <a:close/>
                  </a:path>
                </a:pathLst>
              </a:custGeom>
              <a:solidFill>
                <a:srgbClr val="D7F0D3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8" name="Graphic 3797">
              <a:extLst>
                <a:ext uri="{FF2B5EF4-FFF2-40B4-BE49-F238E27FC236}">
                  <a16:creationId xmlns:a16="http://schemas.microsoft.com/office/drawing/2014/main" id="{657671C2-9B6D-3264-12CC-E96A750D9EEB}"/>
                </a:ext>
              </a:extLst>
            </p:cNvPr>
            <p:cNvGrpSpPr/>
            <p:nvPr/>
          </p:nvGrpSpPr>
          <p:grpSpPr>
            <a:xfrm>
              <a:off x="985532" y="165766"/>
              <a:ext cx="1111021" cy="1019182"/>
              <a:chOff x="985532" y="165766"/>
              <a:chExt cx="1111021" cy="1019182"/>
            </a:xfrm>
          </p:grpSpPr>
          <p:sp>
            <p:nvSpPr>
              <p:cNvPr id="12" name="Freeform: Shape 3804">
                <a:extLst>
                  <a:ext uri="{FF2B5EF4-FFF2-40B4-BE49-F238E27FC236}">
                    <a16:creationId xmlns:a16="http://schemas.microsoft.com/office/drawing/2014/main" id="{AD8DDF67-77A3-6E5F-200F-D65C6616AED9}"/>
                  </a:ext>
                </a:extLst>
              </p:cNvPr>
              <p:cNvSpPr/>
              <p:nvPr/>
            </p:nvSpPr>
            <p:spPr>
              <a:xfrm>
                <a:off x="985532" y="165766"/>
                <a:ext cx="1111021" cy="1019182"/>
              </a:xfrm>
              <a:custGeom>
                <a:avLst/>
                <a:gdLst>
                  <a:gd name="connsiteX0" fmla="*/ 1012770 w 1111021"/>
                  <a:gd name="connsiteY0" fmla="*/ 339969 h 1019182"/>
                  <a:gd name="connsiteX1" fmla="*/ 895613 w 1111021"/>
                  <a:gd name="connsiteY1" fmla="*/ 445696 h 1019182"/>
                  <a:gd name="connsiteX2" fmla="*/ 560333 w 1111021"/>
                  <a:gd name="connsiteY2" fmla="*/ 747639 h 1019182"/>
                  <a:gd name="connsiteX3" fmla="*/ 392693 w 1111021"/>
                  <a:gd name="connsiteY3" fmla="*/ 898134 h 1019182"/>
                  <a:gd name="connsiteX4" fmla="*/ 267915 w 1111021"/>
                  <a:gd name="connsiteY4" fmla="*/ 1011481 h 1019182"/>
                  <a:gd name="connsiteX5" fmla="*/ 250770 w 1111021"/>
                  <a:gd name="connsiteY5" fmla="*/ 1019101 h 1019182"/>
                  <a:gd name="connsiteX6" fmla="*/ 228863 w 1111021"/>
                  <a:gd name="connsiteY6" fmla="*/ 1003861 h 1019182"/>
                  <a:gd name="connsiteX7" fmla="*/ 224100 w 1111021"/>
                  <a:gd name="connsiteY7" fmla="*/ 976239 h 1019182"/>
                  <a:gd name="connsiteX8" fmla="*/ 229815 w 1111021"/>
                  <a:gd name="connsiteY8" fmla="*/ 897181 h 1019182"/>
                  <a:gd name="connsiteX9" fmla="*/ 56460 w 1111021"/>
                  <a:gd name="connsiteY9" fmla="*/ 961951 h 1019182"/>
                  <a:gd name="connsiteX10" fmla="*/ 28838 w 1111021"/>
                  <a:gd name="connsiteY10" fmla="*/ 927661 h 1019182"/>
                  <a:gd name="connsiteX11" fmla="*/ 113610 w 1111021"/>
                  <a:gd name="connsiteY11" fmla="*/ 805741 h 1019182"/>
                  <a:gd name="connsiteX12" fmla="*/ 28838 w 1111021"/>
                  <a:gd name="connsiteY12" fmla="*/ 821934 h 1019182"/>
                  <a:gd name="connsiteX13" fmla="*/ 3120 w 1111021"/>
                  <a:gd name="connsiteY13" fmla="*/ 781929 h 1019182"/>
                  <a:gd name="connsiteX14" fmla="*/ 71700 w 1111021"/>
                  <a:gd name="connsiteY14" fmla="*/ 708586 h 1019182"/>
                  <a:gd name="connsiteX15" fmla="*/ 805125 w 1111021"/>
                  <a:gd name="connsiteY15" fmla="*/ 36121 h 1019182"/>
                  <a:gd name="connsiteX16" fmla="*/ 840368 w 1111021"/>
                  <a:gd name="connsiteY16" fmla="*/ 8499 h 1019182"/>
                  <a:gd name="connsiteX17" fmla="*/ 842273 w 1111021"/>
                  <a:gd name="connsiteY17" fmla="*/ 7546 h 1019182"/>
                  <a:gd name="connsiteX18" fmla="*/ 890850 w 1111021"/>
                  <a:gd name="connsiteY18" fmla="*/ 97081 h 1019182"/>
                  <a:gd name="connsiteX19" fmla="*/ 875610 w 1111021"/>
                  <a:gd name="connsiteY19" fmla="*/ 143754 h 1019182"/>
                  <a:gd name="connsiteX20" fmla="*/ 1031820 w 1111021"/>
                  <a:gd name="connsiteY20" fmla="*/ 73269 h 1019182"/>
                  <a:gd name="connsiteX21" fmla="*/ 1095638 w 1111021"/>
                  <a:gd name="connsiteY21" fmla="*/ 53266 h 1019182"/>
                  <a:gd name="connsiteX22" fmla="*/ 1106115 w 1111021"/>
                  <a:gd name="connsiteY22" fmla="*/ 87556 h 1019182"/>
                  <a:gd name="connsiteX23" fmla="*/ 959430 w 1111021"/>
                  <a:gd name="connsiteY23" fmla="*/ 248529 h 1019182"/>
                  <a:gd name="connsiteX24" fmla="*/ 1058490 w 1111021"/>
                  <a:gd name="connsiteY24" fmla="*/ 244719 h 1019182"/>
                  <a:gd name="connsiteX25" fmla="*/ 1012770 w 1111021"/>
                  <a:gd name="connsiteY25" fmla="*/ 339969 h 10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11021" h="1019182">
                    <a:moveTo>
                      <a:pt x="1012770" y="339969"/>
                    </a:moveTo>
                    <a:cubicBezTo>
                      <a:pt x="973718" y="375211"/>
                      <a:pt x="934665" y="410454"/>
                      <a:pt x="895613" y="445696"/>
                    </a:cubicBezTo>
                    <a:cubicBezTo>
                      <a:pt x="783218" y="546661"/>
                      <a:pt x="671775" y="646674"/>
                      <a:pt x="560333" y="747639"/>
                    </a:cubicBezTo>
                    <a:lnTo>
                      <a:pt x="392693" y="898134"/>
                    </a:lnTo>
                    <a:cubicBezTo>
                      <a:pt x="351735" y="935281"/>
                      <a:pt x="312683" y="980049"/>
                      <a:pt x="267915" y="1011481"/>
                    </a:cubicBezTo>
                    <a:cubicBezTo>
                      <a:pt x="263153" y="1015291"/>
                      <a:pt x="257438" y="1018149"/>
                      <a:pt x="250770" y="1019101"/>
                    </a:cubicBezTo>
                    <a:cubicBezTo>
                      <a:pt x="241245" y="1020054"/>
                      <a:pt x="232673" y="1012434"/>
                      <a:pt x="228863" y="1003861"/>
                    </a:cubicBezTo>
                    <a:cubicBezTo>
                      <a:pt x="225053" y="995289"/>
                      <a:pt x="224100" y="985764"/>
                      <a:pt x="224100" y="976239"/>
                    </a:cubicBezTo>
                    <a:cubicBezTo>
                      <a:pt x="223148" y="949569"/>
                      <a:pt x="225053" y="923851"/>
                      <a:pt x="229815" y="897181"/>
                    </a:cubicBezTo>
                    <a:cubicBezTo>
                      <a:pt x="169808" y="914326"/>
                      <a:pt x="112658" y="937186"/>
                      <a:pt x="56460" y="961951"/>
                    </a:cubicBezTo>
                    <a:cubicBezTo>
                      <a:pt x="35505" y="971476"/>
                      <a:pt x="16455" y="945759"/>
                      <a:pt x="28838" y="927661"/>
                    </a:cubicBezTo>
                    <a:cubicBezTo>
                      <a:pt x="56460" y="886704"/>
                      <a:pt x="85035" y="845747"/>
                      <a:pt x="113610" y="805741"/>
                    </a:cubicBezTo>
                    <a:cubicBezTo>
                      <a:pt x="85035" y="810504"/>
                      <a:pt x="56460" y="816219"/>
                      <a:pt x="28838" y="821934"/>
                    </a:cubicBezTo>
                    <a:cubicBezTo>
                      <a:pt x="6930" y="826697"/>
                      <a:pt x="-6405" y="798122"/>
                      <a:pt x="3120" y="781929"/>
                    </a:cubicBezTo>
                    <a:cubicBezTo>
                      <a:pt x="17408" y="755259"/>
                      <a:pt x="51698" y="730494"/>
                      <a:pt x="71700" y="708586"/>
                    </a:cubicBezTo>
                    <a:cubicBezTo>
                      <a:pt x="303158" y="470461"/>
                      <a:pt x="567000" y="267579"/>
                      <a:pt x="805125" y="36121"/>
                    </a:cubicBezTo>
                    <a:cubicBezTo>
                      <a:pt x="815603" y="25644"/>
                      <a:pt x="827033" y="15166"/>
                      <a:pt x="840368" y="8499"/>
                    </a:cubicBezTo>
                    <a:lnTo>
                      <a:pt x="842273" y="7546"/>
                    </a:lnTo>
                    <a:cubicBezTo>
                      <a:pt x="910853" y="-25791"/>
                      <a:pt x="899423" y="59934"/>
                      <a:pt x="890850" y="97081"/>
                    </a:cubicBezTo>
                    <a:cubicBezTo>
                      <a:pt x="887040" y="113274"/>
                      <a:pt x="881325" y="128514"/>
                      <a:pt x="875610" y="143754"/>
                    </a:cubicBezTo>
                    <a:cubicBezTo>
                      <a:pt x="927998" y="119941"/>
                      <a:pt x="979433" y="97081"/>
                      <a:pt x="1031820" y="73269"/>
                    </a:cubicBezTo>
                    <a:cubicBezTo>
                      <a:pt x="1048965" y="65649"/>
                      <a:pt x="1075635" y="44694"/>
                      <a:pt x="1095638" y="53266"/>
                    </a:cubicBezTo>
                    <a:cubicBezTo>
                      <a:pt x="1108973" y="58981"/>
                      <a:pt x="1116593" y="76126"/>
                      <a:pt x="1106115" y="87556"/>
                    </a:cubicBezTo>
                    <a:cubicBezTo>
                      <a:pt x="1057538" y="140896"/>
                      <a:pt x="1008008" y="195189"/>
                      <a:pt x="959430" y="248529"/>
                    </a:cubicBezTo>
                    <a:cubicBezTo>
                      <a:pt x="992768" y="247576"/>
                      <a:pt x="1025153" y="245671"/>
                      <a:pt x="1058490" y="244719"/>
                    </a:cubicBezTo>
                    <a:cubicBezTo>
                      <a:pt x="1128975" y="240909"/>
                      <a:pt x="1026105" y="328539"/>
                      <a:pt x="1012770" y="339969"/>
                    </a:cubicBezTo>
                    <a:close/>
                  </a:path>
                </a:pathLst>
              </a:custGeom>
              <a:solidFill>
                <a:srgbClr val="F9DE8D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3" name="Freeform: Shape 3807">
                <a:extLst>
                  <a:ext uri="{FF2B5EF4-FFF2-40B4-BE49-F238E27FC236}">
                    <a16:creationId xmlns:a16="http://schemas.microsoft.com/office/drawing/2014/main" id="{08CF9AA1-FD08-2C4B-3B3D-F7ACCB8E36C9}"/>
                  </a:ext>
                </a:extLst>
              </p:cNvPr>
              <p:cNvSpPr/>
              <p:nvPr/>
            </p:nvSpPr>
            <p:spPr>
              <a:xfrm>
                <a:off x="1427816" y="427788"/>
                <a:ext cx="270686" cy="264982"/>
              </a:xfrm>
              <a:custGeom>
                <a:avLst/>
                <a:gdLst>
                  <a:gd name="connsiteX0" fmla="*/ 4702 w 270686"/>
                  <a:gd name="connsiteY0" fmla="*/ 256064 h 264982"/>
                  <a:gd name="connsiteX1" fmla="*/ 37087 w 270686"/>
                  <a:gd name="connsiteY1" fmla="*/ 259874 h 264982"/>
                  <a:gd name="connsiteX2" fmla="*/ 261877 w 270686"/>
                  <a:gd name="connsiteY2" fmla="*/ 40799 h 264982"/>
                  <a:gd name="connsiteX3" fmla="*/ 265687 w 270686"/>
                  <a:gd name="connsiteY3" fmla="*/ 8414 h 264982"/>
                  <a:gd name="connsiteX4" fmla="*/ 233302 w 270686"/>
                  <a:gd name="connsiteY4" fmla="*/ 4604 h 264982"/>
                  <a:gd name="connsiteX5" fmla="*/ 8512 w 270686"/>
                  <a:gd name="connsiteY5" fmla="*/ 223679 h 264982"/>
                  <a:gd name="connsiteX6" fmla="*/ 4702 w 270686"/>
                  <a:gd name="connsiteY6" fmla="*/ 256064 h 26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0686" h="264982">
                    <a:moveTo>
                      <a:pt x="4702" y="256064"/>
                    </a:moveTo>
                    <a:cubicBezTo>
                      <a:pt x="12322" y="265589"/>
                      <a:pt x="28514" y="268447"/>
                      <a:pt x="37087" y="259874"/>
                    </a:cubicBezTo>
                    <a:cubicBezTo>
                      <a:pt x="112334" y="187484"/>
                      <a:pt x="175199" y="101759"/>
                      <a:pt x="261877" y="40799"/>
                    </a:cubicBezTo>
                    <a:cubicBezTo>
                      <a:pt x="272354" y="33179"/>
                      <a:pt x="273307" y="17939"/>
                      <a:pt x="265687" y="8414"/>
                    </a:cubicBezTo>
                    <a:cubicBezTo>
                      <a:pt x="257114" y="-2063"/>
                      <a:pt x="243779" y="-2063"/>
                      <a:pt x="233302" y="4604"/>
                    </a:cubicBezTo>
                    <a:cubicBezTo>
                      <a:pt x="146624" y="65564"/>
                      <a:pt x="83759" y="151289"/>
                      <a:pt x="8512" y="223679"/>
                    </a:cubicBezTo>
                    <a:cubicBezTo>
                      <a:pt x="-1013" y="232252"/>
                      <a:pt x="-2918" y="245587"/>
                      <a:pt x="4702" y="256064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9" name="Graphic 3797">
              <a:extLst>
                <a:ext uri="{FF2B5EF4-FFF2-40B4-BE49-F238E27FC236}">
                  <a16:creationId xmlns:a16="http://schemas.microsoft.com/office/drawing/2014/main" id="{237EB0D8-E24E-513E-6355-029A246A0B6C}"/>
                </a:ext>
              </a:extLst>
            </p:cNvPr>
            <p:cNvGrpSpPr/>
            <p:nvPr/>
          </p:nvGrpSpPr>
          <p:grpSpPr>
            <a:xfrm>
              <a:off x="9875334" y="1790577"/>
              <a:ext cx="1111021" cy="1019182"/>
              <a:chOff x="9875334" y="1790577"/>
              <a:chExt cx="1111021" cy="1019182"/>
            </a:xfrm>
          </p:grpSpPr>
          <p:sp>
            <p:nvSpPr>
              <p:cNvPr id="10" name="Freeform: Shape 3809">
                <a:extLst>
                  <a:ext uri="{FF2B5EF4-FFF2-40B4-BE49-F238E27FC236}">
                    <a16:creationId xmlns:a16="http://schemas.microsoft.com/office/drawing/2014/main" id="{EC6840E8-79AA-8B52-F473-10C10F092174}"/>
                  </a:ext>
                </a:extLst>
              </p:cNvPr>
              <p:cNvSpPr/>
              <p:nvPr/>
            </p:nvSpPr>
            <p:spPr>
              <a:xfrm>
                <a:off x="9875334" y="1790577"/>
                <a:ext cx="1111021" cy="1019182"/>
              </a:xfrm>
              <a:custGeom>
                <a:avLst/>
                <a:gdLst>
                  <a:gd name="connsiteX0" fmla="*/ 99203 w 1111021"/>
                  <a:gd name="connsiteY0" fmla="*/ 679213 h 1019182"/>
                  <a:gd name="connsiteX1" fmla="*/ 216361 w 1111021"/>
                  <a:gd name="connsiteY1" fmla="*/ 573486 h 1019182"/>
                  <a:gd name="connsiteX2" fmla="*/ 551641 w 1111021"/>
                  <a:gd name="connsiteY2" fmla="*/ 271543 h 1019182"/>
                  <a:gd name="connsiteX3" fmla="*/ 719281 w 1111021"/>
                  <a:gd name="connsiteY3" fmla="*/ 121048 h 1019182"/>
                  <a:gd name="connsiteX4" fmla="*/ 844059 w 1111021"/>
                  <a:gd name="connsiteY4" fmla="*/ 7701 h 1019182"/>
                  <a:gd name="connsiteX5" fmla="*/ 861203 w 1111021"/>
                  <a:gd name="connsiteY5" fmla="*/ 81 h 1019182"/>
                  <a:gd name="connsiteX6" fmla="*/ 883111 w 1111021"/>
                  <a:gd name="connsiteY6" fmla="*/ 15321 h 1019182"/>
                  <a:gd name="connsiteX7" fmla="*/ 887873 w 1111021"/>
                  <a:gd name="connsiteY7" fmla="*/ 42943 h 1019182"/>
                  <a:gd name="connsiteX8" fmla="*/ 882159 w 1111021"/>
                  <a:gd name="connsiteY8" fmla="*/ 122001 h 1019182"/>
                  <a:gd name="connsiteX9" fmla="*/ 1054561 w 1111021"/>
                  <a:gd name="connsiteY9" fmla="*/ 57231 h 1019182"/>
                  <a:gd name="connsiteX10" fmla="*/ 1082184 w 1111021"/>
                  <a:gd name="connsiteY10" fmla="*/ 91521 h 1019182"/>
                  <a:gd name="connsiteX11" fmla="*/ 997411 w 1111021"/>
                  <a:gd name="connsiteY11" fmla="*/ 213441 h 1019182"/>
                  <a:gd name="connsiteX12" fmla="*/ 1082184 w 1111021"/>
                  <a:gd name="connsiteY12" fmla="*/ 197248 h 1019182"/>
                  <a:gd name="connsiteX13" fmla="*/ 1107901 w 1111021"/>
                  <a:gd name="connsiteY13" fmla="*/ 237253 h 1019182"/>
                  <a:gd name="connsiteX14" fmla="*/ 1039321 w 1111021"/>
                  <a:gd name="connsiteY14" fmla="*/ 310596 h 1019182"/>
                  <a:gd name="connsiteX15" fmla="*/ 305896 w 1111021"/>
                  <a:gd name="connsiteY15" fmla="*/ 983061 h 1019182"/>
                  <a:gd name="connsiteX16" fmla="*/ 270653 w 1111021"/>
                  <a:gd name="connsiteY16" fmla="*/ 1010683 h 1019182"/>
                  <a:gd name="connsiteX17" fmla="*/ 268748 w 1111021"/>
                  <a:gd name="connsiteY17" fmla="*/ 1011636 h 1019182"/>
                  <a:gd name="connsiteX18" fmla="*/ 220171 w 1111021"/>
                  <a:gd name="connsiteY18" fmla="*/ 922101 h 1019182"/>
                  <a:gd name="connsiteX19" fmla="*/ 235411 w 1111021"/>
                  <a:gd name="connsiteY19" fmla="*/ 875428 h 1019182"/>
                  <a:gd name="connsiteX20" fmla="*/ 79201 w 1111021"/>
                  <a:gd name="connsiteY20" fmla="*/ 945913 h 1019182"/>
                  <a:gd name="connsiteX21" fmla="*/ 15384 w 1111021"/>
                  <a:gd name="connsiteY21" fmla="*/ 965916 h 1019182"/>
                  <a:gd name="connsiteX22" fmla="*/ 4906 w 1111021"/>
                  <a:gd name="connsiteY22" fmla="*/ 931626 h 1019182"/>
                  <a:gd name="connsiteX23" fmla="*/ 151591 w 1111021"/>
                  <a:gd name="connsiteY23" fmla="*/ 770653 h 1019182"/>
                  <a:gd name="connsiteX24" fmla="*/ 52531 w 1111021"/>
                  <a:gd name="connsiteY24" fmla="*/ 774463 h 1019182"/>
                  <a:gd name="connsiteX25" fmla="*/ 99203 w 1111021"/>
                  <a:gd name="connsiteY25" fmla="*/ 679213 h 10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11021" h="1019182">
                    <a:moveTo>
                      <a:pt x="99203" y="679213"/>
                    </a:moveTo>
                    <a:cubicBezTo>
                      <a:pt x="138256" y="643971"/>
                      <a:pt x="177309" y="608728"/>
                      <a:pt x="216361" y="573486"/>
                    </a:cubicBezTo>
                    <a:cubicBezTo>
                      <a:pt x="327803" y="472521"/>
                      <a:pt x="440198" y="372508"/>
                      <a:pt x="551641" y="271543"/>
                    </a:cubicBezTo>
                    <a:lnTo>
                      <a:pt x="719281" y="121048"/>
                    </a:lnTo>
                    <a:cubicBezTo>
                      <a:pt x="760239" y="83901"/>
                      <a:pt x="799291" y="39133"/>
                      <a:pt x="844059" y="7701"/>
                    </a:cubicBezTo>
                    <a:cubicBezTo>
                      <a:pt x="848821" y="3891"/>
                      <a:pt x="854536" y="1033"/>
                      <a:pt x="861203" y="81"/>
                    </a:cubicBezTo>
                    <a:cubicBezTo>
                      <a:pt x="870729" y="-872"/>
                      <a:pt x="879301" y="6748"/>
                      <a:pt x="883111" y="15321"/>
                    </a:cubicBezTo>
                    <a:cubicBezTo>
                      <a:pt x="886921" y="23893"/>
                      <a:pt x="887873" y="33418"/>
                      <a:pt x="887873" y="42943"/>
                    </a:cubicBezTo>
                    <a:cubicBezTo>
                      <a:pt x="888826" y="69613"/>
                      <a:pt x="886921" y="95331"/>
                      <a:pt x="882159" y="122001"/>
                    </a:cubicBezTo>
                    <a:cubicBezTo>
                      <a:pt x="942167" y="105808"/>
                      <a:pt x="998363" y="82948"/>
                      <a:pt x="1054561" y="57231"/>
                    </a:cubicBezTo>
                    <a:cubicBezTo>
                      <a:pt x="1075517" y="47706"/>
                      <a:pt x="1094567" y="73423"/>
                      <a:pt x="1082184" y="91521"/>
                    </a:cubicBezTo>
                    <a:cubicBezTo>
                      <a:pt x="1054561" y="132478"/>
                      <a:pt x="1025986" y="173436"/>
                      <a:pt x="997411" y="213441"/>
                    </a:cubicBezTo>
                    <a:cubicBezTo>
                      <a:pt x="1025986" y="208678"/>
                      <a:pt x="1054561" y="202963"/>
                      <a:pt x="1082184" y="197248"/>
                    </a:cubicBezTo>
                    <a:cubicBezTo>
                      <a:pt x="1104092" y="192486"/>
                      <a:pt x="1117426" y="221061"/>
                      <a:pt x="1107901" y="237253"/>
                    </a:cubicBezTo>
                    <a:cubicBezTo>
                      <a:pt x="1093613" y="263923"/>
                      <a:pt x="1059323" y="288688"/>
                      <a:pt x="1039321" y="310596"/>
                    </a:cubicBezTo>
                    <a:cubicBezTo>
                      <a:pt x="807864" y="548721"/>
                      <a:pt x="544021" y="751603"/>
                      <a:pt x="305896" y="983061"/>
                    </a:cubicBezTo>
                    <a:cubicBezTo>
                      <a:pt x="295419" y="993538"/>
                      <a:pt x="283989" y="1004016"/>
                      <a:pt x="270653" y="1010683"/>
                    </a:cubicBezTo>
                    <a:lnTo>
                      <a:pt x="268748" y="1011636"/>
                    </a:lnTo>
                    <a:cubicBezTo>
                      <a:pt x="200169" y="1044973"/>
                      <a:pt x="211598" y="959248"/>
                      <a:pt x="220171" y="922101"/>
                    </a:cubicBezTo>
                    <a:cubicBezTo>
                      <a:pt x="223981" y="905908"/>
                      <a:pt x="229696" y="890668"/>
                      <a:pt x="235411" y="875428"/>
                    </a:cubicBezTo>
                    <a:cubicBezTo>
                      <a:pt x="183023" y="899241"/>
                      <a:pt x="131589" y="922101"/>
                      <a:pt x="79201" y="945913"/>
                    </a:cubicBezTo>
                    <a:cubicBezTo>
                      <a:pt x="62056" y="953533"/>
                      <a:pt x="35386" y="974488"/>
                      <a:pt x="15384" y="965916"/>
                    </a:cubicBezTo>
                    <a:cubicBezTo>
                      <a:pt x="2048" y="960201"/>
                      <a:pt x="-5572" y="943056"/>
                      <a:pt x="4906" y="931626"/>
                    </a:cubicBezTo>
                    <a:cubicBezTo>
                      <a:pt x="53484" y="878286"/>
                      <a:pt x="103014" y="823993"/>
                      <a:pt x="151591" y="770653"/>
                    </a:cubicBezTo>
                    <a:cubicBezTo>
                      <a:pt x="118253" y="771606"/>
                      <a:pt x="85869" y="773511"/>
                      <a:pt x="52531" y="774463"/>
                    </a:cubicBezTo>
                    <a:cubicBezTo>
                      <a:pt x="-17002" y="778273"/>
                      <a:pt x="86821" y="690643"/>
                      <a:pt x="99203" y="679213"/>
                    </a:cubicBezTo>
                    <a:close/>
                  </a:path>
                </a:pathLst>
              </a:custGeom>
              <a:solidFill>
                <a:srgbClr val="F9DE8D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1" name="Freeform: Shape 3812">
                <a:extLst>
                  <a:ext uri="{FF2B5EF4-FFF2-40B4-BE49-F238E27FC236}">
                    <a16:creationId xmlns:a16="http://schemas.microsoft.com/office/drawing/2014/main" id="{DBDAE2C0-D882-85A3-A29F-03B732AD2903}"/>
                  </a:ext>
                </a:extLst>
              </p:cNvPr>
              <p:cNvSpPr/>
              <p:nvPr/>
            </p:nvSpPr>
            <p:spPr>
              <a:xfrm>
                <a:off x="10274338" y="2282754"/>
                <a:ext cx="271092" cy="264982"/>
              </a:xfrm>
              <a:custGeom>
                <a:avLst/>
                <a:gdLst>
                  <a:gd name="connsiteX0" fmla="*/ 265985 w 271092"/>
                  <a:gd name="connsiteY0" fmla="*/ 8918 h 264982"/>
                  <a:gd name="connsiteX1" fmla="*/ 233599 w 271092"/>
                  <a:gd name="connsiteY1" fmla="*/ 5108 h 264982"/>
                  <a:gd name="connsiteX2" fmla="*/ 8810 w 271092"/>
                  <a:gd name="connsiteY2" fmla="*/ 224183 h 264982"/>
                  <a:gd name="connsiteX3" fmla="*/ 4999 w 271092"/>
                  <a:gd name="connsiteY3" fmla="*/ 256568 h 264982"/>
                  <a:gd name="connsiteX4" fmla="*/ 37385 w 271092"/>
                  <a:gd name="connsiteY4" fmla="*/ 260378 h 264982"/>
                  <a:gd name="connsiteX5" fmla="*/ 262174 w 271092"/>
                  <a:gd name="connsiteY5" fmla="*/ 41303 h 264982"/>
                  <a:gd name="connsiteX6" fmla="*/ 265985 w 271092"/>
                  <a:gd name="connsiteY6" fmla="*/ 8918 h 26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092" h="264982">
                    <a:moveTo>
                      <a:pt x="265985" y="8918"/>
                    </a:moveTo>
                    <a:cubicBezTo>
                      <a:pt x="258365" y="-607"/>
                      <a:pt x="242172" y="-3464"/>
                      <a:pt x="233599" y="5108"/>
                    </a:cubicBezTo>
                    <a:cubicBezTo>
                      <a:pt x="158352" y="77498"/>
                      <a:pt x="95487" y="163223"/>
                      <a:pt x="8810" y="224183"/>
                    </a:cubicBezTo>
                    <a:cubicBezTo>
                      <a:pt x="-1668" y="231803"/>
                      <a:pt x="-2621" y="247043"/>
                      <a:pt x="4999" y="256568"/>
                    </a:cubicBezTo>
                    <a:cubicBezTo>
                      <a:pt x="13572" y="267046"/>
                      <a:pt x="26907" y="267046"/>
                      <a:pt x="37385" y="260378"/>
                    </a:cubicBezTo>
                    <a:cubicBezTo>
                      <a:pt x="124062" y="199418"/>
                      <a:pt x="186927" y="113693"/>
                      <a:pt x="262174" y="41303"/>
                    </a:cubicBezTo>
                    <a:cubicBezTo>
                      <a:pt x="271699" y="32731"/>
                      <a:pt x="274557" y="19396"/>
                      <a:pt x="265985" y="8918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</p:grpSp>
      <p:sp>
        <p:nvSpPr>
          <p:cNvPr id="2" name="Arrow: Left 1">
            <a:hlinkClick r:id="rId8" action="ppaction://hlinksldjump"/>
            <a:extLst>
              <a:ext uri="{FF2B5EF4-FFF2-40B4-BE49-F238E27FC236}">
                <a16:creationId xmlns:a16="http://schemas.microsoft.com/office/drawing/2014/main" id="{50081220-AEF4-E936-A348-B9E4C0941136}"/>
              </a:ext>
            </a:extLst>
          </p:cNvPr>
          <p:cNvSpPr/>
          <p:nvPr/>
        </p:nvSpPr>
        <p:spPr>
          <a:xfrm>
            <a:off x="8224" y="6105746"/>
            <a:ext cx="871624" cy="701939"/>
          </a:xfrm>
          <a:custGeom>
            <a:avLst/>
            <a:gdLst>
              <a:gd name="connsiteX0" fmla="*/ 0 w 871624"/>
              <a:gd name="connsiteY0" fmla="*/ 350970 h 701939"/>
              <a:gd name="connsiteX1" fmla="*/ 266126 w 871624"/>
              <a:gd name="connsiteY1" fmla="*/ 0 h 701939"/>
              <a:gd name="connsiteX2" fmla="*/ 266126 w 871624"/>
              <a:gd name="connsiteY2" fmla="*/ 184912 h 701939"/>
              <a:gd name="connsiteX3" fmla="*/ 871624 w 871624"/>
              <a:gd name="connsiteY3" fmla="*/ 184912 h 701939"/>
              <a:gd name="connsiteX4" fmla="*/ 871624 w 871624"/>
              <a:gd name="connsiteY4" fmla="*/ 517027 h 701939"/>
              <a:gd name="connsiteX5" fmla="*/ 266126 w 871624"/>
              <a:gd name="connsiteY5" fmla="*/ 517027 h 701939"/>
              <a:gd name="connsiteX6" fmla="*/ 266126 w 871624"/>
              <a:gd name="connsiteY6" fmla="*/ 701939 h 701939"/>
              <a:gd name="connsiteX7" fmla="*/ 0 w 871624"/>
              <a:gd name="connsiteY7" fmla="*/ 350970 h 70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624" h="701939" fill="none" extrusionOk="0">
                <a:moveTo>
                  <a:pt x="0" y="350970"/>
                </a:moveTo>
                <a:cubicBezTo>
                  <a:pt x="51905" y="272107"/>
                  <a:pt x="200275" y="83014"/>
                  <a:pt x="266126" y="0"/>
                </a:cubicBezTo>
                <a:cubicBezTo>
                  <a:pt x="269556" y="68787"/>
                  <a:pt x="268478" y="128476"/>
                  <a:pt x="266126" y="184912"/>
                </a:cubicBezTo>
                <a:cubicBezTo>
                  <a:pt x="483012" y="194326"/>
                  <a:pt x="576774" y="189035"/>
                  <a:pt x="871624" y="184912"/>
                </a:cubicBezTo>
                <a:cubicBezTo>
                  <a:pt x="864904" y="288866"/>
                  <a:pt x="863603" y="413787"/>
                  <a:pt x="871624" y="517027"/>
                </a:cubicBezTo>
                <a:cubicBezTo>
                  <a:pt x="620174" y="494230"/>
                  <a:pt x="502377" y="522830"/>
                  <a:pt x="266126" y="517027"/>
                </a:cubicBezTo>
                <a:cubicBezTo>
                  <a:pt x="264059" y="557097"/>
                  <a:pt x="270192" y="623684"/>
                  <a:pt x="266126" y="701939"/>
                </a:cubicBezTo>
                <a:cubicBezTo>
                  <a:pt x="220940" y="607348"/>
                  <a:pt x="74265" y="413272"/>
                  <a:pt x="0" y="350970"/>
                </a:cubicBezTo>
                <a:close/>
              </a:path>
              <a:path w="871624" h="701939" stroke="0" extrusionOk="0">
                <a:moveTo>
                  <a:pt x="0" y="350970"/>
                </a:moveTo>
                <a:cubicBezTo>
                  <a:pt x="83213" y="218797"/>
                  <a:pt x="203309" y="93017"/>
                  <a:pt x="266126" y="0"/>
                </a:cubicBezTo>
                <a:cubicBezTo>
                  <a:pt x="260112" y="63749"/>
                  <a:pt x="267001" y="127884"/>
                  <a:pt x="266126" y="184912"/>
                </a:cubicBezTo>
                <a:cubicBezTo>
                  <a:pt x="501218" y="178912"/>
                  <a:pt x="654329" y="163758"/>
                  <a:pt x="871624" y="184912"/>
                </a:cubicBezTo>
                <a:cubicBezTo>
                  <a:pt x="857878" y="312985"/>
                  <a:pt x="874445" y="405792"/>
                  <a:pt x="871624" y="517027"/>
                </a:cubicBezTo>
                <a:cubicBezTo>
                  <a:pt x="721428" y="505158"/>
                  <a:pt x="541263" y="525173"/>
                  <a:pt x="266126" y="517027"/>
                </a:cubicBezTo>
                <a:cubicBezTo>
                  <a:pt x="271239" y="568525"/>
                  <a:pt x="273173" y="659465"/>
                  <a:pt x="266126" y="701939"/>
                </a:cubicBezTo>
                <a:cubicBezTo>
                  <a:pt x="201173" y="591698"/>
                  <a:pt x="78137" y="439163"/>
                  <a:pt x="0" y="350970"/>
                </a:cubicBezTo>
                <a:close/>
              </a:path>
            </a:pathLst>
          </a:custGeom>
          <a:solidFill>
            <a:srgbClr val="EF4123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20769485">
                  <a:prstGeom prst="leftArrow">
                    <a:avLst>
                      <a:gd name="adj1" fmla="val 47314"/>
                      <a:gd name="adj2" fmla="val 379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56" name="A">
            <a:extLst>
              <a:ext uri="{FF2B5EF4-FFF2-40B4-BE49-F238E27FC236}">
                <a16:creationId xmlns:a16="http://schemas.microsoft.com/office/drawing/2014/main" id="{C0117B20-8683-88CD-954A-DAF48CB58C41}"/>
              </a:ext>
            </a:extLst>
          </p:cNvPr>
          <p:cNvGrpSpPr/>
          <p:nvPr/>
        </p:nvGrpSpPr>
        <p:grpSpPr>
          <a:xfrm>
            <a:off x="744031" y="2280750"/>
            <a:ext cx="10443242" cy="928788"/>
            <a:chOff x="873494" y="2490890"/>
            <a:chExt cx="10443242" cy="928788"/>
          </a:xfrm>
        </p:grpSpPr>
        <p:grpSp>
          <p:nvGrpSpPr>
            <p:cNvPr id="57" name="Nhóm 12">
              <a:extLst>
                <a:ext uri="{FF2B5EF4-FFF2-40B4-BE49-F238E27FC236}">
                  <a16:creationId xmlns:a16="http://schemas.microsoft.com/office/drawing/2014/main" id="{EE96AB74-A29C-E0B3-5C5E-6742576EA184}"/>
                </a:ext>
              </a:extLst>
            </p:cNvPr>
            <p:cNvGrpSpPr/>
            <p:nvPr/>
          </p:nvGrpSpPr>
          <p:grpSpPr>
            <a:xfrm>
              <a:off x="873494" y="2490890"/>
              <a:ext cx="10443242" cy="928788"/>
              <a:chOff x="873494" y="2490890"/>
              <a:chExt cx="10443242" cy="928788"/>
            </a:xfrm>
          </p:grpSpPr>
          <p:sp>
            <p:nvSpPr>
              <p:cNvPr id="59" name="Hình chữ nhật: Góc Tròn 11">
                <a:extLst>
                  <a:ext uri="{FF2B5EF4-FFF2-40B4-BE49-F238E27FC236}">
                    <a16:creationId xmlns:a16="http://schemas.microsoft.com/office/drawing/2014/main" id="{C57D7180-A70F-51E4-E511-0F1FD968AFC7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9789962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60" name="Đồ họa 7">
                <a:extLst>
                  <a:ext uri="{FF2B5EF4-FFF2-40B4-BE49-F238E27FC236}">
                    <a16:creationId xmlns:a16="http://schemas.microsoft.com/office/drawing/2014/main" id="{04A5151A-4A7A-2D73-2C96-CEACD2F41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873494" y="2490890"/>
                <a:ext cx="973973" cy="900000"/>
              </a:xfrm>
              <a:prstGeom prst="rect">
                <a:avLst/>
              </a:prstGeom>
            </p:spPr>
          </p:pic>
        </p:grpSp>
        <p:sp>
          <p:nvSpPr>
            <p:cNvPr id="58" name="Hộp Văn bản 42">
              <a:extLst>
                <a:ext uri="{FF2B5EF4-FFF2-40B4-BE49-F238E27FC236}">
                  <a16:creationId xmlns:a16="http://schemas.microsoft.com/office/drawing/2014/main" id="{60CF551A-D1EC-7562-CB30-023DFE828CC2}"/>
                </a:ext>
              </a:extLst>
            </p:cNvPr>
            <p:cNvSpPr txBox="1"/>
            <p:nvPr/>
          </p:nvSpPr>
          <p:spPr>
            <a:xfrm>
              <a:off x="1994408" y="2755788"/>
              <a:ext cx="8368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Đi du lịch cùng cha mẹ.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1" name="B">
            <a:extLst>
              <a:ext uri="{FF2B5EF4-FFF2-40B4-BE49-F238E27FC236}">
                <a16:creationId xmlns:a16="http://schemas.microsoft.com/office/drawing/2014/main" id="{06FC299A-9059-2088-35E3-1C7FA9BACF93}"/>
              </a:ext>
            </a:extLst>
          </p:cNvPr>
          <p:cNvGrpSpPr/>
          <p:nvPr/>
        </p:nvGrpSpPr>
        <p:grpSpPr>
          <a:xfrm>
            <a:off x="744031" y="3631776"/>
            <a:ext cx="10486962" cy="933156"/>
            <a:chOff x="6372683" y="2989513"/>
            <a:chExt cx="10486962" cy="933156"/>
          </a:xfrm>
        </p:grpSpPr>
        <p:grpSp>
          <p:nvGrpSpPr>
            <p:cNvPr id="62" name="Nhóm 22">
              <a:extLst>
                <a:ext uri="{FF2B5EF4-FFF2-40B4-BE49-F238E27FC236}">
                  <a16:creationId xmlns:a16="http://schemas.microsoft.com/office/drawing/2014/main" id="{DE9A3629-CF9E-6448-1657-0A769399273F}"/>
                </a:ext>
              </a:extLst>
            </p:cNvPr>
            <p:cNvGrpSpPr/>
            <p:nvPr/>
          </p:nvGrpSpPr>
          <p:grpSpPr>
            <a:xfrm>
              <a:off x="6372683" y="2989513"/>
              <a:ext cx="10443244" cy="933156"/>
              <a:chOff x="6309362" y="2463371"/>
              <a:chExt cx="10443244" cy="933156"/>
            </a:xfrm>
          </p:grpSpPr>
          <p:sp>
            <p:nvSpPr>
              <p:cNvPr id="64" name="Hình chữ nhật: Góc Tròn 12">
                <a:extLst>
                  <a:ext uri="{FF2B5EF4-FFF2-40B4-BE49-F238E27FC236}">
                    <a16:creationId xmlns:a16="http://schemas.microsoft.com/office/drawing/2014/main" id="{E5EA0176-F8BA-FFCF-5DD1-71C8790D50C5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10064416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65" name="Đồ họa 14">
                <a:extLst>
                  <a:ext uri="{FF2B5EF4-FFF2-40B4-BE49-F238E27FC236}">
                    <a16:creationId xmlns:a16="http://schemas.microsoft.com/office/drawing/2014/main" id="{FA7BA4C6-19F7-546E-4527-BA8FEE254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828947" cy="900000"/>
              </a:xfrm>
              <a:prstGeom prst="rect">
                <a:avLst/>
              </a:prstGeom>
            </p:spPr>
          </p:pic>
        </p:grpSp>
        <p:sp>
          <p:nvSpPr>
            <p:cNvPr id="63" name="Hộp Văn bản 42">
              <a:extLst>
                <a:ext uri="{FF2B5EF4-FFF2-40B4-BE49-F238E27FC236}">
                  <a16:creationId xmlns:a16="http://schemas.microsoft.com/office/drawing/2014/main" id="{82EB06A2-9555-43ED-521B-C86426C02275}"/>
                </a:ext>
              </a:extLst>
            </p:cNvPr>
            <p:cNvSpPr txBox="1"/>
            <p:nvPr/>
          </p:nvSpPr>
          <p:spPr>
            <a:xfrm>
              <a:off x="7311243" y="3175953"/>
              <a:ext cx="95484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Chào thầy cô giáo khi ở trường.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6" name="C">
            <a:extLst>
              <a:ext uri="{FF2B5EF4-FFF2-40B4-BE49-F238E27FC236}">
                <a16:creationId xmlns:a16="http://schemas.microsoft.com/office/drawing/2014/main" id="{2E7B287F-5932-7036-04FC-DDD336E6761C}"/>
              </a:ext>
            </a:extLst>
          </p:cNvPr>
          <p:cNvGrpSpPr/>
          <p:nvPr/>
        </p:nvGrpSpPr>
        <p:grpSpPr>
          <a:xfrm>
            <a:off x="667604" y="4940398"/>
            <a:ext cx="10443243" cy="930603"/>
            <a:chOff x="379277" y="4544328"/>
            <a:chExt cx="10443243" cy="930603"/>
          </a:xfrm>
        </p:grpSpPr>
        <p:grpSp>
          <p:nvGrpSpPr>
            <p:cNvPr id="67" name="Nhóm 23">
              <a:extLst>
                <a:ext uri="{FF2B5EF4-FFF2-40B4-BE49-F238E27FC236}">
                  <a16:creationId xmlns:a16="http://schemas.microsoft.com/office/drawing/2014/main" id="{8DE271E4-C2E1-5831-ACC6-D17E81F7F600}"/>
                </a:ext>
              </a:extLst>
            </p:cNvPr>
            <p:cNvGrpSpPr/>
            <p:nvPr/>
          </p:nvGrpSpPr>
          <p:grpSpPr>
            <a:xfrm>
              <a:off x="379277" y="4544328"/>
              <a:ext cx="10443243" cy="930603"/>
              <a:chOff x="958238" y="4423396"/>
              <a:chExt cx="10443243" cy="930603"/>
            </a:xfrm>
          </p:grpSpPr>
          <p:sp>
            <p:nvSpPr>
              <p:cNvPr id="69" name="Hình chữ nhật: Góc Tròn 19">
                <a:extLst>
                  <a:ext uri="{FF2B5EF4-FFF2-40B4-BE49-F238E27FC236}">
                    <a16:creationId xmlns:a16="http://schemas.microsoft.com/office/drawing/2014/main" id="{B2C850C7-58B8-4DC9-907D-85FEDACDC5F5}"/>
                  </a:ext>
                </a:extLst>
              </p:cNvPr>
              <p:cNvSpPr/>
              <p:nvPr/>
            </p:nvSpPr>
            <p:spPr>
              <a:xfrm>
                <a:off x="1351278" y="4453999"/>
                <a:ext cx="10050203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70" name="Đồ họa 18">
                <a:extLst>
                  <a:ext uri="{FF2B5EF4-FFF2-40B4-BE49-F238E27FC236}">
                    <a16:creationId xmlns:a16="http://schemas.microsoft.com/office/drawing/2014/main" id="{F813157C-3F5A-CDD6-928E-8B2D2E489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841555" cy="900000"/>
              </a:xfrm>
              <a:prstGeom prst="rect">
                <a:avLst/>
              </a:prstGeom>
            </p:spPr>
          </p:pic>
        </p:grpSp>
        <p:sp>
          <p:nvSpPr>
            <p:cNvPr id="68" name="Hộp Văn bản 42">
              <a:extLst>
                <a:ext uri="{FF2B5EF4-FFF2-40B4-BE49-F238E27FC236}">
                  <a16:creationId xmlns:a16="http://schemas.microsoft.com/office/drawing/2014/main" id="{FB81A6F7-5845-CF12-66C9-3685464410A7}"/>
                </a:ext>
              </a:extLst>
            </p:cNvPr>
            <p:cNvSpPr txBox="1"/>
            <p:nvPr/>
          </p:nvSpPr>
          <p:spPr>
            <a:xfrm>
              <a:off x="1394264" y="4624256"/>
              <a:ext cx="9118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Nghịch dây điện của nồi cơm điện đang sử dụng.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1" name="wrong 3">
            <a:hlinkClick r:id="" action="ppaction://media"/>
            <a:extLst>
              <a:ext uri="{FF2B5EF4-FFF2-40B4-BE49-F238E27FC236}">
                <a16:creationId xmlns:a16="http://schemas.microsoft.com/office/drawing/2014/main" id="{E5FE45B8-A98C-CAFC-D524-9D2F04943B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25736" y="3160120"/>
            <a:ext cx="487363" cy="487363"/>
          </a:xfrm>
          <a:prstGeom prst="rect">
            <a:avLst/>
          </a:prstGeom>
        </p:spPr>
      </p:pic>
      <p:pic>
        <p:nvPicPr>
          <p:cNvPr id="72" name="wrong 2">
            <a:hlinkClick r:id="" action="ppaction://media"/>
            <a:extLst>
              <a:ext uri="{FF2B5EF4-FFF2-40B4-BE49-F238E27FC236}">
                <a16:creationId xmlns:a16="http://schemas.microsoft.com/office/drawing/2014/main" id="{B21811F7-94C7-EF70-D4D7-EA680BE515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41524" y="2536386"/>
            <a:ext cx="487363" cy="487363"/>
          </a:xfrm>
          <a:prstGeom prst="rect">
            <a:avLst/>
          </a:prstGeom>
        </p:spPr>
      </p:pic>
      <p:pic>
        <p:nvPicPr>
          <p:cNvPr id="73" name="correct">
            <a:hlinkClick r:id="" action="ppaction://media"/>
            <a:extLst>
              <a:ext uri="{FF2B5EF4-FFF2-40B4-BE49-F238E27FC236}">
                <a16:creationId xmlns:a16="http://schemas.microsoft.com/office/drawing/2014/main" id="{61E50213-BB9B-BA0E-DABF-C3B2D0DB25C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22272" y="3803550"/>
            <a:ext cx="487363" cy="487363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BD6576FB-AC67-DC2A-8472-6DE1CB024E82}"/>
              </a:ext>
            </a:extLst>
          </p:cNvPr>
          <p:cNvSpPr txBox="1"/>
          <p:nvPr/>
        </p:nvSpPr>
        <p:spPr>
          <a:xfrm>
            <a:off x="2327222" y="819438"/>
            <a:ext cx="815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UTM Avo" panose="02040603050506020204" pitchFamily="18" charset="0"/>
              </a:rPr>
              <a:t>Việc làm nào là thực hiện nội quy?</a:t>
            </a:r>
          </a:p>
        </p:txBody>
      </p:sp>
    </p:spTree>
    <p:extLst>
      <p:ext uri="{BB962C8B-B14F-4D97-AF65-F5344CB8AC3E}">
        <p14:creationId xmlns:p14="http://schemas.microsoft.com/office/powerpoint/2010/main" val="835526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25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4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7C9CC-714F-49DD-982D-103A7DA57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3406" y="431266"/>
            <a:ext cx="843956" cy="1142702"/>
          </a:xfrm>
          <a:prstGeom prst="rect">
            <a:avLst/>
          </a:prstGeom>
        </p:spPr>
      </p:pic>
      <p:grpSp>
        <p:nvGrpSpPr>
          <p:cNvPr id="5" name="Graphic 3797">
            <a:extLst>
              <a:ext uri="{FF2B5EF4-FFF2-40B4-BE49-F238E27FC236}">
                <a16:creationId xmlns:a16="http://schemas.microsoft.com/office/drawing/2014/main" id="{778A2388-1D6C-622D-0861-508CD6F8FC34}"/>
              </a:ext>
            </a:extLst>
          </p:cNvPr>
          <p:cNvGrpSpPr/>
          <p:nvPr/>
        </p:nvGrpSpPr>
        <p:grpSpPr>
          <a:xfrm>
            <a:off x="1397311" y="285951"/>
            <a:ext cx="10818842" cy="1860722"/>
            <a:chOff x="985532" y="165766"/>
            <a:chExt cx="10000823" cy="2643993"/>
          </a:xfrm>
        </p:grpSpPr>
        <p:grpSp>
          <p:nvGrpSpPr>
            <p:cNvPr id="7" name="Graphic 3797">
              <a:extLst>
                <a:ext uri="{FF2B5EF4-FFF2-40B4-BE49-F238E27FC236}">
                  <a16:creationId xmlns:a16="http://schemas.microsoft.com/office/drawing/2014/main" id="{C3E834B2-4875-5602-3601-5AC86B0A49DA}"/>
                </a:ext>
              </a:extLst>
            </p:cNvPr>
            <p:cNvGrpSpPr/>
            <p:nvPr/>
          </p:nvGrpSpPr>
          <p:grpSpPr>
            <a:xfrm>
              <a:off x="1297729" y="457158"/>
              <a:ext cx="9427856" cy="2138581"/>
              <a:chOff x="1297729" y="457158"/>
              <a:chExt cx="9427856" cy="2138581"/>
            </a:xfrm>
          </p:grpSpPr>
          <p:sp>
            <p:nvSpPr>
              <p:cNvPr id="14" name="Freeform: Shape 3800">
                <a:extLst>
                  <a:ext uri="{FF2B5EF4-FFF2-40B4-BE49-F238E27FC236}">
                    <a16:creationId xmlns:a16="http://schemas.microsoft.com/office/drawing/2014/main" id="{4190D09D-3349-A30B-498C-406307A76D13}"/>
                  </a:ext>
                </a:extLst>
              </p:cNvPr>
              <p:cNvSpPr/>
              <p:nvPr/>
            </p:nvSpPr>
            <p:spPr>
              <a:xfrm>
                <a:off x="1367739" y="570725"/>
                <a:ext cx="9357846" cy="2025014"/>
              </a:xfrm>
              <a:custGeom>
                <a:avLst/>
                <a:gdLst>
                  <a:gd name="connsiteX0" fmla="*/ 9357846 w 9357846"/>
                  <a:gd name="connsiteY0" fmla="*/ 37148 h 2025014"/>
                  <a:gd name="connsiteX1" fmla="*/ 9357846 w 9357846"/>
                  <a:gd name="connsiteY1" fmla="*/ 2025015 h 2025014"/>
                  <a:gd name="connsiteX2" fmla="*/ 486 w 9357846"/>
                  <a:gd name="connsiteY2" fmla="*/ 1939290 h 2025014"/>
                  <a:gd name="connsiteX3" fmla="*/ 35729 w 9357846"/>
                  <a:gd name="connsiteY3" fmla="*/ 0 h 2025014"/>
                  <a:gd name="connsiteX4" fmla="*/ 9356894 w 9357846"/>
                  <a:gd name="connsiteY4" fmla="*/ 35243 h 2025014"/>
                  <a:gd name="connsiteX5" fmla="*/ 9357846 w 9357846"/>
                  <a:gd name="connsiteY5" fmla="*/ 37148 h 20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846" h="2025014">
                    <a:moveTo>
                      <a:pt x="9357846" y="37148"/>
                    </a:moveTo>
                    <a:lnTo>
                      <a:pt x="9357846" y="2025015"/>
                    </a:lnTo>
                    <a:cubicBezTo>
                      <a:pt x="6234599" y="2022158"/>
                      <a:pt x="3124686" y="1938337"/>
                      <a:pt x="486" y="1939290"/>
                    </a:cubicBezTo>
                    <a:cubicBezTo>
                      <a:pt x="-5229" y="1294448"/>
                      <a:pt x="41444" y="643890"/>
                      <a:pt x="35729" y="0"/>
                    </a:cubicBezTo>
                    <a:cubicBezTo>
                      <a:pt x="3142784" y="11430"/>
                      <a:pt x="6249839" y="23813"/>
                      <a:pt x="9356894" y="35243"/>
                    </a:cubicBezTo>
                    <a:lnTo>
                      <a:pt x="9357846" y="37148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5" name="Freeform: Shape 3801">
                <a:extLst>
                  <a:ext uri="{FF2B5EF4-FFF2-40B4-BE49-F238E27FC236}">
                    <a16:creationId xmlns:a16="http://schemas.microsoft.com/office/drawing/2014/main" id="{1CD23B85-BCBE-7D37-A1D9-C43ABC851945}"/>
                  </a:ext>
                </a:extLst>
              </p:cNvPr>
              <p:cNvSpPr/>
              <p:nvPr/>
            </p:nvSpPr>
            <p:spPr>
              <a:xfrm>
                <a:off x="1297729" y="457158"/>
                <a:ext cx="9357846" cy="2025014"/>
              </a:xfrm>
              <a:custGeom>
                <a:avLst/>
                <a:gdLst>
                  <a:gd name="connsiteX0" fmla="*/ 9357846 w 9357846"/>
                  <a:gd name="connsiteY0" fmla="*/ 37147 h 2025014"/>
                  <a:gd name="connsiteX1" fmla="*/ 9357846 w 9357846"/>
                  <a:gd name="connsiteY1" fmla="*/ 2025015 h 2025014"/>
                  <a:gd name="connsiteX2" fmla="*/ 486 w 9357846"/>
                  <a:gd name="connsiteY2" fmla="*/ 1939290 h 2025014"/>
                  <a:gd name="connsiteX3" fmla="*/ 35729 w 9357846"/>
                  <a:gd name="connsiteY3" fmla="*/ 0 h 2025014"/>
                  <a:gd name="connsiteX4" fmla="*/ 9356894 w 9357846"/>
                  <a:gd name="connsiteY4" fmla="*/ 35242 h 2025014"/>
                  <a:gd name="connsiteX5" fmla="*/ 9357846 w 9357846"/>
                  <a:gd name="connsiteY5" fmla="*/ 37147 h 20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846" h="2025014">
                    <a:moveTo>
                      <a:pt x="9357846" y="37147"/>
                    </a:moveTo>
                    <a:lnTo>
                      <a:pt x="9357846" y="2025015"/>
                    </a:lnTo>
                    <a:cubicBezTo>
                      <a:pt x="6234599" y="2022158"/>
                      <a:pt x="3124686" y="1938338"/>
                      <a:pt x="486" y="1939290"/>
                    </a:cubicBezTo>
                    <a:cubicBezTo>
                      <a:pt x="-5229" y="1294448"/>
                      <a:pt x="41444" y="643890"/>
                      <a:pt x="35729" y="0"/>
                    </a:cubicBezTo>
                    <a:cubicBezTo>
                      <a:pt x="3142784" y="11430"/>
                      <a:pt x="6249839" y="23812"/>
                      <a:pt x="9356894" y="35242"/>
                    </a:cubicBezTo>
                    <a:lnTo>
                      <a:pt x="9357846" y="37147"/>
                    </a:lnTo>
                    <a:close/>
                  </a:path>
                </a:pathLst>
              </a:custGeom>
              <a:solidFill>
                <a:srgbClr val="D7F0D3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8" name="Graphic 3797">
              <a:extLst>
                <a:ext uri="{FF2B5EF4-FFF2-40B4-BE49-F238E27FC236}">
                  <a16:creationId xmlns:a16="http://schemas.microsoft.com/office/drawing/2014/main" id="{66CC9B87-41C5-E07D-52DE-477C7319579D}"/>
                </a:ext>
              </a:extLst>
            </p:cNvPr>
            <p:cNvGrpSpPr/>
            <p:nvPr/>
          </p:nvGrpSpPr>
          <p:grpSpPr>
            <a:xfrm>
              <a:off x="985532" y="165766"/>
              <a:ext cx="1111021" cy="1019182"/>
              <a:chOff x="985532" y="165766"/>
              <a:chExt cx="1111021" cy="1019182"/>
            </a:xfrm>
          </p:grpSpPr>
          <p:sp>
            <p:nvSpPr>
              <p:cNvPr id="12" name="Freeform: Shape 3804">
                <a:extLst>
                  <a:ext uri="{FF2B5EF4-FFF2-40B4-BE49-F238E27FC236}">
                    <a16:creationId xmlns:a16="http://schemas.microsoft.com/office/drawing/2014/main" id="{34A2276F-9514-3927-4A8F-0058F82753EE}"/>
                  </a:ext>
                </a:extLst>
              </p:cNvPr>
              <p:cNvSpPr/>
              <p:nvPr/>
            </p:nvSpPr>
            <p:spPr>
              <a:xfrm>
                <a:off x="985532" y="165766"/>
                <a:ext cx="1111021" cy="1019182"/>
              </a:xfrm>
              <a:custGeom>
                <a:avLst/>
                <a:gdLst>
                  <a:gd name="connsiteX0" fmla="*/ 1012770 w 1111021"/>
                  <a:gd name="connsiteY0" fmla="*/ 339969 h 1019182"/>
                  <a:gd name="connsiteX1" fmla="*/ 895613 w 1111021"/>
                  <a:gd name="connsiteY1" fmla="*/ 445696 h 1019182"/>
                  <a:gd name="connsiteX2" fmla="*/ 560333 w 1111021"/>
                  <a:gd name="connsiteY2" fmla="*/ 747639 h 1019182"/>
                  <a:gd name="connsiteX3" fmla="*/ 392693 w 1111021"/>
                  <a:gd name="connsiteY3" fmla="*/ 898134 h 1019182"/>
                  <a:gd name="connsiteX4" fmla="*/ 267915 w 1111021"/>
                  <a:gd name="connsiteY4" fmla="*/ 1011481 h 1019182"/>
                  <a:gd name="connsiteX5" fmla="*/ 250770 w 1111021"/>
                  <a:gd name="connsiteY5" fmla="*/ 1019101 h 1019182"/>
                  <a:gd name="connsiteX6" fmla="*/ 228863 w 1111021"/>
                  <a:gd name="connsiteY6" fmla="*/ 1003861 h 1019182"/>
                  <a:gd name="connsiteX7" fmla="*/ 224100 w 1111021"/>
                  <a:gd name="connsiteY7" fmla="*/ 976239 h 1019182"/>
                  <a:gd name="connsiteX8" fmla="*/ 229815 w 1111021"/>
                  <a:gd name="connsiteY8" fmla="*/ 897181 h 1019182"/>
                  <a:gd name="connsiteX9" fmla="*/ 56460 w 1111021"/>
                  <a:gd name="connsiteY9" fmla="*/ 961951 h 1019182"/>
                  <a:gd name="connsiteX10" fmla="*/ 28838 w 1111021"/>
                  <a:gd name="connsiteY10" fmla="*/ 927661 h 1019182"/>
                  <a:gd name="connsiteX11" fmla="*/ 113610 w 1111021"/>
                  <a:gd name="connsiteY11" fmla="*/ 805741 h 1019182"/>
                  <a:gd name="connsiteX12" fmla="*/ 28838 w 1111021"/>
                  <a:gd name="connsiteY12" fmla="*/ 821934 h 1019182"/>
                  <a:gd name="connsiteX13" fmla="*/ 3120 w 1111021"/>
                  <a:gd name="connsiteY13" fmla="*/ 781929 h 1019182"/>
                  <a:gd name="connsiteX14" fmla="*/ 71700 w 1111021"/>
                  <a:gd name="connsiteY14" fmla="*/ 708586 h 1019182"/>
                  <a:gd name="connsiteX15" fmla="*/ 805125 w 1111021"/>
                  <a:gd name="connsiteY15" fmla="*/ 36121 h 1019182"/>
                  <a:gd name="connsiteX16" fmla="*/ 840368 w 1111021"/>
                  <a:gd name="connsiteY16" fmla="*/ 8499 h 1019182"/>
                  <a:gd name="connsiteX17" fmla="*/ 842273 w 1111021"/>
                  <a:gd name="connsiteY17" fmla="*/ 7546 h 1019182"/>
                  <a:gd name="connsiteX18" fmla="*/ 890850 w 1111021"/>
                  <a:gd name="connsiteY18" fmla="*/ 97081 h 1019182"/>
                  <a:gd name="connsiteX19" fmla="*/ 875610 w 1111021"/>
                  <a:gd name="connsiteY19" fmla="*/ 143754 h 1019182"/>
                  <a:gd name="connsiteX20" fmla="*/ 1031820 w 1111021"/>
                  <a:gd name="connsiteY20" fmla="*/ 73269 h 1019182"/>
                  <a:gd name="connsiteX21" fmla="*/ 1095638 w 1111021"/>
                  <a:gd name="connsiteY21" fmla="*/ 53266 h 1019182"/>
                  <a:gd name="connsiteX22" fmla="*/ 1106115 w 1111021"/>
                  <a:gd name="connsiteY22" fmla="*/ 87556 h 1019182"/>
                  <a:gd name="connsiteX23" fmla="*/ 959430 w 1111021"/>
                  <a:gd name="connsiteY23" fmla="*/ 248529 h 1019182"/>
                  <a:gd name="connsiteX24" fmla="*/ 1058490 w 1111021"/>
                  <a:gd name="connsiteY24" fmla="*/ 244719 h 1019182"/>
                  <a:gd name="connsiteX25" fmla="*/ 1012770 w 1111021"/>
                  <a:gd name="connsiteY25" fmla="*/ 339969 h 10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11021" h="1019182">
                    <a:moveTo>
                      <a:pt x="1012770" y="339969"/>
                    </a:moveTo>
                    <a:cubicBezTo>
                      <a:pt x="973718" y="375211"/>
                      <a:pt x="934665" y="410454"/>
                      <a:pt x="895613" y="445696"/>
                    </a:cubicBezTo>
                    <a:cubicBezTo>
                      <a:pt x="783218" y="546661"/>
                      <a:pt x="671775" y="646674"/>
                      <a:pt x="560333" y="747639"/>
                    </a:cubicBezTo>
                    <a:lnTo>
                      <a:pt x="392693" y="898134"/>
                    </a:lnTo>
                    <a:cubicBezTo>
                      <a:pt x="351735" y="935281"/>
                      <a:pt x="312683" y="980049"/>
                      <a:pt x="267915" y="1011481"/>
                    </a:cubicBezTo>
                    <a:cubicBezTo>
                      <a:pt x="263153" y="1015291"/>
                      <a:pt x="257438" y="1018149"/>
                      <a:pt x="250770" y="1019101"/>
                    </a:cubicBezTo>
                    <a:cubicBezTo>
                      <a:pt x="241245" y="1020054"/>
                      <a:pt x="232673" y="1012434"/>
                      <a:pt x="228863" y="1003861"/>
                    </a:cubicBezTo>
                    <a:cubicBezTo>
                      <a:pt x="225053" y="995289"/>
                      <a:pt x="224100" y="985764"/>
                      <a:pt x="224100" y="976239"/>
                    </a:cubicBezTo>
                    <a:cubicBezTo>
                      <a:pt x="223148" y="949569"/>
                      <a:pt x="225053" y="923851"/>
                      <a:pt x="229815" y="897181"/>
                    </a:cubicBezTo>
                    <a:cubicBezTo>
                      <a:pt x="169808" y="914326"/>
                      <a:pt x="112658" y="937186"/>
                      <a:pt x="56460" y="961951"/>
                    </a:cubicBezTo>
                    <a:cubicBezTo>
                      <a:pt x="35505" y="971476"/>
                      <a:pt x="16455" y="945759"/>
                      <a:pt x="28838" y="927661"/>
                    </a:cubicBezTo>
                    <a:cubicBezTo>
                      <a:pt x="56460" y="886704"/>
                      <a:pt x="85035" y="845747"/>
                      <a:pt x="113610" y="805741"/>
                    </a:cubicBezTo>
                    <a:cubicBezTo>
                      <a:pt x="85035" y="810504"/>
                      <a:pt x="56460" y="816219"/>
                      <a:pt x="28838" y="821934"/>
                    </a:cubicBezTo>
                    <a:cubicBezTo>
                      <a:pt x="6930" y="826697"/>
                      <a:pt x="-6405" y="798122"/>
                      <a:pt x="3120" y="781929"/>
                    </a:cubicBezTo>
                    <a:cubicBezTo>
                      <a:pt x="17408" y="755259"/>
                      <a:pt x="51698" y="730494"/>
                      <a:pt x="71700" y="708586"/>
                    </a:cubicBezTo>
                    <a:cubicBezTo>
                      <a:pt x="303158" y="470461"/>
                      <a:pt x="567000" y="267579"/>
                      <a:pt x="805125" y="36121"/>
                    </a:cubicBezTo>
                    <a:cubicBezTo>
                      <a:pt x="815603" y="25644"/>
                      <a:pt x="827033" y="15166"/>
                      <a:pt x="840368" y="8499"/>
                    </a:cubicBezTo>
                    <a:lnTo>
                      <a:pt x="842273" y="7546"/>
                    </a:lnTo>
                    <a:cubicBezTo>
                      <a:pt x="910853" y="-25791"/>
                      <a:pt x="899423" y="59934"/>
                      <a:pt x="890850" y="97081"/>
                    </a:cubicBezTo>
                    <a:cubicBezTo>
                      <a:pt x="887040" y="113274"/>
                      <a:pt x="881325" y="128514"/>
                      <a:pt x="875610" y="143754"/>
                    </a:cubicBezTo>
                    <a:cubicBezTo>
                      <a:pt x="927998" y="119941"/>
                      <a:pt x="979433" y="97081"/>
                      <a:pt x="1031820" y="73269"/>
                    </a:cubicBezTo>
                    <a:cubicBezTo>
                      <a:pt x="1048965" y="65649"/>
                      <a:pt x="1075635" y="44694"/>
                      <a:pt x="1095638" y="53266"/>
                    </a:cubicBezTo>
                    <a:cubicBezTo>
                      <a:pt x="1108973" y="58981"/>
                      <a:pt x="1116593" y="76126"/>
                      <a:pt x="1106115" y="87556"/>
                    </a:cubicBezTo>
                    <a:cubicBezTo>
                      <a:pt x="1057538" y="140896"/>
                      <a:pt x="1008008" y="195189"/>
                      <a:pt x="959430" y="248529"/>
                    </a:cubicBezTo>
                    <a:cubicBezTo>
                      <a:pt x="992768" y="247576"/>
                      <a:pt x="1025153" y="245671"/>
                      <a:pt x="1058490" y="244719"/>
                    </a:cubicBezTo>
                    <a:cubicBezTo>
                      <a:pt x="1128975" y="240909"/>
                      <a:pt x="1026105" y="328539"/>
                      <a:pt x="1012770" y="339969"/>
                    </a:cubicBezTo>
                    <a:close/>
                  </a:path>
                </a:pathLst>
              </a:custGeom>
              <a:solidFill>
                <a:srgbClr val="F9DE8D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3" name="Freeform: Shape 3807">
                <a:extLst>
                  <a:ext uri="{FF2B5EF4-FFF2-40B4-BE49-F238E27FC236}">
                    <a16:creationId xmlns:a16="http://schemas.microsoft.com/office/drawing/2014/main" id="{384646EE-E601-3796-4416-3EA742BE0A7B}"/>
                  </a:ext>
                </a:extLst>
              </p:cNvPr>
              <p:cNvSpPr/>
              <p:nvPr/>
            </p:nvSpPr>
            <p:spPr>
              <a:xfrm>
                <a:off x="1427816" y="427788"/>
                <a:ext cx="270686" cy="264982"/>
              </a:xfrm>
              <a:custGeom>
                <a:avLst/>
                <a:gdLst>
                  <a:gd name="connsiteX0" fmla="*/ 4702 w 270686"/>
                  <a:gd name="connsiteY0" fmla="*/ 256064 h 264982"/>
                  <a:gd name="connsiteX1" fmla="*/ 37087 w 270686"/>
                  <a:gd name="connsiteY1" fmla="*/ 259874 h 264982"/>
                  <a:gd name="connsiteX2" fmla="*/ 261877 w 270686"/>
                  <a:gd name="connsiteY2" fmla="*/ 40799 h 264982"/>
                  <a:gd name="connsiteX3" fmla="*/ 265687 w 270686"/>
                  <a:gd name="connsiteY3" fmla="*/ 8414 h 264982"/>
                  <a:gd name="connsiteX4" fmla="*/ 233302 w 270686"/>
                  <a:gd name="connsiteY4" fmla="*/ 4604 h 264982"/>
                  <a:gd name="connsiteX5" fmla="*/ 8512 w 270686"/>
                  <a:gd name="connsiteY5" fmla="*/ 223679 h 264982"/>
                  <a:gd name="connsiteX6" fmla="*/ 4702 w 270686"/>
                  <a:gd name="connsiteY6" fmla="*/ 256064 h 26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0686" h="264982">
                    <a:moveTo>
                      <a:pt x="4702" y="256064"/>
                    </a:moveTo>
                    <a:cubicBezTo>
                      <a:pt x="12322" y="265589"/>
                      <a:pt x="28514" y="268447"/>
                      <a:pt x="37087" y="259874"/>
                    </a:cubicBezTo>
                    <a:cubicBezTo>
                      <a:pt x="112334" y="187484"/>
                      <a:pt x="175199" y="101759"/>
                      <a:pt x="261877" y="40799"/>
                    </a:cubicBezTo>
                    <a:cubicBezTo>
                      <a:pt x="272354" y="33179"/>
                      <a:pt x="273307" y="17939"/>
                      <a:pt x="265687" y="8414"/>
                    </a:cubicBezTo>
                    <a:cubicBezTo>
                      <a:pt x="257114" y="-2063"/>
                      <a:pt x="243779" y="-2063"/>
                      <a:pt x="233302" y="4604"/>
                    </a:cubicBezTo>
                    <a:cubicBezTo>
                      <a:pt x="146624" y="65564"/>
                      <a:pt x="83759" y="151289"/>
                      <a:pt x="8512" y="223679"/>
                    </a:cubicBezTo>
                    <a:cubicBezTo>
                      <a:pt x="-1013" y="232252"/>
                      <a:pt x="-2918" y="245587"/>
                      <a:pt x="4702" y="256064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9" name="Graphic 3797">
              <a:extLst>
                <a:ext uri="{FF2B5EF4-FFF2-40B4-BE49-F238E27FC236}">
                  <a16:creationId xmlns:a16="http://schemas.microsoft.com/office/drawing/2014/main" id="{E33E69BB-2585-87D9-3547-7F7A8AEAD1EE}"/>
                </a:ext>
              </a:extLst>
            </p:cNvPr>
            <p:cNvGrpSpPr/>
            <p:nvPr/>
          </p:nvGrpSpPr>
          <p:grpSpPr>
            <a:xfrm>
              <a:off x="9875334" y="1790577"/>
              <a:ext cx="1111021" cy="1019182"/>
              <a:chOff x="9875334" y="1790577"/>
              <a:chExt cx="1111021" cy="1019182"/>
            </a:xfrm>
          </p:grpSpPr>
          <p:sp>
            <p:nvSpPr>
              <p:cNvPr id="10" name="Freeform: Shape 3809">
                <a:extLst>
                  <a:ext uri="{FF2B5EF4-FFF2-40B4-BE49-F238E27FC236}">
                    <a16:creationId xmlns:a16="http://schemas.microsoft.com/office/drawing/2014/main" id="{13A565D1-AF40-8268-3310-C1F34BF3AC73}"/>
                  </a:ext>
                </a:extLst>
              </p:cNvPr>
              <p:cNvSpPr/>
              <p:nvPr/>
            </p:nvSpPr>
            <p:spPr>
              <a:xfrm>
                <a:off x="9875334" y="1790577"/>
                <a:ext cx="1111021" cy="1019182"/>
              </a:xfrm>
              <a:custGeom>
                <a:avLst/>
                <a:gdLst>
                  <a:gd name="connsiteX0" fmla="*/ 99203 w 1111021"/>
                  <a:gd name="connsiteY0" fmla="*/ 679213 h 1019182"/>
                  <a:gd name="connsiteX1" fmla="*/ 216361 w 1111021"/>
                  <a:gd name="connsiteY1" fmla="*/ 573486 h 1019182"/>
                  <a:gd name="connsiteX2" fmla="*/ 551641 w 1111021"/>
                  <a:gd name="connsiteY2" fmla="*/ 271543 h 1019182"/>
                  <a:gd name="connsiteX3" fmla="*/ 719281 w 1111021"/>
                  <a:gd name="connsiteY3" fmla="*/ 121048 h 1019182"/>
                  <a:gd name="connsiteX4" fmla="*/ 844059 w 1111021"/>
                  <a:gd name="connsiteY4" fmla="*/ 7701 h 1019182"/>
                  <a:gd name="connsiteX5" fmla="*/ 861203 w 1111021"/>
                  <a:gd name="connsiteY5" fmla="*/ 81 h 1019182"/>
                  <a:gd name="connsiteX6" fmla="*/ 883111 w 1111021"/>
                  <a:gd name="connsiteY6" fmla="*/ 15321 h 1019182"/>
                  <a:gd name="connsiteX7" fmla="*/ 887873 w 1111021"/>
                  <a:gd name="connsiteY7" fmla="*/ 42943 h 1019182"/>
                  <a:gd name="connsiteX8" fmla="*/ 882159 w 1111021"/>
                  <a:gd name="connsiteY8" fmla="*/ 122001 h 1019182"/>
                  <a:gd name="connsiteX9" fmla="*/ 1054561 w 1111021"/>
                  <a:gd name="connsiteY9" fmla="*/ 57231 h 1019182"/>
                  <a:gd name="connsiteX10" fmla="*/ 1082184 w 1111021"/>
                  <a:gd name="connsiteY10" fmla="*/ 91521 h 1019182"/>
                  <a:gd name="connsiteX11" fmla="*/ 997411 w 1111021"/>
                  <a:gd name="connsiteY11" fmla="*/ 213441 h 1019182"/>
                  <a:gd name="connsiteX12" fmla="*/ 1082184 w 1111021"/>
                  <a:gd name="connsiteY12" fmla="*/ 197248 h 1019182"/>
                  <a:gd name="connsiteX13" fmla="*/ 1107901 w 1111021"/>
                  <a:gd name="connsiteY13" fmla="*/ 237253 h 1019182"/>
                  <a:gd name="connsiteX14" fmla="*/ 1039321 w 1111021"/>
                  <a:gd name="connsiteY14" fmla="*/ 310596 h 1019182"/>
                  <a:gd name="connsiteX15" fmla="*/ 305896 w 1111021"/>
                  <a:gd name="connsiteY15" fmla="*/ 983061 h 1019182"/>
                  <a:gd name="connsiteX16" fmla="*/ 270653 w 1111021"/>
                  <a:gd name="connsiteY16" fmla="*/ 1010683 h 1019182"/>
                  <a:gd name="connsiteX17" fmla="*/ 268748 w 1111021"/>
                  <a:gd name="connsiteY17" fmla="*/ 1011636 h 1019182"/>
                  <a:gd name="connsiteX18" fmla="*/ 220171 w 1111021"/>
                  <a:gd name="connsiteY18" fmla="*/ 922101 h 1019182"/>
                  <a:gd name="connsiteX19" fmla="*/ 235411 w 1111021"/>
                  <a:gd name="connsiteY19" fmla="*/ 875428 h 1019182"/>
                  <a:gd name="connsiteX20" fmla="*/ 79201 w 1111021"/>
                  <a:gd name="connsiteY20" fmla="*/ 945913 h 1019182"/>
                  <a:gd name="connsiteX21" fmla="*/ 15384 w 1111021"/>
                  <a:gd name="connsiteY21" fmla="*/ 965916 h 1019182"/>
                  <a:gd name="connsiteX22" fmla="*/ 4906 w 1111021"/>
                  <a:gd name="connsiteY22" fmla="*/ 931626 h 1019182"/>
                  <a:gd name="connsiteX23" fmla="*/ 151591 w 1111021"/>
                  <a:gd name="connsiteY23" fmla="*/ 770653 h 1019182"/>
                  <a:gd name="connsiteX24" fmla="*/ 52531 w 1111021"/>
                  <a:gd name="connsiteY24" fmla="*/ 774463 h 1019182"/>
                  <a:gd name="connsiteX25" fmla="*/ 99203 w 1111021"/>
                  <a:gd name="connsiteY25" fmla="*/ 679213 h 10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11021" h="1019182">
                    <a:moveTo>
                      <a:pt x="99203" y="679213"/>
                    </a:moveTo>
                    <a:cubicBezTo>
                      <a:pt x="138256" y="643971"/>
                      <a:pt x="177309" y="608728"/>
                      <a:pt x="216361" y="573486"/>
                    </a:cubicBezTo>
                    <a:cubicBezTo>
                      <a:pt x="327803" y="472521"/>
                      <a:pt x="440198" y="372508"/>
                      <a:pt x="551641" y="271543"/>
                    </a:cubicBezTo>
                    <a:lnTo>
                      <a:pt x="719281" y="121048"/>
                    </a:lnTo>
                    <a:cubicBezTo>
                      <a:pt x="760239" y="83901"/>
                      <a:pt x="799291" y="39133"/>
                      <a:pt x="844059" y="7701"/>
                    </a:cubicBezTo>
                    <a:cubicBezTo>
                      <a:pt x="848821" y="3891"/>
                      <a:pt x="854536" y="1033"/>
                      <a:pt x="861203" y="81"/>
                    </a:cubicBezTo>
                    <a:cubicBezTo>
                      <a:pt x="870729" y="-872"/>
                      <a:pt x="879301" y="6748"/>
                      <a:pt x="883111" y="15321"/>
                    </a:cubicBezTo>
                    <a:cubicBezTo>
                      <a:pt x="886921" y="23893"/>
                      <a:pt x="887873" y="33418"/>
                      <a:pt x="887873" y="42943"/>
                    </a:cubicBezTo>
                    <a:cubicBezTo>
                      <a:pt x="888826" y="69613"/>
                      <a:pt x="886921" y="95331"/>
                      <a:pt x="882159" y="122001"/>
                    </a:cubicBezTo>
                    <a:cubicBezTo>
                      <a:pt x="942167" y="105808"/>
                      <a:pt x="998363" y="82948"/>
                      <a:pt x="1054561" y="57231"/>
                    </a:cubicBezTo>
                    <a:cubicBezTo>
                      <a:pt x="1075517" y="47706"/>
                      <a:pt x="1094567" y="73423"/>
                      <a:pt x="1082184" y="91521"/>
                    </a:cubicBezTo>
                    <a:cubicBezTo>
                      <a:pt x="1054561" y="132478"/>
                      <a:pt x="1025986" y="173436"/>
                      <a:pt x="997411" y="213441"/>
                    </a:cubicBezTo>
                    <a:cubicBezTo>
                      <a:pt x="1025986" y="208678"/>
                      <a:pt x="1054561" y="202963"/>
                      <a:pt x="1082184" y="197248"/>
                    </a:cubicBezTo>
                    <a:cubicBezTo>
                      <a:pt x="1104092" y="192486"/>
                      <a:pt x="1117426" y="221061"/>
                      <a:pt x="1107901" y="237253"/>
                    </a:cubicBezTo>
                    <a:cubicBezTo>
                      <a:pt x="1093613" y="263923"/>
                      <a:pt x="1059323" y="288688"/>
                      <a:pt x="1039321" y="310596"/>
                    </a:cubicBezTo>
                    <a:cubicBezTo>
                      <a:pt x="807864" y="548721"/>
                      <a:pt x="544021" y="751603"/>
                      <a:pt x="305896" y="983061"/>
                    </a:cubicBezTo>
                    <a:cubicBezTo>
                      <a:pt x="295419" y="993538"/>
                      <a:pt x="283989" y="1004016"/>
                      <a:pt x="270653" y="1010683"/>
                    </a:cubicBezTo>
                    <a:lnTo>
                      <a:pt x="268748" y="1011636"/>
                    </a:lnTo>
                    <a:cubicBezTo>
                      <a:pt x="200169" y="1044973"/>
                      <a:pt x="211598" y="959248"/>
                      <a:pt x="220171" y="922101"/>
                    </a:cubicBezTo>
                    <a:cubicBezTo>
                      <a:pt x="223981" y="905908"/>
                      <a:pt x="229696" y="890668"/>
                      <a:pt x="235411" y="875428"/>
                    </a:cubicBezTo>
                    <a:cubicBezTo>
                      <a:pt x="183023" y="899241"/>
                      <a:pt x="131589" y="922101"/>
                      <a:pt x="79201" y="945913"/>
                    </a:cubicBezTo>
                    <a:cubicBezTo>
                      <a:pt x="62056" y="953533"/>
                      <a:pt x="35386" y="974488"/>
                      <a:pt x="15384" y="965916"/>
                    </a:cubicBezTo>
                    <a:cubicBezTo>
                      <a:pt x="2048" y="960201"/>
                      <a:pt x="-5572" y="943056"/>
                      <a:pt x="4906" y="931626"/>
                    </a:cubicBezTo>
                    <a:cubicBezTo>
                      <a:pt x="53484" y="878286"/>
                      <a:pt x="103014" y="823993"/>
                      <a:pt x="151591" y="770653"/>
                    </a:cubicBezTo>
                    <a:cubicBezTo>
                      <a:pt x="118253" y="771606"/>
                      <a:pt x="85869" y="773511"/>
                      <a:pt x="52531" y="774463"/>
                    </a:cubicBezTo>
                    <a:cubicBezTo>
                      <a:pt x="-17002" y="778273"/>
                      <a:pt x="86821" y="690643"/>
                      <a:pt x="99203" y="679213"/>
                    </a:cubicBezTo>
                    <a:close/>
                  </a:path>
                </a:pathLst>
              </a:custGeom>
              <a:solidFill>
                <a:srgbClr val="F9DE8D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1" name="Freeform: Shape 3812">
                <a:extLst>
                  <a:ext uri="{FF2B5EF4-FFF2-40B4-BE49-F238E27FC236}">
                    <a16:creationId xmlns:a16="http://schemas.microsoft.com/office/drawing/2014/main" id="{C1F6BD5A-60D0-7F50-0882-AE87D077ED5C}"/>
                  </a:ext>
                </a:extLst>
              </p:cNvPr>
              <p:cNvSpPr/>
              <p:nvPr/>
            </p:nvSpPr>
            <p:spPr>
              <a:xfrm>
                <a:off x="10274338" y="2282754"/>
                <a:ext cx="271092" cy="264982"/>
              </a:xfrm>
              <a:custGeom>
                <a:avLst/>
                <a:gdLst>
                  <a:gd name="connsiteX0" fmla="*/ 265985 w 271092"/>
                  <a:gd name="connsiteY0" fmla="*/ 8918 h 264982"/>
                  <a:gd name="connsiteX1" fmla="*/ 233599 w 271092"/>
                  <a:gd name="connsiteY1" fmla="*/ 5108 h 264982"/>
                  <a:gd name="connsiteX2" fmla="*/ 8810 w 271092"/>
                  <a:gd name="connsiteY2" fmla="*/ 224183 h 264982"/>
                  <a:gd name="connsiteX3" fmla="*/ 4999 w 271092"/>
                  <a:gd name="connsiteY3" fmla="*/ 256568 h 264982"/>
                  <a:gd name="connsiteX4" fmla="*/ 37385 w 271092"/>
                  <a:gd name="connsiteY4" fmla="*/ 260378 h 264982"/>
                  <a:gd name="connsiteX5" fmla="*/ 262174 w 271092"/>
                  <a:gd name="connsiteY5" fmla="*/ 41303 h 264982"/>
                  <a:gd name="connsiteX6" fmla="*/ 265985 w 271092"/>
                  <a:gd name="connsiteY6" fmla="*/ 8918 h 26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092" h="264982">
                    <a:moveTo>
                      <a:pt x="265985" y="8918"/>
                    </a:moveTo>
                    <a:cubicBezTo>
                      <a:pt x="258365" y="-607"/>
                      <a:pt x="242172" y="-3464"/>
                      <a:pt x="233599" y="5108"/>
                    </a:cubicBezTo>
                    <a:cubicBezTo>
                      <a:pt x="158352" y="77498"/>
                      <a:pt x="95487" y="163223"/>
                      <a:pt x="8810" y="224183"/>
                    </a:cubicBezTo>
                    <a:cubicBezTo>
                      <a:pt x="-1668" y="231803"/>
                      <a:pt x="-2621" y="247043"/>
                      <a:pt x="4999" y="256568"/>
                    </a:cubicBezTo>
                    <a:cubicBezTo>
                      <a:pt x="13572" y="267046"/>
                      <a:pt x="26907" y="267046"/>
                      <a:pt x="37385" y="260378"/>
                    </a:cubicBezTo>
                    <a:cubicBezTo>
                      <a:pt x="124062" y="199418"/>
                      <a:pt x="186927" y="113693"/>
                      <a:pt x="262174" y="41303"/>
                    </a:cubicBezTo>
                    <a:cubicBezTo>
                      <a:pt x="271699" y="32731"/>
                      <a:pt x="274557" y="19396"/>
                      <a:pt x="265985" y="8918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</p:grpSp>
      <p:grpSp>
        <p:nvGrpSpPr>
          <p:cNvPr id="16" name="A">
            <a:extLst>
              <a:ext uri="{FF2B5EF4-FFF2-40B4-BE49-F238E27FC236}">
                <a16:creationId xmlns:a16="http://schemas.microsoft.com/office/drawing/2014/main" id="{67CF8991-3A4F-AE3F-A134-1884B9733F4B}"/>
              </a:ext>
            </a:extLst>
          </p:cNvPr>
          <p:cNvGrpSpPr/>
          <p:nvPr/>
        </p:nvGrpSpPr>
        <p:grpSpPr>
          <a:xfrm>
            <a:off x="744031" y="2280750"/>
            <a:ext cx="10443242" cy="928788"/>
            <a:chOff x="873494" y="2490890"/>
            <a:chExt cx="10443242" cy="928788"/>
          </a:xfrm>
        </p:grpSpPr>
        <p:grpSp>
          <p:nvGrpSpPr>
            <p:cNvPr id="17" name="Nhóm 12">
              <a:extLst>
                <a:ext uri="{FF2B5EF4-FFF2-40B4-BE49-F238E27FC236}">
                  <a16:creationId xmlns:a16="http://schemas.microsoft.com/office/drawing/2014/main" id="{2E5B10CB-BA60-A91D-A55F-E9715D688A2D}"/>
                </a:ext>
              </a:extLst>
            </p:cNvPr>
            <p:cNvGrpSpPr/>
            <p:nvPr/>
          </p:nvGrpSpPr>
          <p:grpSpPr>
            <a:xfrm>
              <a:off x="873494" y="2490890"/>
              <a:ext cx="10443242" cy="928788"/>
              <a:chOff x="873494" y="2490890"/>
              <a:chExt cx="10443242" cy="928788"/>
            </a:xfrm>
          </p:grpSpPr>
          <p:sp>
            <p:nvSpPr>
              <p:cNvPr id="19" name="Hình chữ nhật: Góc Tròn 11">
                <a:extLst>
                  <a:ext uri="{FF2B5EF4-FFF2-40B4-BE49-F238E27FC236}">
                    <a16:creationId xmlns:a16="http://schemas.microsoft.com/office/drawing/2014/main" id="{FE763311-827E-96A7-7E65-D9DEEA827272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9789962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0" name="Đồ họa 7">
                <a:extLst>
                  <a:ext uri="{FF2B5EF4-FFF2-40B4-BE49-F238E27FC236}">
                    <a16:creationId xmlns:a16="http://schemas.microsoft.com/office/drawing/2014/main" id="{DF99B825-EAFD-72DE-ACEA-11CC0AF49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873494" y="2490890"/>
                <a:ext cx="973973" cy="900000"/>
              </a:xfrm>
              <a:prstGeom prst="rect">
                <a:avLst/>
              </a:prstGeom>
            </p:spPr>
          </p:pic>
        </p:grpSp>
        <p:sp>
          <p:nvSpPr>
            <p:cNvPr id="18" name="Hộp Văn bản 42">
              <a:extLst>
                <a:ext uri="{FF2B5EF4-FFF2-40B4-BE49-F238E27FC236}">
                  <a16:creationId xmlns:a16="http://schemas.microsoft.com/office/drawing/2014/main" id="{0169BCDB-9504-7D91-FA9E-2AD81A520D37}"/>
                </a:ext>
              </a:extLst>
            </p:cNvPr>
            <p:cNvSpPr txBox="1"/>
            <p:nvPr/>
          </p:nvSpPr>
          <p:spPr>
            <a:xfrm>
              <a:off x="2105201" y="2723039"/>
              <a:ext cx="7682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Tự giác cắt móng tay khi móng tay dài.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B">
            <a:extLst>
              <a:ext uri="{FF2B5EF4-FFF2-40B4-BE49-F238E27FC236}">
                <a16:creationId xmlns:a16="http://schemas.microsoft.com/office/drawing/2014/main" id="{E2127192-220F-1916-4FA8-A9B663695785}"/>
              </a:ext>
            </a:extLst>
          </p:cNvPr>
          <p:cNvGrpSpPr/>
          <p:nvPr/>
        </p:nvGrpSpPr>
        <p:grpSpPr>
          <a:xfrm>
            <a:off x="744031" y="3700937"/>
            <a:ext cx="10443244" cy="933156"/>
            <a:chOff x="6372683" y="2989513"/>
            <a:chExt cx="10443244" cy="933156"/>
          </a:xfrm>
        </p:grpSpPr>
        <p:grpSp>
          <p:nvGrpSpPr>
            <p:cNvPr id="22" name="Nhóm 22">
              <a:extLst>
                <a:ext uri="{FF2B5EF4-FFF2-40B4-BE49-F238E27FC236}">
                  <a16:creationId xmlns:a16="http://schemas.microsoft.com/office/drawing/2014/main" id="{2CE2E0CD-FD66-6D13-E305-660A7F79C62D}"/>
                </a:ext>
              </a:extLst>
            </p:cNvPr>
            <p:cNvGrpSpPr/>
            <p:nvPr/>
          </p:nvGrpSpPr>
          <p:grpSpPr>
            <a:xfrm>
              <a:off x="6372683" y="2989513"/>
              <a:ext cx="10443244" cy="933156"/>
              <a:chOff x="6309362" y="2463371"/>
              <a:chExt cx="10443244" cy="933156"/>
            </a:xfrm>
          </p:grpSpPr>
          <p:sp>
            <p:nvSpPr>
              <p:cNvPr id="24" name="Hình chữ nhật: Góc Tròn 12">
                <a:extLst>
                  <a:ext uri="{FF2B5EF4-FFF2-40B4-BE49-F238E27FC236}">
                    <a16:creationId xmlns:a16="http://schemas.microsoft.com/office/drawing/2014/main" id="{47492D0E-8E32-DD13-5D2F-DE3A8A7B39EA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10064416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5" name="Đồ họa 14">
                <a:extLst>
                  <a:ext uri="{FF2B5EF4-FFF2-40B4-BE49-F238E27FC236}">
                    <a16:creationId xmlns:a16="http://schemas.microsoft.com/office/drawing/2014/main" id="{23124545-8AC6-0112-BF02-BFD03604E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828947" cy="900000"/>
              </a:xfrm>
              <a:prstGeom prst="rect">
                <a:avLst/>
              </a:prstGeom>
            </p:spPr>
          </p:pic>
        </p:grpSp>
        <p:sp>
          <p:nvSpPr>
            <p:cNvPr id="23" name="Hộp Văn bản 42">
              <a:extLst>
                <a:ext uri="{FF2B5EF4-FFF2-40B4-BE49-F238E27FC236}">
                  <a16:creationId xmlns:a16="http://schemas.microsoft.com/office/drawing/2014/main" id="{177F2818-15E4-B08B-729C-2D8D16BB667A}"/>
                </a:ext>
              </a:extLst>
            </p:cNvPr>
            <p:cNvSpPr txBox="1"/>
            <p:nvPr/>
          </p:nvSpPr>
          <p:spPr>
            <a:xfrm>
              <a:off x="7569769" y="3177903"/>
              <a:ext cx="5806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Đi học đúng giờ.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C">
            <a:extLst>
              <a:ext uri="{FF2B5EF4-FFF2-40B4-BE49-F238E27FC236}">
                <a16:creationId xmlns:a16="http://schemas.microsoft.com/office/drawing/2014/main" id="{ACCECB08-8943-8EEE-C105-5F284AD659E4}"/>
              </a:ext>
            </a:extLst>
          </p:cNvPr>
          <p:cNvGrpSpPr/>
          <p:nvPr/>
        </p:nvGrpSpPr>
        <p:grpSpPr>
          <a:xfrm>
            <a:off x="735396" y="5094890"/>
            <a:ext cx="10443243" cy="930603"/>
            <a:chOff x="379277" y="4544328"/>
            <a:chExt cx="10443243" cy="930603"/>
          </a:xfrm>
        </p:grpSpPr>
        <p:grpSp>
          <p:nvGrpSpPr>
            <p:cNvPr id="27" name="Nhóm 23">
              <a:extLst>
                <a:ext uri="{FF2B5EF4-FFF2-40B4-BE49-F238E27FC236}">
                  <a16:creationId xmlns:a16="http://schemas.microsoft.com/office/drawing/2014/main" id="{92C89DA2-8841-7838-7FD0-741C8FE45450}"/>
                </a:ext>
              </a:extLst>
            </p:cNvPr>
            <p:cNvGrpSpPr/>
            <p:nvPr/>
          </p:nvGrpSpPr>
          <p:grpSpPr>
            <a:xfrm>
              <a:off x="379277" y="4544328"/>
              <a:ext cx="10443243" cy="930603"/>
              <a:chOff x="958238" y="4423396"/>
              <a:chExt cx="10443243" cy="930603"/>
            </a:xfrm>
          </p:grpSpPr>
          <p:sp>
            <p:nvSpPr>
              <p:cNvPr id="29" name="Hình chữ nhật: Góc Tròn 19">
                <a:extLst>
                  <a:ext uri="{FF2B5EF4-FFF2-40B4-BE49-F238E27FC236}">
                    <a16:creationId xmlns:a16="http://schemas.microsoft.com/office/drawing/2014/main" id="{FB90D611-2E49-566A-48EF-1294BDC31A25}"/>
                  </a:ext>
                </a:extLst>
              </p:cNvPr>
              <p:cNvSpPr/>
              <p:nvPr/>
            </p:nvSpPr>
            <p:spPr>
              <a:xfrm>
                <a:off x="1351278" y="4453999"/>
                <a:ext cx="10050203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30" name="Đồ họa 18">
                <a:extLst>
                  <a:ext uri="{FF2B5EF4-FFF2-40B4-BE49-F238E27FC236}">
                    <a16:creationId xmlns:a16="http://schemas.microsoft.com/office/drawing/2014/main" id="{D7C35AE4-1F3E-4D9F-2A14-82080F3E1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841555" cy="900000"/>
              </a:xfrm>
              <a:prstGeom prst="rect">
                <a:avLst/>
              </a:prstGeom>
            </p:spPr>
          </p:pic>
        </p:grpSp>
        <p:sp>
          <p:nvSpPr>
            <p:cNvPr id="28" name="Hộp Văn bản 42">
              <a:extLst>
                <a:ext uri="{FF2B5EF4-FFF2-40B4-BE49-F238E27FC236}">
                  <a16:creationId xmlns:a16="http://schemas.microsoft.com/office/drawing/2014/main" id="{F9DD39E7-5785-0A69-8BB8-12033D542452}"/>
                </a:ext>
              </a:extLst>
            </p:cNvPr>
            <p:cNvSpPr txBox="1"/>
            <p:nvPr/>
          </p:nvSpPr>
          <p:spPr>
            <a:xfrm>
              <a:off x="1610986" y="4763321"/>
              <a:ext cx="74406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Nói chuyện riêng với bạn trong giờ học.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6" name="wrong 3">
            <a:hlinkClick r:id="" action="ppaction://media"/>
            <a:extLst>
              <a:ext uri="{FF2B5EF4-FFF2-40B4-BE49-F238E27FC236}">
                <a16:creationId xmlns:a16="http://schemas.microsoft.com/office/drawing/2014/main" id="{67531FD8-3F52-1735-31CC-A4063AAF75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5736" y="3160120"/>
            <a:ext cx="487363" cy="487363"/>
          </a:xfrm>
          <a:prstGeom prst="rect">
            <a:avLst/>
          </a:prstGeom>
        </p:spPr>
      </p:pic>
      <p:pic>
        <p:nvPicPr>
          <p:cNvPr id="38" name="wrong 1">
            <a:hlinkClick r:id="" action="ppaction://media"/>
            <a:extLst>
              <a:ext uri="{FF2B5EF4-FFF2-40B4-BE49-F238E27FC236}">
                <a16:creationId xmlns:a16="http://schemas.microsoft.com/office/drawing/2014/main" id="{0FD6053D-4145-1487-1302-337385AEB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57312" y="1912652"/>
            <a:ext cx="487363" cy="487363"/>
          </a:xfrm>
          <a:prstGeom prst="rect">
            <a:avLst/>
          </a:prstGeom>
        </p:spPr>
      </p:pic>
      <p:pic>
        <p:nvPicPr>
          <p:cNvPr id="39" name="correct">
            <a:hlinkClick r:id="" action="ppaction://media"/>
            <a:extLst>
              <a:ext uri="{FF2B5EF4-FFF2-40B4-BE49-F238E27FC236}">
                <a16:creationId xmlns:a16="http://schemas.microsoft.com/office/drawing/2014/main" id="{B89D11BD-6176-BFF6-246B-7B2C2396A0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2272" y="3803550"/>
            <a:ext cx="487363" cy="487363"/>
          </a:xfrm>
          <a:prstGeom prst="rect">
            <a:avLst/>
          </a:prstGeom>
        </p:spPr>
      </p:pic>
      <p:sp>
        <p:nvSpPr>
          <p:cNvPr id="2" name="Arrow: Left 1">
            <a:hlinkClick r:id="rId15" action="ppaction://hlinksldjump"/>
            <a:extLst>
              <a:ext uri="{FF2B5EF4-FFF2-40B4-BE49-F238E27FC236}">
                <a16:creationId xmlns:a16="http://schemas.microsoft.com/office/drawing/2014/main" id="{C6775B36-C04A-821B-9985-64797039861F}"/>
              </a:ext>
            </a:extLst>
          </p:cNvPr>
          <p:cNvSpPr/>
          <p:nvPr/>
        </p:nvSpPr>
        <p:spPr>
          <a:xfrm>
            <a:off x="8224" y="6105746"/>
            <a:ext cx="871624" cy="701939"/>
          </a:xfrm>
          <a:custGeom>
            <a:avLst/>
            <a:gdLst>
              <a:gd name="connsiteX0" fmla="*/ 0 w 871624"/>
              <a:gd name="connsiteY0" fmla="*/ 350970 h 701939"/>
              <a:gd name="connsiteX1" fmla="*/ 266126 w 871624"/>
              <a:gd name="connsiteY1" fmla="*/ 0 h 701939"/>
              <a:gd name="connsiteX2" fmla="*/ 266126 w 871624"/>
              <a:gd name="connsiteY2" fmla="*/ 184912 h 701939"/>
              <a:gd name="connsiteX3" fmla="*/ 871624 w 871624"/>
              <a:gd name="connsiteY3" fmla="*/ 184912 h 701939"/>
              <a:gd name="connsiteX4" fmla="*/ 871624 w 871624"/>
              <a:gd name="connsiteY4" fmla="*/ 517027 h 701939"/>
              <a:gd name="connsiteX5" fmla="*/ 266126 w 871624"/>
              <a:gd name="connsiteY5" fmla="*/ 517027 h 701939"/>
              <a:gd name="connsiteX6" fmla="*/ 266126 w 871624"/>
              <a:gd name="connsiteY6" fmla="*/ 701939 h 701939"/>
              <a:gd name="connsiteX7" fmla="*/ 0 w 871624"/>
              <a:gd name="connsiteY7" fmla="*/ 350970 h 70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624" h="701939" fill="none" extrusionOk="0">
                <a:moveTo>
                  <a:pt x="0" y="350970"/>
                </a:moveTo>
                <a:cubicBezTo>
                  <a:pt x="51905" y="272107"/>
                  <a:pt x="200275" y="83014"/>
                  <a:pt x="266126" y="0"/>
                </a:cubicBezTo>
                <a:cubicBezTo>
                  <a:pt x="269556" y="68787"/>
                  <a:pt x="268478" y="128476"/>
                  <a:pt x="266126" y="184912"/>
                </a:cubicBezTo>
                <a:cubicBezTo>
                  <a:pt x="483012" y="194326"/>
                  <a:pt x="576774" y="189035"/>
                  <a:pt x="871624" y="184912"/>
                </a:cubicBezTo>
                <a:cubicBezTo>
                  <a:pt x="864904" y="288866"/>
                  <a:pt x="863603" y="413787"/>
                  <a:pt x="871624" y="517027"/>
                </a:cubicBezTo>
                <a:cubicBezTo>
                  <a:pt x="620174" y="494230"/>
                  <a:pt x="502377" y="522830"/>
                  <a:pt x="266126" y="517027"/>
                </a:cubicBezTo>
                <a:cubicBezTo>
                  <a:pt x="264059" y="557097"/>
                  <a:pt x="270192" y="623684"/>
                  <a:pt x="266126" y="701939"/>
                </a:cubicBezTo>
                <a:cubicBezTo>
                  <a:pt x="220940" y="607348"/>
                  <a:pt x="74265" y="413272"/>
                  <a:pt x="0" y="350970"/>
                </a:cubicBezTo>
                <a:close/>
              </a:path>
              <a:path w="871624" h="701939" stroke="0" extrusionOk="0">
                <a:moveTo>
                  <a:pt x="0" y="350970"/>
                </a:moveTo>
                <a:cubicBezTo>
                  <a:pt x="83213" y="218797"/>
                  <a:pt x="203309" y="93017"/>
                  <a:pt x="266126" y="0"/>
                </a:cubicBezTo>
                <a:cubicBezTo>
                  <a:pt x="260112" y="63749"/>
                  <a:pt x="267001" y="127884"/>
                  <a:pt x="266126" y="184912"/>
                </a:cubicBezTo>
                <a:cubicBezTo>
                  <a:pt x="501218" y="178912"/>
                  <a:pt x="654329" y="163758"/>
                  <a:pt x="871624" y="184912"/>
                </a:cubicBezTo>
                <a:cubicBezTo>
                  <a:pt x="857878" y="312985"/>
                  <a:pt x="874445" y="405792"/>
                  <a:pt x="871624" y="517027"/>
                </a:cubicBezTo>
                <a:cubicBezTo>
                  <a:pt x="721428" y="505158"/>
                  <a:pt x="541263" y="525173"/>
                  <a:pt x="266126" y="517027"/>
                </a:cubicBezTo>
                <a:cubicBezTo>
                  <a:pt x="271239" y="568525"/>
                  <a:pt x="273173" y="659465"/>
                  <a:pt x="266126" y="701939"/>
                </a:cubicBezTo>
                <a:cubicBezTo>
                  <a:pt x="201173" y="591698"/>
                  <a:pt x="78137" y="439163"/>
                  <a:pt x="0" y="350970"/>
                </a:cubicBezTo>
                <a:close/>
              </a:path>
            </a:pathLst>
          </a:custGeom>
          <a:solidFill>
            <a:srgbClr val="EF4123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20769485">
                  <a:prstGeom prst="leftArrow">
                    <a:avLst>
                      <a:gd name="adj1" fmla="val 47314"/>
                      <a:gd name="adj2" fmla="val 379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DB1C02-D5B0-7BA7-DDFD-807D4DF2F50F}"/>
              </a:ext>
            </a:extLst>
          </p:cNvPr>
          <p:cNvSpPr txBox="1"/>
          <p:nvPr/>
        </p:nvSpPr>
        <p:spPr>
          <a:xfrm>
            <a:off x="2411623" y="899207"/>
            <a:ext cx="815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UTM Avo" panose="02040603050506020204" pitchFamily="18" charset="0"/>
              </a:rPr>
              <a:t>Hành vi nào là không nên làm?</a:t>
            </a:r>
          </a:p>
        </p:txBody>
      </p:sp>
    </p:spTree>
    <p:extLst>
      <p:ext uri="{BB962C8B-B14F-4D97-AF65-F5344CB8AC3E}">
        <p14:creationId xmlns:p14="http://schemas.microsoft.com/office/powerpoint/2010/main" val="32078417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2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4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2F1CA26-09EC-C476-E2D8-6DFE8C772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1894" y="350800"/>
            <a:ext cx="1032824" cy="1238158"/>
          </a:xfrm>
          <a:prstGeom prst="rect">
            <a:avLst/>
          </a:prstGeom>
        </p:spPr>
      </p:pic>
      <p:grpSp>
        <p:nvGrpSpPr>
          <p:cNvPr id="5" name="Graphic 3797">
            <a:extLst>
              <a:ext uri="{FF2B5EF4-FFF2-40B4-BE49-F238E27FC236}">
                <a16:creationId xmlns:a16="http://schemas.microsoft.com/office/drawing/2014/main" id="{E8535196-9F8A-2442-39AB-4C94546BE8DA}"/>
              </a:ext>
            </a:extLst>
          </p:cNvPr>
          <p:cNvGrpSpPr/>
          <p:nvPr/>
        </p:nvGrpSpPr>
        <p:grpSpPr>
          <a:xfrm>
            <a:off x="1294535" y="304804"/>
            <a:ext cx="10269064" cy="1584579"/>
            <a:chOff x="985532" y="165766"/>
            <a:chExt cx="10000823" cy="2643993"/>
          </a:xfrm>
        </p:grpSpPr>
        <p:grpSp>
          <p:nvGrpSpPr>
            <p:cNvPr id="7" name="Graphic 3797">
              <a:extLst>
                <a:ext uri="{FF2B5EF4-FFF2-40B4-BE49-F238E27FC236}">
                  <a16:creationId xmlns:a16="http://schemas.microsoft.com/office/drawing/2014/main" id="{413B22BC-F384-DA6B-1635-42BCD166E709}"/>
                </a:ext>
              </a:extLst>
            </p:cNvPr>
            <p:cNvGrpSpPr/>
            <p:nvPr/>
          </p:nvGrpSpPr>
          <p:grpSpPr>
            <a:xfrm>
              <a:off x="1297729" y="457158"/>
              <a:ext cx="9427856" cy="2138581"/>
              <a:chOff x="1297729" y="457158"/>
              <a:chExt cx="9427856" cy="2138581"/>
            </a:xfrm>
          </p:grpSpPr>
          <p:sp>
            <p:nvSpPr>
              <p:cNvPr id="14" name="Freeform: Shape 3800">
                <a:extLst>
                  <a:ext uri="{FF2B5EF4-FFF2-40B4-BE49-F238E27FC236}">
                    <a16:creationId xmlns:a16="http://schemas.microsoft.com/office/drawing/2014/main" id="{14FF885E-3562-2C86-7AA8-3E8166C3F0BE}"/>
                  </a:ext>
                </a:extLst>
              </p:cNvPr>
              <p:cNvSpPr/>
              <p:nvPr/>
            </p:nvSpPr>
            <p:spPr>
              <a:xfrm>
                <a:off x="1367739" y="570725"/>
                <a:ext cx="9357846" cy="2025014"/>
              </a:xfrm>
              <a:custGeom>
                <a:avLst/>
                <a:gdLst>
                  <a:gd name="connsiteX0" fmla="*/ 9357846 w 9357846"/>
                  <a:gd name="connsiteY0" fmla="*/ 37148 h 2025014"/>
                  <a:gd name="connsiteX1" fmla="*/ 9357846 w 9357846"/>
                  <a:gd name="connsiteY1" fmla="*/ 2025015 h 2025014"/>
                  <a:gd name="connsiteX2" fmla="*/ 486 w 9357846"/>
                  <a:gd name="connsiteY2" fmla="*/ 1939290 h 2025014"/>
                  <a:gd name="connsiteX3" fmla="*/ 35729 w 9357846"/>
                  <a:gd name="connsiteY3" fmla="*/ 0 h 2025014"/>
                  <a:gd name="connsiteX4" fmla="*/ 9356894 w 9357846"/>
                  <a:gd name="connsiteY4" fmla="*/ 35243 h 2025014"/>
                  <a:gd name="connsiteX5" fmla="*/ 9357846 w 9357846"/>
                  <a:gd name="connsiteY5" fmla="*/ 37148 h 20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846" h="2025014">
                    <a:moveTo>
                      <a:pt x="9357846" y="37148"/>
                    </a:moveTo>
                    <a:lnTo>
                      <a:pt x="9357846" y="2025015"/>
                    </a:lnTo>
                    <a:cubicBezTo>
                      <a:pt x="6234599" y="2022158"/>
                      <a:pt x="3124686" y="1938337"/>
                      <a:pt x="486" y="1939290"/>
                    </a:cubicBezTo>
                    <a:cubicBezTo>
                      <a:pt x="-5229" y="1294448"/>
                      <a:pt x="41444" y="643890"/>
                      <a:pt x="35729" y="0"/>
                    </a:cubicBezTo>
                    <a:cubicBezTo>
                      <a:pt x="3142784" y="11430"/>
                      <a:pt x="6249839" y="23813"/>
                      <a:pt x="9356894" y="35243"/>
                    </a:cubicBezTo>
                    <a:lnTo>
                      <a:pt x="9357846" y="37148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5" name="Freeform: Shape 3801">
                <a:extLst>
                  <a:ext uri="{FF2B5EF4-FFF2-40B4-BE49-F238E27FC236}">
                    <a16:creationId xmlns:a16="http://schemas.microsoft.com/office/drawing/2014/main" id="{8ECC6375-E077-CCDA-FD7E-5FC0849CE74A}"/>
                  </a:ext>
                </a:extLst>
              </p:cNvPr>
              <p:cNvSpPr/>
              <p:nvPr/>
            </p:nvSpPr>
            <p:spPr>
              <a:xfrm>
                <a:off x="1297729" y="457158"/>
                <a:ext cx="9357846" cy="2025014"/>
              </a:xfrm>
              <a:custGeom>
                <a:avLst/>
                <a:gdLst>
                  <a:gd name="connsiteX0" fmla="*/ 9357846 w 9357846"/>
                  <a:gd name="connsiteY0" fmla="*/ 37147 h 2025014"/>
                  <a:gd name="connsiteX1" fmla="*/ 9357846 w 9357846"/>
                  <a:gd name="connsiteY1" fmla="*/ 2025015 h 2025014"/>
                  <a:gd name="connsiteX2" fmla="*/ 486 w 9357846"/>
                  <a:gd name="connsiteY2" fmla="*/ 1939290 h 2025014"/>
                  <a:gd name="connsiteX3" fmla="*/ 35729 w 9357846"/>
                  <a:gd name="connsiteY3" fmla="*/ 0 h 2025014"/>
                  <a:gd name="connsiteX4" fmla="*/ 9356894 w 9357846"/>
                  <a:gd name="connsiteY4" fmla="*/ 35242 h 2025014"/>
                  <a:gd name="connsiteX5" fmla="*/ 9357846 w 9357846"/>
                  <a:gd name="connsiteY5" fmla="*/ 37147 h 20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846" h="2025014">
                    <a:moveTo>
                      <a:pt x="9357846" y="37147"/>
                    </a:moveTo>
                    <a:lnTo>
                      <a:pt x="9357846" y="2025015"/>
                    </a:lnTo>
                    <a:cubicBezTo>
                      <a:pt x="6234599" y="2022158"/>
                      <a:pt x="3124686" y="1938338"/>
                      <a:pt x="486" y="1939290"/>
                    </a:cubicBezTo>
                    <a:cubicBezTo>
                      <a:pt x="-5229" y="1294448"/>
                      <a:pt x="41444" y="643890"/>
                      <a:pt x="35729" y="0"/>
                    </a:cubicBezTo>
                    <a:cubicBezTo>
                      <a:pt x="3142784" y="11430"/>
                      <a:pt x="6249839" y="23812"/>
                      <a:pt x="9356894" y="35242"/>
                    </a:cubicBezTo>
                    <a:lnTo>
                      <a:pt x="9357846" y="37147"/>
                    </a:lnTo>
                    <a:close/>
                  </a:path>
                </a:pathLst>
              </a:custGeom>
              <a:solidFill>
                <a:srgbClr val="D7F0D3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8" name="Graphic 3797">
              <a:extLst>
                <a:ext uri="{FF2B5EF4-FFF2-40B4-BE49-F238E27FC236}">
                  <a16:creationId xmlns:a16="http://schemas.microsoft.com/office/drawing/2014/main" id="{33F7E5CA-4A50-F479-CDA4-0E80CFF95BE8}"/>
                </a:ext>
              </a:extLst>
            </p:cNvPr>
            <p:cNvGrpSpPr/>
            <p:nvPr/>
          </p:nvGrpSpPr>
          <p:grpSpPr>
            <a:xfrm>
              <a:off x="985532" y="165766"/>
              <a:ext cx="1111021" cy="1019182"/>
              <a:chOff x="985532" y="165766"/>
              <a:chExt cx="1111021" cy="1019182"/>
            </a:xfrm>
          </p:grpSpPr>
          <p:sp>
            <p:nvSpPr>
              <p:cNvPr id="12" name="Freeform: Shape 3804">
                <a:extLst>
                  <a:ext uri="{FF2B5EF4-FFF2-40B4-BE49-F238E27FC236}">
                    <a16:creationId xmlns:a16="http://schemas.microsoft.com/office/drawing/2014/main" id="{A5CC2A7F-4D24-1032-BC7B-756FEE98F112}"/>
                  </a:ext>
                </a:extLst>
              </p:cNvPr>
              <p:cNvSpPr/>
              <p:nvPr/>
            </p:nvSpPr>
            <p:spPr>
              <a:xfrm>
                <a:off x="985532" y="165766"/>
                <a:ext cx="1111021" cy="1019182"/>
              </a:xfrm>
              <a:custGeom>
                <a:avLst/>
                <a:gdLst>
                  <a:gd name="connsiteX0" fmla="*/ 1012770 w 1111021"/>
                  <a:gd name="connsiteY0" fmla="*/ 339969 h 1019182"/>
                  <a:gd name="connsiteX1" fmla="*/ 895613 w 1111021"/>
                  <a:gd name="connsiteY1" fmla="*/ 445696 h 1019182"/>
                  <a:gd name="connsiteX2" fmla="*/ 560333 w 1111021"/>
                  <a:gd name="connsiteY2" fmla="*/ 747639 h 1019182"/>
                  <a:gd name="connsiteX3" fmla="*/ 392693 w 1111021"/>
                  <a:gd name="connsiteY3" fmla="*/ 898134 h 1019182"/>
                  <a:gd name="connsiteX4" fmla="*/ 267915 w 1111021"/>
                  <a:gd name="connsiteY4" fmla="*/ 1011481 h 1019182"/>
                  <a:gd name="connsiteX5" fmla="*/ 250770 w 1111021"/>
                  <a:gd name="connsiteY5" fmla="*/ 1019101 h 1019182"/>
                  <a:gd name="connsiteX6" fmla="*/ 228863 w 1111021"/>
                  <a:gd name="connsiteY6" fmla="*/ 1003861 h 1019182"/>
                  <a:gd name="connsiteX7" fmla="*/ 224100 w 1111021"/>
                  <a:gd name="connsiteY7" fmla="*/ 976239 h 1019182"/>
                  <a:gd name="connsiteX8" fmla="*/ 229815 w 1111021"/>
                  <a:gd name="connsiteY8" fmla="*/ 897181 h 1019182"/>
                  <a:gd name="connsiteX9" fmla="*/ 56460 w 1111021"/>
                  <a:gd name="connsiteY9" fmla="*/ 961951 h 1019182"/>
                  <a:gd name="connsiteX10" fmla="*/ 28838 w 1111021"/>
                  <a:gd name="connsiteY10" fmla="*/ 927661 h 1019182"/>
                  <a:gd name="connsiteX11" fmla="*/ 113610 w 1111021"/>
                  <a:gd name="connsiteY11" fmla="*/ 805741 h 1019182"/>
                  <a:gd name="connsiteX12" fmla="*/ 28838 w 1111021"/>
                  <a:gd name="connsiteY12" fmla="*/ 821934 h 1019182"/>
                  <a:gd name="connsiteX13" fmla="*/ 3120 w 1111021"/>
                  <a:gd name="connsiteY13" fmla="*/ 781929 h 1019182"/>
                  <a:gd name="connsiteX14" fmla="*/ 71700 w 1111021"/>
                  <a:gd name="connsiteY14" fmla="*/ 708586 h 1019182"/>
                  <a:gd name="connsiteX15" fmla="*/ 805125 w 1111021"/>
                  <a:gd name="connsiteY15" fmla="*/ 36121 h 1019182"/>
                  <a:gd name="connsiteX16" fmla="*/ 840368 w 1111021"/>
                  <a:gd name="connsiteY16" fmla="*/ 8499 h 1019182"/>
                  <a:gd name="connsiteX17" fmla="*/ 842273 w 1111021"/>
                  <a:gd name="connsiteY17" fmla="*/ 7546 h 1019182"/>
                  <a:gd name="connsiteX18" fmla="*/ 890850 w 1111021"/>
                  <a:gd name="connsiteY18" fmla="*/ 97081 h 1019182"/>
                  <a:gd name="connsiteX19" fmla="*/ 875610 w 1111021"/>
                  <a:gd name="connsiteY19" fmla="*/ 143754 h 1019182"/>
                  <a:gd name="connsiteX20" fmla="*/ 1031820 w 1111021"/>
                  <a:gd name="connsiteY20" fmla="*/ 73269 h 1019182"/>
                  <a:gd name="connsiteX21" fmla="*/ 1095638 w 1111021"/>
                  <a:gd name="connsiteY21" fmla="*/ 53266 h 1019182"/>
                  <a:gd name="connsiteX22" fmla="*/ 1106115 w 1111021"/>
                  <a:gd name="connsiteY22" fmla="*/ 87556 h 1019182"/>
                  <a:gd name="connsiteX23" fmla="*/ 959430 w 1111021"/>
                  <a:gd name="connsiteY23" fmla="*/ 248529 h 1019182"/>
                  <a:gd name="connsiteX24" fmla="*/ 1058490 w 1111021"/>
                  <a:gd name="connsiteY24" fmla="*/ 244719 h 1019182"/>
                  <a:gd name="connsiteX25" fmla="*/ 1012770 w 1111021"/>
                  <a:gd name="connsiteY25" fmla="*/ 339969 h 10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11021" h="1019182">
                    <a:moveTo>
                      <a:pt x="1012770" y="339969"/>
                    </a:moveTo>
                    <a:cubicBezTo>
                      <a:pt x="973718" y="375211"/>
                      <a:pt x="934665" y="410454"/>
                      <a:pt x="895613" y="445696"/>
                    </a:cubicBezTo>
                    <a:cubicBezTo>
                      <a:pt x="783218" y="546661"/>
                      <a:pt x="671775" y="646674"/>
                      <a:pt x="560333" y="747639"/>
                    </a:cubicBezTo>
                    <a:lnTo>
                      <a:pt x="392693" y="898134"/>
                    </a:lnTo>
                    <a:cubicBezTo>
                      <a:pt x="351735" y="935281"/>
                      <a:pt x="312683" y="980049"/>
                      <a:pt x="267915" y="1011481"/>
                    </a:cubicBezTo>
                    <a:cubicBezTo>
                      <a:pt x="263153" y="1015291"/>
                      <a:pt x="257438" y="1018149"/>
                      <a:pt x="250770" y="1019101"/>
                    </a:cubicBezTo>
                    <a:cubicBezTo>
                      <a:pt x="241245" y="1020054"/>
                      <a:pt x="232673" y="1012434"/>
                      <a:pt x="228863" y="1003861"/>
                    </a:cubicBezTo>
                    <a:cubicBezTo>
                      <a:pt x="225053" y="995289"/>
                      <a:pt x="224100" y="985764"/>
                      <a:pt x="224100" y="976239"/>
                    </a:cubicBezTo>
                    <a:cubicBezTo>
                      <a:pt x="223148" y="949569"/>
                      <a:pt x="225053" y="923851"/>
                      <a:pt x="229815" y="897181"/>
                    </a:cubicBezTo>
                    <a:cubicBezTo>
                      <a:pt x="169808" y="914326"/>
                      <a:pt x="112658" y="937186"/>
                      <a:pt x="56460" y="961951"/>
                    </a:cubicBezTo>
                    <a:cubicBezTo>
                      <a:pt x="35505" y="971476"/>
                      <a:pt x="16455" y="945759"/>
                      <a:pt x="28838" y="927661"/>
                    </a:cubicBezTo>
                    <a:cubicBezTo>
                      <a:pt x="56460" y="886704"/>
                      <a:pt x="85035" y="845747"/>
                      <a:pt x="113610" y="805741"/>
                    </a:cubicBezTo>
                    <a:cubicBezTo>
                      <a:pt x="85035" y="810504"/>
                      <a:pt x="56460" y="816219"/>
                      <a:pt x="28838" y="821934"/>
                    </a:cubicBezTo>
                    <a:cubicBezTo>
                      <a:pt x="6930" y="826697"/>
                      <a:pt x="-6405" y="798122"/>
                      <a:pt x="3120" y="781929"/>
                    </a:cubicBezTo>
                    <a:cubicBezTo>
                      <a:pt x="17408" y="755259"/>
                      <a:pt x="51698" y="730494"/>
                      <a:pt x="71700" y="708586"/>
                    </a:cubicBezTo>
                    <a:cubicBezTo>
                      <a:pt x="303158" y="470461"/>
                      <a:pt x="567000" y="267579"/>
                      <a:pt x="805125" y="36121"/>
                    </a:cubicBezTo>
                    <a:cubicBezTo>
                      <a:pt x="815603" y="25644"/>
                      <a:pt x="827033" y="15166"/>
                      <a:pt x="840368" y="8499"/>
                    </a:cubicBezTo>
                    <a:lnTo>
                      <a:pt x="842273" y="7546"/>
                    </a:lnTo>
                    <a:cubicBezTo>
                      <a:pt x="910853" y="-25791"/>
                      <a:pt x="899423" y="59934"/>
                      <a:pt x="890850" y="97081"/>
                    </a:cubicBezTo>
                    <a:cubicBezTo>
                      <a:pt x="887040" y="113274"/>
                      <a:pt x="881325" y="128514"/>
                      <a:pt x="875610" y="143754"/>
                    </a:cubicBezTo>
                    <a:cubicBezTo>
                      <a:pt x="927998" y="119941"/>
                      <a:pt x="979433" y="97081"/>
                      <a:pt x="1031820" y="73269"/>
                    </a:cubicBezTo>
                    <a:cubicBezTo>
                      <a:pt x="1048965" y="65649"/>
                      <a:pt x="1075635" y="44694"/>
                      <a:pt x="1095638" y="53266"/>
                    </a:cubicBezTo>
                    <a:cubicBezTo>
                      <a:pt x="1108973" y="58981"/>
                      <a:pt x="1116593" y="76126"/>
                      <a:pt x="1106115" y="87556"/>
                    </a:cubicBezTo>
                    <a:cubicBezTo>
                      <a:pt x="1057538" y="140896"/>
                      <a:pt x="1008008" y="195189"/>
                      <a:pt x="959430" y="248529"/>
                    </a:cubicBezTo>
                    <a:cubicBezTo>
                      <a:pt x="992768" y="247576"/>
                      <a:pt x="1025153" y="245671"/>
                      <a:pt x="1058490" y="244719"/>
                    </a:cubicBezTo>
                    <a:cubicBezTo>
                      <a:pt x="1128975" y="240909"/>
                      <a:pt x="1026105" y="328539"/>
                      <a:pt x="1012770" y="339969"/>
                    </a:cubicBezTo>
                    <a:close/>
                  </a:path>
                </a:pathLst>
              </a:custGeom>
              <a:solidFill>
                <a:srgbClr val="F9DE8D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3" name="Freeform: Shape 3807">
                <a:extLst>
                  <a:ext uri="{FF2B5EF4-FFF2-40B4-BE49-F238E27FC236}">
                    <a16:creationId xmlns:a16="http://schemas.microsoft.com/office/drawing/2014/main" id="{CF5DD565-C2EB-6FF3-60FC-14E1D9EFCA55}"/>
                  </a:ext>
                </a:extLst>
              </p:cNvPr>
              <p:cNvSpPr/>
              <p:nvPr/>
            </p:nvSpPr>
            <p:spPr>
              <a:xfrm>
                <a:off x="1427816" y="427788"/>
                <a:ext cx="270686" cy="264982"/>
              </a:xfrm>
              <a:custGeom>
                <a:avLst/>
                <a:gdLst>
                  <a:gd name="connsiteX0" fmla="*/ 4702 w 270686"/>
                  <a:gd name="connsiteY0" fmla="*/ 256064 h 264982"/>
                  <a:gd name="connsiteX1" fmla="*/ 37087 w 270686"/>
                  <a:gd name="connsiteY1" fmla="*/ 259874 h 264982"/>
                  <a:gd name="connsiteX2" fmla="*/ 261877 w 270686"/>
                  <a:gd name="connsiteY2" fmla="*/ 40799 h 264982"/>
                  <a:gd name="connsiteX3" fmla="*/ 265687 w 270686"/>
                  <a:gd name="connsiteY3" fmla="*/ 8414 h 264982"/>
                  <a:gd name="connsiteX4" fmla="*/ 233302 w 270686"/>
                  <a:gd name="connsiteY4" fmla="*/ 4604 h 264982"/>
                  <a:gd name="connsiteX5" fmla="*/ 8512 w 270686"/>
                  <a:gd name="connsiteY5" fmla="*/ 223679 h 264982"/>
                  <a:gd name="connsiteX6" fmla="*/ 4702 w 270686"/>
                  <a:gd name="connsiteY6" fmla="*/ 256064 h 26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0686" h="264982">
                    <a:moveTo>
                      <a:pt x="4702" y="256064"/>
                    </a:moveTo>
                    <a:cubicBezTo>
                      <a:pt x="12322" y="265589"/>
                      <a:pt x="28514" y="268447"/>
                      <a:pt x="37087" y="259874"/>
                    </a:cubicBezTo>
                    <a:cubicBezTo>
                      <a:pt x="112334" y="187484"/>
                      <a:pt x="175199" y="101759"/>
                      <a:pt x="261877" y="40799"/>
                    </a:cubicBezTo>
                    <a:cubicBezTo>
                      <a:pt x="272354" y="33179"/>
                      <a:pt x="273307" y="17939"/>
                      <a:pt x="265687" y="8414"/>
                    </a:cubicBezTo>
                    <a:cubicBezTo>
                      <a:pt x="257114" y="-2063"/>
                      <a:pt x="243779" y="-2063"/>
                      <a:pt x="233302" y="4604"/>
                    </a:cubicBezTo>
                    <a:cubicBezTo>
                      <a:pt x="146624" y="65564"/>
                      <a:pt x="83759" y="151289"/>
                      <a:pt x="8512" y="223679"/>
                    </a:cubicBezTo>
                    <a:cubicBezTo>
                      <a:pt x="-1013" y="232252"/>
                      <a:pt x="-2918" y="245587"/>
                      <a:pt x="4702" y="256064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9" name="Graphic 3797">
              <a:extLst>
                <a:ext uri="{FF2B5EF4-FFF2-40B4-BE49-F238E27FC236}">
                  <a16:creationId xmlns:a16="http://schemas.microsoft.com/office/drawing/2014/main" id="{E91C25B6-A358-E9C3-DEFA-CE59BE70436F}"/>
                </a:ext>
              </a:extLst>
            </p:cNvPr>
            <p:cNvGrpSpPr/>
            <p:nvPr/>
          </p:nvGrpSpPr>
          <p:grpSpPr>
            <a:xfrm>
              <a:off x="9875334" y="1790577"/>
              <a:ext cx="1111021" cy="1019182"/>
              <a:chOff x="9875334" y="1790577"/>
              <a:chExt cx="1111021" cy="1019182"/>
            </a:xfrm>
          </p:grpSpPr>
          <p:sp>
            <p:nvSpPr>
              <p:cNvPr id="10" name="Freeform: Shape 3809">
                <a:extLst>
                  <a:ext uri="{FF2B5EF4-FFF2-40B4-BE49-F238E27FC236}">
                    <a16:creationId xmlns:a16="http://schemas.microsoft.com/office/drawing/2014/main" id="{853C3E2D-3A9C-804C-B9E2-571860DDB5B1}"/>
                  </a:ext>
                </a:extLst>
              </p:cNvPr>
              <p:cNvSpPr/>
              <p:nvPr/>
            </p:nvSpPr>
            <p:spPr>
              <a:xfrm>
                <a:off x="9875334" y="1790577"/>
                <a:ext cx="1111021" cy="1019182"/>
              </a:xfrm>
              <a:custGeom>
                <a:avLst/>
                <a:gdLst>
                  <a:gd name="connsiteX0" fmla="*/ 99203 w 1111021"/>
                  <a:gd name="connsiteY0" fmla="*/ 679213 h 1019182"/>
                  <a:gd name="connsiteX1" fmla="*/ 216361 w 1111021"/>
                  <a:gd name="connsiteY1" fmla="*/ 573486 h 1019182"/>
                  <a:gd name="connsiteX2" fmla="*/ 551641 w 1111021"/>
                  <a:gd name="connsiteY2" fmla="*/ 271543 h 1019182"/>
                  <a:gd name="connsiteX3" fmla="*/ 719281 w 1111021"/>
                  <a:gd name="connsiteY3" fmla="*/ 121048 h 1019182"/>
                  <a:gd name="connsiteX4" fmla="*/ 844059 w 1111021"/>
                  <a:gd name="connsiteY4" fmla="*/ 7701 h 1019182"/>
                  <a:gd name="connsiteX5" fmla="*/ 861203 w 1111021"/>
                  <a:gd name="connsiteY5" fmla="*/ 81 h 1019182"/>
                  <a:gd name="connsiteX6" fmla="*/ 883111 w 1111021"/>
                  <a:gd name="connsiteY6" fmla="*/ 15321 h 1019182"/>
                  <a:gd name="connsiteX7" fmla="*/ 887873 w 1111021"/>
                  <a:gd name="connsiteY7" fmla="*/ 42943 h 1019182"/>
                  <a:gd name="connsiteX8" fmla="*/ 882159 w 1111021"/>
                  <a:gd name="connsiteY8" fmla="*/ 122001 h 1019182"/>
                  <a:gd name="connsiteX9" fmla="*/ 1054561 w 1111021"/>
                  <a:gd name="connsiteY9" fmla="*/ 57231 h 1019182"/>
                  <a:gd name="connsiteX10" fmla="*/ 1082184 w 1111021"/>
                  <a:gd name="connsiteY10" fmla="*/ 91521 h 1019182"/>
                  <a:gd name="connsiteX11" fmla="*/ 997411 w 1111021"/>
                  <a:gd name="connsiteY11" fmla="*/ 213441 h 1019182"/>
                  <a:gd name="connsiteX12" fmla="*/ 1082184 w 1111021"/>
                  <a:gd name="connsiteY12" fmla="*/ 197248 h 1019182"/>
                  <a:gd name="connsiteX13" fmla="*/ 1107901 w 1111021"/>
                  <a:gd name="connsiteY13" fmla="*/ 237253 h 1019182"/>
                  <a:gd name="connsiteX14" fmla="*/ 1039321 w 1111021"/>
                  <a:gd name="connsiteY14" fmla="*/ 310596 h 1019182"/>
                  <a:gd name="connsiteX15" fmla="*/ 305896 w 1111021"/>
                  <a:gd name="connsiteY15" fmla="*/ 983061 h 1019182"/>
                  <a:gd name="connsiteX16" fmla="*/ 270653 w 1111021"/>
                  <a:gd name="connsiteY16" fmla="*/ 1010683 h 1019182"/>
                  <a:gd name="connsiteX17" fmla="*/ 268748 w 1111021"/>
                  <a:gd name="connsiteY17" fmla="*/ 1011636 h 1019182"/>
                  <a:gd name="connsiteX18" fmla="*/ 220171 w 1111021"/>
                  <a:gd name="connsiteY18" fmla="*/ 922101 h 1019182"/>
                  <a:gd name="connsiteX19" fmla="*/ 235411 w 1111021"/>
                  <a:gd name="connsiteY19" fmla="*/ 875428 h 1019182"/>
                  <a:gd name="connsiteX20" fmla="*/ 79201 w 1111021"/>
                  <a:gd name="connsiteY20" fmla="*/ 945913 h 1019182"/>
                  <a:gd name="connsiteX21" fmla="*/ 15384 w 1111021"/>
                  <a:gd name="connsiteY21" fmla="*/ 965916 h 1019182"/>
                  <a:gd name="connsiteX22" fmla="*/ 4906 w 1111021"/>
                  <a:gd name="connsiteY22" fmla="*/ 931626 h 1019182"/>
                  <a:gd name="connsiteX23" fmla="*/ 151591 w 1111021"/>
                  <a:gd name="connsiteY23" fmla="*/ 770653 h 1019182"/>
                  <a:gd name="connsiteX24" fmla="*/ 52531 w 1111021"/>
                  <a:gd name="connsiteY24" fmla="*/ 774463 h 1019182"/>
                  <a:gd name="connsiteX25" fmla="*/ 99203 w 1111021"/>
                  <a:gd name="connsiteY25" fmla="*/ 679213 h 10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11021" h="1019182">
                    <a:moveTo>
                      <a:pt x="99203" y="679213"/>
                    </a:moveTo>
                    <a:cubicBezTo>
                      <a:pt x="138256" y="643971"/>
                      <a:pt x="177309" y="608728"/>
                      <a:pt x="216361" y="573486"/>
                    </a:cubicBezTo>
                    <a:cubicBezTo>
                      <a:pt x="327803" y="472521"/>
                      <a:pt x="440198" y="372508"/>
                      <a:pt x="551641" y="271543"/>
                    </a:cubicBezTo>
                    <a:lnTo>
                      <a:pt x="719281" y="121048"/>
                    </a:lnTo>
                    <a:cubicBezTo>
                      <a:pt x="760239" y="83901"/>
                      <a:pt x="799291" y="39133"/>
                      <a:pt x="844059" y="7701"/>
                    </a:cubicBezTo>
                    <a:cubicBezTo>
                      <a:pt x="848821" y="3891"/>
                      <a:pt x="854536" y="1033"/>
                      <a:pt x="861203" y="81"/>
                    </a:cubicBezTo>
                    <a:cubicBezTo>
                      <a:pt x="870729" y="-872"/>
                      <a:pt x="879301" y="6748"/>
                      <a:pt x="883111" y="15321"/>
                    </a:cubicBezTo>
                    <a:cubicBezTo>
                      <a:pt x="886921" y="23893"/>
                      <a:pt x="887873" y="33418"/>
                      <a:pt x="887873" y="42943"/>
                    </a:cubicBezTo>
                    <a:cubicBezTo>
                      <a:pt x="888826" y="69613"/>
                      <a:pt x="886921" y="95331"/>
                      <a:pt x="882159" y="122001"/>
                    </a:cubicBezTo>
                    <a:cubicBezTo>
                      <a:pt x="942167" y="105808"/>
                      <a:pt x="998363" y="82948"/>
                      <a:pt x="1054561" y="57231"/>
                    </a:cubicBezTo>
                    <a:cubicBezTo>
                      <a:pt x="1075517" y="47706"/>
                      <a:pt x="1094567" y="73423"/>
                      <a:pt x="1082184" y="91521"/>
                    </a:cubicBezTo>
                    <a:cubicBezTo>
                      <a:pt x="1054561" y="132478"/>
                      <a:pt x="1025986" y="173436"/>
                      <a:pt x="997411" y="213441"/>
                    </a:cubicBezTo>
                    <a:cubicBezTo>
                      <a:pt x="1025986" y="208678"/>
                      <a:pt x="1054561" y="202963"/>
                      <a:pt x="1082184" y="197248"/>
                    </a:cubicBezTo>
                    <a:cubicBezTo>
                      <a:pt x="1104092" y="192486"/>
                      <a:pt x="1117426" y="221061"/>
                      <a:pt x="1107901" y="237253"/>
                    </a:cubicBezTo>
                    <a:cubicBezTo>
                      <a:pt x="1093613" y="263923"/>
                      <a:pt x="1059323" y="288688"/>
                      <a:pt x="1039321" y="310596"/>
                    </a:cubicBezTo>
                    <a:cubicBezTo>
                      <a:pt x="807864" y="548721"/>
                      <a:pt x="544021" y="751603"/>
                      <a:pt x="305896" y="983061"/>
                    </a:cubicBezTo>
                    <a:cubicBezTo>
                      <a:pt x="295419" y="993538"/>
                      <a:pt x="283989" y="1004016"/>
                      <a:pt x="270653" y="1010683"/>
                    </a:cubicBezTo>
                    <a:lnTo>
                      <a:pt x="268748" y="1011636"/>
                    </a:lnTo>
                    <a:cubicBezTo>
                      <a:pt x="200169" y="1044973"/>
                      <a:pt x="211598" y="959248"/>
                      <a:pt x="220171" y="922101"/>
                    </a:cubicBezTo>
                    <a:cubicBezTo>
                      <a:pt x="223981" y="905908"/>
                      <a:pt x="229696" y="890668"/>
                      <a:pt x="235411" y="875428"/>
                    </a:cubicBezTo>
                    <a:cubicBezTo>
                      <a:pt x="183023" y="899241"/>
                      <a:pt x="131589" y="922101"/>
                      <a:pt x="79201" y="945913"/>
                    </a:cubicBezTo>
                    <a:cubicBezTo>
                      <a:pt x="62056" y="953533"/>
                      <a:pt x="35386" y="974488"/>
                      <a:pt x="15384" y="965916"/>
                    </a:cubicBezTo>
                    <a:cubicBezTo>
                      <a:pt x="2048" y="960201"/>
                      <a:pt x="-5572" y="943056"/>
                      <a:pt x="4906" y="931626"/>
                    </a:cubicBezTo>
                    <a:cubicBezTo>
                      <a:pt x="53484" y="878286"/>
                      <a:pt x="103014" y="823993"/>
                      <a:pt x="151591" y="770653"/>
                    </a:cubicBezTo>
                    <a:cubicBezTo>
                      <a:pt x="118253" y="771606"/>
                      <a:pt x="85869" y="773511"/>
                      <a:pt x="52531" y="774463"/>
                    </a:cubicBezTo>
                    <a:cubicBezTo>
                      <a:pt x="-17002" y="778273"/>
                      <a:pt x="86821" y="690643"/>
                      <a:pt x="99203" y="679213"/>
                    </a:cubicBezTo>
                    <a:close/>
                  </a:path>
                </a:pathLst>
              </a:custGeom>
              <a:solidFill>
                <a:srgbClr val="F9DE8D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1" name="Freeform: Shape 3812">
                <a:extLst>
                  <a:ext uri="{FF2B5EF4-FFF2-40B4-BE49-F238E27FC236}">
                    <a16:creationId xmlns:a16="http://schemas.microsoft.com/office/drawing/2014/main" id="{50EB9570-EC0C-C694-AB75-EB359143F5BC}"/>
                  </a:ext>
                </a:extLst>
              </p:cNvPr>
              <p:cNvSpPr/>
              <p:nvPr/>
            </p:nvSpPr>
            <p:spPr>
              <a:xfrm>
                <a:off x="10274338" y="2282754"/>
                <a:ext cx="271092" cy="264982"/>
              </a:xfrm>
              <a:custGeom>
                <a:avLst/>
                <a:gdLst>
                  <a:gd name="connsiteX0" fmla="*/ 265985 w 271092"/>
                  <a:gd name="connsiteY0" fmla="*/ 8918 h 264982"/>
                  <a:gd name="connsiteX1" fmla="*/ 233599 w 271092"/>
                  <a:gd name="connsiteY1" fmla="*/ 5108 h 264982"/>
                  <a:gd name="connsiteX2" fmla="*/ 8810 w 271092"/>
                  <a:gd name="connsiteY2" fmla="*/ 224183 h 264982"/>
                  <a:gd name="connsiteX3" fmla="*/ 4999 w 271092"/>
                  <a:gd name="connsiteY3" fmla="*/ 256568 h 264982"/>
                  <a:gd name="connsiteX4" fmla="*/ 37385 w 271092"/>
                  <a:gd name="connsiteY4" fmla="*/ 260378 h 264982"/>
                  <a:gd name="connsiteX5" fmla="*/ 262174 w 271092"/>
                  <a:gd name="connsiteY5" fmla="*/ 41303 h 264982"/>
                  <a:gd name="connsiteX6" fmla="*/ 265985 w 271092"/>
                  <a:gd name="connsiteY6" fmla="*/ 8918 h 26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092" h="264982">
                    <a:moveTo>
                      <a:pt x="265985" y="8918"/>
                    </a:moveTo>
                    <a:cubicBezTo>
                      <a:pt x="258365" y="-607"/>
                      <a:pt x="242172" y="-3464"/>
                      <a:pt x="233599" y="5108"/>
                    </a:cubicBezTo>
                    <a:cubicBezTo>
                      <a:pt x="158352" y="77498"/>
                      <a:pt x="95487" y="163223"/>
                      <a:pt x="8810" y="224183"/>
                    </a:cubicBezTo>
                    <a:cubicBezTo>
                      <a:pt x="-1668" y="231803"/>
                      <a:pt x="-2621" y="247043"/>
                      <a:pt x="4999" y="256568"/>
                    </a:cubicBezTo>
                    <a:cubicBezTo>
                      <a:pt x="13572" y="267046"/>
                      <a:pt x="26907" y="267046"/>
                      <a:pt x="37385" y="260378"/>
                    </a:cubicBezTo>
                    <a:cubicBezTo>
                      <a:pt x="124062" y="199418"/>
                      <a:pt x="186927" y="113693"/>
                      <a:pt x="262174" y="41303"/>
                    </a:cubicBezTo>
                    <a:cubicBezTo>
                      <a:pt x="271699" y="32731"/>
                      <a:pt x="274557" y="19396"/>
                      <a:pt x="265985" y="8918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</p:grpSp>
      <p:grpSp>
        <p:nvGrpSpPr>
          <p:cNvPr id="16" name="A">
            <a:extLst>
              <a:ext uri="{FF2B5EF4-FFF2-40B4-BE49-F238E27FC236}">
                <a16:creationId xmlns:a16="http://schemas.microsoft.com/office/drawing/2014/main" id="{8F58F721-42D1-4EB3-EB1C-F5C3DE9FE74A}"/>
              </a:ext>
            </a:extLst>
          </p:cNvPr>
          <p:cNvGrpSpPr/>
          <p:nvPr/>
        </p:nvGrpSpPr>
        <p:grpSpPr>
          <a:xfrm>
            <a:off x="744031" y="2280750"/>
            <a:ext cx="10443242" cy="928788"/>
            <a:chOff x="873494" y="2490890"/>
            <a:chExt cx="10443242" cy="928788"/>
          </a:xfrm>
        </p:grpSpPr>
        <p:grpSp>
          <p:nvGrpSpPr>
            <p:cNvPr id="17" name="Nhóm 12">
              <a:extLst>
                <a:ext uri="{FF2B5EF4-FFF2-40B4-BE49-F238E27FC236}">
                  <a16:creationId xmlns:a16="http://schemas.microsoft.com/office/drawing/2014/main" id="{F5753455-3ADB-7219-FE5F-9C446C329075}"/>
                </a:ext>
              </a:extLst>
            </p:cNvPr>
            <p:cNvGrpSpPr/>
            <p:nvPr/>
          </p:nvGrpSpPr>
          <p:grpSpPr>
            <a:xfrm>
              <a:off x="873494" y="2490890"/>
              <a:ext cx="10443242" cy="928788"/>
              <a:chOff x="873494" y="2490890"/>
              <a:chExt cx="10443242" cy="928788"/>
            </a:xfrm>
          </p:grpSpPr>
          <p:sp>
            <p:nvSpPr>
              <p:cNvPr id="19" name="Hình chữ nhật: Góc Tròn 11">
                <a:extLst>
                  <a:ext uri="{FF2B5EF4-FFF2-40B4-BE49-F238E27FC236}">
                    <a16:creationId xmlns:a16="http://schemas.microsoft.com/office/drawing/2014/main" id="{3405B960-7CF7-D314-11A5-9F9F5E9CA712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9789962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0" name="Đồ họa 7">
                <a:extLst>
                  <a:ext uri="{FF2B5EF4-FFF2-40B4-BE49-F238E27FC236}">
                    <a16:creationId xmlns:a16="http://schemas.microsoft.com/office/drawing/2014/main" id="{14E0D95F-BD19-C08F-2025-A22323EC4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873494" y="2490890"/>
                <a:ext cx="973973" cy="900000"/>
              </a:xfrm>
              <a:prstGeom prst="rect">
                <a:avLst/>
              </a:prstGeom>
            </p:spPr>
          </p:pic>
        </p:grpSp>
        <p:sp>
          <p:nvSpPr>
            <p:cNvPr id="18" name="Hộp Văn bản 42">
              <a:extLst>
                <a:ext uri="{FF2B5EF4-FFF2-40B4-BE49-F238E27FC236}">
                  <a16:creationId xmlns:a16="http://schemas.microsoft.com/office/drawing/2014/main" id="{A7803EF3-C755-52CE-241A-42BE596E844F}"/>
                </a:ext>
              </a:extLst>
            </p:cNvPr>
            <p:cNvSpPr txBox="1"/>
            <p:nvPr/>
          </p:nvSpPr>
          <p:spPr>
            <a:xfrm>
              <a:off x="1994408" y="2755788"/>
              <a:ext cx="8368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Tranh giành đồ chơi với em.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B">
            <a:extLst>
              <a:ext uri="{FF2B5EF4-FFF2-40B4-BE49-F238E27FC236}">
                <a16:creationId xmlns:a16="http://schemas.microsoft.com/office/drawing/2014/main" id="{B49A54CD-06F2-A5DA-4AD0-EBBAA7451F99}"/>
              </a:ext>
            </a:extLst>
          </p:cNvPr>
          <p:cNvGrpSpPr/>
          <p:nvPr/>
        </p:nvGrpSpPr>
        <p:grpSpPr>
          <a:xfrm>
            <a:off x="744031" y="3631776"/>
            <a:ext cx="10486962" cy="933156"/>
            <a:chOff x="6372683" y="2989513"/>
            <a:chExt cx="10486962" cy="933156"/>
          </a:xfrm>
        </p:grpSpPr>
        <p:grpSp>
          <p:nvGrpSpPr>
            <p:cNvPr id="22" name="Nhóm 22">
              <a:extLst>
                <a:ext uri="{FF2B5EF4-FFF2-40B4-BE49-F238E27FC236}">
                  <a16:creationId xmlns:a16="http://schemas.microsoft.com/office/drawing/2014/main" id="{00F3907F-0FAB-0DFE-B09E-852F27F7C24C}"/>
                </a:ext>
              </a:extLst>
            </p:cNvPr>
            <p:cNvGrpSpPr/>
            <p:nvPr/>
          </p:nvGrpSpPr>
          <p:grpSpPr>
            <a:xfrm>
              <a:off x="6372683" y="2989513"/>
              <a:ext cx="10443244" cy="933156"/>
              <a:chOff x="6309362" y="2463371"/>
              <a:chExt cx="10443244" cy="933156"/>
            </a:xfrm>
          </p:grpSpPr>
          <p:sp>
            <p:nvSpPr>
              <p:cNvPr id="24" name="Hình chữ nhật: Góc Tròn 12">
                <a:extLst>
                  <a:ext uri="{FF2B5EF4-FFF2-40B4-BE49-F238E27FC236}">
                    <a16:creationId xmlns:a16="http://schemas.microsoft.com/office/drawing/2014/main" id="{B4EAA1AD-2042-4BC9-9029-19BE1B661D2E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10064416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5" name="Đồ họa 14">
                <a:extLst>
                  <a:ext uri="{FF2B5EF4-FFF2-40B4-BE49-F238E27FC236}">
                    <a16:creationId xmlns:a16="http://schemas.microsoft.com/office/drawing/2014/main" id="{BAA406A9-3F65-C230-E77E-5CA817CCB8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828947" cy="900000"/>
              </a:xfrm>
              <a:prstGeom prst="rect">
                <a:avLst/>
              </a:prstGeom>
            </p:spPr>
          </p:pic>
        </p:grpSp>
        <p:sp>
          <p:nvSpPr>
            <p:cNvPr id="23" name="Hộp Văn bản 42">
              <a:extLst>
                <a:ext uri="{FF2B5EF4-FFF2-40B4-BE49-F238E27FC236}">
                  <a16:creationId xmlns:a16="http://schemas.microsoft.com/office/drawing/2014/main" id="{72D4AAF8-DAF2-0DF9-3EAB-076508C17753}"/>
                </a:ext>
              </a:extLst>
            </p:cNvPr>
            <p:cNvSpPr txBox="1"/>
            <p:nvPr/>
          </p:nvSpPr>
          <p:spPr>
            <a:xfrm>
              <a:off x="7311243" y="3175953"/>
              <a:ext cx="95484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Quét nhà giúp bố mẹ khi ở nhà.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C">
            <a:extLst>
              <a:ext uri="{FF2B5EF4-FFF2-40B4-BE49-F238E27FC236}">
                <a16:creationId xmlns:a16="http://schemas.microsoft.com/office/drawing/2014/main" id="{09536EAC-BEA2-C423-CCDC-8BB8FD1EAFDF}"/>
              </a:ext>
            </a:extLst>
          </p:cNvPr>
          <p:cNvGrpSpPr/>
          <p:nvPr/>
        </p:nvGrpSpPr>
        <p:grpSpPr>
          <a:xfrm>
            <a:off x="667604" y="4940398"/>
            <a:ext cx="10443243" cy="930603"/>
            <a:chOff x="379277" y="4544328"/>
            <a:chExt cx="10443243" cy="930603"/>
          </a:xfrm>
        </p:grpSpPr>
        <p:grpSp>
          <p:nvGrpSpPr>
            <p:cNvPr id="27" name="Nhóm 23">
              <a:extLst>
                <a:ext uri="{FF2B5EF4-FFF2-40B4-BE49-F238E27FC236}">
                  <a16:creationId xmlns:a16="http://schemas.microsoft.com/office/drawing/2014/main" id="{2AE1EE59-CE57-38F3-CD71-12165D67CA3B}"/>
                </a:ext>
              </a:extLst>
            </p:cNvPr>
            <p:cNvGrpSpPr/>
            <p:nvPr/>
          </p:nvGrpSpPr>
          <p:grpSpPr>
            <a:xfrm>
              <a:off x="379277" y="4544328"/>
              <a:ext cx="10443243" cy="930603"/>
              <a:chOff x="958238" y="4423396"/>
              <a:chExt cx="10443243" cy="930603"/>
            </a:xfrm>
          </p:grpSpPr>
          <p:sp>
            <p:nvSpPr>
              <p:cNvPr id="29" name="Hình chữ nhật: Góc Tròn 19">
                <a:extLst>
                  <a:ext uri="{FF2B5EF4-FFF2-40B4-BE49-F238E27FC236}">
                    <a16:creationId xmlns:a16="http://schemas.microsoft.com/office/drawing/2014/main" id="{C9D56E7B-705D-9B5E-BB9A-E85B34DACE22}"/>
                  </a:ext>
                </a:extLst>
              </p:cNvPr>
              <p:cNvSpPr/>
              <p:nvPr/>
            </p:nvSpPr>
            <p:spPr>
              <a:xfrm>
                <a:off x="1351278" y="4453999"/>
                <a:ext cx="10050203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30" name="Đồ họa 18">
                <a:extLst>
                  <a:ext uri="{FF2B5EF4-FFF2-40B4-BE49-F238E27FC236}">
                    <a16:creationId xmlns:a16="http://schemas.microsoft.com/office/drawing/2014/main" id="{84D869E9-E6F1-4AB0-30D8-64C15E4CFC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841555" cy="900000"/>
              </a:xfrm>
              <a:prstGeom prst="rect">
                <a:avLst/>
              </a:prstGeom>
            </p:spPr>
          </p:pic>
        </p:grpSp>
        <p:sp>
          <p:nvSpPr>
            <p:cNvPr id="28" name="Hộp Văn bản 42">
              <a:extLst>
                <a:ext uri="{FF2B5EF4-FFF2-40B4-BE49-F238E27FC236}">
                  <a16:creationId xmlns:a16="http://schemas.microsoft.com/office/drawing/2014/main" id="{1AA0B91F-FA99-D025-349B-833862F50E9E}"/>
                </a:ext>
              </a:extLst>
            </p:cNvPr>
            <p:cNvSpPr txBox="1"/>
            <p:nvPr/>
          </p:nvSpPr>
          <p:spPr>
            <a:xfrm>
              <a:off x="1383929" y="4763321"/>
              <a:ext cx="74406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Không làm giúp khi bố mẹ nhờ.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6" name="wrong 3">
            <a:hlinkClick r:id="" action="ppaction://media"/>
            <a:extLst>
              <a:ext uri="{FF2B5EF4-FFF2-40B4-BE49-F238E27FC236}">
                <a16:creationId xmlns:a16="http://schemas.microsoft.com/office/drawing/2014/main" id="{124A4290-D4C3-B458-B655-569844717A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5736" y="3160120"/>
            <a:ext cx="487363" cy="487363"/>
          </a:xfrm>
          <a:prstGeom prst="rect">
            <a:avLst/>
          </a:prstGeom>
        </p:spPr>
      </p:pic>
      <p:pic>
        <p:nvPicPr>
          <p:cNvPr id="37" name="wrong 2">
            <a:hlinkClick r:id="" action="ppaction://media"/>
            <a:extLst>
              <a:ext uri="{FF2B5EF4-FFF2-40B4-BE49-F238E27FC236}">
                <a16:creationId xmlns:a16="http://schemas.microsoft.com/office/drawing/2014/main" id="{B0CE6743-D784-A7BA-D375-90AE070297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41524" y="2536386"/>
            <a:ext cx="487363" cy="487363"/>
          </a:xfrm>
          <a:prstGeom prst="rect">
            <a:avLst/>
          </a:prstGeom>
        </p:spPr>
      </p:pic>
      <p:pic>
        <p:nvPicPr>
          <p:cNvPr id="39" name="correct">
            <a:hlinkClick r:id="" action="ppaction://media"/>
            <a:extLst>
              <a:ext uri="{FF2B5EF4-FFF2-40B4-BE49-F238E27FC236}">
                <a16:creationId xmlns:a16="http://schemas.microsoft.com/office/drawing/2014/main" id="{81C8DF7A-C543-C9DF-E111-61B2FF63C1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2272" y="3803550"/>
            <a:ext cx="487363" cy="487363"/>
          </a:xfrm>
          <a:prstGeom prst="rect">
            <a:avLst/>
          </a:prstGeom>
        </p:spPr>
      </p:pic>
      <p:sp>
        <p:nvSpPr>
          <p:cNvPr id="2" name="Arrow: Left 1">
            <a:hlinkClick r:id="rId15" action="ppaction://hlinksldjump"/>
            <a:extLst>
              <a:ext uri="{FF2B5EF4-FFF2-40B4-BE49-F238E27FC236}">
                <a16:creationId xmlns:a16="http://schemas.microsoft.com/office/drawing/2014/main" id="{D1823290-B4E2-A7E2-C881-881DB1FF03E0}"/>
              </a:ext>
            </a:extLst>
          </p:cNvPr>
          <p:cNvSpPr/>
          <p:nvPr/>
        </p:nvSpPr>
        <p:spPr>
          <a:xfrm>
            <a:off x="8224" y="6105746"/>
            <a:ext cx="871624" cy="701939"/>
          </a:xfrm>
          <a:custGeom>
            <a:avLst/>
            <a:gdLst>
              <a:gd name="connsiteX0" fmla="*/ 0 w 871624"/>
              <a:gd name="connsiteY0" fmla="*/ 350970 h 701939"/>
              <a:gd name="connsiteX1" fmla="*/ 266126 w 871624"/>
              <a:gd name="connsiteY1" fmla="*/ 0 h 701939"/>
              <a:gd name="connsiteX2" fmla="*/ 266126 w 871624"/>
              <a:gd name="connsiteY2" fmla="*/ 184912 h 701939"/>
              <a:gd name="connsiteX3" fmla="*/ 871624 w 871624"/>
              <a:gd name="connsiteY3" fmla="*/ 184912 h 701939"/>
              <a:gd name="connsiteX4" fmla="*/ 871624 w 871624"/>
              <a:gd name="connsiteY4" fmla="*/ 517027 h 701939"/>
              <a:gd name="connsiteX5" fmla="*/ 266126 w 871624"/>
              <a:gd name="connsiteY5" fmla="*/ 517027 h 701939"/>
              <a:gd name="connsiteX6" fmla="*/ 266126 w 871624"/>
              <a:gd name="connsiteY6" fmla="*/ 701939 h 701939"/>
              <a:gd name="connsiteX7" fmla="*/ 0 w 871624"/>
              <a:gd name="connsiteY7" fmla="*/ 350970 h 70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624" h="701939" fill="none" extrusionOk="0">
                <a:moveTo>
                  <a:pt x="0" y="350970"/>
                </a:moveTo>
                <a:cubicBezTo>
                  <a:pt x="51905" y="272107"/>
                  <a:pt x="200275" y="83014"/>
                  <a:pt x="266126" y="0"/>
                </a:cubicBezTo>
                <a:cubicBezTo>
                  <a:pt x="269556" y="68787"/>
                  <a:pt x="268478" y="128476"/>
                  <a:pt x="266126" y="184912"/>
                </a:cubicBezTo>
                <a:cubicBezTo>
                  <a:pt x="483012" y="194326"/>
                  <a:pt x="576774" y="189035"/>
                  <a:pt x="871624" y="184912"/>
                </a:cubicBezTo>
                <a:cubicBezTo>
                  <a:pt x="864904" y="288866"/>
                  <a:pt x="863603" y="413787"/>
                  <a:pt x="871624" y="517027"/>
                </a:cubicBezTo>
                <a:cubicBezTo>
                  <a:pt x="620174" y="494230"/>
                  <a:pt x="502377" y="522830"/>
                  <a:pt x="266126" y="517027"/>
                </a:cubicBezTo>
                <a:cubicBezTo>
                  <a:pt x="264059" y="557097"/>
                  <a:pt x="270192" y="623684"/>
                  <a:pt x="266126" y="701939"/>
                </a:cubicBezTo>
                <a:cubicBezTo>
                  <a:pt x="220940" y="607348"/>
                  <a:pt x="74265" y="413272"/>
                  <a:pt x="0" y="350970"/>
                </a:cubicBezTo>
                <a:close/>
              </a:path>
              <a:path w="871624" h="701939" stroke="0" extrusionOk="0">
                <a:moveTo>
                  <a:pt x="0" y="350970"/>
                </a:moveTo>
                <a:cubicBezTo>
                  <a:pt x="83213" y="218797"/>
                  <a:pt x="203309" y="93017"/>
                  <a:pt x="266126" y="0"/>
                </a:cubicBezTo>
                <a:cubicBezTo>
                  <a:pt x="260112" y="63749"/>
                  <a:pt x="267001" y="127884"/>
                  <a:pt x="266126" y="184912"/>
                </a:cubicBezTo>
                <a:cubicBezTo>
                  <a:pt x="501218" y="178912"/>
                  <a:pt x="654329" y="163758"/>
                  <a:pt x="871624" y="184912"/>
                </a:cubicBezTo>
                <a:cubicBezTo>
                  <a:pt x="857878" y="312985"/>
                  <a:pt x="874445" y="405792"/>
                  <a:pt x="871624" y="517027"/>
                </a:cubicBezTo>
                <a:cubicBezTo>
                  <a:pt x="721428" y="505158"/>
                  <a:pt x="541263" y="525173"/>
                  <a:pt x="266126" y="517027"/>
                </a:cubicBezTo>
                <a:cubicBezTo>
                  <a:pt x="271239" y="568525"/>
                  <a:pt x="273173" y="659465"/>
                  <a:pt x="266126" y="701939"/>
                </a:cubicBezTo>
                <a:cubicBezTo>
                  <a:pt x="201173" y="591698"/>
                  <a:pt x="78137" y="439163"/>
                  <a:pt x="0" y="350970"/>
                </a:cubicBezTo>
                <a:close/>
              </a:path>
            </a:pathLst>
          </a:custGeom>
          <a:solidFill>
            <a:srgbClr val="EF4123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20769485">
                  <a:prstGeom prst="leftArrow">
                    <a:avLst>
                      <a:gd name="adj1" fmla="val 47314"/>
                      <a:gd name="adj2" fmla="val 379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C0F218-EBDD-58ED-8E7C-810B6305C626}"/>
              </a:ext>
            </a:extLst>
          </p:cNvPr>
          <p:cNvSpPr txBox="1"/>
          <p:nvPr/>
        </p:nvSpPr>
        <p:spPr>
          <a:xfrm>
            <a:off x="2212683" y="616737"/>
            <a:ext cx="8159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latin typeface="UTM Avo" panose="02040603050506020204" pitchFamily="18" charset="0"/>
              </a:rPr>
              <a:t>Hành vi nào thế hiện tình cảm yêu thương gia đình?</a:t>
            </a:r>
            <a:endParaRPr lang="en-US" sz="3200" b="1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516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2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4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1DF577A-1C69-27F3-7D91-8AF9AF208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4746" y="395770"/>
            <a:ext cx="879399" cy="1214695"/>
          </a:xfrm>
          <a:prstGeom prst="rect">
            <a:avLst/>
          </a:prstGeom>
        </p:spPr>
      </p:pic>
      <p:grpSp>
        <p:nvGrpSpPr>
          <p:cNvPr id="5" name="Graphic 3797">
            <a:extLst>
              <a:ext uri="{FF2B5EF4-FFF2-40B4-BE49-F238E27FC236}">
                <a16:creationId xmlns:a16="http://schemas.microsoft.com/office/drawing/2014/main" id="{0691ECCD-FBAA-201E-1D7B-C36F34CC2840}"/>
              </a:ext>
            </a:extLst>
          </p:cNvPr>
          <p:cNvGrpSpPr/>
          <p:nvPr/>
        </p:nvGrpSpPr>
        <p:grpSpPr>
          <a:xfrm>
            <a:off x="1464946" y="279455"/>
            <a:ext cx="9203053" cy="1798170"/>
            <a:chOff x="985532" y="165766"/>
            <a:chExt cx="10000823" cy="2643993"/>
          </a:xfrm>
        </p:grpSpPr>
        <p:grpSp>
          <p:nvGrpSpPr>
            <p:cNvPr id="7" name="Graphic 3797">
              <a:extLst>
                <a:ext uri="{FF2B5EF4-FFF2-40B4-BE49-F238E27FC236}">
                  <a16:creationId xmlns:a16="http://schemas.microsoft.com/office/drawing/2014/main" id="{B23EB5ED-678F-30BC-75C9-218656E03728}"/>
                </a:ext>
              </a:extLst>
            </p:cNvPr>
            <p:cNvGrpSpPr/>
            <p:nvPr/>
          </p:nvGrpSpPr>
          <p:grpSpPr>
            <a:xfrm>
              <a:off x="1297729" y="457158"/>
              <a:ext cx="9427856" cy="2138581"/>
              <a:chOff x="1297729" y="457158"/>
              <a:chExt cx="9427856" cy="2138581"/>
            </a:xfrm>
          </p:grpSpPr>
          <p:sp>
            <p:nvSpPr>
              <p:cNvPr id="14" name="Freeform: Shape 3800">
                <a:extLst>
                  <a:ext uri="{FF2B5EF4-FFF2-40B4-BE49-F238E27FC236}">
                    <a16:creationId xmlns:a16="http://schemas.microsoft.com/office/drawing/2014/main" id="{82303AF1-7C5B-4C48-14F8-E35BAD4AC2BC}"/>
                  </a:ext>
                </a:extLst>
              </p:cNvPr>
              <p:cNvSpPr/>
              <p:nvPr/>
            </p:nvSpPr>
            <p:spPr>
              <a:xfrm>
                <a:off x="1367739" y="570725"/>
                <a:ext cx="9357846" cy="2025014"/>
              </a:xfrm>
              <a:custGeom>
                <a:avLst/>
                <a:gdLst>
                  <a:gd name="connsiteX0" fmla="*/ 9357846 w 9357846"/>
                  <a:gd name="connsiteY0" fmla="*/ 37148 h 2025014"/>
                  <a:gd name="connsiteX1" fmla="*/ 9357846 w 9357846"/>
                  <a:gd name="connsiteY1" fmla="*/ 2025015 h 2025014"/>
                  <a:gd name="connsiteX2" fmla="*/ 486 w 9357846"/>
                  <a:gd name="connsiteY2" fmla="*/ 1939290 h 2025014"/>
                  <a:gd name="connsiteX3" fmla="*/ 35729 w 9357846"/>
                  <a:gd name="connsiteY3" fmla="*/ 0 h 2025014"/>
                  <a:gd name="connsiteX4" fmla="*/ 9356894 w 9357846"/>
                  <a:gd name="connsiteY4" fmla="*/ 35243 h 2025014"/>
                  <a:gd name="connsiteX5" fmla="*/ 9357846 w 9357846"/>
                  <a:gd name="connsiteY5" fmla="*/ 37148 h 20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846" h="2025014">
                    <a:moveTo>
                      <a:pt x="9357846" y="37148"/>
                    </a:moveTo>
                    <a:lnTo>
                      <a:pt x="9357846" y="2025015"/>
                    </a:lnTo>
                    <a:cubicBezTo>
                      <a:pt x="6234599" y="2022158"/>
                      <a:pt x="3124686" y="1938337"/>
                      <a:pt x="486" y="1939290"/>
                    </a:cubicBezTo>
                    <a:cubicBezTo>
                      <a:pt x="-5229" y="1294448"/>
                      <a:pt x="41444" y="643890"/>
                      <a:pt x="35729" y="0"/>
                    </a:cubicBezTo>
                    <a:cubicBezTo>
                      <a:pt x="3142784" y="11430"/>
                      <a:pt x="6249839" y="23813"/>
                      <a:pt x="9356894" y="35243"/>
                    </a:cubicBezTo>
                    <a:lnTo>
                      <a:pt x="9357846" y="37148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5" name="Freeform: Shape 3801">
                <a:extLst>
                  <a:ext uri="{FF2B5EF4-FFF2-40B4-BE49-F238E27FC236}">
                    <a16:creationId xmlns:a16="http://schemas.microsoft.com/office/drawing/2014/main" id="{5B66D780-F1A3-84E9-ED07-04A258BBED21}"/>
                  </a:ext>
                </a:extLst>
              </p:cNvPr>
              <p:cNvSpPr/>
              <p:nvPr/>
            </p:nvSpPr>
            <p:spPr>
              <a:xfrm>
                <a:off x="1297729" y="457158"/>
                <a:ext cx="9357846" cy="2025014"/>
              </a:xfrm>
              <a:custGeom>
                <a:avLst/>
                <a:gdLst>
                  <a:gd name="connsiteX0" fmla="*/ 9357846 w 9357846"/>
                  <a:gd name="connsiteY0" fmla="*/ 37147 h 2025014"/>
                  <a:gd name="connsiteX1" fmla="*/ 9357846 w 9357846"/>
                  <a:gd name="connsiteY1" fmla="*/ 2025015 h 2025014"/>
                  <a:gd name="connsiteX2" fmla="*/ 486 w 9357846"/>
                  <a:gd name="connsiteY2" fmla="*/ 1939290 h 2025014"/>
                  <a:gd name="connsiteX3" fmla="*/ 35729 w 9357846"/>
                  <a:gd name="connsiteY3" fmla="*/ 0 h 2025014"/>
                  <a:gd name="connsiteX4" fmla="*/ 9356894 w 9357846"/>
                  <a:gd name="connsiteY4" fmla="*/ 35242 h 2025014"/>
                  <a:gd name="connsiteX5" fmla="*/ 9357846 w 9357846"/>
                  <a:gd name="connsiteY5" fmla="*/ 37147 h 20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846" h="2025014">
                    <a:moveTo>
                      <a:pt x="9357846" y="37147"/>
                    </a:moveTo>
                    <a:lnTo>
                      <a:pt x="9357846" y="2025015"/>
                    </a:lnTo>
                    <a:cubicBezTo>
                      <a:pt x="6234599" y="2022158"/>
                      <a:pt x="3124686" y="1938338"/>
                      <a:pt x="486" y="1939290"/>
                    </a:cubicBezTo>
                    <a:cubicBezTo>
                      <a:pt x="-5229" y="1294448"/>
                      <a:pt x="41444" y="643890"/>
                      <a:pt x="35729" y="0"/>
                    </a:cubicBezTo>
                    <a:cubicBezTo>
                      <a:pt x="3142784" y="11430"/>
                      <a:pt x="6249839" y="23812"/>
                      <a:pt x="9356894" y="35242"/>
                    </a:cubicBezTo>
                    <a:lnTo>
                      <a:pt x="9357846" y="37147"/>
                    </a:lnTo>
                    <a:close/>
                  </a:path>
                </a:pathLst>
              </a:custGeom>
              <a:solidFill>
                <a:srgbClr val="D7F0D3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8" name="Graphic 3797">
              <a:extLst>
                <a:ext uri="{FF2B5EF4-FFF2-40B4-BE49-F238E27FC236}">
                  <a16:creationId xmlns:a16="http://schemas.microsoft.com/office/drawing/2014/main" id="{0B7D12D0-11AE-85CC-8F7F-EC42B14FE2D9}"/>
                </a:ext>
              </a:extLst>
            </p:cNvPr>
            <p:cNvGrpSpPr/>
            <p:nvPr/>
          </p:nvGrpSpPr>
          <p:grpSpPr>
            <a:xfrm>
              <a:off x="985532" y="165766"/>
              <a:ext cx="1111021" cy="1019182"/>
              <a:chOff x="985532" y="165766"/>
              <a:chExt cx="1111021" cy="1019182"/>
            </a:xfrm>
          </p:grpSpPr>
          <p:sp>
            <p:nvSpPr>
              <p:cNvPr id="12" name="Freeform: Shape 3804">
                <a:extLst>
                  <a:ext uri="{FF2B5EF4-FFF2-40B4-BE49-F238E27FC236}">
                    <a16:creationId xmlns:a16="http://schemas.microsoft.com/office/drawing/2014/main" id="{4137F5EC-1FE8-C1BD-A193-D79BE00FE114}"/>
                  </a:ext>
                </a:extLst>
              </p:cNvPr>
              <p:cNvSpPr/>
              <p:nvPr/>
            </p:nvSpPr>
            <p:spPr>
              <a:xfrm>
                <a:off x="985532" y="165766"/>
                <a:ext cx="1111021" cy="1019182"/>
              </a:xfrm>
              <a:custGeom>
                <a:avLst/>
                <a:gdLst>
                  <a:gd name="connsiteX0" fmla="*/ 1012770 w 1111021"/>
                  <a:gd name="connsiteY0" fmla="*/ 339969 h 1019182"/>
                  <a:gd name="connsiteX1" fmla="*/ 895613 w 1111021"/>
                  <a:gd name="connsiteY1" fmla="*/ 445696 h 1019182"/>
                  <a:gd name="connsiteX2" fmla="*/ 560333 w 1111021"/>
                  <a:gd name="connsiteY2" fmla="*/ 747639 h 1019182"/>
                  <a:gd name="connsiteX3" fmla="*/ 392693 w 1111021"/>
                  <a:gd name="connsiteY3" fmla="*/ 898134 h 1019182"/>
                  <a:gd name="connsiteX4" fmla="*/ 267915 w 1111021"/>
                  <a:gd name="connsiteY4" fmla="*/ 1011481 h 1019182"/>
                  <a:gd name="connsiteX5" fmla="*/ 250770 w 1111021"/>
                  <a:gd name="connsiteY5" fmla="*/ 1019101 h 1019182"/>
                  <a:gd name="connsiteX6" fmla="*/ 228863 w 1111021"/>
                  <a:gd name="connsiteY6" fmla="*/ 1003861 h 1019182"/>
                  <a:gd name="connsiteX7" fmla="*/ 224100 w 1111021"/>
                  <a:gd name="connsiteY7" fmla="*/ 976239 h 1019182"/>
                  <a:gd name="connsiteX8" fmla="*/ 229815 w 1111021"/>
                  <a:gd name="connsiteY8" fmla="*/ 897181 h 1019182"/>
                  <a:gd name="connsiteX9" fmla="*/ 56460 w 1111021"/>
                  <a:gd name="connsiteY9" fmla="*/ 961951 h 1019182"/>
                  <a:gd name="connsiteX10" fmla="*/ 28838 w 1111021"/>
                  <a:gd name="connsiteY10" fmla="*/ 927661 h 1019182"/>
                  <a:gd name="connsiteX11" fmla="*/ 113610 w 1111021"/>
                  <a:gd name="connsiteY11" fmla="*/ 805741 h 1019182"/>
                  <a:gd name="connsiteX12" fmla="*/ 28838 w 1111021"/>
                  <a:gd name="connsiteY12" fmla="*/ 821934 h 1019182"/>
                  <a:gd name="connsiteX13" fmla="*/ 3120 w 1111021"/>
                  <a:gd name="connsiteY13" fmla="*/ 781929 h 1019182"/>
                  <a:gd name="connsiteX14" fmla="*/ 71700 w 1111021"/>
                  <a:gd name="connsiteY14" fmla="*/ 708586 h 1019182"/>
                  <a:gd name="connsiteX15" fmla="*/ 805125 w 1111021"/>
                  <a:gd name="connsiteY15" fmla="*/ 36121 h 1019182"/>
                  <a:gd name="connsiteX16" fmla="*/ 840368 w 1111021"/>
                  <a:gd name="connsiteY16" fmla="*/ 8499 h 1019182"/>
                  <a:gd name="connsiteX17" fmla="*/ 842273 w 1111021"/>
                  <a:gd name="connsiteY17" fmla="*/ 7546 h 1019182"/>
                  <a:gd name="connsiteX18" fmla="*/ 890850 w 1111021"/>
                  <a:gd name="connsiteY18" fmla="*/ 97081 h 1019182"/>
                  <a:gd name="connsiteX19" fmla="*/ 875610 w 1111021"/>
                  <a:gd name="connsiteY19" fmla="*/ 143754 h 1019182"/>
                  <a:gd name="connsiteX20" fmla="*/ 1031820 w 1111021"/>
                  <a:gd name="connsiteY20" fmla="*/ 73269 h 1019182"/>
                  <a:gd name="connsiteX21" fmla="*/ 1095638 w 1111021"/>
                  <a:gd name="connsiteY21" fmla="*/ 53266 h 1019182"/>
                  <a:gd name="connsiteX22" fmla="*/ 1106115 w 1111021"/>
                  <a:gd name="connsiteY22" fmla="*/ 87556 h 1019182"/>
                  <a:gd name="connsiteX23" fmla="*/ 959430 w 1111021"/>
                  <a:gd name="connsiteY23" fmla="*/ 248529 h 1019182"/>
                  <a:gd name="connsiteX24" fmla="*/ 1058490 w 1111021"/>
                  <a:gd name="connsiteY24" fmla="*/ 244719 h 1019182"/>
                  <a:gd name="connsiteX25" fmla="*/ 1012770 w 1111021"/>
                  <a:gd name="connsiteY25" fmla="*/ 339969 h 10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11021" h="1019182">
                    <a:moveTo>
                      <a:pt x="1012770" y="339969"/>
                    </a:moveTo>
                    <a:cubicBezTo>
                      <a:pt x="973718" y="375211"/>
                      <a:pt x="934665" y="410454"/>
                      <a:pt x="895613" y="445696"/>
                    </a:cubicBezTo>
                    <a:cubicBezTo>
                      <a:pt x="783218" y="546661"/>
                      <a:pt x="671775" y="646674"/>
                      <a:pt x="560333" y="747639"/>
                    </a:cubicBezTo>
                    <a:lnTo>
                      <a:pt x="392693" y="898134"/>
                    </a:lnTo>
                    <a:cubicBezTo>
                      <a:pt x="351735" y="935281"/>
                      <a:pt x="312683" y="980049"/>
                      <a:pt x="267915" y="1011481"/>
                    </a:cubicBezTo>
                    <a:cubicBezTo>
                      <a:pt x="263153" y="1015291"/>
                      <a:pt x="257438" y="1018149"/>
                      <a:pt x="250770" y="1019101"/>
                    </a:cubicBezTo>
                    <a:cubicBezTo>
                      <a:pt x="241245" y="1020054"/>
                      <a:pt x="232673" y="1012434"/>
                      <a:pt x="228863" y="1003861"/>
                    </a:cubicBezTo>
                    <a:cubicBezTo>
                      <a:pt x="225053" y="995289"/>
                      <a:pt x="224100" y="985764"/>
                      <a:pt x="224100" y="976239"/>
                    </a:cubicBezTo>
                    <a:cubicBezTo>
                      <a:pt x="223148" y="949569"/>
                      <a:pt x="225053" y="923851"/>
                      <a:pt x="229815" y="897181"/>
                    </a:cubicBezTo>
                    <a:cubicBezTo>
                      <a:pt x="169808" y="914326"/>
                      <a:pt x="112658" y="937186"/>
                      <a:pt x="56460" y="961951"/>
                    </a:cubicBezTo>
                    <a:cubicBezTo>
                      <a:pt x="35505" y="971476"/>
                      <a:pt x="16455" y="945759"/>
                      <a:pt x="28838" y="927661"/>
                    </a:cubicBezTo>
                    <a:cubicBezTo>
                      <a:pt x="56460" y="886704"/>
                      <a:pt x="85035" y="845747"/>
                      <a:pt x="113610" y="805741"/>
                    </a:cubicBezTo>
                    <a:cubicBezTo>
                      <a:pt x="85035" y="810504"/>
                      <a:pt x="56460" y="816219"/>
                      <a:pt x="28838" y="821934"/>
                    </a:cubicBezTo>
                    <a:cubicBezTo>
                      <a:pt x="6930" y="826697"/>
                      <a:pt x="-6405" y="798122"/>
                      <a:pt x="3120" y="781929"/>
                    </a:cubicBezTo>
                    <a:cubicBezTo>
                      <a:pt x="17408" y="755259"/>
                      <a:pt x="51698" y="730494"/>
                      <a:pt x="71700" y="708586"/>
                    </a:cubicBezTo>
                    <a:cubicBezTo>
                      <a:pt x="303158" y="470461"/>
                      <a:pt x="567000" y="267579"/>
                      <a:pt x="805125" y="36121"/>
                    </a:cubicBezTo>
                    <a:cubicBezTo>
                      <a:pt x="815603" y="25644"/>
                      <a:pt x="827033" y="15166"/>
                      <a:pt x="840368" y="8499"/>
                    </a:cubicBezTo>
                    <a:lnTo>
                      <a:pt x="842273" y="7546"/>
                    </a:lnTo>
                    <a:cubicBezTo>
                      <a:pt x="910853" y="-25791"/>
                      <a:pt x="899423" y="59934"/>
                      <a:pt x="890850" y="97081"/>
                    </a:cubicBezTo>
                    <a:cubicBezTo>
                      <a:pt x="887040" y="113274"/>
                      <a:pt x="881325" y="128514"/>
                      <a:pt x="875610" y="143754"/>
                    </a:cubicBezTo>
                    <a:cubicBezTo>
                      <a:pt x="927998" y="119941"/>
                      <a:pt x="979433" y="97081"/>
                      <a:pt x="1031820" y="73269"/>
                    </a:cubicBezTo>
                    <a:cubicBezTo>
                      <a:pt x="1048965" y="65649"/>
                      <a:pt x="1075635" y="44694"/>
                      <a:pt x="1095638" y="53266"/>
                    </a:cubicBezTo>
                    <a:cubicBezTo>
                      <a:pt x="1108973" y="58981"/>
                      <a:pt x="1116593" y="76126"/>
                      <a:pt x="1106115" y="87556"/>
                    </a:cubicBezTo>
                    <a:cubicBezTo>
                      <a:pt x="1057538" y="140896"/>
                      <a:pt x="1008008" y="195189"/>
                      <a:pt x="959430" y="248529"/>
                    </a:cubicBezTo>
                    <a:cubicBezTo>
                      <a:pt x="992768" y="247576"/>
                      <a:pt x="1025153" y="245671"/>
                      <a:pt x="1058490" y="244719"/>
                    </a:cubicBezTo>
                    <a:cubicBezTo>
                      <a:pt x="1128975" y="240909"/>
                      <a:pt x="1026105" y="328539"/>
                      <a:pt x="1012770" y="339969"/>
                    </a:cubicBezTo>
                    <a:close/>
                  </a:path>
                </a:pathLst>
              </a:custGeom>
              <a:solidFill>
                <a:srgbClr val="F9DE8D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3" name="Freeform: Shape 3807">
                <a:extLst>
                  <a:ext uri="{FF2B5EF4-FFF2-40B4-BE49-F238E27FC236}">
                    <a16:creationId xmlns:a16="http://schemas.microsoft.com/office/drawing/2014/main" id="{D924912C-6438-357E-2A95-B0D495534CB2}"/>
                  </a:ext>
                </a:extLst>
              </p:cNvPr>
              <p:cNvSpPr/>
              <p:nvPr/>
            </p:nvSpPr>
            <p:spPr>
              <a:xfrm>
                <a:off x="1427816" y="427788"/>
                <a:ext cx="270686" cy="264982"/>
              </a:xfrm>
              <a:custGeom>
                <a:avLst/>
                <a:gdLst>
                  <a:gd name="connsiteX0" fmla="*/ 4702 w 270686"/>
                  <a:gd name="connsiteY0" fmla="*/ 256064 h 264982"/>
                  <a:gd name="connsiteX1" fmla="*/ 37087 w 270686"/>
                  <a:gd name="connsiteY1" fmla="*/ 259874 h 264982"/>
                  <a:gd name="connsiteX2" fmla="*/ 261877 w 270686"/>
                  <a:gd name="connsiteY2" fmla="*/ 40799 h 264982"/>
                  <a:gd name="connsiteX3" fmla="*/ 265687 w 270686"/>
                  <a:gd name="connsiteY3" fmla="*/ 8414 h 264982"/>
                  <a:gd name="connsiteX4" fmla="*/ 233302 w 270686"/>
                  <a:gd name="connsiteY4" fmla="*/ 4604 h 264982"/>
                  <a:gd name="connsiteX5" fmla="*/ 8512 w 270686"/>
                  <a:gd name="connsiteY5" fmla="*/ 223679 h 264982"/>
                  <a:gd name="connsiteX6" fmla="*/ 4702 w 270686"/>
                  <a:gd name="connsiteY6" fmla="*/ 256064 h 26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0686" h="264982">
                    <a:moveTo>
                      <a:pt x="4702" y="256064"/>
                    </a:moveTo>
                    <a:cubicBezTo>
                      <a:pt x="12322" y="265589"/>
                      <a:pt x="28514" y="268447"/>
                      <a:pt x="37087" y="259874"/>
                    </a:cubicBezTo>
                    <a:cubicBezTo>
                      <a:pt x="112334" y="187484"/>
                      <a:pt x="175199" y="101759"/>
                      <a:pt x="261877" y="40799"/>
                    </a:cubicBezTo>
                    <a:cubicBezTo>
                      <a:pt x="272354" y="33179"/>
                      <a:pt x="273307" y="17939"/>
                      <a:pt x="265687" y="8414"/>
                    </a:cubicBezTo>
                    <a:cubicBezTo>
                      <a:pt x="257114" y="-2063"/>
                      <a:pt x="243779" y="-2063"/>
                      <a:pt x="233302" y="4604"/>
                    </a:cubicBezTo>
                    <a:cubicBezTo>
                      <a:pt x="146624" y="65564"/>
                      <a:pt x="83759" y="151289"/>
                      <a:pt x="8512" y="223679"/>
                    </a:cubicBezTo>
                    <a:cubicBezTo>
                      <a:pt x="-1013" y="232252"/>
                      <a:pt x="-2918" y="245587"/>
                      <a:pt x="4702" y="256064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9" name="Graphic 3797">
              <a:extLst>
                <a:ext uri="{FF2B5EF4-FFF2-40B4-BE49-F238E27FC236}">
                  <a16:creationId xmlns:a16="http://schemas.microsoft.com/office/drawing/2014/main" id="{CFEA3EBE-E483-1700-80AF-D8178D180E2E}"/>
                </a:ext>
              </a:extLst>
            </p:cNvPr>
            <p:cNvGrpSpPr/>
            <p:nvPr/>
          </p:nvGrpSpPr>
          <p:grpSpPr>
            <a:xfrm>
              <a:off x="9875334" y="1790577"/>
              <a:ext cx="1111021" cy="1019182"/>
              <a:chOff x="9875334" y="1790577"/>
              <a:chExt cx="1111021" cy="1019182"/>
            </a:xfrm>
          </p:grpSpPr>
          <p:sp>
            <p:nvSpPr>
              <p:cNvPr id="10" name="Freeform: Shape 3809">
                <a:extLst>
                  <a:ext uri="{FF2B5EF4-FFF2-40B4-BE49-F238E27FC236}">
                    <a16:creationId xmlns:a16="http://schemas.microsoft.com/office/drawing/2014/main" id="{F123D212-36EF-8196-FA68-6A6C69960A9A}"/>
                  </a:ext>
                </a:extLst>
              </p:cNvPr>
              <p:cNvSpPr/>
              <p:nvPr/>
            </p:nvSpPr>
            <p:spPr>
              <a:xfrm>
                <a:off x="9875334" y="1790577"/>
                <a:ext cx="1111021" cy="1019182"/>
              </a:xfrm>
              <a:custGeom>
                <a:avLst/>
                <a:gdLst>
                  <a:gd name="connsiteX0" fmla="*/ 99203 w 1111021"/>
                  <a:gd name="connsiteY0" fmla="*/ 679213 h 1019182"/>
                  <a:gd name="connsiteX1" fmla="*/ 216361 w 1111021"/>
                  <a:gd name="connsiteY1" fmla="*/ 573486 h 1019182"/>
                  <a:gd name="connsiteX2" fmla="*/ 551641 w 1111021"/>
                  <a:gd name="connsiteY2" fmla="*/ 271543 h 1019182"/>
                  <a:gd name="connsiteX3" fmla="*/ 719281 w 1111021"/>
                  <a:gd name="connsiteY3" fmla="*/ 121048 h 1019182"/>
                  <a:gd name="connsiteX4" fmla="*/ 844059 w 1111021"/>
                  <a:gd name="connsiteY4" fmla="*/ 7701 h 1019182"/>
                  <a:gd name="connsiteX5" fmla="*/ 861203 w 1111021"/>
                  <a:gd name="connsiteY5" fmla="*/ 81 h 1019182"/>
                  <a:gd name="connsiteX6" fmla="*/ 883111 w 1111021"/>
                  <a:gd name="connsiteY6" fmla="*/ 15321 h 1019182"/>
                  <a:gd name="connsiteX7" fmla="*/ 887873 w 1111021"/>
                  <a:gd name="connsiteY7" fmla="*/ 42943 h 1019182"/>
                  <a:gd name="connsiteX8" fmla="*/ 882159 w 1111021"/>
                  <a:gd name="connsiteY8" fmla="*/ 122001 h 1019182"/>
                  <a:gd name="connsiteX9" fmla="*/ 1054561 w 1111021"/>
                  <a:gd name="connsiteY9" fmla="*/ 57231 h 1019182"/>
                  <a:gd name="connsiteX10" fmla="*/ 1082184 w 1111021"/>
                  <a:gd name="connsiteY10" fmla="*/ 91521 h 1019182"/>
                  <a:gd name="connsiteX11" fmla="*/ 997411 w 1111021"/>
                  <a:gd name="connsiteY11" fmla="*/ 213441 h 1019182"/>
                  <a:gd name="connsiteX12" fmla="*/ 1082184 w 1111021"/>
                  <a:gd name="connsiteY12" fmla="*/ 197248 h 1019182"/>
                  <a:gd name="connsiteX13" fmla="*/ 1107901 w 1111021"/>
                  <a:gd name="connsiteY13" fmla="*/ 237253 h 1019182"/>
                  <a:gd name="connsiteX14" fmla="*/ 1039321 w 1111021"/>
                  <a:gd name="connsiteY14" fmla="*/ 310596 h 1019182"/>
                  <a:gd name="connsiteX15" fmla="*/ 305896 w 1111021"/>
                  <a:gd name="connsiteY15" fmla="*/ 983061 h 1019182"/>
                  <a:gd name="connsiteX16" fmla="*/ 270653 w 1111021"/>
                  <a:gd name="connsiteY16" fmla="*/ 1010683 h 1019182"/>
                  <a:gd name="connsiteX17" fmla="*/ 268748 w 1111021"/>
                  <a:gd name="connsiteY17" fmla="*/ 1011636 h 1019182"/>
                  <a:gd name="connsiteX18" fmla="*/ 220171 w 1111021"/>
                  <a:gd name="connsiteY18" fmla="*/ 922101 h 1019182"/>
                  <a:gd name="connsiteX19" fmla="*/ 235411 w 1111021"/>
                  <a:gd name="connsiteY19" fmla="*/ 875428 h 1019182"/>
                  <a:gd name="connsiteX20" fmla="*/ 79201 w 1111021"/>
                  <a:gd name="connsiteY20" fmla="*/ 945913 h 1019182"/>
                  <a:gd name="connsiteX21" fmla="*/ 15384 w 1111021"/>
                  <a:gd name="connsiteY21" fmla="*/ 965916 h 1019182"/>
                  <a:gd name="connsiteX22" fmla="*/ 4906 w 1111021"/>
                  <a:gd name="connsiteY22" fmla="*/ 931626 h 1019182"/>
                  <a:gd name="connsiteX23" fmla="*/ 151591 w 1111021"/>
                  <a:gd name="connsiteY23" fmla="*/ 770653 h 1019182"/>
                  <a:gd name="connsiteX24" fmla="*/ 52531 w 1111021"/>
                  <a:gd name="connsiteY24" fmla="*/ 774463 h 1019182"/>
                  <a:gd name="connsiteX25" fmla="*/ 99203 w 1111021"/>
                  <a:gd name="connsiteY25" fmla="*/ 679213 h 10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11021" h="1019182">
                    <a:moveTo>
                      <a:pt x="99203" y="679213"/>
                    </a:moveTo>
                    <a:cubicBezTo>
                      <a:pt x="138256" y="643971"/>
                      <a:pt x="177309" y="608728"/>
                      <a:pt x="216361" y="573486"/>
                    </a:cubicBezTo>
                    <a:cubicBezTo>
                      <a:pt x="327803" y="472521"/>
                      <a:pt x="440198" y="372508"/>
                      <a:pt x="551641" y="271543"/>
                    </a:cubicBezTo>
                    <a:lnTo>
                      <a:pt x="719281" y="121048"/>
                    </a:lnTo>
                    <a:cubicBezTo>
                      <a:pt x="760239" y="83901"/>
                      <a:pt x="799291" y="39133"/>
                      <a:pt x="844059" y="7701"/>
                    </a:cubicBezTo>
                    <a:cubicBezTo>
                      <a:pt x="848821" y="3891"/>
                      <a:pt x="854536" y="1033"/>
                      <a:pt x="861203" y="81"/>
                    </a:cubicBezTo>
                    <a:cubicBezTo>
                      <a:pt x="870729" y="-872"/>
                      <a:pt x="879301" y="6748"/>
                      <a:pt x="883111" y="15321"/>
                    </a:cubicBezTo>
                    <a:cubicBezTo>
                      <a:pt x="886921" y="23893"/>
                      <a:pt x="887873" y="33418"/>
                      <a:pt x="887873" y="42943"/>
                    </a:cubicBezTo>
                    <a:cubicBezTo>
                      <a:pt x="888826" y="69613"/>
                      <a:pt x="886921" y="95331"/>
                      <a:pt x="882159" y="122001"/>
                    </a:cubicBezTo>
                    <a:cubicBezTo>
                      <a:pt x="942167" y="105808"/>
                      <a:pt x="998363" y="82948"/>
                      <a:pt x="1054561" y="57231"/>
                    </a:cubicBezTo>
                    <a:cubicBezTo>
                      <a:pt x="1075517" y="47706"/>
                      <a:pt x="1094567" y="73423"/>
                      <a:pt x="1082184" y="91521"/>
                    </a:cubicBezTo>
                    <a:cubicBezTo>
                      <a:pt x="1054561" y="132478"/>
                      <a:pt x="1025986" y="173436"/>
                      <a:pt x="997411" y="213441"/>
                    </a:cubicBezTo>
                    <a:cubicBezTo>
                      <a:pt x="1025986" y="208678"/>
                      <a:pt x="1054561" y="202963"/>
                      <a:pt x="1082184" y="197248"/>
                    </a:cubicBezTo>
                    <a:cubicBezTo>
                      <a:pt x="1104092" y="192486"/>
                      <a:pt x="1117426" y="221061"/>
                      <a:pt x="1107901" y="237253"/>
                    </a:cubicBezTo>
                    <a:cubicBezTo>
                      <a:pt x="1093613" y="263923"/>
                      <a:pt x="1059323" y="288688"/>
                      <a:pt x="1039321" y="310596"/>
                    </a:cubicBezTo>
                    <a:cubicBezTo>
                      <a:pt x="807864" y="548721"/>
                      <a:pt x="544021" y="751603"/>
                      <a:pt x="305896" y="983061"/>
                    </a:cubicBezTo>
                    <a:cubicBezTo>
                      <a:pt x="295419" y="993538"/>
                      <a:pt x="283989" y="1004016"/>
                      <a:pt x="270653" y="1010683"/>
                    </a:cubicBezTo>
                    <a:lnTo>
                      <a:pt x="268748" y="1011636"/>
                    </a:lnTo>
                    <a:cubicBezTo>
                      <a:pt x="200169" y="1044973"/>
                      <a:pt x="211598" y="959248"/>
                      <a:pt x="220171" y="922101"/>
                    </a:cubicBezTo>
                    <a:cubicBezTo>
                      <a:pt x="223981" y="905908"/>
                      <a:pt x="229696" y="890668"/>
                      <a:pt x="235411" y="875428"/>
                    </a:cubicBezTo>
                    <a:cubicBezTo>
                      <a:pt x="183023" y="899241"/>
                      <a:pt x="131589" y="922101"/>
                      <a:pt x="79201" y="945913"/>
                    </a:cubicBezTo>
                    <a:cubicBezTo>
                      <a:pt x="62056" y="953533"/>
                      <a:pt x="35386" y="974488"/>
                      <a:pt x="15384" y="965916"/>
                    </a:cubicBezTo>
                    <a:cubicBezTo>
                      <a:pt x="2048" y="960201"/>
                      <a:pt x="-5572" y="943056"/>
                      <a:pt x="4906" y="931626"/>
                    </a:cubicBezTo>
                    <a:cubicBezTo>
                      <a:pt x="53484" y="878286"/>
                      <a:pt x="103014" y="823993"/>
                      <a:pt x="151591" y="770653"/>
                    </a:cubicBezTo>
                    <a:cubicBezTo>
                      <a:pt x="118253" y="771606"/>
                      <a:pt x="85869" y="773511"/>
                      <a:pt x="52531" y="774463"/>
                    </a:cubicBezTo>
                    <a:cubicBezTo>
                      <a:pt x="-17002" y="778273"/>
                      <a:pt x="86821" y="690643"/>
                      <a:pt x="99203" y="679213"/>
                    </a:cubicBezTo>
                    <a:close/>
                  </a:path>
                </a:pathLst>
              </a:custGeom>
              <a:solidFill>
                <a:srgbClr val="F9DE8D"/>
              </a:solidFill>
              <a:ln w="38100" cap="flat">
                <a:solidFill>
                  <a:srgbClr val="454E5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1" name="Freeform: Shape 3812">
                <a:extLst>
                  <a:ext uri="{FF2B5EF4-FFF2-40B4-BE49-F238E27FC236}">
                    <a16:creationId xmlns:a16="http://schemas.microsoft.com/office/drawing/2014/main" id="{74A23E3F-F36B-D2B8-6F92-DFFCE51D9E89}"/>
                  </a:ext>
                </a:extLst>
              </p:cNvPr>
              <p:cNvSpPr/>
              <p:nvPr/>
            </p:nvSpPr>
            <p:spPr>
              <a:xfrm>
                <a:off x="10274338" y="2282754"/>
                <a:ext cx="271092" cy="264982"/>
              </a:xfrm>
              <a:custGeom>
                <a:avLst/>
                <a:gdLst>
                  <a:gd name="connsiteX0" fmla="*/ 265985 w 271092"/>
                  <a:gd name="connsiteY0" fmla="*/ 8918 h 264982"/>
                  <a:gd name="connsiteX1" fmla="*/ 233599 w 271092"/>
                  <a:gd name="connsiteY1" fmla="*/ 5108 h 264982"/>
                  <a:gd name="connsiteX2" fmla="*/ 8810 w 271092"/>
                  <a:gd name="connsiteY2" fmla="*/ 224183 h 264982"/>
                  <a:gd name="connsiteX3" fmla="*/ 4999 w 271092"/>
                  <a:gd name="connsiteY3" fmla="*/ 256568 h 264982"/>
                  <a:gd name="connsiteX4" fmla="*/ 37385 w 271092"/>
                  <a:gd name="connsiteY4" fmla="*/ 260378 h 264982"/>
                  <a:gd name="connsiteX5" fmla="*/ 262174 w 271092"/>
                  <a:gd name="connsiteY5" fmla="*/ 41303 h 264982"/>
                  <a:gd name="connsiteX6" fmla="*/ 265985 w 271092"/>
                  <a:gd name="connsiteY6" fmla="*/ 8918 h 26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092" h="264982">
                    <a:moveTo>
                      <a:pt x="265985" y="8918"/>
                    </a:moveTo>
                    <a:cubicBezTo>
                      <a:pt x="258365" y="-607"/>
                      <a:pt x="242172" y="-3464"/>
                      <a:pt x="233599" y="5108"/>
                    </a:cubicBezTo>
                    <a:cubicBezTo>
                      <a:pt x="158352" y="77498"/>
                      <a:pt x="95487" y="163223"/>
                      <a:pt x="8810" y="224183"/>
                    </a:cubicBezTo>
                    <a:cubicBezTo>
                      <a:pt x="-1668" y="231803"/>
                      <a:pt x="-2621" y="247043"/>
                      <a:pt x="4999" y="256568"/>
                    </a:cubicBezTo>
                    <a:cubicBezTo>
                      <a:pt x="13572" y="267046"/>
                      <a:pt x="26907" y="267046"/>
                      <a:pt x="37385" y="260378"/>
                    </a:cubicBezTo>
                    <a:cubicBezTo>
                      <a:pt x="124062" y="199418"/>
                      <a:pt x="186927" y="113693"/>
                      <a:pt x="262174" y="41303"/>
                    </a:cubicBezTo>
                    <a:cubicBezTo>
                      <a:pt x="271699" y="32731"/>
                      <a:pt x="274557" y="19396"/>
                      <a:pt x="265985" y="8918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</p:grpSp>
      <p:grpSp>
        <p:nvGrpSpPr>
          <p:cNvPr id="41" name="A">
            <a:extLst>
              <a:ext uri="{FF2B5EF4-FFF2-40B4-BE49-F238E27FC236}">
                <a16:creationId xmlns:a16="http://schemas.microsoft.com/office/drawing/2014/main" id="{922A680F-8A14-BFD1-B1B2-4680E439F4FD}"/>
              </a:ext>
            </a:extLst>
          </p:cNvPr>
          <p:cNvGrpSpPr/>
          <p:nvPr/>
        </p:nvGrpSpPr>
        <p:grpSpPr>
          <a:xfrm>
            <a:off x="744030" y="2220354"/>
            <a:ext cx="10443242" cy="928788"/>
            <a:chOff x="873494" y="2490890"/>
            <a:chExt cx="10443242" cy="928788"/>
          </a:xfrm>
        </p:grpSpPr>
        <p:grpSp>
          <p:nvGrpSpPr>
            <p:cNvPr id="42" name="Nhóm 7">
              <a:extLst>
                <a:ext uri="{FF2B5EF4-FFF2-40B4-BE49-F238E27FC236}">
                  <a16:creationId xmlns:a16="http://schemas.microsoft.com/office/drawing/2014/main" id="{12D96E84-ABC0-1351-EB29-E0556BA0B2A7}"/>
                </a:ext>
              </a:extLst>
            </p:cNvPr>
            <p:cNvGrpSpPr/>
            <p:nvPr/>
          </p:nvGrpSpPr>
          <p:grpSpPr>
            <a:xfrm>
              <a:off x="873494" y="2490890"/>
              <a:ext cx="10443242" cy="928788"/>
              <a:chOff x="873494" y="2490890"/>
              <a:chExt cx="10443242" cy="928788"/>
            </a:xfrm>
          </p:grpSpPr>
          <p:sp>
            <p:nvSpPr>
              <p:cNvPr id="44" name="Hình chữ nhật: Góc Tròn 11">
                <a:extLst>
                  <a:ext uri="{FF2B5EF4-FFF2-40B4-BE49-F238E27FC236}">
                    <a16:creationId xmlns:a16="http://schemas.microsoft.com/office/drawing/2014/main" id="{594F2A5B-011A-2AC7-BEFB-831A8202D9A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9789962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45" name="Đồ họa 7">
                <a:extLst>
                  <a:ext uri="{FF2B5EF4-FFF2-40B4-BE49-F238E27FC236}">
                    <a16:creationId xmlns:a16="http://schemas.microsoft.com/office/drawing/2014/main" id="{D4A1FF89-040A-E467-49EC-AF1157931A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873494" y="2490890"/>
                <a:ext cx="973973" cy="900000"/>
              </a:xfrm>
              <a:prstGeom prst="rect">
                <a:avLst/>
              </a:prstGeom>
            </p:spPr>
          </p:pic>
        </p:grpSp>
        <p:sp>
          <p:nvSpPr>
            <p:cNvPr id="43" name="Hộp Văn bản 42">
              <a:extLst>
                <a:ext uri="{FF2B5EF4-FFF2-40B4-BE49-F238E27FC236}">
                  <a16:creationId xmlns:a16="http://schemas.microsoft.com/office/drawing/2014/main" id="{C1F038BD-A45D-506D-F2F3-2B102CB835FD}"/>
                </a:ext>
              </a:extLst>
            </p:cNvPr>
            <p:cNvSpPr txBox="1"/>
            <p:nvPr/>
          </p:nvSpPr>
          <p:spPr>
            <a:xfrm>
              <a:off x="2091606" y="2765996"/>
              <a:ext cx="8409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Cả B và C đều đúng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6" name="B">
            <a:extLst>
              <a:ext uri="{FF2B5EF4-FFF2-40B4-BE49-F238E27FC236}">
                <a16:creationId xmlns:a16="http://schemas.microsoft.com/office/drawing/2014/main" id="{170B4BAD-0A32-500E-6B62-75AA22F0DA98}"/>
              </a:ext>
            </a:extLst>
          </p:cNvPr>
          <p:cNvGrpSpPr/>
          <p:nvPr/>
        </p:nvGrpSpPr>
        <p:grpSpPr>
          <a:xfrm>
            <a:off x="744029" y="3538189"/>
            <a:ext cx="10443243" cy="1057667"/>
            <a:chOff x="6372683" y="2977302"/>
            <a:chExt cx="10443243" cy="964048"/>
          </a:xfrm>
        </p:grpSpPr>
        <p:grpSp>
          <p:nvGrpSpPr>
            <p:cNvPr id="47" name="Nhóm 22">
              <a:extLst>
                <a:ext uri="{FF2B5EF4-FFF2-40B4-BE49-F238E27FC236}">
                  <a16:creationId xmlns:a16="http://schemas.microsoft.com/office/drawing/2014/main" id="{05D94B61-7981-329B-FF47-0A6162C81C9A}"/>
                </a:ext>
              </a:extLst>
            </p:cNvPr>
            <p:cNvGrpSpPr/>
            <p:nvPr/>
          </p:nvGrpSpPr>
          <p:grpSpPr>
            <a:xfrm>
              <a:off x="6372683" y="2977302"/>
              <a:ext cx="10443243" cy="912211"/>
              <a:chOff x="6309362" y="2451160"/>
              <a:chExt cx="10443243" cy="912211"/>
            </a:xfrm>
          </p:grpSpPr>
          <p:sp>
            <p:nvSpPr>
              <p:cNvPr id="49" name="Hình chữ nhật: Góc Tròn 12">
                <a:extLst>
                  <a:ext uri="{FF2B5EF4-FFF2-40B4-BE49-F238E27FC236}">
                    <a16:creationId xmlns:a16="http://schemas.microsoft.com/office/drawing/2014/main" id="{42C40224-AF08-C5DA-EBF9-DCA7FE87F98A}"/>
                  </a:ext>
                </a:extLst>
              </p:cNvPr>
              <p:cNvSpPr/>
              <p:nvPr/>
            </p:nvSpPr>
            <p:spPr>
              <a:xfrm>
                <a:off x="6688189" y="2451160"/>
                <a:ext cx="10064416" cy="91221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50" name="Đồ họa 14">
                <a:extLst>
                  <a:ext uri="{FF2B5EF4-FFF2-40B4-BE49-F238E27FC236}">
                    <a16:creationId xmlns:a16="http://schemas.microsoft.com/office/drawing/2014/main" id="{5AE5DCB5-0109-4C3D-7CAE-E54B27E76B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828947" cy="900000"/>
              </a:xfrm>
              <a:prstGeom prst="rect">
                <a:avLst/>
              </a:prstGeom>
            </p:spPr>
          </p:pic>
        </p:grpSp>
        <p:sp>
          <p:nvSpPr>
            <p:cNvPr id="48" name="Hộp Văn bản 42">
              <a:extLst>
                <a:ext uri="{FF2B5EF4-FFF2-40B4-BE49-F238E27FC236}">
                  <a16:creationId xmlns:a16="http://schemas.microsoft.com/office/drawing/2014/main" id="{1E33ABDF-1DCC-F618-BA1C-EBA0AC93F17A}"/>
                </a:ext>
              </a:extLst>
            </p:cNvPr>
            <p:cNvSpPr txBox="1"/>
            <p:nvPr/>
          </p:nvSpPr>
          <p:spPr>
            <a:xfrm>
              <a:off x="7445318" y="2987243"/>
              <a:ext cx="92524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Nghỉ ngơi, uống thuốc theo hướng dẫn của người lớn và cán bộ y tế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1" name="C">
            <a:extLst>
              <a:ext uri="{FF2B5EF4-FFF2-40B4-BE49-F238E27FC236}">
                <a16:creationId xmlns:a16="http://schemas.microsoft.com/office/drawing/2014/main" id="{12C3BD1E-2160-E300-B5FE-D6D6790E0E5F}"/>
              </a:ext>
            </a:extLst>
          </p:cNvPr>
          <p:cNvGrpSpPr/>
          <p:nvPr/>
        </p:nvGrpSpPr>
        <p:grpSpPr>
          <a:xfrm>
            <a:off x="744029" y="4884816"/>
            <a:ext cx="10443243" cy="1066866"/>
            <a:chOff x="379277" y="4544328"/>
            <a:chExt cx="10443243" cy="1066866"/>
          </a:xfrm>
        </p:grpSpPr>
        <p:grpSp>
          <p:nvGrpSpPr>
            <p:cNvPr id="52" name="Nhóm 23">
              <a:extLst>
                <a:ext uri="{FF2B5EF4-FFF2-40B4-BE49-F238E27FC236}">
                  <a16:creationId xmlns:a16="http://schemas.microsoft.com/office/drawing/2014/main" id="{DD50CB82-6F5D-252D-9DD4-A79DDFB6FA4C}"/>
                </a:ext>
              </a:extLst>
            </p:cNvPr>
            <p:cNvGrpSpPr/>
            <p:nvPr/>
          </p:nvGrpSpPr>
          <p:grpSpPr>
            <a:xfrm>
              <a:off x="379277" y="4544328"/>
              <a:ext cx="10443243" cy="1066865"/>
              <a:chOff x="958238" y="4423396"/>
              <a:chExt cx="10443243" cy="1066865"/>
            </a:xfrm>
          </p:grpSpPr>
          <p:sp>
            <p:nvSpPr>
              <p:cNvPr id="54" name="Hình chữ nhật: Góc Tròn 19">
                <a:extLst>
                  <a:ext uri="{FF2B5EF4-FFF2-40B4-BE49-F238E27FC236}">
                    <a16:creationId xmlns:a16="http://schemas.microsoft.com/office/drawing/2014/main" id="{E22A9C15-A2F7-BB1F-B5BF-7177036BA374}"/>
                  </a:ext>
                </a:extLst>
              </p:cNvPr>
              <p:cNvSpPr/>
              <p:nvPr/>
            </p:nvSpPr>
            <p:spPr>
              <a:xfrm>
                <a:off x="1351278" y="4453998"/>
                <a:ext cx="10050203" cy="103626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55" name="Đồ họa 18">
                <a:extLst>
                  <a:ext uri="{FF2B5EF4-FFF2-40B4-BE49-F238E27FC236}">
                    <a16:creationId xmlns:a16="http://schemas.microsoft.com/office/drawing/2014/main" id="{DFB0CB1F-EEED-D6F3-B3FD-CE27B7A20D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841555" cy="900000"/>
              </a:xfrm>
              <a:prstGeom prst="rect">
                <a:avLst/>
              </a:prstGeom>
            </p:spPr>
          </p:pic>
        </p:grpSp>
        <p:sp>
          <p:nvSpPr>
            <p:cNvPr id="53" name="Hộp Văn bản 42">
              <a:extLst>
                <a:ext uri="{FF2B5EF4-FFF2-40B4-BE49-F238E27FC236}">
                  <a16:creationId xmlns:a16="http://schemas.microsoft.com/office/drawing/2014/main" id="{36D73D4F-0667-D2B9-53BC-1BD5B8DD6C69}"/>
                </a:ext>
              </a:extLst>
            </p:cNvPr>
            <p:cNvSpPr txBox="1"/>
            <p:nvPr/>
          </p:nvSpPr>
          <p:spPr>
            <a:xfrm>
              <a:off x="1394180" y="4657087"/>
              <a:ext cx="91338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Thông báo cho người lớn về tình hình sức khoẻ không tốt.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6" name="wrong 2">
            <a:hlinkClick r:id="" action="ppaction://media"/>
            <a:extLst>
              <a:ext uri="{FF2B5EF4-FFF2-40B4-BE49-F238E27FC236}">
                <a16:creationId xmlns:a16="http://schemas.microsoft.com/office/drawing/2014/main" id="{FD8F7FD7-CA05-F197-27DB-64D29935EC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41523" y="2475990"/>
            <a:ext cx="487363" cy="487363"/>
          </a:xfrm>
          <a:prstGeom prst="rect">
            <a:avLst/>
          </a:prstGeom>
        </p:spPr>
      </p:pic>
      <p:pic>
        <p:nvPicPr>
          <p:cNvPr id="57" name="wrong 1">
            <a:hlinkClick r:id="" action="ppaction://media"/>
            <a:extLst>
              <a:ext uri="{FF2B5EF4-FFF2-40B4-BE49-F238E27FC236}">
                <a16:creationId xmlns:a16="http://schemas.microsoft.com/office/drawing/2014/main" id="{CCA02176-4D89-DED1-7F6D-B79494DAD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57311" y="1852256"/>
            <a:ext cx="487363" cy="487363"/>
          </a:xfrm>
          <a:prstGeom prst="rect">
            <a:avLst/>
          </a:prstGeom>
        </p:spPr>
      </p:pic>
      <p:pic>
        <p:nvPicPr>
          <p:cNvPr id="58" name="correct">
            <a:hlinkClick r:id="" action="ppaction://media"/>
            <a:extLst>
              <a:ext uri="{FF2B5EF4-FFF2-40B4-BE49-F238E27FC236}">
                <a16:creationId xmlns:a16="http://schemas.microsoft.com/office/drawing/2014/main" id="{5E0D7A69-BD1F-70E8-A817-7D71DD908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22271" y="3743154"/>
            <a:ext cx="487363" cy="487363"/>
          </a:xfrm>
          <a:prstGeom prst="rect">
            <a:avLst/>
          </a:prstGeom>
        </p:spPr>
      </p:pic>
      <p:sp>
        <p:nvSpPr>
          <p:cNvPr id="59" name="Arrow: Left 58">
            <a:hlinkClick r:id="rId15" action="ppaction://hlinksldjump"/>
            <a:extLst>
              <a:ext uri="{FF2B5EF4-FFF2-40B4-BE49-F238E27FC236}">
                <a16:creationId xmlns:a16="http://schemas.microsoft.com/office/drawing/2014/main" id="{9FADE064-C892-AA08-431E-FAB8FE3BDDCF}"/>
              </a:ext>
            </a:extLst>
          </p:cNvPr>
          <p:cNvSpPr/>
          <p:nvPr/>
        </p:nvSpPr>
        <p:spPr>
          <a:xfrm>
            <a:off x="8224" y="6105746"/>
            <a:ext cx="871624" cy="701939"/>
          </a:xfrm>
          <a:custGeom>
            <a:avLst/>
            <a:gdLst>
              <a:gd name="connsiteX0" fmla="*/ 0 w 871624"/>
              <a:gd name="connsiteY0" fmla="*/ 350970 h 701939"/>
              <a:gd name="connsiteX1" fmla="*/ 266126 w 871624"/>
              <a:gd name="connsiteY1" fmla="*/ 0 h 701939"/>
              <a:gd name="connsiteX2" fmla="*/ 266126 w 871624"/>
              <a:gd name="connsiteY2" fmla="*/ 184912 h 701939"/>
              <a:gd name="connsiteX3" fmla="*/ 871624 w 871624"/>
              <a:gd name="connsiteY3" fmla="*/ 184912 h 701939"/>
              <a:gd name="connsiteX4" fmla="*/ 871624 w 871624"/>
              <a:gd name="connsiteY4" fmla="*/ 517027 h 701939"/>
              <a:gd name="connsiteX5" fmla="*/ 266126 w 871624"/>
              <a:gd name="connsiteY5" fmla="*/ 517027 h 701939"/>
              <a:gd name="connsiteX6" fmla="*/ 266126 w 871624"/>
              <a:gd name="connsiteY6" fmla="*/ 701939 h 701939"/>
              <a:gd name="connsiteX7" fmla="*/ 0 w 871624"/>
              <a:gd name="connsiteY7" fmla="*/ 350970 h 70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624" h="701939" fill="none" extrusionOk="0">
                <a:moveTo>
                  <a:pt x="0" y="350970"/>
                </a:moveTo>
                <a:cubicBezTo>
                  <a:pt x="51905" y="272107"/>
                  <a:pt x="200275" y="83014"/>
                  <a:pt x="266126" y="0"/>
                </a:cubicBezTo>
                <a:cubicBezTo>
                  <a:pt x="269556" y="68787"/>
                  <a:pt x="268478" y="128476"/>
                  <a:pt x="266126" y="184912"/>
                </a:cubicBezTo>
                <a:cubicBezTo>
                  <a:pt x="483012" y="194326"/>
                  <a:pt x="576774" y="189035"/>
                  <a:pt x="871624" y="184912"/>
                </a:cubicBezTo>
                <a:cubicBezTo>
                  <a:pt x="864904" y="288866"/>
                  <a:pt x="863603" y="413787"/>
                  <a:pt x="871624" y="517027"/>
                </a:cubicBezTo>
                <a:cubicBezTo>
                  <a:pt x="620174" y="494230"/>
                  <a:pt x="502377" y="522830"/>
                  <a:pt x="266126" y="517027"/>
                </a:cubicBezTo>
                <a:cubicBezTo>
                  <a:pt x="264059" y="557097"/>
                  <a:pt x="270192" y="623684"/>
                  <a:pt x="266126" y="701939"/>
                </a:cubicBezTo>
                <a:cubicBezTo>
                  <a:pt x="220940" y="607348"/>
                  <a:pt x="74265" y="413272"/>
                  <a:pt x="0" y="350970"/>
                </a:cubicBezTo>
                <a:close/>
              </a:path>
              <a:path w="871624" h="701939" stroke="0" extrusionOk="0">
                <a:moveTo>
                  <a:pt x="0" y="350970"/>
                </a:moveTo>
                <a:cubicBezTo>
                  <a:pt x="83213" y="218797"/>
                  <a:pt x="203309" y="93017"/>
                  <a:pt x="266126" y="0"/>
                </a:cubicBezTo>
                <a:cubicBezTo>
                  <a:pt x="260112" y="63749"/>
                  <a:pt x="267001" y="127884"/>
                  <a:pt x="266126" y="184912"/>
                </a:cubicBezTo>
                <a:cubicBezTo>
                  <a:pt x="501218" y="178912"/>
                  <a:pt x="654329" y="163758"/>
                  <a:pt x="871624" y="184912"/>
                </a:cubicBezTo>
                <a:cubicBezTo>
                  <a:pt x="857878" y="312985"/>
                  <a:pt x="874445" y="405792"/>
                  <a:pt x="871624" y="517027"/>
                </a:cubicBezTo>
                <a:cubicBezTo>
                  <a:pt x="721428" y="505158"/>
                  <a:pt x="541263" y="525173"/>
                  <a:pt x="266126" y="517027"/>
                </a:cubicBezTo>
                <a:cubicBezTo>
                  <a:pt x="271239" y="568525"/>
                  <a:pt x="273173" y="659465"/>
                  <a:pt x="266126" y="701939"/>
                </a:cubicBezTo>
                <a:cubicBezTo>
                  <a:pt x="201173" y="591698"/>
                  <a:pt x="78137" y="439163"/>
                  <a:pt x="0" y="350970"/>
                </a:cubicBezTo>
                <a:close/>
              </a:path>
            </a:pathLst>
          </a:custGeom>
          <a:solidFill>
            <a:srgbClr val="EF4123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20769485">
                  <a:prstGeom prst="leftArrow">
                    <a:avLst>
                      <a:gd name="adj1" fmla="val 47314"/>
                      <a:gd name="adj2" fmla="val 3791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9F8749C-A7DE-0F1C-9E7A-8DDD6D995D1E}"/>
              </a:ext>
            </a:extLst>
          </p:cNvPr>
          <p:cNvSpPr txBox="1"/>
          <p:nvPr/>
        </p:nvSpPr>
        <p:spPr>
          <a:xfrm>
            <a:off x="2212683" y="616737"/>
            <a:ext cx="815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UTM Avo" panose="02040603050506020204" pitchFamily="18" charset="0"/>
              </a:rPr>
              <a:t>Các việc cần làm khi bị ốm là gì?</a:t>
            </a:r>
          </a:p>
        </p:txBody>
      </p:sp>
    </p:spTree>
    <p:extLst>
      <p:ext uri="{BB962C8B-B14F-4D97-AF65-F5344CB8AC3E}">
        <p14:creationId xmlns:p14="http://schemas.microsoft.com/office/powerpoint/2010/main" val="3449097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4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25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2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354</Words>
  <Application>Microsoft Office PowerPoint</Application>
  <PresentationFormat>Widescreen</PresentationFormat>
  <Paragraphs>30</Paragraphs>
  <Slides>14</Slides>
  <Notes>1</Notes>
  <HiddenSlides>0</HiddenSlides>
  <MMClips>23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#9Slide07 Baloo Tamma</vt:lpstr>
      <vt:lpstr>#9Slide07 IcielNabila</vt:lpstr>
      <vt:lpstr>Aptos</vt:lpstr>
      <vt:lpstr>Aptos Display</vt:lpstr>
      <vt:lpstr>Arial</vt:lpstr>
      <vt:lpstr>Cambria</vt:lpstr>
      <vt:lpstr>SVN-Newton</vt:lpstr>
      <vt:lpstr>Times New Roman</vt:lpstr>
      <vt:lpstr>UTM Avo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Thị Khánh Huyền</dc:creator>
  <cp:lastModifiedBy>Windows 10</cp:lastModifiedBy>
  <cp:revision>12</cp:revision>
  <dcterms:created xsi:type="dcterms:W3CDTF">2025-06-26T09:07:07Z</dcterms:created>
  <dcterms:modified xsi:type="dcterms:W3CDTF">2025-12-22T05:27:35Z</dcterms:modified>
</cp:coreProperties>
</file>