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69" r:id="rId3"/>
    <p:sldId id="278" r:id="rId4"/>
    <p:sldId id="267" r:id="rId5"/>
    <p:sldId id="279" r:id="rId6"/>
    <p:sldId id="272" r:id="rId7"/>
    <p:sldId id="281" r:id="rId8"/>
  </p:sldIdLst>
  <p:sldSz cx="18288000" cy="10287000"/>
  <p:notesSz cx="6858000" cy="9144000"/>
  <p:embeddedFontLst>
    <p:embeddedFont>
      <p:font typeface="UTM Avo" panose="02040603050506020204" pitchFamily="18" charset="0"/>
      <p:regular r:id="rId10"/>
      <p:bold r:id="rId11"/>
      <p:italic r:id="rId12"/>
      <p:boldItalic r:id="rId13"/>
    </p:embeddedFont>
    <p:embeddedFont>
      <p:font typeface="#9Slide07 HoneyCream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3E42"/>
    <a:srgbClr val="1F48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5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04BAB-7F6C-483B-9934-0808BA8F561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FBB10-D2B8-46C8-B0E2-8695FA535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8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E151E3-22C7-493A-85FA-64A42FE61CBB}"/>
              </a:ext>
            </a:extLst>
          </p:cNvPr>
          <p:cNvGrpSpPr/>
          <p:nvPr userDrawn="1"/>
        </p:nvGrpSpPr>
        <p:grpSpPr>
          <a:xfrm>
            <a:off x="-4938597" y="-1866899"/>
            <a:ext cx="24203010" cy="17452030"/>
            <a:chOff x="-3429000" y="-1178927"/>
            <a:chExt cx="19136681" cy="137988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3B0A12-00BF-4F62-BD43-3078386454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99967919-D763-4D31-8E97-B5463D262B2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06B199F-556A-4C1C-8476-D4A542090EC3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FB0DB4C-0F37-4699-A443-6632F6F443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164DEF-BAEA-4595-8DC0-CE7A52333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019451" y="-1178927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A49975-29CE-4072-85E5-989E78A39EDF}"/>
              </a:ext>
            </a:extLst>
          </p:cNvPr>
          <p:cNvGrpSpPr/>
          <p:nvPr userDrawn="1"/>
        </p:nvGrpSpPr>
        <p:grpSpPr>
          <a:xfrm>
            <a:off x="-4938597" y="-1866899"/>
            <a:ext cx="24203010" cy="17452030"/>
            <a:chOff x="-3429000" y="-1178927"/>
            <a:chExt cx="19136681" cy="137988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42FB83-5D19-4909-A503-ED335D0D4F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ACC197D0-251F-4ECF-9AEE-87C5FD6F813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980136E-4FBB-4F5E-9517-B58BC16CFE9F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98A8A463-D43F-4F35-9EAD-B98F14C09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86713A-5A27-4488-9293-F829FBF54B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1019451" y="-1178927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34.svg"/><Relationship Id="rId9" Type="http://schemas.openxmlformats.org/officeDocument/2006/relationships/image" Target="../media/image22.pn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4.svg"/><Relationship Id="rId15" Type="http://schemas.openxmlformats.org/officeDocument/2006/relationships/image" Target="../media/image14.sv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34.svg"/><Relationship Id="rId9" Type="http://schemas.openxmlformats.org/officeDocument/2006/relationships/image" Target="../media/image22.png"/><Relationship Id="rId1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15.png"/><Relationship Id="rId2" Type="http://schemas.openxmlformats.org/officeDocument/2006/relationships/image" Target="../media/image16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34.svg"/><Relationship Id="rId9" Type="http://schemas.openxmlformats.org/officeDocument/2006/relationships/image" Target="../media/image22.pn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0" y="0"/>
            <a:ext cx="19812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77" b="-17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3225" y="6285763"/>
            <a:ext cx="4081977" cy="4010542"/>
          </a:xfrm>
          <a:custGeom>
            <a:avLst/>
            <a:gdLst/>
            <a:ahLst/>
            <a:cxnLst/>
            <a:rect l="l" t="t" r="r" b="b"/>
            <a:pathLst>
              <a:path w="4861315" h="4776242">
                <a:moveTo>
                  <a:pt x="4861315" y="0"/>
                </a:moveTo>
                <a:lnTo>
                  <a:pt x="0" y="0"/>
                </a:lnTo>
                <a:lnTo>
                  <a:pt x="0" y="4776242"/>
                </a:lnTo>
                <a:lnTo>
                  <a:pt x="4861315" y="4776242"/>
                </a:lnTo>
                <a:lnTo>
                  <a:pt x="486131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19800" y="6532968"/>
            <a:ext cx="3529947" cy="3780409"/>
          </a:xfrm>
          <a:custGeom>
            <a:avLst/>
            <a:gdLst/>
            <a:ahLst/>
            <a:cxnLst/>
            <a:rect l="l" t="t" r="r" b="b"/>
            <a:pathLst>
              <a:path w="4203890" h="4502171">
                <a:moveTo>
                  <a:pt x="0" y="0"/>
                </a:moveTo>
                <a:lnTo>
                  <a:pt x="4203890" y="0"/>
                </a:lnTo>
                <a:lnTo>
                  <a:pt x="4203890" y="4502171"/>
                </a:lnTo>
                <a:lnTo>
                  <a:pt x="0" y="4502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63376" y="6222789"/>
            <a:ext cx="3214025" cy="4011264"/>
          </a:xfrm>
          <a:custGeom>
            <a:avLst/>
            <a:gdLst/>
            <a:ahLst/>
            <a:cxnLst/>
            <a:rect l="l" t="t" r="r" b="b"/>
            <a:pathLst>
              <a:path w="3827653" h="4777102">
                <a:moveTo>
                  <a:pt x="0" y="0"/>
                </a:moveTo>
                <a:lnTo>
                  <a:pt x="3827654" y="0"/>
                </a:lnTo>
                <a:lnTo>
                  <a:pt x="3827654" y="4777102"/>
                </a:lnTo>
                <a:lnTo>
                  <a:pt x="0" y="47771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43345" y="6050076"/>
            <a:ext cx="2660024" cy="4156289"/>
          </a:xfrm>
          <a:custGeom>
            <a:avLst/>
            <a:gdLst/>
            <a:ahLst/>
            <a:cxnLst/>
            <a:rect l="l" t="t" r="r" b="b"/>
            <a:pathLst>
              <a:path w="3167881" h="4949815">
                <a:moveTo>
                  <a:pt x="0" y="0"/>
                </a:moveTo>
                <a:lnTo>
                  <a:pt x="3167881" y="0"/>
                </a:lnTo>
                <a:lnTo>
                  <a:pt x="3167881" y="4949815"/>
                </a:lnTo>
                <a:lnTo>
                  <a:pt x="0" y="4949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B1C0DA-F135-4F0C-A3DC-D8DE39C6E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514600" y="440197"/>
            <a:ext cx="9931245" cy="2347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9E86E7-2105-47E5-A9CB-786CB6D622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8731" y="4847677"/>
            <a:ext cx="9252693" cy="17737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1ADC21-586A-4A1D-AEEA-2958DB81F7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201" y="2417533"/>
            <a:ext cx="17753091" cy="28287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222023" y="-1555997"/>
            <a:ext cx="20732045" cy="3022977"/>
            <a:chOff x="0" y="0"/>
            <a:chExt cx="27642727" cy="4030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819226" cy="4030636"/>
            </a:xfrm>
            <a:custGeom>
              <a:avLst/>
              <a:gdLst/>
              <a:ahLst/>
              <a:cxnLst/>
              <a:rect l="l" t="t" r="r" b="b"/>
              <a:pathLst>
                <a:path w="14819226" h="4030636">
                  <a:moveTo>
                    <a:pt x="0" y="0"/>
                  </a:moveTo>
                  <a:lnTo>
                    <a:pt x="14819226" y="0"/>
                  </a:lnTo>
                  <a:lnTo>
                    <a:pt x="14819226" y="4030636"/>
                  </a:lnTo>
                  <a:lnTo>
                    <a:pt x="0" y="4030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2823501" y="0"/>
              <a:ext cx="14819226" cy="4030636"/>
            </a:xfrm>
            <a:custGeom>
              <a:avLst/>
              <a:gdLst/>
              <a:ahLst/>
              <a:cxnLst/>
              <a:rect l="l" t="t" r="r" b="b"/>
              <a:pathLst>
                <a:path w="14819226" h="4030636">
                  <a:moveTo>
                    <a:pt x="0" y="0"/>
                  </a:moveTo>
                  <a:lnTo>
                    <a:pt x="14819226" y="0"/>
                  </a:lnTo>
                  <a:lnTo>
                    <a:pt x="14819226" y="4030636"/>
                  </a:lnTo>
                  <a:lnTo>
                    <a:pt x="0" y="4030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-407861" y="8788928"/>
            <a:ext cx="19103722" cy="1605981"/>
            <a:chOff x="0" y="0"/>
            <a:chExt cx="25471630" cy="2141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140623" cy="2141309"/>
            </a:xfrm>
            <a:custGeom>
              <a:avLst/>
              <a:gdLst/>
              <a:ahLst/>
              <a:cxnLst/>
              <a:rect l="l" t="t" r="r" b="b"/>
              <a:pathLst>
                <a:path w="9140623" h="2141309">
                  <a:moveTo>
                    <a:pt x="0" y="0"/>
                  </a:moveTo>
                  <a:lnTo>
                    <a:pt x="9140623" y="0"/>
                  </a:lnTo>
                  <a:lnTo>
                    <a:pt x="9140623" y="2141309"/>
                  </a:lnTo>
                  <a:lnTo>
                    <a:pt x="0" y="2141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b="-76045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6331007" y="0"/>
              <a:ext cx="9140623" cy="2141309"/>
            </a:xfrm>
            <a:custGeom>
              <a:avLst/>
              <a:gdLst/>
              <a:ahLst/>
              <a:cxnLst/>
              <a:rect l="l" t="t" r="r" b="b"/>
              <a:pathLst>
                <a:path w="9140623" h="2141309">
                  <a:moveTo>
                    <a:pt x="0" y="0"/>
                  </a:moveTo>
                  <a:lnTo>
                    <a:pt x="9140623" y="0"/>
                  </a:lnTo>
                  <a:lnTo>
                    <a:pt x="9140623" y="2141309"/>
                  </a:lnTo>
                  <a:lnTo>
                    <a:pt x="0" y="2141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b="-76045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8165503" y="0"/>
              <a:ext cx="9140623" cy="2141309"/>
            </a:xfrm>
            <a:custGeom>
              <a:avLst/>
              <a:gdLst/>
              <a:ahLst/>
              <a:cxnLst/>
              <a:rect l="l" t="t" r="r" b="b"/>
              <a:pathLst>
                <a:path w="9140623" h="2141309">
                  <a:moveTo>
                    <a:pt x="0" y="0"/>
                  </a:moveTo>
                  <a:lnTo>
                    <a:pt x="9140623" y="0"/>
                  </a:lnTo>
                  <a:lnTo>
                    <a:pt x="9140623" y="2141309"/>
                  </a:lnTo>
                  <a:lnTo>
                    <a:pt x="0" y="2141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b="-76045"/>
              </a:stretch>
            </a:blipFill>
          </p:spPr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71943B43-7771-4859-85F7-87917303176F}"/>
              </a:ext>
            </a:extLst>
          </p:cNvPr>
          <p:cNvSpPr/>
          <p:nvPr/>
        </p:nvSpPr>
        <p:spPr>
          <a:xfrm flipH="1">
            <a:off x="228600" y="3964986"/>
            <a:ext cx="5926236" cy="5822527"/>
          </a:xfrm>
          <a:custGeom>
            <a:avLst/>
            <a:gdLst/>
            <a:ahLst/>
            <a:cxnLst/>
            <a:rect l="l" t="t" r="r" b="b"/>
            <a:pathLst>
              <a:path w="4861315" h="4776242">
                <a:moveTo>
                  <a:pt x="4861315" y="0"/>
                </a:moveTo>
                <a:lnTo>
                  <a:pt x="0" y="0"/>
                </a:lnTo>
                <a:lnTo>
                  <a:pt x="0" y="4776242"/>
                </a:lnTo>
                <a:lnTo>
                  <a:pt x="4861315" y="4776242"/>
                </a:lnTo>
                <a:lnTo>
                  <a:pt x="486131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D96C35B-C7A7-449F-BC30-B47FD6E96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531" y="1786262"/>
            <a:ext cx="6852498" cy="185944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A2B46C2-2FDA-498C-A8CB-63327545C3A0}"/>
              </a:ext>
            </a:extLst>
          </p:cNvPr>
          <p:cNvSpPr txBox="1"/>
          <p:nvPr/>
        </p:nvSpPr>
        <p:spPr>
          <a:xfrm>
            <a:off x="7971875" y="2400300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+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C7000B-C7F7-430A-836D-42961038F8C8}"/>
              </a:ext>
            </a:extLst>
          </p:cNvPr>
          <p:cNvSpPr txBox="1"/>
          <p:nvPr/>
        </p:nvSpPr>
        <p:spPr>
          <a:xfrm>
            <a:off x="7971875" y="372335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 +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C43037-7D28-413A-ACE2-7E14B8E81861}"/>
              </a:ext>
            </a:extLst>
          </p:cNvPr>
          <p:cNvSpPr txBox="1"/>
          <p:nvPr/>
        </p:nvSpPr>
        <p:spPr>
          <a:xfrm>
            <a:off x="11148737" y="2400300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 + 6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8BE37F-CCDC-4D02-BE91-89409D8B0F27}"/>
              </a:ext>
            </a:extLst>
          </p:cNvPr>
          <p:cNvSpPr txBox="1"/>
          <p:nvPr/>
        </p:nvSpPr>
        <p:spPr>
          <a:xfrm>
            <a:off x="11148737" y="372335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 + 0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C2F514-4285-4821-A61A-F66FFAD10558}"/>
              </a:ext>
            </a:extLst>
          </p:cNvPr>
          <p:cNvSpPr txBox="1"/>
          <p:nvPr/>
        </p:nvSpPr>
        <p:spPr>
          <a:xfrm>
            <a:off x="14325600" y="2400300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+ 5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DAC489-AFF9-4134-B0AC-9BFD4A7D9D83}"/>
              </a:ext>
            </a:extLst>
          </p:cNvPr>
          <p:cNvSpPr txBox="1"/>
          <p:nvPr/>
        </p:nvSpPr>
        <p:spPr>
          <a:xfrm>
            <a:off x="14325600" y="372335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+ 7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9898B-6654-411A-BBAF-CBA43F7C8860}"/>
              </a:ext>
            </a:extLst>
          </p:cNvPr>
          <p:cNvSpPr txBox="1"/>
          <p:nvPr/>
        </p:nvSpPr>
        <p:spPr>
          <a:xfrm>
            <a:off x="7971875" y="5769299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 – 1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A1EDF6-984C-4D0C-8DB0-D6AEBF57E490}"/>
              </a:ext>
            </a:extLst>
          </p:cNvPr>
          <p:cNvSpPr txBox="1"/>
          <p:nvPr/>
        </p:nvSpPr>
        <p:spPr>
          <a:xfrm>
            <a:off x="7971875" y="7092357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4 – 2</a:t>
            </a:r>
            <a:endParaRPr lang="en-GB" sz="6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11EC24-96EE-4BB8-83D3-69C61AD1AE30}"/>
              </a:ext>
            </a:extLst>
          </p:cNvPr>
          <p:cNvSpPr txBox="1"/>
          <p:nvPr/>
        </p:nvSpPr>
        <p:spPr>
          <a:xfrm>
            <a:off x="11148737" y="5769299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9 – 6</a:t>
            </a:r>
            <a:endParaRPr lang="en-GB" sz="6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2BF6E8-E596-4CAA-AE2A-A57A8DEA6003}"/>
              </a:ext>
            </a:extLst>
          </p:cNvPr>
          <p:cNvSpPr txBox="1"/>
          <p:nvPr/>
        </p:nvSpPr>
        <p:spPr>
          <a:xfrm>
            <a:off x="11148737" y="7092357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8 – 0</a:t>
            </a:r>
            <a:endParaRPr lang="en-GB" sz="6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F0C43A-E249-4B11-9F39-CDDA8B78FAE2}"/>
              </a:ext>
            </a:extLst>
          </p:cNvPr>
          <p:cNvSpPr txBox="1"/>
          <p:nvPr/>
        </p:nvSpPr>
        <p:spPr>
          <a:xfrm>
            <a:off x="14325600" y="5769299"/>
            <a:ext cx="2667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10 – 4</a:t>
            </a:r>
            <a:endParaRPr lang="en-GB" sz="6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5A8ED1-F294-4980-BFE0-B4537FC333E2}"/>
              </a:ext>
            </a:extLst>
          </p:cNvPr>
          <p:cNvSpPr txBox="1"/>
          <p:nvPr/>
        </p:nvSpPr>
        <p:spPr>
          <a:xfrm>
            <a:off x="14562364" y="7092357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6 – 3</a:t>
            </a:r>
            <a:endParaRPr lang="en-GB" sz="6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C19F20-F250-4511-9FCC-F07CBA6156CB}"/>
              </a:ext>
            </a:extLst>
          </p:cNvPr>
          <p:cNvSpPr txBox="1"/>
          <p:nvPr/>
        </p:nvSpPr>
        <p:spPr>
          <a:xfrm>
            <a:off x="6342421" y="2341665"/>
            <a:ext cx="1905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5C9389-05F9-4215-BE60-54E889322A88}"/>
              </a:ext>
            </a:extLst>
          </p:cNvPr>
          <p:cNvSpPr txBox="1"/>
          <p:nvPr/>
        </p:nvSpPr>
        <p:spPr>
          <a:xfrm>
            <a:off x="6430212" y="5625635"/>
            <a:ext cx="1905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1A9F82F7-9D44-4C5D-A6F2-38C4E89C00CB}"/>
              </a:ext>
            </a:extLst>
          </p:cNvPr>
          <p:cNvSpPr/>
          <p:nvPr/>
        </p:nvSpPr>
        <p:spPr>
          <a:xfrm>
            <a:off x="15432336" y="8415415"/>
            <a:ext cx="2514600" cy="1605981"/>
          </a:xfrm>
          <a:prstGeom prst="rightArrow">
            <a:avLst/>
          </a:prstGeom>
          <a:solidFill>
            <a:srgbClr val="B73E4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Tiếp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tục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8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222023" y="-1555997"/>
            <a:ext cx="20732045" cy="3022977"/>
            <a:chOff x="0" y="0"/>
            <a:chExt cx="27642727" cy="4030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819226" cy="4030636"/>
            </a:xfrm>
            <a:custGeom>
              <a:avLst/>
              <a:gdLst/>
              <a:ahLst/>
              <a:cxnLst/>
              <a:rect l="l" t="t" r="r" b="b"/>
              <a:pathLst>
                <a:path w="14819226" h="4030636">
                  <a:moveTo>
                    <a:pt x="0" y="0"/>
                  </a:moveTo>
                  <a:lnTo>
                    <a:pt x="14819226" y="0"/>
                  </a:lnTo>
                  <a:lnTo>
                    <a:pt x="14819226" y="4030636"/>
                  </a:lnTo>
                  <a:lnTo>
                    <a:pt x="0" y="4030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2823501" y="0"/>
              <a:ext cx="14819226" cy="4030636"/>
            </a:xfrm>
            <a:custGeom>
              <a:avLst/>
              <a:gdLst/>
              <a:ahLst/>
              <a:cxnLst/>
              <a:rect l="l" t="t" r="r" b="b"/>
              <a:pathLst>
                <a:path w="14819226" h="4030636">
                  <a:moveTo>
                    <a:pt x="0" y="0"/>
                  </a:moveTo>
                  <a:lnTo>
                    <a:pt x="14819226" y="0"/>
                  </a:lnTo>
                  <a:lnTo>
                    <a:pt x="14819226" y="4030636"/>
                  </a:lnTo>
                  <a:lnTo>
                    <a:pt x="0" y="4030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-407861" y="8788928"/>
            <a:ext cx="19103722" cy="1605981"/>
            <a:chOff x="0" y="0"/>
            <a:chExt cx="25471630" cy="2141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140623" cy="2141309"/>
            </a:xfrm>
            <a:custGeom>
              <a:avLst/>
              <a:gdLst/>
              <a:ahLst/>
              <a:cxnLst/>
              <a:rect l="l" t="t" r="r" b="b"/>
              <a:pathLst>
                <a:path w="9140623" h="2141309">
                  <a:moveTo>
                    <a:pt x="0" y="0"/>
                  </a:moveTo>
                  <a:lnTo>
                    <a:pt x="9140623" y="0"/>
                  </a:lnTo>
                  <a:lnTo>
                    <a:pt x="9140623" y="2141309"/>
                  </a:lnTo>
                  <a:lnTo>
                    <a:pt x="0" y="2141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b="-76045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6331007" y="0"/>
              <a:ext cx="9140623" cy="2141309"/>
            </a:xfrm>
            <a:custGeom>
              <a:avLst/>
              <a:gdLst/>
              <a:ahLst/>
              <a:cxnLst/>
              <a:rect l="l" t="t" r="r" b="b"/>
              <a:pathLst>
                <a:path w="9140623" h="2141309">
                  <a:moveTo>
                    <a:pt x="0" y="0"/>
                  </a:moveTo>
                  <a:lnTo>
                    <a:pt x="9140623" y="0"/>
                  </a:lnTo>
                  <a:lnTo>
                    <a:pt x="9140623" y="2141309"/>
                  </a:lnTo>
                  <a:lnTo>
                    <a:pt x="0" y="2141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b="-76045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8165503" y="0"/>
              <a:ext cx="9140623" cy="2141309"/>
            </a:xfrm>
            <a:custGeom>
              <a:avLst/>
              <a:gdLst/>
              <a:ahLst/>
              <a:cxnLst/>
              <a:rect l="l" t="t" r="r" b="b"/>
              <a:pathLst>
                <a:path w="9140623" h="2141309">
                  <a:moveTo>
                    <a:pt x="0" y="0"/>
                  </a:moveTo>
                  <a:lnTo>
                    <a:pt x="9140623" y="0"/>
                  </a:lnTo>
                  <a:lnTo>
                    <a:pt x="9140623" y="2141309"/>
                  </a:lnTo>
                  <a:lnTo>
                    <a:pt x="0" y="2141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b="-76045"/>
              </a:stretch>
            </a:blipFill>
          </p:spPr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71943B43-7771-4859-85F7-87917303176F}"/>
              </a:ext>
            </a:extLst>
          </p:cNvPr>
          <p:cNvSpPr/>
          <p:nvPr/>
        </p:nvSpPr>
        <p:spPr>
          <a:xfrm flipH="1">
            <a:off x="228600" y="3964986"/>
            <a:ext cx="5926236" cy="5822527"/>
          </a:xfrm>
          <a:custGeom>
            <a:avLst/>
            <a:gdLst/>
            <a:ahLst/>
            <a:cxnLst/>
            <a:rect l="l" t="t" r="r" b="b"/>
            <a:pathLst>
              <a:path w="4861315" h="4776242">
                <a:moveTo>
                  <a:pt x="4861315" y="0"/>
                </a:moveTo>
                <a:lnTo>
                  <a:pt x="0" y="0"/>
                </a:lnTo>
                <a:lnTo>
                  <a:pt x="0" y="4776242"/>
                </a:lnTo>
                <a:lnTo>
                  <a:pt x="4861315" y="4776242"/>
                </a:lnTo>
                <a:lnTo>
                  <a:pt x="486131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D96C35B-C7A7-449F-BC30-B47FD6E96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531" y="1786262"/>
            <a:ext cx="6852498" cy="185944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A2B46C2-2FDA-498C-A8CB-63327545C3A0}"/>
              </a:ext>
            </a:extLst>
          </p:cNvPr>
          <p:cNvSpPr txBox="1"/>
          <p:nvPr/>
        </p:nvSpPr>
        <p:spPr>
          <a:xfrm>
            <a:off x="7250595" y="2353763"/>
            <a:ext cx="341740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+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= 3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C7000B-C7F7-430A-836D-42961038F8C8}"/>
              </a:ext>
            </a:extLst>
          </p:cNvPr>
          <p:cNvSpPr txBox="1"/>
          <p:nvPr/>
        </p:nvSpPr>
        <p:spPr>
          <a:xfrm>
            <a:off x="7316450" y="3632191"/>
            <a:ext cx="335654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 +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 = 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C43037-7D28-413A-ACE2-7E14B8E81861}"/>
              </a:ext>
            </a:extLst>
          </p:cNvPr>
          <p:cNvSpPr txBox="1"/>
          <p:nvPr/>
        </p:nvSpPr>
        <p:spPr>
          <a:xfrm>
            <a:off x="11036856" y="2311130"/>
            <a:ext cx="3227853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 + 6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= 9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8BE37F-CCDC-4D02-BE91-89409D8B0F27}"/>
              </a:ext>
            </a:extLst>
          </p:cNvPr>
          <p:cNvSpPr txBox="1"/>
          <p:nvPr/>
        </p:nvSpPr>
        <p:spPr>
          <a:xfrm>
            <a:off x="11036856" y="3634188"/>
            <a:ext cx="3227853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 + 0 = 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C2F514-4285-4821-A61A-F66FFAD10558}"/>
              </a:ext>
            </a:extLst>
          </p:cNvPr>
          <p:cNvSpPr txBox="1"/>
          <p:nvPr/>
        </p:nvSpPr>
        <p:spPr>
          <a:xfrm>
            <a:off x="14638564" y="2358005"/>
            <a:ext cx="3227853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+ 5 = 9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DAC489-AFF9-4134-B0AC-9BFD4A7D9D83}"/>
              </a:ext>
            </a:extLst>
          </p:cNvPr>
          <p:cNvSpPr txBox="1"/>
          <p:nvPr/>
        </p:nvSpPr>
        <p:spPr>
          <a:xfrm>
            <a:off x="14638564" y="3681063"/>
            <a:ext cx="3227853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+ 7 = 9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9898B-6654-411A-BBAF-CBA43F7C8860}"/>
              </a:ext>
            </a:extLst>
          </p:cNvPr>
          <p:cNvSpPr txBox="1"/>
          <p:nvPr/>
        </p:nvSpPr>
        <p:spPr>
          <a:xfrm>
            <a:off x="7379513" y="5818899"/>
            <a:ext cx="3288487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 – 1 =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A1EDF6-984C-4D0C-8DB0-D6AEBF57E490}"/>
              </a:ext>
            </a:extLst>
          </p:cNvPr>
          <p:cNvSpPr txBox="1"/>
          <p:nvPr/>
        </p:nvSpPr>
        <p:spPr>
          <a:xfrm>
            <a:off x="7379513" y="7141957"/>
            <a:ext cx="3227853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4 – 2 = 2</a:t>
            </a:r>
            <a:endParaRPr lang="en-GB" sz="6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11EC24-96EE-4BB8-83D3-69C61AD1AE30}"/>
              </a:ext>
            </a:extLst>
          </p:cNvPr>
          <p:cNvSpPr txBox="1"/>
          <p:nvPr/>
        </p:nvSpPr>
        <p:spPr>
          <a:xfrm>
            <a:off x="10889659" y="5818899"/>
            <a:ext cx="3227853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9 – 6 = 3</a:t>
            </a:r>
            <a:endParaRPr lang="en-GB" sz="6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2BF6E8-E596-4CAA-AE2A-A57A8DEA6003}"/>
              </a:ext>
            </a:extLst>
          </p:cNvPr>
          <p:cNvSpPr txBox="1"/>
          <p:nvPr/>
        </p:nvSpPr>
        <p:spPr>
          <a:xfrm>
            <a:off x="10889659" y="7141957"/>
            <a:ext cx="3227853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8 – 0 = 8</a:t>
            </a:r>
            <a:endParaRPr lang="en-GB" sz="6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F0C43A-E249-4B11-9F39-CDDA8B78FAE2}"/>
              </a:ext>
            </a:extLst>
          </p:cNvPr>
          <p:cNvSpPr txBox="1"/>
          <p:nvPr/>
        </p:nvSpPr>
        <p:spPr>
          <a:xfrm>
            <a:off x="14423689" y="5783089"/>
            <a:ext cx="36576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10 – 4 = 6</a:t>
            </a:r>
            <a:endParaRPr lang="en-GB" sz="6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5A8ED1-F294-4980-BFE0-B4537FC333E2}"/>
              </a:ext>
            </a:extLst>
          </p:cNvPr>
          <p:cNvSpPr txBox="1"/>
          <p:nvPr/>
        </p:nvSpPr>
        <p:spPr>
          <a:xfrm>
            <a:off x="14423689" y="7106147"/>
            <a:ext cx="3227853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000" dirty="0">
                <a:solidFill>
                  <a:prstClr val="black"/>
                </a:solidFill>
                <a:latin typeface="UTM Avo" panose="02040603050506020204" pitchFamily="18" charset="0"/>
              </a:rPr>
              <a:t>6 – 3 = 3</a:t>
            </a:r>
            <a:endParaRPr lang="en-GB" sz="6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C19F20-F250-4511-9FCC-F07CBA6156CB}"/>
              </a:ext>
            </a:extLst>
          </p:cNvPr>
          <p:cNvSpPr txBox="1"/>
          <p:nvPr/>
        </p:nvSpPr>
        <p:spPr>
          <a:xfrm>
            <a:off x="5909001" y="2370928"/>
            <a:ext cx="1905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5C9389-05F9-4215-BE60-54E889322A88}"/>
              </a:ext>
            </a:extLst>
          </p:cNvPr>
          <p:cNvSpPr txBox="1"/>
          <p:nvPr/>
        </p:nvSpPr>
        <p:spPr>
          <a:xfrm>
            <a:off x="5996792" y="5654898"/>
            <a:ext cx="1905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0" name="Picture 29">
            <a:hlinkClick r:id="rId8" action="ppaction://hlinksldjump"/>
            <a:extLst>
              <a:ext uri="{FF2B5EF4-FFF2-40B4-BE49-F238E27FC236}">
                <a16:creationId xmlns:a16="http://schemas.microsoft.com/office/drawing/2014/main" id="{6C9E8567-3B22-450F-BE30-D134334B01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-44509"/>
            <a:ext cx="260321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89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8999"/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2260943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0579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82100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03621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60943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60579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82100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03621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695101" y="7562955"/>
            <a:ext cx="19678201" cy="2840975"/>
            <a:chOff x="0" y="0"/>
            <a:chExt cx="26237602" cy="37879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129476" cy="3741901"/>
            </a:xfrm>
            <a:custGeom>
              <a:avLst/>
              <a:gdLst/>
              <a:ahLst/>
              <a:cxnLst/>
              <a:rect l="l" t="t" r="r" b="b"/>
              <a:pathLst>
                <a:path w="13129476" h="3741901">
                  <a:moveTo>
                    <a:pt x="0" y="0"/>
                  </a:moveTo>
                  <a:lnTo>
                    <a:pt x="13129476" y="0"/>
                  </a:lnTo>
                  <a:lnTo>
                    <a:pt x="13129476" y="3741901"/>
                  </a:lnTo>
                  <a:lnTo>
                    <a:pt x="0" y="3741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13108126" y="46066"/>
              <a:ext cx="13129476" cy="3741901"/>
            </a:xfrm>
            <a:custGeom>
              <a:avLst/>
              <a:gdLst/>
              <a:ahLst/>
              <a:cxnLst/>
              <a:rect l="l" t="t" r="r" b="b"/>
              <a:pathLst>
                <a:path w="13129476" h="3741901">
                  <a:moveTo>
                    <a:pt x="13129476" y="0"/>
                  </a:moveTo>
                  <a:lnTo>
                    <a:pt x="0" y="0"/>
                  </a:lnTo>
                  <a:lnTo>
                    <a:pt x="0" y="3741901"/>
                  </a:lnTo>
                  <a:lnTo>
                    <a:pt x="13129476" y="3741901"/>
                  </a:lnTo>
                  <a:lnTo>
                    <a:pt x="13129476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2301676" y="2140043"/>
            <a:ext cx="888294" cy="882743"/>
          </a:xfrm>
          <a:custGeom>
            <a:avLst/>
            <a:gdLst/>
            <a:ahLst/>
            <a:cxnLst/>
            <a:rect l="l" t="t" r="r" b="b"/>
            <a:pathLst>
              <a:path w="888294" h="882743">
                <a:moveTo>
                  <a:pt x="0" y="0"/>
                </a:moveTo>
                <a:lnTo>
                  <a:pt x="888295" y="0"/>
                </a:lnTo>
                <a:lnTo>
                  <a:pt x="888295" y="882742"/>
                </a:lnTo>
                <a:lnTo>
                  <a:pt x="0" y="882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5098029" y="2140043"/>
            <a:ext cx="888294" cy="882743"/>
          </a:xfrm>
          <a:custGeom>
            <a:avLst/>
            <a:gdLst/>
            <a:ahLst/>
            <a:cxnLst/>
            <a:rect l="l" t="t" r="r" b="b"/>
            <a:pathLst>
              <a:path w="888294" h="882743">
                <a:moveTo>
                  <a:pt x="888295" y="0"/>
                </a:moveTo>
                <a:lnTo>
                  <a:pt x="0" y="0"/>
                </a:lnTo>
                <a:lnTo>
                  <a:pt x="0" y="882742"/>
                </a:lnTo>
                <a:lnTo>
                  <a:pt x="888295" y="882742"/>
                </a:lnTo>
                <a:lnTo>
                  <a:pt x="88829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454773">
            <a:off x="14483434" y="5043722"/>
            <a:ext cx="860926" cy="975554"/>
          </a:xfrm>
          <a:custGeom>
            <a:avLst/>
            <a:gdLst/>
            <a:ahLst/>
            <a:cxnLst/>
            <a:rect l="l" t="t" r="r" b="b"/>
            <a:pathLst>
              <a:path w="860926" h="975554">
                <a:moveTo>
                  <a:pt x="0" y="0"/>
                </a:moveTo>
                <a:lnTo>
                  <a:pt x="860927" y="0"/>
                </a:lnTo>
                <a:lnTo>
                  <a:pt x="860927" y="975554"/>
                </a:lnTo>
                <a:lnTo>
                  <a:pt x="0" y="9755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456023" flipH="1">
            <a:off x="2943736" y="5043722"/>
            <a:ext cx="860926" cy="975554"/>
          </a:xfrm>
          <a:custGeom>
            <a:avLst/>
            <a:gdLst/>
            <a:ahLst/>
            <a:cxnLst/>
            <a:rect l="l" t="t" r="r" b="b"/>
            <a:pathLst>
              <a:path w="860926" h="975554">
                <a:moveTo>
                  <a:pt x="860927" y="0"/>
                </a:moveTo>
                <a:lnTo>
                  <a:pt x="0" y="0"/>
                </a:lnTo>
                <a:lnTo>
                  <a:pt x="0" y="975554"/>
                </a:lnTo>
                <a:lnTo>
                  <a:pt x="860927" y="975554"/>
                </a:lnTo>
                <a:lnTo>
                  <a:pt x="86092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456621">
            <a:off x="4100106" y="3535294"/>
            <a:ext cx="485469" cy="990754"/>
          </a:xfrm>
          <a:custGeom>
            <a:avLst/>
            <a:gdLst/>
            <a:ahLst/>
            <a:cxnLst/>
            <a:rect l="l" t="t" r="r" b="b"/>
            <a:pathLst>
              <a:path w="485469" h="990754">
                <a:moveTo>
                  <a:pt x="0" y="0"/>
                </a:moveTo>
                <a:lnTo>
                  <a:pt x="485469" y="0"/>
                </a:lnTo>
                <a:lnTo>
                  <a:pt x="485469" y="990754"/>
                </a:lnTo>
                <a:lnTo>
                  <a:pt x="0" y="9907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422131" flipH="1">
            <a:off x="13705975" y="3535294"/>
            <a:ext cx="485469" cy="990754"/>
          </a:xfrm>
          <a:custGeom>
            <a:avLst/>
            <a:gdLst/>
            <a:ahLst/>
            <a:cxnLst/>
            <a:rect l="l" t="t" r="r" b="b"/>
            <a:pathLst>
              <a:path w="485469" h="990754">
                <a:moveTo>
                  <a:pt x="485470" y="0"/>
                </a:moveTo>
                <a:lnTo>
                  <a:pt x="0" y="0"/>
                </a:lnTo>
                <a:lnTo>
                  <a:pt x="0" y="990754"/>
                </a:lnTo>
                <a:lnTo>
                  <a:pt x="485470" y="990754"/>
                </a:lnTo>
                <a:lnTo>
                  <a:pt x="48547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094121" y="2773132"/>
            <a:ext cx="3193879" cy="7290396"/>
          </a:xfrm>
          <a:custGeom>
            <a:avLst/>
            <a:gdLst/>
            <a:ahLst/>
            <a:cxnLst/>
            <a:rect l="l" t="t" r="r" b="b"/>
            <a:pathLst>
              <a:path w="3193879" h="7290396">
                <a:moveTo>
                  <a:pt x="0" y="0"/>
                </a:moveTo>
                <a:lnTo>
                  <a:pt x="3193879" y="0"/>
                </a:lnTo>
                <a:lnTo>
                  <a:pt x="3193879" y="7290396"/>
                </a:lnTo>
                <a:lnTo>
                  <a:pt x="0" y="7290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2649"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0" y="2773132"/>
            <a:ext cx="3193879" cy="7290396"/>
          </a:xfrm>
          <a:custGeom>
            <a:avLst/>
            <a:gdLst/>
            <a:ahLst/>
            <a:cxnLst/>
            <a:rect l="l" t="t" r="r" b="b"/>
            <a:pathLst>
              <a:path w="3193879" h="7290396">
                <a:moveTo>
                  <a:pt x="3193879" y="0"/>
                </a:moveTo>
                <a:lnTo>
                  <a:pt x="0" y="0"/>
                </a:lnTo>
                <a:lnTo>
                  <a:pt x="0" y="7290396"/>
                </a:lnTo>
                <a:lnTo>
                  <a:pt x="3193879" y="7290396"/>
                </a:lnTo>
                <a:lnTo>
                  <a:pt x="3193879" y="0"/>
                </a:lnTo>
                <a:close/>
              </a:path>
            </a:pathLst>
          </a:custGeom>
          <a:blipFill>
            <a:blip r:embed="rId9"/>
            <a:stretch>
              <a:fillRect r="-52649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71749" y="5754898"/>
            <a:ext cx="16944502" cy="5040989"/>
          </a:xfrm>
          <a:custGeom>
            <a:avLst/>
            <a:gdLst/>
            <a:ahLst/>
            <a:cxnLst/>
            <a:rect l="l" t="t" r="r" b="b"/>
            <a:pathLst>
              <a:path w="16944502" h="5040989">
                <a:moveTo>
                  <a:pt x="0" y="0"/>
                </a:moveTo>
                <a:lnTo>
                  <a:pt x="16944502" y="0"/>
                </a:lnTo>
                <a:lnTo>
                  <a:pt x="16944502" y="5040989"/>
                </a:lnTo>
                <a:lnTo>
                  <a:pt x="0" y="50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-335512" y="8896056"/>
            <a:ext cx="19440614" cy="1390944"/>
            <a:chOff x="0" y="0"/>
            <a:chExt cx="25920819" cy="1854592"/>
          </a:xfrm>
        </p:grpSpPr>
        <p:sp>
          <p:nvSpPr>
            <p:cNvPr id="26" name="Freeform 26"/>
            <p:cNvSpPr/>
            <p:nvPr/>
          </p:nvSpPr>
          <p:spPr>
            <a:xfrm>
              <a:off x="12918305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0356871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8052388" y="0"/>
              <a:ext cx="2830338" cy="1854592"/>
            </a:xfrm>
            <a:custGeom>
              <a:avLst/>
              <a:gdLst/>
              <a:ahLst/>
              <a:cxnLst/>
              <a:rect l="l" t="t" r="r" b="b"/>
              <a:pathLst>
                <a:path w="2830338" h="1854592">
                  <a:moveTo>
                    <a:pt x="0" y="0"/>
                  </a:moveTo>
                  <a:lnTo>
                    <a:pt x="2830337" y="0"/>
                  </a:lnTo>
                  <a:lnTo>
                    <a:pt x="2830337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474" r="-27843" b="-35043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5490954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661355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2683786" cy="1854592"/>
            </a:xfrm>
            <a:custGeom>
              <a:avLst/>
              <a:gdLst/>
              <a:ahLst/>
              <a:cxnLst/>
              <a:rect l="l" t="t" r="r" b="b"/>
              <a:pathLst>
                <a:path w="2683786" h="1854592">
                  <a:moveTo>
                    <a:pt x="0" y="0"/>
                  </a:moveTo>
                  <a:lnTo>
                    <a:pt x="2683786" y="0"/>
                  </a:lnTo>
                  <a:lnTo>
                    <a:pt x="2683786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995" r="-38547" b="-35043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7795438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5234004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23336954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0675599" y="0"/>
              <a:ext cx="2683786" cy="1854592"/>
            </a:xfrm>
            <a:custGeom>
              <a:avLst/>
              <a:gdLst/>
              <a:ahLst/>
              <a:cxnLst/>
              <a:rect l="l" t="t" r="r" b="b"/>
              <a:pathLst>
                <a:path w="2683786" h="1854592">
                  <a:moveTo>
                    <a:pt x="0" y="0"/>
                  </a:moveTo>
                  <a:lnTo>
                    <a:pt x="2683787" y="0"/>
                  </a:lnTo>
                  <a:lnTo>
                    <a:pt x="2683787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995" r="-38547" b="-35043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-1625899" y="230856"/>
            <a:ext cx="21539798" cy="1096779"/>
            <a:chOff x="0" y="0"/>
            <a:chExt cx="28719731" cy="146237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5603123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1206246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6826836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22429960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1" y="0"/>
                  </a:lnTo>
                  <a:lnTo>
                    <a:pt x="6289771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313CAE4-8F4A-4593-BF4D-DC3313BAB9D5}"/>
              </a:ext>
            </a:extLst>
          </p:cNvPr>
          <p:cNvSpPr/>
          <p:nvPr/>
        </p:nvSpPr>
        <p:spPr>
          <a:xfrm>
            <a:off x="709849" y="415103"/>
            <a:ext cx="16944502" cy="935564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B73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">
            <a:extLst>
              <a:ext uri="{FF2B5EF4-FFF2-40B4-BE49-F238E27FC236}">
                <a16:creationId xmlns:a16="http://schemas.microsoft.com/office/drawing/2014/main" id="{83B26535-7648-4893-8230-84CF6C2DE596}"/>
              </a:ext>
            </a:extLst>
          </p:cNvPr>
          <p:cNvSpPr/>
          <p:nvPr/>
        </p:nvSpPr>
        <p:spPr>
          <a:xfrm>
            <a:off x="13253507" y="5931412"/>
            <a:ext cx="4151084" cy="4445619"/>
          </a:xfrm>
          <a:custGeom>
            <a:avLst/>
            <a:gdLst/>
            <a:ahLst/>
            <a:cxnLst/>
            <a:rect l="l" t="t" r="r" b="b"/>
            <a:pathLst>
              <a:path w="4203890" h="4502171">
                <a:moveTo>
                  <a:pt x="0" y="0"/>
                </a:moveTo>
                <a:lnTo>
                  <a:pt x="4203890" y="0"/>
                </a:lnTo>
                <a:lnTo>
                  <a:pt x="4203890" y="4502171"/>
                </a:lnTo>
                <a:lnTo>
                  <a:pt x="0" y="4502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BCAA5A1-9517-4A23-9199-CA27715259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4937" y="720125"/>
            <a:ext cx="4362433" cy="1658267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A2573E78-80CD-4CBC-A95B-8C3A04E6218C}"/>
              </a:ext>
            </a:extLst>
          </p:cNvPr>
          <p:cNvGrpSpPr/>
          <p:nvPr/>
        </p:nvGrpSpPr>
        <p:grpSpPr>
          <a:xfrm>
            <a:off x="1454568" y="2995774"/>
            <a:ext cx="2065940" cy="2065940"/>
            <a:chOff x="1830334" y="2995762"/>
            <a:chExt cx="2065940" cy="206594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299466-D639-4831-AA3C-C40F54D14632}"/>
                </a:ext>
              </a:extLst>
            </p:cNvPr>
            <p:cNvSpPr/>
            <p:nvPr/>
          </p:nvSpPr>
          <p:spPr>
            <a:xfrm>
              <a:off x="1830334" y="2995762"/>
              <a:ext cx="2065940" cy="206594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B6AC666-B0FD-4BE7-A8E6-79DEE725DE79}"/>
                </a:ext>
              </a:extLst>
            </p:cNvPr>
            <p:cNvSpPr txBox="1"/>
            <p:nvPr/>
          </p:nvSpPr>
          <p:spPr>
            <a:xfrm>
              <a:off x="1906034" y="3492578"/>
              <a:ext cx="1905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77D4FB6-6E70-4452-BE6D-D0F05DAE4580}"/>
              </a:ext>
            </a:extLst>
          </p:cNvPr>
          <p:cNvGrpSpPr/>
          <p:nvPr/>
        </p:nvGrpSpPr>
        <p:grpSpPr>
          <a:xfrm>
            <a:off x="5904760" y="2960630"/>
            <a:ext cx="2065940" cy="2065940"/>
            <a:chOff x="5482424" y="2960206"/>
            <a:chExt cx="2065940" cy="206594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55795AB-4060-4DF6-AE07-308F84A710B9}"/>
                </a:ext>
              </a:extLst>
            </p:cNvPr>
            <p:cNvSpPr/>
            <p:nvPr/>
          </p:nvSpPr>
          <p:spPr>
            <a:xfrm>
              <a:off x="5482424" y="2960206"/>
              <a:ext cx="2065940" cy="20659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F12FC43-8E74-41DE-9D61-49F603E32CB9}"/>
                </a:ext>
              </a:extLst>
            </p:cNvPr>
            <p:cNvSpPr txBox="1"/>
            <p:nvPr/>
          </p:nvSpPr>
          <p:spPr>
            <a:xfrm>
              <a:off x="5527890" y="3408489"/>
              <a:ext cx="1905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6E679B3-E5D4-4968-8ECE-3A4957E76FE8}"/>
              </a:ext>
            </a:extLst>
          </p:cNvPr>
          <p:cNvGrpSpPr/>
          <p:nvPr/>
        </p:nvGrpSpPr>
        <p:grpSpPr>
          <a:xfrm>
            <a:off x="10108238" y="2861088"/>
            <a:ext cx="2065940" cy="2065940"/>
            <a:chOff x="9804069" y="2883528"/>
            <a:chExt cx="2065940" cy="2065940"/>
          </a:xfrm>
        </p:grpSpPr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F52EA7BA-0B54-4C22-AAB0-A699819411D2}"/>
                </a:ext>
              </a:extLst>
            </p:cNvPr>
            <p:cNvSpPr/>
            <p:nvPr/>
          </p:nvSpPr>
          <p:spPr>
            <a:xfrm>
              <a:off x="9804069" y="2883528"/>
              <a:ext cx="2065940" cy="206594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134DB6-7634-42F6-A33D-ADB1D995E00D}"/>
                </a:ext>
              </a:extLst>
            </p:cNvPr>
            <p:cNvSpPr txBox="1"/>
            <p:nvPr/>
          </p:nvSpPr>
          <p:spPr>
            <a:xfrm>
              <a:off x="9930049" y="3551214"/>
              <a:ext cx="1905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3630C-B3CE-4FD2-BA6B-AA285E3A7F6D}"/>
              </a:ext>
            </a:extLst>
          </p:cNvPr>
          <p:cNvGrpSpPr/>
          <p:nvPr/>
        </p:nvGrpSpPr>
        <p:grpSpPr>
          <a:xfrm>
            <a:off x="14375971" y="2943260"/>
            <a:ext cx="2984771" cy="2066849"/>
            <a:chOff x="13646658" y="3015518"/>
            <a:chExt cx="2984771" cy="2066849"/>
          </a:xfrm>
        </p:grpSpPr>
        <p:sp>
          <p:nvSpPr>
            <p:cNvPr id="53" name="Cloud 52">
              <a:extLst>
                <a:ext uri="{FF2B5EF4-FFF2-40B4-BE49-F238E27FC236}">
                  <a16:creationId xmlns:a16="http://schemas.microsoft.com/office/drawing/2014/main" id="{4FC199AE-6F00-4CCE-B70C-FDE651168CB0}"/>
                </a:ext>
              </a:extLst>
            </p:cNvPr>
            <p:cNvSpPr/>
            <p:nvPr/>
          </p:nvSpPr>
          <p:spPr>
            <a:xfrm>
              <a:off x="13646658" y="3015518"/>
              <a:ext cx="2984771" cy="206684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41834 w 43256"/>
                <a:gd name="connsiteY6" fmla="*/ 15213 h 43219"/>
                <a:gd name="connsiteX7" fmla="*/ 40386 w 43256"/>
                <a:gd name="connsiteY7" fmla="*/ 1788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41834 w 43256"/>
                <a:gd name="connsiteY4" fmla="*/ 15213 h 43219"/>
                <a:gd name="connsiteX5" fmla="*/ 40386 w 43256"/>
                <a:gd name="connsiteY5" fmla="*/ 17889 h 43219"/>
                <a:gd name="connsiteX6" fmla="*/ 38360 w 43256"/>
                <a:gd name="connsiteY6" fmla="*/ 5285 h 43219"/>
                <a:gd name="connsiteX7" fmla="*/ 38436 w 43256"/>
                <a:gd name="connsiteY7" fmla="*/ 6549 h 43219"/>
                <a:gd name="connsiteX8" fmla="*/ 29114 w 43256"/>
                <a:gd name="connsiteY8" fmla="*/ 3811 h 43219"/>
                <a:gd name="connsiteX9" fmla="*/ 29856 w 43256"/>
                <a:gd name="connsiteY9" fmla="*/ 2199 h 43219"/>
                <a:gd name="connsiteX10" fmla="*/ 4163 w 43256"/>
                <a:gd name="connsiteY10" fmla="*/ 15648 h 43219"/>
                <a:gd name="connsiteX11" fmla="*/ 3936 w 43256"/>
                <a:gd name="connsiteY1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41834 w 43256"/>
                <a:gd name="connsiteY2" fmla="*/ 15213 h 43219"/>
                <a:gd name="connsiteX3" fmla="*/ 40386 w 43256"/>
                <a:gd name="connsiteY3" fmla="*/ 17889 h 43219"/>
                <a:gd name="connsiteX4" fmla="*/ 38360 w 43256"/>
                <a:gd name="connsiteY4" fmla="*/ 5285 h 43219"/>
                <a:gd name="connsiteX5" fmla="*/ 38436 w 43256"/>
                <a:gd name="connsiteY5" fmla="*/ 6549 h 43219"/>
                <a:gd name="connsiteX6" fmla="*/ 29114 w 43256"/>
                <a:gd name="connsiteY6" fmla="*/ 3811 h 43219"/>
                <a:gd name="connsiteX7" fmla="*/ 29856 w 43256"/>
                <a:gd name="connsiteY7" fmla="*/ 2199 h 43219"/>
                <a:gd name="connsiteX8" fmla="*/ 4163 w 43256"/>
                <a:gd name="connsiteY8" fmla="*/ 15648 h 43219"/>
                <a:gd name="connsiteX9" fmla="*/ 3936 w 43256"/>
                <a:gd name="connsiteY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A08B3A1-13DF-4D75-BBF4-D7D6DC5BCAF3}"/>
                </a:ext>
              </a:extLst>
            </p:cNvPr>
            <p:cNvSpPr txBox="1"/>
            <p:nvPr/>
          </p:nvSpPr>
          <p:spPr>
            <a:xfrm>
              <a:off x="14186543" y="3527899"/>
              <a:ext cx="1905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88CC6847-90E5-4817-B6CD-22352C26C1DE}"/>
              </a:ext>
            </a:extLst>
          </p:cNvPr>
          <p:cNvSpPr/>
          <p:nvPr/>
        </p:nvSpPr>
        <p:spPr>
          <a:xfrm>
            <a:off x="3867277" y="3819731"/>
            <a:ext cx="1705952" cy="575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10AE82B5-90DA-4877-B226-6F3A1FDACDFC}"/>
              </a:ext>
            </a:extLst>
          </p:cNvPr>
          <p:cNvSpPr/>
          <p:nvPr/>
        </p:nvSpPr>
        <p:spPr>
          <a:xfrm>
            <a:off x="8370480" y="3838460"/>
            <a:ext cx="1705952" cy="575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A15E98CC-8981-48D8-9C03-E2DF56C6913F}"/>
              </a:ext>
            </a:extLst>
          </p:cNvPr>
          <p:cNvSpPr/>
          <p:nvPr/>
        </p:nvSpPr>
        <p:spPr>
          <a:xfrm>
            <a:off x="12270227" y="3882260"/>
            <a:ext cx="1705952" cy="575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F6DEFF-FDDA-478B-B0F7-19C6FDDFD20B}"/>
              </a:ext>
            </a:extLst>
          </p:cNvPr>
          <p:cNvSpPr txBox="1"/>
          <p:nvPr/>
        </p:nvSpPr>
        <p:spPr>
          <a:xfrm>
            <a:off x="3501223" y="2694644"/>
            <a:ext cx="190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+ 3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DD44799-38F6-49BC-B896-13F05D82399D}"/>
              </a:ext>
            </a:extLst>
          </p:cNvPr>
          <p:cNvSpPr txBox="1"/>
          <p:nvPr/>
        </p:nvSpPr>
        <p:spPr>
          <a:xfrm>
            <a:off x="8132396" y="2729408"/>
            <a:ext cx="190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- 4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2D35D46-3777-47EF-89F2-B9A84D908039}"/>
              </a:ext>
            </a:extLst>
          </p:cNvPr>
          <p:cNvSpPr txBox="1"/>
          <p:nvPr/>
        </p:nvSpPr>
        <p:spPr>
          <a:xfrm>
            <a:off x="11884887" y="2682686"/>
            <a:ext cx="190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+ 6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9" name="Picture 78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3D610D69-A58D-4297-A0BC-2F593DBDDF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42" y="5561083"/>
            <a:ext cx="4065946" cy="4188280"/>
          </a:xfrm>
          <a:prstGeom prst="rect">
            <a:avLst/>
          </a:prstGeom>
        </p:spPr>
      </p:pic>
      <p:sp>
        <p:nvSpPr>
          <p:cNvPr id="80" name="Arrow: Right 79">
            <a:extLst>
              <a:ext uri="{FF2B5EF4-FFF2-40B4-BE49-F238E27FC236}">
                <a16:creationId xmlns:a16="http://schemas.microsoft.com/office/drawing/2014/main" id="{201C6881-04D2-46FE-81F1-D079CA47AA86}"/>
              </a:ext>
            </a:extLst>
          </p:cNvPr>
          <p:cNvSpPr/>
          <p:nvPr/>
        </p:nvSpPr>
        <p:spPr>
          <a:xfrm>
            <a:off x="15139751" y="361783"/>
            <a:ext cx="2514600" cy="1605981"/>
          </a:xfrm>
          <a:prstGeom prst="rightArrow">
            <a:avLst/>
          </a:prstGeom>
          <a:solidFill>
            <a:srgbClr val="B73E4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Tiếp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tục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8999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3">
                <a:alphaModFix amt="18999"/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2260943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0579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82100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03621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60943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60579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82100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03621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695101" y="7562955"/>
            <a:ext cx="19678201" cy="2840975"/>
            <a:chOff x="0" y="0"/>
            <a:chExt cx="26237602" cy="37879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129476" cy="3741901"/>
            </a:xfrm>
            <a:custGeom>
              <a:avLst/>
              <a:gdLst/>
              <a:ahLst/>
              <a:cxnLst/>
              <a:rect l="l" t="t" r="r" b="b"/>
              <a:pathLst>
                <a:path w="13129476" h="3741901">
                  <a:moveTo>
                    <a:pt x="0" y="0"/>
                  </a:moveTo>
                  <a:lnTo>
                    <a:pt x="13129476" y="0"/>
                  </a:lnTo>
                  <a:lnTo>
                    <a:pt x="13129476" y="3741901"/>
                  </a:lnTo>
                  <a:lnTo>
                    <a:pt x="0" y="3741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13108126" y="46066"/>
              <a:ext cx="13129476" cy="3741901"/>
            </a:xfrm>
            <a:custGeom>
              <a:avLst/>
              <a:gdLst/>
              <a:ahLst/>
              <a:cxnLst/>
              <a:rect l="l" t="t" r="r" b="b"/>
              <a:pathLst>
                <a:path w="13129476" h="3741901">
                  <a:moveTo>
                    <a:pt x="13129476" y="0"/>
                  </a:moveTo>
                  <a:lnTo>
                    <a:pt x="0" y="0"/>
                  </a:lnTo>
                  <a:lnTo>
                    <a:pt x="0" y="3741901"/>
                  </a:lnTo>
                  <a:lnTo>
                    <a:pt x="13129476" y="3741901"/>
                  </a:lnTo>
                  <a:lnTo>
                    <a:pt x="13129476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2301676" y="2140043"/>
            <a:ext cx="888294" cy="882743"/>
          </a:xfrm>
          <a:custGeom>
            <a:avLst/>
            <a:gdLst/>
            <a:ahLst/>
            <a:cxnLst/>
            <a:rect l="l" t="t" r="r" b="b"/>
            <a:pathLst>
              <a:path w="888294" h="882743">
                <a:moveTo>
                  <a:pt x="0" y="0"/>
                </a:moveTo>
                <a:lnTo>
                  <a:pt x="888295" y="0"/>
                </a:lnTo>
                <a:lnTo>
                  <a:pt x="888295" y="882742"/>
                </a:lnTo>
                <a:lnTo>
                  <a:pt x="0" y="8827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5098029" y="2140043"/>
            <a:ext cx="888294" cy="882743"/>
          </a:xfrm>
          <a:custGeom>
            <a:avLst/>
            <a:gdLst/>
            <a:ahLst/>
            <a:cxnLst/>
            <a:rect l="l" t="t" r="r" b="b"/>
            <a:pathLst>
              <a:path w="888294" h="882743">
                <a:moveTo>
                  <a:pt x="888295" y="0"/>
                </a:moveTo>
                <a:lnTo>
                  <a:pt x="0" y="0"/>
                </a:lnTo>
                <a:lnTo>
                  <a:pt x="0" y="882742"/>
                </a:lnTo>
                <a:lnTo>
                  <a:pt x="888295" y="882742"/>
                </a:lnTo>
                <a:lnTo>
                  <a:pt x="88829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454773">
            <a:off x="14483434" y="5043722"/>
            <a:ext cx="860926" cy="975554"/>
          </a:xfrm>
          <a:custGeom>
            <a:avLst/>
            <a:gdLst/>
            <a:ahLst/>
            <a:cxnLst/>
            <a:rect l="l" t="t" r="r" b="b"/>
            <a:pathLst>
              <a:path w="860926" h="975554">
                <a:moveTo>
                  <a:pt x="0" y="0"/>
                </a:moveTo>
                <a:lnTo>
                  <a:pt x="860927" y="0"/>
                </a:lnTo>
                <a:lnTo>
                  <a:pt x="860927" y="975554"/>
                </a:lnTo>
                <a:lnTo>
                  <a:pt x="0" y="9755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456023" flipH="1">
            <a:off x="2943736" y="5043722"/>
            <a:ext cx="860926" cy="975554"/>
          </a:xfrm>
          <a:custGeom>
            <a:avLst/>
            <a:gdLst/>
            <a:ahLst/>
            <a:cxnLst/>
            <a:rect l="l" t="t" r="r" b="b"/>
            <a:pathLst>
              <a:path w="860926" h="975554">
                <a:moveTo>
                  <a:pt x="860927" y="0"/>
                </a:moveTo>
                <a:lnTo>
                  <a:pt x="0" y="0"/>
                </a:lnTo>
                <a:lnTo>
                  <a:pt x="0" y="975554"/>
                </a:lnTo>
                <a:lnTo>
                  <a:pt x="860927" y="975554"/>
                </a:lnTo>
                <a:lnTo>
                  <a:pt x="86092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456621">
            <a:off x="4100106" y="3535294"/>
            <a:ext cx="485469" cy="990754"/>
          </a:xfrm>
          <a:custGeom>
            <a:avLst/>
            <a:gdLst/>
            <a:ahLst/>
            <a:cxnLst/>
            <a:rect l="l" t="t" r="r" b="b"/>
            <a:pathLst>
              <a:path w="485469" h="990754">
                <a:moveTo>
                  <a:pt x="0" y="0"/>
                </a:moveTo>
                <a:lnTo>
                  <a:pt x="485469" y="0"/>
                </a:lnTo>
                <a:lnTo>
                  <a:pt x="485469" y="990754"/>
                </a:lnTo>
                <a:lnTo>
                  <a:pt x="0" y="9907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422131" flipH="1">
            <a:off x="13705975" y="3535294"/>
            <a:ext cx="485469" cy="990754"/>
          </a:xfrm>
          <a:custGeom>
            <a:avLst/>
            <a:gdLst/>
            <a:ahLst/>
            <a:cxnLst/>
            <a:rect l="l" t="t" r="r" b="b"/>
            <a:pathLst>
              <a:path w="485469" h="990754">
                <a:moveTo>
                  <a:pt x="485470" y="0"/>
                </a:moveTo>
                <a:lnTo>
                  <a:pt x="0" y="0"/>
                </a:lnTo>
                <a:lnTo>
                  <a:pt x="0" y="990754"/>
                </a:lnTo>
                <a:lnTo>
                  <a:pt x="485470" y="990754"/>
                </a:lnTo>
                <a:lnTo>
                  <a:pt x="48547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094121" y="2773132"/>
            <a:ext cx="3193879" cy="7290396"/>
          </a:xfrm>
          <a:custGeom>
            <a:avLst/>
            <a:gdLst/>
            <a:ahLst/>
            <a:cxnLst/>
            <a:rect l="l" t="t" r="r" b="b"/>
            <a:pathLst>
              <a:path w="3193879" h="7290396">
                <a:moveTo>
                  <a:pt x="0" y="0"/>
                </a:moveTo>
                <a:lnTo>
                  <a:pt x="3193879" y="0"/>
                </a:lnTo>
                <a:lnTo>
                  <a:pt x="3193879" y="7290396"/>
                </a:lnTo>
                <a:lnTo>
                  <a:pt x="0" y="72903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52649"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0" y="2773132"/>
            <a:ext cx="3193879" cy="7290396"/>
          </a:xfrm>
          <a:custGeom>
            <a:avLst/>
            <a:gdLst/>
            <a:ahLst/>
            <a:cxnLst/>
            <a:rect l="l" t="t" r="r" b="b"/>
            <a:pathLst>
              <a:path w="3193879" h="7290396">
                <a:moveTo>
                  <a:pt x="3193879" y="0"/>
                </a:moveTo>
                <a:lnTo>
                  <a:pt x="0" y="0"/>
                </a:lnTo>
                <a:lnTo>
                  <a:pt x="0" y="7290396"/>
                </a:lnTo>
                <a:lnTo>
                  <a:pt x="3193879" y="7290396"/>
                </a:lnTo>
                <a:lnTo>
                  <a:pt x="3193879" y="0"/>
                </a:lnTo>
                <a:close/>
              </a:path>
            </a:pathLst>
          </a:custGeom>
          <a:blipFill>
            <a:blip r:embed="rId10"/>
            <a:stretch>
              <a:fillRect r="-52649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71749" y="5754898"/>
            <a:ext cx="16944502" cy="5040989"/>
          </a:xfrm>
          <a:custGeom>
            <a:avLst/>
            <a:gdLst/>
            <a:ahLst/>
            <a:cxnLst/>
            <a:rect l="l" t="t" r="r" b="b"/>
            <a:pathLst>
              <a:path w="16944502" h="5040989">
                <a:moveTo>
                  <a:pt x="0" y="0"/>
                </a:moveTo>
                <a:lnTo>
                  <a:pt x="16944502" y="0"/>
                </a:lnTo>
                <a:lnTo>
                  <a:pt x="16944502" y="5040989"/>
                </a:lnTo>
                <a:lnTo>
                  <a:pt x="0" y="50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-335512" y="8896056"/>
            <a:ext cx="19440614" cy="1390944"/>
            <a:chOff x="0" y="0"/>
            <a:chExt cx="25920819" cy="1854592"/>
          </a:xfrm>
        </p:grpSpPr>
        <p:sp>
          <p:nvSpPr>
            <p:cNvPr id="26" name="Freeform 26"/>
            <p:cNvSpPr/>
            <p:nvPr/>
          </p:nvSpPr>
          <p:spPr>
            <a:xfrm>
              <a:off x="12918305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901" r="-40038" b="-35043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0356871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901" r="-40038" b="-35043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8052388" y="0"/>
              <a:ext cx="2830338" cy="1854592"/>
            </a:xfrm>
            <a:custGeom>
              <a:avLst/>
              <a:gdLst/>
              <a:ahLst/>
              <a:cxnLst/>
              <a:rect l="l" t="t" r="r" b="b"/>
              <a:pathLst>
                <a:path w="2830338" h="1854592">
                  <a:moveTo>
                    <a:pt x="0" y="0"/>
                  </a:moveTo>
                  <a:lnTo>
                    <a:pt x="2830337" y="0"/>
                  </a:lnTo>
                  <a:lnTo>
                    <a:pt x="2830337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474" r="-27843" b="-35043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5490954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901" r="-40038" b="-35043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661355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901" r="-40038" b="-35043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2683786" cy="1854592"/>
            </a:xfrm>
            <a:custGeom>
              <a:avLst/>
              <a:gdLst/>
              <a:ahLst/>
              <a:cxnLst/>
              <a:rect l="l" t="t" r="r" b="b"/>
              <a:pathLst>
                <a:path w="2683786" h="1854592">
                  <a:moveTo>
                    <a:pt x="0" y="0"/>
                  </a:moveTo>
                  <a:lnTo>
                    <a:pt x="2683786" y="0"/>
                  </a:lnTo>
                  <a:lnTo>
                    <a:pt x="2683786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95" r="-38547" b="-35043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7795438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901" r="-40038" b="-35043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5234004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901" r="-40038" b="-35043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23336954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901" r="-40038" b="-35043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0675599" y="0"/>
              <a:ext cx="2683786" cy="1854592"/>
            </a:xfrm>
            <a:custGeom>
              <a:avLst/>
              <a:gdLst/>
              <a:ahLst/>
              <a:cxnLst/>
              <a:rect l="l" t="t" r="r" b="b"/>
              <a:pathLst>
                <a:path w="2683786" h="1854592">
                  <a:moveTo>
                    <a:pt x="0" y="0"/>
                  </a:moveTo>
                  <a:lnTo>
                    <a:pt x="2683787" y="0"/>
                  </a:lnTo>
                  <a:lnTo>
                    <a:pt x="2683787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95" r="-38547" b="-35043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-1625899" y="230856"/>
            <a:ext cx="21539798" cy="1096779"/>
            <a:chOff x="0" y="0"/>
            <a:chExt cx="28719731" cy="146237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5603123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1206246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6826836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22429960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1" y="0"/>
                  </a:lnTo>
                  <a:lnTo>
                    <a:pt x="6289771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313CAE4-8F4A-4593-BF4D-DC3313BAB9D5}"/>
              </a:ext>
            </a:extLst>
          </p:cNvPr>
          <p:cNvSpPr/>
          <p:nvPr/>
        </p:nvSpPr>
        <p:spPr>
          <a:xfrm>
            <a:off x="709849" y="415103"/>
            <a:ext cx="16944502" cy="935564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B73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">
            <a:extLst>
              <a:ext uri="{FF2B5EF4-FFF2-40B4-BE49-F238E27FC236}">
                <a16:creationId xmlns:a16="http://schemas.microsoft.com/office/drawing/2014/main" id="{83B26535-7648-4893-8230-84CF6C2DE596}"/>
              </a:ext>
            </a:extLst>
          </p:cNvPr>
          <p:cNvSpPr/>
          <p:nvPr/>
        </p:nvSpPr>
        <p:spPr>
          <a:xfrm>
            <a:off x="13253507" y="5931412"/>
            <a:ext cx="4151084" cy="4445619"/>
          </a:xfrm>
          <a:custGeom>
            <a:avLst/>
            <a:gdLst/>
            <a:ahLst/>
            <a:cxnLst/>
            <a:rect l="l" t="t" r="r" b="b"/>
            <a:pathLst>
              <a:path w="4203890" h="4502171">
                <a:moveTo>
                  <a:pt x="0" y="0"/>
                </a:moveTo>
                <a:lnTo>
                  <a:pt x="4203890" y="0"/>
                </a:lnTo>
                <a:lnTo>
                  <a:pt x="4203890" y="4502171"/>
                </a:lnTo>
                <a:lnTo>
                  <a:pt x="0" y="4502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BCAA5A1-9517-4A23-9199-CA27715259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4937" y="720125"/>
            <a:ext cx="4362433" cy="1658267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A2573E78-80CD-4CBC-A95B-8C3A04E6218C}"/>
              </a:ext>
            </a:extLst>
          </p:cNvPr>
          <p:cNvGrpSpPr/>
          <p:nvPr/>
        </p:nvGrpSpPr>
        <p:grpSpPr>
          <a:xfrm>
            <a:off x="1454568" y="2995774"/>
            <a:ext cx="2065940" cy="2065940"/>
            <a:chOff x="1830334" y="2995762"/>
            <a:chExt cx="2065940" cy="206594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299466-D639-4831-AA3C-C40F54D14632}"/>
                </a:ext>
              </a:extLst>
            </p:cNvPr>
            <p:cNvSpPr/>
            <p:nvPr/>
          </p:nvSpPr>
          <p:spPr>
            <a:xfrm>
              <a:off x="1830334" y="2995762"/>
              <a:ext cx="2065940" cy="206594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B6AC666-B0FD-4BE7-A8E6-79DEE725DE79}"/>
                </a:ext>
              </a:extLst>
            </p:cNvPr>
            <p:cNvSpPr txBox="1"/>
            <p:nvPr/>
          </p:nvSpPr>
          <p:spPr>
            <a:xfrm>
              <a:off x="1906034" y="3492578"/>
              <a:ext cx="1905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77D4FB6-6E70-4452-BE6D-D0F05DAE4580}"/>
              </a:ext>
            </a:extLst>
          </p:cNvPr>
          <p:cNvGrpSpPr/>
          <p:nvPr/>
        </p:nvGrpSpPr>
        <p:grpSpPr>
          <a:xfrm>
            <a:off x="5904760" y="2960630"/>
            <a:ext cx="2065940" cy="2065940"/>
            <a:chOff x="5482424" y="2960206"/>
            <a:chExt cx="2065940" cy="206594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55795AB-4060-4DF6-AE07-308F84A710B9}"/>
                </a:ext>
              </a:extLst>
            </p:cNvPr>
            <p:cNvSpPr/>
            <p:nvPr/>
          </p:nvSpPr>
          <p:spPr>
            <a:xfrm>
              <a:off x="5482424" y="2960206"/>
              <a:ext cx="2065940" cy="20659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F12FC43-8E74-41DE-9D61-49F603E32CB9}"/>
                </a:ext>
              </a:extLst>
            </p:cNvPr>
            <p:cNvSpPr txBox="1"/>
            <p:nvPr/>
          </p:nvSpPr>
          <p:spPr>
            <a:xfrm>
              <a:off x="5527890" y="3408489"/>
              <a:ext cx="1905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6E679B3-E5D4-4968-8ECE-3A4957E76FE8}"/>
              </a:ext>
            </a:extLst>
          </p:cNvPr>
          <p:cNvGrpSpPr/>
          <p:nvPr/>
        </p:nvGrpSpPr>
        <p:grpSpPr>
          <a:xfrm>
            <a:off x="10108238" y="2861088"/>
            <a:ext cx="2065940" cy="2065940"/>
            <a:chOff x="9804069" y="2883528"/>
            <a:chExt cx="2065940" cy="2065940"/>
          </a:xfrm>
        </p:grpSpPr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F52EA7BA-0B54-4C22-AAB0-A699819411D2}"/>
                </a:ext>
              </a:extLst>
            </p:cNvPr>
            <p:cNvSpPr/>
            <p:nvPr/>
          </p:nvSpPr>
          <p:spPr>
            <a:xfrm>
              <a:off x="9804069" y="2883528"/>
              <a:ext cx="2065940" cy="206594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134DB6-7634-42F6-A33D-ADB1D995E00D}"/>
                </a:ext>
              </a:extLst>
            </p:cNvPr>
            <p:cNvSpPr txBox="1"/>
            <p:nvPr/>
          </p:nvSpPr>
          <p:spPr>
            <a:xfrm>
              <a:off x="9930049" y="3551214"/>
              <a:ext cx="1905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3630C-B3CE-4FD2-BA6B-AA285E3A7F6D}"/>
              </a:ext>
            </a:extLst>
          </p:cNvPr>
          <p:cNvGrpSpPr/>
          <p:nvPr/>
        </p:nvGrpSpPr>
        <p:grpSpPr>
          <a:xfrm>
            <a:off x="14375971" y="2943260"/>
            <a:ext cx="2984771" cy="2066849"/>
            <a:chOff x="13646658" y="3015518"/>
            <a:chExt cx="2984771" cy="2066849"/>
          </a:xfrm>
        </p:grpSpPr>
        <p:sp>
          <p:nvSpPr>
            <p:cNvPr id="53" name="Cloud 52">
              <a:extLst>
                <a:ext uri="{FF2B5EF4-FFF2-40B4-BE49-F238E27FC236}">
                  <a16:creationId xmlns:a16="http://schemas.microsoft.com/office/drawing/2014/main" id="{4FC199AE-6F00-4CCE-B70C-FDE651168CB0}"/>
                </a:ext>
              </a:extLst>
            </p:cNvPr>
            <p:cNvSpPr/>
            <p:nvPr/>
          </p:nvSpPr>
          <p:spPr>
            <a:xfrm>
              <a:off x="13646658" y="3015518"/>
              <a:ext cx="2984771" cy="206684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41834 w 43256"/>
                <a:gd name="connsiteY6" fmla="*/ 15213 h 43219"/>
                <a:gd name="connsiteX7" fmla="*/ 40386 w 43256"/>
                <a:gd name="connsiteY7" fmla="*/ 1788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41834 w 43256"/>
                <a:gd name="connsiteY4" fmla="*/ 15213 h 43219"/>
                <a:gd name="connsiteX5" fmla="*/ 40386 w 43256"/>
                <a:gd name="connsiteY5" fmla="*/ 17889 h 43219"/>
                <a:gd name="connsiteX6" fmla="*/ 38360 w 43256"/>
                <a:gd name="connsiteY6" fmla="*/ 5285 h 43219"/>
                <a:gd name="connsiteX7" fmla="*/ 38436 w 43256"/>
                <a:gd name="connsiteY7" fmla="*/ 6549 h 43219"/>
                <a:gd name="connsiteX8" fmla="*/ 29114 w 43256"/>
                <a:gd name="connsiteY8" fmla="*/ 3811 h 43219"/>
                <a:gd name="connsiteX9" fmla="*/ 29856 w 43256"/>
                <a:gd name="connsiteY9" fmla="*/ 2199 h 43219"/>
                <a:gd name="connsiteX10" fmla="*/ 4163 w 43256"/>
                <a:gd name="connsiteY10" fmla="*/ 15648 h 43219"/>
                <a:gd name="connsiteX11" fmla="*/ 3936 w 43256"/>
                <a:gd name="connsiteY1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41834 w 43256"/>
                <a:gd name="connsiteY2" fmla="*/ 15213 h 43219"/>
                <a:gd name="connsiteX3" fmla="*/ 40386 w 43256"/>
                <a:gd name="connsiteY3" fmla="*/ 17889 h 43219"/>
                <a:gd name="connsiteX4" fmla="*/ 38360 w 43256"/>
                <a:gd name="connsiteY4" fmla="*/ 5285 h 43219"/>
                <a:gd name="connsiteX5" fmla="*/ 38436 w 43256"/>
                <a:gd name="connsiteY5" fmla="*/ 6549 h 43219"/>
                <a:gd name="connsiteX6" fmla="*/ 29114 w 43256"/>
                <a:gd name="connsiteY6" fmla="*/ 3811 h 43219"/>
                <a:gd name="connsiteX7" fmla="*/ 29856 w 43256"/>
                <a:gd name="connsiteY7" fmla="*/ 2199 h 43219"/>
                <a:gd name="connsiteX8" fmla="*/ 4163 w 43256"/>
                <a:gd name="connsiteY8" fmla="*/ 15648 h 43219"/>
                <a:gd name="connsiteX9" fmla="*/ 3936 w 43256"/>
                <a:gd name="connsiteY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A08B3A1-13DF-4D75-BBF4-D7D6DC5BCAF3}"/>
                </a:ext>
              </a:extLst>
            </p:cNvPr>
            <p:cNvSpPr txBox="1"/>
            <p:nvPr/>
          </p:nvSpPr>
          <p:spPr>
            <a:xfrm>
              <a:off x="14186543" y="3527899"/>
              <a:ext cx="1905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88CC6847-90E5-4817-B6CD-22352C26C1DE}"/>
              </a:ext>
            </a:extLst>
          </p:cNvPr>
          <p:cNvSpPr/>
          <p:nvPr/>
        </p:nvSpPr>
        <p:spPr>
          <a:xfrm>
            <a:off x="3867277" y="3819731"/>
            <a:ext cx="1705952" cy="575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10AE82B5-90DA-4877-B226-6F3A1FDACDFC}"/>
              </a:ext>
            </a:extLst>
          </p:cNvPr>
          <p:cNvSpPr/>
          <p:nvPr/>
        </p:nvSpPr>
        <p:spPr>
          <a:xfrm>
            <a:off x="8370480" y="3838460"/>
            <a:ext cx="1705952" cy="575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A15E98CC-8981-48D8-9C03-E2DF56C6913F}"/>
              </a:ext>
            </a:extLst>
          </p:cNvPr>
          <p:cNvSpPr/>
          <p:nvPr/>
        </p:nvSpPr>
        <p:spPr>
          <a:xfrm>
            <a:off x="12270227" y="3882260"/>
            <a:ext cx="1705952" cy="575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F6DEFF-FDDA-478B-B0F7-19C6FDDFD20B}"/>
              </a:ext>
            </a:extLst>
          </p:cNvPr>
          <p:cNvSpPr txBox="1"/>
          <p:nvPr/>
        </p:nvSpPr>
        <p:spPr>
          <a:xfrm>
            <a:off x="3501223" y="2694644"/>
            <a:ext cx="190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+ 3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DD44799-38F6-49BC-B896-13F05D82399D}"/>
              </a:ext>
            </a:extLst>
          </p:cNvPr>
          <p:cNvSpPr txBox="1"/>
          <p:nvPr/>
        </p:nvSpPr>
        <p:spPr>
          <a:xfrm>
            <a:off x="8132396" y="2729408"/>
            <a:ext cx="190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- 4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2D35D46-3777-47EF-89F2-B9A84D908039}"/>
              </a:ext>
            </a:extLst>
          </p:cNvPr>
          <p:cNvSpPr txBox="1"/>
          <p:nvPr/>
        </p:nvSpPr>
        <p:spPr>
          <a:xfrm>
            <a:off x="11884887" y="2682686"/>
            <a:ext cx="190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+ 6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1424306-62FB-45D1-9D68-2DA5870D8509}"/>
              </a:ext>
            </a:extLst>
          </p:cNvPr>
          <p:cNvGrpSpPr/>
          <p:nvPr/>
        </p:nvGrpSpPr>
        <p:grpSpPr>
          <a:xfrm>
            <a:off x="5938089" y="2956180"/>
            <a:ext cx="2065940" cy="2065940"/>
            <a:chOff x="5482424" y="2960206"/>
            <a:chExt cx="2065940" cy="2065940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404B9C7D-323A-4290-82E6-F645F2A291A1}"/>
                </a:ext>
              </a:extLst>
            </p:cNvPr>
            <p:cNvSpPr/>
            <p:nvPr/>
          </p:nvSpPr>
          <p:spPr>
            <a:xfrm>
              <a:off x="5482424" y="2960206"/>
              <a:ext cx="2065940" cy="2065940"/>
            </a:xfrm>
            <a:prstGeom prst="roundRect">
              <a:avLst/>
            </a:prstGeom>
            <a:ln w="762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F577EDC-7657-49B0-8693-5C1276F730F3}"/>
                </a:ext>
              </a:extLst>
            </p:cNvPr>
            <p:cNvSpPr txBox="1"/>
            <p:nvPr/>
          </p:nvSpPr>
          <p:spPr>
            <a:xfrm>
              <a:off x="5600463" y="3309495"/>
              <a:ext cx="1905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  <a:endPara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1439E06-6940-4E61-8313-2999C0086561}"/>
              </a:ext>
            </a:extLst>
          </p:cNvPr>
          <p:cNvGrpSpPr/>
          <p:nvPr/>
        </p:nvGrpSpPr>
        <p:grpSpPr>
          <a:xfrm>
            <a:off x="10103649" y="2852403"/>
            <a:ext cx="2082764" cy="2065940"/>
            <a:chOff x="9787245" y="2883528"/>
            <a:chExt cx="2082764" cy="2065940"/>
          </a:xfrm>
        </p:grpSpPr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4F3157B6-A983-4019-9CFC-526314533A3E}"/>
                </a:ext>
              </a:extLst>
            </p:cNvPr>
            <p:cNvSpPr/>
            <p:nvPr/>
          </p:nvSpPr>
          <p:spPr>
            <a:xfrm>
              <a:off x="9804069" y="2883528"/>
              <a:ext cx="2065940" cy="2065940"/>
            </a:xfrm>
            <a:prstGeom prst="triangle">
              <a:avLst/>
            </a:prstGeom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34B0CD7-F678-4E5B-887C-96202C22C49D}"/>
                </a:ext>
              </a:extLst>
            </p:cNvPr>
            <p:cNvSpPr txBox="1"/>
            <p:nvPr/>
          </p:nvSpPr>
          <p:spPr>
            <a:xfrm>
              <a:off x="9787245" y="3502918"/>
              <a:ext cx="1905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  <a:endPara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E1CB761-F65B-411D-9D0D-A140BD9C8F5C}"/>
              </a:ext>
            </a:extLst>
          </p:cNvPr>
          <p:cNvGrpSpPr/>
          <p:nvPr/>
        </p:nvGrpSpPr>
        <p:grpSpPr>
          <a:xfrm>
            <a:off x="14369321" y="2955271"/>
            <a:ext cx="2984771" cy="2066849"/>
            <a:chOff x="13646658" y="3015518"/>
            <a:chExt cx="2984771" cy="2066849"/>
          </a:xfrm>
        </p:grpSpPr>
        <p:sp>
          <p:nvSpPr>
            <p:cNvPr id="76" name="Cloud 52">
              <a:extLst>
                <a:ext uri="{FF2B5EF4-FFF2-40B4-BE49-F238E27FC236}">
                  <a16:creationId xmlns:a16="http://schemas.microsoft.com/office/drawing/2014/main" id="{8BD49C02-193E-4AC1-903F-4A485D285A40}"/>
                </a:ext>
              </a:extLst>
            </p:cNvPr>
            <p:cNvSpPr/>
            <p:nvPr/>
          </p:nvSpPr>
          <p:spPr>
            <a:xfrm>
              <a:off x="13646658" y="3015518"/>
              <a:ext cx="2984771" cy="206684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4163 w 43256"/>
                <a:gd name="connsiteY16" fmla="*/ 15648 h 43219"/>
                <a:gd name="connsiteX17" fmla="*/ 3936 w 43256"/>
                <a:gd name="connsiteY17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4163 w 43256"/>
                <a:gd name="connsiteY14" fmla="*/ 15648 h 43219"/>
                <a:gd name="connsiteX15" fmla="*/ 3936 w 43256"/>
                <a:gd name="connsiteY15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41834 w 43256"/>
                <a:gd name="connsiteY6" fmla="*/ 15213 h 43219"/>
                <a:gd name="connsiteX7" fmla="*/ 40386 w 43256"/>
                <a:gd name="connsiteY7" fmla="*/ 17889 h 43219"/>
                <a:gd name="connsiteX8" fmla="*/ 38360 w 43256"/>
                <a:gd name="connsiteY8" fmla="*/ 5285 h 43219"/>
                <a:gd name="connsiteX9" fmla="*/ 38436 w 43256"/>
                <a:gd name="connsiteY9" fmla="*/ 6549 h 43219"/>
                <a:gd name="connsiteX10" fmla="*/ 29114 w 43256"/>
                <a:gd name="connsiteY10" fmla="*/ 3811 h 43219"/>
                <a:gd name="connsiteX11" fmla="*/ 29856 w 43256"/>
                <a:gd name="connsiteY11" fmla="*/ 2199 h 43219"/>
                <a:gd name="connsiteX12" fmla="*/ 4163 w 43256"/>
                <a:gd name="connsiteY12" fmla="*/ 15648 h 43219"/>
                <a:gd name="connsiteX13" fmla="*/ 3936 w 43256"/>
                <a:gd name="connsiteY13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41834 w 43256"/>
                <a:gd name="connsiteY4" fmla="*/ 15213 h 43219"/>
                <a:gd name="connsiteX5" fmla="*/ 40386 w 43256"/>
                <a:gd name="connsiteY5" fmla="*/ 17889 h 43219"/>
                <a:gd name="connsiteX6" fmla="*/ 38360 w 43256"/>
                <a:gd name="connsiteY6" fmla="*/ 5285 h 43219"/>
                <a:gd name="connsiteX7" fmla="*/ 38436 w 43256"/>
                <a:gd name="connsiteY7" fmla="*/ 6549 h 43219"/>
                <a:gd name="connsiteX8" fmla="*/ 29114 w 43256"/>
                <a:gd name="connsiteY8" fmla="*/ 3811 h 43219"/>
                <a:gd name="connsiteX9" fmla="*/ 29856 w 43256"/>
                <a:gd name="connsiteY9" fmla="*/ 2199 h 43219"/>
                <a:gd name="connsiteX10" fmla="*/ 4163 w 43256"/>
                <a:gd name="connsiteY10" fmla="*/ 15648 h 43219"/>
                <a:gd name="connsiteX11" fmla="*/ 3936 w 43256"/>
                <a:gd name="connsiteY1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41834 w 43256"/>
                <a:gd name="connsiteY2" fmla="*/ 15213 h 43219"/>
                <a:gd name="connsiteX3" fmla="*/ 40386 w 43256"/>
                <a:gd name="connsiteY3" fmla="*/ 17889 h 43219"/>
                <a:gd name="connsiteX4" fmla="*/ 38360 w 43256"/>
                <a:gd name="connsiteY4" fmla="*/ 5285 h 43219"/>
                <a:gd name="connsiteX5" fmla="*/ 38436 w 43256"/>
                <a:gd name="connsiteY5" fmla="*/ 6549 h 43219"/>
                <a:gd name="connsiteX6" fmla="*/ 29114 w 43256"/>
                <a:gd name="connsiteY6" fmla="*/ 3811 h 43219"/>
                <a:gd name="connsiteX7" fmla="*/ 29856 w 43256"/>
                <a:gd name="connsiteY7" fmla="*/ 2199 h 43219"/>
                <a:gd name="connsiteX8" fmla="*/ 4163 w 43256"/>
                <a:gd name="connsiteY8" fmla="*/ 15648 h 43219"/>
                <a:gd name="connsiteX9" fmla="*/ 3936 w 43256"/>
                <a:gd name="connsiteY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ln w="5715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52051DF-42B3-4A35-951B-B5C8408EA38F}"/>
                </a:ext>
              </a:extLst>
            </p:cNvPr>
            <p:cNvSpPr txBox="1"/>
            <p:nvPr/>
          </p:nvSpPr>
          <p:spPr>
            <a:xfrm>
              <a:off x="14239348" y="3224028"/>
              <a:ext cx="1905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10</a:t>
              </a:r>
              <a:endPara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A5D74A56-B6BE-4D43-A7FA-057F52EEC7D2}"/>
              </a:ext>
            </a:extLst>
          </p:cNvPr>
          <p:cNvSpPr/>
          <p:nvPr/>
        </p:nvSpPr>
        <p:spPr>
          <a:xfrm>
            <a:off x="15023782" y="433253"/>
            <a:ext cx="2514600" cy="1605981"/>
          </a:xfrm>
          <a:prstGeom prst="rightArrow">
            <a:avLst/>
          </a:prstGeom>
          <a:solidFill>
            <a:srgbClr val="B73E4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Tiếp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tục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375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8999"/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2260943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0579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82100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03621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60943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60579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82100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03621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695101" y="7562955"/>
            <a:ext cx="19678201" cy="2840975"/>
            <a:chOff x="0" y="0"/>
            <a:chExt cx="26237602" cy="37879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129476" cy="3741901"/>
            </a:xfrm>
            <a:custGeom>
              <a:avLst/>
              <a:gdLst/>
              <a:ahLst/>
              <a:cxnLst/>
              <a:rect l="l" t="t" r="r" b="b"/>
              <a:pathLst>
                <a:path w="13129476" h="3741901">
                  <a:moveTo>
                    <a:pt x="0" y="0"/>
                  </a:moveTo>
                  <a:lnTo>
                    <a:pt x="13129476" y="0"/>
                  </a:lnTo>
                  <a:lnTo>
                    <a:pt x="13129476" y="3741901"/>
                  </a:lnTo>
                  <a:lnTo>
                    <a:pt x="0" y="3741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13108126" y="46066"/>
              <a:ext cx="13129476" cy="3741901"/>
            </a:xfrm>
            <a:custGeom>
              <a:avLst/>
              <a:gdLst/>
              <a:ahLst/>
              <a:cxnLst/>
              <a:rect l="l" t="t" r="r" b="b"/>
              <a:pathLst>
                <a:path w="13129476" h="3741901">
                  <a:moveTo>
                    <a:pt x="13129476" y="0"/>
                  </a:moveTo>
                  <a:lnTo>
                    <a:pt x="0" y="0"/>
                  </a:lnTo>
                  <a:lnTo>
                    <a:pt x="0" y="3741901"/>
                  </a:lnTo>
                  <a:lnTo>
                    <a:pt x="13129476" y="3741901"/>
                  </a:lnTo>
                  <a:lnTo>
                    <a:pt x="13129476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2301676" y="2140043"/>
            <a:ext cx="888294" cy="882743"/>
          </a:xfrm>
          <a:custGeom>
            <a:avLst/>
            <a:gdLst/>
            <a:ahLst/>
            <a:cxnLst/>
            <a:rect l="l" t="t" r="r" b="b"/>
            <a:pathLst>
              <a:path w="888294" h="882743">
                <a:moveTo>
                  <a:pt x="0" y="0"/>
                </a:moveTo>
                <a:lnTo>
                  <a:pt x="888295" y="0"/>
                </a:lnTo>
                <a:lnTo>
                  <a:pt x="888295" y="882742"/>
                </a:lnTo>
                <a:lnTo>
                  <a:pt x="0" y="882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5098029" y="2140043"/>
            <a:ext cx="888294" cy="882743"/>
          </a:xfrm>
          <a:custGeom>
            <a:avLst/>
            <a:gdLst/>
            <a:ahLst/>
            <a:cxnLst/>
            <a:rect l="l" t="t" r="r" b="b"/>
            <a:pathLst>
              <a:path w="888294" h="882743">
                <a:moveTo>
                  <a:pt x="888295" y="0"/>
                </a:moveTo>
                <a:lnTo>
                  <a:pt x="0" y="0"/>
                </a:lnTo>
                <a:lnTo>
                  <a:pt x="0" y="882742"/>
                </a:lnTo>
                <a:lnTo>
                  <a:pt x="888295" y="882742"/>
                </a:lnTo>
                <a:lnTo>
                  <a:pt x="88829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454773">
            <a:off x="14483434" y="5043722"/>
            <a:ext cx="860926" cy="975554"/>
          </a:xfrm>
          <a:custGeom>
            <a:avLst/>
            <a:gdLst/>
            <a:ahLst/>
            <a:cxnLst/>
            <a:rect l="l" t="t" r="r" b="b"/>
            <a:pathLst>
              <a:path w="860926" h="975554">
                <a:moveTo>
                  <a:pt x="0" y="0"/>
                </a:moveTo>
                <a:lnTo>
                  <a:pt x="860927" y="0"/>
                </a:lnTo>
                <a:lnTo>
                  <a:pt x="860927" y="975554"/>
                </a:lnTo>
                <a:lnTo>
                  <a:pt x="0" y="9755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456023" flipH="1">
            <a:off x="2943736" y="5043722"/>
            <a:ext cx="860926" cy="975554"/>
          </a:xfrm>
          <a:custGeom>
            <a:avLst/>
            <a:gdLst/>
            <a:ahLst/>
            <a:cxnLst/>
            <a:rect l="l" t="t" r="r" b="b"/>
            <a:pathLst>
              <a:path w="860926" h="975554">
                <a:moveTo>
                  <a:pt x="860927" y="0"/>
                </a:moveTo>
                <a:lnTo>
                  <a:pt x="0" y="0"/>
                </a:lnTo>
                <a:lnTo>
                  <a:pt x="0" y="975554"/>
                </a:lnTo>
                <a:lnTo>
                  <a:pt x="860927" y="975554"/>
                </a:lnTo>
                <a:lnTo>
                  <a:pt x="86092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456621">
            <a:off x="4100106" y="3535294"/>
            <a:ext cx="485469" cy="990754"/>
          </a:xfrm>
          <a:custGeom>
            <a:avLst/>
            <a:gdLst/>
            <a:ahLst/>
            <a:cxnLst/>
            <a:rect l="l" t="t" r="r" b="b"/>
            <a:pathLst>
              <a:path w="485469" h="990754">
                <a:moveTo>
                  <a:pt x="0" y="0"/>
                </a:moveTo>
                <a:lnTo>
                  <a:pt x="485469" y="0"/>
                </a:lnTo>
                <a:lnTo>
                  <a:pt x="485469" y="990754"/>
                </a:lnTo>
                <a:lnTo>
                  <a:pt x="0" y="9907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422131" flipH="1">
            <a:off x="13705975" y="3535294"/>
            <a:ext cx="485469" cy="990754"/>
          </a:xfrm>
          <a:custGeom>
            <a:avLst/>
            <a:gdLst/>
            <a:ahLst/>
            <a:cxnLst/>
            <a:rect l="l" t="t" r="r" b="b"/>
            <a:pathLst>
              <a:path w="485469" h="990754">
                <a:moveTo>
                  <a:pt x="485470" y="0"/>
                </a:moveTo>
                <a:lnTo>
                  <a:pt x="0" y="0"/>
                </a:lnTo>
                <a:lnTo>
                  <a:pt x="0" y="990754"/>
                </a:lnTo>
                <a:lnTo>
                  <a:pt x="485470" y="990754"/>
                </a:lnTo>
                <a:lnTo>
                  <a:pt x="48547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094121" y="2773132"/>
            <a:ext cx="3193879" cy="7290396"/>
          </a:xfrm>
          <a:custGeom>
            <a:avLst/>
            <a:gdLst/>
            <a:ahLst/>
            <a:cxnLst/>
            <a:rect l="l" t="t" r="r" b="b"/>
            <a:pathLst>
              <a:path w="3193879" h="7290396">
                <a:moveTo>
                  <a:pt x="0" y="0"/>
                </a:moveTo>
                <a:lnTo>
                  <a:pt x="3193879" y="0"/>
                </a:lnTo>
                <a:lnTo>
                  <a:pt x="3193879" y="7290396"/>
                </a:lnTo>
                <a:lnTo>
                  <a:pt x="0" y="7290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2649"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0" y="2773132"/>
            <a:ext cx="3193879" cy="7290396"/>
          </a:xfrm>
          <a:custGeom>
            <a:avLst/>
            <a:gdLst/>
            <a:ahLst/>
            <a:cxnLst/>
            <a:rect l="l" t="t" r="r" b="b"/>
            <a:pathLst>
              <a:path w="3193879" h="7290396">
                <a:moveTo>
                  <a:pt x="3193879" y="0"/>
                </a:moveTo>
                <a:lnTo>
                  <a:pt x="0" y="0"/>
                </a:lnTo>
                <a:lnTo>
                  <a:pt x="0" y="7290396"/>
                </a:lnTo>
                <a:lnTo>
                  <a:pt x="3193879" y="7290396"/>
                </a:lnTo>
                <a:lnTo>
                  <a:pt x="3193879" y="0"/>
                </a:lnTo>
                <a:close/>
              </a:path>
            </a:pathLst>
          </a:custGeom>
          <a:blipFill>
            <a:blip r:embed="rId9"/>
            <a:stretch>
              <a:fillRect r="-52649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71749" y="5754898"/>
            <a:ext cx="16944502" cy="5040989"/>
          </a:xfrm>
          <a:custGeom>
            <a:avLst/>
            <a:gdLst/>
            <a:ahLst/>
            <a:cxnLst/>
            <a:rect l="l" t="t" r="r" b="b"/>
            <a:pathLst>
              <a:path w="16944502" h="5040989">
                <a:moveTo>
                  <a:pt x="0" y="0"/>
                </a:moveTo>
                <a:lnTo>
                  <a:pt x="16944502" y="0"/>
                </a:lnTo>
                <a:lnTo>
                  <a:pt x="16944502" y="5040989"/>
                </a:lnTo>
                <a:lnTo>
                  <a:pt x="0" y="50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-335512" y="8896056"/>
            <a:ext cx="19440614" cy="1390944"/>
            <a:chOff x="0" y="0"/>
            <a:chExt cx="25920819" cy="1854592"/>
          </a:xfrm>
        </p:grpSpPr>
        <p:sp>
          <p:nvSpPr>
            <p:cNvPr id="26" name="Freeform 26"/>
            <p:cNvSpPr/>
            <p:nvPr/>
          </p:nvSpPr>
          <p:spPr>
            <a:xfrm>
              <a:off x="12918305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0356871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8052388" y="0"/>
              <a:ext cx="2830338" cy="1854592"/>
            </a:xfrm>
            <a:custGeom>
              <a:avLst/>
              <a:gdLst/>
              <a:ahLst/>
              <a:cxnLst/>
              <a:rect l="l" t="t" r="r" b="b"/>
              <a:pathLst>
                <a:path w="2830338" h="1854592">
                  <a:moveTo>
                    <a:pt x="0" y="0"/>
                  </a:moveTo>
                  <a:lnTo>
                    <a:pt x="2830337" y="0"/>
                  </a:lnTo>
                  <a:lnTo>
                    <a:pt x="2830337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474" r="-27843" b="-35043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5490954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661355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2683786" cy="1854592"/>
            </a:xfrm>
            <a:custGeom>
              <a:avLst/>
              <a:gdLst/>
              <a:ahLst/>
              <a:cxnLst/>
              <a:rect l="l" t="t" r="r" b="b"/>
              <a:pathLst>
                <a:path w="2683786" h="1854592">
                  <a:moveTo>
                    <a:pt x="0" y="0"/>
                  </a:moveTo>
                  <a:lnTo>
                    <a:pt x="2683786" y="0"/>
                  </a:lnTo>
                  <a:lnTo>
                    <a:pt x="2683786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995" r="-38547" b="-35043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7795438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5234004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23336954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0675599" y="0"/>
              <a:ext cx="2683786" cy="1854592"/>
            </a:xfrm>
            <a:custGeom>
              <a:avLst/>
              <a:gdLst/>
              <a:ahLst/>
              <a:cxnLst/>
              <a:rect l="l" t="t" r="r" b="b"/>
              <a:pathLst>
                <a:path w="2683786" h="1854592">
                  <a:moveTo>
                    <a:pt x="0" y="0"/>
                  </a:moveTo>
                  <a:lnTo>
                    <a:pt x="2683787" y="0"/>
                  </a:lnTo>
                  <a:lnTo>
                    <a:pt x="2683787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995" r="-38547" b="-35043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-1625899" y="230856"/>
            <a:ext cx="21539798" cy="1096779"/>
            <a:chOff x="0" y="0"/>
            <a:chExt cx="28719731" cy="146237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5603123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1206246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6826836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22429960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1" y="0"/>
                  </a:lnTo>
                  <a:lnTo>
                    <a:pt x="6289771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313CAE4-8F4A-4593-BF4D-DC3313BAB9D5}"/>
              </a:ext>
            </a:extLst>
          </p:cNvPr>
          <p:cNvSpPr/>
          <p:nvPr/>
        </p:nvSpPr>
        <p:spPr>
          <a:xfrm>
            <a:off x="709849" y="415103"/>
            <a:ext cx="16944502" cy="935564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B73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">
            <a:extLst>
              <a:ext uri="{FF2B5EF4-FFF2-40B4-BE49-F238E27FC236}">
                <a16:creationId xmlns:a16="http://schemas.microsoft.com/office/drawing/2014/main" id="{83B26535-7648-4893-8230-84CF6C2DE596}"/>
              </a:ext>
            </a:extLst>
          </p:cNvPr>
          <p:cNvSpPr/>
          <p:nvPr/>
        </p:nvSpPr>
        <p:spPr>
          <a:xfrm>
            <a:off x="13253507" y="5931412"/>
            <a:ext cx="4151084" cy="4445619"/>
          </a:xfrm>
          <a:custGeom>
            <a:avLst/>
            <a:gdLst/>
            <a:ahLst/>
            <a:cxnLst/>
            <a:rect l="l" t="t" r="r" b="b"/>
            <a:pathLst>
              <a:path w="4203890" h="4502171">
                <a:moveTo>
                  <a:pt x="0" y="0"/>
                </a:moveTo>
                <a:lnTo>
                  <a:pt x="4203890" y="0"/>
                </a:lnTo>
                <a:lnTo>
                  <a:pt x="4203890" y="4502171"/>
                </a:lnTo>
                <a:lnTo>
                  <a:pt x="0" y="4502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610D942-D911-4F55-8466-97DA45DCD6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301" y="667630"/>
            <a:ext cx="8407113" cy="187163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9ABD9D9-F811-4A36-86E6-12F4CE6AB32A}"/>
              </a:ext>
            </a:extLst>
          </p:cNvPr>
          <p:cNvGrpSpPr/>
          <p:nvPr/>
        </p:nvGrpSpPr>
        <p:grpSpPr>
          <a:xfrm>
            <a:off x="1041351" y="2945582"/>
            <a:ext cx="7407549" cy="1340904"/>
            <a:chOff x="1041351" y="2945582"/>
            <a:chExt cx="7407549" cy="1340904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6FB6E4F-92AE-4C72-88DC-BE2B5B2A6F49}"/>
                </a:ext>
              </a:extLst>
            </p:cNvPr>
            <p:cNvSpPr txBox="1"/>
            <p:nvPr/>
          </p:nvSpPr>
          <p:spPr>
            <a:xfrm>
              <a:off x="1041351" y="2963047"/>
              <a:ext cx="7407549" cy="13234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5 + 4          9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94922E8-B37E-465D-A04B-70D9188201EC}"/>
                </a:ext>
              </a:extLst>
            </p:cNvPr>
            <p:cNvSpPr/>
            <p:nvPr/>
          </p:nvSpPr>
          <p:spPr>
            <a:xfrm>
              <a:off x="4929379" y="2945582"/>
              <a:ext cx="1221980" cy="1221980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92BEA49-7731-4C51-AA7D-68DA46F85B25}"/>
              </a:ext>
            </a:extLst>
          </p:cNvPr>
          <p:cNvGrpSpPr/>
          <p:nvPr/>
        </p:nvGrpSpPr>
        <p:grpSpPr>
          <a:xfrm>
            <a:off x="3661988" y="4693724"/>
            <a:ext cx="7407549" cy="1341602"/>
            <a:chOff x="990523" y="4927598"/>
            <a:chExt cx="7407549" cy="1341602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94216EE-B419-49B7-84EE-9EA1D951E5A7}"/>
                </a:ext>
              </a:extLst>
            </p:cNvPr>
            <p:cNvSpPr txBox="1"/>
            <p:nvPr/>
          </p:nvSpPr>
          <p:spPr>
            <a:xfrm>
              <a:off x="990523" y="4945761"/>
              <a:ext cx="7407549" cy="13234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           9 – 7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07195E84-C4AF-4A16-BF6A-D16D8685E6DF}"/>
                </a:ext>
              </a:extLst>
            </p:cNvPr>
            <p:cNvSpPr/>
            <p:nvPr/>
          </p:nvSpPr>
          <p:spPr>
            <a:xfrm>
              <a:off x="3183889" y="4927598"/>
              <a:ext cx="1221980" cy="1221980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FFCF5B0-190C-48F8-89DC-929F741B848D}"/>
              </a:ext>
            </a:extLst>
          </p:cNvPr>
          <p:cNvGrpSpPr/>
          <p:nvPr/>
        </p:nvGrpSpPr>
        <p:grpSpPr>
          <a:xfrm>
            <a:off x="5792825" y="6554493"/>
            <a:ext cx="7407549" cy="1323439"/>
            <a:chOff x="983028" y="7053606"/>
            <a:chExt cx="7407549" cy="132343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EC71980-7DC6-46A9-BB53-B2D1BD1BCB1C}"/>
                </a:ext>
              </a:extLst>
            </p:cNvPr>
            <p:cNvSpPr txBox="1"/>
            <p:nvPr/>
          </p:nvSpPr>
          <p:spPr>
            <a:xfrm>
              <a:off x="983028" y="7053606"/>
              <a:ext cx="7407549" cy="13234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8 + 0          9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8E2966A2-6138-4234-818A-981243747B68}"/>
                </a:ext>
              </a:extLst>
            </p:cNvPr>
            <p:cNvSpPr/>
            <p:nvPr/>
          </p:nvSpPr>
          <p:spPr>
            <a:xfrm>
              <a:off x="5171353" y="7053606"/>
              <a:ext cx="1221980" cy="1221980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1" name="Picture 90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6BDEB677-31C6-4693-8974-51845BEF1E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7" y="5634981"/>
            <a:ext cx="4651712" cy="47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68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137160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3716000" y="1371600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>
                <a:alphaModFix amt="18999"/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2260943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0579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82100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03621" y="5143500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60943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60579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82100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1" y="0"/>
                </a:lnTo>
                <a:lnTo>
                  <a:pt x="5645321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03621" y="-508887"/>
            <a:ext cx="5645321" cy="5652387"/>
          </a:xfrm>
          <a:custGeom>
            <a:avLst/>
            <a:gdLst/>
            <a:ahLst/>
            <a:cxnLst/>
            <a:rect l="l" t="t" r="r" b="b"/>
            <a:pathLst>
              <a:path w="5645321" h="5652387">
                <a:moveTo>
                  <a:pt x="0" y="0"/>
                </a:moveTo>
                <a:lnTo>
                  <a:pt x="5645322" y="0"/>
                </a:lnTo>
                <a:lnTo>
                  <a:pt x="5645322" y="5652387"/>
                </a:lnTo>
                <a:lnTo>
                  <a:pt x="0" y="5652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695101" y="7562955"/>
            <a:ext cx="19678201" cy="2840975"/>
            <a:chOff x="0" y="0"/>
            <a:chExt cx="26237602" cy="37879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129476" cy="3741901"/>
            </a:xfrm>
            <a:custGeom>
              <a:avLst/>
              <a:gdLst/>
              <a:ahLst/>
              <a:cxnLst/>
              <a:rect l="l" t="t" r="r" b="b"/>
              <a:pathLst>
                <a:path w="13129476" h="3741901">
                  <a:moveTo>
                    <a:pt x="0" y="0"/>
                  </a:moveTo>
                  <a:lnTo>
                    <a:pt x="13129476" y="0"/>
                  </a:lnTo>
                  <a:lnTo>
                    <a:pt x="13129476" y="3741901"/>
                  </a:lnTo>
                  <a:lnTo>
                    <a:pt x="0" y="3741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13108126" y="46066"/>
              <a:ext cx="13129476" cy="3741901"/>
            </a:xfrm>
            <a:custGeom>
              <a:avLst/>
              <a:gdLst/>
              <a:ahLst/>
              <a:cxnLst/>
              <a:rect l="l" t="t" r="r" b="b"/>
              <a:pathLst>
                <a:path w="13129476" h="3741901">
                  <a:moveTo>
                    <a:pt x="13129476" y="0"/>
                  </a:moveTo>
                  <a:lnTo>
                    <a:pt x="0" y="0"/>
                  </a:lnTo>
                  <a:lnTo>
                    <a:pt x="0" y="3741901"/>
                  </a:lnTo>
                  <a:lnTo>
                    <a:pt x="13129476" y="3741901"/>
                  </a:lnTo>
                  <a:lnTo>
                    <a:pt x="13129476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2301676" y="2140043"/>
            <a:ext cx="888294" cy="882743"/>
          </a:xfrm>
          <a:custGeom>
            <a:avLst/>
            <a:gdLst/>
            <a:ahLst/>
            <a:cxnLst/>
            <a:rect l="l" t="t" r="r" b="b"/>
            <a:pathLst>
              <a:path w="888294" h="882743">
                <a:moveTo>
                  <a:pt x="0" y="0"/>
                </a:moveTo>
                <a:lnTo>
                  <a:pt x="888295" y="0"/>
                </a:lnTo>
                <a:lnTo>
                  <a:pt x="888295" y="882742"/>
                </a:lnTo>
                <a:lnTo>
                  <a:pt x="0" y="882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5098029" y="2140043"/>
            <a:ext cx="888294" cy="882743"/>
          </a:xfrm>
          <a:custGeom>
            <a:avLst/>
            <a:gdLst/>
            <a:ahLst/>
            <a:cxnLst/>
            <a:rect l="l" t="t" r="r" b="b"/>
            <a:pathLst>
              <a:path w="888294" h="882743">
                <a:moveTo>
                  <a:pt x="888295" y="0"/>
                </a:moveTo>
                <a:lnTo>
                  <a:pt x="0" y="0"/>
                </a:lnTo>
                <a:lnTo>
                  <a:pt x="0" y="882742"/>
                </a:lnTo>
                <a:lnTo>
                  <a:pt x="888295" y="882742"/>
                </a:lnTo>
                <a:lnTo>
                  <a:pt x="88829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454773">
            <a:off x="14483434" y="5043722"/>
            <a:ext cx="860926" cy="975554"/>
          </a:xfrm>
          <a:custGeom>
            <a:avLst/>
            <a:gdLst/>
            <a:ahLst/>
            <a:cxnLst/>
            <a:rect l="l" t="t" r="r" b="b"/>
            <a:pathLst>
              <a:path w="860926" h="975554">
                <a:moveTo>
                  <a:pt x="0" y="0"/>
                </a:moveTo>
                <a:lnTo>
                  <a:pt x="860927" y="0"/>
                </a:lnTo>
                <a:lnTo>
                  <a:pt x="860927" y="975554"/>
                </a:lnTo>
                <a:lnTo>
                  <a:pt x="0" y="9755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456023" flipH="1">
            <a:off x="2943736" y="5043722"/>
            <a:ext cx="860926" cy="975554"/>
          </a:xfrm>
          <a:custGeom>
            <a:avLst/>
            <a:gdLst/>
            <a:ahLst/>
            <a:cxnLst/>
            <a:rect l="l" t="t" r="r" b="b"/>
            <a:pathLst>
              <a:path w="860926" h="975554">
                <a:moveTo>
                  <a:pt x="860927" y="0"/>
                </a:moveTo>
                <a:lnTo>
                  <a:pt x="0" y="0"/>
                </a:lnTo>
                <a:lnTo>
                  <a:pt x="0" y="975554"/>
                </a:lnTo>
                <a:lnTo>
                  <a:pt x="860927" y="975554"/>
                </a:lnTo>
                <a:lnTo>
                  <a:pt x="86092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456621">
            <a:off x="4100106" y="3535294"/>
            <a:ext cx="485469" cy="990754"/>
          </a:xfrm>
          <a:custGeom>
            <a:avLst/>
            <a:gdLst/>
            <a:ahLst/>
            <a:cxnLst/>
            <a:rect l="l" t="t" r="r" b="b"/>
            <a:pathLst>
              <a:path w="485469" h="990754">
                <a:moveTo>
                  <a:pt x="0" y="0"/>
                </a:moveTo>
                <a:lnTo>
                  <a:pt x="485469" y="0"/>
                </a:lnTo>
                <a:lnTo>
                  <a:pt x="485469" y="990754"/>
                </a:lnTo>
                <a:lnTo>
                  <a:pt x="0" y="9907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422131" flipH="1">
            <a:off x="13705975" y="3535294"/>
            <a:ext cx="485469" cy="990754"/>
          </a:xfrm>
          <a:custGeom>
            <a:avLst/>
            <a:gdLst/>
            <a:ahLst/>
            <a:cxnLst/>
            <a:rect l="l" t="t" r="r" b="b"/>
            <a:pathLst>
              <a:path w="485469" h="990754">
                <a:moveTo>
                  <a:pt x="485470" y="0"/>
                </a:moveTo>
                <a:lnTo>
                  <a:pt x="0" y="0"/>
                </a:lnTo>
                <a:lnTo>
                  <a:pt x="0" y="990754"/>
                </a:lnTo>
                <a:lnTo>
                  <a:pt x="485470" y="990754"/>
                </a:lnTo>
                <a:lnTo>
                  <a:pt x="48547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094121" y="2773132"/>
            <a:ext cx="3193879" cy="7290396"/>
          </a:xfrm>
          <a:custGeom>
            <a:avLst/>
            <a:gdLst/>
            <a:ahLst/>
            <a:cxnLst/>
            <a:rect l="l" t="t" r="r" b="b"/>
            <a:pathLst>
              <a:path w="3193879" h="7290396">
                <a:moveTo>
                  <a:pt x="0" y="0"/>
                </a:moveTo>
                <a:lnTo>
                  <a:pt x="3193879" y="0"/>
                </a:lnTo>
                <a:lnTo>
                  <a:pt x="3193879" y="7290396"/>
                </a:lnTo>
                <a:lnTo>
                  <a:pt x="0" y="7290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2649"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0" y="2773132"/>
            <a:ext cx="3193879" cy="7290396"/>
          </a:xfrm>
          <a:custGeom>
            <a:avLst/>
            <a:gdLst/>
            <a:ahLst/>
            <a:cxnLst/>
            <a:rect l="l" t="t" r="r" b="b"/>
            <a:pathLst>
              <a:path w="3193879" h="7290396">
                <a:moveTo>
                  <a:pt x="3193879" y="0"/>
                </a:moveTo>
                <a:lnTo>
                  <a:pt x="0" y="0"/>
                </a:lnTo>
                <a:lnTo>
                  <a:pt x="0" y="7290396"/>
                </a:lnTo>
                <a:lnTo>
                  <a:pt x="3193879" y="7290396"/>
                </a:lnTo>
                <a:lnTo>
                  <a:pt x="3193879" y="0"/>
                </a:lnTo>
                <a:close/>
              </a:path>
            </a:pathLst>
          </a:custGeom>
          <a:blipFill>
            <a:blip r:embed="rId9"/>
            <a:stretch>
              <a:fillRect r="-52649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71749" y="5754898"/>
            <a:ext cx="16944502" cy="5040989"/>
          </a:xfrm>
          <a:custGeom>
            <a:avLst/>
            <a:gdLst/>
            <a:ahLst/>
            <a:cxnLst/>
            <a:rect l="l" t="t" r="r" b="b"/>
            <a:pathLst>
              <a:path w="16944502" h="5040989">
                <a:moveTo>
                  <a:pt x="0" y="0"/>
                </a:moveTo>
                <a:lnTo>
                  <a:pt x="16944502" y="0"/>
                </a:lnTo>
                <a:lnTo>
                  <a:pt x="16944502" y="5040989"/>
                </a:lnTo>
                <a:lnTo>
                  <a:pt x="0" y="50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-335512" y="8896056"/>
            <a:ext cx="19440614" cy="1390944"/>
            <a:chOff x="0" y="0"/>
            <a:chExt cx="25920819" cy="1854592"/>
          </a:xfrm>
        </p:grpSpPr>
        <p:sp>
          <p:nvSpPr>
            <p:cNvPr id="26" name="Freeform 26"/>
            <p:cNvSpPr/>
            <p:nvPr/>
          </p:nvSpPr>
          <p:spPr>
            <a:xfrm>
              <a:off x="12918305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0356871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8052388" y="0"/>
              <a:ext cx="2830338" cy="1854592"/>
            </a:xfrm>
            <a:custGeom>
              <a:avLst/>
              <a:gdLst/>
              <a:ahLst/>
              <a:cxnLst/>
              <a:rect l="l" t="t" r="r" b="b"/>
              <a:pathLst>
                <a:path w="2830338" h="1854592">
                  <a:moveTo>
                    <a:pt x="0" y="0"/>
                  </a:moveTo>
                  <a:lnTo>
                    <a:pt x="2830337" y="0"/>
                  </a:lnTo>
                  <a:lnTo>
                    <a:pt x="2830337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474" r="-27843" b="-35043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5490954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661355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2683786" cy="1854592"/>
            </a:xfrm>
            <a:custGeom>
              <a:avLst/>
              <a:gdLst/>
              <a:ahLst/>
              <a:cxnLst/>
              <a:rect l="l" t="t" r="r" b="b"/>
              <a:pathLst>
                <a:path w="2683786" h="1854592">
                  <a:moveTo>
                    <a:pt x="0" y="0"/>
                  </a:moveTo>
                  <a:lnTo>
                    <a:pt x="2683786" y="0"/>
                  </a:lnTo>
                  <a:lnTo>
                    <a:pt x="2683786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995" r="-38547" b="-35043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7795438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5234004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23336954" y="0"/>
              <a:ext cx="2583865" cy="1854592"/>
            </a:xfrm>
            <a:custGeom>
              <a:avLst/>
              <a:gdLst/>
              <a:ahLst/>
              <a:cxnLst/>
              <a:rect l="l" t="t" r="r" b="b"/>
              <a:pathLst>
                <a:path w="2583865" h="1854592">
                  <a:moveTo>
                    <a:pt x="0" y="0"/>
                  </a:moveTo>
                  <a:lnTo>
                    <a:pt x="2583865" y="0"/>
                  </a:lnTo>
                  <a:lnTo>
                    <a:pt x="2583865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901" r="-40038" b="-35043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0675599" y="0"/>
              <a:ext cx="2683786" cy="1854592"/>
            </a:xfrm>
            <a:custGeom>
              <a:avLst/>
              <a:gdLst/>
              <a:ahLst/>
              <a:cxnLst/>
              <a:rect l="l" t="t" r="r" b="b"/>
              <a:pathLst>
                <a:path w="2683786" h="1854592">
                  <a:moveTo>
                    <a:pt x="0" y="0"/>
                  </a:moveTo>
                  <a:lnTo>
                    <a:pt x="2683787" y="0"/>
                  </a:lnTo>
                  <a:lnTo>
                    <a:pt x="2683787" y="1854592"/>
                  </a:lnTo>
                  <a:lnTo>
                    <a:pt x="0" y="185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995" r="-38547" b="-35043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-1625899" y="230856"/>
            <a:ext cx="21539798" cy="1096779"/>
            <a:chOff x="0" y="0"/>
            <a:chExt cx="28719731" cy="146237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5603123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1206246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6826836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2" y="0"/>
                  </a:lnTo>
                  <a:lnTo>
                    <a:pt x="6289772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22429960" y="0"/>
              <a:ext cx="6289772" cy="1462372"/>
            </a:xfrm>
            <a:custGeom>
              <a:avLst/>
              <a:gdLst/>
              <a:ahLst/>
              <a:cxnLst/>
              <a:rect l="l" t="t" r="r" b="b"/>
              <a:pathLst>
                <a:path w="6289772" h="1462372">
                  <a:moveTo>
                    <a:pt x="0" y="0"/>
                  </a:moveTo>
                  <a:lnTo>
                    <a:pt x="6289771" y="0"/>
                  </a:lnTo>
                  <a:lnTo>
                    <a:pt x="6289771" y="1462372"/>
                  </a:lnTo>
                  <a:lnTo>
                    <a:pt x="0" y="146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313CAE4-8F4A-4593-BF4D-DC3313BAB9D5}"/>
              </a:ext>
            </a:extLst>
          </p:cNvPr>
          <p:cNvSpPr/>
          <p:nvPr/>
        </p:nvSpPr>
        <p:spPr>
          <a:xfrm>
            <a:off x="709849" y="415103"/>
            <a:ext cx="16944502" cy="935564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B73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">
            <a:extLst>
              <a:ext uri="{FF2B5EF4-FFF2-40B4-BE49-F238E27FC236}">
                <a16:creationId xmlns:a16="http://schemas.microsoft.com/office/drawing/2014/main" id="{83B26535-7648-4893-8230-84CF6C2DE596}"/>
              </a:ext>
            </a:extLst>
          </p:cNvPr>
          <p:cNvSpPr/>
          <p:nvPr/>
        </p:nvSpPr>
        <p:spPr>
          <a:xfrm>
            <a:off x="13253507" y="5931412"/>
            <a:ext cx="4151084" cy="4445619"/>
          </a:xfrm>
          <a:custGeom>
            <a:avLst/>
            <a:gdLst/>
            <a:ahLst/>
            <a:cxnLst/>
            <a:rect l="l" t="t" r="r" b="b"/>
            <a:pathLst>
              <a:path w="4203890" h="4502171">
                <a:moveTo>
                  <a:pt x="0" y="0"/>
                </a:moveTo>
                <a:lnTo>
                  <a:pt x="4203890" y="0"/>
                </a:lnTo>
                <a:lnTo>
                  <a:pt x="4203890" y="4502171"/>
                </a:lnTo>
                <a:lnTo>
                  <a:pt x="0" y="4502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610D942-D911-4F55-8466-97DA45DCD6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301" y="667630"/>
            <a:ext cx="8407113" cy="187163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9ABD9D9-F811-4A36-86E6-12F4CE6AB32A}"/>
              </a:ext>
            </a:extLst>
          </p:cNvPr>
          <p:cNvGrpSpPr/>
          <p:nvPr/>
        </p:nvGrpSpPr>
        <p:grpSpPr>
          <a:xfrm>
            <a:off x="1041351" y="2945582"/>
            <a:ext cx="7407549" cy="1340904"/>
            <a:chOff x="1041351" y="2945582"/>
            <a:chExt cx="7407549" cy="1340904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6FB6E4F-92AE-4C72-88DC-BE2B5B2A6F49}"/>
                </a:ext>
              </a:extLst>
            </p:cNvPr>
            <p:cNvSpPr txBox="1"/>
            <p:nvPr/>
          </p:nvSpPr>
          <p:spPr>
            <a:xfrm>
              <a:off x="1041351" y="2963047"/>
              <a:ext cx="7407549" cy="13234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5 + 4          9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94922E8-B37E-465D-A04B-70D9188201EC}"/>
                </a:ext>
              </a:extLst>
            </p:cNvPr>
            <p:cNvSpPr/>
            <p:nvPr/>
          </p:nvSpPr>
          <p:spPr>
            <a:xfrm>
              <a:off x="4929379" y="2945582"/>
              <a:ext cx="1221980" cy="1221980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92BEA49-7731-4C51-AA7D-68DA46F85B25}"/>
              </a:ext>
            </a:extLst>
          </p:cNvPr>
          <p:cNvGrpSpPr/>
          <p:nvPr/>
        </p:nvGrpSpPr>
        <p:grpSpPr>
          <a:xfrm>
            <a:off x="3661988" y="4693724"/>
            <a:ext cx="7407549" cy="1341602"/>
            <a:chOff x="990523" y="4927598"/>
            <a:chExt cx="7407549" cy="1341602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94216EE-B419-49B7-84EE-9EA1D951E5A7}"/>
                </a:ext>
              </a:extLst>
            </p:cNvPr>
            <p:cNvSpPr txBox="1"/>
            <p:nvPr/>
          </p:nvSpPr>
          <p:spPr>
            <a:xfrm>
              <a:off x="990523" y="4945761"/>
              <a:ext cx="7407549" cy="13234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3           9 – 7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07195E84-C4AF-4A16-BF6A-D16D8685E6DF}"/>
                </a:ext>
              </a:extLst>
            </p:cNvPr>
            <p:cNvSpPr/>
            <p:nvPr/>
          </p:nvSpPr>
          <p:spPr>
            <a:xfrm>
              <a:off x="3183889" y="4927598"/>
              <a:ext cx="1221980" cy="1221980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FFCF5B0-190C-48F8-89DC-929F741B848D}"/>
              </a:ext>
            </a:extLst>
          </p:cNvPr>
          <p:cNvGrpSpPr/>
          <p:nvPr/>
        </p:nvGrpSpPr>
        <p:grpSpPr>
          <a:xfrm>
            <a:off x="5792825" y="6554493"/>
            <a:ext cx="7407549" cy="1323439"/>
            <a:chOff x="983028" y="7053606"/>
            <a:chExt cx="7407549" cy="132343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EC71980-7DC6-46A9-BB53-B2D1BD1BCB1C}"/>
                </a:ext>
              </a:extLst>
            </p:cNvPr>
            <p:cNvSpPr txBox="1"/>
            <p:nvPr/>
          </p:nvSpPr>
          <p:spPr>
            <a:xfrm>
              <a:off x="983028" y="7053606"/>
              <a:ext cx="7407549" cy="13234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prstClr val="black"/>
                  </a:solidFill>
                  <a:latin typeface="UTM Avo" panose="02040603050506020204" pitchFamily="18" charset="0"/>
                </a:rPr>
                <a:t>8 + 0          9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8E2966A2-6138-4234-818A-981243747B68}"/>
                </a:ext>
              </a:extLst>
            </p:cNvPr>
            <p:cNvSpPr/>
            <p:nvPr/>
          </p:nvSpPr>
          <p:spPr>
            <a:xfrm>
              <a:off x="5171353" y="7053606"/>
              <a:ext cx="1221980" cy="1221980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8E152CD-971B-4B37-8551-AEF82156DA3B}"/>
              </a:ext>
            </a:extLst>
          </p:cNvPr>
          <p:cNvSpPr/>
          <p:nvPr/>
        </p:nvSpPr>
        <p:spPr>
          <a:xfrm>
            <a:off x="4916900" y="2962857"/>
            <a:ext cx="1221980" cy="1221980"/>
          </a:xfrm>
          <a:prstGeom prst="roundRect">
            <a:avLst/>
          </a:prstGeom>
          <a:solidFill>
            <a:srgbClr val="B73E4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D6AE2B7-6B35-4637-B61C-AF0ADC038174}"/>
              </a:ext>
            </a:extLst>
          </p:cNvPr>
          <p:cNvSpPr/>
          <p:nvPr/>
        </p:nvSpPr>
        <p:spPr>
          <a:xfrm>
            <a:off x="5865344" y="4710999"/>
            <a:ext cx="1221980" cy="1221980"/>
          </a:xfrm>
          <a:prstGeom prst="roundRect">
            <a:avLst/>
          </a:prstGeom>
          <a:solidFill>
            <a:srgbClr val="B73E4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9659125-62E2-435F-943C-A9013E3E53F0}"/>
              </a:ext>
            </a:extLst>
          </p:cNvPr>
          <p:cNvSpPr/>
          <p:nvPr/>
        </p:nvSpPr>
        <p:spPr>
          <a:xfrm>
            <a:off x="9996197" y="6579168"/>
            <a:ext cx="1221980" cy="1221980"/>
          </a:xfrm>
          <a:prstGeom prst="roundRect">
            <a:avLst/>
          </a:prstGeom>
          <a:solidFill>
            <a:srgbClr val="B73E4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&lt;</a:t>
            </a:r>
          </a:p>
        </p:txBody>
      </p:sp>
      <p:pic>
        <p:nvPicPr>
          <p:cNvPr id="44" name="Picture 43">
            <a:hlinkClick r:id="rId16" action="ppaction://hlinksldjump"/>
            <a:extLst>
              <a:ext uri="{FF2B5EF4-FFF2-40B4-BE49-F238E27FC236}">
                <a16:creationId xmlns:a16="http://schemas.microsoft.com/office/drawing/2014/main" id="{9C685484-B74F-4FC5-B729-6D8BCDFDC1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6497" y="8205811"/>
            <a:ext cx="260321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24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160</Words>
  <Application>Microsoft Office PowerPoint</Application>
  <PresentationFormat>Custom</PresentationFormat>
  <Paragraphs>57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Times New Roman</vt:lpstr>
      <vt:lpstr>UTM Avo</vt:lpstr>
      <vt:lpstr>#9Slide07 HoneyCream</vt:lpstr>
      <vt:lpstr>Calibri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T17_B18(T1)_Ontapphepcong,pheptrutrongPV10_KNTT_MNT</dc:title>
  <cp:lastModifiedBy>Windows 10</cp:lastModifiedBy>
  <cp:revision>87</cp:revision>
  <dcterms:created xsi:type="dcterms:W3CDTF">2006-08-16T00:00:00Z</dcterms:created>
  <dcterms:modified xsi:type="dcterms:W3CDTF">2025-12-22T05:27:06Z</dcterms:modified>
  <dc:identifier>DAG5gV3sIEU</dc:identifier>
</cp:coreProperties>
</file>