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6" r:id="rId4"/>
    <p:sldId id="271" r:id="rId5"/>
    <p:sldId id="273" r:id="rId6"/>
    <p:sldId id="272" r:id="rId7"/>
    <p:sldId id="275" r:id="rId8"/>
    <p:sldId id="276" r:id="rId9"/>
    <p:sldId id="269" r:id="rId10"/>
    <p:sldId id="280" r:id="rId11"/>
    <p:sldId id="278" r:id="rId12"/>
    <p:sldId id="283" r:id="rId13"/>
    <p:sldId id="284" r:id="rId14"/>
    <p:sldId id="286" r:id="rId15"/>
    <p:sldId id="285" r:id="rId16"/>
    <p:sldId id="287" r:id="rId17"/>
  </p:sldIdLst>
  <p:sldSz cx="18288000" cy="10287000"/>
  <p:notesSz cx="6858000" cy="9144000"/>
  <p:embeddedFontLst>
    <p:embeddedFont>
      <p:font typeface="UTM Avo" panose="02040603050506020204" pitchFamily="18" charset="0"/>
      <p:regular r:id="rId19"/>
      <p:bold r:id="rId20"/>
      <p:italic r:id="rId21"/>
      <p:boldItalic r:id="rId22"/>
    </p:embeddedFont>
    <p:embeddedFont>
      <p:font typeface="UVF Barmbrack" panose="02000000000000000000" charset="0"/>
      <p:regular r:id="rId23"/>
    </p:embeddedFont>
    <p:embeddedFont>
      <p:font typeface="#9Slide07 IcielKoni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B4E"/>
    <a:srgbClr val="F99B04"/>
    <a:srgbClr val="FF6600"/>
    <a:srgbClr val="DE8900"/>
    <a:srgbClr val="FFA91E"/>
    <a:srgbClr val="F8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3988" autoAdjust="0"/>
  </p:normalViewPr>
  <p:slideViewPr>
    <p:cSldViewPr>
      <p:cViewPr varScale="1">
        <p:scale>
          <a:sx n="52" d="100"/>
          <a:sy n="52" d="100"/>
        </p:scale>
        <p:origin x="3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33633-33BA-4EA7-B3B1-3133FE71000C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48735-84C8-4D38-BFCA-84011D392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0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6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3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3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76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60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1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67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6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3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60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820148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A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20148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56937" y="316831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5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svg"/><Relationship Id="rId7" Type="http://schemas.openxmlformats.org/officeDocument/2006/relationships/image" Target="../media/image1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1.sv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svg"/><Relationship Id="rId7" Type="http://schemas.openxmlformats.org/officeDocument/2006/relationships/image" Target="../media/image1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1.sv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svg"/><Relationship Id="rId7" Type="http://schemas.openxmlformats.org/officeDocument/2006/relationships/image" Target="../media/image3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1.sv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svg"/><Relationship Id="rId7" Type="http://schemas.openxmlformats.org/officeDocument/2006/relationships/image" Target="../media/image1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6.sv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11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157724" y="57675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 rot="-811195">
            <a:off x="14162106" y="-938100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04796">
            <a:off x="7776207" y="-1158187"/>
            <a:ext cx="5263172" cy="3736852"/>
          </a:xfrm>
          <a:custGeom>
            <a:avLst/>
            <a:gdLst/>
            <a:ahLst/>
            <a:cxnLst/>
            <a:rect l="l" t="t" r="r" b="b"/>
            <a:pathLst>
              <a:path w="5263172" h="3736852">
                <a:moveTo>
                  <a:pt x="0" y="0"/>
                </a:moveTo>
                <a:lnTo>
                  <a:pt x="5263172" y="0"/>
                </a:lnTo>
                <a:lnTo>
                  <a:pt x="5263172" y="3736852"/>
                </a:lnTo>
                <a:lnTo>
                  <a:pt x="0" y="3736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3105">
            <a:off x="1758405" y="2282572"/>
            <a:ext cx="13687262" cy="3822968"/>
          </a:xfrm>
          <a:prstGeom prst="rect">
            <a:avLst/>
          </a:prstGeom>
        </p:spPr>
      </p:pic>
      <p:sp>
        <p:nvSpPr>
          <p:cNvPr id="22" name="Freeform 12"/>
          <p:cNvSpPr/>
          <p:nvPr/>
        </p:nvSpPr>
        <p:spPr>
          <a:xfrm rot="1406889">
            <a:off x="5883465" y="4622397"/>
            <a:ext cx="2798064" cy="4114800"/>
          </a:xfrm>
          <a:custGeom>
            <a:avLst/>
            <a:gdLst/>
            <a:ahLst/>
            <a:cxnLst/>
            <a:rect l="l" t="t" r="r" b="b"/>
            <a:pathLst>
              <a:path w="2798064" h="4114800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1"/>
          <p:cNvSpPr/>
          <p:nvPr/>
        </p:nvSpPr>
        <p:spPr>
          <a:xfrm rot="19696739">
            <a:off x="13527352" y="2212592"/>
            <a:ext cx="4349826" cy="6385065"/>
          </a:xfrm>
          <a:custGeom>
            <a:avLst/>
            <a:gdLst/>
            <a:ahLst/>
            <a:cxnLst/>
            <a:rect l="l" t="t" r="r" b="b"/>
            <a:pathLst>
              <a:path w="4349826" h="6385065">
                <a:moveTo>
                  <a:pt x="0" y="0"/>
                </a:moveTo>
                <a:lnTo>
                  <a:pt x="4349826" y="0"/>
                </a:lnTo>
                <a:lnTo>
                  <a:pt x="4349826" y="6385065"/>
                </a:lnTo>
                <a:lnTo>
                  <a:pt x="0" y="6385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37"/>
          <p:cNvSpPr/>
          <p:nvPr/>
        </p:nvSpPr>
        <p:spPr>
          <a:xfrm>
            <a:off x="-157724" y="3805030"/>
            <a:ext cx="5566292" cy="6710595"/>
          </a:xfrm>
          <a:custGeom>
            <a:avLst/>
            <a:gdLst/>
            <a:ahLst/>
            <a:cxnLst/>
            <a:rect l="l" t="t" r="r" b="b"/>
            <a:pathLst>
              <a:path w="7200825" h="9029248">
                <a:moveTo>
                  <a:pt x="0" y="0"/>
                </a:moveTo>
                <a:lnTo>
                  <a:pt x="7200826" y="0"/>
                </a:lnTo>
                <a:lnTo>
                  <a:pt x="7200826" y="9029248"/>
                </a:lnTo>
                <a:lnTo>
                  <a:pt x="0" y="9029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404261" y="598925"/>
            <a:ext cx="15039148" cy="769441"/>
            <a:chOff x="2404261" y="598925"/>
            <a:chExt cx="15039148" cy="769441"/>
          </a:xfrm>
        </p:grpSpPr>
        <p:sp>
          <p:nvSpPr>
            <p:cNvPr id="3" name="TextBox 21"/>
            <p:cNvSpPr txBox="1"/>
            <p:nvPr/>
          </p:nvSpPr>
          <p:spPr>
            <a:xfrm>
              <a:off x="2404261" y="661755"/>
              <a:ext cx="44958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400" b="1" dirty="0" err="1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Hoạt</a:t>
              </a:r>
              <a:r>
                <a:rPr lang="en-US" sz="4400" b="1" dirty="0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b="1" dirty="0" err="1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động</a:t>
              </a:r>
              <a:r>
                <a:rPr lang="en-US" sz="4400" b="1" dirty="0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2:</a:t>
              </a:r>
              <a:endParaRPr lang="en-US" sz="4400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70157" y="598925"/>
              <a:ext cx="1117325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Bef>
                  <a:spcPct val="0"/>
                </a:spcBef>
              </a:pP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Nói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lời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động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viên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để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giúp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bạn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tự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tin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hơn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3209" y="12382500"/>
            <a:ext cx="12762428" cy="68917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9" y="266700"/>
            <a:ext cx="1680188" cy="168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82" y="1592911"/>
            <a:ext cx="7449958" cy="56575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1668046"/>
            <a:ext cx="7443861" cy="57368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303" y="7250489"/>
            <a:ext cx="13850758" cy="23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29916"/>
            <a:ext cx="7918159" cy="60131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91455" y="3331593"/>
            <a:ext cx="8419468" cy="2247921"/>
            <a:chOff x="9067800" y="524772"/>
            <a:chExt cx="8419468" cy="2247921"/>
          </a:xfrm>
        </p:grpSpPr>
        <p:sp>
          <p:nvSpPr>
            <p:cNvPr id="10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2" name="Rectangle 1"/>
            <p:cNvSpPr/>
            <p:nvPr/>
          </p:nvSpPr>
          <p:spPr>
            <a:xfrm>
              <a:off x="9307187" y="679236"/>
              <a:ext cx="793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“Quan trọng là mình ngoan và biết giúp đỡ mọi người, không phải là da trắng hay đen.”</a:t>
              </a:r>
              <a:endParaRPr lang="en-GB" sz="16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303" y="883130"/>
            <a:ext cx="5362352" cy="21440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91455" y="677172"/>
            <a:ext cx="8419468" cy="2247921"/>
            <a:chOff x="9067800" y="524772"/>
            <a:chExt cx="8419468" cy="2247921"/>
          </a:xfrm>
        </p:grpSpPr>
        <p:sp>
          <p:nvSpPr>
            <p:cNvPr id="13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307187" y="679236"/>
              <a:ext cx="793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“Bạn đẹp theo cách riêng của bạn mà! Da bạn khỏe và rất đáng yêu.”</a:t>
              </a:r>
              <a:endParaRPr lang="en-GB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91455" y="5986014"/>
            <a:ext cx="8419468" cy="1620243"/>
            <a:chOff x="9067800" y="524772"/>
            <a:chExt cx="8419468" cy="2247921"/>
          </a:xfrm>
        </p:grpSpPr>
        <p:sp>
          <p:nvSpPr>
            <p:cNvPr id="16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07187" y="679236"/>
              <a:ext cx="79313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“Tớ thích nụ cười của bạn, trông rất dễ thương!”</a:t>
              </a:r>
              <a:endParaRPr lang="en-GB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91455" y="8012756"/>
            <a:ext cx="8419468" cy="1620243"/>
            <a:chOff x="9067800" y="524772"/>
            <a:chExt cx="8419468" cy="2247921"/>
          </a:xfrm>
        </p:grpSpPr>
        <p:sp>
          <p:nvSpPr>
            <p:cNvPr id="19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307187" y="679237"/>
              <a:ext cx="7931331" cy="1836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</a:pP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</a:t>
              </a:r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Ai cũng khác nhau, bạn cứ tự tin nhé!”</a:t>
              </a:r>
              <a:endPara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2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03" y="883130"/>
            <a:ext cx="5362352" cy="21440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991600" y="1851706"/>
            <a:ext cx="8419468" cy="1875528"/>
            <a:chOff x="9067800" y="524772"/>
            <a:chExt cx="8419468" cy="2247921"/>
          </a:xfrm>
        </p:grpSpPr>
        <p:sp>
          <p:nvSpPr>
            <p:cNvPr id="13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307187" y="840120"/>
              <a:ext cx="79313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“Bạn vẫn làm rất tốt mọi việc, tớ thấy bạn rất giỏi!”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96282" y="4210863"/>
            <a:ext cx="8419468" cy="2146220"/>
            <a:chOff x="9067800" y="-204969"/>
            <a:chExt cx="8419468" cy="2977661"/>
          </a:xfrm>
        </p:grpSpPr>
        <p:sp>
          <p:nvSpPr>
            <p:cNvPr id="16" name="TextBox 14"/>
            <p:cNvSpPr txBox="1"/>
            <p:nvPr/>
          </p:nvSpPr>
          <p:spPr>
            <a:xfrm>
              <a:off x="9067800" y="-204969"/>
              <a:ext cx="8419468" cy="29776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07187" y="5331"/>
              <a:ext cx="7931331" cy="269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“Bạn có khó khăn nhưng bạn rất cố gắng, tớ ngưỡng mộ bạn lắm!”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86918" y="6840712"/>
            <a:ext cx="8419468" cy="1620243"/>
            <a:chOff x="9067800" y="524772"/>
            <a:chExt cx="8419468" cy="2247921"/>
          </a:xfrm>
        </p:grpSpPr>
        <p:sp>
          <p:nvSpPr>
            <p:cNvPr id="19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307187" y="679237"/>
              <a:ext cx="7931331" cy="1836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</a:pP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Tụi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mình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luôn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ở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bên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bạn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.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Bạn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đừng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buồn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nữa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GB" sz="40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nhé</a:t>
              </a: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!”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48" y="3365682"/>
            <a:ext cx="7443861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5026643" y="349783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1623825" y="2295979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3666530" y="5598467"/>
            <a:ext cx="6638693" cy="5645756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3" name="Group 32"/>
          <p:cNvGrpSpPr/>
          <p:nvPr/>
        </p:nvGrpSpPr>
        <p:grpSpPr>
          <a:xfrm>
            <a:off x="794824" y="-188740"/>
            <a:ext cx="4442429" cy="4114800"/>
            <a:chOff x="1437516" y="-66011"/>
            <a:chExt cx="4442429" cy="4114800"/>
          </a:xfrm>
        </p:grpSpPr>
        <p:sp>
          <p:nvSpPr>
            <p:cNvPr id="22" name="Freeform 9"/>
            <p:cNvSpPr/>
            <p:nvPr/>
          </p:nvSpPr>
          <p:spPr>
            <a:xfrm>
              <a:off x="1437516" y="-66011"/>
              <a:ext cx="4442429" cy="4114800"/>
            </a:xfrm>
            <a:custGeom>
              <a:avLst/>
              <a:gdLst/>
              <a:ahLst/>
              <a:cxnLst/>
              <a:rect l="l" t="t" r="r" b="b"/>
              <a:pathLst>
                <a:path w="4442429" h="4114800">
                  <a:moveTo>
                    <a:pt x="0" y="0"/>
                  </a:moveTo>
                  <a:lnTo>
                    <a:pt x="4442429" y="0"/>
                  </a:lnTo>
                  <a:lnTo>
                    <a:pt x="44424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4"/>
            <p:cNvGrpSpPr/>
            <p:nvPr/>
          </p:nvGrpSpPr>
          <p:grpSpPr>
            <a:xfrm>
              <a:off x="2408810" y="1057493"/>
              <a:ext cx="2477724" cy="1741373"/>
              <a:chOff x="3598776" y="948977"/>
              <a:chExt cx="2477724" cy="1741373"/>
            </a:xfrm>
          </p:grpSpPr>
          <p:sp>
            <p:nvSpPr>
              <p:cNvPr id="23" name="TextBox 17"/>
              <p:cNvSpPr txBox="1"/>
              <p:nvPr/>
            </p:nvSpPr>
            <p:spPr>
              <a:xfrm>
                <a:off x="3598776" y="966801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ln w="127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620891" y="948977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515180" y="3360118"/>
            <a:ext cx="95263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>
              <a:spcBef>
                <a:spcPct val="0"/>
              </a:spcBef>
            </a:pP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Chúng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ta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nhìn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tích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cực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bản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thân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khác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9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36629" y="99274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/>
          <p:cNvSpPr/>
          <p:nvPr/>
        </p:nvSpPr>
        <p:spPr>
          <a:xfrm rot="20311378">
            <a:off x="-50282" y="137689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8"/>
          <p:cNvSpPr/>
          <p:nvPr/>
        </p:nvSpPr>
        <p:spPr>
          <a:xfrm rot="21078381">
            <a:off x="14434504" y="5229168"/>
            <a:ext cx="3010382" cy="1883533"/>
          </a:xfrm>
          <a:custGeom>
            <a:avLst/>
            <a:gdLst/>
            <a:ahLst/>
            <a:cxnLst/>
            <a:rect l="l" t="t" r="r" b="b"/>
            <a:pathLst>
              <a:path w="4709196" h="2949134">
                <a:moveTo>
                  <a:pt x="0" y="0"/>
                </a:moveTo>
                <a:lnTo>
                  <a:pt x="4709196" y="0"/>
                </a:lnTo>
                <a:lnTo>
                  <a:pt x="4709196" y="2949135"/>
                </a:lnTo>
                <a:lnTo>
                  <a:pt x="0" y="2949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5"/>
          <p:cNvSpPr/>
          <p:nvPr/>
        </p:nvSpPr>
        <p:spPr>
          <a:xfrm rot="20150874">
            <a:off x="12109801" y="-806752"/>
            <a:ext cx="5243651" cy="6575295"/>
          </a:xfrm>
          <a:custGeom>
            <a:avLst/>
            <a:gdLst/>
            <a:ahLst/>
            <a:cxnLst/>
            <a:rect l="l" t="t" r="r" b="b"/>
            <a:pathLst>
              <a:path w="7898091" h="10358152">
                <a:moveTo>
                  <a:pt x="0" y="0"/>
                </a:moveTo>
                <a:lnTo>
                  <a:pt x="7898091" y="0"/>
                </a:lnTo>
                <a:lnTo>
                  <a:pt x="7898091" y="10358152"/>
                </a:lnTo>
                <a:lnTo>
                  <a:pt x="0" y="10358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47"/>
          <p:cNvSpPr/>
          <p:nvPr/>
        </p:nvSpPr>
        <p:spPr>
          <a:xfrm flipH="1">
            <a:off x="813484" y="2456071"/>
            <a:ext cx="5604728" cy="7883781"/>
          </a:xfrm>
          <a:custGeom>
            <a:avLst/>
            <a:gdLst/>
            <a:ahLst/>
            <a:cxnLst/>
            <a:rect l="l" t="t" r="r" b="b"/>
            <a:pathLst>
              <a:path w="6249284" h="9173261">
                <a:moveTo>
                  <a:pt x="0" y="0"/>
                </a:moveTo>
                <a:lnTo>
                  <a:pt x="6249284" y="0"/>
                </a:lnTo>
                <a:lnTo>
                  <a:pt x="6249284" y="9173261"/>
                </a:lnTo>
                <a:lnTo>
                  <a:pt x="0" y="91732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1004" y="1473441"/>
            <a:ext cx="12101609" cy="707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3946824" y="-152739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736624" y="184903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2083743" y="5188466"/>
            <a:ext cx="7415078" cy="6546327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628" y="2233601"/>
            <a:ext cx="12212441" cy="50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3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1409700"/>
            <a:ext cx="21807282" cy="135586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36629" y="99274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1"/>
          <p:cNvSpPr/>
          <p:nvPr/>
        </p:nvSpPr>
        <p:spPr>
          <a:xfrm rot="219134" flipH="1">
            <a:off x="-285378" y="3932632"/>
            <a:ext cx="5690260" cy="7410497"/>
          </a:xfrm>
          <a:custGeom>
            <a:avLst/>
            <a:gdLst/>
            <a:ahLst/>
            <a:cxnLst/>
            <a:rect l="l" t="t" r="r" b="b"/>
            <a:pathLst>
              <a:path w="6844870" h="9920102">
                <a:moveTo>
                  <a:pt x="6844870" y="0"/>
                </a:moveTo>
                <a:lnTo>
                  <a:pt x="0" y="0"/>
                </a:lnTo>
                <a:lnTo>
                  <a:pt x="0" y="9920102"/>
                </a:lnTo>
                <a:lnTo>
                  <a:pt x="6844870" y="9920102"/>
                </a:lnTo>
                <a:lnTo>
                  <a:pt x="68448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/>
          <p:cNvSpPr/>
          <p:nvPr/>
        </p:nvSpPr>
        <p:spPr>
          <a:xfrm rot="20311378">
            <a:off x="-50282" y="137689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/>
          <p:cNvSpPr/>
          <p:nvPr/>
        </p:nvSpPr>
        <p:spPr>
          <a:xfrm>
            <a:off x="14725742" y="-1028700"/>
            <a:ext cx="4297441" cy="4114800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 rot="21479881">
            <a:off x="12955467" y="1309093"/>
            <a:ext cx="4541681" cy="9325155"/>
          </a:xfrm>
          <a:custGeom>
            <a:avLst/>
            <a:gdLst/>
            <a:ahLst/>
            <a:cxnLst/>
            <a:rect l="l" t="t" r="r" b="b"/>
            <a:pathLst>
              <a:path w="5159068" h="10475265">
                <a:moveTo>
                  <a:pt x="0" y="0"/>
                </a:moveTo>
                <a:lnTo>
                  <a:pt x="5159068" y="0"/>
                </a:lnTo>
                <a:lnTo>
                  <a:pt x="5159068" y="10475265"/>
                </a:lnTo>
                <a:lnTo>
                  <a:pt x="0" y="10475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1232609"/>
            <a:ext cx="8709676" cy="75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2362200" cy="1574800"/>
          </a:xfrm>
          <a:prstGeom prst="rect">
            <a:avLst/>
          </a:prstGeom>
        </p:spPr>
      </p:pic>
      <p:sp>
        <p:nvSpPr>
          <p:cNvPr id="3" name="TextBox 21"/>
          <p:cNvSpPr txBox="1"/>
          <p:nvPr/>
        </p:nvSpPr>
        <p:spPr>
          <a:xfrm>
            <a:off x="2133600" y="514747"/>
            <a:ext cx="449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dirty="0" err="1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000" b="1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b="1" dirty="0" err="1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000" b="1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1:</a:t>
            </a:r>
            <a:endParaRPr lang="en-US" sz="4000" dirty="0">
              <a:ln w="31750">
                <a:noFill/>
              </a:ln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1166192"/>
            <a:ext cx="8675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biết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1874078"/>
            <a:ext cx="14813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Chia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với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đặc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điểm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mà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yêu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3176"/>
          <a:stretch/>
        </p:blipFill>
        <p:spPr>
          <a:xfrm>
            <a:off x="762000" y="2819400"/>
            <a:ext cx="7924800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095" r="7580" b="5685"/>
          <a:stretch/>
        </p:blipFill>
        <p:spPr>
          <a:xfrm>
            <a:off x="9121877" y="2819400"/>
            <a:ext cx="8382000" cy="6324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6781800"/>
            <a:ext cx="6781800" cy="32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/>
          <p:nvPr/>
        </p:nvSpPr>
        <p:spPr>
          <a:xfrm>
            <a:off x="381000" y="1028700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8" name="Freeform 9"/>
          <p:cNvSpPr/>
          <p:nvPr/>
        </p:nvSpPr>
        <p:spPr>
          <a:xfrm rot="1385393">
            <a:off x="13162967" y="125060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/>
          <p:cNvSpPr/>
          <p:nvPr/>
        </p:nvSpPr>
        <p:spPr>
          <a:xfrm>
            <a:off x="2093837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/>
          <p:cNvSpPr/>
          <p:nvPr/>
        </p:nvSpPr>
        <p:spPr>
          <a:xfrm>
            <a:off x="-2821040" y="735567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flipH="1">
            <a:off x="8533660" y="7355673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Rectangle 14"/>
          <p:cNvSpPr/>
          <p:nvPr/>
        </p:nvSpPr>
        <p:spPr>
          <a:xfrm>
            <a:off x="3246025" y="2984832"/>
            <a:ext cx="10924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95350" algn="just">
              <a:spcBef>
                <a:spcPct val="0"/>
              </a:spcBef>
            </a:pP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Chia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nét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(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khuôn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mặt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đôi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mắt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mũi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miệng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vầng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trán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mái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tóc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vóc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dáng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,…)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đặc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biệt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là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chia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nét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mà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chính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thích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ở </a:t>
            </a:r>
            <a:r>
              <a:rPr lang="en-US" sz="48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8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83328"/>
            <a:ext cx="5120450" cy="35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/>
          <p:nvPr/>
        </p:nvSpPr>
        <p:spPr>
          <a:xfrm>
            <a:off x="0" y="1424541"/>
            <a:ext cx="16232075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10" name="Freeform 7"/>
          <p:cNvSpPr/>
          <p:nvPr/>
        </p:nvSpPr>
        <p:spPr>
          <a:xfrm>
            <a:off x="1964192" y="811276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/>
          <p:cNvSpPr/>
          <p:nvPr/>
        </p:nvSpPr>
        <p:spPr>
          <a:xfrm>
            <a:off x="-2805331" y="8454603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flipH="1">
            <a:off x="8404015" y="7868533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9"/>
          <p:cNvSpPr/>
          <p:nvPr/>
        </p:nvSpPr>
        <p:spPr>
          <a:xfrm flipH="1">
            <a:off x="13441437" y="731947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Rectangle 14"/>
          <p:cNvSpPr/>
          <p:nvPr/>
        </p:nvSpPr>
        <p:spPr>
          <a:xfrm>
            <a:off x="2396184" y="1974757"/>
            <a:ext cx="129532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953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Từng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HS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chạy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chỗ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trong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xin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“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điều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gì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ở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tớ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? 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(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Cần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nhờ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được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đó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thể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chia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lại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trước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470" y="-21236"/>
            <a:ext cx="3703513" cy="3429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5637" y="4543846"/>
            <a:ext cx="14137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cần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nhìn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cực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nói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nghe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0214" y="5896372"/>
            <a:ext cx="13754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HS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vừa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xin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vừa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ra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29" name="Freeform 10"/>
          <p:cNvSpPr/>
          <p:nvPr/>
        </p:nvSpPr>
        <p:spPr>
          <a:xfrm rot="181643">
            <a:off x="14112480" y="5080234"/>
            <a:ext cx="4410812" cy="5215421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22"/>
          <p:cNvSpPr/>
          <p:nvPr/>
        </p:nvSpPr>
        <p:spPr>
          <a:xfrm rot="21248185">
            <a:off x="15497290" y="2005427"/>
            <a:ext cx="3735595" cy="3086412"/>
          </a:xfrm>
          <a:custGeom>
            <a:avLst/>
            <a:gdLst/>
            <a:ahLst/>
            <a:cxnLst/>
            <a:rect l="l" t="t" r="r" b="b"/>
            <a:pathLst>
              <a:path w="3695101" h="3445682">
                <a:moveTo>
                  <a:pt x="0" y="0"/>
                </a:moveTo>
                <a:lnTo>
                  <a:pt x="3695101" y="0"/>
                </a:lnTo>
                <a:lnTo>
                  <a:pt x="3695101" y="3445682"/>
                </a:lnTo>
                <a:lnTo>
                  <a:pt x="0" y="3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790221" y="7219811"/>
            <a:ext cx="13457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nào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được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càng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nhiều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trong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càng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tốt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07553"/>
            <a:ext cx="1524132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36629" y="99274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1"/>
          <p:cNvSpPr/>
          <p:nvPr/>
        </p:nvSpPr>
        <p:spPr>
          <a:xfrm rot="219134" flipH="1">
            <a:off x="-285378" y="3932632"/>
            <a:ext cx="5690260" cy="7410497"/>
          </a:xfrm>
          <a:custGeom>
            <a:avLst/>
            <a:gdLst/>
            <a:ahLst/>
            <a:cxnLst/>
            <a:rect l="l" t="t" r="r" b="b"/>
            <a:pathLst>
              <a:path w="6844870" h="9920102">
                <a:moveTo>
                  <a:pt x="6844870" y="0"/>
                </a:moveTo>
                <a:lnTo>
                  <a:pt x="0" y="0"/>
                </a:lnTo>
                <a:lnTo>
                  <a:pt x="0" y="9920102"/>
                </a:lnTo>
                <a:lnTo>
                  <a:pt x="6844870" y="9920102"/>
                </a:lnTo>
                <a:lnTo>
                  <a:pt x="68448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/>
          <p:cNvSpPr/>
          <p:nvPr/>
        </p:nvSpPr>
        <p:spPr>
          <a:xfrm rot="20311378">
            <a:off x="-50282" y="137689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/>
          <p:cNvSpPr/>
          <p:nvPr/>
        </p:nvSpPr>
        <p:spPr>
          <a:xfrm>
            <a:off x="14725742" y="-1028700"/>
            <a:ext cx="4297441" cy="4114800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>
            <a:off x="13069460" y="1749135"/>
            <a:ext cx="4480985" cy="7941447"/>
          </a:xfrm>
          <a:custGeom>
            <a:avLst/>
            <a:gdLst/>
            <a:ahLst/>
            <a:cxnLst/>
            <a:rect l="l" t="t" r="r" b="b"/>
            <a:pathLst>
              <a:path w="5318609" h="9540105">
                <a:moveTo>
                  <a:pt x="0" y="0"/>
                </a:moveTo>
                <a:lnTo>
                  <a:pt x="5318609" y="0"/>
                </a:lnTo>
                <a:lnTo>
                  <a:pt x="5318609" y="9540106"/>
                </a:lnTo>
                <a:lnTo>
                  <a:pt x="0" y="9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1836" y="1957072"/>
            <a:ext cx="9535828" cy="57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5026643" y="349783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1623825" y="2295979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3666530" y="5598467"/>
            <a:ext cx="6638693" cy="5645756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3" name="Group 32"/>
          <p:cNvGrpSpPr/>
          <p:nvPr/>
        </p:nvGrpSpPr>
        <p:grpSpPr>
          <a:xfrm>
            <a:off x="794824" y="-188740"/>
            <a:ext cx="4442429" cy="4114800"/>
            <a:chOff x="1437516" y="-66011"/>
            <a:chExt cx="4442429" cy="4114800"/>
          </a:xfrm>
        </p:grpSpPr>
        <p:sp>
          <p:nvSpPr>
            <p:cNvPr id="22" name="Freeform 9"/>
            <p:cNvSpPr/>
            <p:nvPr/>
          </p:nvSpPr>
          <p:spPr>
            <a:xfrm>
              <a:off x="1437516" y="-66011"/>
              <a:ext cx="4442429" cy="4114800"/>
            </a:xfrm>
            <a:custGeom>
              <a:avLst/>
              <a:gdLst/>
              <a:ahLst/>
              <a:cxnLst/>
              <a:rect l="l" t="t" r="r" b="b"/>
              <a:pathLst>
                <a:path w="4442429" h="4114800">
                  <a:moveTo>
                    <a:pt x="0" y="0"/>
                  </a:moveTo>
                  <a:lnTo>
                    <a:pt x="4442429" y="0"/>
                  </a:lnTo>
                  <a:lnTo>
                    <a:pt x="44424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4"/>
            <p:cNvGrpSpPr/>
            <p:nvPr/>
          </p:nvGrpSpPr>
          <p:grpSpPr>
            <a:xfrm>
              <a:off x="2408810" y="1057493"/>
              <a:ext cx="2477724" cy="1741373"/>
              <a:chOff x="3598776" y="948977"/>
              <a:chExt cx="2477724" cy="1741373"/>
            </a:xfrm>
          </p:grpSpPr>
          <p:sp>
            <p:nvSpPr>
              <p:cNvPr id="23" name="TextBox 17"/>
              <p:cNvSpPr txBox="1"/>
              <p:nvPr/>
            </p:nvSpPr>
            <p:spPr>
              <a:xfrm>
                <a:off x="3598776" y="966801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ln w="127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620891" y="948977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484790" y="2560408"/>
            <a:ext cx="1005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>
              <a:spcBef>
                <a:spcPct val="0"/>
              </a:spcBef>
            </a:pP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Mỗi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đều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khác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nhau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đều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điểm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riêng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đáng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yêu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 Ai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cũng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quyền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từ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hào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lòng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với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bề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13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36629" y="99274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/>
          <p:cNvSpPr/>
          <p:nvPr/>
        </p:nvSpPr>
        <p:spPr>
          <a:xfrm rot="20311378">
            <a:off x="-50282" y="137689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7"/>
          <p:cNvSpPr/>
          <p:nvPr/>
        </p:nvSpPr>
        <p:spPr>
          <a:xfrm>
            <a:off x="675423" y="4285771"/>
            <a:ext cx="5703247" cy="6424961"/>
          </a:xfrm>
          <a:custGeom>
            <a:avLst/>
            <a:gdLst/>
            <a:ahLst/>
            <a:cxnLst/>
            <a:rect l="l" t="t" r="r" b="b"/>
            <a:pathLst>
              <a:path w="7200825" h="9029248">
                <a:moveTo>
                  <a:pt x="0" y="0"/>
                </a:moveTo>
                <a:lnTo>
                  <a:pt x="7200826" y="0"/>
                </a:lnTo>
                <a:lnTo>
                  <a:pt x="7200826" y="9029248"/>
                </a:lnTo>
                <a:lnTo>
                  <a:pt x="0" y="9029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4"/>
          <p:cNvGrpSpPr/>
          <p:nvPr/>
        </p:nvGrpSpPr>
        <p:grpSpPr>
          <a:xfrm>
            <a:off x="5118177" y="1608622"/>
            <a:ext cx="8366203" cy="7312829"/>
            <a:chOff x="5118177" y="1608622"/>
            <a:chExt cx="8366203" cy="73128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8177" y="1608622"/>
              <a:ext cx="6048454" cy="38764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3593" y="4742283"/>
              <a:ext cx="6510787" cy="4179168"/>
            </a:xfrm>
            <a:prstGeom prst="rect">
              <a:avLst/>
            </a:prstGeom>
          </p:spPr>
        </p:pic>
      </p:grpSp>
      <p:sp>
        <p:nvSpPr>
          <p:cNvPr id="16" name="Freeform 48"/>
          <p:cNvSpPr/>
          <p:nvPr/>
        </p:nvSpPr>
        <p:spPr>
          <a:xfrm rot="21078381">
            <a:off x="14109175" y="5121631"/>
            <a:ext cx="3010382" cy="1883533"/>
          </a:xfrm>
          <a:custGeom>
            <a:avLst/>
            <a:gdLst/>
            <a:ahLst/>
            <a:cxnLst/>
            <a:rect l="l" t="t" r="r" b="b"/>
            <a:pathLst>
              <a:path w="4709196" h="2949134">
                <a:moveTo>
                  <a:pt x="0" y="0"/>
                </a:moveTo>
                <a:lnTo>
                  <a:pt x="4709196" y="0"/>
                </a:lnTo>
                <a:lnTo>
                  <a:pt x="4709196" y="2949135"/>
                </a:lnTo>
                <a:lnTo>
                  <a:pt x="0" y="2949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13397662" y="759605"/>
            <a:ext cx="4675241" cy="5523968"/>
          </a:xfrm>
          <a:custGeom>
            <a:avLst/>
            <a:gdLst/>
            <a:ahLst/>
            <a:cxnLst/>
            <a:rect l="l" t="t" r="r" b="b"/>
            <a:pathLst>
              <a:path w="7056882" h="8229600">
                <a:moveTo>
                  <a:pt x="0" y="0"/>
                </a:moveTo>
                <a:lnTo>
                  <a:pt x="7056882" y="0"/>
                </a:lnTo>
                <a:lnTo>
                  <a:pt x="7056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5553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374</Words>
  <Application>Microsoft Office PowerPoint</Application>
  <PresentationFormat>Custom</PresentationFormat>
  <Paragraphs>28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Avo</vt:lpstr>
      <vt:lpstr>UVF Barmbrack</vt:lpstr>
      <vt:lpstr>DM Sans Bold</vt:lpstr>
      <vt:lpstr>SVN-Newton</vt:lpstr>
      <vt:lpstr>Arial</vt:lpstr>
      <vt:lpstr>Times New Roman</vt:lpstr>
      <vt:lpstr>VAG Rounded Next Heavy</vt:lpstr>
      <vt:lpstr>#9Slide07 IcielKoni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B11_Chandungcuaem</dc:title>
  <dc:creator>admin</dc:creator>
  <cp:lastModifiedBy>Windows 10</cp:lastModifiedBy>
  <cp:revision>40</cp:revision>
  <dcterms:created xsi:type="dcterms:W3CDTF">2006-08-16T00:00:00Z</dcterms:created>
  <dcterms:modified xsi:type="dcterms:W3CDTF">2025-12-22T05:33:01Z</dcterms:modified>
  <dc:identifier>DAG4k6jjmNQ</dc:identifier>
</cp:coreProperties>
</file>