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44" r:id="rId3"/>
    <p:sldId id="345" r:id="rId4"/>
    <p:sldId id="288" r:id="rId5"/>
    <p:sldId id="294" r:id="rId6"/>
    <p:sldId id="304" r:id="rId7"/>
    <p:sldId id="306" r:id="rId8"/>
    <p:sldId id="422" r:id="rId9"/>
    <p:sldId id="291" r:id="rId10"/>
    <p:sldId id="296" r:id="rId11"/>
    <p:sldId id="265" r:id="rId12"/>
    <p:sldId id="313" r:id="rId13"/>
    <p:sldId id="411" r:id="rId14"/>
    <p:sldId id="410" r:id="rId15"/>
    <p:sldId id="423" r:id="rId16"/>
    <p:sldId id="298" r:id="rId17"/>
    <p:sldId id="385" r:id="rId18"/>
    <p:sldId id="301" r:id="rId19"/>
    <p:sldId id="299" r:id="rId20"/>
    <p:sldId id="270" r:id="rId21"/>
    <p:sldId id="387" r:id="rId22"/>
    <p:sldId id="389" r:id="rId23"/>
    <p:sldId id="413" r:id="rId24"/>
    <p:sldId id="415" r:id="rId25"/>
    <p:sldId id="424" r:id="rId26"/>
    <p:sldId id="425" r:id="rId27"/>
    <p:sldId id="417" r:id="rId28"/>
    <p:sldId id="274" r:id="rId29"/>
    <p:sldId id="426" r:id="rId30"/>
    <p:sldId id="427" r:id="rId31"/>
    <p:sldId id="28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549"/>
    <a:srgbClr val="AD75B9"/>
    <a:srgbClr val="FFD9AF"/>
    <a:srgbClr val="FF9A26"/>
    <a:srgbClr val="4C5459"/>
    <a:srgbClr val="0A6D6B"/>
    <a:srgbClr val="FF6BA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95278" autoAdjust="0"/>
  </p:normalViewPr>
  <p:slideViewPr>
    <p:cSldViewPr snapToGrid="0" showGuides="1">
      <p:cViewPr varScale="1">
        <p:scale>
          <a:sx n="79" d="100"/>
          <a:sy n="79" d="100"/>
        </p:scale>
        <p:origin x="348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23F1C-2B58-4072-B560-47093C5DC78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F0F68-27A4-4714-B6A5-234249CE6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19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776D4-7176-43B5-B81F-5A3CBA5309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45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776D4-7176-43B5-B81F-5A3CBA53097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77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776D4-7176-43B5-B81F-5A3CBA5309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3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450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4C70D52A-E506-65BA-E59F-02E1A3D39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3" b="9513"/>
          <a:stretch/>
        </p:blipFill>
        <p:spPr>
          <a:xfrm>
            <a:off x="79899" y="0"/>
            <a:ext cx="12192000" cy="685800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D17D6C3-3BB2-85DB-6979-FAD9A140C8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979" y="0"/>
            <a:ext cx="60902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26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95E821-CDD8-4E6F-10B6-1206B803B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D4BC4A7-27B8-5D23-7FD0-42C045308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F355188-7486-D41A-359D-502F83A29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51D1D3-5761-4933-AEF8-310B14201B4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104D07E-B88F-A2C5-0543-9AE71022D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15774A-FA17-2AEC-E2DD-40B2738E6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79C303-FE4A-4F04-AF88-5D97D5B15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52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921FC48-3AE5-809D-C7A1-06E7431C3D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D8FDEFB-9660-5EB0-1E47-4D707D08B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16D298-7750-073D-CAAB-677837D48C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51D1D3-5761-4933-AEF8-310B14201B4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283503C-0B4F-5824-071C-EC1262813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DB64DFD-1D73-82A7-7CB3-737230F16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79C303-FE4A-4F04-AF88-5D97D5B15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66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06C7AEA-63FD-9764-AF3C-BDB2933D50D7}"/>
              </a:ext>
            </a:extLst>
          </p:cNvPr>
          <p:cNvSpPr/>
          <p:nvPr userDrawn="1"/>
        </p:nvSpPr>
        <p:spPr>
          <a:xfrm>
            <a:off x="257175" y="257175"/>
            <a:ext cx="11668125" cy="6324600"/>
          </a:xfrm>
          <a:custGeom>
            <a:avLst/>
            <a:gdLst>
              <a:gd name="connsiteX0" fmla="*/ 0 w 11668125"/>
              <a:gd name="connsiteY0" fmla="*/ 1054121 h 6324600"/>
              <a:gd name="connsiteX1" fmla="*/ 1054121 w 11668125"/>
              <a:gd name="connsiteY1" fmla="*/ 0 h 6324600"/>
              <a:gd name="connsiteX2" fmla="*/ 10614004 w 11668125"/>
              <a:gd name="connsiteY2" fmla="*/ 0 h 6324600"/>
              <a:gd name="connsiteX3" fmla="*/ 11668125 w 11668125"/>
              <a:gd name="connsiteY3" fmla="*/ 1054121 h 6324600"/>
              <a:gd name="connsiteX4" fmla="*/ 11668125 w 11668125"/>
              <a:gd name="connsiteY4" fmla="*/ 5270479 h 6324600"/>
              <a:gd name="connsiteX5" fmla="*/ 10614004 w 11668125"/>
              <a:gd name="connsiteY5" fmla="*/ 6324600 h 6324600"/>
              <a:gd name="connsiteX6" fmla="*/ 1054121 w 11668125"/>
              <a:gd name="connsiteY6" fmla="*/ 6324600 h 6324600"/>
              <a:gd name="connsiteX7" fmla="*/ 0 w 11668125"/>
              <a:gd name="connsiteY7" fmla="*/ 5270479 h 6324600"/>
              <a:gd name="connsiteX8" fmla="*/ 0 w 11668125"/>
              <a:gd name="connsiteY8" fmla="*/ 1054121 h 632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25" h="6324600" fill="none" extrusionOk="0">
                <a:moveTo>
                  <a:pt x="0" y="1054121"/>
                </a:moveTo>
                <a:cubicBezTo>
                  <a:pt x="-19870" y="457565"/>
                  <a:pt x="527852" y="48057"/>
                  <a:pt x="1054121" y="0"/>
                </a:cubicBezTo>
                <a:cubicBezTo>
                  <a:pt x="3882923" y="-138490"/>
                  <a:pt x="7826660" y="-6035"/>
                  <a:pt x="10614004" y="0"/>
                </a:cubicBezTo>
                <a:cubicBezTo>
                  <a:pt x="11144415" y="18211"/>
                  <a:pt x="11713638" y="477878"/>
                  <a:pt x="11668125" y="1054121"/>
                </a:cubicBezTo>
                <a:cubicBezTo>
                  <a:pt x="11563818" y="1811867"/>
                  <a:pt x="11753719" y="4822025"/>
                  <a:pt x="11668125" y="5270479"/>
                </a:cubicBezTo>
                <a:cubicBezTo>
                  <a:pt x="11627406" y="5768583"/>
                  <a:pt x="11222979" y="6400213"/>
                  <a:pt x="10614004" y="6324600"/>
                </a:cubicBezTo>
                <a:cubicBezTo>
                  <a:pt x="8976695" y="6433253"/>
                  <a:pt x="2084242" y="6322512"/>
                  <a:pt x="1054121" y="6324600"/>
                </a:cubicBezTo>
                <a:cubicBezTo>
                  <a:pt x="442280" y="6258304"/>
                  <a:pt x="-978" y="5816691"/>
                  <a:pt x="0" y="5270479"/>
                </a:cubicBezTo>
                <a:cubicBezTo>
                  <a:pt x="17786" y="3440517"/>
                  <a:pt x="-108856" y="1800117"/>
                  <a:pt x="0" y="1054121"/>
                </a:cubicBezTo>
                <a:close/>
              </a:path>
              <a:path w="11668125" h="6324600" stroke="0" extrusionOk="0">
                <a:moveTo>
                  <a:pt x="0" y="1054121"/>
                </a:moveTo>
                <a:cubicBezTo>
                  <a:pt x="42821" y="558814"/>
                  <a:pt x="552348" y="-50585"/>
                  <a:pt x="1054121" y="0"/>
                </a:cubicBezTo>
                <a:cubicBezTo>
                  <a:pt x="2744031" y="62616"/>
                  <a:pt x="6639014" y="-25344"/>
                  <a:pt x="10614004" y="0"/>
                </a:cubicBezTo>
                <a:cubicBezTo>
                  <a:pt x="11301781" y="43629"/>
                  <a:pt x="11669708" y="452445"/>
                  <a:pt x="11668125" y="1054121"/>
                </a:cubicBezTo>
                <a:cubicBezTo>
                  <a:pt x="11790395" y="2105823"/>
                  <a:pt x="11535493" y="3363308"/>
                  <a:pt x="11668125" y="5270479"/>
                </a:cubicBezTo>
                <a:cubicBezTo>
                  <a:pt x="11690835" y="5866879"/>
                  <a:pt x="11175035" y="6248269"/>
                  <a:pt x="10614004" y="6324600"/>
                </a:cubicBezTo>
                <a:cubicBezTo>
                  <a:pt x="6008800" y="6332950"/>
                  <a:pt x="3739929" y="6368132"/>
                  <a:pt x="1054121" y="6324600"/>
                </a:cubicBezTo>
                <a:cubicBezTo>
                  <a:pt x="415877" y="6292141"/>
                  <a:pt x="-2823" y="5869566"/>
                  <a:pt x="0" y="5270479"/>
                </a:cubicBezTo>
                <a:cubicBezTo>
                  <a:pt x="-147664" y="4833001"/>
                  <a:pt x="139242" y="2780062"/>
                  <a:pt x="0" y="1054121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15549"/>
            </a:solidFill>
            <a:extLst>
              <a:ext uri="{C807C97D-BFC1-408E-A445-0C87EB9F89A2}">
                <ask:lineSketchStyleProps xmlns:ask="http://schemas.microsoft.com/office/drawing/2018/sketchyshapes" xmlns="" sd="24551708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phim hoạt hình, hình vẽ, Tác phẩm nghệ thuật của trẻ con, minh họa&#10;&#10;Nội dung do AI tạo ra có thể không chính xác.">
            <a:extLst>
              <a:ext uri="{FF2B5EF4-FFF2-40B4-BE49-F238E27FC236}">
                <a16:creationId xmlns:a16="http://schemas.microsoft.com/office/drawing/2014/main" id="{BE68F871-0BAC-90D1-86D9-F5B5A15524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3B1D2630-2AFE-6352-411D-3BBD308D3D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979" y="0"/>
            <a:ext cx="60902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12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5D64AD8-09E4-AAD4-C200-B8C9A3C58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080D8A2-8BE0-60B4-3B4D-3836422AE1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BA8E7FB-9220-A3C1-6468-645C63AA7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8C2DA5A-B3AA-E78E-17B6-F534F4481A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51D1D3-5761-4933-AEF8-310B14201B4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5417A9E-6F68-83AD-4779-F09641FB0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17E01DE-8188-2E4C-79E9-3288D4D9A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79C303-FE4A-4F04-AF88-5D97D5B15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13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EBBE52E-DFD9-4B19-6624-46F09110A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3D6BA3A-E547-AB6E-918C-610F6554C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CDF66CF-C4F8-0948-FF04-6A7FC4344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140962A-683B-8917-39EF-5C2E1B6430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949F50C-5A52-94D2-E816-A3A7BC0853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C32D740-9861-15C8-0738-4A7BFA0EC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51D1D3-5761-4933-AEF8-310B14201B4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60F2CCC-3FB7-7F59-CB82-1C347D897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7604883-214C-365C-4723-0D20CF9A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79C303-FE4A-4F04-AF88-5D97D5B15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152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4FA831-C898-CABB-E0C2-427E04326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3B77779-D9AB-16C6-EB18-9A973C6251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51D1D3-5761-4933-AEF8-310B14201B4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9DE8782-7010-1758-5780-BEA5C0B56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EC9D54B-3D02-FCC5-DD35-E66828CC0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79C303-FE4A-4F04-AF88-5D97D5B15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99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53018D2-BE6B-FF80-1B75-1587FDE7E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51D1D3-5761-4933-AEF8-310B14201B4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C542DC4-4D1F-CB54-DD51-CB9B7D5AE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B61E729-C629-ABB1-53F9-5ACCFC76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79C303-FE4A-4F04-AF88-5D97D5B15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84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96CBDD-B110-2AB2-0214-BE0A6C6FF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1F4FE7A-74C9-6220-BCC6-4BC6E62AD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9B9362B-D99B-5A65-1EFF-D6439B623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0C2176C-A8B7-9EA5-DB32-2F51865D8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51D1D3-5761-4933-AEF8-310B14201B4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B1A338-2585-958E-1069-2DEA30B2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54F2A5E-71B0-846C-6BC2-654049FB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79C303-FE4A-4F04-AF88-5D97D5B15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63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">
            <a:extLst>
              <a:ext uri="{FF2B5EF4-FFF2-40B4-BE49-F238E27FC236}">
                <a16:creationId xmlns:a16="http://schemas.microsoft.com/office/drawing/2014/main" id="{B480C3E4-6BAE-C833-CFC4-13FF8F77F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矩形 2">
            <a:extLst>
              <a:ext uri="{FF2B5EF4-FFF2-40B4-BE49-F238E27FC236}">
                <a16:creationId xmlns:a16="http://schemas.microsoft.com/office/drawing/2014/main" id="{B4A81446-1E63-EADB-2C61-7443C4DC409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3">
            <a:extLst>
              <a:ext uri="{FF2B5EF4-FFF2-40B4-BE49-F238E27FC236}">
                <a16:creationId xmlns:a16="http://schemas.microsoft.com/office/drawing/2014/main" id="{3FF77520-F885-C9D0-F44C-AC3928F89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22" name="图片 4">
            <a:extLst>
              <a:ext uri="{FF2B5EF4-FFF2-40B4-BE49-F238E27FC236}">
                <a16:creationId xmlns:a16="http://schemas.microsoft.com/office/drawing/2014/main" id="{B3F61056-FCA0-5896-81C8-14E1AAD8CF8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23" name="图片 5">
            <a:extLst>
              <a:ext uri="{FF2B5EF4-FFF2-40B4-BE49-F238E27FC236}">
                <a16:creationId xmlns:a16="http://schemas.microsoft.com/office/drawing/2014/main" id="{F08B2A08-AC4B-C3EB-F9CD-3CA1ACE73A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E1546F4B-0E0A-68D0-F0F3-9A373B70DC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25" name="图片 7">
            <a:extLst>
              <a:ext uri="{FF2B5EF4-FFF2-40B4-BE49-F238E27FC236}">
                <a16:creationId xmlns:a16="http://schemas.microsoft.com/office/drawing/2014/main" id="{2DCF1231-7FDD-DFE1-E01E-84B89E620BE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E98BA074-9DAE-977B-65BA-0242552C65D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7" name="Picture 9">
            <a:extLst>
              <a:ext uri="{FF2B5EF4-FFF2-40B4-BE49-F238E27FC236}">
                <a16:creationId xmlns:a16="http://schemas.microsoft.com/office/drawing/2014/main" id="{C36EF45F-D535-7F10-7343-1C6E1E676C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73693340-3094-37A1-F56E-994A6E7DEAE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2A3ACA67-75A9-9DBD-0EB8-735EF999A59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30" name="Picture 15">
            <a:extLst>
              <a:ext uri="{FF2B5EF4-FFF2-40B4-BE49-F238E27FC236}">
                <a16:creationId xmlns:a16="http://schemas.microsoft.com/office/drawing/2014/main" id="{41EEA758-C4FA-569F-520A-A56CCC721F8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429D1CD7-E4F7-F30B-0537-AEAFB113673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979" y="0"/>
            <a:ext cx="60902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3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phim hoạt hình, người, Tác phẩm nghệ thuật của trẻ con, cầu vồng&#10;&#10;Nội dung do AI tạo ra có thể không chính xác.">
            <a:extLst>
              <a:ext uri="{FF2B5EF4-FFF2-40B4-BE49-F238E27FC236}">
                <a16:creationId xmlns:a16="http://schemas.microsoft.com/office/drawing/2014/main" id="{4781840F-8F8B-2419-A420-0A387420EBA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Hình ảnh 8">
            <a:extLst>
              <a:ext uri="{FF2B5EF4-FFF2-40B4-BE49-F238E27FC236}">
                <a16:creationId xmlns:a16="http://schemas.microsoft.com/office/drawing/2014/main" id="{26433EC8-CA10-395B-8F95-19C8CC1A410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4503" y="-14862188"/>
            <a:ext cx="2387503" cy="2461678"/>
          </a:xfrm>
          <a:prstGeom prst="rect">
            <a:avLst/>
          </a:prstGeom>
        </p:spPr>
      </p:pic>
      <p:pic>
        <p:nvPicPr>
          <p:cNvPr id="3" name="Hình ảnh 9">
            <a:extLst>
              <a:ext uri="{FF2B5EF4-FFF2-40B4-BE49-F238E27FC236}">
                <a16:creationId xmlns:a16="http://schemas.microsoft.com/office/drawing/2014/main" id="{0715CA46-2758-BF1D-2D18-2844A132334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97" y="-14862188"/>
            <a:ext cx="2387503" cy="2461678"/>
          </a:xfrm>
          <a:prstGeom prst="rect">
            <a:avLst/>
          </a:prstGeom>
        </p:spPr>
      </p:pic>
      <p:pic>
        <p:nvPicPr>
          <p:cNvPr id="4" name="Hình ảnh 10">
            <a:extLst>
              <a:ext uri="{FF2B5EF4-FFF2-40B4-BE49-F238E27FC236}">
                <a16:creationId xmlns:a16="http://schemas.microsoft.com/office/drawing/2014/main" id="{98C2E176-6B98-C057-D42B-3C98AFD6C93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4504" y="22823980"/>
            <a:ext cx="2387503" cy="2461678"/>
          </a:xfrm>
          <a:prstGeom prst="rect">
            <a:avLst/>
          </a:prstGeom>
        </p:spPr>
      </p:pic>
      <p:pic>
        <p:nvPicPr>
          <p:cNvPr id="5" name="Hình ảnh 11">
            <a:extLst>
              <a:ext uri="{FF2B5EF4-FFF2-40B4-BE49-F238E27FC236}">
                <a16:creationId xmlns:a16="http://schemas.microsoft.com/office/drawing/2014/main" id="{67C21A23-4115-2A6C-C367-D5E6E417F0E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97" y="22823980"/>
            <a:ext cx="2387503" cy="2461678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272B7677-4BEE-A80E-35EB-42F29F90E28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0CDF988B-629C-282C-7E07-81E99A87437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3031192" y="0"/>
            <a:ext cx="2188654" cy="265808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06CC58A-7432-490B-3842-32953CEBB20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859455" y="-1135424"/>
            <a:ext cx="3566469" cy="627942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8FB53630-0854-CB4C-953A-005FF21F657B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2DF3E6D-9C7A-A00A-3036-67E61540C8F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979" y="0"/>
            <a:ext cx="60902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2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75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5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54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biểu tượng, Đồ họa, Phông chữ, vòng tròn&#10;&#10;Nội dung do AI tạo ra có thể không chính xác.">
            <a:extLst>
              <a:ext uri="{FF2B5EF4-FFF2-40B4-BE49-F238E27FC236}">
                <a16:creationId xmlns:a16="http://schemas.microsoft.com/office/drawing/2014/main" id="{8EBC3D14-9FEF-0FD2-0378-7C31E76F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1" y="264427"/>
            <a:ext cx="903260" cy="114505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CCF9536E-8FE5-2D55-417E-3F27052E8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105" y="264427"/>
            <a:ext cx="7468247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1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FE9D721-CB95-C177-F05B-23EF96DFC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473" y="2017486"/>
            <a:ext cx="7355054" cy="181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07914" y="535686"/>
            <a:ext cx="10776172" cy="836507"/>
            <a:chOff x="963543" y="877039"/>
            <a:chExt cx="10776172" cy="836507"/>
          </a:xfrm>
          <a:solidFill>
            <a:srgbClr val="8A56A3"/>
          </a:solidFill>
        </p:grpSpPr>
        <p:sp>
          <p:nvSpPr>
            <p:cNvPr id="3" name="Oval 2"/>
            <p:cNvSpPr/>
            <p:nvPr/>
          </p:nvSpPr>
          <p:spPr>
            <a:xfrm>
              <a:off x="963543" y="929533"/>
              <a:ext cx="731520" cy="7315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UTM Avo" panose="02040603050506020204" pitchFamily="18" charset="0"/>
                </a:rPr>
                <a:t>2</a:t>
              </a:r>
              <a:endParaRPr lang="vi-VN" sz="3600" b="1" dirty="0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808316" y="877039"/>
              <a:ext cx="9931399" cy="836507"/>
            </a:xfrm>
            <a:prstGeom prst="roundRect">
              <a:avLst>
                <a:gd name="adj" fmla="val 3628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>
                  <a:latin typeface="UTM Avo" panose="02040603050506020204" pitchFamily="18" charset="0"/>
                </a:rPr>
                <a:t>Tiếng nào có vần </a:t>
              </a:r>
              <a:r>
                <a:rPr lang="en-US" sz="3200" b="1">
                  <a:latin typeface="UTM Avo" panose="02040603050506020204" pitchFamily="18" charset="0"/>
                </a:rPr>
                <a:t>ong</a:t>
              </a:r>
              <a:r>
                <a:rPr lang="en-US" sz="3200">
                  <a:latin typeface="UTM Avo" panose="02040603050506020204" pitchFamily="18" charset="0"/>
                </a:rPr>
                <a:t>? Tiếng nào có vần </a:t>
              </a:r>
              <a:r>
                <a:rPr lang="en-US" sz="3200" b="1">
                  <a:latin typeface="UTM Avo" panose="02040603050506020204" pitchFamily="18" charset="0"/>
                </a:rPr>
                <a:t>oc?</a:t>
              </a:r>
              <a:endParaRPr lang="vi-VN" sz="3200"/>
            </a:p>
          </p:txBody>
        </p:sp>
      </p:grpSp>
      <p:pic>
        <p:nvPicPr>
          <p:cNvPr id="9" name="Hình ảnh 8">
            <a:extLst>
              <a:ext uri="{FF2B5EF4-FFF2-40B4-BE49-F238E27FC236}">
                <a16:creationId xmlns:a16="http://schemas.microsoft.com/office/drawing/2014/main" id="{30AF17B5-F3DD-86D5-7AD8-048DD9836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1319700"/>
            <a:ext cx="2888981" cy="2888981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77583CB6-3124-8AFC-D148-562EF9CEB25F}"/>
              </a:ext>
            </a:extLst>
          </p:cNvPr>
          <p:cNvGrpSpPr/>
          <p:nvPr/>
        </p:nvGrpSpPr>
        <p:grpSpPr>
          <a:xfrm>
            <a:off x="4578716" y="1319700"/>
            <a:ext cx="3034567" cy="2845008"/>
            <a:chOff x="4578716" y="1319700"/>
            <a:chExt cx="3034567" cy="2845008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A5F2E355-1261-DADC-8F78-25B6A2D03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8716" y="1319700"/>
              <a:ext cx="3034567" cy="2383343"/>
            </a:xfrm>
            <a:prstGeom prst="rect">
              <a:avLst/>
            </a:prstGeom>
          </p:spPr>
        </p:pic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C2C62F5D-6523-B26B-67EB-6B00DD00912B}"/>
                </a:ext>
              </a:extLst>
            </p:cNvPr>
            <p:cNvSpPr txBox="1"/>
            <p:nvPr/>
          </p:nvSpPr>
          <p:spPr>
            <a:xfrm>
              <a:off x="4978545" y="3703043"/>
              <a:ext cx="22349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UTM Avo" panose="02040603050506020204" pitchFamily="18" charset="0"/>
                </a:rPr>
                <a:t>chong chóng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B54E0857-B515-0E81-3E20-B714D9446689}"/>
              </a:ext>
            </a:extLst>
          </p:cNvPr>
          <p:cNvGrpSpPr/>
          <p:nvPr/>
        </p:nvGrpSpPr>
        <p:grpSpPr>
          <a:xfrm>
            <a:off x="8291145" y="953939"/>
            <a:ext cx="3624630" cy="3172811"/>
            <a:chOff x="8291145" y="953939"/>
            <a:chExt cx="3624630" cy="3172811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BC68DD87-18AD-8161-9675-A776D18B4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91145" y="953939"/>
              <a:ext cx="3624630" cy="2754558"/>
            </a:xfrm>
            <a:prstGeom prst="rect">
              <a:avLst/>
            </a:prstGeom>
          </p:spPr>
        </p:pic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5B4A0CBE-188A-609B-6DAF-E13843D46347}"/>
                </a:ext>
              </a:extLst>
            </p:cNvPr>
            <p:cNvSpPr txBox="1"/>
            <p:nvPr/>
          </p:nvSpPr>
          <p:spPr>
            <a:xfrm>
              <a:off x="9712968" y="3665085"/>
              <a:ext cx="7809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UTM Avo" panose="02040603050506020204" pitchFamily="18" charset="0"/>
                </a:rPr>
                <a:t>ong</a:t>
              </a: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91BDE94A-9765-2CAA-D583-A7D7AE0BE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558" y="3703043"/>
            <a:ext cx="2888981" cy="2888981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2866B728-4F92-66BE-7DF3-718671ED6F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7021" y="4027554"/>
            <a:ext cx="2657403" cy="2657403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09C15995-1254-E5D1-DBD9-AE8B2CD25F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9157" y="4126750"/>
            <a:ext cx="2505251" cy="250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9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D24FE76-964B-73EF-1FBC-0408F1A0F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844" y="819686"/>
            <a:ext cx="5072312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03372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A3434561-35BB-0538-93E5-9425FC04BBFE}"/>
              </a:ext>
            </a:extLst>
          </p:cNvPr>
          <p:cNvGrpSpPr/>
          <p:nvPr/>
        </p:nvGrpSpPr>
        <p:grpSpPr>
          <a:xfrm>
            <a:off x="184344" y="1068728"/>
            <a:ext cx="3034567" cy="2845008"/>
            <a:chOff x="4578716" y="1319700"/>
            <a:chExt cx="3034567" cy="2845008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4D232522-256D-1B5C-201A-639056729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8716" y="1319700"/>
              <a:ext cx="3034567" cy="2383343"/>
            </a:xfrm>
            <a:prstGeom prst="rect">
              <a:avLst/>
            </a:prstGeom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E0EE54F6-1893-9828-A0E3-4E851F890EBD}"/>
                </a:ext>
              </a:extLst>
            </p:cNvPr>
            <p:cNvSpPr txBox="1"/>
            <p:nvPr/>
          </p:nvSpPr>
          <p:spPr>
            <a:xfrm>
              <a:off x="4978545" y="3703043"/>
              <a:ext cx="22349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UTM Avo" panose="02040603050506020204" pitchFamily="18" charset="0"/>
                </a:rPr>
                <a:t>chong chóng</a:t>
              </a: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3E2881B1-4F0B-9331-C2B7-CAD67E6C685E}"/>
              </a:ext>
            </a:extLst>
          </p:cNvPr>
          <p:cNvGrpSpPr/>
          <p:nvPr/>
        </p:nvGrpSpPr>
        <p:grpSpPr>
          <a:xfrm>
            <a:off x="3105972" y="636361"/>
            <a:ext cx="3624630" cy="3172811"/>
            <a:chOff x="8291145" y="953939"/>
            <a:chExt cx="3624630" cy="3172811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0C764F5B-D41B-3AE9-772B-CAAB01B7A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91145" y="953939"/>
              <a:ext cx="3624630" cy="2754558"/>
            </a:xfrm>
            <a:prstGeom prst="rect">
              <a:avLst/>
            </a:prstGeom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FCA4FF1D-CA2C-7F67-1F8B-8DFEA7F7FF44}"/>
                </a:ext>
              </a:extLst>
            </p:cNvPr>
            <p:cNvSpPr txBox="1"/>
            <p:nvPr/>
          </p:nvSpPr>
          <p:spPr>
            <a:xfrm>
              <a:off x="9712968" y="3665085"/>
              <a:ext cx="7809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UTM Avo" panose="02040603050506020204" pitchFamily="18" charset="0"/>
                </a:rPr>
                <a:t>ong</a:t>
              </a:r>
            </a:p>
          </p:txBody>
        </p:sp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FE6416E6-100A-3EC7-A461-4A018B36B8B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62213" y="3711286"/>
            <a:ext cx="2888981" cy="2888981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580E2706-F6EF-ADC6-AA83-6B95A668A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500" y="1053435"/>
            <a:ext cx="2899568" cy="2899568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0DEEB7AD-BCBD-0EF2-C3A6-500B8D1A8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3077" y="1064022"/>
            <a:ext cx="2888981" cy="2888981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F8597276-A1EF-1FB0-1453-75A833093C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3528" y="3843270"/>
            <a:ext cx="2538480" cy="2538480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AB8F0897-777E-640F-17A5-C6085E782A47}"/>
              </a:ext>
            </a:extLst>
          </p:cNvPr>
          <p:cNvSpPr txBox="1"/>
          <p:nvPr/>
        </p:nvSpPr>
        <p:spPr>
          <a:xfrm>
            <a:off x="968690" y="3452070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UTM Avo" panose="02040603050506020204" pitchFamily="18" charset="0"/>
              </a:rPr>
              <a:t>ong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F2C8ADF3-BF3C-EDF3-21EF-9D94030B00D6}"/>
              </a:ext>
            </a:extLst>
          </p:cNvPr>
          <p:cNvSpPr txBox="1"/>
          <p:nvPr/>
        </p:nvSpPr>
        <p:spPr>
          <a:xfrm>
            <a:off x="2021685" y="3453138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UTM Avo" panose="02040603050506020204" pitchFamily="18" charset="0"/>
              </a:rPr>
              <a:t>ong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AF03414F-BF2D-4E58-0D51-8D47C9F9F9F4}"/>
              </a:ext>
            </a:extLst>
          </p:cNvPr>
          <p:cNvSpPr txBox="1"/>
          <p:nvPr/>
        </p:nvSpPr>
        <p:spPr>
          <a:xfrm>
            <a:off x="4527795" y="3347507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UTM Avo" panose="02040603050506020204" pitchFamily="18" charset="0"/>
              </a:rPr>
              <a:t>ong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9E2025FD-41B0-640C-01F1-3E4BBC583C32}"/>
              </a:ext>
            </a:extLst>
          </p:cNvPr>
          <p:cNvSpPr txBox="1"/>
          <p:nvPr/>
        </p:nvSpPr>
        <p:spPr>
          <a:xfrm>
            <a:off x="3754994" y="6058653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UTM Avo" panose="02040603050506020204" pitchFamily="18" charset="0"/>
              </a:rPr>
              <a:t>ong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BFCE692A-E063-3C9F-48DC-4957620A4EB1}"/>
              </a:ext>
            </a:extLst>
          </p:cNvPr>
          <p:cNvSpPr txBox="1"/>
          <p:nvPr/>
        </p:nvSpPr>
        <p:spPr>
          <a:xfrm>
            <a:off x="7445571" y="3346679"/>
            <a:ext cx="585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UTM Avo" panose="02040603050506020204" pitchFamily="18" charset="0"/>
              </a:rPr>
              <a:t>oc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027CEA2C-75B7-60AC-C6C3-38F6D6A81C1A}"/>
              </a:ext>
            </a:extLst>
          </p:cNvPr>
          <p:cNvSpPr txBox="1"/>
          <p:nvPr/>
        </p:nvSpPr>
        <p:spPr>
          <a:xfrm>
            <a:off x="10155274" y="3353029"/>
            <a:ext cx="585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UTM Avo" panose="02040603050506020204" pitchFamily="18" charset="0"/>
              </a:rPr>
              <a:t>oc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B423E395-2202-2C5F-32FB-545F391AA895}"/>
              </a:ext>
            </a:extLst>
          </p:cNvPr>
          <p:cNvSpPr txBox="1"/>
          <p:nvPr/>
        </p:nvSpPr>
        <p:spPr>
          <a:xfrm>
            <a:off x="9437078" y="5827820"/>
            <a:ext cx="585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UTM Avo" panose="02040603050506020204" pitchFamily="18" charset="0"/>
              </a:rPr>
              <a:t>oc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FEDCAEF-8F0C-5780-BEC9-079066A9FF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8098" y="84132"/>
            <a:ext cx="2786113" cy="1566808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92072FFD-F83D-4236-A3A9-738CDF74E4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5992" y="0"/>
            <a:ext cx="1926503" cy="157290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9A28FDE-4F8E-6ADF-2D38-E58305173C69}"/>
              </a:ext>
            </a:extLst>
          </p:cNvPr>
          <p:cNvCxnSpPr/>
          <p:nvPr/>
        </p:nvCxnSpPr>
        <p:spPr>
          <a:xfrm>
            <a:off x="6107875" y="254643"/>
            <a:ext cx="0" cy="6265675"/>
          </a:xfrm>
          <a:prstGeom prst="line">
            <a:avLst/>
          </a:prstGeom>
          <a:ln w="38100">
            <a:solidFill>
              <a:srgbClr val="F1554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63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9" grpId="0"/>
      <p:bldP spid="40" grpId="0"/>
      <p:bldP spid="41" grpId="0"/>
      <p:bldP spid="32" grpId="0"/>
      <p:bldP spid="4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9BC60E7-A820-5D01-683B-87AE8D508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CAE378B0-3F3E-9A8E-944A-B5C99F3C2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940" y="373814"/>
            <a:ext cx="8218120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2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ồ họa 6">
            <a:extLst>
              <a:ext uri="{FF2B5EF4-FFF2-40B4-BE49-F238E27FC236}">
                <a16:creationId xmlns:a16="http://schemas.microsoft.com/office/drawing/2014/main" id="{A6E2138D-924A-44E2-E1E2-B7D4DF9C9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333609" y="569139"/>
            <a:ext cx="2660422" cy="5725077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D92ECACC-94FE-E3F1-F985-038DFEEC6081}"/>
              </a:ext>
            </a:extLst>
          </p:cNvPr>
          <p:cNvGrpSpPr/>
          <p:nvPr/>
        </p:nvGrpSpPr>
        <p:grpSpPr>
          <a:xfrm>
            <a:off x="4994031" y="1391369"/>
            <a:ext cx="5971823" cy="3517185"/>
            <a:chOff x="4258027" y="1277069"/>
            <a:chExt cx="5971823" cy="3517185"/>
          </a:xfrm>
        </p:grpSpPr>
        <p:grpSp>
          <p:nvGrpSpPr>
            <p:cNvPr id="6" name="Đồ họa 2">
              <a:extLst>
                <a:ext uri="{FF2B5EF4-FFF2-40B4-BE49-F238E27FC236}">
                  <a16:creationId xmlns:a16="http://schemas.microsoft.com/office/drawing/2014/main" id="{B15F77BD-E1A9-4CFB-F890-CFE4BF74C255}"/>
                </a:ext>
              </a:extLst>
            </p:cNvPr>
            <p:cNvGrpSpPr/>
            <p:nvPr/>
          </p:nvGrpSpPr>
          <p:grpSpPr>
            <a:xfrm>
              <a:off x="4258027" y="1277069"/>
              <a:ext cx="5971823" cy="3517185"/>
              <a:chOff x="1333852" y="4709069"/>
              <a:chExt cx="1318869" cy="1003362"/>
            </a:xfrm>
          </p:grpSpPr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596D540C-EF38-627F-05BF-9695D356ECB8}"/>
                  </a:ext>
                </a:extLst>
              </p:cNvPr>
              <p:cNvSpPr/>
              <p:nvPr/>
            </p:nvSpPr>
            <p:spPr>
              <a:xfrm>
                <a:off x="1408921" y="4752338"/>
                <a:ext cx="1243800" cy="960093"/>
              </a:xfrm>
              <a:custGeom>
                <a:avLst/>
                <a:gdLst>
                  <a:gd name="connsiteX0" fmla="*/ 1243800 w 1243800"/>
                  <a:gd name="connsiteY0" fmla="*/ 1997 h 960093"/>
                  <a:gd name="connsiteX1" fmla="*/ 1238215 w 1243800"/>
                  <a:gd name="connsiteY1" fmla="*/ 919803 h 960093"/>
                  <a:gd name="connsiteX2" fmla="*/ 1238050 w 1243800"/>
                  <a:gd name="connsiteY2" fmla="*/ 945246 h 960093"/>
                  <a:gd name="connsiteX3" fmla="*/ 1234793 w 1243800"/>
                  <a:gd name="connsiteY3" fmla="*/ 957042 h 960093"/>
                  <a:gd name="connsiteX4" fmla="*/ 1223223 w 1243800"/>
                  <a:gd name="connsiteY4" fmla="*/ 960094 h 960093"/>
                  <a:gd name="connsiteX5" fmla="*/ 22932 w 1243800"/>
                  <a:gd name="connsiteY5" fmla="*/ 958311 h 960093"/>
                  <a:gd name="connsiteX6" fmla="*/ 3881 w 1243800"/>
                  <a:gd name="connsiteY6" fmla="*/ 952687 h 960093"/>
                  <a:gd name="connsiteX7" fmla="*/ 58 w 1243800"/>
                  <a:gd name="connsiteY7" fmla="*/ 936742 h 960093"/>
                  <a:gd name="connsiteX8" fmla="*/ 356 w 1243800"/>
                  <a:gd name="connsiteY8" fmla="*/ 595557 h 960093"/>
                  <a:gd name="connsiteX9" fmla="*/ 2283 w 1243800"/>
                  <a:gd name="connsiteY9" fmla="*/ 226665 h 960093"/>
                  <a:gd name="connsiteX10" fmla="*/ 3877 w 1243800"/>
                  <a:gd name="connsiteY10" fmla="*/ 42253 h 960093"/>
                  <a:gd name="connsiteX11" fmla="*/ 7433 w 1243800"/>
                  <a:gd name="connsiteY11" fmla="*/ 5563 h 960093"/>
                  <a:gd name="connsiteX12" fmla="*/ 45770 w 1243800"/>
                  <a:gd name="connsiteY12" fmla="*/ 3608 h 960093"/>
                  <a:gd name="connsiteX13" fmla="*/ 138068 w 1243800"/>
                  <a:gd name="connsiteY13" fmla="*/ 2682 h 960093"/>
                  <a:gd name="connsiteX14" fmla="*/ 507255 w 1243800"/>
                  <a:gd name="connsiteY14" fmla="*/ 385 h 960093"/>
                  <a:gd name="connsiteX15" fmla="*/ 876441 w 1243800"/>
                  <a:gd name="connsiteY15" fmla="*/ 179 h 960093"/>
                  <a:gd name="connsiteX16" fmla="*/ 1243800 w 1243800"/>
                  <a:gd name="connsiteY16" fmla="*/ 1997 h 960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43800" h="960093">
                    <a:moveTo>
                      <a:pt x="1243800" y="1997"/>
                    </a:moveTo>
                    <a:cubicBezTo>
                      <a:pt x="1241939" y="307932"/>
                      <a:pt x="1240077" y="613867"/>
                      <a:pt x="1238215" y="919803"/>
                    </a:cubicBezTo>
                    <a:cubicBezTo>
                      <a:pt x="1238149" y="928307"/>
                      <a:pt x="1238115" y="936776"/>
                      <a:pt x="1238050" y="945246"/>
                    </a:cubicBezTo>
                    <a:cubicBezTo>
                      <a:pt x="1238016" y="949430"/>
                      <a:pt x="1237817" y="954127"/>
                      <a:pt x="1234793" y="957042"/>
                    </a:cubicBezTo>
                    <a:cubicBezTo>
                      <a:pt x="1231867" y="959922"/>
                      <a:pt x="1227310" y="960094"/>
                      <a:pt x="1223223" y="960094"/>
                    </a:cubicBezTo>
                    <a:cubicBezTo>
                      <a:pt x="823114" y="959476"/>
                      <a:pt x="423038" y="958893"/>
                      <a:pt x="22932" y="958311"/>
                    </a:cubicBezTo>
                    <a:cubicBezTo>
                      <a:pt x="16085" y="958276"/>
                      <a:pt x="8335" y="957899"/>
                      <a:pt x="3881" y="952687"/>
                    </a:cubicBezTo>
                    <a:cubicBezTo>
                      <a:pt x="256" y="948435"/>
                      <a:pt x="58" y="942331"/>
                      <a:pt x="58" y="936742"/>
                    </a:cubicBezTo>
                    <a:cubicBezTo>
                      <a:pt x="-76" y="823002"/>
                      <a:pt x="23" y="709262"/>
                      <a:pt x="356" y="595557"/>
                    </a:cubicBezTo>
                    <a:cubicBezTo>
                      <a:pt x="688" y="472593"/>
                      <a:pt x="1354" y="349595"/>
                      <a:pt x="2283" y="226665"/>
                    </a:cubicBezTo>
                    <a:cubicBezTo>
                      <a:pt x="2715" y="165183"/>
                      <a:pt x="3246" y="103735"/>
                      <a:pt x="3877" y="42253"/>
                    </a:cubicBezTo>
                    <a:cubicBezTo>
                      <a:pt x="3943" y="33646"/>
                      <a:pt x="-110" y="11324"/>
                      <a:pt x="7433" y="5563"/>
                    </a:cubicBezTo>
                    <a:cubicBezTo>
                      <a:pt x="15080" y="-301"/>
                      <a:pt x="36624" y="3677"/>
                      <a:pt x="45770" y="3608"/>
                    </a:cubicBezTo>
                    <a:cubicBezTo>
                      <a:pt x="76524" y="3300"/>
                      <a:pt x="107313" y="2991"/>
                      <a:pt x="138068" y="2682"/>
                    </a:cubicBezTo>
                    <a:cubicBezTo>
                      <a:pt x="261121" y="1551"/>
                      <a:pt x="384205" y="797"/>
                      <a:pt x="507255" y="385"/>
                    </a:cubicBezTo>
                    <a:cubicBezTo>
                      <a:pt x="630339" y="-26"/>
                      <a:pt x="753392" y="-129"/>
                      <a:pt x="876441" y="179"/>
                    </a:cubicBezTo>
                    <a:cubicBezTo>
                      <a:pt x="907062" y="248"/>
                      <a:pt x="1243800" y="1208"/>
                      <a:pt x="1243800" y="1997"/>
                    </a:cubicBezTo>
                    <a:close/>
                  </a:path>
                </a:pathLst>
              </a:custGeom>
              <a:solidFill>
                <a:srgbClr val="CCCCCC"/>
              </a:solidFill>
              <a:ln w="3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14698B2E-17E3-0AC4-82EA-7319B549BA88}"/>
                  </a:ext>
                </a:extLst>
              </p:cNvPr>
              <p:cNvSpPr/>
              <p:nvPr/>
            </p:nvSpPr>
            <p:spPr>
              <a:xfrm>
                <a:off x="1372336" y="4709069"/>
                <a:ext cx="1243800" cy="960095"/>
              </a:xfrm>
              <a:custGeom>
                <a:avLst/>
                <a:gdLst>
                  <a:gd name="connsiteX0" fmla="*/ 1243801 w 1243800"/>
                  <a:gd name="connsiteY0" fmla="*/ 1999 h 960095"/>
                  <a:gd name="connsiteX1" fmla="*/ 1238215 w 1243800"/>
                  <a:gd name="connsiteY1" fmla="*/ 919805 h 960095"/>
                  <a:gd name="connsiteX2" fmla="*/ 1238050 w 1243800"/>
                  <a:gd name="connsiteY2" fmla="*/ 945248 h 960095"/>
                  <a:gd name="connsiteX3" fmla="*/ 1234792 w 1243800"/>
                  <a:gd name="connsiteY3" fmla="*/ 957044 h 960095"/>
                  <a:gd name="connsiteX4" fmla="*/ 1223223 w 1243800"/>
                  <a:gd name="connsiteY4" fmla="*/ 960096 h 960095"/>
                  <a:gd name="connsiteX5" fmla="*/ 22932 w 1243800"/>
                  <a:gd name="connsiteY5" fmla="*/ 958313 h 960095"/>
                  <a:gd name="connsiteX6" fmla="*/ 3881 w 1243800"/>
                  <a:gd name="connsiteY6" fmla="*/ 952689 h 960095"/>
                  <a:gd name="connsiteX7" fmla="*/ 58 w 1243800"/>
                  <a:gd name="connsiteY7" fmla="*/ 936744 h 960095"/>
                  <a:gd name="connsiteX8" fmla="*/ 356 w 1243800"/>
                  <a:gd name="connsiteY8" fmla="*/ 595559 h 960095"/>
                  <a:gd name="connsiteX9" fmla="*/ 2283 w 1243800"/>
                  <a:gd name="connsiteY9" fmla="*/ 226667 h 960095"/>
                  <a:gd name="connsiteX10" fmla="*/ 3877 w 1243800"/>
                  <a:gd name="connsiteY10" fmla="*/ 42255 h 960095"/>
                  <a:gd name="connsiteX11" fmla="*/ 7433 w 1243800"/>
                  <a:gd name="connsiteY11" fmla="*/ 5565 h 960095"/>
                  <a:gd name="connsiteX12" fmla="*/ 45770 w 1243800"/>
                  <a:gd name="connsiteY12" fmla="*/ 3576 h 960095"/>
                  <a:gd name="connsiteX13" fmla="*/ 138068 w 1243800"/>
                  <a:gd name="connsiteY13" fmla="*/ 2685 h 960095"/>
                  <a:gd name="connsiteX14" fmla="*/ 507255 w 1243800"/>
                  <a:gd name="connsiteY14" fmla="*/ 353 h 960095"/>
                  <a:gd name="connsiteX15" fmla="*/ 876441 w 1243800"/>
                  <a:gd name="connsiteY15" fmla="*/ 181 h 960095"/>
                  <a:gd name="connsiteX16" fmla="*/ 1243801 w 1243800"/>
                  <a:gd name="connsiteY16" fmla="*/ 1999 h 960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43800" h="960095">
                    <a:moveTo>
                      <a:pt x="1243801" y="1999"/>
                    </a:moveTo>
                    <a:cubicBezTo>
                      <a:pt x="1241939" y="307934"/>
                      <a:pt x="1240077" y="613870"/>
                      <a:pt x="1238215" y="919805"/>
                    </a:cubicBezTo>
                    <a:cubicBezTo>
                      <a:pt x="1238149" y="928309"/>
                      <a:pt x="1238115" y="936779"/>
                      <a:pt x="1238050" y="945248"/>
                    </a:cubicBezTo>
                    <a:cubicBezTo>
                      <a:pt x="1238016" y="949431"/>
                      <a:pt x="1237817" y="954130"/>
                      <a:pt x="1234792" y="957044"/>
                    </a:cubicBezTo>
                    <a:cubicBezTo>
                      <a:pt x="1231868" y="959924"/>
                      <a:pt x="1227310" y="960096"/>
                      <a:pt x="1223223" y="960096"/>
                    </a:cubicBezTo>
                    <a:cubicBezTo>
                      <a:pt x="823114" y="959479"/>
                      <a:pt x="423038" y="958896"/>
                      <a:pt x="22932" y="958313"/>
                    </a:cubicBezTo>
                    <a:cubicBezTo>
                      <a:pt x="16085" y="958279"/>
                      <a:pt x="8335" y="957901"/>
                      <a:pt x="3881" y="952689"/>
                    </a:cubicBezTo>
                    <a:cubicBezTo>
                      <a:pt x="256" y="948437"/>
                      <a:pt x="58" y="942334"/>
                      <a:pt x="58" y="936744"/>
                    </a:cubicBezTo>
                    <a:cubicBezTo>
                      <a:pt x="-76" y="823004"/>
                      <a:pt x="23" y="709265"/>
                      <a:pt x="356" y="595559"/>
                    </a:cubicBezTo>
                    <a:cubicBezTo>
                      <a:pt x="688" y="472595"/>
                      <a:pt x="1354" y="349597"/>
                      <a:pt x="2283" y="226667"/>
                    </a:cubicBezTo>
                    <a:cubicBezTo>
                      <a:pt x="2715" y="165185"/>
                      <a:pt x="3246" y="103738"/>
                      <a:pt x="3877" y="42255"/>
                    </a:cubicBezTo>
                    <a:cubicBezTo>
                      <a:pt x="3943" y="33649"/>
                      <a:pt x="-111" y="11326"/>
                      <a:pt x="7433" y="5565"/>
                    </a:cubicBezTo>
                    <a:cubicBezTo>
                      <a:pt x="15080" y="-299"/>
                      <a:pt x="36624" y="3679"/>
                      <a:pt x="45770" y="3576"/>
                    </a:cubicBezTo>
                    <a:cubicBezTo>
                      <a:pt x="76524" y="3302"/>
                      <a:pt x="107313" y="2993"/>
                      <a:pt x="138068" y="2685"/>
                    </a:cubicBezTo>
                    <a:cubicBezTo>
                      <a:pt x="261118" y="1553"/>
                      <a:pt x="384205" y="799"/>
                      <a:pt x="507255" y="353"/>
                    </a:cubicBezTo>
                    <a:cubicBezTo>
                      <a:pt x="630339" y="-24"/>
                      <a:pt x="753392" y="-127"/>
                      <a:pt x="876441" y="181"/>
                    </a:cubicBezTo>
                    <a:cubicBezTo>
                      <a:pt x="907066" y="250"/>
                      <a:pt x="1243801" y="1210"/>
                      <a:pt x="1243801" y="19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3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B24D5647-B9F4-5A4A-EEF5-4B8968250BB4}"/>
                  </a:ext>
                </a:extLst>
              </p:cNvPr>
              <p:cNvSpPr/>
              <p:nvPr/>
            </p:nvSpPr>
            <p:spPr>
              <a:xfrm>
                <a:off x="1333852" y="4709072"/>
                <a:ext cx="1282284" cy="960059"/>
              </a:xfrm>
              <a:custGeom>
                <a:avLst/>
                <a:gdLst>
                  <a:gd name="connsiteX0" fmla="*/ 914936 w 1282284"/>
                  <a:gd name="connsiteY0" fmla="*/ 179 h 960059"/>
                  <a:gd name="connsiteX1" fmla="*/ 545750 w 1282284"/>
                  <a:gd name="connsiteY1" fmla="*/ 385 h 960059"/>
                  <a:gd name="connsiteX2" fmla="*/ 176563 w 1282284"/>
                  <a:gd name="connsiteY2" fmla="*/ 2682 h 960059"/>
                  <a:gd name="connsiteX3" fmla="*/ 84264 w 1282284"/>
                  <a:gd name="connsiteY3" fmla="*/ 3608 h 960059"/>
                  <a:gd name="connsiteX4" fmla="*/ 45928 w 1282284"/>
                  <a:gd name="connsiteY4" fmla="*/ 5563 h 960059"/>
                  <a:gd name="connsiteX5" fmla="*/ 42372 w 1282284"/>
                  <a:gd name="connsiteY5" fmla="*/ 42253 h 960059"/>
                  <a:gd name="connsiteX6" fmla="*/ 42053 w 1282284"/>
                  <a:gd name="connsiteY6" fmla="*/ 79320 h 960059"/>
                  <a:gd name="connsiteX7" fmla="*/ 26225 w 1282284"/>
                  <a:gd name="connsiteY7" fmla="*/ 86487 h 960059"/>
                  <a:gd name="connsiteX8" fmla="*/ 10551 w 1282284"/>
                  <a:gd name="connsiteY8" fmla="*/ 123006 h 960059"/>
                  <a:gd name="connsiteX9" fmla="*/ 40702 w 1282284"/>
                  <a:gd name="connsiteY9" fmla="*/ 144780 h 960059"/>
                  <a:gd name="connsiteX10" fmla="*/ 41488 w 1282284"/>
                  <a:gd name="connsiteY10" fmla="*/ 144746 h 960059"/>
                  <a:gd name="connsiteX11" fmla="*/ 40795 w 1282284"/>
                  <a:gd name="connsiteY11" fmla="*/ 224744 h 960059"/>
                  <a:gd name="connsiteX12" fmla="*/ 21284 w 1282284"/>
                  <a:gd name="connsiteY12" fmla="*/ 230471 h 960059"/>
                  <a:gd name="connsiteX13" fmla="*/ 2575 w 1282284"/>
                  <a:gd name="connsiteY13" fmla="*/ 266338 h 960059"/>
                  <a:gd name="connsiteX14" fmla="*/ 40401 w 1282284"/>
                  <a:gd name="connsiteY14" fmla="*/ 284821 h 960059"/>
                  <a:gd name="connsiteX15" fmla="*/ 39739 w 1282284"/>
                  <a:gd name="connsiteY15" fmla="*/ 394514 h 960059"/>
                  <a:gd name="connsiteX16" fmla="*/ 26791 w 1282284"/>
                  <a:gd name="connsiteY16" fmla="*/ 398389 h 960059"/>
                  <a:gd name="connsiteX17" fmla="*/ 5627 w 1282284"/>
                  <a:gd name="connsiteY17" fmla="*/ 425855 h 960059"/>
                  <a:gd name="connsiteX18" fmla="*/ 21462 w 1282284"/>
                  <a:gd name="connsiteY18" fmla="*/ 437274 h 960059"/>
                  <a:gd name="connsiteX19" fmla="*/ 39458 w 1282284"/>
                  <a:gd name="connsiteY19" fmla="*/ 440463 h 960059"/>
                  <a:gd name="connsiteX20" fmla="*/ 39070 w 1282284"/>
                  <a:gd name="connsiteY20" fmla="*/ 538293 h 960059"/>
                  <a:gd name="connsiteX21" fmla="*/ 24137 w 1282284"/>
                  <a:gd name="connsiteY21" fmla="*/ 539835 h 960059"/>
                  <a:gd name="connsiteX22" fmla="*/ 1968 w 1282284"/>
                  <a:gd name="connsiteY22" fmla="*/ 567302 h 960059"/>
                  <a:gd name="connsiteX23" fmla="*/ 34458 w 1282284"/>
                  <a:gd name="connsiteY23" fmla="*/ 589110 h 960059"/>
                  <a:gd name="connsiteX24" fmla="*/ 38871 w 1282284"/>
                  <a:gd name="connsiteY24" fmla="*/ 588905 h 960059"/>
                  <a:gd name="connsiteX25" fmla="*/ 38844 w 1282284"/>
                  <a:gd name="connsiteY25" fmla="*/ 595522 h 960059"/>
                  <a:gd name="connsiteX26" fmla="*/ 38549 w 1282284"/>
                  <a:gd name="connsiteY26" fmla="*/ 750925 h 960059"/>
                  <a:gd name="connsiteX27" fmla="*/ 20951 w 1282284"/>
                  <a:gd name="connsiteY27" fmla="*/ 755245 h 960059"/>
                  <a:gd name="connsiteX28" fmla="*/ 7966 w 1282284"/>
                  <a:gd name="connsiteY28" fmla="*/ 787649 h 960059"/>
                  <a:gd name="connsiteX29" fmla="*/ 38525 w 1282284"/>
                  <a:gd name="connsiteY29" fmla="*/ 810418 h 960059"/>
                  <a:gd name="connsiteX30" fmla="*/ 38542 w 1282284"/>
                  <a:gd name="connsiteY30" fmla="*/ 936742 h 960059"/>
                  <a:gd name="connsiteX31" fmla="*/ 42365 w 1282284"/>
                  <a:gd name="connsiteY31" fmla="*/ 952687 h 960059"/>
                  <a:gd name="connsiteX32" fmla="*/ 61417 w 1282284"/>
                  <a:gd name="connsiteY32" fmla="*/ 958311 h 960059"/>
                  <a:gd name="connsiteX33" fmla="*/ 1261708 w 1282284"/>
                  <a:gd name="connsiteY33" fmla="*/ 960060 h 960059"/>
                  <a:gd name="connsiteX34" fmla="*/ 1273277 w 1282284"/>
                  <a:gd name="connsiteY34" fmla="*/ 957042 h 960059"/>
                  <a:gd name="connsiteX35" fmla="*/ 1276535 w 1282284"/>
                  <a:gd name="connsiteY35" fmla="*/ 945246 h 960059"/>
                  <a:gd name="connsiteX36" fmla="*/ 1276699 w 1282284"/>
                  <a:gd name="connsiteY36" fmla="*/ 919803 h 960059"/>
                  <a:gd name="connsiteX37" fmla="*/ 1282285 w 1282284"/>
                  <a:gd name="connsiteY37" fmla="*/ 1997 h 960059"/>
                  <a:gd name="connsiteX38" fmla="*/ 914936 w 1282284"/>
                  <a:gd name="connsiteY38" fmla="*/ 179 h 960059"/>
                  <a:gd name="connsiteX39" fmla="*/ 32583 w 1282284"/>
                  <a:gd name="connsiteY39" fmla="*/ 788404 h 960059"/>
                  <a:gd name="connsiteX40" fmla="*/ 22494 w 1282284"/>
                  <a:gd name="connsiteY40" fmla="*/ 779488 h 960059"/>
                  <a:gd name="connsiteX41" fmla="*/ 34558 w 1282284"/>
                  <a:gd name="connsiteY41" fmla="*/ 767933 h 960059"/>
                  <a:gd name="connsiteX42" fmla="*/ 38528 w 1282284"/>
                  <a:gd name="connsiteY42" fmla="*/ 767384 h 960059"/>
                  <a:gd name="connsiteX43" fmla="*/ 38532 w 1282284"/>
                  <a:gd name="connsiteY43" fmla="*/ 792141 h 960059"/>
                  <a:gd name="connsiteX44" fmla="*/ 32583 w 1282284"/>
                  <a:gd name="connsiteY44" fmla="*/ 788404 h 960059"/>
                  <a:gd name="connsiteX45" fmla="*/ 38936 w 1282284"/>
                  <a:gd name="connsiteY45" fmla="*/ 573097 h 960059"/>
                  <a:gd name="connsiteX46" fmla="*/ 38882 w 1282284"/>
                  <a:gd name="connsiteY46" fmla="*/ 573097 h 960059"/>
                  <a:gd name="connsiteX47" fmla="*/ 25052 w 1282284"/>
                  <a:gd name="connsiteY47" fmla="*/ 568296 h 960059"/>
                  <a:gd name="connsiteX48" fmla="*/ 18030 w 1282284"/>
                  <a:gd name="connsiteY48" fmla="*/ 562741 h 960059"/>
                  <a:gd name="connsiteX49" fmla="*/ 38210 w 1282284"/>
                  <a:gd name="connsiteY49" fmla="*/ 554854 h 960059"/>
                  <a:gd name="connsiteX50" fmla="*/ 39012 w 1282284"/>
                  <a:gd name="connsiteY50" fmla="*/ 554854 h 960059"/>
                  <a:gd name="connsiteX51" fmla="*/ 38936 w 1282284"/>
                  <a:gd name="connsiteY51" fmla="*/ 573097 h 960059"/>
                  <a:gd name="connsiteX52" fmla="*/ 39561 w 1282284"/>
                  <a:gd name="connsiteY52" fmla="*/ 423867 h 960059"/>
                  <a:gd name="connsiteX53" fmla="*/ 28735 w 1282284"/>
                  <a:gd name="connsiteY53" fmla="*/ 422084 h 960059"/>
                  <a:gd name="connsiteX54" fmla="*/ 22529 w 1282284"/>
                  <a:gd name="connsiteY54" fmla="*/ 419958 h 960059"/>
                  <a:gd name="connsiteX55" fmla="*/ 23815 w 1282284"/>
                  <a:gd name="connsiteY55" fmla="*/ 418723 h 960059"/>
                  <a:gd name="connsiteX56" fmla="*/ 29757 w 1282284"/>
                  <a:gd name="connsiteY56" fmla="*/ 415226 h 960059"/>
                  <a:gd name="connsiteX57" fmla="*/ 39636 w 1282284"/>
                  <a:gd name="connsiteY57" fmla="*/ 411522 h 960059"/>
                  <a:gd name="connsiteX58" fmla="*/ 39561 w 1282284"/>
                  <a:gd name="connsiteY58" fmla="*/ 423867 h 960059"/>
                  <a:gd name="connsiteX59" fmla="*/ 40510 w 1282284"/>
                  <a:gd name="connsiteY59" fmla="*/ 268156 h 960059"/>
                  <a:gd name="connsiteX60" fmla="*/ 26726 w 1282284"/>
                  <a:gd name="connsiteY60" fmla="*/ 264864 h 960059"/>
                  <a:gd name="connsiteX61" fmla="*/ 16933 w 1282284"/>
                  <a:gd name="connsiteY61" fmla="*/ 257972 h 960059"/>
                  <a:gd name="connsiteX62" fmla="*/ 21726 w 1282284"/>
                  <a:gd name="connsiteY62" fmla="*/ 249605 h 960059"/>
                  <a:gd name="connsiteX63" fmla="*/ 35243 w 1282284"/>
                  <a:gd name="connsiteY63" fmla="*/ 242747 h 960059"/>
                  <a:gd name="connsiteX64" fmla="*/ 40685 w 1282284"/>
                  <a:gd name="connsiteY64" fmla="*/ 241478 h 960059"/>
                  <a:gd name="connsiteX65" fmla="*/ 40510 w 1282284"/>
                  <a:gd name="connsiteY65" fmla="*/ 268156 h 960059"/>
                  <a:gd name="connsiteX66" fmla="*/ 41628 w 1282284"/>
                  <a:gd name="connsiteY66" fmla="*/ 128287 h 960059"/>
                  <a:gd name="connsiteX67" fmla="*/ 40699 w 1282284"/>
                  <a:gd name="connsiteY67" fmla="*/ 128150 h 960059"/>
                  <a:gd name="connsiteX68" fmla="*/ 26232 w 1282284"/>
                  <a:gd name="connsiteY68" fmla="*/ 116354 h 960059"/>
                  <a:gd name="connsiteX69" fmla="*/ 40353 w 1282284"/>
                  <a:gd name="connsiteY69" fmla="*/ 97494 h 960059"/>
                  <a:gd name="connsiteX70" fmla="*/ 41903 w 1282284"/>
                  <a:gd name="connsiteY70" fmla="*/ 96877 h 960059"/>
                  <a:gd name="connsiteX71" fmla="*/ 41628 w 1282284"/>
                  <a:gd name="connsiteY71" fmla="*/ 128287 h 960059"/>
                  <a:gd name="connsiteX72" fmla="*/ 1263611 w 1282284"/>
                  <a:gd name="connsiteY72" fmla="*/ 326208 h 960059"/>
                  <a:gd name="connsiteX73" fmla="*/ 1262047 w 1282284"/>
                  <a:gd name="connsiteY73" fmla="*/ 789432 h 960059"/>
                  <a:gd name="connsiteX74" fmla="*/ 1262112 w 1282284"/>
                  <a:gd name="connsiteY74" fmla="*/ 941954 h 960059"/>
                  <a:gd name="connsiteX75" fmla="*/ 1098895 w 1282284"/>
                  <a:gd name="connsiteY75" fmla="*/ 942915 h 960059"/>
                  <a:gd name="connsiteX76" fmla="*/ 491054 w 1282284"/>
                  <a:gd name="connsiteY76" fmla="*/ 943017 h 960059"/>
                  <a:gd name="connsiteX77" fmla="*/ 55204 w 1282284"/>
                  <a:gd name="connsiteY77" fmla="*/ 939691 h 960059"/>
                  <a:gd name="connsiteX78" fmla="*/ 55156 w 1282284"/>
                  <a:gd name="connsiteY78" fmla="*/ 769236 h 960059"/>
                  <a:gd name="connsiteX79" fmla="*/ 63588 w 1282284"/>
                  <a:gd name="connsiteY79" fmla="*/ 771499 h 960059"/>
                  <a:gd name="connsiteX80" fmla="*/ 80890 w 1282284"/>
                  <a:gd name="connsiteY80" fmla="*/ 777911 h 960059"/>
                  <a:gd name="connsiteX81" fmla="*/ 96839 w 1282284"/>
                  <a:gd name="connsiteY81" fmla="*/ 796462 h 960059"/>
                  <a:gd name="connsiteX82" fmla="*/ 96839 w 1282284"/>
                  <a:gd name="connsiteY82" fmla="*/ 763235 h 960059"/>
                  <a:gd name="connsiteX83" fmla="*/ 90944 w 1282284"/>
                  <a:gd name="connsiteY83" fmla="*/ 764229 h 960059"/>
                  <a:gd name="connsiteX84" fmla="*/ 61516 w 1282284"/>
                  <a:gd name="connsiteY84" fmla="*/ 753771 h 960059"/>
                  <a:gd name="connsiteX85" fmla="*/ 55176 w 1282284"/>
                  <a:gd name="connsiteY85" fmla="*/ 752399 h 960059"/>
                  <a:gd name="connsiteX86" fmla="*/ 55505 w 1282284"/>
                  <a:gd name="connsiteY86" fmla="*/ 585064 h 960059"/>
                  <a:gd name="connsiteX87" fmla="*/ 55629 w 1282284"/>
                  <a:gd name="connsiteY87" fmla="*/ 556295 h 960059"/>
                  <a:gd name="connsiteX88" fmla="*/ 92124 w 1282284"/>
                  <a:gd name="connsiteY88" fmla="*/ 568467 h 960059"/>
                  <a:gd name="connsiteX89" fmla="*/ 107674 w 1282284"/>
                  <a:gd name="connsiteY89" fmla="*/ 580744 h 960059"/>
                  <a:gd name="connsiteX90" fmla="*/ 107674 w 1282284"/>
                  <a:gd name="connsiteY90" fmla="*/ 547482 h 960059"/>
                  <a:gd name="connsiteX91" fmla="*/ 96091 w 1282284"/>
                  <a:gd name="connsiteY91" fmla="*/ 552214 h 960059"/>
                  <a:gd name="connsiteX92" fmla="*/ 55701 w 1282284"/>
                  <a:gd name="connsiteY92" fmla="*/ 539527 h 960059"/>
                  <a:gd name="connsiteX93" fmla="*/ 56260 w 1282284"/>
                  <a:gd name="connsiteY93" fmla="*/ 409945 h 960059"/>
                  <a:gd name="connsiteX94" fmla="*/ 81768 w 1282284"/>
                  <a:gd name="connsiteY94" fmla="*/ 417283 h 960059"/>
                  <a:gd name="connsiteX95" fmla="*/ 97826 w 1282284"/>
                  <a:gd name="connsiteY95" fmla="*/ 433948 h 960059"/>
                  <a:gd name="connsiteX96" fmla="*/ 97826 w 1282284"/>
                  <a:gd name="connsiteY96" fmla="*/ 400721 h 960059"/>
                  <a:gd name="connsiteX97" fmla="*/ 89826 w 1282284"/>
                  <a:gd name="connsiteY97" fmla="*/ 402641 h 960059"/>
                  <a:gd name="connsiteX98" fmla="*/ 65299 w 1282284"/>
                  <a:gd name="connsiteY98" fmla="*/ 394343 h 960059"/>
                  <a:gd name="connsiteX99" fmla="*/ 56366 w 1282284"/>
                  <a:gd name="connsiteY99" fmla="*/ 393383 h 960059"/>
                  <a:gd name="connsiteX100" fmla="*/ 57323 w 1282284"/>
                  <a:gd name="connsiteY100" fmla="*/ 241307 h 960059"/>
                  <a:gd name="connsiteX101" fmla="*/ 84803 w 1282284"/>
                  <a:gd name="connsiteY101" fmla="*/ 252519 h 960059"/>
                  <a:gd name="connsiteX102" fmla="*/ 100782 w 1282284"/>
                  <a:gd name="connsiteY102" fmla="*/ 267470 h 960059"/>
                  <a:gd name="connsiteX103" fmla="*/ 100782 w 1282284"/>
                  <a:gd name="connsiteY103" fmla="*/ 234209 h 960059"/>
                  <a:gd name="connsiteX104" fmla="*/ 91229 w 1282284"/>
                  <a:gd name="connsiteY104" fmla="*/ 237123 h 960059"/>
                  <a:gd name="connsiteX105" fmla="*/ 57439 w 1282284"/>
                  <a:gd name="connsiteY105" fmla="*/ 224710 h 960059"/>
                  <a:gd name="connsiteX106" fmla="*/ 58170 w 1282284"/>
                  <a:gd name="connsiteY106" fmla="*/ 121840 h 960059"/>
                  <a:gd name="connsiteX107" fmla="*/ 58427 w 1282284"/>
                  <a:gd name="connsiteY107" fmla="*/ 94683 h 960059"/>
                  <a:gd name="connsiteX108" fmla="*/ 81922 w 1282284"/>
                  <a:gd name="connsiteY108" fmla="*/ 102741 h 960059"/>
                  <a:gd name="connsiteX109" fmla="*/ 97826 w 1282284"/>
                  <a:gd name="connsiteY109" fmla="*/ 121669 h 960059"/>
                  <a:gd name="connsiteX110" fmla="*/ 97826 w 1282284"/>
                  <a:gd name="connsiteY110" fmla="*/ 88407 h 960059"/>
                  <a:gd name="connsiteX111" fmla="*/ 91963 w 1282284"/>
                  <a:gd name="connsiteY111" fmla="*/ 89402 h 960059"/>
                  <a:gd name="connsiteX112" fmla="*/ 58581 w 1282284"/>
                  <a:gd name="connsiteY112" fmla="*/ 78189 h 960059"/>
                  <a:gd name="connsiteX113" fmla="*/ 59130 w 1282284"/>
                  <a:gd name="connsiteY113" fmla="*/ 20513 h 960059"/>
                  <a:gd name="connsiteX114" fmla="*/ 491057 w 1282284"/>
                  <a:gd name="connsiteY114" fmla="*/ 17256 h 960059"/>
                  <a:gd name="connsiteX115" fmla="*/ 1098899 w 1282284"/>
                  <a:gd name="connsiteY115" fmla="*/ 17359 h 960059"/>
                  <a:gd name="connsiteX116" fmla="*/ 1266038 w 1282284"/>
                  <a:gd name="connsiteY116" fmla="*/ 18353 h 960059"/>
                  <a:gd name="connsiteX117" fmla="*/ 1263611 w 1282284"/>
                  <a:gd name="connsiteY117" fmla="*/ 326208 h 96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1282284" h="960059">
                    <a:moveTo>
                      <a:pt x="914936" y="179"/>
                    </a:moveTo>
                    <a:cubicBezTo>
                      <a:pt x="791887" y="-129"/>
                      <a:pt x="668833" y="-26"/>
                      <a:pt x="545750" y="385"/>
                    </a:cubicBezTo>
                    <a:cubicBezTo>
                      <a:pt x="422700" y="797"/>
                      <a:pt x="299612" y="1551"/>
                      <a:pt x="176563" y="2682"/>
                    </a:cubicBezTo>
                    <a:cubicBezTo>
                      <a:pt x="145808" y="2991"/>
                      <a:pt x="115019" y="3300"/>
                      <a:pt x="84264" y="3608"/>
                    </a:cubicBezTo>
                    <a:cubicBezTo>
                      <a:pt x="75123" y="3711"/>
                      <a:pt x="53575" y="-301"/>
                      <a:pt x="45928" y="5563"/>
                    </a:cubicBezTo>
                    <a:cubicBezTo>
                      <a:pt x="38381" y="11324"/>
                      <a:pt x="42437" y="33646"/>
                      <a:pt x="42372" y="42253"/>
                    </a:cubicBezTo>
                    <a:cubicBezTo>
                      <a:pt x="42245" y="54598"/>
                      <a:pt x="42170" y="66942"/>
                      <a:pt x="42053" y="79320"/>
                    </a:cubicBezTo>
                    <a:cubicBezTo>
                      <a:pt x="36581" y="80624"/>
                      <a:pt x="31249" y="82887"/>
                      <a:pt x="26225" y="86487"/>
                    </a:cubicBezTo>
                    <a:cubicBezTo>
                      <a:pt x="14837" y="94648"/>
                      <a:pt x="6718" y="108707"/>
                      <a:pt x="10551" y="123006"/>
                    </a:cubicBezTo>
                    <a:cubicBezTo>
                      <a:pt x="14155" y="136448"/>
                      <a:pt x="27521" y="144026"/>
                      <a:pt x="40702" y="144780"/>
                    </a:cubicBezTo>
                    <a:cubicBezTo>
                      <a:pt x="40984" y="144780"/>
                      <a:pt x="41224" y="144746"/>
                      <a:pt x="41488" y="144746"/>
                    </a:cubicBezTo>
                    <a:cubicBezTo>
                      <a:pt x="41261" y="171389"/>
                      <a:pt x="40987" y="198067"/>
                      <a:pt x="40795" y="224744"/>
                    </a:cubicBezTo>
                    <a:cubicBezTo>
                      <a:pt x="34225" y="225567"/>
                      <a:pt x="27676" y="227385"/>
                      <a:pt x="21284" y="230471"/>
                    </a:cubicBezTo>
                    <a:cubicBezTo>
                      <a:pt x="8333" y="236643"/>
                      <a:pt x="-5946" y="251045"/>
                      <a:pt x="2575" y="266338"/>
                    </a:cubicBezTo>
                    <a:cubicBezTo>
                      <a:pt x="9574" y="278889"/>
                      <a:pt x="26623" y="283724"/>
                      <a:pt x="40401" y="284821"/>
                    </a:cubicBezTo>
                    <a:cubicBezTo>
                      <a:pt x="40150" y="321408"/>
                      <a:pt x="39945" y="357961"/>
                      <a:pt x="39739" y="394514"/>
                    </a:cubicBezTo>
                    <a:cubicBezTo>
                      <a:pt x="35343" y="395372"/>
                      <a:pt x="31009" y="396640"/>
                      <a:pt x="26791" y="398389"/>
                    </a:cubicBezTo>
                    <a:cubicBezTo>
                      <a:pt x="15969" y="402916"/>
                      <a:pt x="1012" y="411797"/>
                      <a:pt x="5627" y="425855"/>
                    </a:cubicBezTo>
                    <a:cubicBezTo>
                      <a:pt x="7911" y="432816"/>
                      <a:pt x="15088" y="435285"/>
                      <a:pt x="21462" y="437274"/>
                    </a:cubicBezTo>
                    <a:cubicBezTo>
                      <a:pt x="27281" y="439091"/>
                      <a:pt x="33371" y="440052"/>
                      <a:pt x="39458" y="440463"/>
                    </a:cubicBezTo>
                    <a:cubicBezTo>
                      <a:pt x="39290" y="473073"/>
                      <a:pt x="39190" y="505683"/>
                      <a:pt x="39070" y="538293"/>
                    </a:cubicBezTo>
                    <a:cubicBezTo>
                      <a:pt x="34115" y="538361"/>
                      <a:pt x="29136" y="538807"/>
                      <a:pt x="24137" y="539835"/>
                    </a:cubicBezTo>
                    <a:cubicBezTo>
                      <a:pt x="11422" y="542441"/>
                      <a:pt x="-1622" y="552797"/>
                      <a:pt x="1968" y="567302"/>
                    </a:cubicBezTo>
                    <a:cubicBezTo>
                      <a:pt x="5195" y="580332"/>
                      <a:pt x="22909" y="586641"/>
                      <a:pt x="34458" y="589110"/>
                    </a:cubicBezTo>
                    <a:cubicBezTo>
                      <a:pt x="36094" y="589453"/>
                      <a:pt x="37561" y="589350"/>
                      <a:pt x="38871" y="588905"/>
                    </a:cubicBezTo>
                    <a:cubicBezTo>
                      <a:pt x="38864" y="591133"/>
                      <a:pt x="38851" y="593328"/>
                      <a:pt x="38844" y="595522"/>
                    </a:cubicBezTo>
                    <a:cubicBezTo>
                      <a:pt x="38693" y="647334"/>
                      <a:pt x="38604" y="699147"/>
                      <a:pt x="38549" y="750925"/>
                    </a:cubicBezTo>
                    <a:cubicBezTo>
                      <a:pt x="32511" y="751165"/>
                      <a:pt x="26565" y="752399"/>
                      <a:pt x="20951" y="755245"/>
                    </a:cubicBezTo>
                    <a:cubicBezTo>
                      <a:pt x="9488" y="761075"/>
                      <a:pt x="329" y="775305"/>
                      <a:pt x="7966" y="787649"/>
                    </a:cubicBezTo>
                    <a:cubicBezTo>
                      <a:pt x="14519" y="798245"/>
                      <a:pt x="27230" y="805583"/>
                      <a:pt x="38525" y="810418"/>
                    </a:cubicBezTo>
                    <a:cubicBezTo>
                      <a:pt x="38511" y="852526"/>
                      <a:pt x="38494" y="894634"/>
                      <a:pt x="38542" y="936742"/>
                    </a:cubicBezTo>
                    <a:cubicBezTo>
                      <a:pt x="38542" y="942331"/>
                      <a:pt x="38741" y="948435"/>
                      <a:pt x="42365" y="952687"/>
                    </a:cubicBezTo>
                    <a:cubicBezTo>
                      <a:pt x="46820" y="957865"/>
                      <a:pt x="54569" y="958276"/>
                      <a:pt x="61417" y="958311"/>
                    </a:cubicBezTo>
                    <a:cubicBezTo>
                      <a:pt x="461526" y="958859"/>
                      <a:pt x="861602" y="959476"/>
                      <a:pt x="1261708" y="960060"/>
                    </a:cubicBezTo>
                    <a:cubicBezTo>
                      <a:pt x="1265798" y="960060"/>
                      <a:pt x="1270352" y="959922"/>
                      <a:pt x="1273277" y="957042"/>
                    </a:cubicBezTo>
                    <a:cubicBezTo>
                      <a:pt x="1276301" y="954127"/>
                      <a:pt x="1276500" y="949429"/>
                      <a:pt x="1276535" y="945246"/>
                    </a:cubicBezTo>
                    <a:cubicBezTo>
                      <a:pt x="1276600" y="936776"/>
                      <a:pt x="1276634" y="928307"/>
                      <a:pt x="1276699" y="919803"/>
                    </a:cubicBezTo>
                    <a:cubicBezTo>
                      <a:pt x="1278561" y="613867"/>
                      <a:pt x="1280423" y="307932"/>
                      <a:pt x="1282285" y="1997"/>
                    </a:cubicBezTo>
                    <a:cubicBezTo>
                      <a:pt x="1282295" y="1208"/>
                      <a:pt x="945561" y="248"/>
                      <a:pt x="914936" y="179"/>
                    </a:cubicBezTo>
                    <a:close/>
                    <a:moveTo>
                      <a:pt x="32583" y="788404"/>
                    </a:moveTo>
                    <a:cubicBezTo>
                      <a:pt x="29119" y="786038"/>
                      <a:pt x="24908" y="782986"/>
                      <a:pt x="22494" y="779488"/>
                    </a:cubicBezTo>
                    <a:cubicBezTo>
                      <a:pt x="18565" y="773796"/>
                      <a:pt x="30721" y="768755"/>
                      <a:pt x="34558" y="767933"/>
                    </a:cubicBezTo>
                    <a:cubicBezTo>
                      <a:pt x="35861" y="767658"/>
                      <a:pt x="37188" y="767521"/>
                      <a:pt x="38528" y="767384"/>
                    </a:cubicBezTo>
                    <a:cubicBezTo>
                      <a:pt x="38522" y="775648"/>
                      <a:pt x="38535" y="783912"/>
                      <a:pt x="38532" y="792141"/>
                    </a:cubicBezTo>
                    <a:cubicBezTo>
                      <a:pt x="36481" y="791010"/>
                      <a:pt x="34492" y="789741"/>
                      <a:pt x="32583" y="788404"/>
                    </a:cubicBezTo>
                    <a:close/>
                    <a:moveTo>
                      <a:pt x="38936" y="573097"/>
                    </a:moveTo>
                    <a:cubicBezTo>
                      <a:pt x="38916" y="573097"/>
                      <a:pt x="38902" y="573097"/>
                      <a:pt x="38882" y="573097"/>
                    </a:cubicBezTo>
                    <a:cubicBezTo>
                      <a:pt x="34064" y="572068"/>
                      <a:pt x="29421" y="570593"/>
                      <a:pt x="25052" y="568296"/>
                    </a:cubicBezTo>
                    <a:cubicBezTo>
                      <a:pt x="23160" y="567302"/>
                      <a:pt x="18246" y="565313"/>
                      <a:pt x="18030" y="562741"/>
                    </a:cubicBezTo>
                    <a:cubicBezTo>
                      <a:pt x="17430" y="555506"/>
                      <a:pt x="34067" y="554992"/>
                      <a:pt x="38210" y="554854"/>
                    </a:cubicBezTo>
                    <a:cubicBezTo>
                      <a:pt x="38477" y="554854"/>
                      <a:pt x="38744" y="554889"/>
                      <a:pt x="39012" y="554854"/>
                    </a:cubicBezTo>
                    <a:cubicBezTo>
                      <a:pt x="38988" y="560958"/>
                      <a:pt x="38957" y="567028"/>
                      <a:pt x="38936" y="573097"/>
                    </a:cubicBezTo>
                    <a:close/>
                    <a:moveTo>
                      <a:pt x="39561" y="423867"/>
                    </a:moveTo>
                    <a:cubicBezTo>
                      <a:pt x="35905" y="423592"/>
                      <a:pt x="32325" y="423010"/>
                      <a:pt x="28735" y="422084"/>
                    </a:cubicBezTo>
                    <a:cubicBezTo>
                      <a:pt x="26986" y="421604"/>
                      <a:pt x="24497" y="420300"/>
                      <a:pt x="22529" y="419958"/>
                    </a:cubicBezTo>
                    <a:cubicBezTo>
                      <a:pt x="22985" y="419546"/>
                      <a:pt x="23434" y="419032"/>
                      <a:pt x="23815" y="418723"/>
                    </a:cubicBezTo>
                    <a:cubicBezTo>
                      <a:pt x="25653" y="417386"/>
                      <a:pt x="27737" y="416254"/>
                      <a:pt x="29757" y="415226"/>
                    </a:cubicBezTo>
                    <a:cubicBezTo>
                      <a:pt x="32905" y="413614"/>
                      <a:pt x="36224" y="412414"/>
                      <a:pt x="39636" y="411522"/>
                    </a:cubicBezTo>
                    <a:cubicBezTo>
                      <a:pt x="39615" y="415637"/>
                      <a:pt x="39585" y="419752"/>
                      <a:pt x="39561" y="423867"/>
                    </a:cubicBezTo>
                    <a:close/>
                    <a:moveTo>
                      <a:pt x="40510" y="268156"/>
                    </a:moveTo>
                    <a:cubicBezTo>
                      <a:pt x="35792" y="267676"/>
                      <a:pt x="31153" y="266647"/>
                      <a:pt x="26726" y="264864"/>
                    </a:cubicBezTo>
                    <a:cubicBezTo>
                      <a:pt x="23578" y="263629"/>
                      <a:pt x="18260" y="261469"/>
                      <a:pt x="16933" y="257972"/>
                    </a:cubicBezTo>
                    <a:cubicBezTo>
                      <a:pt x="15702" y="254680"/>
                      <a:pt x="19480" y="251388"/>
                      <a:pt x="21726" y="249605"/>
                    </a:cubicBezTo>
                    <a:cubicBezTo>
                      <a:pt x="25677" y="246450"/>
                      <a:pt x="30426" y="244187"/>
                      <a:pt x="35243" y="242747"/>
                    </a:cubicBezTo>
                    <a:cubicBezTo>
                      <a:pt x="37054" y="242198"/>
                      <a:pt x="38868" y="241787"/>
                      <a:pt x="40685" y="241478"/>
                    </a:cubicBezTo>
                    <a:cubicBezTo>
                      <a:pt x="40617" y="250359"/>
                      <a:pt x="40572" y="259275"/>
                      <a:pt x="40510" y="268156"/>
                    </a:cubicBezTo>
                    <a:close/>
                    <a:moveTo>
                      <a:pt x="41628" y="128287"/>
                    </a:moveTo>
                    <a:cubicBezTo>
                      <a:pt x="41320" y="128252"/>
                      <a:pt x="41028" y="128150"/>
                      <a:pt x="40699" y="128150"/>
                    </a:cubicBezTo>
                    <a:cubicBezTo>
                      <a:pt x="34136" y="127772"/>
                      <a:pt x="26640" y="123623"/>
                      <a:pt x="26232" y="116354"/>
                    </a:cubicBezTo>
                    <a:cubicBezTo>
                      <a:pt x="25749" y="107747"/>
                      <a:pt x="33128" y="100752"/>
                      <a:pt x="40353" y="97494"/>
                    </a:cubicBezTo>
                    <a:cubicBezTo>
                      <a:pt x="40867" y="97255"/>
                      <a:pt x="41385" y="97083"/>
                      <a:pt x="41903" y="96877"/>
                    </a:cubicBezTo>
                    <a:cubicBezTo>
                      <a:pt x="41803" y="107336"/>
                      <a:pt x="41721" y="117829"/>
                      <a:pt x="41628" y="128287"/>
                    </a:cubicBezTo>
                    <a:close/>
                    <a:moveTo>
                      <a:pt x="1263611" y="326208"/>
                    </a:moveTo>
                    <a:cubicBezTo>
                      <a:pt x="1262678" y="480616"/>
                      <a:pt x="1262147" y="635024"/>
                      <a:pt x="1262047" y="789432"/>
                    </a:cubicBezTo>
                    <a:cubicBezTo>
                      <a:pt x="1262013" y="840250"/>
                      <a:pt x="1262047" y="891136"/>
                      <a:pt x="1262112" y="941954"/>
                    </a:cubicBezTo>
                    <a:cubicBezTo>
                      <a:pt x="1207718" y="942366"/>
                      <a:pt x="1153290" y="942640"/>
                      <a:pt x="1098895" y="942915"/>
                    </a:cubicBezTo>
                    <a:cubicBezTo>
                      <a:pt x="896282" y="943874"/>
                      <a:pt x="693666" y="943909"/>
                      <a:pt x="491054" y="943017"/>
                    </a:cubicBezTo>
                    <a:cubicBezTo>
                      <a:pt x="345760" y="942400"/>
                      <a:pt x="200463" y="941303"/>
                      <a:pt x="55204" y="939691"/>
                    </a:cubicBezTo>
                    <a:cubicBezTo>
                      <a:pt x="55125" y="882873"/>
                      <a:pt x="55114" y="826054"/>
                      <a:pt x="55156" y="769236"/>
                    </a:cubicBezTo>
                    <a:cubicBezTo>
                      <a:pt x="58050" y="769921"/>
                      <a:pt x="60889" y="770710"/>
                      <a:pt x="63588" y="771499"/>
                    </a:cubicBezTo>
                    <a:cubicBezTo>
                      <a:pt x="69537" y="773248"/>
                      <a:pt x="75284" y="775408"/>
                      <a:pt x="80890" y="777911"/>
                    </a:cubicBezTo>
                    <a:cubicBezTo>
                      <a:pt x="79988" y="786826"/>
                      <a:pt x="85290" y="796462"/>
                      <a:pt x="96839" y="796462"/>
                    </a:cubicBezTo>
                    <a:cubicBezTo>
                      <a:pt x="118232" y="796462"/>
                      <a:pt x="118266" y="763235"/>
                      <a:pt x="96839" y="763235"/>
                    </a:cubicBezTo>
                    <a:cubicBezTo>
                      <a:pt x="94644" y="763235"/>
                      <a:pt x="92689" y="763578"/>
                      <a:pt x="90944" y="764229"/>
                    </a:cubicBezTo>
                    <a:cubicBezTo>
                      <a:pt x="81521" y="759737"/>
                      <a:pt x="71649" y="756171"/>
                      <a:pt x="61516" y="753771"/>
                    </a:cubicBezTo>
                    <a:cubicBezTo>
                      <a:pt x="59425" y="753256"/>
                      <a:pt x="57306" y="752811"/>
                      <a:pt x="55176" y="752399"/>
                    </a:cubicBezTo>
                    <a:cubicBezTo>
                      <a:pt x="55231" y="696609"/>
                      <a:pt x="55334" y="640854"/>
                      <a:pt x="55505" y="585064"/>
                    </a:cubicBezTo>
                    <a:cubicBezTo>
                      <a:pt x="55533" y="575497"/>
                      <a:pt x="55595" y="565896"/>
                      <a:pt x="55629" y="556295"/>
                    </a:cubicBezTo>
                    <a:cubicBezTo>
                      <a:pt x="68203" y="558592"/>
                      <a:pt x="80407" y="563358"/>
                      <a:pt x="92124" y="568467"/>
                    </a:cubicBezTo>
                    <a:cubicBezTo>
                      <a:pt x="93677" y="575086"/>
                      <a:pt x="98851" y="580744"/>
                      <a:pt x="107674" y="580744"/>
                    </a:cubicBezTo>
                    <a:cubicBezTo>
                      <a:pt x="129068" y="580744"/>
                      <a:pt x="129102" y="547482"/>
                      <a:pt x="107674" y="547482"/>
                    </a:cubicBezTo>
                    <a:cubicBezTo>
                      <a:pt x="102610" y="547482"/>
                      <a:pt x="98759" y="549368"/>
                      <a:pt x="96091" y="552214"/>
                    </a:cubicBezTo>
                    <a:cubicBezTo>
                      <a:pt x="83075" y="546693"/>
                      <a:pt x="69544" y="541790"/>
                      <a:pt x="55701" y="539527"/>
                    </a:cubicBezTo>
                    <a:cubicBezTo>
                      <a:pt x="55862" y="496356"/>
                      <a:pt x="56023" y="453150"/>
                      <a:pt x="56260" y="409945"/>
                    </a:cubicBezTo>
                    <a:cubicBezTo>
                      <a:pt x="65072" y="410631"/>
                      <a:pt x="73580" y="413545"/>
                      <a:pt x="81768" y="417283"/>
                    </a:cubicBezTo>
                    <a:cubicBezTo>
                      <a:pt x="81748" y="425616"/>
                      <a:pt x="87093" y="433948"/>
                      <a:pt x="97826" y="433948"/>
                    </a:cubicBezTo>
                    <a:cubicBezTo>
                      <a:pt x="119220" y="433948"/>
                      <a:pt x="119254" y="400721"/>
                      <a:pt x="97826" y="400721"/>
                    </a:cubicBezTo>
                    <a:cubicBezTo>
                      <a:pt x="94699" y="400721"/>
                      <a:pt x="92041" y="401441"/>
                      <a:pt x="89826" y="402641"/>
                    </a:cubicBezTo>
                    <a:cubicBezTo>
                      <a:pt x="81974" y="398938"/>
                      <a:pt x="73823" y="395817"/>
                      <a:pt x="65299" y="394343"/>
                    </a:cubicBezTo>
                    <a:cubicBezTo>
                      <a:pt x="62326" y="393829"/>
                      <a:pt x="59342" y="393520"/>
                      <a:pt x="56366" y="393383"/>
                    </a:cubicBezTo>
                    <a:cubicBezTo>
                      <a:pt x="56651" y="342668"/>
                      <a:pt x="56963" y="291987"/>
                      <a:pt x="57323" y="241307"/>
                    </a:cubicBezTo>
                    <a:cubicBezTo>
                      <a:pt x="67099" y="242747"/>
                      <a:pt x="76491" y="246862"/>
                      <a:pt x="84803" y="252519"/>
                    </a:cubicBezTo>
                    <a:cubicBezTo>
                      <a:pt x="85478" y="260235"/>
                      <a:pt x="90797" y="267470"/>
                      <a:pt x="100782" y="267470"/>
                    </a:cubicBezTo>
                    <a:cubicBezTo>
                      <a:pt x="122175" y="267470"/>
                      <a:pt x="122210" y="234209"/>
                      <a:pt x="100782" y="234209"/>
                    </a:cubicBezTo>
                    <a:cubicBezTo>
                      <a:pt x="96887" y="234209"/>
                      <a:pt x="93708" y="235340"/>
                      <a:pt x="91229" y="237123"/>
                    </a:cubicBezTo>
                    <a:cubicBezTo>
                      <a:pt x="80815" y="230642"/>
                      <a:pt x="69297" y="226185"/>
                      <a:pt x="57439" y="224710"/>
                    </a:cubicBezTo>
                    <a:cubicBezTo>
                      <a:pt x="57686" y="190420"/>
                      <a:pt x="57882" y="156130"/>
                      <a:pt x="58170" y="121840"/>
                    </a:cubicBezTo>
                    <a:cubicBezTo>
                      <a:pt x="58249" y="112788"/>
                      <a:pt x="58348" y="103735"/>
                      <a:pt x="58427" y="94683"/>
                    </a:cubicBezTo>
                    <a:cubicBezTo>
                      <a:pt x="66550" y="95471"/>
                      <a:pt x="74550" y="98660"/>
                      <a:pt x="81922" y="102741"/>
                    </a:cubicBezTo>
                    <a:cubicBezTo>
                      <a:pt x="80835" y="111759"/>
                      <a:pt x="86119" y="121669"/>
                      <a:pt x="97826" y="121669"/>
                    </a:cubicBezTo>
                    <a:cubicBezTo>
                      <a:pt x="119220" y="121669"/>
                      <a:pt x="119254" y="88407"/>
                      <a:pt x="97826" y="88407"/>
                    </a:cubicBezTo>
                    <a:cubicBezTo>
                      <a:pt x="95645" y="88407"/>
                      <a:pt x="93698" y="88785"/>
                      <a:pt x="91963" y="89402"/>
                    </a:cubicBezTo>
                    <a:cubicBezTo>
                      <a:pt x="81682" y="83573"/>
                      <a:pt x="70130" y="79218"/>
                      <a:pt x="58581" y="78189"/>
                    </a:cubicBezTo>
                    <a:cubicBezTo>
                      <a:pt x="58760" y="58952"/>
                      <a:pt x="58921" y="39750"/>
                      <a:pt x="59130" y="20513"/>
                    </a:cubicBezTo>
                    <a:cubicBezTo>
                      <a:pt x="203093" y="18970"/>
                      <a:pt x="347094" y="17873"/>
                      <a:pt x="491057" y="17256"/>
                    </a:cubicBezTo>
                    <a:cubicBezTo>
                      <a:pt x="693670" y="16364"/>
                      <a:pt x="896286" y="16398"/>
                      <a:pt x="1098899" y="17359"/>
                    </a:cubicBezTo>
                    <a:cubicBezTo>
                      <a:pt x="1154623" y="17633"/>
                      <a:pt x="1210314" y="17976"/>
                      <a:pt x="1266038" y="18353"/>
                    </a:cubicBezTo>
                    <a:cubicBezTo>
                      <a:pt x="1265041" y="120949"/>
                      <a:pt x="1264242" y="223579"/>
                      <a:pt x="1263611" y="326208"/>
                    </a:cubicBezTo>
                    <a:close/>
                  </a:path>
                </a:pathLst>
              </a:custGeom>
              <a:solidFill>
                <a:srgbClr val="454E5F"/>
              </a:solidFill>
              <a:ln w="3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C1933EC4-5AB9-3192-05AE-269F1C585EBD}"/>
                </a:ext>
              </a:extLst>
            </p:cNvPr>
            <p:cNvSpPr txBox="1"/>
            <p:nvPr/>
          </p:nvSpPr>
          <p:spPr>
            <a:xfrm>
              <a:off x="4827806" y="1568446"/>
              <a:ext cx="517217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atin typeface="UTM Avo" panose="02040603050506020204" pitchFamily="18" charset="0"/>
                </a:rPr>
                <a:t>Tìm thêm từ có vần </a:t>
              </a:r>
              <a:r>
                <a:rPr lang="en-US" sz="6000">
                  <a:solidFill>
                    <a:srgbClr val="F26643"/>
                  </a:solidFill>
                  <a:latin typeface="UTM Avo" panose="02040603050506020204" pitchFamily="18" charset="0"/>
                </a:rPr>
                <a:t>ong. oc</a:t>
              </a:r>
              <a:r>
                <a:rPr lang="en-US" sz="6000">
                  <a:latin typeface="UTM Avo" panose="02040603050506020204" pitchFamily="18" charset="0"/>
                </a:rPr>
                <a:t>.</a:t>
              </a:r>
              <a:endParaRPr lang="vi-VN" sz="600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74984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20FE045D-7D3F-B529-9B09-29FCF8CEC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1742" y="1875554"/>
            <a:ext cx="5176343" cy="2499628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F4C665FB-7016-7D1E-3246-FDE456E5C079}"/>
              </a:ext>
            </a:extLst>
          </p:cNvPr>
          <p:cNvGrpSpPr/>
          <p:nvPr/>
        </p:nvGrpSpPr>
        <p:grpSpPr>
          <a:xfrm>
            <a:off x="1122621" y="4375185"/>
            <a:ext cx="4514377" cy="1200330"/>
            <a:chOff x="6525209" y="4490688"/>
            <a:chExt cx="4514377" cy="1200330"/>
          </a:xfrm>
        </p:grpSpPr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EF957C90-FE8F-F29F-4B16-8029231AC2EF}"/>
                </a:ext>
              </a:extLst>
            </p:cNvPr>
            <p:cNvSpPr txBox="1"/>
            <p:nvPr/>
          </p:nvSpPr>
          <p:spPr>
            <a:xfrm>
              <a:off x="6525209" y="4490689"/>
              <a:ext cx="451437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>
                  <a:latin typeface="UTM Avo" panose="02040603050506020204" pitchFamily="18" charset="0"/>
                </a:rPr>
                <a:t>móng tay</a:t>
              </a:r>
              <a:endParaRPr lang="vi-VN" sz="7200" dirty="0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9BFFDBDF-849E-84B8-B99E-47247A7C399B}"/>
                </a:ext>
              </a:extLst>
            </p:cNvPr>
            <p:cNvSpPr txBox="1"/>
            <p:nvPr/>
          </p:nvSpPr>
          <p:spPr>
            <a:xfrm>
              <a:off x="7389953" y="4490688"/>
              <a:ext cx="197361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>
                  <a:solidFill>
                    <a:srgbClr val="FF0000"/>
                  </a:solidFill>
                  <a:latin typeface="UTM Avo" panose="02040603050506020204" pitchFamily="18" charset="0"/>
                </a:rPr>
                <a:t>ong</a:t>
              </a:r>
              <a:endParaRPr lang="vi-VN" sz="7200" dirty="0"/>
            </a:p>
          </p:txBody>
        </p:sp>
      </p:grpSp>
      <p:pic>
        <p:nvPicPr>
          <p:cNvPr id="9" name="Hình ảnh 8">
            <a:extLst>
              <a:ext uri="{FF2B5EF4-FFF2-40B4-BE49-F238E27FC236}">
                <a16:creationId xmlns:a16="http://schemas.microsoft.com/office/drawing/2014/main" id="{514304A0-246C-1B3B-2383-B22774DE0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1424174" y="726757"/>
            <a:ext cx="3911270" cy="3911270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9350060B-EA66-B578-DD2D-56C6936C192B}"/>
              </a:ext>
            </a:extLst>
          </p:cNvPr>
          <p:cNvGrpSpPr/>
          <p:nvPr/>
        </p:nvGrpSpPr>
        <p:grpSpPr>
          <a:xfrm>
            <a:off x="6607207" y="4375185"/>
            <a:ext cx="4488729" cy="1200330"/>
            <a:chOff x="6538035" y="4490688"/>
            <a:chExt cx="4488729" cy="1200330"/>
          </a:xfrm>
        </p:grpSpPr>
        <p:sp>
          <p:nvSpPr>
            <p:cNvPr id="3" name="TextBox 4">
              <a:extLst>
                <a:ext uri="{FF2B5EF4-FFF2-40B4-BE49-F238E27FC236}">
                  <a16:creationId xmlns:a16="http://schemas.microsoft.com/office/drawing/2014/main" id="{C3C5608A-5283-ECD5-B095-BBF3B3E3753F}"/>
                </a:ext>
              </a:extLst>
            </p:cNvPr>
            <p:cNvSpPr txBox="1"/>
            <p:nvPr/>
          </p:nvSpPr>
          <p:spPr>
            <a:xfrm>
              <a:off x="6538035" y="4490689"/>
              <a:ext cx="44887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>
                  <a:latin typeface="UTM Avo" panose="02040603050506020204" pitchFamily="18" charset="0"/>
                </a:rPr>
                <a:t>hong khô</a:t>
              </a:r>
              <a:endParaRPr lang="vi-VN" sz="72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8E49F20-9D49-3D26-B9A3-0C84C90CFD12}"/>
                </a:ext>
              </a:extLst>
            </p:cNvPr>
            <p:cNvSpPr txBox="1"/>
            <p:nvPr/>
          </p:nvSpPr>
          <p:spPr>
            <a:xfrm>
              <a:off x="7151431" y="4490688"/>
              <a:ext cx="197361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>
                  <a:solidFill>
                    <a:srgbClr val="FF0000"/>
                  </a:solidFill>
                  <a:latin typeface="UTM Avo" panose="02040603050506020204" pitchFamily="18" charset="0"/>
                </a:rPr>
                <a:t>ong</a:t>
              </a:r>
              <a:endParaRPr lang="vi-VN" sz="7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680572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8FF40-864E-2CB3-1898-0FCE03C9A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688A255-7FE3-1E54-79B1-E72DD4F95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1773681" y="1249788"/>
            <a:ext cx="3133318" cy="313331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1571A1F-2D4B-2216-9F15-1C0AD5470D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2808" y="1995087"/>
            <a:ext cx="4443780" cy="2423879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BF4B5434-2BE0-B174-2FA4-AF078F7E10A5}"/>
              </a:ext>
            </a:extLst>
          </p:cNvPr>
          <p:cNvGrpSpPr/>
          <p:nvPr/>
        </p:nvGrpSpPr>
        <p:grpSpPr>
          <a:xfrm>
            <a:off x="1059364" y="4410561"/>
            <a:ext cx="4474303" cy="1208734"/>
            <a:chOff x="6545252" y="4490689"/>
            <a:chExt cx="4474303" cy="1208734"/>
          </a:xfrm>
        </p:grpSpPr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181B7B35-E947-1A83-33FB-03624454906A}"/>
                </a:ext>
              </a:extLst>
            </p:cNvPr>
            <p:cNvSpPr txBox="1"/>
            <p:nvPr/>
          </p:nvSpPr>
          <p:spPr>
            <a:xfrm>
              <a:off x="6545252" y="4490689"/>
              <a:ext cx="447430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>
                  <a:latin typeface="UTM Avo" panose="02040603050506020204" pitchFamily="18" charset="0"/>
                </a:rPr>
                <a:t>khóc nhè</a:t>
              </a:r>
              <a:endParaRPr lang="vi-VN" sz="7200" dirty="0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8CB9CE96-E785-5E8E-2E2F-E144649264B1}"/>
                </a:ext>
              </a:extLst>
            </p:cNvPr>
            <p:cNvSpPr txBox="1"/>
            <p:nvPr/>
          </p:nvSpPr>
          <p:spPr>
            <a:xfrm>
              <a:off x="7626508" y="4499094"/>
              <a:ext cx="138691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>
                  <a:solidFill>
                    <a:srgbClr val="FF0000"/>
                  </a:solidFill>
                  <a:latin typeface="UTM Avo" panose="02040603050506020204" pitchFamily="18" charset="0"/>
                </a:rPr>
                <a:t>oc</a:t>
              </a:r>
              <a:endParaRPr lang="vi-VN" sz="7200" dirty="0"/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FA21C35D-8A8A-A5D6-0B3F-98F31CC14014}"/>
              </a:ext>
            </a:extLst>
          </p:cNvPr>
          <p:cNvGrpSpPr/>
          <p:nvPr/>
        </p:nvGrpSpPr>
        <p:grpSpPr>
          <a:xfrm>
            <a:off x="6676751" y="4407882"/>
            <a:ext cx="4156907" cy="1203009"/>
            <a:chOff x="6703950" y="4488009"/>
            <a:chExt cx="4156907" cy="12030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5A752B4-5DC8-C210-B2E1-9C6261ACC002}"/>
                </a:ext>
              </a:extLst>
            </p:cNvPr>
            <p:cNvSpPr txBox="1"/>
            <p:nvPr/>
          </p:nvSpPr>
          <p:spPr>
            <a:xfrm>
              <a:off x="6703950" y="4490689"/>
              <a:ext cx="415690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>
                  <a:latin typeface="UTM Avo" panose="02040603050506020204" pitchFamily="18" charset="0"/>
                </a:rPr>
                <a:t>con cóc</a:t>
              </a:r>
              <a:endParaRPr lang="vi-VN" sz="7200" dirty="0"/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6B391584-73DB-B95B-3B67-B93F4A3EB8BE}"/>
                </a:ext>
              </a:extLst>
            </p:cNvPr>
            <p:cNvSpPr txBox="1"/>
            <p:nvPr/>
          </p:nvSpPr>
          <p:spPr>
            <a:xfrm>
              <a:off x="9382557" y="4488009"/>
              <a:ext cx="138691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>
                  <a:solidFill>
                    <a:srgbClr val="FF0000"/>
                  </a:solidFill>
                  <a:latin typeface="UTM Avo" panose="02040603050506020204" pitchFamily="18" charset="0"/>
                </a:rPr>
                <a:t>oc</a:t>
              </a:r>
              <a:endParaRPr lang="vi-VN" sz="7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1201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8C97EA9E-3497-41B7-D338-8F7C02ADA457}"/>
              </a:ext>
            </a:extLst>
          </p:cNvPr>
          <p:cNvSpPr/>
          <p:nvPr/>
        </p:nvSpPr>
        <p:spPr>
          <a:xfrm>
            <a:off x="4445040" y="1125304"/>
            <a:ext cx="3301920" cy="847814"/>
          </a:xfrm>
          <a:custGeom>
            <a:avLst/>
            <a:gdLst>
              <a:gd name="connsiteX0" fmla="*/ 0 w 3301920"/>
              <a:gd name="connsiteY0" fmla="*/ 0 h 847814"/>
              <a:gd name="connsiteX1" fmla="*/ 0 w 3301920"/>
              <a:gd name="connsiteY1" fmla="*/ 0 h 847814"/>
              <a:gd name="connsiteX2" fmla="*/ 484282 w 3301920"/>
              <a:gd name="connsiteY2" fmla="*/ 0 h 847814"/>
              <a:gd name="connsiteX3" fmla="*/ 1100640 w 3301920"/>
              <a:gd name="connsiteY3" fmla="*/ 0 h 847814"/>
              <a:gd name="connsiteX4" fmla="*/ 1683979 w 3301920"/>
              <a:gd name="connsiteY4" fmla="*/ 0 h 847814"/>
              <a:gd name="connsiteX5" fmla="*/ 2201280 w 3301920"/>
              <a:gd name="connsiteY5" fmla="*/ 0 h 847814"/>
              <a:gd name="connsiteX6" fmla="*/ 2718581 w 3301920"/>
              <a:gd name="connsiteY6" fmla="*/ 0 h 847814"/>
              <a:gd name="connsiteX7" fmla="*/ 3301920 w 3301920"/>
              <a:gd name="connsiteY7" fmla="*/ 0 h 847814"/>
              <a:gd name="connsiteX8" fmla="*/ 3301920 w 3301920"/>
              <a:gd name="connsiteY8" fmla="*/ 0 h 847814"/>
              <a:gd name="connsiteX9" fmla="*/ 3301920 w 3301920"/>
              <a:gd name="connsiteY9" fmla="*/ 415429 h 847814"/>
              <a:gd name="connsiteX10" fmla="*/ 3301920 w 3301920"/>
              <a:gd name="connsiteY10" fmla="*/ 847814 h 847814"/>
              <a:gd name="connsiteX11" fmla="*/ 3301920 w 3301920"/>
              <a:gd name="connsiteY11" fmla="*/ 847814 h 847814"/>
              <a:gd name="connsiteX12" fmla="*/ 2685562 w 3301920"/>
              <a:gd name="connsiteY12" fmla="*/ 847814 h 847814"/>
              <a:gd name="connsiteX13" fmla="*/ 2168261 w 3301920"/>
              <a:gd name="connsiteY13" fmla="*/ 847814 h 847814"/>
              <a:gd name="connsiteX14" fmla="*/ 1683979 w 3301920"/>
              <a:gd name="connsiteY14" fmla="*/ 847814 h 847814"/>
              <a:gd name="connsiteX15" fmla="*/ 1067621 w 3301920"/>
              <a:gd name="connsiteY15" fmla="*/ 847814 h 847814"/>
              <a:gd name="connsiteX16" fmla="*/ 583339 w 3301920"/>
              <a:gd name="connsiteY16" fmla="*/ 847814 h 847814"/>
              <a:gd name="connsiteX17" fmla="*/ 0 w 3301920"/>
              <a:gd name="connsiteY17" fmla="*/ 847814 h 847814"/>
              <a:gd name="connsiteX18" fmla="*/ 0 w 3301920"/>
              <a:gd name="connsiteY18" fmla="*/ 847814 h 847814"/>
              <a:gd name="connsiteX19" fmla="*/ 0 w 3301920"/>
              <a:gd name="connsiteY19" fmla="*/ 423907 h 847814"/>
              <a:gd name="connsiteX20" fmla="*/ 0 w 3301920"/>
              <a:gd name="connsiteY20" fmla="*/ 0 h 847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01920" h="847814" fill="none" extrusionOk="0">
                <a:moveTo>
                  <a:pt x="0" y="0"/>
                </a:moveTo>
                <a:lnTo>
                  <a:pt x="0" y="0"/>
                </a:lnTo>
                <a:cubicBezTo>
                  <a:pt x="162601" y="-6034"/>
                  <a:pt x="339751" y="27728"/>
                  <a:pt x="484282" y="0"/>
                </a:cubicBezTo>
                <a:cubicBezTo>
                  <a:pt x="628813" y="-27728"/>
                  <a:pt x="830042" y="36689"/>
                  <a:pt x="1100640" y="0"/>
                </a:cubicBezTo>
                <a:cubicBezTo>
                  <a:pt x="1371238" y="-36689"/>
                  <a:pt x="1460267" y="12554"/>
                  <a:pt x="1683979" y="0"/>
                </a:cubicBezTo>
                <a:cubicBezTo>
                  <a:pt x="1907691" y="-12554"/>
                  <a:pt x="1984928" y="17126"/>
                  <a:pt x="2201280" y="0"/>
                </a:cubicBezTo>
                <a:cubicBezTo>
                  <a:pt x="2417632" y="-17126"/>
                  <a:pt x="2535833" y="9705"/>
                  <a:pt x="2718581" y="0"/>
                </a:cubicBezTo>
                <a:cubicBezTo>
                  <a:pt x="2901329" y="-9705"/>
                  <a:pt x="3161008" y="36808"/>
                  <a:pt x="3301920" y="0"/>
                </a:cubicBezTo>
                <a:lnTo>
                  <a:pt x="3301920" y="0"/>
                </a:lnTo>
                <a:cubicBezTo>
                  <a:pt x="3325894" y="102052"/>
                  <a:pt x="3254567" y="216018"/>
                  <a:pt x="3301920" y="415429"/>
                </a:cubicBezTo>
                <a:cubicBezTo>
                  <a:pt x="3349273" y="614840"/>
                  <a:pt x="3272288" y="742957"/>
                  <a:pt x="3301920" y="847814"/>
                </a:cubicBezTo>
                <a:lnTo>
                  <a:pt x="3301920" y="847814"/>
                </a:lnTo>
                <a:cubicBezTo>
                  <a:pt x="3145432" y="882333"/>
                  <a:pt x="2906969" y="798813"/>
                  <a:pt x="2685562" y="847814"/>
                </a:cubicBezTo>
                <a:cubicBezTo>
                  <a:pt x="2464155" y="896815"/>
                  <a:pt x="2413665" y="813438"/>
                  <a:pt x="2168261" y="847814"/>
                </a:cubicBezTo>
                <a:cubicBezTo>
                  <a:pt x="1922857" y="882190"/>
                  <a:pt x="1914196" y="836903"/>
                  <a:pt x="1683979" y="847814"/>
                </a:cubicBezTo>
                <a:cubicBezTo>
                  <a:pt x="1453762" y="858725"/>
                  <a:pt x="1365685" y="790122"/>
                  <a:pt x="1067621" y="847814"/>
                </a:cubicBezTo>
                <a:cubicBezTo>
                  <a:pt x="769557" y="905506"/>
                  <a:pt x="709105" y="811288"/>
                  <a:pt x="583339" y="847814"/>
                </a:cubicBezTo>
                <a:cubicBezTo>
                  <a:pt x="457573" y="884340"/>
                  <a:pt x="241033" y="828638"/>
                  <a:pt x="0" y="847814"/>
                </a:cubicBezTo>
                <a:lnTo>
                  <a:pt x="0" y="847814"/>
                </a:lnTo>
                <a:cubicBezTo>
                  <a:pt x="-18909" y="643118"/>
                  <a:pt x="19875" y="561708"/>
                  <a:pt x="0" y="423907"/>
                </a:cubicBezTo>
                <a:cubicBezTo>
                  <a:pt x="-19875" y="286106"/>
                  <a:pt x="34723" y="159420"/>
                  <a:pt x="0" y="0"/>
                </a:cubicBezTo>
                <a:close/>
              </a:path>
              <a:path w="3301920" h="847814" stroke="0" extrusionOk="0">
                <a:moveTo>
                  <a:pt x="0" y="0"/>
                </a:moveTo>
                <a:lnTo>
                  <a:pt x="0" y="0"/>
                </a:lnTo>
                <a:cubicBezTo>
                  <a:pt x="190207" y="-23197"/>
                  <a:pt x="374015" y="27574"/>
                  <a:pt x="583339" y="0"/>
                </a:cubicBezTo>
                <a:cubicBezTo>
                  <a:pt x="792663" y="-27574"/>
                  <a:pt x="950198" y="13889"/>
                  <a:pt x="1067621" y="0"/>
                </a:cubicBezTo>
                <a:cubicBezTo>
                  <a:pt x="1185044" y="-13889"/>
                  <a:pt x="1375666" y="9457"/>
                  <a:pt x="1518883" y="0"/>
                </a:cubicBezTo>
                <a:cubicBezTo>
                  <a:pt x="1662100" y="-9457"/>
                  <a:pt x="1822724" y="14524"/>
                  <a:pt x="2003165" y="0"/>
                </a:cubicBezTo>
                <a:cubicBezTo>
                  <a:pt x="2183606" y="-14524"/>
                  <a:pt x="2403907" y="50611"/>
                  <a:pt x="2553485" y="0"/>
                </a:cubicBezTo>
                <a:cubicBezTo>
                  <a:pt x="2703063" y="-50611"/>
                  <a:pt x="2970452" y="4360"/>
                  <a:pt x="3301920" y="0"/>
                </a:cubicBezTo>
                <a:lnTo>
                  <a:pt x="3301920" y="0"/>
                </a:lnTo>
                <a:cubicBezTo>
                  <a:pt x="3349419" y="163078"/>
                  <a:pt x="3277232" y="291230"/>
                  <a:pt x="3301920" y="432385"/>
                </a:cubicBezTo>
                <a:cubicBezTo>
                  <a:pt x="3326608" y="573541"/>
                  <a:pt x="3253201" y="723337"/>
                  <a:pt x="3301920" y="847814"/>
                </a:cubicBezTo>
                <a:lnTo>
                  <a:pt x="3301920" y="847814"/>
                </a:lnTo>
                <a:cubicBezTo>
                  <a:pt x="3135677" y="861790"/>
                  <a:pt x="3051384" y="836606"/>
                  <a:pt x="2817638" y="847814"/>
                </a:cubicBezTo>
                <a:cubicBezTo>
                  <a:pt x="2583892" y="859022"/>
                  <a:pt x="2506379" y="790967"/>
                  <a:pt x="2300338" y="847814"/>
                </a:cubicBezTo>
                <a:cubicBezTo>
                  <a:pt x="2094297" y="904661"/>
                  <a:pt x="1979792" y="844358"/>
                  <a:pt x="1816056" y="847814"/>
                </a:cubicBezTo>
                <a:cubicBezTo>
                  <a:pt x="1652320" y="851270"/>
                  <a:pt x="1418841" y="834048"/>
                  <a:pt x="1232717" y="847814"/>
                </a:cubicBezTo>
                <a:cubicBezTo>
                  <a:pt x="1046593" y="861580"/>
                  <a:pt x="917601" y="805736"/>
                  <a:pt x="748435" y="847814"/>
                </a:cubicBezTo>
                <a:cubicBezTo>
                  <a:pt x="579269" y="889892"/>
                  <a:pt x="251710" y="773953"/>
                  <a:pt x="0" y="847814"/>
                </a:cubicBezTo>
                <a:lnTo>
                  <a:pt x="0" y="847814"/>
                </a:lnTo>
                <a:cubicBezTo>
                  <a:pt x="-26245" y="634264"/>
                  <a:pt x="5668" y="618012"/>
                  <a:pt x="0" y="415429"/>
                </a:cubicBezTo>
                <a:cubicBezTo>
                  <a:pt x="-5668" y="212847"/>
                  <a:pt x="49167" y="143500"/>
                  <a:pt x="0" y="0"/>
                </a:cubicBezTo>
                <a:close/>
              </a:path>
            </a:pathLst>
          </a:custGeom>
          <a:solidFill>
            <a:srgbClr val="FBE5F2"/>
          </a:solidFill>
          <a:ln w="41275">
            <a:solidFill>
              <a:srgbClr val="912962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912962"/>
                </a:solidFill>
                <a:latin typeface="UTM Avo" panose="02040603050506020204" pitchFamily="18" charset="0"/>
              </a:rPr>
              <a:t>Chuẩn bị</a:t>
            </a:r>
            <a:endParaRPr lang="en-US" sz="4400" b="1" dirty="0">
              <a:solidFill>
                <a:srgbClr val="912962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 descr="Bảng học sinh bảng con lớp 1">
            <a:extLst>
              <a:ext uri="{FF2B5EF4-FFF2-40B4-BE49-F238E27FC236}">
                <a16:creationId xmlns:a16="http://schemas.microsoft.com/office/drawing/2014/main" id="{1A353DB0-B583-069F-B09A-71F87C0A3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 b="17500"/>
          <a:stretch/>
        </p:blipFill>
        <p:spPr bwMode="auto">
          <a:xfrm>
            <a:off x="1005573" y="2849657"/>
            <a:ext cx="3429983" cy="222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HẤN VIẾT BẢNG MIC TRẮNG (10 VIÊN) - Văn phòng phẩm Thịnh Đại Phát">
            <a:extLst>
              <a:ext uri="{FF2B5EF4-FFF2-40B4-BE49-F238E27FC236}">
                <a16:creationId xmlns:a16="http://schemas.microsoft.com/office/drawing/2014/main" id="{816FE674-2C68-3075-80F9-CC407BB33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0" b="13098"/>
          <a:stretch/>
        </p:blipFill>
        <p:spPr bwMode="auto">
          <a:xfrm>
            <a:off x="4288790" y="2485046"/>
            <a:ext cx="3656457" cy="260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au Bảng Deli 7810">
            <a:extLst>
              <a:ext uri="{FF2B5EF4-FFF2-40B4-BE49-F238E27FC236}">
                <a16:creationId xmlns:a16="http://schemas.microsoft.com/office/drawing/2014/main" id="{F23D2522-1CEA-9877-DFBA-3ECC7B478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 bwMode="auto">
          <a:xfrm>
            <a:off x="7929485" y="2849657"/>
            <a:ext cx="3314712" cy="220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F2DBAA-8FDF-FC79-1A23-DFE8B23E8425}"/>
              </a:ext>
            </a:extLst>
          </p:cNvPr>
          <p:cNvSpPr txBox="1"/>
          <p:nvPr/>
        </p:nvSpPr>
        <p:spPr>
          <a:xfrm>
            <a:off x="1242299" y="5085939"/>
            <a:ext cx="295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bảng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con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2A4AB-73C6-5227-D69E-A16F20FACA50}"/>
              </a:ext>
            </a:extLst>
          </p:cNvPr>
          <p:cNvSpPr txBox="1"/>
          <p:nvPr/>
        </p:nvSpPr>
        <p:spPr>
          <a:xfrm>
            <a:off x="4749946" y="5085939"/>
            <a:ext cx="3179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en-US" sz="360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phấn trắng</a:t>
            </a:r>
            <a:endParaRPr lang="en-US" sz="3600" dirty="0">
              <a:solidFill>
                <a:prstClr val="black">
                  <a:lumMod val="85000"/>
                  <a:lumOff val="15000"/>
                </a:prst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DABFF-BA01-0D42-C663-DFE880655A69}"/>
              </a:ext>
            </a:extLst>
          </p:cNvPr>
          <p:cNvSpPr txBox="1"/>
          <p:nvPr/>
        </p:nvSpPr>
        <p:spPr>
          <a:xfrm>
            <a:off x="7708521" y="5076098"/>
            <a:ext cx="3756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đồ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lau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bảng</a:t>
            </a:r>
            <a:endParaRPr lang="en-US" sz="3600" dirty="0">
              <a:solidFill>
                <a:prstClr val="black">
                  <a:lumMod val="85000"/>
                  <a:lumOff val="15000"/>
                </a:prst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49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64227" y="661735"/>
            <a:ext cx="2821972" cy="674697"/>
            <a:chOff x="1179443" y="742121"/>
            <a:chExt cx="3087211" cy="731520"/>
          </a:xfrm>
          <a:solidFill>
            <a:srgbClr val="8A56A3"/>
          </a:solidFill>
        </p:grpSpPr>
        <p:sp>
          <p:nvSpPr>
            <p:cNvPr id="3" name="Oval 2"/>
            <p:cNvSpPr/>
            <p:nvPr/>
          </p:nvSpPr>
          <p:spPr>
            <a:xfrm>
              <a:off x="1179443" y="742121"/>
              <a:ext cx="731520" cy="7315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056737" y="796455"/>
              <a:ext cx="2209917" cy="62285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viết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Freeform 3">
            <a:extLst>
              <a:ext uri="{FF2B5EF4-FFF2-40B4-BE49-F238E27FC236}">
                <a16:creationId xmlns:a16="http://schemas.microsoft.com/office/drawing/2014/main" id="{A1565C5D-4F22-6755-CD28-26D07BF7A850}"/>
              </a:ext>
            </a:extLst>
          </p:cNvPr>
          <p:cNvSpPr/>
          <p:nvPr/>
        </p:nvSpPr>
        <p:spPr>
          <a:xfrm>
            <a:off x="292487" y="2404718"/>
            <a:ext cx="11607026" cy="2440353"/>
          </a:xfrm>
          <a:custGeom>
            <a:avLst/>
            <a:gdLst/>
            <a:ahLst/>
            <a:cxnLst/>
            <a:rect l="l" t="t" r="r" b="b"/>
            <a:pathLst>
              <a:path w="7402265" h="1556311">
                <a:moveTo>
                  <a:pt x="0" y="0"/>
                </a:moveTo>
                <a:lnTo>
                  <a:pt x="7402265" y="0"/>
                </a:lnTo>
                <a:lnTo>
                  <a:pt x="7402265" y="1556312"/>
                </a:lnTo>
                <a:lnTo>
                  <a:pt x="0" y="15563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01" t="-41600" r="-28571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0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6CE29-1DE2-A345-CE0C-10D4CD93E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B5E0802-D9CB-FC60-481E-7996CF1E0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649" y="1833163"/>
            <a:ext cx="7032702" cy="170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151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4227" y="661735"/>
            <a:ext cx="2779608" cy="674697"/>
            <a:chOff x="1179443" y="742121"/>
            <a:chExt cx="3040865" cy="731520"/>
          </a:xfrm>
          <a:solidFill>
            <a:srgbClr val="8A56A3"/>
          </a:solidFill>
        </p:grpSpPr>
        <p:sp>
          <p:nvSpPr>
            <p:cNvPr id="4" name="Oval 3"/>
            <p:cNvSpPr/>
            <p:nvPr/>
          </p:nvSpPr>
          <p:spPr>
            <a:xfrm>
              <a:off x="1179443" y="742121"/>
              <a:ext cx="731520" cy="7315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UTM Avo" panose="02040603050506020204" pitchFamily="18" charset="0"/>
                </a:rPr>
                <a:t>4</a:t>
              </a:r>
              <a:endParaRPr lang="vi-VN" sz="3200" b="1" dirty="0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056737" y="796455"/>
              <a:ext cx="2163571" cy="6228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latin typeface="UTM Avo" panose="02040603050506020204" pitchFamily="18" charset="0"/>
                </a:rPr>
                <a:t>Tập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đọc</a:t>
              </a:r>
              <a:endParaRPr lang="vi-VN" sz="3200" dirty="0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1AC7F04C-996B-E4E7-91BB-AC375CFF4CF3}"/>
              </a:ext>
            </a:extLst>
          </p:cNvPr>
          <p:cNvSpPr txBox="1"/>
          <p:nvPr/>
        </p:nvSpPr>
        <p:spPr>
          <a:xfrm>
            <a:off x="5279915" y="1010810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solidFill>
                  <a:srgbClr val="C33C46"/>
                </a:solidFill>
                <a:latin typeface="UTM Avo" panose="02040603050506020204" pitchFamily="18" charset="0"/>
              </a:rPr>
              <a:t>Đi học</a:t>
            </a:r>
            <a:endParaRPr lang="vi-VN" sz="3600" dirty="0">
              <a:solidFill>
                <a:srgbClr val="C33C46"/>
              </a:solidFill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FD0FB448-4E1B-0B0E-2542-B37B8F6DD21D}"/>
              </a:ext>
            </a:extLst>
          </p:cNvPr>
          <p:cNvSpPr txBox="1"/>
          <p:nvPr/>
        </p:nvSpPr>
        <p:spPr>
          <a:xfrm>
            <a:off x="73691" y="1657141"/>
            <a:ext cx="5562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en-US" sz="2800">
                <a:latin typeface="UTM Avo" panose="02040603050506020204" pitchFamily="18" charset="0"/>
              </a:rPr>
              <a:t>Sóc, nhóm và thỏ ngọc</a:t>
            </a:r>
          </a:p>
          <a:p>
            <a:pPr indent="355600" algn="just"/>
            <a:r>
              <a:rPr lang="en-US" sz="2800">
                <a:latin typeface="UTM Avo" panose="02040603050506020204" pitchFamily="18" charset="0"/>
              </a:rPr>
              <a:t>Học lớp cô sơn ca</a:t>
            </a:r>
          </a:p>
          <a:p>
            <a:pPr indent="355600" algn="just"/>
            <a:r>
              <a:rPr lang="en-US" sz="2800">
                <a:latin typeface="UTM Avo" panose="02040603050506020204" pitchFamily="18" charset="0"/>
              </a:rPr>
              <a:t>Bác ngựa đón từ nhà</a:t>
            </a:r>
          </a:p>
          <a:p>
            <a:pPr indent="355600" algn="just"/>
            <a:r>
              <a:rPr lang="en-US" sz="2800">
                <a:latin typeface="UTM Avo" panose="02040603050506020204" pitchFamily="18" charset="0"/>
              </a:rPr>
              <a:t>Đưa cả ba đi học.</a:t>
            </a:r>
          </a:p>
          <a:p>
            <a:pPr indent="355600" algn="just"/>
            <a:endParaRPr lang="en-US" sz="2800">
              <a:latin typeface="UTM Avo" panose="02040603050506020204" pitchFamily="18" charset="0"/>
            </a:endParaRPr>
          </a:p>
          <a:p>
            <a:pPr indent="355600" algn="just"/>
            <a:r>
              <a:rPr lang="en-US" sz="2800">
                <a:latin typeface="UTM Avo" panose="02040603050506020204" pitchFamily="18" charset="0"/>
              </a:rPr>
              <a:t>Vó ngựa va lóc cóc</a:t>
            </a:r>
          </a:p>
          <a:p>
            <a:pPr indent="355600" algn="just"/>
            <a:r>
              <a:rPr lang="en-US" sz="2800">
                <a:latin typeface="UTM Avo" panose="02040603050506020204" pitchFamily="18" charset="0"/>
              </a:rPr>
              <a:t>Xe cứ lăn bon bon</a:t>
            </a:r>
          </a:p>
          <a:p>
            <a:pPr indent="355600" algn="just"/>
            <a:r>
              <a:rPr lang="en-US" sz="2800">
                <a:latin typeface="UTM Avo" panose="02040603050506020204" pitchFamily="18" charset="0"/>
              </a:rPr>
              <a:t>Chim chóc liệng vòng tròn</a:t>
            </a:r>
          </a:p>
          <a:p>
            <a:pPr indent="355600" algn="just"/>
            <a:r>
              <a:rPr lang="en-US" sz="2800">
                <a:latin typeface="UTM Avo" panose="02040603050506020204" pitchFamily="18" charset="0"/>
              </a:rPr>
              <a:t>Hát ca vang rộn rã.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CD7749E-8AE5-B891-B094-94E5ABB86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529" y="265379"/>
            <a:ext cx="4728780" cy="632724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68D3D7C-722B-8EE0-F856-FDBEFA9DD4AF}"/>
              </a:ext>
            </a:extLst>
          </p:cNvPr>
          <p:cNvSpPr txBox="1"/>
          <p:nvPr/>
        </p:nvSpPr>
        <p:spPr>
          <a:xfrm>
            <a:off x="4547703" y="1657141"/>
            <a:ext cx="472878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55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 học lắm sự lạ</a:t>
            </a:r>
          </a:p>
          <a:p>
            <a:pPr marL="0" marR="0" lvl="0" indent="355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Cha mẹ vẫn chờ mong</a:t>
            </a:r>
          </a:p>
          <a:p>
            <a:pPr marL="0" marR="0" lvl="0" indent="355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Ba bạn hứa trong lòng</a:t>
            </a:r>
          </a:p>
          <a:p>
            <a:pPr marL="0" marR="0" lvl="0" indent="355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 tập thật chăm chỉ.</a:t>
            </a:r>
          </a:p>
          <a:p>
            <a:pPr marL="0" marR="0" lvl="0" indent="355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355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HẢI LÊ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77446D6E-1182-75F1-CC70-7B3973FA2C30}"/>
              </a:ext>
            </a:extLst>
          </p:cNvPr>
          <p:cNvSpPr txBox="1"/>
          <p:nvPr/>
        </p:nvSpPr>
        <p:spPr>
          <a:xfrm>
            <a:off x="73691" y="1657141"/>
            <a:ext cx="5562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en-US" sz="2800">
                <a:latin typeface="UTM Avo" panose="02040603050506020204" pitchFamily="18" charset="0"/>
              </a:rPr>
              <a:t>Sóc, nhóm và thỏ ngọc</a:t>
            </a:r>
          </a:p>
          <a:p>
            <a:pPr indent="355600" algn="just"/>
            <a:r>
              <a:rPr lang="en-US" sz="2800">
                <a:latin typeface="UTM Avo" panose="02040603050506020204" pitchFamily="18" charset="0"/>
              </a:rPr>
              <a:t>Học lớp cô sơn ca</a:t>
            </a:r>
          </a:p>
          <a:p>
            <a:pPr indent="355600" algn="just"/>
            <a:r>
              <a:rPr lang="en-US" sz="2800">
                <a:latin typeface="UTM Avo" panose="02040603050506020204" pitchFamily="18" charset="0"/>
              </a:rPr>
              <a:t>Bác ngựa đón từ nhà</a:t>
            </a:r>
          </a:p>
          <a:p>
            <a:pPr indent="355600" algn="just"/>
            <a:r>
              <a:rPr lang="en-US" sz="2800">
                <a:latin typeface="UTM Avo" panose="02040603050506020204" pitchFamily="18" charset="0"/>
              </a:rPr>
              <a:t>Đưa cả ba </a:t>
            </a:r>
            <a:r>
              <a:rPr lang="en-US" sz="2800">
                <a:solidFill>
                  <a:srgbClr val="F15549"/>
                </a:solidFill>
                <a:latin typeface="UTM Avo" panose="02040603050506020204" pitchFamily="18" charset="0"/>
              </a:rPr>
              <a:t>đi học</a:t>
            </a:r>
            <a:r>
              <a:rPr lang="en-US" sz="2800">
                <a:latin typeface="UTM Avo" panose="02040603050506020204" pitchFamily="18" charset="0"/>
              </a:rPr>
              <a:t>.</a:t>
            </a:r>
          </a:p>
          <a:p>
            <a:pPr indent="355600" algn="just"/>
            <a:endParaRPr lang="en-US" sz="2800">
              <a:latin typeface="UTM Avo" panose="02040603050506020204" pitchFamily="18" charset="0"/>
            </a:endParaRPr>
          </a:p>
          <a:p>
            <a:pPr indent="355600" algn="just"/>
            <a:r>
              <a:rPr lang="en-US" sz="2800">
                <a:latin typeface="UTM Avo" panose="02040603050506020204" pitchFamily="18" charset="0"/>
              </a:rPr>
              <a:t>Vó ngựa va lóc cóc</a:t>
            </a:r>
          </a:p>
          <a:p>
            <a:pPr indent="355600" algn="just"/>
            <a:r>
              <a:rPr lang="en-US" sz="2800">
                <a:latin typeface="UTM Avo" panose="02040603050506020204" pitchFamily="18" charset="0"/>
              </a:rPr>
              <a:t>Xe cứ lăn </a:t>
            </a:r>
            <a:r>
              <a:rPr lang="en-US" sz="2800">
                <a:solidFill>
                  <a:srgbClr val="F15549"/>
                </a:solidFill>
                <a:latin typeface="UTM Avo" panose="02040603050506020204" pitchFamily="18" charset="0"/>
              </a:rPr>
              <a:t>bon bon</a:t>
            </a:r>
          </a:p>
          <a:p>
            <a:pPr indent="355600" algn="just"/>
            <a:r>
              <a:rPr lang="en-US" sz="2800">
                <a:latin typeface="UTM Avo" panose="02040603050506020204" pitchFamily="18" charset="0"/>
              </a:rPr>
              <a:t>Chim chóc liệng vòng tròn</a:t>
            </a:r>
          </a:p>
          <a:p>
            <a:pPr indent="355600" algn="just"/>
            <a:r>
              <a:rPr lang="en-US" sz="2800">
                <a:latin typeface="UTM Avo" panose="02040603050506020204" pitchFamily="18" charset="0"/>
              </a:rPr>
              <a:t>Hát ca vang </a:t>
            </a:r>
            <a:r>
              <a:rPr lang="en-US" sz="2800">
                <a:solidFill>
                  <a:srgbClr val="F15549"/>
                </a:solidFill>
                <a:latin typeface="UTM Avo" panose="02040603050506020204" pitchFamily="18" charset="0"/>
              </a:rPr>
              <a:t>rộn rã</a:t>
            </a:r>
            <a:r>
              <a:rPr lang="en-US" sz="280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7156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A64FD212-DF8C-0FFF-0826-1E469D511628}"/>
              </a:ext>
            </a:extLst>
          </p:cNvPr>
          <p:cNvSpPr/>
          <p:nvPr/>
        </p:nvSpPr>
        <p:spPr>
          <a:xfrm>
            <a:off x="2999734" y="1930642"/>
            <a:ext cx="2308812" cy="885693"/>
          </a:xfrm>
          <a:custGeom>
            <a:avLst/>
            <a:gdLst>
              <a:gd name="connsiteX0" fmla="*/ 0 w 2308812"/>
              <a:gd name="connsiteY0" fmla="*/ 147618 h 885693"/>
              <a:gd name="connsiteX1" fmla="*/ 147618 w 2308812"/>
              <a:gd name="connsiteY1" fmla="*/ 0 h 885693"/>
              <a:gd name="connsiteX2" fmla="*/ 2161194 w 2308812"/>
              <a:gd name="connsiteY2" fmla="*/ 0 h 885693"/>
              <a:gd name="connsiteX3" fmla="*/ 2308812 w 2308812"/>
              <a:gd name="connsiteY3" fmla="*/ 147618 h 885693"/>
              <a:gd name="connsiteX4" fmla="*/ 2308812 w 2308812"/>
              <a:gd name="connsiteY4" fmla="*/ 738075 h 885693"/>
              <a:gd name="connsiteX5" fmla="*/ 2161194 w 2308812"/>
              <a:gd name="connsiteY5" fmla="*/ 885693 h 885693"/>
              <a:gd name="connsiteX6" fmla="*/ 147618 w 2308812"/>
              <a:gd name="connsiteY6" fmla="*/ 885693 h 885693"/>
              <a:gd name="connsiteX7" fmla="*/ 0 w 2308812"/>
              <a:gd name="connsiteY7" fmla="*/ 738075 h 885693"/>
              <a:gd name="connsiteX8" fmla="*/ 0 w 2308812"/>
              <a:gd name="connsiteY8" fmla="*/ 147618 h 8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812" h="885693" fill="none" extrusionOk="0">
                <a:moveTo>
                  <a:pt x="0" y="147618"/>
                </a:moveTo>
                <a:cubicBezTo>
                  <a:pt x="383" y="76445"/>
                  <a:pt x="67753" y="2789"/>
                  <a:pt x="147618" y="0"/>
                </a:cubicBezTo>
                <a:cubicBezTo>
                  <a:pt x="470037" y="72427"/>
                  <a:pt x="1314091" y="61419"/>
                  <a:pt x="2161194" y="0"/>
                </a:cubicBezTo>
                <a:cubicBezTo>
                  <a:pt x="2241557" y="-8014"/>
                  <a:pt x="2299553" y="63290"/>
                  <a:pt x="2308812" y="147618"/>
                </a:cubicBezTo>
                <a:cubicBezTo>
                  <a:pt x="2308426" y="266052"/>
                  <a:pt x="2257619" y="502974"/>
                  <a:pt x="2308812" y="738075"/>
                </a:cubicBezTo>
                <a:cubicBezTo>
                  <a:pt x="2309301" y="817121"/>
                  <a:pt x="2240242" y="882913"/>
                  <a:pt x="2161194" y="885693"/>
                </a:cubicBezTo>
                <a:cubicBezTo>
                  <a:pt x="1647107" y="915520"/>
                  <a:pt x="895823" y="806387"/>
                  <a:pt x="147618" y="885693"/>
                </a:cubicBezTo>
                <a:cubicBezTo>
                  <a:pt x="74434" y="884750"/>
                  <a:pt x="-6591" y="820905"/>
                  <a:pt x="0" y="738075"/>
                </a:cubicBezTo>
                <a:cubicBezTo>
                  <a:pt x="-47245" y="509325"/>
                  <a:pt x="49514" y="289287"/>
                  <a:pt x="0" y="147618"/>
                </a:cubicBezTo>
                <a:close/>
              </a:path>
              <a:path w="2308812" h="885693" stroke="0" extrusionOk="0">
                <a:moveTo>
                  <a:pt x="0" y="147618"/>
                </a:moveTo>
                <a:cubicBezTo>
                  <a:pt x="8536" y="68418"/>
                  <a:pt x="67004" y="1903"/>
                  <a:pt x="147618" y="0"/>
                </a:cubicBezTo>
                <a:cubicBezTo>
                  <a:pt x="641709" y="123000"/>
                  <a:pt x="1568211" y="-96860"/>
                  <a:pt x="2161194" y="0"/>
                </a:cubicBezTo>
                <a:cubicBezTo>
                  <a:pt x="2230475" y="-9333"/>
                  <a:pt x="2314285" y="55058"/>
                  <a:pt x="2308812" y="147618"/>
                </a:cubicBezTo>
                <a:cubicBezTo>
                  <a:pt x="2325413" y="299383"/>
                  <a:pt x="2334814" y="464393"/>
                  <a:pt x="2308812" y="738075"/>
                </a:cubicBezTo>
                <a:cubicBezTo>
                  <a:pt x="2305363" y="820851"/>
                  <a:pt x="2234424" y="884335"/>
                  <a:pt x="2161194" y="885693"/>
                </a:cubicBezTo>
                <a:cubicBezTo>
                  <a:pt x="1190102" y="724986"/>
                  <a:pt x="1104987" y="925360"/>
                  <a:pt x="147618" y="885693"/>
                </a:cubicBezTo>
                <a:cubicBezTo>
                  <a:pt x="64050" y="885281"/>
                  <a:pt x="-4336" y="817638"/>
                  <a:pt x="0" y="738075"/>
                </a:cubicBezTo>
                <a:cubicBezTo>
                  <a:pt x="-13392" y="574108"/>
                  <a:pt x="39574" y="438072"/>
                  <a:pt x="0" y="1476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</a:rPr>
              <a:t>đ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 học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B7B93793-5A17-7207-9609-09604F8C6C26}"/>
              </a:ext>
            </a:extLst>
          </p:cNvPr>
          <p:cNvSpPr/>
          <p:nvPr/>
        </p:nvSpPr>
        <p:spPr>
          <a:xfrm>
            <a:off x="5707956" y="1927576"/>
            <a:ext cx="2818097" cy="885693"/>
          </a:xfrm>
          <a:custGeom>
            <a:avLst/>
            <a:gdLst>
              <a:gd name="connsiteX0" fmla="*/ 0 w 2818097"/>
              <a:gd name="connsiteY0" fmla="*/ 147618 h 885693"/>
              <a:gd name="connsiteX1" fmla="*/ 147618 w 2818097"/>
              <a:gd name="connsiteY1" fmla="*/ 0 h 885693"/>
              <a:gd name="connsiteX2" fmla="*/ 2670479 w 2818097"/>
              <a:gd name="connsiteY2" fmla="*/ 0 h 885693"/>
              <a:gd name="connsiteX3" fmla="*/ 2818097 w 2818097"/>
              <a:gd name="connsiteY3" fmla="*/ 147618 h 885693"/>
              <a:gd name="connsiteX4" fmla="*/ 2818097 w 2818097"/>
              <a:gd name="connsiteY4" fmla="*/ 738075 h 885693"/>
              <a:gd name="connsiteX5" fmla="*/ 2670479 w 2818097"/>
              <a:gd name="connsiteY5" fmla="*/ 885693 h 885693"/>
              <a:gd name="connsiteX6" fmla="*/ 147618 w 2818097"/>
              <a:gd name="connsiteY6" fmla="*/ 885693 h 885693"/>
              <a:gd name="connsiteX7" fmla="*/ 0 w 2818097"/>
              <a:gd name="connsiteY7" fmla="*/ 738075 h 885693"/>
              <a:gd name="connsiteX8" fmla="*/ 0 w 2818097"/>
              <a:gd name="connsiteY8" fmla="*/ 147618 h 8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8097" h="885693" fill="none" extrusionOk="0">
                <a:moveTo>
                  <a:pt x="0" y="147618"/>
                </a:moveTo>
                <a:cubicBezTo>
                  <a:pt x="383" y="76445"/>
                  <a:pt x="67753" y="2789"/>
                  <a:pt x="147618" y="0"/>
                </a:cubicBezTo>
                <a:cubicBezTo>
                  <a:pt x="540527" y="72427"/>
                  <a:pt x="2114586" y="61419"/>
                  <a:pt x="2670479" y="0"/>
                </a:cubicBezTo>
                <a:cubicBezTo>
                  <a:pt x="2750842" y="-8014"/>
                  <a:pt x="2808838" y="63290"/>
                  <a:pt x="2818097" y="147618"/>
                </a:cubicBezTo>
                <a:cubicBezTo>
                  <a:pt x="2817711" y="266052"/>
                  <a:pt x="2766904" y="502974"/>
                  <a:pt x="2818097" y="738075"/>
                </a:cubicBezTo>
                <a:cubicBezTo>
                  <a:pt x="2818586" y="817121"/>
                  <a:pt x="2749527" y="882913"/>
                  <a:pt x="2670479" y="885693"/>
                </a:cubicBezTo>
                <a:cubicBezTo>
                  <a:pt x="1459629" y="915520"/>
                  <a:pt x="490774" y="806387"/>
                  <a:pt x="147618" y="885693"/>
                </a:cubicBezTo>
                <a:cubicBezTo>
                  <a:pt x="74434" y="884750"/>
                  <a:pt x="-6591" y="820905"/>
                  <a:pt x="0" y="738075"/>
                </a:cubicBezTo>
                <a:cubicBezTo>
                  <a:pt x="-47245" y="509325"/>
                  <a:pt x="49514" y="289287"/>
                  <a:pt x="0" y="147618"/>
                </a:cubicBezTo>
                <a:close/>
              </a:path>
              <a:path w="2818097" h="885693" stroke="0" extrusionOk="0">
                <a:moveTo>
                  <a:pt x="0" y="147618"/>
                </a:moveTo>
                <a:cubicBezTo>
                  <a:pt x="8536" y="68418"/>
                  <a:pt x="67004" y="1903"/>
                  <a:pt x="147618" y="0"/>
                </a:cubicBezTo>
                <a:cubicBezTo>
                  <a:pt x="811530" y="123000"/>
                  <a:pt x="2330233" y="-96860"/>
                  <a:pt x="2670479" y="0"/>
                </a:cubicBezTo>
                <a:cubicBezTo>
                  <a:pt x="2739760" y="-9333"/>
                  <a:pt x="2823570" y="55058"/>
                  <a:pt x="2818097" y="147618"/>
                </a:cubicBezTo>
                <a:cubicBezTo>
                  <a:pt x="2834698" y="299383"/>
                  <a:pt x="2844099" y="464393"/>
                  <a:pt x="2818097" y="738075"/>
                </a:cubicBezTo>
                <a:cubicBezTo>
                  <a:pt x="2814648" y="820851"/>
                  <a:pt x="2743709" y="884335"/>
                  <a:pt x="2670479" y="885693"/>
                </a:cubicBezTo>
                <a:cubicBezTo>
                  <a:pt x="1613705" y="724986"/>
                  <a:pt x="714417" y="925360"/>
                  <a:pt x="147618" y="885693"/>
                </a:cubicBezTo>
                <a:cubicBezTo>
                  <a:pt x="64050" y="885281"/>
                  <a:pt x="-4336" y="817638"/>
                  <a:pt x="0" y="738075"/>
                </a:cubicBezTo>
                <a:cubicBezTo>
                  <a:pt x="-13392" y="574108"/>
                  <a:pt x="39574" y="438072"/>
                  <a:pt x="0" y="1476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</a:rPr>
              <a:t>thỏ ngọc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5406E31A-1DDF-A266-3D03-B4C6F82FEC42}"/>
              </a:ext>
            </a:extLst>
          </p:cNvPr>
          <p:cNvSpPr/>
          <p:nvPr/>
        </p:nvSpPr>
        <p:spPr>
          <a:xfrm>
            <a:off x="3702001" y="3108796"/>
            <a:ext cx="3195816" cy="885693"/>
          </a:xfrm>
          <a:custGeom>
            <a:avLst/>
            <a:gdLst>
              <a:gd name="connsiteX0" fmla="*/ 0 w 3195816"/>
              <a:gd name="connsiteY0" fmla="*/ 147618 h 885693"/>
              <a:gd name="connsiteX1" fmla="*/ 147618 w 3195816"/>
              <a:gd name="connsiteY1" fmla="*/ 0 h 885693"/>
              <a:gd name="connsiteX2" fmla="*/ 3048198 w 3195816"/>
              <a:gd name="connsiteY2" fmla="*/ 0 h 885693"/>
              <a:gd name="connsiteX3" fmla="*/ 3195816 w 3195816"/>
              <a:gd name="connsiteY3" fmla="*/ 147618 h 885693"/>
              <a:gd name="connsiteX4" fmla="*/ 3195816 w 3195816"/>
              <a:gd name="connsiteY4" fmla="*/ 738075 h 885693"/>
              <a:gd name="connsiteX5" fmla="*/ 3048198 w 3195816"/>
              <a:gd name="connsiteY5" fmla="*/ 885693 h 885693"/>
              <a:gd name="connsiteX6" fmla="*/ 147618 w 3195816"/>
              <a:gd name="connsiteY6" fmla="*/ 885693 h 885693"/>
              <a:gd name="connsiteX7" fmla="*/ 0 w 3195816"/>
              <a:gd name="connsiteY7" fmla="*/ 738075 h 885693"/>
              <a:gd name="connsiteX8" fmla="*/ 0 w 3195816"/>
              <a:gd name="connsiteY8" fmla="*/ 147618 h 8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5816" h="885693" fill="none" extrusionOk="0">
                <a:moveTo>
                  <a:pt x="0" y="147618"/>
                </a:moveTo>
                <a:cubicBezTo>
                  <a:pt x="383" y="76445"/>
                  <a:pt x="67753" y="2789"/>
                  <a:pt x="147618" y="0"/>
                </a:cubicBezTo>
                <a:cubicBezTo>
                  <a:pt x="1085410" y="72427"/>
                  <a:pt x="1680826" y="61419"/>
                  <a:pt x="3048198" y="0"/>
                </a:cubicBezTo>
                <a:cubicBezTo>
                  <a:pt x="3128561" y="-8014"/>
                  <a:pt x="3186557" y="63290"/>
                  <a:pt x="3195816" y="147618"/>
                </a:cubicBezTo>
                <a:cubicBezTo>
                  <a:pt x="3195430" y="266052"/>
                  <a:pt x="3144623" y="502974"/>
                  <a:pt x="3195816" y="738075"/>
                </a:cubicBezTo>
                <a:cubicBezTo>
                  <a:pt x="3196305" y="817121"/>
                  <a:pt x="3127246" y="882913"/>
                  <a:pt x="3048198" y="885693"/>
                </a:cubicBezTo>
                <a:cubicBezTo>
                  <a:pt x="2366875" y="915520"/>
                  <a:pt x="928265" y="806387"/>
                  <a:pt x="147618" y="885693"/>
                </a:cubicBezTo>
                <a:cubicBezTo>
                  <a:pt x="74434" y="884750"/>
                  <a:pt x="-6591" y="820905"/>
                  <a:pt x="0" y="738075"/>
                </a:cubicBezTo>
                <a:cubicBezTo>
                  <a:pt x="-47245" y="509325"/>
                  <a:pt x="49514" y="289287"/>
                  <a:pt x="0" y="147618"/>
                </a:cubicBezTo>
                <a:close/>
              </a:path>
              <a:path w="3195816" h="885693" stroke="0" extrusionOk="0">
                <a:moveTo>
                  <a:pt x="0" y="147618"/>
                </a:moveTo>
                <a:cubicBezTo>
                  <a:pt x="8536" y="68418"/>
                  <a:pt x="67004" y="1903"/>
                  <a:pt x="147618" y="0"/>
                </a:cubicBezTo>
                <a:cubicBezTo>
                  <a:pt x="1362401" y="123000"/>
                  <a:pt x="2091817" y="-96860"/>
                  <a:pt x="3048198" y="0"/>
                </a:cubicBezTo>
                <a:cubicBezTo>
                  <a:pt x="3117479" y="-9333"/>
                  <a:pt x="3201289" y="55058"/>
                  <a:pt x="3195816" y="147618"/>
                </a:cubicBezTo>
                <a:cubicBezTo>
                  <a:pt x="3212417" y="299383"/>
                  <a:pt x="3221818" y="464393"/>
                  <a:pt x="3195816" y="738075"/>
                </a:cubicBezTo>
                <a:cubicBezTo>
                  <a:pt x="3192367" y="820851"/>
                  <a:pt x="3121428" y="884335"/>
                  <a:pt x="3048198" y="885693"/>
                </a:cubicBezTo>
                <a:cubicBezTo>
                  <a:pt x="2564903" y="724986"/>
                  <a:pt x="735136" y="925360"/>
                  <a:pt x="147618" y="885693"/>
                </a:cubicBezTo>
                <a:cubicBezTo>
                  <a:pt x="64050" y="885281"/>
                  <a:pt x="-4336" y="817638"/>
                  <a:pt x="0" y="738075"/>
                </a:cubicBezTo>
                <a:cubicBezTo>
                  <a:pt x="-13392" y="574108"/>
                  <a:pt x="39574" y="438072"/>
                  <a:pt x="0" y="1476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va lóc cóc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4764AF53-2DF7-DD15-3255-4D86E149DA64}"/>
              </a:ext>
            </a:extLst>
          </p:cNvPr>
          <p:cNvSpPr/>
          <p:nvPr/>
        </p:nvSpPr>
        <p:spPr>
          <a:xfrm>
            <a:off x="2834105" y="5316836"/>
            <a:ext cx="3007252" cy="885693"/>
          </a:xfrm>
          <a:custGeom>
            <a:avLst/>
            <a:gdLst>
              <a:gd name="connsiteX0" fmla="*/ 0 w 3007252"/>
              <a:gd name="connsiteY0" fmla="*/ 147618 h 885693"/>
              <a:gd name="connsiteX1" fmla="*/ 147618 w 3007252"/>
              <a:gd name="connsiteY1" fmla="*/ 0 h 885693"/>
              <a:gd name="connsiteX2" fmla="*/ 2859634 w 3007252"/>
              <a:gd name="connsiteY2" fmla="*/ 0 h 885693"/>
              <a:gd name="connsiteX3" fmla="*/ 3007252 w 3007252"/>
              <a:gd name="connsiteY3" fmla="*/ 147618 h 885693"/>
              <a:gd name="connsiteX4" fmla="*/ 3007252 w 3007252"/>
              <a:gd name="connsiteY4" fmla="*/ 738075 h 885693"/>
              <a:gd name="connsiteX5" fmla="*/ 2859634 w 3007252"/>
              <a:gd name="connsiteY5" fmla="*/ 885693 h 885693"/>
              <a:gd name="connsiteX6" fmla="*/ 147618 w 3007252"/>
              <a:gd name="connsiteY6" fmla="*/ 885693 h 885693"/>
              <a:gd name="connsiteX7" fmla="*/ 0 w 3007252"/>
              <a:gd name="connsiteY7" fmla="*/ 738075 h 885693"/>
              <a:gd name="connsiteX8" fmla="*/ 0 w 3007252"/>
              <a:gd name="connsiteY8" fmla="*/ 147618 h 8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252" h="885693" fill="none" extrusionOk="0">
                <a:moveTo>
                  <a:pt x="0" y="147618"/>
                </a:moveTo>
                <a:cubicBezTo>
                  <a:pt x="383" y="76445"/>
                  <a:pt x="67753" y="2789"/>
                  <a:pt x="147618" y="0"/>
                </a:cubicBezTo>
                <a:cubicBezTo>
                  <a:pt x="1401287" y="72427"/>
                  <a:pt x="2193464" y="61419"/>
                  <a:pt x="2859634" y="0"/>
                </a:cubicBezTo>
                <a:cubicBezTo>
                  <a:pt x="2939997" y="-8014"/>
                  <a:pt x="2997993" y="63290"/>
                  <a:pt x="3007252" y="147618"/>
                </a:cubicBezTo>
                <a:cubicBezTo>
                  <a:pt x="3006866" y="266052"/>
                  <a:pt x="2956059" y="502974"/>
                  <a:pt x="3007252" y="738075"/>
                </a:cubicBezTo>
                <a:cubicBezTo>
                  <a:pt x="3007741" y="817121"/>
                  <a:pt x="2938682" y="882913"/>
                  <a:pt x="2859634" y="885693"/>
                </a:cubicBezTo>
                <a:cubicBezTo>
                  <a:pt x="1620429" y="915520"/>
                  <a:pt x="541644" y="806387"/>
                  <a:pt x="147618" y="885693"/>
                </a:cubicBezTo>
                <a:cubicBezTo>
                  <a:pt x="74434" y="884750"/>
                  <a:pt x="-6591" y="820905"/>
                  <a:pt x="0" y="738075"/>
                </a:cubicBezTo>
                <a:cubicBezTo>
                  <a:pt x="-47245" y="509325"/>
                  <a:pt x="49514" y="289287"/>
                  <a:pt x="0" y="147618"/>
                </a:cubicBezTo>
                <a:close/>
              </a:path>
              <a:path w="3007252" h="885693" stroke="0" extrusionOk="0">
                <a:moveTo>
                  <a:pt x="0" y="147618"/>
                </a:moveTo>
                <a:cubicBezTo>
                  <a:pt x="8536" y="68418"/>
                  <a:pt x="67004" y="1903"/>
                  <a:pt x="147618" y="0"/>
                </a:cubicBezTo>
                <a:cubicBezTo>
                  <a:pt x="1436698" y="123000"/>
                  <a:pt x="2070961" y="-96860"/>
                  <a:pt x="2859634" y="0"/>
                </a:cubicBezTo>
                <a:cubicBezTo>
                  <a:pt x="2928915" y="-9333"/>
                  <a:pt x="3012725" y="55058"/>
                  <a:pt x="3007252" y="147618"/>
                </a:cubicBezTo>
                <a:cubicBezTo>
                  <a:pt x="3023853" y="299383"/>
                  <a:pt x="3033254" y="464393"/>
                  <a:pt x="3007252" y="738075"/>
                </a:cubicBezTo>
                <a:cubicBezTo>
                  <a:pt x="3003803" y="820851"/>
                  <a:pt x="2932864" y="884335"/>
                  <a:pt x="2859634" y="885693"/>
                </a:cubicBezTo>
                <a:cubicBezTo>
                  <a:pt x="2025673" y="724986"/>
                  <a:pt x="529973" y="925360"/>
                  <a:pt x="147618" y="885693"/>
                </a:cubicBezTo>
                <a:cubicBezTo>
                  <a:pt x="64050" y="885281"/>
                  <a:pt x="-4336" y="817638"/>
                  <a:pt x="0" y="738075"/>
                </a:cubicBezTo>
                <a:cubicBezTo>
                  <a:pt x="-13392" y="574108"/>
                  <a:pt x="39574" y="438072"/>
                  <a:pt x="0" y="1476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</a:rPr>
              <a:t>chờ mong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Đồ họa 6">
            <a:extLst>
              <a:ext uri="{FF2B5EF4-FFF2-40B4-BE49-F238E27FC236}">
                <a16:creationId xmlns:a16="http://schemas.microsoft.com/office/drawing/2014/main" id="{1A3E65D1-4DFB-9573-784C-7818B4936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48439" y="1347882"/>
            <a:ext cx="2308812" cy="4968432"/>
          </a:xfrm>
          <a:prstGeom prst="rect">
            <a:avLst/>
          </a:prstGeom>
        </p:spPr>
      </p:pic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5F8E76EF-5FED-CA7A-7578-F4D9E1D73664}"/>
              </a:ext>
            </a:extLst>
          </p:cNvPr>
          <p:cNvSpPr/>
          <p:nvPr/>
        </p:nvSpPr>
        <p:spPr>
          <a:xfrm>
            <a:off x="8925464" y="1927576"/>
            <a:ext cx="2818097" cy="885693"/>
          </a:xfrm>
          <a:custGeom>
            <a:avLst/>
            <a:gdLst>
              <a:gd name="connsiteX0" fmla="*/ 0 w 2818097"/>
              <a:gd name="connsiteY0" fmla="*/ 147618 h 885693"/>
              <a:gd name="connsiteX1" fmla="*/ 147618 w 2818097"/>
              <a:gd name="connsiteY1" fmla="*/ 0 h 885693"/>
              <a:gd name="connsiteX2" fmla="*/ 2670479 w 2818097"/>
              <a:gd name="connsiteY2" fmla="*/ 0 h 885693"/>
              <a:gd name="connsiteX3" fmla="*/ 2818097 w 2818097"/>
              <a:gd name="connsiteY3" fmla="*/ 147618 h 885693"/>
              <a:gd name="connsiteX4" fmla="*/ 2818097 w 2818097"/>
              <a:gd name="connsiteY4" fmla="*/ 738075 h 885693"/>
              <a:gd name="connsiteX5" fmla="*/ 2670479 w 2818097"/>
              <a:gd name="connsiteY5" fmla="*/ 885693 h 885693"/>
              <a:gd name="connsiteX6" fmla="*/ 147618 w 2818097"/>
              <a:gd name="connsiteY6" fmla="*/ 885693 h 885693"/>
              <a:gd name="connsiteX7" fmla="*/ 0 w 2818097"/>
              <a:gd name="connsiteY7" fmla="*/ 738075 h 885693"/>
              <a:gd name="connsiteX8" fmla="*/ 0 w 2818097"/>
              <a:gd name="connsiteY8" fmla="*/ 147618 h 8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8097" h="885693" fill="none" extrusionOk="0">
                <a:moveTo>
                  <a:pt x="0" y="147618"/>
                </a:moveTo>
                <a:cubicBezTo>
                  <a:pt x="383" y="76445"/>
                  <a:pt x="67753" y="2789"/>
                  <a:pt x="147618" y="0"/>
                </a:cubicBezTo>
                <a:cubicBezTo>
                  <a:pt x="540527" y="72427"/>
                  <a:pt x="2114586" y="61419"/>
                  <a:pt x="2670479" y="0"/>
                </a:cubicBezTo>
                <a:cubicBezTo>
                  <a:pt x="2750842" y="-8014"/>
                  <a:pt x="2808838" y="63290"/>
                  <a:pt x="2818097" y="147618"/>
                </a:cubicBezTo>
                <a:cubicBezTo>
                  <a:pt x="2817711" y="266052"/>
                  <a:pt x="2766904" y="502974"/>
                  <a:pt x="2818097" y="738075"/>
                </a:cubicBezTo>
                <a:cubicBezTo>
                  <a:pt x="2818586" y="817121"/>
                  <a:pt x="2749527" y="882913"/>
                  <a:pt x="2670479" y="885693"/>
                </a:cubicBezTo>
                <a:cubicBezTo>
                  <a:pt x="1459629" y="915520"/>
                  <a:pt x="490774" y="806387"/>
                  <a:pt x="147618" y="885693"/>
                </a:cubicBezTo>
                <a:cubicBezTo>
                  <a:pt x="74434" y="884750"/>
                  <a:pt x="-6591" y="820905"/>
                  <a:pt x="0" y="738075"/>
                </a:cubicBezTo>
                <a:cubicBezTo>
                  <a:pt x="-47245" y="509325"/>
                  <a:pt x="49514" y="289287"/>
                  <a:pt x="0" y="147618"/>
                </a:cubicBezTo>
                <a:close/>
              </a:path>
              <a:path w="2818097" h="885693" stroke="0" extrusionOk="0">
                <a:moveTo>
                  <a:pt x="0" y="147618"/>
                </a:moveTo>
                <a:cubicBezTo>
                  <a:pt x="8536" y="68418"/>
                  <a:pt x="67004" y="1903"/>
                  <a:pt x="147618" y="0"/>
                </a:cubicBezTo>
                <a:cubicBezTo>
                  <a:pt x="811530" y="123000"/>
                  <a:pt x="2330233" y="-96860"/>
                  <a:pt x="2670479" y="0"/>
                </a:cubicBezTo>
                <a:cubicBezTo>
                  <a:pt x="2739760" y="-9333"/>
                  <a:pt x="2823570" y="55058"/>
                  <a:pt x="2818097" y="147618"/>
                </a:cubicBezTo>
                <a:cubicBezTo>
                  <a:pt x="2834698" y="299383"/>
                  <a:pt x="2844099" y="464393"/>
                  <a:pt x="2818097" y="738075"/>
                </a:cubicBezTo>
                <a:cubicBezTo>
                  <a:pt x="2814648" y="820851"/>
                  <a:pt x="2743709" y="884335"/>
                  <a:pt x="2670479" y="885693"/>
                </a:cubicBezTo>
                <a:cubicBezTo>
                  <a:pt x="1613705" y="724986"/>
                  <a:pt x="714417" y="925360"/>
                  <a:pt x="147618" y="885693"/>
                </a:cubicBezTo>
                <a:cubicBezTo>
                  <a:pt x="64050" y="885281"/>
                  <a:pt x="-4336" y="817638"/>
                  <a:pt x="0" y="738075"/>
                </a:cubicBezTo>
                <a:cubicBezTo>
                  <a:pt x="-13392" y="574108"/>
                  <a:pt x="39574" y="438072"/>
                  <a:pt x="0" y="1476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vó ngựa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36F81BF-30DC-5FC4-A581-4C92068DE293}"/>
              </a:ext>
            </a:extLst>
          </p:cNvPr>
          <p:cNvSpPr/>
          <p:nvPr/>
        </p:nvSpPr>
        <p:spPr>
          <a:xfrm>
            <a:off x="1909562" y="4221463"/>
            <a:ext cx="3036908" cy="885693"/>
          </a:xfrm>
          <a:custGeom>
            <a:avLst/>
            <a:gdLst>
              <a:gd name="connsiteX0" fmla="*/ 0 w 3036908"/>
              <a:gd name="connsiteY0" fmla="*/ 147618 h 885693"/>
              <a:gd name="connsiteX1" fmla="*/ 147618 w 3036908"/>
              <a:gd name="connsiteY1" fmla="*/ 0 h 885693"/>
              <a:gd name="connsiteX2" fmla="*/ 2889290 w 3036908"/>
              <a:gd name="connsiteY2" fmla="*/ 0 h 885693"/>
              <a:gd name="connsiteX3" fmla="*/ 3036908 w 3036908"/>
              <a:gd name="connsiteY3" fmla="*/ 147618 h 885693"/>
              <a:gd name="connsiteX4" fmla="*/ 3036908 w 3036908"/>
              <a:gd name="connsiteY4" fmla="*/ 738075 h 885693"/>
              <a:gd name="connsiteX5" fmla="*/ 2889290 w 3036908"/>
              <a:gd name="connsiteY5" fmla="*/ 885693 h 885693"/>
              <a:gd name="connsiteX6" fmla="*/ 147618 w 3036908"/>
              <a:gd name="connsiteY6" fmla="*/ 885693 h 885693"/>
              <a:gd name="connsiteX7" fmla="*/ 0 w 3036908"/>
              <a:gd name="connsiteY7" fmla="*/ 738075 h 885693"/>
              <a:gd name="connsiteX8" fmla="*/ 0 w 3036908"/>
              <a:gd name="connsiteY8" fmla="*/ 147618 h 8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6908" h="885693" fill="none" extrusionOk="0">
                <a:moveTo>
                  <a:pt x="0" y="147618"/>
                </a:moveTo>
                <a:cubicBezTo>
                  <a:pt x="383" y="76445"/>
                  <a:pt x="67753" y="2789"/>
                  <a:pt x="147618" y="0"/>
                </a:cubicBezTo>
                <a:cubicBezTo>
                  <a:pt x="1176458" y="72427"/>
                  <a:pt x="2507080" y="61419"/>
                  <a:pt x="2889290" y="0"/>
                </a:cubicBezTo>
                <a:cubicBezTo>
                  <a:pt x="2969653" y="-8014"/>
                  <a:pt x="3027649" y="63290"/>
                  <a:pt x="3036908" y="147618"/>
                </a:cubicBezTo>
                <a:cubicBezTo>
                  <a:pt x="3036522" y="266052"/>
                  <a:pt x="2985715" y="502974"/>
                  <a:pt x="3036908" y="738075"/>
                </a:cubicBezTo>
                <a:cubicBezTo>
                  <a:pt x="3037397" y="817121"/>
                  <a:pt x="2968338" y="882913"/>
                  <a:pt x="2889290" y="885693"/>
                </a:cubicBezTo>
                <a:cubicBezTo>
                  <a:pt x="2215673" y="915520"/>
                  <a:pt x="952749" y="806387"/>
                  <a:pt x="147618" y="885693"/>
                </a:cubicBezTo>
                <a:cubicBezTo>
                  <a:pt x="74434" y="884750"/>
                  <a:pt x="-6591" y="820905"/>
                  <a:pt x="0" y="738075"/>
                </a:cubicBezTo>
                <a:cubicBezTo>
                  <a:pt x="-47245" y="509325"/>
                  <a:pt x="49514" y="289287"/>
                  <a:pt x="0" y="147618"/>
                </a:cubicBezTo>
                <a:close/>
              </a:path>
              <a:path w="3036908" h="885693" stroke="0" extrusionOk="0">
                <a:moveTo>
                  <a:pt x="0" y="147618"/>
                </a:moveTo>
                <a:cubicBezTo>
                  <a:pt x="8536" y="68418"/>
                  <a:pt x="67004" y="1903"/>
                  <a:pt x="147618" y="0"/>
                </a:cubicBezTo>
                <a:cubicBezTo>
                  <a:pt x="1060067" y="123000"/>
                  <a:pt x="2136489" y="-96860"/>
                  <a:pt x="2889290" y="0"/>
                </a:cubicBezTo>
                <a:cubicBezTo>
                  <a:pt x="2958571" y="-9333"/>
                  <a:pt x="3042381" y="55058"/>
                  <a:pt x="3036908" y="147618"/>
                </a:cubicBezTo>
                <a:cubicBezTo>
                  <a:pt x="3053509" y="299383"/>
                  <a:pt x="3062910" y="464393"/>
                  <a:pt x="3036908" y="738075"/>
                </a:cubicBezTo>
                <a:cubicBezTo>
                  <a:pt x="3033459" y="820851"/>
                  <a:pt x="2962520" y="884335"/>
                  <a:pt x="2889290" y="885693"/>
                </a:cubicBezTo>
                <a:cubicBezTo>
                  <a:pt x="2263660" y="724986"/>
                  <a:pt x="1292132" y="925360"/>
                  <a:pt x="147618" y="885693"/>
                </a:cubicBezTo>
                <a:cubicBezTo>
                  <a:pt x="64050" y="885281"/>
                  <a:pt x="-4336" y="817638"/>
                  <a:pt x="0" y="738075"/>
                </a:cubicBezTo>
                <a:cubicBezTo>
                  <a:pt x="-13392" y="574108"/>
                  <a:pt x="39574" y="438072"/>
                  <a:pt x="0" y="1476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 chóc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188F212A-7BD5-863C-8432-46CE9B0FEFD5}"/>
              </a:ext>
            </a:extLst>
          </p:cNvPr>
          <p:cNvSpPr/>
          <p:nvPr/>
        </p:nvSpPr>
        <p:spPr>
          <a:xfrm>
            <a:off x="7600085" y="3060551"/>
            <a:ext cx="3565489" cy="885693"/>
          </a:xfrm>
          <a:custGeom>
            <a:avLst/>
            <a:gdLst>
              <a:gd name="connsiteX0" fmla="*/ 0 w 3565489"/>
              <a:gd name="connsiteY0" fmla="*/ 147618 h 885693"/>
              <a:gd name="connsiteX1" fmla="*/ 147618 w 3565489"/>
              <a:gd name="connsiteY1" fmla="*/ 0 h 885693"/>
              <a:gd name="connsiteX2" fmla="*/ 3417871 w 3565489"/>
              <a:gd name="connsiteY2" fmla="*/ 0 h 885693"/>
              <a:gd name="connsiteX3" fmla="*/ 3565489 w 3565489"/>
              <a:gd name="connsiteY3" fmla="*/ 147618 h 885693"/>
              <a:gd name="connsiteX4" fmla="*/ 3565489 w 3565489"/>
              <a:gd name="connsiteY4" fmla="*/ 738075 h 885693"/>
              <a:gd name="connsiteX5" fmla="*/ 3417871 w 3565489"/>
              <a:gd name="connsiteY5" fmla="*/ 885693 h 885693"/>
              <a:gd name="connsiteX6" fmla="*/ 147618 w 3565489"/>
              <a:gd name="connsiteY6" fmla="*/ 885693 h 885693"/>
              <a:gd name="connsiteX7" fmla="*/ 0 w 3565489"/>
              <a:gd name="connsiteY7" fmla="*/ 738075 h 885693"/>
              <a:gd name="connsiteX8" fmla="*/ 0 w 3565489"/>
              <a:gd name="connsiteY8" fmla="*/ 147618 h 8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5489" h="885693" fill="none" extrusionOk="0">
                <a:moveTo>
                  <a:pt x="0" y="147618"/>
                </a:moveTo>
                <a:cubicBezTo>
                  <a:pt x="383" y="76445"/>
                  <a:pt x="67753" y="2789"/>
                  <a:pt x="147618" y="0"/>
                </a:cubicBezTo>
                <a:cubicBezTo>
                  <a:pt x="930179" y="72427"/>
                  <a:pt x="2211289" y="61419"/>
                  <a:pt x="3417871" y="0"/>
                </a:cubicBezTo>
                <a:cubicBezTo>
                  <a:pt x="3498234" y="-8014"/>
                  <a:pt x="3556230" y="63290"/>
                  <a:pt x="3565489" y="147618"/>
                </a:cubicBezTo>
                <a:cubicBezTo>
                  <a:pt x="3565103" y="266052"/>
                  <a:pt x="3514296" y="502974"/>
                  <a:pt x="3565489" y="738075"/>
                </a:cubicBezTo>
                <a:cubicBezTo>
                  <a:pt x="3565978" y="817121"/>
                  <a:pt x="3496919" y="882913"/>
                  <a:pt x="3417871" y="885693"/>
                </a:cubicBezTo>
                <a:cubicBezTo>
                  <a:pt x="1949487" y="915520"/>
                  <a:pt x="758153" y="806387"/>
                  <a:pt x="147618" y="885693"/>
                </a:cubicBezTo>
                <a:cubicBezTo>
                  <a:pt x="74434" y="884750"/>
                  <a:pt x="-6591" y="820905"/>
                  <a:pt x="0" y="738075"/>
                </a:cubicBezTo>
                <a:cubicBezTo>
                  <a:pt x="-47245" y="509325"/>
                  <a:pt x="49514" y="289287"/>
                  <a:pt x="0" y="147618"/>
                </a:cubicBezTo>
                <a:close/>
              </a:path>
              <a:path w="3565489" h="885693" stroke="0" extrusionOk="0">
                <a:moveTo>
                  <a:pt x="0" y="147618"/>
                </a:moveTo>
                <a:cubicBezTo>
                  <a:pt x="8536" y="68418"/>
                  <a:pt x="67004" y="1903"/>
                  <a:pt x="147618" y="0"/>
                </a:cubicBezTo>
                <a:cubicBezTo>
                  <a:pt x="887599" y="123000"/>
                  <a:pt x="2570482" y="-96860"/>
                  <a:pt x="3417871" y="0"/>
                </a:cubicBezTo>
                <a:cubicBezTo>
                  <a:pt x="3487152" y="-9333"/>
                  <a:pt x="3570962" y="55058"/>
                  <a:pt x="3565489" y="147618"/>
                </a:cubicBezTo>
                <a:cubicBezTo>
                  <a:pt x="3582090" y="299383"/>
                  <a:pt x="3591491" y="464393"/>
                  <a:pt x="3565489" y="738075"/>
                </a:cubicBezTo>
                <a:cubicBezTo>
                  <a:pt x="3562040" y="820851"/>
                  <a:pt x="3491101" y="884335"/>
                  <a:pt x="3417871" y="885693"/>
                </a:cubicBezTo>
                <a:cubicBezTo>
                  <a:pt x="1926239" y="724986"/>
                  <a:pt x="487540" y="925360"/>
                  <a:pt x="147618" y="885693"/>
                </a:cubicBezTo>
                <a:cubicBezTo>
                  <a:pt x="64050" y="885281"/>
                  <a:pt x="-4336" y="817638"/>
                  <a:pt x="0" y="738075"/>
                </a:cubicBezTo>
                <a:cubicBezTo>
                  <a:pt x="-13392" y="574108"/>
                  <a:pt x="39574" y="438072"/>
                  <a:pt x="0" y="1476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lăn bon bon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9AE22647-2FEC-A924-B732-CE1A5AC8A3E8}"/>
              </a:ext>
            </a:extLst>
          </p:cNvPr>
          <p:cNvSpPr/>
          <p:nvPr/>
        </p:nvSpPr>
        <p:spPr>
          <a:xfrm>
            <a:off x="5108364" y="4204169"/>
            <a:ext cx="4017279" cy="885693"/>
          </a:xfrm>
          <a:custGeom>
            <a:avLst/>
            <a:gdLst>
              <a:gd name="connsiteX0" fmla="*/ 0 w 4017279"/>
              <a:gd name="connsiteY0" fmla="*/ 147618 h 885693"/>
              <a:gd name="connsiteX1" fmla="*/ 147618 w 4017279"/>
              <a:gd name="connsiteY1" fmla="*/ 0 h 885693"/>
              <a:gd name="connsiteX2" fmla="*/ 3869661 w 4017279"/>
              <a:gd name="connsiteY2" fmla="*/ 0 h 885693"/>
              <a:gd name="connsiteX3" fmla="*/ 4017279 w 4017279"/>
              <a:gd name="connsiteY3" fmla="*/ 147618 h 885693"/>
              <a:gd name="connsiteX4" fmla="*/ 4017279 w 4017279"/>
              <a:gd name="connsiteY4" fmla="*/ 738075 h 885693"/>
              <a:gd name="connsiteX5" fmla="*/ 3869661 w 4017279"/>
              <a:gd name="connsiteY5" fmla="*/ 885693 h 885693"/>
              <a:gd name="connsiteX6" fmla="*/ 147618 w 4017279"/>
              <a:gd name="connsiteY6" fmla="*/ 885693 h 885693"/>
              <a:gd name="connsiteX7" fmla="*/ 0 w 4017279"/>
              <a:gd name="connsiteY7" fmla="*/ 738075 h 885693"/>
              <a:gd name="connsiteX8" fmla="*/ 0 w 4017279"/>
              <a:gd name="connsiteY8" fmla="*/ 147618 h 8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17279" h="885693" fill="none" extrusionOk="0">
                <a:moveTo>
                  <a:pt x="0" y="147618"/>
                </a:moveTo>
                <a:cubicBezTo>
                  <a:pt x="383" y="76445"/>
                  <a:pt x="67753" y="2789"/>
                  <a:pt x="147618" y="0"/>
                </a:cubicBezTo>
                <a:cubicBezTo>
                  <a:pt x="668000" y="72427"/>
                  <a:pt x="3349964" y="61419"/>
                  <a:pt x="3869661" y="0"/>
                </a:cubicBezTo>
                <a:cubicBezTo>
                  <a:pt x="3950024" y="-8014"/>
                  <a:pt x="4008020" y="63290"/>
                  <a:pt x="4017279" y="147618"/>
                </a:cubicBezTo>
                <a:cubicBezTo>
                  <a:pt x="4016893" y="266052"/>
                  <a:pt x="3966086" y="502974"/>
                  <a:pt x="4017279" y="738075"/>
                </a:cubicBezTo>
                <a:cubicBezTo>
                  <a:pt x="4017768" y="817121"/>
                  <a:pt x="3948709" y="882913"/>
                  <a:pt x="3869661" y="885693"/>
                </a:cubicBezTo>
                <a:cubicBezTo>
                  <a:pt x="3013531" y="915520"/>
                  <a:pt x="695184" y="806387"/>
                  <a:pt x="147618" y="885693"/>
                </a:cubicBezTo>
                <a:cubicBezTo>
                  <a:pt x="74434" y="884750"/>
                  <a:pt x="-6591" y="820905"/>
                  <a:pt x="0" y="738075"/>
                </a:cubicBezTo>
                <a:cubicBezTo>
                  <a:pt x="-47245" y="509325"/>
                  <a:pt x="49514" y="289287"/>
                  <a:pt x="0" y="147618"/>
                </a:cubicBezTo>
                <a:close/>
              </a:path>
              <a:path w="4017279" h="885693" stroke="0" extrusionOk="0">
                <a:moveTo>
                  <a:pt x="0" y="147618"/>
                </a:moveTo>
                <a:cubicBezTo>
                  <a:pt x="8536" y="68418"/>
                  <a:pt x="67004" y="1903"/>
                  <a:pt x="147618" y="0"/>
                </a:cubicBezTo>
                <a:cubicBezTo>
                  <a:pt x="519901" y="123000"/>
                  <a:pt x="2859180" y="-96860"/>
                  <a:pt x="3869661" y="0"/>
                </a:cubicBezTo>
                <a:cubicBezTo>
                  <a:pt x="3938942" y="-9333"/>
                  <a:pt x="4022752" y="55058"/>
                  <a:pt x="4017279" y="147618"/>
                </a:cubicBezTo>
                <a:cubicBezTo>
                  <a:pt x="4033880" y="299383"/>
                  <a:pt x="4043281" y="464393"/>
                  <a:pt x="4017279" y="738075"/>
                </a:cubicBezTo>
                <a:cubicBezTo>
                  <a:pt x="4013830" y="820851"/>
                  <a:pt x="3942891" y="884335"/>
                  <a:pt x="3869661" y="885693"/>
                </a:cubicBezTo>
                <a:cubicBezTo>
                  <a:pt x="3278676" y="724986"/>
                  <a:pt x="1177758" y="925360"/>
                  <a:pt x="147618" y="885693"/>
                </a:cubicBezTo>
                <a:cubicBezTo>
                  <a:pt x="64050" y="885281"/>
                  <a:pt x="-4336" y="817638"/>
                  <a:pt x="0" y="738075"/>
                </a:cubicBezTo>
                <a:cubicBezTo>
                  <a:pt x="-13392" y="574108"/>
                  <a:pt x="39574" y="438072"/>
                  <a:pt x="0" y="1476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liệng vòng tròn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849F17BE-4932-D4CF-2947-B7E477B6DD52}"/>
              </a:ext>
            </a:extLst>
          </p:cNvPr>
          <p:cNvSpPr/>
          <p:nvPr/>
        </p:nvSpPr>
        <p:spPr>
          <a:xfrm>
            <a:off x="9287537" y="4268622"/>
            <a:ext cx="2308812" cy="885693"/>
          </a:xfrm>
          <a:custGeom>
            <a:avLst/>
            <a:gdLst>
              <a:gd name="connsiteX0" fmla="*/ 0 w 2308812"/>
              <a:gd name="connsiteY0" fmla="*/ 147618 h 885693"/>
              <a:gd name="connsiteX1" fmla="*/ 147618 w 2308812"/>
              <a:gd name="connsiteY1" fmla="*/ 0 h 885693"/>
              <a:gd name="connsiteX2" fmla="*/ 2161194 w 2308812"/>
              <a:gd name="connsiteY2" fmla="*/ 0 h 885693"/>
              <a:gd name="connsiteX3" fmla="*/ 2308812 w 2308812"/>
              <a:gd name="connsiteY3" fmla="*/ 147618 h 885693"/>
              <a:gd name="connsiteX4" fmla="*/ 2308812 w 2308812"/>
              <a:gd name="connsiteY4" fmla="*/ 738075 h 885693"/>
              <a:gd name="connsiteX5" fmla="*/ 2161194 w 2308812"/>
              <a:gd name="connsiteY5" fmla="*/ 885693 h 885693"/>
              <a:gd name="connsiteX6" fmla="*/ 147618 w 2308812"/>
              <a:gd name="connsiteY6" fmla="*/ 885693 h 885693"/>
              <a:gd name="connsiteX7" fmla="*/ 0 w 2308812"/>
              <a:gd name="connsiteY7" fmla="*/ 738075 h 885693"/>
              <a:gd name="connsiteX8" fmla="*/ 0 w 2308812"/>
              <a:gd name="connsiteY8" fmla="*/ 147618 h 8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812" h="885693" fill="none" extrusionOk="0">
                <a:moveTo>
                  <a:pt x="0" y="147618"/>
                </a:moveTo>
                <a:cubicBezTo>
                  <a:pt x="383" y="76445"/>
                  <a:pt x="67753" y="2789"/>
                  <a:pt x="147618" y="0"/>
                </a:cubicBezTo>
                <a:cubicBezTo>
                  <a:pt x="470037" y="72427"/>
                  <a:pt x="1314091" y="61419"/>
                  <a:pt x="2161194" y="0"/>
                </a:cubicBezTo>
                <a:cubicBezTo>
                  <a:pt x="2241557" y="-8014"/>
                  <a:pt x="2299553" y="63290"/>
                  <a:pt x="2308812" y="147618"/>
                </a:cubicBezTo>
                <a:cubicBezTo>
                  <a:pt x="2308426" y="266052"/>
                  <a:pt x="2257619" y="502974"/>
                  <a:pt x="2308812" y="738075"/>
                </a:cubicBezTo>
                <a:cubicBezTo>
                  <a:pt x="2309301" y="817121"/>
                  <a:pt x="2240242" y="882913"/>
                  <a:pt x="2161194" y="885693"/>
                </a:cubicBezTo>
                <a:cubicBezTo>
                  <a:pt x="1647107" y="915520"/>
                  <a:pt x="895823" y="806387"/>
                  <a:pt x="147618" y="885693"/>
                </a:cubicBezTo>
                <a:cubicBezTo>
                  <a:pt x="74434" y="884750"/>
                  <a:pt x="-6591" y="820905"/>
                  <a:pt x="0" y="738075"/>
                </a:cubicBezTo>
                <a:cubicBezTo>
                  <a:pt x="-47245" y="509325"/>
                  <a:pt x="49514" y="289287"/>
                  <a:pt x="0" y="147618"/>
                </a:cubicBezTo>
                <a:close/>
              </a:path>
              <a:path w="2308812" h="885693" stroke="0" extrusionOk="0">
                <a:moveTo>
                  <a:pt x="0" y="147618"/>
                </a:moveTo>
                <a:cubicBezTo>
                  <a:pt x="8536" y="68418"/>
                  <a:pt x="67004" y="1903"/>
                  <a:pt x="147618" y="0"/>
                </a:cubicBezTo>
                <a:cubicBezTo>
                  <a:pt x="641709" y="123000"/>
                  <a:pt x="1568211" y="-96860"/>
                  <a:pt x="2161194" y="0"/>
                </a:cubicBezTo>
                <a:cubicBezTo>
                  <a:pt x="2230475" y="-9333"/>
                  <a:pt x="2314285" y="55058"/>
                  <a:pt x="2308812" y="147618"/>
                </a:cubicBezTo>
                <a:cubicBezTo>
                  <a:pt x="2325413" y="299383"/>
                  <a:pt x="2334814" y="464393"/>
                  <a:pt x="2308812" y="738075"/>
                </a:cubicBezTo>
                <a:cubicBezTo>
                  <a:pt x="2305363" y="820851"/>
                  <a:pt x="2234424" y="884335"/>
                  <a:pt x="2161194" y="885693"/>
                </a:cubicBezTo>
                <a:cubicBezTo>
                  <a:pt x="1190102" y="724986"/>
                  <a:pt x="1104987" y="925360"/>
                  <a:pt x="147618" y="885693"/>
                </a:cubicBezTo>
                <a:cubicBezTo>
                  <a:pt x="64050" y="885281"/>
                  <a:pt x="-4336" y="817638"/>
                  <a:pt x="0" y="738075"/>
                </a:cubicBezTo>
                <a:cubicBezTo>
                  <a:pt x="-13392" y="574108"/>
                  <a:pt x="39574" y="438072"/>
                  <a:pt x="0" y="1476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</a:rPr>
              <a:t>rộn rã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4DBC28AE-CA6C-3576-136B-1A5A717503DA}"/>
              </a:ext>
            </a:extLst>
          </p:cNvPr>
          <p:cNvSpPr/>
          <p:nvPr/>
        </p:nvSpPr>
        <p:spPr>
          <a:xfrm>
            <a:off x="6466185" y="5337144"/>
            <a:ext cx="4017278" cy="885693"/>
          </a:xfrm>
          <a:custGeom>
            <a:avLst/>
            <a:gdLst>
              <a:gd name="connsiteX0" fmla="*/ 0 w 4017278"/>
              <a:gd name="connsiteY0" fmla="*/ 147618 h 885693"/>
              <a:gd name="connsiteX1" fmla="*/ 147618 w 4017278"/>
              <a:gd name="connsiteY1" fmla="*/ 0 h 885693"/>
              <a:gd name="connsiteX2" fmla="*/ 3869660 w 4017278"/>
              <a:gd name="connsiteY2" fmla="*/ 0 h 885693"/>
              <a:gd name="connsiteX3" fmla="*/ 4017278 w 4017278"/>
              <a:gd name="connsiteY3" fmla="*/ 147618 h 885693"/>
              <a:gd name="connsiteX4" fmla="*/ 4017278 w 4017278"/>
              <a:gd name="connsiteY4" fmla="*/ 738075 h 885693"/>
              <a:gd name="connsiteX5" fmla="*/ 3869660 w 4017278"/>
              <a:gd name="connsiteY5" fmla="*/ 885693 h 885693"/>
              <a:gd name="connsiteX6" fmla="*/ 147618 w 4017278"/>
              <a:gd name="connsiteY6" fmla="*/ 885693 h 885693"/>
              <a:gd name="connsiteX7" fmla="*/ 0 w 4017278"/>
              <a:gd name="connsiteY7" fmla="*/ 738075 h 885693"/>
              <a:gd name="connsiteX8" fmla="*/ 0 w 4017278"/>
              <a:gd name="connsiteY8" fmla="*/ 147618 h 8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17278" h="885693" fill="none" extrusionOk="0">
                <a:moveTo>
                  <a:pt x="0" y="147618"/>
                </a:moveTo>
                <a:cubicBezTo>
                  <a:pt x="383" y="76445"/>
                  <a:pt x="67753" y="2789"/>
                  <a:pt x="147618" y="0"/>
                </a:cubicBezTo>
                <a:cubicBezTo>
                  <a:pt x="668113" y="72427"/>
                  <a:pt x="3350387" y="61419"/>
                  <a:pt x="3869660" y="0"/>
                </a:cubicBezTo>
                <a:cubicBezTo>
                  <a:pt x="3950023" y="-8014"/>
                  <a:pt x="4008019" y="63290"/>
                  <a:pt x="4017278" y="147618"/>
                </a:cubicBezTo>
                <a:cubicBezTo>
                  <a:pt x="4016892" y="266052"/>
                  <a:pt x="3966085" y="502974"/>
                  <a:pt x="4017278" y="738075"/>
                </a:cubicBezTo>
                <a:cubicBezTo>
                  <a:pt x="4017767" y="817121"/>
                  <a:pt x="3948708" y="882913"/>
                  <a:pt x="3869660" y="885693"/>
                </a:cubicBezTo>
                <a:cubicBezTo>
                  <a:pt x="3012492" y="915520"/>
                  <a:pt x="694958" y="806387"/>
                  <a:pt x="147618" y="885693"/>
                </a:cubicBezTo>
                <a:cubicBezTo>
                  <a:pt x="74434" y="884750"/>
                  <a:pt x="-6591" y="820905"/>
                  <a:pt x="0" y="738075"/>
                </a:cubicBezTo>
                <a:cubicBezTo>
                  <a:pt x="-47245" y="509325"/>
                  <a:pt x="49514" y="289287"/>
                  <a:pt x="0" y="147618"/>
                </a:cubicBezTo>
                <a:close/>
              </a:path>
              <a:path w="4017278" h="885693" stroke="0" extrusionOk="0">
                <a:moveTo>
                  <a:pt x="0" y="147618"/>
                </a:moveTo>
                <a:cubicBezTo>
                  <a:pt x="8536" y="68418"/>
                  <a:pt x="67004" y="1903"/>
                  <a:pt x="147618" y="0"/>
                </a:cubicBezTo>
                <a:cubicBezTo>
                  <a:pt x="519910" y="123000"/>
                  <a:pt x="2860094" y="-96860"/>
                  <a:pt x="3869660" y="0"/>
                </a:cubicBezTo>
                <a:cubicBezTo>
                  <a:pt x="3938941" y="-9333"/>
                  <a:pt x="4022751" y="55058"/>
                  <a:pt x="4017278" y="147618"/>
                </a:cubicBezTo>
                <a:cubicBezTo>
                  <a:pt x="4033879" y="299383"/>
                  <a:pt x="4043280" y="464393"/>
                  <a:pt x="4017278" y="738075"/>
                </a:cubicBezTo>
                <a:cubicBezTo>
                  <a:pt x="4013829" y="820851"/>
                  <a:pt x="3942890" y="884335"/>
                  <a:pt x="3869660" y="885693"/>
                </a:cubicBezTo>
                <a:cubicBezTo>
                  <a:pt x="3278239" y="724986"/>
                  <a:pt x="1177739" y="925360"/>
                  <a:pt x="147618" y="885693"/>
                </a:cubicBezTo>
                <a:cubicBezTo>
                  <a:pt x="64050" y="885281"/>
                  <a:pt x="-4336" y="817638"/>
                  <a:pt x="0" y="738075"/>
                </a:cubicBezTo>
                <a:cubicBezTo>
                  <a:pt x="-13392" y="574108"/>
                  <a:pt x="39574" y="438072"/>
                  <a:pt x="0" y="1476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</a:rPr>
              <a:t>hứa trong lòng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573EB58-03DF-D64F-0F7A-E5C3A5B4E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607" y="560083"/>
            <a:ext cx="8157155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56662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7630270-BBC9-8F67-6EAF-873F138E8DB3}"/>
              </a:ext>
            </a:extLst>
          </p:cNvPr>
          <p:cNvSpPr txBox="1"/>
          <p:nvPr/>
        </p:nvSpPr>
        <p:spPr>
          <a:xfrm>
            <a:off x="6400204" y="1798405"/>
            <a:ext cx="535364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55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 học lắm sự lạ</a:t>
            </a:r>
          </a:p>
          <a:p>
            <a:pPr marL="0" marR="0" lvl="0" indent="355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Cha mẹ vẫn chờ mong</a:t>
            </a:r>
          </a:p>
          <a:p>
            <a:pPr marL="0" marR="0" lvl="0" indent="355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Ba bạn hứa trong lòng</a:t>
            </a:r>
          </a:p>
          <a:p>
            <a:pPr marL="0" marR="0" lvl="0" indent="355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 tập thật chăm chỉ.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6E6526-1968-5DFC-C977-0EC613F7E939}"/>
              </a:ext>
            </a:extLst>
          </p:cNvPr>
          <p:cNvSpPr txBox="1"/>
          <p:nvPr/>
        </p:nvSpPr>
        <p:spPr>
          <a:xfrm>
            <a:off x="885693" y="1804038"/>
            <a:ext cx="6074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en-US" sz="3200">
                <a:latin typeface="UTM Avo" panose="02040603050506020204" pitchFamily="18" charset="0"/>
              </a:rPr>
              <a:t>Sóc, nhóm và thỏ ngọc</a:t>
            </a:r>
          </a:p>
          <a:p>
            <a:pPr indent="355600" algn="just"/>
            <a:r>
              <a:rPr lang="en-US" sz="3200">
                <a:latin typeface="UTM Avo" panose="02040603050506020204" pitchFamily="18" charset="0"/>
              </a:rPr>
              <a:t>Học lớp cô sơn ca</a:t>
            </a:r>
          </a:p>
          <a:p>
            <a:pPr indent="355600" algn="just"/>
            <a:r>
              <a:rPr lang="en-US" sz="3200">
                <a:latin typeface="UTM Avo" panose="02040603050506020204" pitchFamily="18" charset="0"/>
              </a:rPr>
              <a:t>Bác ngựa đón từ nhà</a:t>
            </a:r>
          </a:p>
          <a:p>
            <a:pPr indent="355600" algn="just"/>
            <a:r>
              <a:rPr lang="en-US" sz="3200">
                <a:latin typeface="UTM Avo" panose="02040603050506020204" pitchFamily="18" charset="0"/>
              </a:rPr>
              <a:t>Đưa cả ba đi học.</a:t>
            </a:r>
          </a:p>
          <a:p>
            <a:pPr indent="355600" algn="just"/>
            <a:endParaRPr lang="en-US" sz="3200">
              <a:latin typeface="UTM Avo" panose="02040603050506020204" pitchFamily="18" charset="0"/>
            </a:endParaRPr>
          </a:p>
          <a:p>
            <a:pPr indent="355600" algn="just"/>
            <a:r>
              <a:rPr lang="en-US" sz="3200">
                <a:latin typeface="UTM Avo" panose="02040603050506020204" pitchFamily="18" charset="0"/>
              </a:rPr>
              <a:t>Vó ngựa va lóc cóc</a:t>
            </a:r>
          </a:p>
          <a:p>
            <a:pPr indent="355600" algn="just"/>
            <a:r>
              <a:rPr lang="en-US" sz="3200">
                <a:latin typeface="UTM Avo" panose="02040603050506020204" pitchFamily="18" charset="0"/>
              </a:rPr>
              <a:t>Xe cứ lăn bon bon</a:t>
            </a:r>
          </a:p>
          <a:p>
            <a:pPr indent="355600" algn="just"/>
            <a:r>
              <a:rPr lang="en-US" sz="3200">
                <a:latin typeface="UTM Avo" panose="02040603050506020204" pitchFamily="18" charset="0"/>
              </a:rPr>
              <a:t>Chim chóc liệng vòng tròn</a:t>
            </a:r>
          </a:p>
          <a:p>
            <a:pPr indent="355600" algn="just"/>
            <a:r>
              <a:rPr lang="en-US" sz="3200">
                <a:latin typeface="UTM Avo" panose="02040603050506020204" pitchFamily="18" charset="0"/>
              </a:rPr>
              <a:t>Hát ca vang rộn rã.</a:t>
            </a:r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75890B54-EC57-3C02-1AD2-D7C7D39EB517}"/>
              </a:ext>
            </a:extLst>
          </p:cNvPr>
          <p:cNvSpPr/>
          <p:nvPr/>
        </p:nvSpPr>
        <p:spPr>
          <a:xfrm>
            <a:off x="683394" y="1835445"/>
            <a:ext cx="404598" cy="404598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F4C4613A-E2A0-BB36-2C17-0DE0BDA83AD7}"/>
              </a:ext>
            </a:extLst>
          </p:cNvPr>
          <p:cNvSpPr/>
          <p:nvPr/>
        </p:nvSpPr>
        <p:spPr>
          <a:xfrm>
            <a:off x="683394" y="2488359"/>
            <a:ext cx="404598" cy="404598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CFB55473-A845-5BCA-72E4-06CA8122E56D}"/>
              </a:ext>
            </a:extLst>
          </p:cNvPr>
          <p:cNvSpPr/>
          <p:nvPr/>
        </p:nvSpPr>
        <p:spPr>
          <a:xfrm>
            <a:off x="683394" y="2958754"/>
            <a:ext cx="404598" cy="404598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28430F5A-E6EE-08EB-1E2F-5E1AEB3E1297}"/>
              </a:ext>
            </a:extLst>
          </p:cNvPr>
          <p:cNvSpPr/>
          <p:nvPr/>
        </p:nvSpPr>
        <p:spPr>
          <a:xfrm>
            <a:off x="683394" y="3429150"/>
            <a:ext cx="404598" cy="404598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73D7FA72-7155-750D-1B45-5941DA33A4F1}"/>
              </a:ext>
            </a:extLst>
          </p:cNvPr>
          <p:cNvSpPr/>
          <p:nvPr/>
        </p:nvSpPr>
        <p:spPr>
          <a:xfrm>
            <a:off x="683394" y="4335075"/>
            <a:ext cx="404598" cy="404598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C2909CA4-CE28-91F5-909D-BF73E40A8EA0}"/>
              </a:ext>
            </a:extLst>
          </p:cNvPr>
          <p:cNvSpPr/>
          <p:nvPr/>
        </p:nvSpPr>
        <p:spPr>
          <a:xfrm>
            <a:off x="674854" y="4836402"/>
            <a:ext cx="404598" cy="404598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DA34B87C-3F17-E301-1A19-AA13BB61CBF8}"/>
              </a:ext>
            </a:extLst>
          </p:cNvPr>
          <p:cNvSpPr/>
          <p:nvPr/>
        </p:nvSpPr>
        <p:spPr>
          <a:xfrm>
            <a:off x="683394" y="5332145"/>
            <a:ext cx="404598" cy="404598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A5E03326-BE00-0B88-E16B-85C2D2957045}"/>
              </a:ext>
            </a:extLst>
          </p:cNvPr>
          <p:cNvSpPr/>
          <p:nvPr/>
        </p:nvSpPr>
        <p:spPr>
          <a:xfrm>
            <a:off x="691934" y="5839056"/>
            <a:ext cx="404598" cy="404598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0D9706AA-2A49-1ABE-C76A-C60C179004C4}"/>
              </a:ext>
            </a:extLst>
          </p:cNvPr>
          <p:cNvSpPr/>
          <p:nvPr/>
        </p:nvSpPr>
        <p:spPr>
          <a:xfrm>
            <a:off x="6400204" y="1934377"/>
            <a:ext cx="404598" cy="404598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4BA60EB3-79C0-C1EA-7750-B134B4E70F96}"/>
              </a:ext>
            </a:extLst>
          </p:cNvPr>
          <p:cNvSpPr/>
          <p:nvPr/>
        </p:nvSpPr>
        <p:spPr>
          <a:xfrm>
            <a:off x="6400204" y="2413667"/>
            <a:ext cx="404598" cy="404598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65023DAF-1711-7A79-0522-86D0BAC3F8F2}"/>
              </a:ext>
            </a:extLst>
          </p:cNvPr>
          <p:cNvSpPr/>
          <p:nvPr/>
        </p:nvSpPr>
        <p:spPr>
          <a:xfrm>
            <a:off x="6400204" y="2892957"/>
            <a:ext cx="404598" cy="404598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E23B270C-2E27-673F-C494-A7F895CE7274}"/>
              </a:ext>
            </a:extLst>
          </p:cNvPr>
          <p:cNvSpPr/>
          <p:nvPr/>
        </p:nvSpPr>
        <p:spPr>
          <a:xfrm>
            <a:off x="6400204" y="3363352"/>
            <a:ext cx="404598" cy="404598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UTM Avo" panose="02040603050506020204" pitchFamily="18" charset="0"/>
              </a:rPr>
              <a:t>12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6E389307-7E72-0F33-15F0-9717580E5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523" y="529647"/>
            <a:ext cx="6754953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3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4D7DA6F7-D1B3-7FAD-21FC-B0778707F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428" y="736600"/>
            <a:ext cx="7651143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3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ABEFD-E98A-6E78-74AD-408662E27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>
            <a:extLst>
              <a:ext uri="{FF2B5EF4-FFF2-40B4-BE49-F238E27FC236}">
                <a16:creationId xmlns:a16="http://schemas.microsoft.com/office/drawing/2014/main" id="{263ED2D5-E533-540B-6CFA-7226559DA31A}"/>
              </a:ext>
            </a:extLst>
          </p:cNvPr>
          <p:cNvSpPr txBox="1"/>
          <p:nvPr/>
        </p:nvSpPr>
        <p:spPr>
          <a:xfrm>
            <a:off x="2852450" y="2848766"/>
            <a:ext cx="64870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en-US" sz="4000">
                <a:latin typeface="UTM Avo" panose="02040603050506020204" pitchFamily="18" charset="0"/>
              </a:rPr>
              <a:t>Sóc, nhóm và thỏ ngọc</a:t>
            </a:r>
          </a:p>
          <a:p>
            <a:pPr indent="355600" algn="just"/>
            <a:r>
              <a:rPr lang="en-US" sz="4000">
                <a:latin typeface="UTM Avo" panose="02040603050506020204" pitchFamily="18" charset="0"/>
              </a:rPr>
              <a:t>Học lớp cô sơn ca</a:t>
            </a:r>
          </a:p>
          <a:p>
            <a:pPr indent="355600" algn="just"/>
            <a:r>
              <a:rPr lang="en-US" sz="4000">
                <a:latin typeface="UTM Avo" panose="02040603050506020204" pitchFamily="18" charset="0"/>
              </a:rPr>
              <a:t>Bác ngựa đón từ nhà</a:t>
            </a:r>
          </a:p>
          <a:p>
            <a:pPr indent="355600" algn="just"/>
            <a:r>
              <a:rPr lang="en-US" sz="4000">
                <a:latin typeface="UTM Avo" panose="02040603050506020204" pitchFamily="18" charset="0"/>
              </a:rPr>
              <a:t>Đưa cả ba đi học.</a:t>
            </a:r>
          </a:p>
        </p:txBody>
      </p:sp>
      <p:pic>
        <p:nvPicPr>
          <p:cNvPr id="4" name="Đồ họa 3">
            <a:extLst>
              <a:ext uri="{FF2B5EF4-FFF2-40B4-BE49-F238E27FC236}">
                <a16:creationId xmlns:a16="http://schemas.microsoft.com/office/drawing/2014/main" id="{7997CF8B-8336-756D-D6D3-52E4556B0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85199" y="1842291"/>
            <a:ext cx="1009650" cy="113347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79A217DD-4B89-5314-49DA-28A7323BD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13" y="506933"/>
            <a:ext cx="10760373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5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52F17-ACED-718E-9B23-6BCA4F9A1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>
            <a:extLst>
              <a:ext uri="{FF2B5EF4-FFF2-40B4-BE49-F238E27FC236}">
                <a16:creationId xmlns:a16="http://schemas.microsoft.com/office/drawing/2014/main" id="{25324094-1E85-4080-F4F7-6578B1D2BA92}"/>
              </a:ext>
            </a:extLst>
          </p:cNvPr>
          <p:cNvSpPr txBox="1"/>
          <p:nvPr/>
        </p:nvSpPr>
        <p:spPr>
          <a:xfrm>
            <a:off x="2518425" y="2874166"/>
            <a:ext cx="7155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en-US" sz="4000">
                <a:latin typeface="UTM Avo" panose="02040603050506020204" pitchFamily="18" charset="0"/>
              </a:rPr>
              <a:t>Vó ngựa va lóc cóc</a:t>
            </a:r>
          </a:p>
          <a:p>
            <a:pPr indent="355600" algn="just"/>
            <a:r>
              <a:rPr lang="en-US" sz="4000">
                <a:latin typeface="UTM Avo" panose="02040603050506020204" pitchFamily="18" charset="0"/>
              </a:rPr>
              <a:t>Xe cứ lăn bon bon</a:t>
            </a:r>
          </a:p>
          <a:p>
            <a:pPr indent="355600" algn="just"/>
            <a:r>
              <a:rPr lang="en-US" sz="4000">
                <a:latin typeface="UTM Avo" panose="02040603050506020204" pitchFamily="18" charset="0"/>
              </a:rPr>
              <a:t>Chim chóc liệng vòng tròn</a:t>
            </a:r>
          </a:p>
          <a:p>
            <a:pPr indent="355600" algn="just"/>
            <a:r>
              <a:rPr lang="en-US" sz="4000">
                <a:latin typeface="UTM Avo" panose="02040603050506020204" pitchFamily="18" charset="0"/>
              </a:rPr>
              <a:t>Hát ca vang rộn rã.</a:t>
            </a:r>
          </a:p>
        </p:txBody>
      </p:sp>
      <p:pic>
        <p:nvPicPr>
          <p:cNvPr id="4" name="Đồ họa 3">
            <a:extLst>
              <a:ext uri="{FF2B5EF4-FFF2-40B4-BE49-F238E27FC236}">
                <a16:creationId xmlns:a16="http://schemas.microsoft.com/office/drawing/2014/main" id="{D92C678D-A757-40F1-B84D-39F14BE3F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410" y="1842291"/>
            <a:ext cx="893228" cy="113347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F253449-92C6-F8ED-E3A9-6D2FC732D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13" y="671758"/>
            <a:ext cx="10760373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5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4BE5F-3C94-0F4A-616E-49D7F0AC2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A897176-727E-4E17-17CB-888D8A95C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23" y="1894795"/>
            <a:ext cx="1133954" cy="10364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6B932D-0084-7ABC-FFF2-2809D5895E45}"/>
              </a:ext>
            </a:extLst>
          </p:cNvPr>
          <p:cNvSpPr txBox="1"/>
          <p:nvPr/>
        </p:nvSpPr>
        <p:spPr>
          <a:xfrm>
            <a:off x="2518425" y="2874166"/>
            <a:ext cx="7155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55600" algn="just">
              <a:defRPr/>
            </a:pP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</a:rPr>
              <a:t>Đi học lắm sự lạ</a:t>
            </a:r>
          </a:p>
          <a:p>
            <a:pPr lvl="0" indent="355600" algn="just">
              <a:defRPr/>
            </a:pP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</a:rPr>
              <a:t>Cha mẹ vẫn chờ mong</a:t>
            </a:r>
          </a:p>
          <a:p>
            <a:pPr lvl="0" indent="355600" algn="just">
              <a:defRPr/>
            </a:pP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</a:rPr>
              <a:t>Ba bạn hứa trong lòng</a:t>
            </a:r>
          </a:p>
          <a:p>
            <a:pPr lvl="0" indent="355600" algn="just">
              <a:defRPr/>
            </a:pP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</a:rPr>
              <a:t>Học tập thật chăm chỉ.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AFB4BC5-0842-2B9F-7C7B-81B4444DC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13" y="564605"/>
            <a:ext cx="10760373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6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39A25-B35C-7CCB-32CE-097162180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5F2562E3-6421-22E0-FB6A-3C490E666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05F0CE82-192E-FDB5-5FC9-62F490053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940" y="403632"/>
            <a:ext cx="8218120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10239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1476833D-3191-6245-436F-78187F4D027B}"/>
              </a:ext>
            </a:extLst>
          </p:cNvPr>
          <p:cNvSpPr/>
          <p:nvPr/>
        </p:nvSpPr>
        <p:spPr>
          <a:xfrm>
            <a:off x="855788" y="2064890"/>
            <a:ext cx="7005511" cy="837221"/>
          </a:xfrm>
          <a:custGeom>
            <a:avLst/>
            <a:gdLst>
              <a:gd name="connsiteX0" fmla="*/ 0 w 7005511"/>
              <a:gd name="connsiteY0" fmla="*/ 0 h 837221"/>
              <a:gd name="connsiteX1" fmla="*/ 7005511 w 7005511"/>
              <a:gd name="connsiteY1" fmla="*/ 0 h 837221"/>
              <a:gd name="connsiteX2" fmla="*/ 7005511 w 7005511"/>
              <a:gd name="connsiteY2" fmla="*/ 837221 h 837221"/>
              <a:gd name="connsiteX3" fmla="*/ 0 w 7005511"/>
              <a:gd name="connsiteY3" fmla="*/ 837221 h 837221"/>
              <a:gd name="connsiteX4" fmla="*/ 0 w 7005511"/>
              <a:gd name="connsiteY4" fmla="*/ 0 h 837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5511" h="837221" fill="none" extrusionOk="0">
                <a:moveTo>
                  <a:pt x="0" y="0"/>
                </a:moveTo>
                <a:cubicBezTo>
                  <a:pt x="1984215" y="-134406"/>
                  <a:pt x="6180238" y="-38726"/>
                  <a:pt x="7005511" y="0"/>
                </a:cubicBezTo>
                <a:cubicBezTo>
                  <a:pt x="6986252" y="413201"/>
                  <a:pt x="6955009" y="639749"/>
                  <a:pt x="7005511" y="837221"/>
                </a:cubicBezTo>
                <a:cubicBezTo>
                  <a:pt x="5149787" y="876918"/>
                  <a:pt x="1758361" y="906184"/>
                  <a:pt x="0" y="837221"/>
                </a:cubicBezTo>
                <a:cubicBezTo>
                  <a:pt x="23307" y="574157"/>
                  <a:pt x="74884" y="344052"/>
                  <a:pt x="0" y="0"/>
                </a:cubicBezTo>
                <a:close/>
              </a:path>
              <a:path w="7005511" h="837221" stroke="0" extrusionOk="0">
                <a:moveTo>
                  <a:pt x="0" y="0"/>
                </a:moveTo>
                <a:cubicBezTo>
                  <a:pt x="1262031" y="-60475"/>
                  <a:pt x="5005760" y="-81218"/>
                  <a:pt x="7005511" y="0"/>
                </a:cubicBezTo>
                <a:cubicBezTo>
                  <a:pt x="7035140" y="160618"/>
                  <a:pt x="7035969" y="592018"/>
                  <a:pt x="7005511" y="837221"/>
                </a:cubicBezTo>
                <a:cubicBezTo>
                  <a:pt x="3624686" y="968436"/>
                  <a:pt x="3300420" y="746638"/>
                  <a:pt x="0" y="837221"/>
                </a:cubicBezTo>
                <a:cubicBezTo>
                  <a:pt x="-59628" y="440344"/>
                  <a:pt x="-20431" y="335149"/>
                  <a:pt x="0" y="0"/>
                </a:cubicBezTo>
                <a:close/>
              </a:path>
            </a:pathLst>
          </a:custGeom>
          <a:solidFill>
            <a:srgbClr val="FFD9AF"/>
          </a:solidFill>
          <a:ln w="28575">
            <a:solidFill>
              <a:srgbClr val="FF9A26"/>
            </a:solidFill>
            <a:extLst>
              <a:ext uri="{C807C97D-BFC1-408E-A445-0C87EB9F89A2}">
                <ask:lineSketchStyleProps xmlns:ask="http://schemas.microsoft.com/office/drawing/2018/sketchyshapes" xmlns="" sd="229524718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a) Sóc, nhím và thỏ học lớp...</a:t>
            </a:r>
          </a:p>
        </p:txBody>
      </p:sp>
      <p:grpSp>
        <p:nvGrpSpPr>
          <p:cNvPr id="69" name="Nhóm 68">
            <a:extLst>
              <a:ext uri="{FF2B5EF4-FFF2-40B4-BE49-F238E27FC236}">
                <a16:creationId xmlns:a16="http://schemas.microsoft.com/office/drawing/2014/main" id="{BEB2BFBF-CAD5-CBCC-55D0-2B14D4A64DFC}"/>
              </a:ext>
            </a:extLst>
          </p:cNvPr>
          <p:cNvGrpSpPr/>
          <p:nvPr/>
        </p:nvGrpSpPr>
        <p:grpSpPr>
          <a:xfrm>
            <a:off x="855789" y="628042"/>
            <a:ext cx="7183310" cy="957155"/>
            <a:chOff x="855789" y="628042"/>
            <a:chExt cx="7183310" cy="957155"/>
          </a:xfrm>
        </p:grpSpPr>
        <p:sp>
          <p:nvSpPr>
            <p:cNvPr id="21" name="Rounded Rectangle 1">
              <a:extLst>
                <a:ext uri="{FF2B5EF4-FFF2-40B4-BE49-F238E27FC236}">
                  <a16:creationId xmlns:a16="http://schemas.microsoft.com/office/drawing/2014/main" id="{0099083D-B6FD-9ED9-B2F1-7A4B8433770B}"/>
                </a:ext>
              </a:extLst>
            </p:cNvPr>
            <p:cNvSpPr/>
            <p:nvPr/>
          </p:nvSpPr>
          <p:spPr>
            <a:xfrm>
              <a:off x="1659788" y="928705"/>
              <a:ext cx="6379311" cy="656492"/>
            </a:xfrm>
            <a:prstGeom prst="roundRect">
              <a:avLst>
                <a:gd name="adj" fmla="val 50000"/>
              </a:avLst>
            </a:prstGeom>
            <a:solidFill>
              <a:srgbClr val="79AF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n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Nói lại các câu sau cho đủ ý</a:t>
              </a:r>
              <a:endParaRPr lang="vi-VN" sz="3200" dirty="0">
                <a:ln>
                  <a:solidFill>
                    <a:schemeClr val="bg1"/>
                  </a:solidFill>
                </a:ln>
              </a:endParaRPr>
            </a:p>
          </p:txBody>
        </p:sp>
        <p:pic>
          <p:nvPicPr>
            <p:cNvPr id="68" name="Hình ảnh 67">
              <a:extLst>
                <a:ext uri="{FF2B5EF4-FFF2-40B4-BE49-F238E27FC236}">
                  <a16:creationId xmlns:a16="http://schemas.microsoft.com/office/drawing/2014/main" id="{FEB75559-9A1A-5922-09B8-ABC8587F0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5789" y="628042"/>
              <a:ext cx="615749" cy="957155"/>
            </a:xfrm>
            <a:prstGeom prst="rect">
              <a:avLst/>
            </a:prstGeom>
          </p:spPr>
        </p:pic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B8E88EF7-372E-0446-8BFA-BFA2DD937235}"/>
              </a:ext>
            </a:extLst>
          </p:cNvPr>
          <p:cNvSpPr/>
          <p:nvPr/>
        </p:nvSpPr>
        <p:spPr>
          <a:xfrm>
            <a:off x="855789" y="3547103"/>
            <a:ext cx="7005510" cy="837222"/>
          </a:xfrm>
          <a:custGeom>
            <a:avLst/>
            <a:gdLst>
              <a:gd name="connsiteX0" fmla="*/ 0 w 7005510"/>
              <a:gd name="connsiteY0" fmla="*/ 0 h 837222"/>
              <a:gd name="connsiteX1" fmla="*/ 7005510 w 7005510"/>
              <a:gd name="connsiteY1" fmla="*/ 0 h 837222"/>
              <a:gd name="connsiteX2" fmla="*/ 7005510 w 7005510"/>
              <a:gd name="connsiteY2" fmla="*/ 837222 h 837222"/>
              <a:gd name="connsiteX3" fmla="*/ 0 w 7005510"/>
              <a:gd name="connsiteY3" fmla="*/ 837222 h 837222"/>
              <a:gd name="connsiteX4" fmla="*/ 0 w 7005510"/>
              <a:gd name="connsiteY4" fmla="*/ 0 h 837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5510" h="837222" fill="none" extrusionOk="0">
                <a:moveTo>
                  <a:pt x="0" y="0"/>
                </a:moveTo>
                <a:cubicBezTo>
                  <a:pt x="1984477" y="-134406"/>
                  <a:pt x="6180771" y="-38726"/>
                  <a:pt x="7005510" y="0"/>
                </a:cubicBezTo>
                <a:cubicBezTo>
                  <a:pt x="6986300" y="411851"/>
                  <a:pt x="6956990" y="636430"/>
                  <a:pt x="7005510" y="837222"/>
                </a:cubicBezTo>
                <a:cubicBezTo>
                  <a:pt x="5149192" y="876919"/>
                  <a:pt x="1758191" y="906185"/>
                  <a:pt x="0" y="837222"/>
                </a:cubicBezTo>
                <a:cubicBezTo>
                  <a:pt x="22003" y="578187"/>
                  <a:pt x="74434" y="346615"/>
                  <a:pt x="0" y="0"/>
                </a:cubicBezTo>
                <a:close/>
              </a:path>
              <a:path w="7005510" h="837222" stroke="0" extrusionOk="0">
                <a:moveTo>
                  <a:pt x="0" y="0"/>
                </a:moveTo>
                <a:cubicBezTo>
                  <a:pt x="1262245" y="-60475"/>
                  <a:pt x="5006276" y="-81218"/>
                  <a:pt x="7005510" y="0"/>
                </a:cubicBezTo>
                <a:cubicBezTo>
                  <a:pt x="7037303" y="157514"/>
                  <a:pt x="7040075" y="589785"/>
                  <a:pt x="7005510" y="837222"/>
                </a:cubicBezTo>
                <a:cubicBezTo>
                  <a:pt x="3624314" y="968437"/>
                  <a:pt x="3300316" y="746639"/>
                  <a:pt x="0" y="837222"/>
                </a:cubicBezTo>
                <a:cubicBezTo>
                  <a:pt x="-59667" y="440794"/>
                  <a:pt x="-24984" y="339796"/>
                  <a:pt x="0" y="0"/>
                </a:cubicBezTo>
                <a:close/>
              </a:path>
            </a:pathLst>
          </a:custGeom>
          <a:solidFill>
            <a:srgbClr val="FFD9AF"/>
          </a:solidFill>
          <a:ln w="28575">
            <a:solidFill>
              <a:srgbClr val="FF9A26"/>
            </a:solidFill>
            <a:extLst>
              <a:ext uri="{C807C97D-BFC1-408E-A445-0C87EB9F89A2}">
                <ask:lineSketchStyleProps xmlns:ask="http://schemas.microsoft.com/office/drawing/2018/sketchyshapes" xmlns="" sd="229524718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b) ... đưa cả ba bạn đi học.</a:t>
            </a: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19DBB2B1-D365-DEE4-B23C-A0A9A8A904B9}"/>
              </a:ext>
            </a:extLst>
          </p:cNvPr>
          <p:cNvSpPr/>
          <p:nvPr/>
        </p:nvSpPr>
        <p:spPr>
          <a:xfrm>
            <a:off x="855789" y="5029317"/>
            <a:ext cx="7005510" cy="837222"/>
          </a:xfrm>
          <a:custGeom>
            <a:avLst/>
            <a:gdLst>
              <a:gd name="connsiteX0" fmla="*/ 0 w 7005510"/>
              <a:gd name="connsiteY0" fmla="*/ 0 h 837222"/>
              <a:gd name="connsiteX1" fmla="*/ 7005510 w 7005510"/>
              <a:gd name="connsiteY1" fmla="*/ 0 h 837222"/>
              <a:gd name="connsiteX2" fmla="*/ 7005510 w 7005510"/>
              <a:gd name="connsiteY2" fmla="*/ 837222 h 837222"/>
              <a:gd name="connsiteX3" fmla="*/ 0 w 7005510"/>
              <a:gd name="connsiteY3" fmla="*/ 837222 h 837222"/>
              <a:gd name="connsiteX4" fmla="*/ 0 w 7005510"/>
              <a:gd name="connsiteY4" fmla="*/ 0 h 837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5510" h="837222" fill="none" extrusionOk="0">
                <a:moveTo>
                  <a:pt x="0" y="0"/>
                </a:moveTo>
                <a:cubicBezTo>
                  <a:pt x="1984477" y="-134406"/>
                  <a:pt x="6180771" y="-38726"/>
                  <a:pt x="7005510" y="0"/>
                </a:cubicBezTo>
                <a:cubicBezTo>
                  <a:pt x="6986300" y="411851"/>
                  <a:pt x="6956990" y="636430"/>
                  <a:pt x="7005510" y="837222"/>
                </a:cubicBezTo>
                <a:cubicBezTo>
                  <a:pt x="5149192" y="876919"/>
                  <a:pt x="1758191" y="906185"/>
                  <a:pt x="0" y="837222"/>
                </a:cubicBezTo>
                <a:cubicBezTo>
                  <a:pt x="22003" y="578187"/>
                  <a:pt x="74434" y="346615"/>
                  <a:pt x="0" y="0"/>
                </a:cubicBezTo>
                <a:close/>
              </a:path>
              <a:path w="7005510" h="837222" stroke="0" extrusionOk="0">
                <a:moveTo>
                  <a:pt x="0" y="0"/>
                </a:moveTo>
                <a:cubicBezTo>
                  <a:pt x="1262245" y="-60475"/>
                  <a:pt x="5006276" y="-81218"/>
                  <a:pt x="7005510" y="0"/>
                </a:cubicBezTo>
                <a:cubicBezTo>
                  <a:pt x="7037303" y="157514"/>
                  <a:pt x="7040075" y="589785"/>
                  <a:pt x="7005510" y="837222"/>
                </a:cubicBezTo>
                <a:cubicBezTo>
                  <a:pt x="3624314" y="968437"/>
                  <a:pt x="3300316" y="746639"/>
                  <a:pt x="0" y="837222"/>
                </a:cubicBezTo>
                <a:cubicBezTo>
                  <a:pt x="-59667" y="440794"/>
                  <a:pt x="-24984" y="339796"/>
                  <a:pt x="0" y="0"/>
                </a:cubicBezTo>
                <a:close/>
              </a:path>
            </a:pathLst>
          </a:custGeom>
          <a:solidFill>
            <a:srgbClr val="FFD9AF"/>
          </a:solidFill>
          <a:ln w="28575">
            <a:solidFill>
              <a:srgbClr val="FF9A26"/>
            </a:solidFill>
            <a:extLst>
              <a:ext uri="{C807C97D-BFC1-408E-A445-0C87EB9F89A2}">
                <ask:lineSketchStyleProps xmlns:ask="http://schemas.microsoft.com/office/drawing/2018/sketchyshapes" xmlns="" sd="229524718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c) Ba bạn hứa học tập ...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2F048BC-145F-7322-5863-9CF77A498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622" y="2356386"/>
            <a:ext cx="3597734" cy="37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35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7259356-949A-DB06-DBAB-D779FE957D40}"/>
              </a:ext>
            </a:extLst>
          </p:cNvPr>
          <p:cNvSpPr/>
          <p:nvPr/>
        </p:nvSpPr>
        <p:spPr>
          <a:xfrm>
            <a:off x="652588" y="1544190"/>
            <a:ext cx="7005511" cy="837221"/>
          </a:xfrm>
          <a:custGeom>
            <a:avLst/>
            <a:gdLst>
              <a:gd name="connsiteX0" fmla="*/ 0 w 7005511"/>
              <a:gd name="connsiteY0" fmla="*/ 0 h 837221"/>
              <a:gd name="connsiteX1" fmla="*/ 7005511 w 7005511"/>
              <a:gd name="connsiteY1" fmla="*/ 0 h 837221"/>
              <a:gd name="connsiteX2" fmla="*/ 7005511 w 7005511"/>
              <a:gd name="connsiteY2" fmla="*/ 837221 h 837221"/>
              <a:gd name="connsiteX3" fmla="*/ 0 w 7005511"/>
              <a:gd name="connsiteY3" fmla="*/ 837221 h 837221"/>
              <a:gd name="connsiteX4" fmla="*/ 0 w 7005511"/>
              <a:gd name="connsiteY4" fmla="*/ 0 h 837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5511" h="837221" fill="none" extrusionOk="0">
                <a:moveTo>
                  <a:pt x="0" y="0"/>
                </a:moveTo>
                <a:cubicBezTo>
                  <a:pt x="1984215" y="-134406"/>
                  <a:pt x="6180238" y="-38726"/>
                  <a:pt x="7005511" y="0"/>
                </a:cubicBezTo>
                <a:cubicBezTo>
                  <a:pt x="6986252" y="413201"/>
                  <a:pt x="6955009" y="639749"/>
                  <a:pt x="7005511" y="837221"/>
                </a:cubicBezTo>
                <a:cubicBezTo>
                  <a:pt x="5149787" y="876918"/>
                  <a:pt x="1758361" y="906184"/>
                  <a:pt x="0" y="837221"/>
                </a:cubicBezTo>
                <a:cubicBezTo>
                  <a:pt x="23307" y="574157"/>
                  <a:pt x="74884" y="344052"/>
                  <a:pt x="0" y="0"/>
                </a:cubicBezTo>
                <a:close/>
              </a:path>
              <a:path w="7005511" h="837221" stroke="0" extrusionOk="0">
                <a:moveTo>
                  <a:pt x="0" y="0"/>
                </a:moveTo>
                <a:cubicBezTo>
                  <a:pt x="1262031" y="-60475"/>
                  <a:pt x="5005760" y="-81218"/>
                  <a:pt x="7005511" y="0"/>
                </a:cubicBezTo>
                <a:cubicBezTo>
                  <a:pt x="7035140" y="160618"/>
                  <a:pt x="7035969" y="592018"/>
                  <a:pt x="7005511" y="837221"/>
                </a:cubicBezTo>
                <a:cubicBezTo>
                  <a:pt x="3624686" y="968436"/>
                  <a:pt x="3300420" y="746638"/>
                  <a:pt x="0" y="837221"/>
                </a:cubicBezTo>
                <a:cubicBezTo>
                  <a:pt x="-59628" y="440344"/>
                  <a:pt x="-20431" y="335149"/>
                  <a:pt x="0" y="0"/>
                </a:cubicBezTo>
                <a:close/>
              </a:path>
            </a:pathLst>
          </a:custGeom>
          <a:solidFill>
            <a:srgbClr val="FFD9AF"/>
          </a:solidFill>
          <a:ln w="28575">
            <a:solidFill>
              <a:srgbClr val="FF9A26"/>
            </a:solidFill>
            <a:extLst>
              <a:ext uri="{C807C97D-BFC1-408E-A445-0C87EB9F89A2}">
                <ask:lineSketchStyleProps xmlns:ask="http://schemas.microsoft.com/office/drawing/2018/sketchyshapes" xmlns="" sd="229524718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a) Sóc, nhím và thỏ học lớp...</a:t>
            </a: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62232C11-43C5-0215-8984-6A808A99D599}"/>
              </a:ext>
            </a:extLst>
          </p:cNvPr>
          <p:cNvSpPr/>
          <p:nvPr/>
        </p:nvSpPr>
        <p:spPr>
          <a:xfrm>
            <a:off x="652589" y="3026403"/>
            <a:ext cx="7005510" cy="837222"/>
          </a:xfrm>
          <a:custGeom>
            <a:avLst/>
            <a:gdLst>
              <a:gd name="connsiteX0" fmla="*/ 0 w 7005510"/>
              <a:gd name="connsiteY0" fmla="*/ 0 h 837222"/>
              <a:gd name="connsiteX1" fmla="*/ 7005510 w 7005510"/>
              <a:gd name="connsiteY1" fmla="*/ 0 h 837222"/>
              <a:gd name="connsiteX2" fmla="*/ 7005510 w 7005510"/>
              <a:gd name="connsiteY2" fmla="*/ 837222 h 837222"/>
              <a:gd name="connsiteX3" fmla="*/ 0 w 7005510"/>
              <a:gd name="connsiteY3" fmla="*/ 837222 h 837222"/>
              <a:gd name="connsiteX4" fmla="*/ 0 w 7005510"/>
              <a:gd name="connsiteY4" fmla="*/ 0 h 837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5510" h="837222" fill="none" extrusionOk="0">
                <a:moveTo>
                  <a:pt x="0" y="0"/>
                </a:moveTo>
                <a:cubicBezTo>
                  <a:pt x="1984477" y="-134406"/>
                  <a:pt x="6180771" y="-38726"/>
                  <a:pt x="7005510" y="0"/>
                </a:cubicBezTo>
                <a:cubicBezTo>
                  <a:pt x="6986300" y="411851"/>
                  <a:pt x="6956990" y="636430"/>
                  <a:pt x="7005510" y="837222"/>
                </a:cubicBezTo>
                <a:cubicBezTo>
                  <a:pt x="5149192" y="876919"/>
                  <a:pt x="1758191" y="906185"/>
                  <a:pt x="0" y="837222"/>
                </a:cubicBezTo>
                <a:cubicBezTo>
                  <a:pt x="22003" y="578187"/>
                  <a:pt x="74434" y="346615"/>
                  <a:pt x="0" y="0"/>
                </a:cubicBezTo>
                <a:close/>
              </a:path>
              <a:path w="7005510" h="837222" stroke="0" extrusionOk="0">
                <a:moveTo>
                  <a:pt x="0" y="0"/>
                </a:moveTo>
                <a:cubicBezTo>
                  <a:pt x="1262245" y="-60475"/>
                  <a:pt x="5006276" y="-81218"/>
                  <a:pt x="7005510" y="0"/>
                </a:cubicBezTo>
                <a:cubicBezTo>
                  <a:pt x="7037303" y="157514"/>
                  <a:pt x="7040075" y="589785"/>
                  <a:pt x="7005510" y="837222"/>
                </a:cubicBezTo>
                <a:cubicBezTo>
                  <a:pt x="3624314" y="968437"/>
                  <a:pt x="3300316" y="746639"/>
                  <a:pt x="0" y="837222"/>
                </a:cubicBezTo>
                <a:cubicBezTo>
                  <a:pt x="-59667" y="440794"/>
                  <a:pt x="-24984" y="339796"/>
                  <a:pt x="0" y="0"/>
                </a:cubicBezTo>
                <a:close/>
              </a:path>
            </a:pathLst>
          </a:custGeom>
          <a:solidFill>
            <a:srgbClr val="FFD9AF"/>
          </a:solidFill>
          <a:ln w="28575">
            <a:solidFill>
              <a:srgbClr val="FF9A26"/>
            </a:solidFill>
            <a:extLst>
              <a:ext uri="{C807C97D-BFC1-408E-A445-0C87EB9F89A2}">
                <ask:lineSketchStyleProps xmlns:ask="http://schemas.microsoft.com/office/drawing/2018/sketchyshapes" xmlns="" sd="229524718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b) ... đưa cả ba bạn đi học.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453268F4-AF17-BE87-4AB5-594F9DE6107C}"/>
              </a:ext>
            </a:extLst>
          </p:cNvPr>
          <p:cNvSpPr/>
          <p:nvPr/>
        </p:nvSpPr>
        <p:spPr>
          <a:xfrm>
            <a:off x="652589" y="4508617"/>
            <a:ext cx="7005510" cy="837222"/>
          </a:xfrm>
          <a:custGeom>
            <a:avLst/>
            <a:gdLst>
              <a:gd name="connsiteX0" fmla="*/ 0 w 7005510"/>
              <a:gd name="connsiteY0" fmla="*/ 0 h 837222"/>
              <a:gd name="connsiteX1" fmla="*/ 7005510 w 7005510"/>
              <a:gd name="connsiteY1" fmla="*/ 0 h 837222"/>
              <a:gd name="connsiteX2" fmla="*/ 7005510 w 7005510"/>
              <a:gd name="connsiteY2" fmla="*/ 837222 h 837222"/>
              <a:gd name="connsiteX3" fmla="*/ 0 w 7005510"/>
              <a:gd name="connsiteY3" fmla="*/ 837222 h 837222"/>
              <a:gd name="connsiteX4" fmla="*/ 0 w 7005510"/>
              <a:gd name="connsiteY4" fmla="*/ 0 h 837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5510" h="837222" fill="none" extrusionOk="0">
                <a:moveTo>
                  <a:pt x="0" y="0"/>
                </a:moveTo>
                <a:cubicBezTo>
                  <a:pt x="1984477" y="-134406"/>
                  <a:pt x="6180771" y="-38726"/>
                  <a:pt x="7005510" y="0"/>
                </a:cubicBezTo>
                <a:cubicBezTo>
                  <a:pt x="6986300" y="411851"/>
                  <a:pt x="6956990" y="636430"/>
                  <a:pt x="7005510" y="837222"/>
                </a:cubicBezTo>
                <a:cubicBezTo>
                  <a:pt x="5149192" y="876919"/>
                  <a:pt x="1758191" y="906185"/>
                  <a:pt x="0" y="837222"/>
                </a:cubicBezTo>
                <a:cubicBezTo>
                  <a:pt x="22003" y="578187"/>
                  <a:pt x="74434" y="346615"/>
                  <a:pt x="0" y="0"/>
                </a:cubicBezTo>
                <a:close/>
              </a:path>
              <a:path w="7005510" h="837222" stroke="0" extrusionOk="0">
                <a:moveTo>
                  <a:pt x="0" y="0"/>
                </a:moveTo>
                <a:cubicBezTo>
                  <a:pt x="1262245" y="-60475"/>
                  <a:pt x="5006276" y="-81218"/>
                  <a:pt x="7005510" y="0"/>
                </a:cubicBezTo>
                <a:cubicBezTo>
                  <a:pt x="7037303" y="157514"/>
                  <a:pt x="7040075" y="589785"/>
                  <a:pt x="7005510" y="837222"/>
                </a:cubicBezTo>
                <a:cubicBezTo>
                  <a:pt x="3624314" y="968437"/>
                  <a:pt x="3300316" y="746639"/>
                  <a:pt x="0" y="837222"/>
                </a:cubicBezTo>
                <a:cubicBezTo>
                  <a:pt x="-59667" y="440794"/>
                  <a:pt x="-24984" y="339796"/>
                  <a:pt x="0" y="0"/>
                </a:cubicBezTo>
                <a:close/>
              </a:path>
            </a:pathLst>
          </a:custGeom>
          <a:solidFill>
            <a:srgbClr val="FFD9AF"/>
          </a:solidFill>
          <a:ln w="28575">
            <a:solidFill>
              <a:srgbClr val="FF9A26"/>
            </a:solidFill>
            <a:extLst>
              <a:ext uri="{C807C97D-BFC1-408E-A445-0C87EB9F89A2}">
                <ask:lineSketchStyleProps xmlns:ask="http://schemas.microsoft.com/office/drawing/2018/sketchyshapes" xmlns="" sd="229524718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c) Ba bạn hứa học tập ...</a:t>
            </a: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D3FE1F45-368D-65A1-211F-8AE5BCEF8CFB}"/>
              </a:ext>
            </a:extLst>
          </p:cNvPr>
          <p:cNvSpPr/>
          <p:nvPr/>
        </p:nvSpPr>
        <p:spPr>
          <a:xfrm>
            <a:off x="652588" y="1544190"/>
            <a:ext cx="9291512" cy="837221"/>
          </a:xfrm>
          <a:custGeom>
            <a:avLst/>
            <a:gdLst>
              <a:gd name="connsiteX0" fmla="*/ 0 w 9291512"/>
              <a:gd name="connsiteY0" fmla="*/ 0 h 837221"/>
              <a:gd name="connsiteX1" fmla="*/ 9291512 w 9291512"/>
              <a:gd name="connsiteY1" fmla="*/ 0 h 837221"/>
              <a:gd name="connsiteX2" fmla="*/ 9291512 w 9291512"/>
              <a:gd name="connsiteY2" fmla="*/ 837221 h 837221"/>
              <a:gd name="connsiteX3" fmla="*/ 0 w 9291512"/>
              <a:gd name="connsiteY3" fmla="*/ 837221 h 837221"/>
              <a:gd name="connsiteX4" fmla="*/ 0 w 9291512"/>
              <a:gd name="connsiteY4" fmla="*/ 0 h 837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1512" h="837221" fill="none" extrusionOk="0">
                <a:moveTo>
                  <a:pt x="0" y="0"/>
                </a:moveTo>
                <a:cubicBezTo>
                  <a:pt x="4456292" y="-134406"/>
                  <a:pt x="7474208" y="-38726"/>
                  <a:pt x="9291512" y="0"/>
                </a:cubicBezTo>
                <a:cubicBezTo>
                  <a:pt x="9272253" y="413201"/>
                  <a:pt x="9241010" y="639749"/>
                  <a:pt x="9291512" y="837221"/>
                </a:cubicBezTo>
                <a:cubicBezTo>
                  <a:pt x="4814059" y="876918"/>
                  <a:pt x="1277923" y="906184"/>
                  <a:pt x="0" y="837221"/>
                </a:cubicBezTo>
                <a:cubicBezTo>
                  <a:pt x="23307" y="574157"/>
                  <a:pt x="74884" y="344052"/>
                  <a:pt x="0" y="0"/>
                </a:cubicBezTo>
                <a:close/>
              </a:path>
              <a:path w="9291512" h="837221" stroke="0" extrusionOk="0">
                <a:moveTo>
                  <a:pt x="0" y="0"/>
                </a:moveTo>
                <a:cubicBezTo>
                  <a:pt x="1963982" y="-60475"/>
                  <a:pt x="7538489" y="-81218"/>
                  <a:pt x="9291512" y="0"/>
                </a:cubicBezTo>
                <a:cubicBezTo>
                  <a:pt x="9321141" y="160618"/>
                  <a:pt x="9321970" y="592018"/>
                  <a:pt x="9291512" y="837221"/>
                </a:cubicBezTo>
                <a:cubicBezTo>
                  <a:pt x="6859536" y="968436"/>
                  <a:pt x="3410353" y="746638"/>
                  <a:pt x="0" y="837221"/>
                </a:cubicBezTo>
                <a:cubicBezTo>
                  <a:pt x="-59628" y="440344"/>
                  <a:pt x="-20431" y="335149"/>
                  <a:pt x="0" y="0"/>
                </a:cubicBezTo>
                <a:close/>
              </a:path>
            </a:pathLst>
          </a:custGeom>
          <a:solidFill>
            <a:srgbClr val="FFD9AF"/>
          </a:solidFill>
          <a:ln w="28575">
            <a:solidFill>
              <a:srgbClr val="FF9A26"/>
            </a:solidFill>
            <a:extLst>
              <a:ext uri="{C807C97D-BFC1-408E-A445-0C87EB9F89A2}">
                <ask:lineSketchStyleProps xmlns:ask="http://schemas.microsoft.com/office/drawing/2018/sketchyshapes" xmlns="" sd="229524718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a) Sóc, nhím và thỏ học lớp </a:t>
            </a:r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cô sơn ca.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A3A8D21E-6306-B556-9F94-95F88DD7C03D}"/>
              </a:ext>
            </a:extLst>
          </p:cNvPr>
          <p:cNvSpPr/>
          <p:nvPr/>
        </p:nvSpPr>
        <p:spPr>
          <a:xfrm>
            <a:off x="652588" y="3026403"/>
            <a:ext cx="9291512" cy="837222"/>
          </a:xfrm>
          <a:custGeom>
            <a:avLst/>
            <a:gdLst>
              <a:gd name="connsiteX0" fmla="*/ 0 w 9291512"/>
              <a:gd name="connsiteY0" fmla="*/ 0 h 837222"/>
              <a:gd name="connsiteX1" fmla="*/ 9291512 w 9291512"/>
              <a:gd name="connsiteY1" fmla="*/ 0 h 837222"/>
              <a:gd name="connsiteX2" fmla="*/ 9291512 w 9291512"/>
              <a:gd name="connsiteY2" fmla="*/ 837222 h 837222"/>
              <a:gd name="connsiteX3" fmla="*/ 0 w 9291512"/>
              <a:gd name="connsiteY3" fmla="*/ 837222 h 837222"/>
              <a:gd name="connsiteX4" fmla="*/ 0 w 9291512"/>
              <a:gd name="connsiteY4" fmla="*/ 0 h 837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1512" h="837222" fill="none" extrusionOk="0">
                <a:moveTo>
                  <a:pt x="0" y="0"/>
                </a:moveTo>
                <a:cubicBezTo>
                  <a:pt x="4456292" y="-134406"/>
                  <a:pt x="7474208" y="-38726"/>
                  <a:pt x="9291512" y="0"/>
                </a:cubicBezTo>
                <a:cubicBezTo>
                  <a:pt x="9272302" y="411851"/>
                  <a:pt x="9242992" y="636430"/>
                  <a:pt x="9291512" y="837222"/>
                </a:cubicBezTo>
                <a:cubicBezTo>
                  <a:pt x="4814059" y="876919"/>
                  <a:pt x="1277923" y="906185"/>
                  <a:pt x="0" y="837222"/>
                </a:cubicBezTo>
                <a:cubicBezTo>
                  <a:pt x="22003" y="578187"/>
                  <a:pt x="74434" y="346615"/>
                  <a:pt x="0" y="0"/>
                </a:cubicBezTo>
                <a:close/>
              </a:path>
              <a:path w="9291512" h="837222" stroke="0" extrusionOk="0">
                <a:moveTo>
                  <a:pt x="0" y="0"/>
                </a:moveTo>
                <a:cubicBezTo>
                  <a:pt x="1963982" y="-60475"/>
                  <a:pt x="7538489" y="-81218"/>
                  <a:pt x="9291512" y="0"/>
                </a:cubicBezTo>
                <a:cubicBezTo>
                  <a:pt x="9323305" y="157514"/>
                  <a:pt x="9326077" y="589785"/>
                  <a:pt x="9291512" y="837222"/>
                </a:cubicBezTo>
                <a:cubicBezTo>
                  <a:pt x="6859536" y="968437"/>
                  <a:pt x="3410353" y="746639"/>
                  <a:pt x="0" y="837222"/>
                </a:cubicBezTo>
                <a:cubicBezTo>
                  <a:pt x="-59667" y="440794"/>
                  <a:pt x="-24984" y="339796"/>
                  <a:pt x="0" y="0"/>
                </a:cubicBezTo>
                <a:close/>
              </a:path>
            </a:pathLst>
          </a:custGeom>
          <a:solidFill>
            <a:srgbClr val="FFD9AF"/>
          </a:solidFill>
          <a:ln w="28575">
            <a:solidFill>
              <a:srgbClr val="FF9A26"/>
            </a:solidFill>
            <a:extLst>
              <a:ext uri="{C807C97D-BFC1-408E-A445-0C87EB9F89A2}">
                <ask:lineSketchStyleProps xmlns:ask="http://schemas.microsoft.com/office/drawing/2018/sketchyshapes" xmlns="" sd="229524718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b) </a:t>
            </a:r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Bác ngựa</a:t>
            </a:r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 đưa cả ba bạn đi học.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CC10FC20-1AFE-6219-D8B6-BF4FD243BFEB}"/>
              </a:ext>
            </a:extLst>
          </p:cNvPr>
          <p:cNvSpPr/>
          <p:nvPr/>
        </p:nvSpPr>
        <p:spPr>
          <a:xfrm>
            <a:off x="652588" y="4508617"/>
            <a:ext cx="9291512" cy="837222"/>
          </a:xfrm>
          <a:custGeom>
            <a:avLst/>
            <a:gdLst>
              <a:gd name="connsiteX0" fmla="*/ 0 w 9291512"/>
              <a:gd name="connsiteY0" fmla="*/ 0 h 837222"/>
              <a:gd name="connsiteX1" fmla="*/ 9291512 w 9291512"/>
              <a:gd name="connsiteY1" fmla="*/ 0 h 837222"/>
              <a:gd name="connsiteX2" fmla="*/ 9291512 w 9291512"/>
              <a:gd name="connsiteY2" fmla="*/ 837222 h 837222"/>
              <a:gd name="connsiteX3" fmla="*/ 0 w 9291512"/>
              <a:gd name="connsiteY3" fmla="*/ 837222 h 837222"/>
              <a:gd name="connsiteX4" fmla="*/ 0 w 9291512"/>
              <a:gd name="connsiteY4" fmla="*/ 0 h 837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1512" h="837222" fill="none" extrusionOk="0">
                <a:moveTo>
                  <a:pt x="0" y="0"/>
                </a:moveTo>
                <a:cubicBezTo>
                  <a:pt x="4456292" y="-134406"/>
                  <a:pt x="7474208" y="-38726"/>
                  <a:pt x="9291512" y="0"/>
                </a:cubicBezTo>
                <a:cubicBezTo>
                  <a:pt x="9272302" y="411851"/>
                  <a:pt x="9242992" y="636430"/>
                  <a:pt x="9291512" y="837222"/>
                </a:cubicBezTo>
                <a:cubicBezTo>
                  <a:pt x="4814059" y="876919"/>
                  <a:pt x="1277923" y="906185"/>
                  <a:pt x="0" y="837222"/>
                </a:cubicBezTo>
                <a:cubicBezTo>
                  <a:pt x="22003" y="578187"/>
                  <a:pt x="74434" y="346615"/>
                  <a:pt x="0" y="0"/>
                </a:cubicBezTo>
                <a:close/>
              </a:path>
              <a:path w="9291512" h="837222" stroke="0" extrusionOk="0">
                <a:moveTo>
                  <a:pt x="0" y="0"/>
                </a:moveTo>
                <a:cubicBezTo>
                  <a:pt x="1963982" y="-60475"/>
                  <a:pt x="7538489" y="-81218"/>
                  <a:pt x="9291512" y="0"/>
                </a:cubicBezTo>
                <a:cubicBezTo>
                  <a:pt x="9323305" y="157514"/>
                  <a:pt x="9326077" y="589785"/>
                  <a:pt x="9291512" y="837222"/>
                </a:cubicBezTo>
                <a:cubicBezTo>
                  <a:pt x="6859536" y="968437"/>
                  <a:pt x="3410353" y="746639"/>
                  <a:pt x="0" y="837222"/>
                </a:cubicBezTo>
                <a:cubicBezTo>
                  <a:pt x="-59667" y="440794"/>
                  <a:pt x="-24984" y="339796"/>
                  <a:pt x="0" y="0"/>
                </a:cubicBezTo>
                <a:close/>
              </a:path>
            </a:pathLst>
          </a:custGeom>
          <a:solidFill>
            <a:srgbClr val="FFD9AF"/>
          </a:solidFill>
          <a:ln w="28575">
            <a:solidFill>
              <a:srgbClr val="FF9A26"/>
            </a:solidFill>
            <a:extLst>
              <a:ext uri="{C807C97D-BFC1-408E-A445-0C87EB9F89A2}">
                <ask:lineSketchStyleProps xmlns:ask="http://schemas.microsoft.com/office/drawing/2018/sketchyshapes" xmlns="" sd="229524718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c) Ba bạn hứa học tập </a:t>
            </a:r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thật chăm chỉ.</a:t>
            </a:r>
          </a:p>
        </p:txBody>
      </p:sp>
    </p:spTree>
    <p:extLst>
      <p:ext uri="{BB962C8B-B14F-4D97-AF65-F5344CB8AC3E}">
        <p14:creationId xmlns:p14="http://schemas.microsoft.com/office/powerpoint/2010/main" val="9229077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27018" y="742121"/>
            <a:ext cx="3392557" cy="731520"/>
            <a:chOff x="1179443" y="742121"/>
            <a:chExt cx="3392557" cy="731520"/>
          </a:xfrm>
          <a:solidFill>
            <a:srgbClr val="F16687"/>
          </a:solidFill>
        </p:grpSpPr>
        <p:sp>
          <p:nvSpPr>
            <p:cNvPr id="3" name="Oval 2"/>
            <p:cNvSpPr/>
            <p:nvPr/>
          </p:nvSpPr>
          <p:spPr>
            <a:xfrm>
              <a:off x="1179443" y="742121"/>
              <a:ext cx="731520" cy="7315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UTM Avo" panose="02040603050506020204" pitchFamily="18" charset="0"/>
                </a:rPr>
                <a:t>1</a:t>
              </a:r>
              <a:endParaRPr lang="vi-VN" sz="3600" b="1" dirty="0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056737" y="796455"/>
              <a:ext cx="2515263" cy="6228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 err="1">
                  <a:latin typeface="UTM Avo" panose="02040603050506020204" pitchFamily="18" charset="0"/>
                </a:rPr>
                <a:t>Làm</a:t>
              </a:r>
              <a:r>
                <a:rPr lang="en-US" sz="3600" dirty="0"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</a:rPr>
                <a:t>quen</a:t>
              </a:r>
              <a:endParaRPr lang="vi-VN" sz="36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352579" y="4720485"/>
            <a:ext cx="34868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>
                <a:latin typeface="UTM Avo" panose="02040603050506020204" pitchFamily="18" charset="0"/>
              </a:rPr>
              <a:t>bóng</a:t>
            </a:r>
            <a:endParaRPr lang="vi-VN" sz="9600" b="1" dirty="0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5C8C1DD-BF9C-33D8-CE43-60BEE89DB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8204" y="1321241"/>
            <a:ext cx="3395591" cy="3537075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758BC22E-E829-B6AD-E37C-D41BD5AB631A}"/>
              </a:ext>
            </a:extLst>
          </p:cNvPr>
          <p:cNvSpPr txBox="1"/>
          <p:nvPr/>
        </p:nvSpPr>
        <p:spPr>
          <a:xfrm>
            <a:off x="5205365" y="4720485"/>
            <a:ext cx="26340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ong</a:t>
            </a:r>
            <a:endParaRPr lang="vi-VN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31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24CF-9A88-1EC9-48C7-044AC7C2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8CC528-3FE4-C10E-1F15-A793E2E17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1" y="1652421"/>
            <a:ext cx="9775748" cy="217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9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1F245CD0-9708-752D-811F-6493CB1742E5}"/>
              </a:ext>
            </a:extLst>
          </p:cNvPr>
          <p:cNvGrpSpPr/>
          <p:nvPr/>
        </p:nvGrpSpPr>
        <p:grpSpPr>
          <a:xfrm>
            <a:off x="1698449" y="2861097"/>
            <a:ext cx="8795101" cy="1317394"/>
            <a:chOff x="2673226" y="2843317"/>
            <a:chExt cx="8795101" cy="1317394"/>
          </a:xfrm>
        </p:grpSpPr>
        <p:pic>
          <p:nvPicPr>
            <p:cNvPr id="3" name="Đồ họa 2">
              <a:extLst>
                <a:ext uri="{FF2B5EF4-FFF2-40B4-BE49-F238E27FC236}">
                  <a16:creationId xmlns:a16="http://schemas.microsoft.com/office/drawing/2014/main" id="{38823741-B995-A390-B097-AA4ABC9C3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673226" y="2843317"/>
              <a:ext cx="880463" cy="880463"/>
            </a:xfrm>
            <a:prstGeom prst="rect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3F570C88-4CBB-5C3F-A3DB-004149EA8AF0}"/>
                </a:ext>
              </a:extLst>
            </p:cNvPr>
            <p:cNvSpPr txBox="1"/>
            <p:nvPr/>
          </p:nvSpPr>
          <p:spPr>
            <a:xfrm>
              <a:off x="3699160" y="2960382"/>
              <a:ext cx="776916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Chia sẻ nội dung đã học với người thân</a:t>
              </a:r>
              <a:endPara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D24C739D-9020-DF29-0609-53CBE62F7312}"/>
              </a:ext>
            </a:extLst>
          </p:cNvPr>
          <p:cNvGrpSpPr/>
          <p:nvPr/>
        </p:nvGrpSpPr>
        <p:grpSpPr>
          <a:xfrm>
            <a:off x="1698449" y="4080641"/>
            <a:ext cx="8795101" cy="880463"/>
            <a:chOff x="2673227" y="4093341"/>
            <a:chExt cx="8795101" cy="880463"/>
          </a:xfrm>
        </p:grpSpPr>
        <p:pic>
          <p:nvPicPr>
            <p:cNvPr id="9" name="Đồ họa 8">
              <a:extLst>
                <a:ext uri="{FF2B5EF4-FFF2-40B4-BE49-F238E27FC236}">
                  <a16:creationId xmlns:a16="http://schemas.microsoft.com/office/drawing/2014/main" id="{6B456A4F-CC18-AB66-DF51-BD5A9DBC9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673227" y="4093341"/>
              <a:ext cx="880463" cy="880463"/>
            </a:xfrm>
            <a:prstGeom prst="rect">
              <a:avLst/>
            </a:prstGeom>
          </p:spPr>
        </p:pic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8CFE1BF6-9CDA-4917-3056-EE2EA5121197}"/>
                </a:ext>
              </a:extLst>
            </p:cNvPr>
            <p:cNvSpPr txBox="1"/>
            <p:nvPr/>
          </p:nvSpPr>
          <p:spPr>
            <a:xfrm>
              <a:off x="3699161" y="4327473"/>
              <a:ext cx="776916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Chuẩn bị nội dung bài mới</a:t>
              </a:r>
              <a:endPara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65E60A6-ED5E-6816-8C15-3BACEAEB3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797" y="1001656"/>
            <a:ext cx="596240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87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79443" y="968830"/>
            <a:ext cx="3555048" cy="859972"/>
          </a:xfrm>
          <a:prstGeom prst="roundRect">
            <a:avLst>
              <a:gd name="adj" fmla="val 25528"/>
            </a:avLst>
          </a:prstGeom>
          <a:solidFill>
            <a:srgbClr val="F16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</a:rPr>
              <a:t>Đánh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vần</a:t>
            </a:r>
            <a:endParaRPr lang="vi-VN" sz="4800" b="1" dirty="0"/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2C206F5-6847-AFB2-479D-55992614F3FE}"/>
              </a:ext>
            </a:extLst>
          </p:cNvPr>
          <p:cNvSpPr/>
          <p:nvPr/>
        </p:nvSpPr>
        <p:spPr>
          <a:xfrm>
            <a:off x="1179443" y="2471567"/>
            <a:ext cx="4652142" cy="1442638"/>
          </a:xfrm>
          <a:prstGeom prst="roundRect">
            <a:avLst/>
          </a:prstGeom>
          <a:solidFill>
            <a:srgbClr val="29EAF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prstClr val="black"/>
                </a:solidFill>
                <a:latin typeface="UTM Avo" panose="02040603050506020204" pitchFamily="18" charset="0"/>
              </a:rPr>
              <a:t>ong</a:t>
            </a:r>
            <a:endParaRPr lang="vi-VN" sz="7200" b="1">
              <a:solidFill>
                <a:prstClr val="black"/>
              </a:solidFill>
            </a:endParaRP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A80A75D3-F2BD-5B70-7BF0-48AB4340C1C3}"/>
              </a:ext>
            </a:extLst>
          </p:cNvPr>
          <p:cNvSpPr/>
          <p:nvPr/>
        </p:nvSpPr>
        <p:spPr>
          <a:xfrm>
            <a:off x="1234667" y="3954670"/>
            <a:ext cx="2206550" cy="1442637"/>
          </a:xfrm>
          <a:prstGeom prst="roundRect">
            <a:avLst/>
          </a:prstGeom>
          <a:solidFill>
            <a:srgbClr val="EDBED4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srgbClr val="79001F"/>
                </a:solidFill>
                <a:latin typeface="UTM Avo" panose="02040603050506020204" pitchFamily="18" charset="0"/>
              </a:rPr>
              <a:t>o</a:t>
            </a:r>
            <a:endParaRPr lang="vi-VN" sz="7200" b="1">
              <a:solidFill>
                <a:srgbClr val="79001F"/>
              </a:solidFill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C9A5E88B-4031-A882-636C-30E3C7D8DA8F}"/>
              </a:ext>
            </a:extLst>
          </p:cNvPr>
          <p:cNvSpPr/>
          <p:nvPr/>
        </p:nvSpPr>
        <p:spPr>
          <a:xfrm>
            <a:off x="3487157" y="3968103"/>
            <a:ext cx="2298488" cy="1429204"/>
          </a:xfrm>
          <a:prstGeom prst="roundRect">
            <a:avLst/>
          </a:prstGeom>
          <a:solidFill>
            <a:srgbClr val="AAE2E5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srgbClr val="064888"/>
                </a:solidFill>
                <a:latin typeface="UTM Avo" panose="02040603050506020204" pitchFamily="18" charset="0"/>
              </a:rPr>
              <a:t>ng</a:t>
            </a:r>
            <a:endParaRPr lang="vi-VN" sz="7200" b="1">
              <a:solidFill>
                <a:srgbClr val="064888"/>
              </a:solidFill>
            </a:endParaRPr>
          </a:p>
        </p:txBody>
      </p:sp>
      <p:sp>
        <p:nvSpPr>
          <p:cNvPr id="17" name="Rounded Rectangle 10">
            <a:extLst>
              <a:ext uri="{FF2B5EF4-FFF2-40B4-BE49-F238E27FC236}">
                <a16:creationId xmlns:a16="http://schemas.microsoft.com/office/drawing/2014/main" id="{D7F63907-27B6-389F-13B3-200BEC996A9C}"/>
              </a:ext>
            </a:extLst>
          </p:cNvPr>
          <p:cNvSpPr/>
          <p:nvPr/>
        </p:nvSpPr>
        <p:spPr>
          <a:xfrm>
            <a:off x="6642100" y="3549452"/>
            <a:ext cx="4508500" cy="10365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o-ngờ-ong</a:t>
            </a:r>
          </a:p>
        </p:txBody>
      </p:sp>
    </p:spTree>
    <p:extLst>
      <p:ext uri="{BB962C8B-B14F-4D97-AF65-F5344CB8AC3E}">
        <p14:creationId xmlns:p14="http://schemas.microsoft.com/office/powerpoint/2010/main" val="312448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EA123ADD-50CE-0110-36BD-E8E68F3C21DB}"/>
              </a:ext>
            </a:extLst>
          </p:cNvPr>
          <p:cNvSpPr/>
          <p:nvPr/>
        </p:nvSpPr>
        <p:spPr>
          <a:xfrm>
            <a:off x="997425" y="1770435"/>
            <a:ext cx="4652142" cy="1442638"/>
          </a:xfrm>
          <a:prstGeom prst="roundRect">
            <a:avLst/>
          </a:prstGeom>
          <a:solidFill>
            <a:srgbClr val="29EAF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b="1">
                <a:solidFill>
                  <a:prstClr val="black"/>
                </a:solidFill>
                <a:latin typeface="UTM Avo" panose="02040603050506020204" pitchFamily="18" charset="0"/>
              </a:rPr>
              <a:t>bóng</a:t>
            </a:r>
            <a:endParaRPr lang="vi-VN" sz="6600" b="1">
              <a:solidFill>
                <a:prstClr val="black"/>
              </a:solidFill>
            </a:endParaRP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52B92287-8A78-5DAA-3C71-ED348828C380}"/>
              </a:ext>
            </a:extLst>
          </p:cNvPr>
          <p:cNvSpPr/>
          <p:nvPr/>
        </p:nvSpPr>
        <p:spPr>
          <a:xfrm>
            <a:off x="1052649" y="3253538"/>
            <a:ext cx="2206550" cy="1442637"/>
          </a:xfrm>
          <a:prstGeom prst="roundRect">
            <a:avLst/>
          </a:prstGeom>
          <a:solidFill>
            <a:srgbClr val="ECBDD3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79001F"/>
                </a:solidFill>
                <a:latin typeface="UTM Avo" panose="02040603050506020204" pitchFamily="18" charset="0"/>
              </a:rPr>
              <a:t>b</a:t>
            </a:r>
            <a:endParaRPr lang="vi-VN">
              <a:solidFill>
                <a:srgbClr val="79001F"/>
              </a:solidFill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D1AC146B-E04B-9FDD-E1EF-B48BE2C64F73}"/>
              </a:ext>
            </a:extLst>
          </p:cNvPr>
          <p:cNvSpPr/>
          <p:nvPr/>
        </p:nvSpPr>
        <p:spPr>
          <a:xfrm>
            <a:off x="3305139" y="3266971"/>
            <a:ext cx="2298488" cy="1429204"/>
          </a:xfrm>
          <a:prstGeom prst="roundRect">
            <a:avLst/>
          </a:prstGeom>
          <a:solidFill>
            <a:srgbClr val="AAE2E5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b="1">
                <a:solidFill>
                  <a:srgbClr val="064888"/>
                </a:solidFill>
                <a:latin typeface="UTM Avo" panose="02040603050506020204" pitchFamily="18" charset="0"/>
              </a:rPr>
              <a:t>óng</a:t>
            </a:r>
            <a:endParaRPr lang="vi-VN" sz="6600" b="1">
              <a:solidFill>
                <a:srgbClr val="064888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177280" y="609601"/>
            <a:ext cx="3555048" cy="859972"/>
          </a:xfrm>
          <a:prstGeom prst="roundRect">
            <a:avLst/>
          </a:prstGeom>
          <a:solidFill>
            <a:srgbClr val="F16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</a:rPr>
              <a:t>Đánh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vần</a:t>
            </a:r>
            <a:endParaRPr lang="vi-VN" sz="4800" b="1" dirty="0"/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EC941AEC-17A4-6963-9CD1-4CFE13CC7F5C}"/>
              </a:ext>
            </a:extLst>
          </p:cNvPr>
          <p:cNvSpPr/>
          <p:nvPr/>
        </p:nvSpPr>
        <p:spPr>
          <a:xfrm>
            <a:off x="1069245" y="4959151"/>
            <a:ext cx="4580322" cy="128924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bờ-ong-bong-sắc-bóng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6BB9152C-D306-C6AA-8E5B-A6275BF3F4FA}"/>
              </a:ext>
            </a:extLst>
          </p:cNvPr>
          <p:cNvGrpSpPr/>
          <p:nvPr/>
        </p:nvGrpSpPr>
        <p:grpSpPr>
          <a:xfrm>
            <a:off x="7471859" y="4696175"/>
            <a:ext cx="2456122" cy="1107996"/>
            <a:chOff x="4867941" y="4720485"/>
            <a:chExt cx="2456122" cy="1107996"/>
          </a:xfrm>
        </p:grpSpPr>
        <p:sp>
          <p:nvSpPr>
            <p:cNvPr id="19" name="TextBox 7">
              <a:extLst>
                <a:ext uri="{FF2B5EF4-FFF2-40B4-BE49-F238E27FC236}">
                  <a16:creationId xmlns:a16="http://schemas.microsoft.com/office/drawing/2014/main" id="{8775E8C2-FDA4-B5B7-BB3C-FCED00D1A9CE}"/>
                </a:ext>
              </a:extLst>
            </p:cNvPr>
            <p:cNvSpPr txBox="1"/>
            <p:nvPr/>
          </p:nvSpPr>
          <p:spPr>
            <a:xfrm>
              <a:off x="4867941" y="4720485"/>
              <a:ext cx="245612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600" b="1">
                  <a:latin typeface="UTM Avo" panose="02040603050506020204" pitchFamily="18" charset="0"/>
                </a:rPr>
                <a:t>bóng</a:t>
              </a:r>
              <a:endParaRPr lang="vi-VN" sz="6600" b="1" dirty="0"/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1DA044BA-480C-2D34-DA45-E0A7D5F201A4}"/>
                </a:ext>
              </a:extLst>
            </p:cNvPr>
            <p:cNvSpPr txBox="1"/>
            <p:nvPr/>
          </p:nvSpPr>
          <p:spPr>
            <a:xfrm>
              <a:off x="5454640" y="4720485"/>
              <a:ext cx="186942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600" b="1">
                  <a:solidFill>
                    <a:srgbClr val="FF0000"/>
                  </a:solidFill>
                  <a:latin typeface="UTM Avo" panose="02040603050506020204" pitchFamily="18" charset="0"/>
                </a:rPr>
                <a:t>ong</a:t>
              </a:r>
              <a:endParaRPr lang="vi-VN" sz="66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7B23F46C-10A2-CEF6-BAC6-8F16B0D5E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7107" y="1115258"/>
            <a:ext cx="3325624" cy="345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8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28128-EAA3-887E-4CC8-C28A2B1FA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626276E-000F-63DA-ED2B-64F9ACE78A53}"/>
              </a:ext>
            </a:extLst>
          </p:cNvPr>
          <p:cNvGrpSpPr/>
          <p:nvPr/>
        </p:nvGrpSpPr>
        <p:grpSpPr>
          <a:xfrm>
            <a:off x="1179443" y="742121"/>
            <a:ext cx="3392557" cy="731520"/>
            <a:chOff x="1179443" y="742121"/>
            <a:chExt cx="3392557" cy="731520"/>
          </a:xfrm>
          <a:solidFill>
            <a:srgbClr val="F16687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6104230-B562-B0C4-3F3B-77C84329C4EB}"/>
                </a:ext>
              </a:extLst>
            </p:cNvPr>
            <p:cNvSpPr/>
            <p:nvPr/>
          </p:nvSpPr>
          <p:spPr>
            <a:xfrm>
              <a:off x="1179443" y="742121"/>
              <a:ext cx="731520" cy="7315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UTM Avo" panose="02040603050506020204" pitchFamily="18" charset="0"/>
                </a:rPr>
                <a:t>1</a:t>
              </a:r>
              <a:endParaRPr lang="vi-VN" sz="3600" b="1" dirty="0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68F65342-00E2-F688-AC20-496F4FA0820D}"/>
                </a:ext>
              </a:extLst>
            </p:cNvPr>
            <p:cNvSpPr/>
            <p:nvPr/>
          </p:nvSpPr>
          <p:spPr>
            <a:xfrm>
              <a:off x="2056737" y="796455"/>
              <a:ext cx="2515263" cy="6228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 err="1">
                  <a:latin typeface="UTM Avo" panose="02040603050506020204" pitchFamily="18" charset="0"/>
                </a:rPr>
                <a:t>Làm</a:t>
              </a:r>
              <a:r>
                <a:rPr lang="en-US" sz="3600" dirty="0"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</a:rPr>
                <a:t>quen</a:t>
              </a:r>
              <a:endParaRPr lang="vi-VN" sz="3600" dirty="0"/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E1165CE-59BF-9813-4214-ADA5FE30A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510955"/>
            <a:ext cx="3092726" cy="3062916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8DA1A24C-E61D-AF92-203B-76DA1E311D5F}"/>
              </a:ext>
            </a:extLst>
          </p:cNvPr>
          <p:cNvGrpSpPr/>
          <p:nvPr/>
        </p:nvGrpSpPr>
        <p:grpSpPr>
          <a:xfrm>
            <a:off x="4664358" y="4507668"/>
            <a:ext cx="2863284" cy="1862048"/>
            <a:chOff x="4677057" y="4624617"/>
            <a:chExt cx="2863284" cy="186204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7A544A5-2C14-DD80-7C2C-CC624E20EA6B}"/>
                </a:ext>
              </a:extLst>
            </p:cNvPr>
            <p:cNvSpPr txBox="1"/>
            <p:nvPr/>
          </p:nvSpPr>
          <p:spPr>
            <a:xfrm>
              <a:off x="4677057" y="4624617"/>
              <a:ext cx="2863284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500" b="1">
                  <a:latin typeface="UTM Avo" panose="02040603050506020204" pitchFamily="18" charset="0"/>
                </a:rPr>
                <a:t>sóc</a:t>
              </a:r>
              <a:endParaRPr lang="vi-VN" sz="11500" b="1" dirty="0"/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2067EAFE-8007-11DB-6A5D-12EB7F86D05B}"/>
                </a:ext>
              </a:extLst>
            </p:cNvPr>
            <p:cNvSpPr txBox="1"/>
            <p:nvPr/>
          </p:nvSpPr>
          <p:spPr>
            <a:xfrm>
              <a:off x="4951170" y="4624617"/>
              <a:ext cx="2589171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 algn="ctr"/>
              <a:r>
                <a:rPr lang="en-US" sz="11500" b="1">
                  <a:solidFill>
                    <a:srgbClr val="FF0000"/>
                  </a:solidFill>
                  <a:latin typeface="UTM Avo" panose="02040603050506020204" pitchFamily="18" charset="0"/>
                </a:rPr>
                <a:t>oc</a:t>
              </a:r>
              <a:endParaRPr lang="vi-VN" sz="115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985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564FB-F9AC-6770-EDF8-B8EEBF7FC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DE7A9C7-804A-1A87-17AC-1FA2947D6B5F}"/>
              </a:ext>
            </a:extLst>
          </p:cNvPr>
          <p:cNvSpPr/>
          <p:nvPr/>
        </p:nvSpPr>
        <p:spPr>
          <a:xfrm>
            <a:off x="1179443" y="968830"/>
            <a:ext cx="3555048" cy="859972"/>
          </a:xfrm>
          <a:prstGeom prst="roundRect">
            <a:avLst>
              <a:gd name="adj" fmla="val 25528"/>
            </a:avLst>
          </a:prstGeom>
          <a:solidFill>
            <a:srgbClr val="F16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</a:rPr>
              <a:t>Đánh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vần</a:t>
            </a:r>
            <a:endParaRPr lang="vi-VN" sz="4800" b="1" dirty="0"/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4F4558C7-1A8A-218D-4B79-A68FA5B6A0E0}"/>
              </a:ext>
            </a:extLst>
          </p:cNvPr>
          <p:cNvSpPr/>
          <p:nvPr/>
        </p:nvSpPr>
        <p:spPr>
          <a:xfrm>
            <a:off x="1179443" y="2471567"/>
            <a:ext cx="4652142" cy="1442638"/>
          </a:xfrm>
          <a:prstGeom prst="roundRect">
            <a:avLst/>
          </a:prstGeom>
          <a:solidFill>
            <a:srgbClr val="29EAF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prstClr val="black"/>
                </a:solidFill>
                <a:latin typeface="UTM Avo" panose="02040603050506020204" pitchFamily="18" charset="0"/>
              </a:rPr>
              <a:t>oc</a:t>
            </a:r>
            <a:endParaRPr lang="vi-VN" sz="7200" b="1">
              <a:solidFill>
                <a:prstClr val="black"/>
              </a:solidFill>
            </a:endParaRP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93BE678-E628-9132-0FE2-7631CC196C87}"/>
              </a:ext>
            </a:extLst>
          </p:cNvPr>
          <p:cNvSpPr/>
          <p:nvPr/>
        </p:nvSpPr>
        <p:spPr>
          <a:xfrm>
            <a:off x="1234667" y="3954670"/>
            <a:ext cx="2206550" cy="1442637"/>
          </a:xfrm>
          <a:prstGeom prst="roundRect">
            <a:avLst/>
          </a:prstGeom>
          <a:solidFill>
            <a:srgbClr val="ECBDD3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srgbClr val="79001F"/>
                </a:solidFill>
                <a:latin typeface="UTM Avo" panose="02040603050506020204" pitchFamily="18" charset="0"/>
              </a:rPr>
              <a:t>o</a:t>
            </a:r>
            <a:endParaRPr lang="vi-VN" sz="7200" b="1">
              <a:solidFill>
                <a:srgbClr val="79001F"/>
              </a:solidFill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F7886BD0-9B6F-7D56-2E66-9F9171EAC1CC}"/>
              </a:ext>
            </a:extLst>
          </p:cNvPr>
          <p:cNvSpPr/>
          <p:nvPr/>
        </p:nvSpPr>
        <p:spPr>
          <a:xfrm>
            <a:off x="3487157" y="3968103"/>
            <a:ext cx="2298488" cy="1429204"/>
          </a:xfrm>
          <a:prstGeom prst="roundRect">
            <a:avLst/>
          </a:prstGeom>
          <a:solidFill>
            <a:srgbClr val="AAE2E5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srgbClr val="064888"/>
                </a:solidFill>
                <a:latin typeface="UTM Avo" panose="02040603050506020204" pitchFamily="18" charset="0"/>
              </a:rPr>
              <a:t>c</a:t>
            </a:r>
            <a:endParaRPr lang="vi-VN" sz="7200" b="1">
              <a:solidFill>
                <a:srgbClr val="064888"/>
              </a:solidFill>
            </a:endParaRPr>
          </a:p>
        </p:txBody>
      </p:sp>
      <p:sp>
        <p:nvSpPr>
          <p:cNvPr id="17" name="Rounded Rectangle 10">
            <a:extLst>
              <a:ext uri="{FF2B5EF4-FFF2-40B4-BE49-F238E27FC236}">
                <a16:creationId xmlns:a16="http://schemas.microsoft.com/office/drawing/2014/main" id="{56911E52-9690-D2DC-A09D-68DA720DD6DE}"/>
              </a:ext>
            </a:extLst>
          </p:cNvPr>
          <p:cNvSpPr/>
          <p:nvPr/>
        </p:nvSpPr>
        <p:spPr>
          <a:xfrm>
            <a:off x="6642100" y="3549452"/>
            <a:ext cx="4508500" cy="10365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o-cờ-oc</a:t>
            </a:r>
          </a:p>
        </p:txBody>
      </p:sp>
    </p:spTree>
    <p:extLst>
      <p:ext uri="{BB962C8B-B14F-4D97-AF65-F5344CB8AC3E}">
        <p14:creationId xmlns:p14="http://schemas.microsoft.com/office/powerpoint/2010/main" val="110023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4A376-13EE-4C99-0069-3B8B3E210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2E024541-250E-21A1-BC4D-71CE2090BE9E}"/>
              </a:ext>
            </a:extLst>
          </p:cNvPr>
          <p:cNvSpPr/>
          <p:nvPr/>
        </p:nvSpPr>
        <p:spPr>
          <a:xfrm>
            <a:off x="997425" y="1770435"/>
            <a:ext cx="4652142" cy="1442638"/>
          </a:xfrm>
          <a:prstGeom prst="roundRect">
            <a:avLst/>
          </a:prstGeom>
          <a:solidFill>
            <a:srgbClr val="29EAF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b="1">
                <a:solidFill>
                  <a:prstClr val="black"/>
                </a:solidFill>
                <a:latin typeface="UTM Avo" panose="02040603050506020204" pitchFamily="18" charset="0"/>
              </a:rPr>
              <a:t>sóc</a:t>
            </a:r>
            <a:endParaRPr lang="vi-VN" sz="6600" b="1">
              <a:solidFill>
                <a:prstClr val="black"/>
              </a:solidFill>
            </a:endParaRP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32BF70A0-8E36-876D-1E71-685606823B50}"/>
              </a:ext>
            </a:extLst>
          </p:cNvPr>
          <p:cNvSpPr/>
          <p:nvPr/>
        </p:nvSpPr>
        <p:spPr>
          <a:xfrm>
            <a:off x="1052649" y="3253538"/>
            <a:ext cx="2206550" cy="1442637"/>
          </a:xfrm>
          <a:prstGeom prst="roundRect">
            <a:avLst/>
          </a:prstGeom>
          <a:solidFill>
            <a:srgbClr val="ECBDD3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79001F"/>
                </a:solidFill>
                <a:latin typeface="UTM Avo" panose="02040603050506020204" pitchFamily="18" charset="0"/>
              </a:rPr>
              <a:t>s</a:t>
            </a:r>
            <a:endParaRPr lang="vi-VN">
              <a:solidFill>
                <a:srgbClr val="79001F"/>
              </a:solidFill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F2CA8E92-EFF1-635C-AB00-8D724453F284}"/>
              </a:ext>
            </a:extLst>
          </p:cNvPr>
          <p:cNvSpPr/>
          <p:nvPr/>
        </p:nvSpPr>
        <p:spPr>
          <a:xfrm>
            <a:off x="3305139" y="3266971"/>
            <a:ext cx="2298488" cy="1429204"/>
          </a:xfrm>
          <a:prstGeom prst="roundRect">
            <a:avLst/>
          </a:prstGeom>
          <a:solidFill>
            <a:srgbClr val="AAE2E5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b="1">
                <a:solidFill>
                  <a:srgbClr val="064888"/>
                </a:solidFill>
                <a:latin typeface="UTM Avo" panose="02040603050506020204" pitchFamily="18" charset="0"/>
              </a:rPr>
              <a:t>óc</a:t>
            </a:r>
            <a:endParaRPr lang="vi-VN" sz="6600" b="1">
              <a:solidFill>
                <a:srgbClr val="064888"/>
              </a:solidFill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11CE0C5-ABEC-C122-EA4E-C92B3C457120}"/>
              </a:ext>
            </a:extLst>
          </p:cNvPr>
          <p:cNvSpPr/>
          <p:nvPr/>
        </p:nvSpPr>
        <p:spPr>
          <a:xfrm>
            <a:off x="1177280" y="609601"/>
            <a:ext cx="3555048" cy="859972"/>
          </a:xfrm>
          <a:prstGeom prst="roundRect">
            <a:avLst/>
          </a:prstGeom>
          <a:solidFill>
            <a:srgbClr val="F16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</a:rPr>
              <a:t>Đánh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vần</a:t>
            </a:r>
            <a:endParaRPr lang="vi-VN" sz="4800" b="1" dirty="0"/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4E09FD7D-8359-453E-E935-539B5028BA73}"/>
              </a:ext>
            </a:extLst>
          </p:cNvPr>
          <p:cNvSpPr/>
          <p:nvPr/>
        </p:nvSpPr>
        <p:spPr>
          <a:xfrm>
            <a:off x="506394" y="4959152"/>
            <a:ext cx="5634204" cy="128924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sờ-oc-soc-sắc-sóc  </a:t>
            </a:r>
            <a:endParaRPr kumimoji="0" lang="en-US" sz="4400" b="0" i="0" u="none" strike="noStrike" kern="1200" cap="none" spc="0" normalizeH="0" baseline="0" noProof="0">
              <a:ln>
                <a:solidFill>
                  <a:schemeClr val="tx1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9F08A516-7B3D-1F6C-E862-083ECE514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157" y="1781543"/>
            <a:ext cx="2741788" cy="2715361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ECAA97D8-8F09-3287-224B-802D4DE309A0}"/>
              </a:ext>
            </a:extLst>
          </p:cNvPr>
          <p:cNvGrpSpPr/>
          <p:nvPr/>
        </p:nvGrpSpPr>
        <p:grpSpPr>
          <a:xfrm>
            <a:off x="7886148" y="4959152"/>
            <a:ext cx="1859805" cy="1200329"/>
            <a:chOff x="5178796" y="4624617"/>
            <a:chExt cx="1859805" cy="1200329"/>
          </a:xfrm>
        </p:grpSpPr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AB88729E-8284-593E-E90C-3BA4164B3CA4}"/>
                </a:ext>
              </a:extLst>
            </p:cNvPr>
            <p:cNvSpPr txBox="1"/>
            <p:nvPr/>
          </p:nvSpPr>
          <p:spPr>
            <a:xfrm>
              <a:off x="5178796" y="4624617"/>
              <a:ext cx="185980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 b="1">
                  <a:latin typeface="UTM Avo" panose="02040603050506020204" pitchFamily="18" charset="0"/>
                </a:rPr>
                <a:t>sóc</a:t>
              </a:r>
              <a:endParaRPr lang="vi-VN" sz="7200" b="1" dirty="0"/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ADB2DE84-1FF4-C448-EFF0-1425FB6E371D}"/>
                </a:ext>
              </a:extLst>
            </p:cNvPr>
            <p:cNvSpPr txBox="1"/>
            <p:nvPr/>
          </p:nvSpPr>
          <p:spPr>
            <a:xfrm>
              <a:off x="5630522" y="4624617"/>
              <a:ext cx="140807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indent="7938" algn="ctr"/>
              <a:r>
                <a:rPr lang="en-US" sz="7200" b="1">
                  <a:solidFill>
                    <a:srgbClr val="FF0000"/>
                  </a:solidFill>
                  <a:latin typeface="UTM Avo" panose="02040603050506020204" pitchFamily="18" charset="0"/>
                </a:rPr>
                <a:t>oc</a:t>
              </a:r>
              <a:endParaRPr lang="vi-VN" sz="7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394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09543" y="442686"/>
            <a:ext cx="3555048" cy="859972"/>
          </a:xfrm>
          <a:prstGeom prst="roundRect">
            <a:avLst/>
          </a:prstGeom>
          <a:solidFill>
            <a:srgbClr val="F16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</a:rPr>
              <a:t>Đánh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vần</a:t>
            </a:r>
            <a:endParaRPr lang="vi-VN" sz="4800" b="1" dirty="0"/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E733EF6-F2A1-314E-ABBF-C3918490CC11}"/>
              </a:ext>
            </a:extLst>
          </p:cNvPr>
          <p:cNvSpPr/>
          <p:nvPr/>
        </p:nvSpPr>
        <p:spPr>
          <a:xfrm>
            <a:off x="7506943" y="2388508"/>
            <a:ext cx="3925049" cy="1217165"/>
          </a:xfrm>
          <a:prstGeom prst="roundRect">
            <a:avLst/>
          </a:prstGeom>
          <a:solidFill>
            <a:srgbClr val="29EAF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prstClr val="black"/>
                </a:solidFill>
                <a:latin typeface="UTM Avo" panose="02040603050506020204" pitchFamily="18" charset="0"/>
              </a:rPr>
              <a:t>oc</a:t>
            </a:r>
            <a:endParaRPr lang="vi-VN" sz="7200" b="1">
              <a:solidFill>
                <a:prstClr val="black"/>
              </a:solidFill>
            </a:endParaRPr>
          </a:p>
        </p:txBody>
      </p:sp>
      <p:sp>
        <p:nvSpPr>
          <p:cNvPr id="16" name="Rounded Rectangle 4">
            <a:extLst>
              <a:ext uri="{FF2B5EF4-FFF2-40B4-BE49-F238E27FC236}">
                <a16:creationId xmlns:a16="http://schemas.microsoft.com/office/drawing/2014/main" id="{F4F26A35-027E-4A01-0130-D977C33BE037}"/>
              </a:ext>
            </a:extLst>
          </p:cNvPr>
          <p:cNvSpPr/>
          <p:nvPr/>
        </p:nvSpPr>
        <p:spPr>
          <a:xfrm>
            <a:off x="7506943" y="3605672"/>
            <a:ext cx="1923739" cy="1217165"/>
          </a:xfrm>
          <a:prstGeom prst="roundRect">
            <a:avLst/>
          </a:prstGeom>
          <a:solidFill>
            <a:srgbClr val="ECBDD3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srgbClr val="79001F"/>
                </a:solidFill>
              </a:rPr>
              <a:t>o</a:t>
            </a:r>
            <a:endParaRPr lang="vi-VN" sz="7200" b="1">
              <a:solidFill>
                <a:srgbClr val="79001F"/>
              </a:solidFill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EA69FA53-0E59-5C0A-6F54-7F3E16B8FE46}"/>
              </a:ext>
            </a:extLst>
          </p:cNvPr>
          <p:cNvSpPr/>
          <p:nvPr/>
        </p:nvSpPr>
        <p:spPr>
          <a:xfrm>
            <a:off x="9430683" y="3605672"/>
            <a:ext cx="1939253" cy="1205831"/>
          </a:xfrm>
          <a:prstGeom prst="roundRect">
            <a:avLst/>
          </a:prstGeom>
          <a:solidFill>
            <a:srgbClr val="AAE2E5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srgbClr val="064888"/>
                </a:solidFill>
                <a:latin typeface="UTM Avo" panose="02040603050506020204" pitchFamily="18" charset="0"/>
              </a:rPr>
              <a:t>c</a:t>
            </a:r>
            <a:endParaRPr lang="vi-VN" sz="7200" b="1">
              <a:solidFill>
                <a:srgbClr val="064888"/>
              </a:solidFill>
            </a:endParaRPr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1A5F87E2-C7B5-265D-F136-E0A7E7C8E5BC}"/>
              </a:ext>
            </a:extLst>
          </p:cNvPr>
          <p:cNvSpPr/>
          <p:nvPr/>
        </p:nvSpPr>
        <p:spPr>
          <a:xfrm>
            <a:off x="855258" y="2399842"/>
            <a:ext cx="3925050" cy="1217165"/>
          </a:xfrm>
          <a:prstGeom prst="roundRect">
            <a:avLst/>
          </a:prstGeom>
          <a:solidFill>
            <a:srgbClr val="29EAF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prstClr val="black"/>
                </a:solidFill>
                <a:latin typeface="UTM Avo" panose="02040603050506020204" pitchFamily="18" charset="0"/>
              </a:rPr>
              <a:t>ong</a:t>
            </a:r>
            <a:endParaRPr lang="vi-VN" sz="7200" b="1">
              <a:solidFill>
                <a:prstClr val="black"/>
              </a:solidFill>
            </a:endParaRPr>
          </a:p>
        </p:txBody>
      </p:sp>
      <p:sp>
        <p:nvSpPr>
          <p:cNvPr id="19" name="Rounded Rectangle 4">
            <a:extLst>
              <a:ext uri="{FF2B5EF4-FFF2-40B4-BE49-F238E27FC236}">
                <a16:creationId xmlns:a16="http://schemas.microsoft.com/office/drawing/2014/main" id="{F387E5DA-2329-448E-E125-AC2A4317F4FD}"/>
              </a:ext>
            </a:extLst>
          </p:cNvPr>
          <p:cNvSpPr/>
          <p:nvPr/>
        </p:nvSpPr>
        <p:spPr>
          <a:xfrm>
            <a:off x="855257" y="3605674"/>
            <a:ext cx="1939253" cy="1217164"/>
          </a:xfrm>
          <a:prstGeom prst="roundRect">
            <a:avLst/>
          </a:prstGeom>
          <a:solidFill>
            <a:srgbClr val="ECBDD3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srgbClr val="79001F"/>
                </a:solidFill>
                <a:latin typeface="UTM Avo" panose="02040603050506020204" pitchFamily="18" charset="0"/>
              </a:rPr>
              <a:t>o</a:t>
            </a:r>
            <a:endParaRPr lang="vi-VN" sz="7200" b="1">
              <a:solidFill>
                <a:srgbClr val="79001F"/>
              </a:solidFill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4A448434-5C92-6930-C9BE-D84A05F6D647}"/>
              </a:ext>
            </a:extLst>
          </p:cNvPr>
          <p:cNvSpPr/>
          <p:nvPr/>
        </p:nvSpPr>
        <p:spPr>
          <a:xfrm>
            <a:off x="2794511" y="3617007"/>
            <a:ext cx="1985798" cy="1205831"/>
          </a:xfrm>
          <a:prstGeom prst="roundRect">
            <a:avLst/>
          </a:prstGeom>
          <a:solidFill>
            <a:srgbClr val="AAE2E5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srgbClr val="064888"/>
                </a:solidFill>
                <a:latin typeface="UTM Avo" panose="02040603050506020204" pitchFamily="18" charset="0"/>
              </a:rPr>
              <a:t>ng</a:t>
            </a:r>
            <a:endParaRPr lang="vi-VN" sz="7200" b="1">
              <a:solidFill>
                <a:srgbClr val="064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55704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</TotalTime>
  <Words>500</Words>
  <Application>Microsoft Office PowerPoint</Application>
  <PresentationFormat>Widescreen</PresentationFormat>
  <Paragraphs>156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Aptos</vt:lpstr>
      <vt:lpstr>Aptos Display</vt:lpstr>
      <vt:lpstr>Arial</vt:lpstr>
      <vt:lpstr>Calibri</vt:lpstr>
      <vt:lpstr>Cambria</vt:lpstr>
      <vt:lpstr>等线</vt:lpstr>
      <vt:lpstr>Times New Roman</vt:lpstr>
      <vt:lpstr>UTM Avo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Hanh Ngo</dc:creator>
  <cp:lastModifiedBy>Windows 10</cp:lastModifiedBy>
  <cp:revision>7</cp:revision>
  <dcterms:created xsi:type="dcterms:W3CDTF">2025-11-03T13:27:09Z</dcterms:created>
  <dcterms:modified xsi:type="dcterms:W3CDTF">2025-12-22T05:17:21Z</dcterms:modified>
</cp:coreProperties>
</file>