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8" r:id="rId4"/>
    <p:sldId id="259" r:id="rId5"/>
    <p:sldId id="262" r:id="rId6"/>
    <p:sldId id="263" r:id="rId7"/>
    <p:sldId id="264" r:id="rId8"/>
    <p:sldId id="283" r:id="rId9"/>
    <p:sldId id="266" r:id="rId10"/>
    <p:sldId id="260" r:id="rId11"/>
    <p:sldId id="284" r:id="rId12"/>
    <p:sldId id="267" r:id="rId13"/>
    <p:sldId id="285" r:id="rId14"/>
    <p:sldId id="268" r:id="rId15"/>
    <p:sldId id="286" r:id="rId16"/>
    <p:sldId id="271" r:id="rId17"/>
    <p:sldId id="272" r:id="rId18"/>
    <p:sldId id="287" r:id="rId19"/>
    <p:sldId id="278" r:id="rId20"/>
    <p:sldId id="279" r:id="rId21"/>
    <p:sldId id="282" r:id="rId22"/>
    <p:sldId id="280" r:id="rId23"/>
    <p:sldId id="281" r:id="rId24"/>
  </p:sldIdLst>
  <p:sldSz cx="12192000" cy="6858000"/>
  <p:notesSz cx="6858000" cy="9144000"/>
  <p:embeddedFontLst>
    <p:embeddedFont>
      <p:font typeface="#9Slide07 IcielCrocante" panose="02000000000000000000" pitchFamily="2" charset="-93"/>
      <p:regular r:id="rId26"/>
    </p:embeddedFont>
    <p:embeddedFont>
      <p:font typeface="SVN-Newton" panose="0204060305050602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5C"/>
    <a:srgbClr val="EB6C47"/>
    <a:srgbClr val="F85169"/>
    <a:srgbClr val="19AADF"/>
    <a:srgbClr val="FDAF17"/>
    <a:srgbClr val="FEE7C9"/>
    <a:srgbClr val="B26A3C"/>
    <a:srgbClr val="385140"/>
    <a:srgbClr val="FFFFFF"/>
    <a:srgbClr val="FFE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1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4FA9-84C7-4D7A-89B6-C4A021F29014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BC80C-981F-412E-A8C5-FB51817506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16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BC80C-981F-412E-A8C5-FB51817506F2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44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50316-DC24-8374-D95F-3700936E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2254F-40D5-1F57-318A-BE98281A6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26F23-1665-6F48-8AD1-F48761AE8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7690C-0B75-5F07-0D07-C885A801C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BC80C-981F-412E-A8C5-FB51817506F2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40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BB34-F2B8-7DCF-C346-F85EC6BB9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B17EF-56C8-E864-84EA-03D8B7C7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C4F5-E2D5-80A1-E72E-6C0FE015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B32B9-4FEB-E0A9-DBE5-B4BF8BA4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0FF5A-3907-404C-5DE1-C1C7216D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62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B530-685F-5495-17A6-B380FE95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47FDF-FFEA-EF08-7144-BE7777E8F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233C-9C90-0E3A-8764-6121D48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EEEC0-66BC-CBB6-F810-8DA5DD54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4FB54-A1A3-BC8B-438A-D54069DB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94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61F09-8C78-2642-DB22-49EFD475D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A4ED0-28A9-40DB-EA3A-13C4E6AC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4F8-9116-431C-91E4-CFC960DE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4D15-052F-4FE6-DCD4-DFEE604A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A8889-2D89-54E9-AA01-E1EBD03F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761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01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6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82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61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7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99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7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9D35-6634-F19C-003B-FA8DA254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6749-D63D-4879-5A55-B5E4FF69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5B3FC-C151-C001-C145-FAFD1819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C440-FAF6-5AA8-8FD6-10EA5FD4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A47DD-879D-856D-7E20-B977A493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25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14AC-A801-8C53-8170-40C364F1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EBA7B-F230-99C7-987A-F02C230E3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883EE-4302-BEB8-73C9-652F9A88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982B7-9BC2-5EF3-640C-9672469B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116FA-D8C1-A8D0-BC62-F7A4F8D6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65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30C1-24EF-7593-6749-A9D0AD5B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969E2-4D3A-0BDE-1F3C-0D76C88A2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5197D-545F-5208-59C0-117AD818F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65F10-DCDA-40FB-D42D-E234B250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EDBD-B27C-A9D6-484E-4EF7C77D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403F0-2A13-0C45-3173-5B71D705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4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8D97-3B86-751D-5A97-84BC0FF0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64700-4A41-C8F7-AE34-535F9724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E8C53-9BAB-FCD2-1021-1531F62CB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DAEF9-D5C0-A9A6-E53A-EB6FF4E57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BF6FF-46B4-D49C-E9AA-46F4AE381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04B52-FE03-1E15-61E4-AE7EF519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46E8DE-6341-BC9D-B40D-673AF252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7713A-C93F-E957-531E-E380773E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0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A11D-7D1F-421C-536E-60CEBCE1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A598-66E2-AAC6-A6A3-E10B0F11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DAB61-472A-F8FC-40A6-24AB326E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19B17-047C-B46A-0A3B-DFEB3D1F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75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B34BC-4ED2-4080-E466-ECF23EF4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51D73-C065-9D57-6F3F-0515080A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494EF-6945-028C-1FF0-C5795716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32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E0A6-EE35-96FA-B04B-EFAC863D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7B3D1-9D79-94E0-452C-60A1812A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5B11D-E1FF-4040-ED57-521A9CBF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CA7E1-F7DC-0C5D-9BC2-09F9B878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0499E-7D29-56A2-5172-853C28BD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B33A2-FCA3-D017-0172-A2B77962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1545-8D99-805D-F02B-0D1933A1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394B6C-83DF-AAD3-4414-7111133B3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8DEF-D808-13F3-C1E5-FCBFF161A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7A769-F771-A600-8770-54DEE53C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43083-A50A-146A-A4B4-816AB429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1465B-1A92-A2BF-853E-9D441F70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5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F81EC-5026-3D52-6370-D8B918ED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EB5F-A80B-7FC9-EECE-E282B6FBE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8C3DA-01AD-A05B-D68F-277513DCD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020E3E-D44D-4F14-933A-FF6575CDFBEA}" type="datetimeFigureOut">
              <a:rPr lang="vi-VN" smtClean="0"/>
              <a:t>18/08/2025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516D-B337-2570-F71C-E2DC99CE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34DC4-ED80-AAFB-5599-CD97A7C3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36EDB-951F-46B2-A511-05F9AD1A709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F7DCEE4-D914-88EC-3DE2-359E159F7BA8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28D17-71C6-C349-8D96-0F87C1F202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C0A16-53CC-0785-4BF5-503BD07DF1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47E1-A5E0-ADFB-67B6-ECC9F4234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BEDE-1FA2-A75A-3634-E43A007B1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014A3-C12D-970C-A87D-DB3C154D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53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E17735-DAFD-2F95-3275-B4F8211F3142}"/>
              </a:ext>
            </a:extLst>
          </p:cNvPr>
          <p:cNvSpPr/>
          <p:nvPr/>
        </p:nvSpPr>
        <p:spPr>
          <a:xfrm>
            <a:off x="5436769" y="1647089"/>
            <a:ext cx="1984917" cy="6690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Toán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blue circle with white pages and a yellow sun and text&#10;&#10;AI-generated content may be incorrect.">
            <a:extLst>
              <a:ext uri="{FF2B5EF4-FFF2-40B4-BE49-F238E27FC236}">
                <a16:creationId xmlns:a16="http://schemas.microsoft.com/office/drawing/2014/main" id="{C7D60B72-DAA5-B727-7625-AE5DB5795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" y="90130"/>
            <a:ext cx="966172" cy="767254"/>
          </a:xfrm>
          <a:prstGeom prst="rect">
            <a:avLst/>
          </a:prstGeom>
        </p:spPr>
      </p:pic>
      <p:pic>
        <p:nvPicPr>
          <p:cNvPr id="12" name="Picture 11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9088B8F5-195B-75FD-0CDA-8E699389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03" y="18954"/>
            <a:ext cx="882197" cy="909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00A203-C3B8-BE35-78BE-184F9B46A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769" y="4429919"/>
            <a:ext cx="4204182" cy="1111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79997-A471-8B34-897B-6EDAF41EA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796" y="2330774"/>
            <a:ext cx="8071672" cy="30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1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C6C4C-0885-818C-1E05-8A5D39C6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16C95-83A0-C69B-2401-4247FF92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0E5F4-C352-B151-A875-2B3E6525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62" y="2330351"/>
            <a:ext cx="738289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A7AC3-2133-F522-275F-F10676D6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DF4204-780F-5BBB-4A27-FA664E53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FABBDA-1CEC-9AD1-5A04-30B817FD2C4A}"/>
              </a:ext>
            </a:extLst>
          </p:cNvPr>
          <p:cNvSpPr/>
          <p:nvPr/>
        </p:nvSpPr>
        <p:spPr>
          <a:xfrm>
            <a:off x="869797" y="428035"/>
            <a:ext cx="10582508" cy="73598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BB284-5359-3A29-4228-9BAF510B3562}"/>
              </a:ext>
            </a:extLst>
          </p:cNvPr>
          <p:cNvSpPr txBox="1"/>
          <p:nvPr/>
        </p:nvSpPr>
        <p:spPr>
          <a:xfrm>
            <a:off x="139881" y="534416"/>
            <a:ext cx="1205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0CCCC-469B-00A5-FBB9-2FFD657D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08" y="1270397"/>
            <a:ext cx="2000380" cy="1247155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5BC8FA47-C6FF-F3A0-B0AC-E98B0E229978}"/>
              </a:ext>
            </a:extLst>
          </p:cNvPr>
          <p:cNvSpPr/>
          <p:nvPr/>
        </p:nvSpPr>
        <p:spPr>
          <a:xfrm>
            <a:off x="2446329" y="1320605"/>
            <a:ext cx="3405133" cy="10327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7CF3D-2BFF-BB00-1068-6E5A72D9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95" y="3863567"/>
            <a:ext cx="4055326" cy="2290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8C1A6E-DC21-E8C1-8492-A0834D4EF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435" y1="35742" x2="37956" y2="60059"/>
                        <a14:foregroundMark x1="17839" y1="26367" x2="38346" y2="3105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021" y="1057636"/>
            <a:ext cx="7248283" cy="49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DD18-4909-90FD-9CDC-4E9B4C53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23819-920E-002F-69BA-649C8946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699F81-0B30-2CB7-0B73-7494051A0E8B}"/>
              </a:ext>
            </a:extLst>
          </p:cNvPr>
          <p:cNvSpPr/>
          <p:nvPr/>
        </p:nvSpPr>
        <p:spPr>
          <a:xfrm>
            <a:off x="869797" y="428035"/>
            <a:ext cx="10582508" cy="73598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EC1A8-CD2D-886E-7832-7D90E4176FAD}"/>
              </a:ext>
            </a:extLst>
          </p:cNvPr>
          <p:cNvSpPr txBox="1"/>
          <p:nvPr/>
        </p:nvSpPr>
        <p:spPr>
          <a:xfrm>
            <a:off x="139881" y="534416"/>
            <a:ext cx="1205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8B2275-47A0-1A8D-E97F-8DC40D29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08" y="1270397"/>
            <a:ext cx="2000380" cy="1247155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589DB224-5837-C4EA-E58D-A22C4A63D80A}"/>
              </a:ext>
            </a:extLst>
          </p:cNvPr>
          <p:cNvSpPr/>
          <p:nvPr/>
        </p:nvSpPr>
        <p:spPr>
          <a:xfrm>
            <a:off x="2446329" y="1320605"/>
            <a:ext cx="3405133" cy="10327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A1DC3-F721-E4AD-2A78-5A636D742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435" y1="35742" x2="37956" y2="60059"/>
                        <a14:foregroundMark x1="17839" y1="26367" x2="38346" y2="3105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613" y="1416641"/>
            <a:ext cx="7248283" cy="490694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7D84D17-3C59-A84E-E8A4-21E69C261884}"/>
              </a:ext>
            </a:extLst>
          </p:cNvPr>
          <p:cNvSpPr/>
          <p:nvPr/>
        </p:nvSpPr>
        <p:spPr>
          <a:xfrm>
            <a:off x="869797" y="4713699"/>
            <a:ext cx="3490886" cy="171626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lập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phương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5B7F351-7D48-6189-A7E0-97AA3A4F6A40}"/>
              </a:ext>
            </a:extLst>
          </p:cNvPr>
          <p:cNvSpPr/>
          <p:nvPr/>
        </p:nvSpPr>
        <p:spPr>
          <a:xfrm>
            <a:off x="7621991" y="4859943"/>
            <a:ext cx="3964907" cy="171626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nhật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09AF2-A7ED-6833-1771-8812C2CF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92FF4-84C7-B51B-32A5-336CE442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843AC-A028-1EF4-7D21-DD756235684F}"/>
              </a:ext>
            </a:extLst>
          </p:cNvPr>
          <p:cNvSpPr/>
          <p:nvPr/>
        </p:nvSpPr>
        <p:spPr>
          <a:xfrm>
            <a:off x="1058779" y="468351"/>
            <a:ext cx="10106526" cy="1665536"/>
          </a:xfrm>
          <a:prstGeom prst="roundRect">
            <a:avLst>
              <a:gd name="adj" fmla="val 2598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01F81-4FF8-32B8-E84B-E4ACDF45FAB3}"/>
              </a:ext>
            </a:extLst>
          </p:cNvPr>
          <p:cNvSpPr txBox="1"/>
          <p:nvPr/>
        </p:nvSpPr>
        <p:spPr>
          <a:xfrm>
            <a:off x="232123" y="562455"/>
            <a:ext cx="11077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sang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tam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aseline="0" dirty="0">
                <a:solidFill>
                  <a:prstClr val="black"/>
                </a:solidFill>
                <a:latin typeface="UTM Avo" panose="02040603050506020204" pitchFamily="18" charset="0"/>
              </a:rPr>
              <a:t>		</a:t>
            </a:r>
            <a:r>
              <a:rPr lang="en-US" sz="3000" baseline="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phải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sang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trái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ở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vị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trí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ba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tam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5571B9-5226-E8C8-BA4A-B7B1C7A45F06}"/>
              </a:ext>
            </a:extLst>
          </p:cNvPr>
          <p:cNvSpPr/>
          <p:nvPr/>
        </p:nvSpPr>
        <p:spPr>
          <a:xfrm>
            <a:off x="842211" y="2658979"/>
            <a:ext cx="2394284" cy="20651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6A0184-D104-B3C1-17C8-5DAEE33BD9C9}"/>
              </a:ext>
            </a:extLst>
          </p:cNvPr>
          <p:cNvSpPr/>
          <p:nvPr/>
        </p:nvSpPr>
        <p:spPr>
          <a:xfrm>
            <a:off x="4267202" y="2696342"/>
            <a:ext cx="2394284" cy="2065135"/>
          </a:xfrm>
          <a:prstGeom prst="rect">
            <a:avLst/>
          </a:prstGeom>
          <a:solidFill>
            <a:srgbClr val="FDAF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F2881AC-B296-CDC0-1B44-B2342BD413C3}"/>
              </a:ext>
            </a:extLst>
          </p:cNvPr>
          <p:cNvSpPr/>
          <p:nvPr/>
        </p:nvSpPr>
        <p:spPr>
          <a:xfrm>
            <a:off x="7279106" y="2696342"/>
            <a:ext cx="4295274" cy="2065135"/>
          </a:xfrm>
          <a:prstGeom prst="triangle">
            <a:avLst/>
          </a:prstGeom>
          <a:solidFill>
            <a:srgbClr val="19AA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A5E503F-6431-403A-DB58-449FD7B40602}"/>
              </a:ext>
            </a:extLst>
          </p:cNvPr>
          <p:cNvSpPr/>
          <p:nvPr/>
        </p:nvSpPr>
        <p:spPr>
          <a:xfrm>
            <a:off x="7279106" y="5290250"/>
            <a:ext cx="4535905" cy="1005295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A2D9FC8-C4F8-2BF8-6FC8-DB53D20E862F}"/>
              </a:ext>
            </a:extLst>
          </p:cNvPr>
          <p:cNvSpPr/>
          <p:nvPr/>
        </p:nvSpPr>
        <p:spPr>
          <a:xfrm>
            <a:off x="637675" y="5153605"/>
            <a:ext cx="2916140" cy="100529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tròn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F6D2BC1-4A8E-2F11-07CD-BF0B9843A5E1}"/>
              </a:ext>
            </a:extLst>
          </p:cNvPr>
          <p:cNvSpPr/>
          <p:nvPr/>
        </p:nvSpPr>
        <p:spPr>
          <a:xfrm>
            <a:off x="3958390" y="5290250"/>
            <a:ext cx="2916140" cy="1005295"/>
          </a:xfrm>
          <a:prstGeom prst="cloud">
            <a:avLst/>
          </a:prstGeom>
          <a:solidFill>
            <a:srgbClr val="F851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C502D-F246-5A1F-5846-1DE82580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88467-54A1-6630-6797-2634DDB1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78E95-AADD-C26C-A2BA-653C69ED5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06" y="2340036"/>
            <a:ext cx="7337503" cy="168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18D4B-66D9-0538-D7E7-B8D94940F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D1E61-B3BC-1369-5D4C-6340EF52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B0D217-E276-169E-D850-1B0B64B1EB44}"/>
              </a:ext>
            </a:extLst>
          </p:cNvPr>
          <p:cNvSpPr/>
          <p:nvPr/>
        </p:nvSpPr>
        <p:spPr>
          <a:xfrm>
            <a:off x="1483112" y="408202"/>
            <a:ext cx="9762343" cy="121606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27785-8BA5-CA18-AE4D-CCDFD6ABE53A}"/>
              </a:ext>
            </a:extLst>
          </p:cNvPr>
          <p:cNvSpPr txBox="1"/>
          <p:nvPr/>
        </p:nvSpPr>
        <p:spPr>
          <a:xfrm>
            <a:off x="580233" y="475124"/>
            <a:ext cx="11031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ở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giữa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tam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giác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UTM Avo" panose="02040603050506020204" pitchFamily="18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7FD22C-99BC-7FC7-F590-F6057AE46FED}"/>
              </a:ext>
            </a:extLst>
          </p:cNvPr>
          <p:cNvSpPr/>
          <p:nvPr/>
        </p:nvSpPr>
        <p:spPr>
          <a:xfrm>
            <a:off x="509702" y="4325066"/>
            <a:ext cx="3011174" cy="7700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tam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giác</a:t>
            </a:r>
            <a:endParaRPr lang="vi-VN" sz="30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02C9C8-E0C8-7703-90A8-681C687847FC}"/>
              </a:ext>
            </a:extLst>
          </p:cNvPr>
          <p:cNvSpPr/>
          <p:nvPr/>
        </p:nvSpPr>
        <p:spPr>
          <a:xfrm>
            <a:off x="3722585" y="4394391"/>
            <a:ext cx="2504593" cy="6497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vuông</a:t>
            </a:r>
            <a:endParaRPr lang="vi-VN" sz="30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648B2F-1AF4-642A-DB01-735DE61F36B7}"/>
              </a:ext>
            </a:extLst>
          </p:cNvPr>
          <p:cNvSpPr/>
          <p:nvPr/>
        </p:nvSpPr>
        <p:spPr>
          <a:xfrm>
            <a:off x="6493536" y="4325066"/>
            <a:ext cx="2025318" cy="770021"/>
          </a:xfrm>
          <a:prstGeom prst="roundRect">
            <a:avLst/>
          </a:prstGeom>
          <a:solidFill>
            <a:srgbClr val="FBB6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tròn</a:t>
            </a:r>
            <a:endParaRPr lang="vi-VN" sz="3000" dirty="0">
              <a:solidFill>
                <a:schemeClr val="tx1"/>
              </a:solidFill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9140FFD-B146-BBAF-79D2-C535A7033769}"/>
              </a:ext>
            </a:extLst>
          </p:cNvPr>
          <p:cNvSpPr/>
          <p:nvPr/>
        </p:nvSpPr>
        <p:spPr>
          <a:xfrm>
            <a:off x="866274" y="2177716"/>
            <a:ext cx="2298031" cy="1383631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448D0-6297-28E6-70C4-5F887FE16CCE}"/>
              </a:ext>
            </a:extLst>
          </p:cNvPr>
          <p:cNvSpPr/>
          <p:nvPr/>
        </p:nvSpPr>
        <p:spPr>
          <a:xfrm>
            <a:off x="3859691" y="1973179"/>
            <a:ext cx="1963593" cy="15881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122CE9-49D4-19A0-2C4E-2B95DF7140AA}"/>
              </a:ext>
            </a:extLst>
          </p:cNvPr>
          <p:cNvSpPr/>
          <p:nvPr/>
        </p:nvSpPr>
        <p:spPr>
          <a:xfrm>
            <a:off x="6364283" y="1802850"/>
            <a:ext cx="2025318" cy="17927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4954A-96F0-C3B4-7FAE-28EDB261FE69}"/>
              </a:ext>
            </a:extLst>
          </p:cNvPr>
          <p:cNvSpPr/>
          <p:nvPr/>
        </p:nvSpPr>
        <p:spPr>
          <a:xfrm>
            <a:off x="9075611" y="2159232"/>
            <a:ext cx="2430379" cy="12160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FAF26C-0A1B-3078-81AE-A2C6ED46221E}"/>
              </a:ext>
            </a:extLst>
          </p:cNvPr>
          <p:cNvSpPr/>
          <p:nvPr/>
        </p:nvSpPr>
        <p:spPr>
          <a:xfrm>
            <a:off x="8785212" y="4418454"/>
            <a:ext cx="3011175" cy="6256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vi-VN" sz="3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B34B49-F03A-7436-3DEA-6FA3916F7ABC}"/>
              </a:ext>
            </a:extLst>
          </p:cNvPr>
          <p:cNvSpPr/>
          <p:nvPr/>
        </p:nvSpPr>
        <p:spPr>
          <a:xfrm>
            <a:off x="3308684" y="1624263"/>
            <a:ext cx="3055599" cy="2522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3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8" grpId="0" animBg="1"/>
      <p:bldP spid="8" grpId="1" animBg="1"/>
      <p:bldP spid="13" grpId="0" animBg="1"/>
      <p:bldP spid="1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5D7C8-C622-6B08-D8A5-23F35020C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F7196-364D-BE38-3F86-21B1F0E29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0"/>
            <a:ext cx="13106400" cy="70394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0A573C-03D4-5B2B-7C5D-7AF932D28BA5}"/>
              </a:ext>
            </a:extLst>
          </p:cNvPr>
          <p:cNvSpPr/>
          <p:nvPr/>
        </p:nvSpPr>
        <p:spPr>
          <a:xfrm>
            <a:off x="12803423" y="5171881"/>
            <a:ext cx="3732474" cy="10014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25155-8A3A-3524-EE15-7D6D7DDA5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926" y="956691"/>
            <a:ext cx="7073900" cy="47159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7F8482-A588-550E-5EC7-63DFD0612899}"/>
              </a:ext>
            </a:extLst>
          </p:cNvPr>
          <p:cNvGrpSpPr/>
          <p:nvPr/>
        </p:nvGrpSpPr>
        <p:grpSpPr>
          <a:xfrm>
            <a:off x="598174" y="493488"/>
            <a:ext cx="11558614" cy="1106712"/>
            <a:chOff x="598174" y="493488"/>
            <a:chExt cx="11558614" cy="11067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503E8FE-472E-D68E-77AD-0732A3A90640}"/>
                </a:ext>
              </a:extLst>
            </p:cNvPr>
            <p:cNvSpPr/>
            <p:nvPr/>
          </p:nvSpPr>
          <p:spPr>
            <a:xfrm>
              <a:off x="598174" y="493488"/>
              <a:ext cx="10995652" cy="1106712"/>
            </a:xfrm>
            <a:prstGeom prst="roundRect">
              <a:avLst>
                <a:gd name="adj" fmla="val 1203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D17118-0E80-28BF-5EB3-5C7D2B7B69DB}"/>
                </a:ext>
              </a:extLst>
            </p:cNvPr>
            <p:cNvSpPr txBox="1"/>
            <p:nvPr/>
          </p:nvSpPr>
          <p:spPr>
            <a:xfrm>
              <a:off x="598174" y="493488"/>
              <a:ext cx="115586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Ở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lập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phương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đỏ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vàng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C9BDA-ABF6-36E7-0378-2612CFC43DB8}"/>
              </a:ext>
            </a:extLst>
          </p:cNvPr>
          <p:cNvGrpSpPr/>
          <p:nvPr/>
        </p:nvGrpSpPr>
        <p:grpSpPr>
          <a:xfrm>
            <a:off x="598174" y="4722588"/>
            <a:ext cx="11149875" cy="1106712"/>
            <a:chOff x="598174" y="493488"/>
            <a:chExt cx="11149875" cy="11067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0C3153-B078-615B-6136-8DC28FF5C163}"/>
                </a:ext>
              </a:extLst>
            </p:cNvPr>
            <p:cNvSpPr/>
            <p:nvPr/>
          </p:nvSpPr>
          <p:spPr>
            <a:xfrm>
              <a:off x="598174" y="493488"/>
              <a:ext cx="10995652" cy="1106712"/>
            </a:xfrm>
            <a:prstGeom prst="roundRect">
              <a:avLst>
                <a:gd name="adj" fmla="val 1203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C5C1DA-0789-2451-D81C-2E0D797FCB34}"/>
                </a:ext>
              </a:extLst>
            </p:cNvPr>
            <p:cNvSpPr txBox="1"/>
            <p:nvPr/>
          </p:nvSpPr>
          <p:spPr>
            <a:xfrm>
              <a:off x="752397" y="539012"/>
              <a:ext cx="109956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Em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ở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khối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phương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97441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2491-CC6D-FFD7-8076-5F3FD47E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78107-7395-23A9-A199-93B92976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25400"/>
            <a:ext cx="13106400" cy="70394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5F0396-7F5F-B282-B2BE-A23E45BBD4A9}"/>
              </a:ext>
            </a:extLst>
          </p:cNvPr>
          <p:cNvSpPr/>
          <p:nvPr/>
        </p:nvSpPr>
        <p:spPr>
          <a:xfrm>
            <a:off x="12803423" y="5171881"/>
            <a:ext cx="3732474" cy="10014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5B2DD-901E-F36A-C9B6-FE3A5268B4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814" b="20145"/>
          <a:stretch>
            <a:fillRect/>
          </a:stretch>
        </p:blipFill>
        <p:spPr>
          <a:xfrm>
            <a:off x="4483100" y="1046844"/>
            <a:ext cx="2984226" cy="37658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0C67D1-AC3E-E13B-DF85-C6AFA3714AAB}"/>
              </a:ext>
            </a:extLst>
          </p:cNvPr>
          <p:cNvGrpSpPr/>
          <p:nvPr/>
        </p:nvGrpSpPr>
        <p:grpSpPr>
          <a:xfrm>
            <a:off x="598174" y="493488"/>
            <a:ext cx="11558614" cy="1106712"/>
            <a:chOff x="598174" y="493488"/>
            <a:chExt cx="11558614" cy="11067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B4C07C3-1B05-E9D8-A12F-880048D755AF}"/>
                </a:ext>
              </a:extLst>
            </p:cNvPr>
            <p:cNvSpPr/>
            <p:nvPr/>
          </p:nvSpPr>
          <p:spPr>
            <a:xfrm>
              <a:off x="598174" y="493488"/>
              <a:ext cx="10995652" cy="1106712"/>
            </a:xfrm>
            <a:prstGeom prst="roundRect">
              <a:avLst>
                <a:gd name="adj" fmla="val 1203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E7553-0952-F9BF-D4F4-7F2D553D712C}"/>
                </a:ext>
              </a:extLst>
            </p:cNvPr>
            <p:cNvSpPr txBox="1"/>
            <p:nvPr/>
          </p:nvSpPr>
          <p:spPr>
            <a:xfrm>
              <a:off x="598174" y="493488"/>
              <a:ext cx="115586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Ở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lập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phương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đỏ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tô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30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vàng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61D091-975E-C7E6-5F5A-E6CB10FDF1F8}"/>
              </a:ext>
            </a:extLst>
          </p:cNvPr>
          <p:cNvGrpSpPr/>
          <p:nvPr/>
        </p:nvGrpSpPr>
        <p:grpSpPr>
          <a:xfrm>
            <a:off x="-112467" y="4648202"/>
            <a:ext cx="5091116" cy="643509"/>
            <a:chOff x="-1479839" y="493488"/>
            <a:chExt cx="13462978" cy="11067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FC1FAC4-F9C7-CA70-540D-A381A01652A1}"/>
                </a:ext>
              </a:extLst>
            </p:cNvPr>
            <p:cNvSpPr/>
            <p:nvPr/>
          </p:nvSpPr>
          <p:spPr>
            <a:xfrm>
              <a:off x="598174" y="493488"/>
              <a:ext cx="10995652" cy="1106712"/>
            </a:xfrm>
            <a:prstGeom prst="roundRect">
              <a:avLst>
                <a:gd name="adj" fmla="val 1203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FCC44D-8F08-1300-262C-7A96FBACC8B2}"/>
                </a:ext>
              </a:extLst>
            </p:cNvPr>
            <p:cNvSpPr txBox="1"/>
            <p:nvPr/>
          </p:nvSpPr>
          <p:spPr>
            <a:xfrm>
              <a:off x="-1479839" y="493488"/>
              <a:ext cx="13462978" cy="9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847F4C-A391-73F0-797E-BD1990F0CD01}"/>
              </a:ext>
            </a:extLst>
          </p:cNvPr>
          <p:cNvGrpSpPr/>
          <p:nvPr/>
        </p:nvGrpSpPr>
        <p:grpSpPr>
          <a:xfrm>
            <a:off x="6859310" y="2002639"/>
            <a:ext cx="5091116" cy="643509"/>
            <a:chOff x="-1345503" y="493488"/>
            <a:chExt cx="13462978" cy="1106712"/>
          </a:xfrm>
          <a:solidFill>
            <a:srgbClr val="FFE15C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8DDF0DB-66FD-7463-2BB3-359A474974F2}"/>
                </a:ext>
              </a:extLst>
            </p:cNvPr>
            <p:cNvSpPr/>
            <p:nvPr/>
          </p:nvSpPr>
          <p:spPr>
            <a:xfrm>
              <a:off x="598174" y="493488"/>
              <a:ext cx="10995652" cy="1106712"/>
            </a:xfrm>
            <a:prstGeom prst="roundRect">
              <a:avLst>
                <a:gd name="adj" fmla="val 120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A7E14B-A8DB-7D87-B009-49055F4AA862}"/>
                </a:ext>
              </a:extLst>
            </p:cNvPr>
            <p:cNvSpPr txBox="1"/>
            <p:nvPr/>
          </p:nvSpPr>
          <p:spPr>
            <a:xfrm>
              <a:off x="-1345503" y="570458"/>
              <a:ext cx="13462978" cy="9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vàng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33E4020-A7B2-1278-AD44-0969284498E2}"/>
              </a:ext>
            </a:extLst>
          </p:cNvPr>
          <p:cNvSpPr txBox="1"/>
          <p:nvPr/>
        </p:nvSpPr>
        <p:spPr>
          <a:xfrm>
            <a:off x="7201995" y="3934854"/>
            <a:ext cx="4391831" cy="553998"/>
          </a:xfrm>
          <a:prstGeom prst="rect">
            <a:avLst/>
          </a:prstGeom>
          <a:solidFill>
            <a:srgbClr val="EB6C4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05B0D2-A70F-7D6C-41E2-E10FC2717B80}"/>
              </a:ext>
            </a:extLst>
          </p:cNvPr>
          <p:cNvCxnSpPr/>
          <p:nvPr/>
        </p:nvCxnSpPr>
        <p:spPr>
          <a:xfrm flipH="1">
            <a:off x="3429000" y="3873500"/>
            <a:ext cx="105410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8B0A96-FB8F-6F73-B013-0CC1062897F9}"/>
              </a:ext>
            </a:extLst>
          </p:cNvPr>
          <p:cNvCxnSpPr>
            <a:cxnSpLocks/>
          </p:cNvCxnSpPr>
          <p:nvPr/>
        </p:nvCxnSpPr>
        <p:spPr>
          <a:xfrm flipV="1">
            <a:off x="5825669" y="2324393"/>
            <a:ext cx="1641657" cy="29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6BA97B-BC8E-056A-8B84-84828153CC8F}"/>
              </a:ext>
            </a:extLst>
          </p:cNvPr>
          <p:cNvCxnSpPr>
            <a:cxnSpLocks/>
          </p:cNvCxnSpPr>
          <p:nvPr/>
        </p:nvCxnSpPr>
        <p:spPr>
          <a:xfrm>
            <a:off x="6473369" y="3403748"/>
            <a:ext cx="1400631" cy="388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87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E83A-2ACC-6C17-C76A-23FA23C8F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43598E-692E-91E0-CBF2-6216A33D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C1F7A-B3BC-4DC2-3E0C-FCAACF92F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09" y="2040521"/>
            <a:ext cx="8050964" cy="23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510E192E-F8BC-0CE2-1CCD-1B792323E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/>
          <a:stretch>
            <a:fillRect/>
          </a:stretch>
        </p:blipFill>
        <p:spPr bwMode="auto">
          <a:xfrm>
            <a:off x="3049" y="-76473"/>
            <a:ext cx="12188951" cy="69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DF574-B73E-B5C2-683D-3F3A30FE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58" y="1355994"/>
            <a:ext cx="6183085" cy="24255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DC771B-912E-6E93-9AC7-034551E6282D}"/>
              </a:ext>
            </a:extLst>
          </p:cNvPr>
          <p:cNvSpPr/>
          <p:nvPr/>
        </p:nvSpPr>
        <p:spPr>
          <a:xfrm>
            <a:off x="2322286" y="6304000"/>
            <a:ext cx="9681029" cy="55399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31417-91C4-1DAE-A3A8-B446456828B4}"/>
              </a:ext>
            </a:extLst>
          </p:cNvPr>
          <p:cNvSpPr txBox="1"/>
          <p:nvPr/>
        </p:nvSpPr>
        <p:spPr>
          <a:xfrm>
            <a:off x="2322286" y="6303999"/>
            <a:ext cx="14151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UTM Avo" panose="02040603050506020204" pitchFamily="18" charset="0"/>
              </a:rPr>
              <a:t>Các </a:t>
            </a:r>
            <a:r>
              <a:rPr lang="en-US" sz="3000" dirty="0" err="1">
                <a:latin typeface="UTM Avo" panose="02040603050506020204" pitchFamily="18" charset="0"/>
              </a:rPr>
              <a:t>em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hãy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xếp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hàng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ngang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nói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vị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trí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mình</a:t>
            </a:r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42030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607AB-8BE5-A540-17D6-5B35CE02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00B09-4B34-5E36-DA1F-0BCCEA8B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350" y="1904488"/>
            <a:ext cx="8944831" cy="19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344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BBB50-C31D-056D-6F4C-F09188371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F08536D-9372-421A-D674-4388B3BE0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7BE1E8-1482-C583-E923-F3FF9530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84" y="0"/>
            <a:ext cx="122338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9C005-E897-5B19-FAB4-71B342FA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692" y="1581281"/>
            <a:ext cx="6183085" cy="24255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E66803-9C49-C234-0099-FEE6F4262770}"/>
              </a:ext>
            </a:extLst>
          </p:cNvPr>
          <p:cNvSpPr/>
          <p:nvPr/>
        </p:nvSpPr>
        <p:spPr>
          <a:xfrm>
            <a:off x="2322286" y="6304000"/>
            <a:ext cx="9681029" cy="55399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A4167-1C44-A17A-9DD0-56D1D24CB518}"/>
              </a:ext>
            </a:extLst>
          </p:cNvPr>
          <p:cNvSpPr txBox="1"/>
          <p:nvPr/>
        </p:nvSpPr>
        <p:spPr>
          <a:xfrm>
            <a:off x="2494565" y="6303999"/>
            <a:ext cx="14151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068A8-93BA-DC7E-D0E1-8A388CE41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0959" y="1457739"/>
            <a:ext cx="6599818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5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0DB2-9D17-F288-458D-8B0A6542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CB81-4B94-26D7-0BC5-FF27AF45A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CF84E-DEBE-6A15-B48D-FF3DC66E98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D00EE-245A-C197-D280-9EBC9BBA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8E4FF-87CC-F742-B4CC-E5A34EF2D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445" y="2126163"/>
            <a:ext cx="8078442" cy="14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63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1B7680BF-19F0-7918-A4E9-890187A8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2029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97C9B-3C10-D8BB-5E2A-8F52C27F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59" y="555842"/>
            <a:ext cx="7682496" cy="1299547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9E9FAD5E-3C16-BA97-3837-86BAD30387C5}"/>
              </a:ext>
            </a:extLst>
          </p:cNvPr>
          <p:cNvSpPr/>
          <p:nvPr/>
        </p:nvSpPr>
        <p:spPr>
          <a:xfrm>
            <a:off x="6014467" y="2237539"/>
            <a:ext cx="1779689" cy="1136135"/>
          </a:xfrm>
          <a:custGeom>
            <a:avLst/>
            <a:gdLst/>
            <a:ahLst/>
            <a:cxnLst/>
            <a:rect l="l" t="t" r="r" b="b"/>
            <a:pathLst>
              <a:path w="7315200" h="4078224">
                <a:moveTo>
                  <a:pt x="0" y="0"/>
                </a:moveTo>
                <a:lnTo>
                  <a:pt x="7315200" y="0"/>
                </a:lnTo>
                <a:lnTo>
                  <a:pt x="7315200" y="4078224"/>
                </a:lnTo>
                <a:lnTo>
                  <a:pt x="0" y="407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B63B237-94F2-CF33-4BC0-780A39B0F54F}"/>
              </a:ext>
            </a:extLst>
          </p:cNvPr>
          <p:cNvSpPr/>
          <p:nvPr/>
        </p:nvSpPr>
        <p:spPr>
          <a:xfrm>
            <a:off x="8336459" y="2074127"/>
            <a:ext cx="1359209" cy="1354873"/>
          </a:xfrm>
          <a:custGeom>
            <a:avLst/>
            <a:gdLst/>
            <a:ahLst/>
            <a:cxnLst/>
            <a:rect l="l" t="t" r="r" b="b"/>
            <a:pathLst>
              <a:path w="6079348" h="4114800">
                <a:moveTo>
                  <a:pt x="0" y="0"/>
                </a:moveTo>
                <a:lnTo>
                  <a:pt x="6079348" y="0"/>
                </a:lnTo>
                <a:lnTo>
                  <a:pt x="607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DE589-CE5E-428A-4805-C84E47876171}"/>
              </a:ext>
            </a:extLst>
          </p:cNvPr>
          <p:cNvSpPr txBox="1"/>
          <p:nvPr/>
        </p:nvSpPr>
        <p:spPr>
          <a:xfrm>
            <a:off x="2496332" y="2012899"/>
            <a:ext cx="448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!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!</a:t>
            </a:r>
          </a:p>
          <a:p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Bảo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? Bảo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Cô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</a:rPr>
              <a:t> ………….</a:t>
            </a:r>
            <a:endParaRPr lang="vi-VN" sz="3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hlinkClick r:id="rId8" action="ppaction://hlinksldjump"/>
            <a:extLst>
              <a:ext uri="{FF2B5EF4-FFF2-40B4-BE49-F238E27FC236}">
                <a16:creationId xmlns:a16="http://schemas.microsoft.com/office/drawing/2014/main" id="{B1DA602E-09C5-404E-78C1-AC736652768E}"/>
              </a:ext>
            </a:extLst>
          </p:cNvPr>
          <p:cNvSpPr/>
          <p:nvPr/>
        </p:nvSpPr>
        <p:spPr>
          <a:xfrm>
            <a:off x="5508704" y="3714867"/>
            <a:ext cx="1594624" cy="423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#9Slide07 IcielCrocante" panose="02000000000000000000" pitchFamily="2" charset="-93"/>
              </a:rPr>
              <a:t>PLAY</a:t>
            </a:r>
            <a:endParaRPr lang="vi-VN" sz="3000" dirty="0">
              <a:solidFill>
                <a:schemeClr val="tx1"/>
              </a:solidFill>
              <a:latin typeface="#9Slide07 IcielCrocante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249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9599E-06AA-C82A-08FA-147D27FA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F8B228-40A9-0978-063A-D6D241E4B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BF3167A3-B705-A0A8-B3B7-B4E3DC090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20298"/>
          <a:stretch>
            <a:fillRect/>
          </a:stretch>
        </p:blipFill>
        <p:spPr>
          <a:xfrm>
            <a:off x="20" y="0"/>
            <a:ext cx="12191980" cy="7447733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09D739E1-DAFD-E32D-C4F2-B97A9398C048}"/>
              </a:ext>
            </a:extLst>
          </p:cNvPr>
          <p:cNvSpPr/>
          <p:nvPr/>
        </p:nvSpPr>
        <p:spPr>
          <a:xfrm>
            <a:off x="5771814" y="3747692"/>
            <a:ext cx="1407506" cy="810317"/>
          </a:xfrm>
          <a:custGeom>
            <a:avLst/>
            <a:gdLst/>
            <a:ahLst/>
            <a:cxnLst/>
            <a:rect l="l" t="t" r="r" b="b"/>
            <a:pathLst>
              <a:path w="7315200" h="4078224">
                <a:moveTo>
                  <a:pt x="0" y="0"/>
                </a:moveTo>
                <a:lnTo>
                  <a:pt x="7315200" y="0"/>
                </a:lnTo>
                <a:lnTo>
                  <a:pt x="7315200" y="4078224"/>
                </a:lnTo>
                <a:lnTo>
                  <a:pt x="0" y="4078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A17992D-9853-0964-0624-1AC6B812C15E}"/>
              </a:ext>
            </a:extLst>
          </p:cNvPr>
          <p:cNvSpPr/>
          <p:nvPr/>
        </p:nvSpPr>
        <p:spPr>
          <a:xfrm>
            <a:off x="5977548" y="2227833"/>
            <a:ext cx="1250094" cy="1388335"/>
          </a:xfrm>
          <a:custGeom>
            <a:avLst/>
            <a:gdLst/>
            <a:ahLst/>
            <a:cxnLst/>
            <a:rect l="l" t="t" r="r" b="b"/>
            <a:pathLst>
              <a:path w="6079348" h="4114800">
                <a:moveTo>
                  <a:pt x="0" y="0"/>
                </a:moveTo>
                <a:lnTo>
                  <a:pt x="6079348" y="0"/>
                </a:lnTo>
                <a:lnTo>
                  <a:pt x="607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5620E-6395-0E61-4588-B9F566B1A60C}"/>
              </a:ext>
            </a:extLst>
          </p:cNvPr>
          <p:cNvSpPr txBox="1"/>
          <p:nvPr/>
        </p:nvSpPr>
        <p:spPr>
          <a:xfrm>
            <a:off x="2496332" y="592943"/>
            <a:ext cx="696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Bảo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69F8F6D4-F1B7-3AAE-C633-D604E88331C9}"/>
              </a:ext>
            </a:extLst>
          </p:cNvPr>
          <p:cNvSpPr/>
          <p:nvPr/>
        </p:nvSpPr>
        <p:spPr>
          <a:xfrm>
            <a:off x="7308159" y="2436256"/>
            <a:ext cx="2038848" cy="5691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+mn-cs"/>
            </a:endParaRPr>
          </a:p>
        </p:txBody>
      </p:sp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657761DA-05C2-9440-BC0C-E9148187BA6E}"/>
              </a:ext>
            </a:extLst>
          </p:cNvPr>
          <p:cNvSpPr/>
          <p:nvPr/>
        </p:nvSpPr>
        <p:spPr>
          <a:xfrm>
            <a:off x="7419917" y="3852576"/>
            <a:ext cx="2038847" cy="5691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dưới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5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9C5B77-FE49-B15D-5173-AAE84E1B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B5D93-B401-9FF4-0AAC-EDC1138D0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56143A83-7C13-312F-C8B3-198696A3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20298"/>
          <a:stretch>
            <a:fillRect/>
          </a:stretch>
        </p:blipFill>
        <p:spPr>
          <a:xfrm>
            <a:off x="20" y="0"/>
            <a:ext cx="12191980" cy="7447733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C3B2B91F-AEBB-2E15-63FD-51ACF8A30E35}"/>
              </a:ext>
            </a:extLst>
          </p:cNvPr>
          <p:cNvSpPr/>
          <p:nvPr/>
        </p:nvSpPr>
        <p:spPr>
          <a:xfrm>
            <a:off x="2555684" y="2289480"/>
            <a:ext cx="1871964" cy="997322"/>
          </a:xfrm>
          <a:custGeom>
            <a:avLst/>
            <a:gdLst/>
            <a:ahLst/>
            <a:cxnLst/>
            <a:rect l="l" t="t" r="r" b="b"/>
            <a:pathLst>
              <a:path w="7315200" h="4078224">
                <a:moveTo>
                  <a:pt x="0" y="0"/>
                </a:moveTo>
                <a:lnTo>
                  <a:pt x="7315200" y="0"/>
                </a:lnTo>
                <a:lnTo>
                  <a:pt x="7315200" y="4078224"/>
                </a:lnTo>
                <a:lnTo>
                  <a:pt x="0" y="4078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CB2C032D-A8A7-3C78-F9A7-07E1F6B40DE6}"/>
              </a:ext>
            </a:extLst>
          </p:cNvPr>
          <p:cNvSpPr/>
          <p:nvPr/>
        </p:nvSpPr>
        <p:spPr>
          <a:xfrm>
            <a:off x="7865487" y="2063364"/>
            <a:ext cx="1593277" cy="1740379"/>
          </a:xfrm>
          <a:custGeom>
            <a:avLst/>
            <a:gdLst/>
            <a:ahLst/>
            <a:cxnLst/>
            <a:rect l="l" t="t" r="r" b="b"/>
            <a:pathLst>
              <a:path w="6079348" h="4114800">
                <a:moveTo>
                  <a:pt x="0" y="0"/>
                </a:moveTo>
                <a:lnTo>
                  <a:pt x="6079348" y="0"/>
                </a:lnTo>
                <a:lnTo>
                  <a:pt x="607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E0C11-9BE8-337B-250A-1A29B73F700F}"/>
              </a:ext>
            </a:extLst>
          </p:cNvPr>
          <p:cNvSpPr txBox="1"/>
          <p:nvPr/>
        </p:nvSpPr>
        <p:spPr>
          <a:xfrm>
            <a:off x="2496332" y="592943"/>
            <a:ext cx="6962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Bảo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chì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0725CA3A-32F8-D7BC-3DE0-859999180BEE}"/>
              </a:ext>
            </a:extLst>
          </p:cNvPr>
          <p:cNvSpPr/>
          <p:nvPr/>
        </p:nvSpPr>
        <p:spPr>
          <a:xfrm>
            <a:off x="3942924" y="3659993"/>
            <a:ext cx="3677735" cy="9416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thước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Crocante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16C43-7F4F-B940-CAB5-3702E3652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269" y="1663898"/>
            <a:ext cx="2038848" cy="20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6B1BE0-DA78-7E30-71F1-3DA16240E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15EB03-A8E8-4058-4086-720345655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assroom with desks and chairs&#10;&#10;AI-generated content may be incorrect.">
            <a:extLst>
              <a:ext uri="{FF2B5EF4-FFF2-40B4-BE49-F238E27FC236}">
                <a16:creationId xmlns:a16="http://schemas.microsoft.com/office/drawing/2014/main" id="{F82EC806-17AB-C0FB-3D0C-81CDD9C1E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20298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E0C67-3439-F00E-E546-64C38AC85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730" y="606830"/>
            <a:ext cx="2531880" cy="4898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ED5C0E-AC41-C2B1-51A7-CE5526E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3" y="606830"/>
            <a:ext cx="9795962" cy="2465236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853173C-0642-BABD-D69E-7438CE41B7D6}"/>
              </a:ext>
            </a:extLst>
          </p:cNvPr>
          <p:cNvSpPr/>
          <p:nvPr/>
        </p:nvSpPr>
        <p:spPr>
          <a:xfrm>
            <a:off x="2173015" y="2875732"/>
            <a:ext cx="2611054" cy="2319454"/>
          </a:xfrm>
          <a:custGeom>
            <a:avLst/>
            <a:gdLst/>
            <a:ahLst/>
            <a:cxnLst/>
            <a:rect l="l" t="t" r="r" b="b"/>
            <a:pathLst>
              <a:path w="4478694" h="4114800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9040D3E-E94C-3443-20A4-244EFD070C5D}"/>
              </a:ext>
            </a:extLst>
          </p:cNvPr>
          <p:cNvSpPr/>
          <p:nvPr/>
        </p:nvSpPr>
        <p:spPr>
          <a:xfrm>
            <a:off x="4123007" y="2875732"/>
            <a:ext cx="2611054" cy="2319454"/>
          </a:xfrm>
          <a:custGeom>
            <a:avLst/>
            <a:gdLst/>
            <a:ahLst/>
            <a:cxnLst/>
            <a:rect l="l" t="t" r="r" b="b"/>
            <a:pathLst>
              <a:path w="4478694" h="4114800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3EB22A9D-D142-2E13-540B-9F9DC810BCB7}"/>
              </a:ext>
            </a:extLst>
          </p:cNvPr>
          <p:cNvSpPr/>
          <p:nvPr/>
        </p:nvSpPr>
        <p:spPr>
          <a:xfrm>
            <a:off x="6166717" y="2875732"/>
            <a:ext cx="2611054" cy="2319454"/>
          </a:xfrm>
          <a:custGeom>
            <a:avLst/>
            <a:gdLst/>
            <a:ahLst/>
            <a:cxnLst/>
            <a:rect l="l" t="t" r="r" b="b"/>
            <a:pathLst>
              <a:path w="4478694" h="4114800">
                <a:moveTo>
                  <a:pt x="0" y="0"/>
                </a:moveTo>
                <a:lnTo>
                  <a:pt x="4478694" y="0"/>
                </a:lnTo>
                <a:lnTo>
                  <a:pt x="4478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am-thanh-chuc-mung-chien-thang-www.tiengdong.com">
            <a:hlinkClick r:id="" action="ppaction://media"/>
            <a:extLst>
              <a:ext uri="{FF2B5EF4-FFF2-40B4-BE49-F238E27FC236}">
                <a16:creationId xmlns:a16="http://schemas.microsoft.com/office/drawing/2014/main" id="{DE57CF58-37C9-B56A-6B04-924EE83C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0646" y="1839448"/>
            <a:ext cx="841261" cy="84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F579-E4DA-401C-8F9D-A758AF5E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DC41-DE60-8D30-E7C5-25032E81C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61F24-9EA7-BF4D-0578-16172EE3FE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1CE8F-6135-7667-F0AB-16055F79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53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D4B67F-A16B-C087-DE0F-E67F0634B900}"/>
              </a:ext>
            </a:extLst>
          </p:cNvPr>
          <p:cNvSpPr/>
          <p:nvPr/>
        </p:nvSpPr>
        <p:spPr>
          <a:xfrm>
            <a:off x="5436769" y="1647089"/>
            <a:ext cx="1984917" cy="6690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blue circle with white pages and a yellow sun and text&#10;&#10;AI-generated content may be incorrect.">
            <a:extLst>
              <a:ext uri="{FF2B5EF4-FFF2-40B4-BE49-F238E27FC236}">
                <a16:creationId xmlns:a16="http://schemas.microsoft.com/office/drawing/2014/main" id="{95DF464C-B3EF-F9F7-479B-4132A293A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" y="90130"/>
            <a:ext cx="966172" cy="767254"/>
          </a:xfrm>
          <a:prstGeom prst="rect">
            <a:avLst/>
          </a:prstGeom>
        </p:spPr>
      </p:pic>
      <p:pic>
        <p:nvPicPr>
          <p:cNvPr id="12" name="Picture 11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C54D64A-C1A3-3624-9381-DFC6737A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03" y="18954"/>
            <a:ext cx="882197" cy="909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747BD8-7C35-12ED-1589-CD5DE4117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769" y="4429919"/>
            <a:ext cx="4204182" cy="1111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9F225-D414-00AF-E76F-6CE63686B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796" y="2330774"/>
            <a:ext cx="8071672" cy="30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8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6AC89-24CE-0C88-B27D-43A20F2D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0DC1B-C149-BE85-6DD3-24859609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7BC8B-EC07-51FA-8801-8B1E93FAF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141" y="2279555"/>
            <a:ext cx="6414595" cy="18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60131-9C59-6F18-76CF-D460EFE2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154E3-7453-D240-4B42-D6EFDD19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80" y="422266"/>
            <a:ext cx="10716688" cy="596700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F18E39-B8E0-DE41-DD21-71AF41CB839C}"/>
              </a:ext>
            </a:extLst>
          </p:cNvPr>
          <p:cNvSpPr/>
          <p:nvPr/>
        </p:nvSpPr>
        <p:spPr>
          <a:xfrm>
            <a:off x="3652623" y="5983954"/>
            <a:ext cx="2138255" cy="5522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endParaRPr lang="vi-VN" sz="3000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CCCD46-AA6A-C6E9-5F69-7BF76DE49F60}"/>
              </a:ext>
            </a:extLst>
          </p:cNvPr>
          <p:cNvCxnSpPr>
            <a:cxnSpLocks/>
          </p:cNvCxnSpPr>
          <p:nvPr/>
        </p:nvCxnSpPr>
        <p:spPr>
          <a:xfrm flipV="1">
            <a:off x="4721751" y="5414211"/>
            <a:ext cx="0" cy="469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D7A7BC-DA49-E71A-22D7-4A2AC40ABD3E}"/>
              </a:ext>
            </a:extLst>
          </p:cNvPr>
          <p:cNvSpPr/>
          <p:nvPr/>
        </p:nvSpPr>
        <p:spPr>
          <a:xfrm>
            <a:off x="1336090" y="5883442"/>
            <a:ext cx="2138255" cy="5522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trái</a:t>
            </a:r>
            <a:endParaRPr lang="vi-VN" sz="3000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A51709-7815-D7D4-D15C-7D27BF90A45B}"/>
              </a:ext>
            </a:extLst>
          </p:cNvPr>
          <p:cNvCxnSpPr>
            <a:cxnSpLocks/>
          </p:cNvCxnSpPr>
          <p:nvPr/>
        </p:nvCxnSpPr>
        <p:spPr>
          <a:xfrm flipV="1">
            <a:off x="2568098" y="5348037"/>
            <a:ext cx="0" cy="469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AA847B-A23A-D110-5341-D7F4E4123104}"/>
              </a:ext>
            </a:extLst>
          </p:cNvPr>
          <p:cNvCxnSpPr>
            <a:cxnSpLocks/>
          </p:cNvCxnSpPr>
          <p:nvPr/>
        </p:nvCxnSpPr>
        <p:spPr>
          <a:xfrm>
            <a:off x="5585338" y="5582652"/>
            <a:ext cx="10213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0C268F-349C-8328-4A24-E8758A456C2B}"/>
              </a:ext>
            </a:extLst>
          </p:cNvPr>
          <p:cNvSpPr/>
          <p:nvPr/>
        </p:nvSpPr>
        <p:spPr>
          <a:xfrm>
            <a:off x="5917913" y="5949196"/>
            <a:ext cx="2138255" cy="5522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vi-VN" sz="30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56D3C6-460D-7337-4BFE-8A3BD1BFF9AA}"/>
              </a:ext>
            </a:extLst>
          </p:cNvPr>
          <p:cNvSpPr/>
          <p:nvPr/>
        </p:nvSpPr>
        <p:spPr>
          <a:xfrm>
            <a:off x="8130375" y="5983954"/>
            <a:ext cx="1722127" cy="5522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endParaRPr lang="vi-VN" sz="30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ABA46-8B77-6A16-DB80-B48FBF9E592D}"/>
              </a:ext>
            </a:extLst>
          </p:cNvPr>
          <p:cNvSpPr/>
          <p:nvPr/>
        </p:nvSpPr>
        <p:spPr>
          <a:xfrm>
            <a:off x="9926709" y="5973508"/>
            <a:ext cx="1722127" cy="5522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endParaRPr lang="vi-VN" sz="3000" b="1" dirty="0">
              <a:solidFill>
                <a:schemeClr val="tx1"/>
              </a:solidFill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1DE5D6E-BD4E-C6AB-80C8-A0322C6B0450}"/>
              </a:ext>
            </a:extLst>
          </p:cNvPr>
          <p:cNvSpPr/>
          <p:nvPr/>
        </p:nvSpPr>
        <p:spPr>
          <a:xfrm>
            <a:off x="2201310" y="321754"/>
            <a:ext cx="3344975" cy="105847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trái</a:t>
            </a:r>
            <a:endParaRPr lang="en-US" sz="3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0DEB2-72DB-679D-1AB7-316B734D5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2" y="368219"/>
            <a:ext cx="1415616" cy="8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1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377</Words>
  <Application>Microsoft Office PowerPoint</Application>
  <PresentationFormat>Widescreen</PresentationFormat>
  <Paragraphs>51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Aptos Display</vt:lpstr>
      <vt:lpstr>Times New Roman</vt:lpstr>
      <vt:lpstr>Aptos</vt:lpstr>
      <vt:lpstr>#9Slide07 IcielCrocante</vt:lpstr>
      <vt:lpstr>UTM Avo</vt:lpstr>
      <vt:lpstr>SVN-Newton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Mang Non</dc:creator>
  <cp:lastModifiedBy>hoai nam</cp:lastModifiedBy>
  <cp:revision>4</cp:revision>
  <dcterms:created xsi:type="dcterms:W3CDTF">2025-07-16T08:46:28Z</dcterms:created>
  <dcterms:modified xsi:type="dcterms:W3CDTF">2025-08-18T04:25:34Z</dcterms:modified>
</cp:coreProperties>
</file>