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20" r:id="rId3"/>
    <p:sldMasterId id="2147483708" r:id="rId4"/>
  </p:sldMasterIdLst>
  <p:notesMasterIdLst>
    <p:notesMasterId r:id="rId17"/>
  </p:notesMasterIdLst>
  <p:sldIdLst>
    <p:sldId id="261" r:id="rId5"/>
    <p:sldId id="312" r:id="rId6"/>
    <p:sldId id="273" r:id="rId7"/>
    <p:sldId id="269" r:id="rId8"/>
    <p:sldId id="300" r:id="rId9"/>
    <p:sldId id="301" r:id="rId10"/>
    <p:sldId id="302" r:id="rId11"/>
    <p:sldId id="303" r:id="rId12"/>
    <p:sldId id="299" r:id="rId13"/>
    <p:sldId id="305" r:id="rId14"/>
    <p:sldId id="304" r:id="rId15"/>
    <p:sldId id="256" r:id="rId16"/>
  </p:sldIdLst>
  <p:sldSz cx="18288000" cy="10287000"/>
  <p:notesSz cx="6858000" cy="9144000"/>
  <p:embeddedFontLst>
    <p:embeddedFont>
      <p:font typeface="UVF Barmbrack" panose="02000000000000000000" charset="0"/>
      <p:regular r:id="rId18"/>
    </p:embeddedFont>
    <p:embeddedFont>
      <p:font typeface="Waffle Soft" panose="020B0604020202020204" charset="0"/>
      <p:regular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E67"/>
    <a:srgbClr val="FFDDEE"/>
    <a:srgbClr val="FF99CC"/>
    <a:srgbClr val="A9C9F4"/>
    <a:srgbClr val="C5352C"/>
    <a:srgbClr val="FEF66F"/>
    <a:srgbClr val="C64A86"/>
    <a:srgbClr val="FCB040"/>
    <a:srgbClr val="74A732"/>
    <a:srgbClr val="25A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BFB49-3D7B-4742-9AA8-3843CC486779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1F20-29D0-4DDB-AFA4-5609C38DF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1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3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1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4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3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4000"/>
            </a:stretch>
          </a:blip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444" b="-5444"/>
            </a:stretch>
          </a:blipFill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85011" y="346827"/>
            <a:ext cx="1752600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23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444" b="-5444"/>
            </a:stretch>
          </a:blipFill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38150" y="346869"/>
            <a:ext cx="8606589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184106" y="346869"/>
            <a:ext cx="8606589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14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444" b="-5444"/>
            </a:stretch>
          </a:blipFill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04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5" Type="http://schemas.openxmlformats.org/officeDocument/2006/relationships/image" Target="../media/image19.svg"/><Relationship Id="rId28" Type="http://schemas.openxmlformats.org/officeDocument/2006/relationships/image" Target="../media/image8.png"/><Relationship Id="rId10" Type="http://schemas.openxmlformats.org/officeDocument/2006/relationships/image" Target="../media/image5.png"/><Relationship Id="rId31" Type="http://schemas.openxmlformats.org/officeDocument/2006/relationships/image" Target="../media/image11.png"/><Relationship Id="rId9" Type="http://schemas.openxmlformats.org/officeDocument/2006/relationships/image" Target="../media/image23.svg"/><Relationship Id="rId14" Type="http://schemas.openxmlformats.org/officeDocument/2006/relationships/image" Target="../media/image13.svg"/><Relationship Id="rId27" Type="http://schemas.openxmlformats.org/officeDocument/2006/relationships/image" Target="../media/image41.svg"/><Relationship Id="rId3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210.svg"/><Relationship Id="rId17" Type="http://schemas.openxmlformats.org/officeDocument/2006/relationships/image" Target="../media/image7.pn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90.svg"/><Relationship Id="rId27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27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image" Target="../media/image17.svg"/><Relationship Id="rId12" Type="http://schemas.openxmlformats.org/officeDocument/2006/relationships/image" Target="../media/image110.svg"/><Relationship Id="rId17" Type="http://schemas.openxmlformats.org/officeDocument/2006/relationships/image" Target="../media/image25.png"/><Relationship Id="rId2" Type="http://schemas.openxmlformats.org/officeDocument/2006/relationships/image" Target="../media/image21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40.svg"/><Relationship Id="rId15" Type="http://schemas.openxmlformats.org/officeDocument/2006/relationships/image" Target="../media/image24.png"/><Relationship Id="rId10" Type="http://schemas.openxmlformats.org/officeDocument/2006/relationships/image" Target="../media/image9.svg"/><Relationship Id="rId14" Type="http://schemas.openxmlformats.org/officeDocument/2006/relationships/image" Target="../media/image13.sv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5" Type="http://schemas.openxmlformats.org/officeDocument/2006/relationships/image" Target="../media/image19.svg"/><Relationship Id="rId28" Type="http://schemas.openxmlformats.org/officeDocument/2006/relationships/image" Target="../media/image8.png"/><Relationship Id="rId10" Type="http://schemas.openxmlformats.org/officeDocument/2006/relationships/image" Target="../media/image5.png"/><Relationship Id="rId31" Type="http://schemas.openxmlformats.org/officeDocument/2006/relationships/image" Target="../media/image11.png"/><Relationship Id="rId9" Type="http://schemas.openxmlformats.org/officeDocument/2006/relationships/image" Target="../media/image23.svg"/><Relationship Id="rId14" Type="http://schemas.openxmlformats.org/officeDocument/2006/relationships/image" Target="../media/image13.svg"/><Relationship Id="rId27" Type="http://schemas.openxmlformats.org/officeDocument/2006/relationships/image" Target="../media/image41.svg"/><Relationship Id="rId30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210.svg"/><Relationship Id="rId17" Type="http://schemas.openxmlformats.org/officeDocument/2006/relationships/image" Target="../media/image7.pn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90.svg"/><Relationship Id="rId27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210.svg"/><Relationship Id="rId17" Type="http://schemas.openxmlformats.org/officeDocument/2006/relationships/image" Target="../media/image7.pn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90.svg"/><Relationship Id="rId27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2590801" y="412793"/>
            <a:ext cx="14782800" cy="6917818"/>
            <a:chOff x="0" y="0"/>
            <a:chExt cx="3227432" cy="1386765"/>
          </a:xfrm>
        </p:grpSpPr>
        <p:sp>
          <p:nvSpPr>
            <p:cNvPr id="13" name="Freeform 4"/>
            <p:cNvSpPr/>
            <p:nvPr/>
          </p:nvSpPr>
          <p:spPr>
            <a:xfrm>
              <a:off x="0" y="0"/>
              <a:ext cx="3227432" cy="1386765"/>
            </a:xfrm>
            <a:custGeom>
              <a:avLst/>
              <a:gdLst/>
              <a:ahLst/>
              <a:cxnLst/>
              <a:rect l="l" t="t" r="r" b="b"/>
              <a:pathLst>
                <a:path w="3227432" h="1386765">
                  <a:moveTo>
                    <a:pt x="32221" y="0"/>
                  </a:moveTo>
                  <a:lnTo>
                    <a:pt x="3195211" y="0"/>
                  </a:lnTo>
                  <a:cubicBezTo>
                    <a:pt x="3213006" y="0"/>
                    <a:pt x="3227432" y="14426"/>
                    <a:pt x="3227432" y="32221"/>
                  </a:cubicBezTo>
                  <a:lnTo>
                    <a:pt x="3227432" y="1354544"/>
                  </a:lnTo>
                  <a:cubicBezTo>
                    <a:pt x="3227432" y="1363089"/>
                    <a:pt x="3224037" y="1371285"/>
                    <a:pt x="3217994" y="1377327"/>
                  </a:cubicBezTo>
                  <a:cubicBezTo>
                    <a:pt x="3211952" y="1383370"/>
                    <a:pt x="3203756" y="1386765"/>
                    <a:pt x="3195211" y="1386765"/>
                  </a:cubicBezTo>
                  <a:lnTo>
                    <a:pt x="32221" y="1386765"/>
                  </a:lnTo>
                  <a:cubicBezTo>
                    <a:pt x="14426" y="1386765"/>
                    <a:pt x="0" y="1372339"/>
                    <a:pt x="0" y="1354544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135234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47625"/>
              <a:ext cx="3227432" cy="143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" name="Freeform 5"/>
          <p:cNvSpPr/>
          <p:nvPr/>
        </p:nvSpPr>
        <p:spPr>
          <a:xfrm>
            <a:off x="12155138" y="6564638"/>
            <a:ext cx="2998909" cy="3595195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1"/>
          <p:cNvSpPr/>
          <p:nvPr/>
        </p:nvSpPr>
        <p:spPr>
          <a:xfrm flipH="1">
            <a:off x="4262856" y="7330611"/>
            <a:ext cx="3221319" cy="282922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15154047" y="5936330"/>
            <a:ext cx="3315843" cy="4114800"/>
          </a:xfrm>
          <a:custGeom>
            <a:avLst/>
            <a:gdLst/>
            <a:ahLst/>
            <a:cxnLst/>
            <a:rect l="l" t="t" r="r" b="b"/>
            <a:pathLst>
              <a:path w="3315843" h="4114800">
                <a:moveTo>
                  <a:pt x="0" y="0"/>
                </a:moveTo>
                <a:lnTo>
                  <a:pt x="3315843" y="0"/>
                </a:lnTo>
                <a:lnTo>
                  <a:pt x="3315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 flipH="1">
            <a:off x="8839295" y="7471725"/>
            <a:ext cx="2810297" cy="2579405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3" y="173213"/>
            <a:ext cx="2103286" cy="210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2970" y="6942110"/>
            <a:ext cx="1280271" cy="1310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11329" y="411509"/>
            <a:ext cx="12741744" cy="690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851283" y="411509"/>
            <a:ext cx="224352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/>
        </p:nvGrpSpPr>
        <p:grpSpPr>
          <a:xfrm>
            <a:off x="759513" y="595445"/>
            <a:ext cx="14782800" cy="6917818"/>
            <a:chOff x="0" y="0"/>
            <a:chExt cx="3227432" cy="1386765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3227432" cy="1386765"/>
            </a:xfrm>
            <a:custGeom>
              <a:avLst/>
              <a:gdLst/>
              <a:ahLst/>
              <a:cxnLst/>
              <a:rect l="l" t="t" r="r" b="b"/>
              <a:pathLst>
                <a:path w="3227432" h="1386765">
                  <a:moveTo>
                    <a:pt x="32221" y="0"/>
                  </a:moveTo>
                  <a:lnTo>
                    <a:pt x="3195211" y="0"/>
                  </a:lnTo>
                  <a:cubicBezTo>
                    <a:pt x="3213006" y="0"/>
                    <a:pt x="3227432" y="14426"/>
                    <a:pt x="3227432" y="32221"/>
                  </a:cubicBezTo>
                  <a:lnTo>
                    <a:pt x="3227432" y="1354544"/>
                  </a:lnTo>
                  <a:cubicBezTo>
                    <a:pt x="3227432" y="1363089"/>
                    <a:pt x="3224037" y="1371285"/>
                    <a:pt x="3217994" y="1377327"/>
                  </a:cubicBezTo>
                  <a:cubicBezTo>
                    <a:pt x="3211952" y="1383370"/>
                    <a:pt x="3203756" y="1386765"/>
                    <a:pt x="3195211" y="1386765"/>
                  </a:cubicBezTo>
                  <a:lnTo>
                    <a:pt x="32221" y="1386765"/>
                  </a:lnTo>
                  <a:cubicBezTo>
                    <a:pt x="14426" y="1386765"/>
                    <a:pt x="0" y="1372339"/>
                    <a:pt x="0" y="1354544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135234"/>
            </a:solidFill>
          </p:spPr>
        </p:sp>
        <p:sp>
          <p:nvSpPr>
            <p:cNvPr id="8" name="TextBox 5"/>
            <p:cNvSpPr txBox="1"/>
            <p:nvPr/>
          </p:nvSpPr>
          <p:spPr>
            <a:xfrm>
              <a:off x="0" y="-47625"/>
              <a:ext cx="3227432" cy="143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5"/>
          <p:cNvSpPr/>
          <p:nvPr/>
        </p:nvSpPr>
        <p:spPr>
          <a:xfrm>
            <a:off x="12034625" y="5654554"/>
            <a:ext cx="5144323" cy="4285687"/>
          </a:xfrm>
          <a:custGeom>
            <a:avLst/>
            <a:gdLst/>
            <a:ahLst/>
            <a:cxnLst/>
            <a:rect l="l" t="t" r="r" b="b"/>
            <a:pathLst>
              <a:path w="9555414" h="8229600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1181123" y="5118653"/>
            <a:ext cx="3581400" cy="4874658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11705340" y="2454153"/>
            <a:ext cx="4825085" cy="3786089"/>
          </a:xfrm>
          <a:custGeom>
            <a:avLst/>
            <a:gdLst/>
            <a:ahLst/>
            <a:cxnLst/>
            <a:rect l="l" t="t" r="r" b="b"/>
            <a:pathLst>
              <a:path w="5501682" h="4114800">
                <a:moveTo>
                  <a:pt x="0" y="0"/>
                </a:moveTo>
                <a:lnTo>
                  <a:pt x="5501682" y="0"/>
                </a:lnTo>
                <a:lnTo>
                  <a:pt x="550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47752" y="1275000"/>
            <a:ext cx="14893819" cy="316409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 flipH="1">
            <a:off x="6399158" y="6477764"/>
            <a:ext cx="3735441" cy="3462478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33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33850" y="765774"/>
            <a:ext cx="3429000" cy="3423546"/>
            <a:chOff x="2438400" y="3126927"/>
            <a:chExt cx="3429000" cy="3423546"/>
          </a:xfrm>
        </p:grpSpPr>
        <p:sp>
          <p:nvSpPr>
            <p:cNvPr id="36" name="Cube 35"/>
            <p:cNvSpPr/>
            <p:nvPr/>
          </p:nvSpPr>
          <p:spPr>
            <a:xfrm>
              <a:off x="24384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/>
            <p:cNvSpPr/>
            <p:nvPr/>
          </p:nvSpPr>
          <p:spPr>
            <a:xfrm>
              <a:off x="34671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/>
            <p:cNvSpPr/>
            <p:nvPr/>
          </p:nvSpPr>
          <p:spPr>
            <a:xfrm>
              <a:off x="24384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/>
            <p:cNvSpPr/>
            <p:nvPr/>
          </p:nvSpPr>
          <p:spPr>
            <a:xfrm>
              <a:off x="34671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ube 30"/>
            <p:cNvSpPr/>
            <p:nvPr/>
          </p:nvSpPr>
          <p:spPr>
            <a:xfrm>
              <a:off x="2438400" y="3126927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/>
            <p:cNvSpPr/>
            <p:nvPr/>
          </p:nvSpPr>
          <p:spPr>
            <a:xfrm>
              <a:off x="3467100" y="3126927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ube 37"/>
            <p:cNvSpPr/>
            <p:nvPr/>
          </p:nvSpPr>
          <p:spPr>
            <a:xfrm>
              <a:off x="44958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Cube 38"/>
            <p:cNvSpPr/>
            <p:nvPr/>
          </p:nvSpPr>
          <p:spPr>
            <a:xfrm>
              <a:off x="44958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453425" y="1763344"/>
            <a:ext cx="4457700" cy="2397573"/>
            <a:chOff x="2438400" y="4152900"/>
            <a:chExt cx="4457700" cy="2397573"/>
          </a:xfrm>
        </p:grpSpPr>
        <p:sp>
          <p:nvSpPr>
            <p:cNvPr id="41" name="Cube 40"/>
            <p:cNvSpPr/>
            <p:nvPr/>
          </p:nvSpPr>
          <p:spPr>
            <a:xfrm>
              <a:off x="24384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Cube 41"/>
            <p:cNvSpPr/>
            <p:nvPr/>
          </p:nvSpPr>
          <p:spPr>
            <a:xfrm>
              <a:off x="34671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ube 42"/>
            <p:cNvSpPr/>
            <p:nvPr/>
          </p:nvSpPr>
          <p:spPr>
            <a:xfrm>
              <a:off x="24384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ube 43"/>
            <p:cNvSpPr/>
            <p:nvPr/>
          </p:nvSpPr>
          <p:spPr>
            <a:xfrm>
              <a:off x="34671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ube 46"/>
            <p:cNvSpPr/>
            <p:nvPr/>
          </p:nvSpPr>
          <p:spPr>
            <a:xfrm>
              <a:off x="44958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Cube 47"/>
            <p:cNvSpPr/>
            <p:nvPr/>
          </p:nvSpPr>
          <p:spPr>
            <a:xfrm>
              <a:off x="44958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/>
            <p:cNvSpPr/>
            <p:nvPr/>
          </p:nvSpPr>
          <p:spPr>
            <a:xfrm>
              <a:off x="55245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ube 49"/>
            <p:cNvSpPr/>
            <p:nvPr/>
          </p:nvSpPr>
          <p:spPr>
            <a:xfrm>
              <a:off x="55245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reeform 23"/>
          <p:cNvSpPr/>
          <p:nvPr/>
        </p:nvSpPr>
        <p:spPr>
          <a:xfrm flipH="1">
            <a:off x="1286667" y="5450770"/>
            <a:ext cx="4885193" cy="4080498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6096000" y="4991100"/>
            <a:ext cx="10515600" cy="3429000"/>
            <a:chOff x="6096000" y="4305300"/>
            <a:chExt cx="11353800" cy="4114800"/>
          </a:xfrm>
        </p:grpSpPr>
        <p:grpSp>
          <p:nvGrpSpPr>
            <p:cNvPr id="26" name="Group 25"/>
            <p:cNvGrpSpPr/>
            <p:nvPr/>
          </p:nvGrpSpPr>
          <p:grpSpPr>
            <a:xfrm>
              <a:off x="6096000" y="4305300"/>
              <a:ext cx="11353800" cy="4114800"/>
              <a:chOff x="-533330" y="4306725"/>
              <a:chExt cx="18135530" cy="4885112"/>
            </a:xfrm>
          </p:grpSpPr>
          <p:sp>
            <p:nvSpPr>
              <p:cNvPr id="34" name="Rounded Rectangle 30"/>
              <p:cNvSpPr/>
              <p:nvPr/>
            </p:nvSpPr>
            <p:spPr>
              <a:xfrm>
                <a:off x="-533330" y="4306725"/>
                <a:ext cx="18135530" cy="4885112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rgbClr val="A9C9F4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ounded Rectangle 30"/>
              <p:cNvSpPr/>
              <p:nvPr/>
            </p:nvSpPr>
            <p:spPr>
              <a:xfrm>
                <a:off x="-271668" y="4509574"/>
                <a:ext cx="17612205" cy="4545481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rgbClr val="D2E6FC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TextBox 4"/>
            <p:cNvSpPr txBox="1"/>
            <p:nvPr/>
          </p:nvSpPr>
          <p:spPr>
            <a:xfrm>
              <a:off x="7659204" y="4856904"/>
              <a:ext cx="8936708" cy="2991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Muốn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so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sánh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số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ở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hai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ta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cần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làm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gì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?</a:t>
              </a:r>
              <a:endParaRPr lang="en-US" sz="5400" dirty="0">
                <a:latin typeface="UTM Avo" panose="02040603050506020204" pitchFamily="18" charset="0"/>
                <a:ea typeface="Waffle Soft"/>
                <a:cs typeface="Waffle Soft"/>
                <a:sym typeface="Waffle Sof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644164" y="5139247"/>
            <a:ext cx="8214836" cy="3116035"/>
            <a:chOff x="6096000" y="4305300"/>
            <a:chExt cx="11353800" cy="4114800"/>
          </a:xfrm>
        </p:grpSpPr>
        <p:grpSp>
          <p:nvGrpSpPr>
            <p:cNvPr id="51" name="Group 50"/>
            <p:cNvGrpSpPr/>
            <p:nvPr/>
          </p:nvGrpSpPr>
          <p:grpSpPr>
            <a:xfrm>
              <a:off x="6096000" y="4305300"/>
              <a:ext cx="11353800" cy="4114800"/>
              <a:chOff x="-533330" y="4306725"/>
              <a:chExt cx="18135530" cy="4885112"/>
            </a:xfrm>
          </p:grpSpPr>
          <p:sp>
            <p:nvSpPr>
              <p:cNvPr id="53" name="Rounded Rectangle 30"/>
              <p:cNvSpPr/>
              <p:nvPr/>
            </p:nvSpPr>
            <p:spPr>
              <a:xfrm>
                <a:off x="-533330" y="4306725"/>
                <a:ext cx="18135530" cy="4885112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ounded Rectangle 30"/>
              <p:cNvSpPr/>
              <p:nvPr/>
            </p:nvSpPr>
            <p:spPr>
              <a:xfrm>
                <a:off x="-271663" y="4509574"/>
                <a:ext cx="17612202" cy="4545481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2" name="TextBox 4"/>
            <p:cNvSpPr txBox="1"/>
            <p:nvPr/>
          </p:nvSpPr>
          <p:spPr>
            <a:xfrm>
              <a:off x="7655345" y="5095597"/>
              <a:ext cx="9020870" cy="21947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Hãy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đếm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số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ở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hai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5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  <a:endParaRPr lang="en-US" sz="5400" dirty="0">
                <a:latin typeface="UTM Avo" panose="02040603050506020204" pitchFamily="18" charset="0"/>
                <a:ea typeface="Waffle Soft"/>
                <a:cs typeface="Waffle Soft"/>
                <a:sym typeface="Waffle Sof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50998" y="4648990"/>
            <a:ext cx="4194703" cy="1741843"/>
            <a:chOff x="966163" y="5535256"/>
            <a:chExt cx="4194703" cy="1741843"/>
          </a:xfrm>
        </p:grpSpPr>
        <p:grpSp>
          <p:nvGrpSpPr>
            <p:cNvPr id="56" name="Group 55"/>
            <p:cNvGrpSpPr/>
            <p:nvPr/>
          </p:nvGrpSpPr>
          <p:grpSpPr>
            <a:xfrm>
              <a:off x="966163" y="5535256"/>
              <a:ext cx="4194703" cy="1741843"/>
              <a:chOff x="7046307" y="777040"/>
              <a:chExt cx="3128614" cy="1741843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7046307" y="777040"/>
                <a:ext cx="3128614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302073" y="1167132"/>
                <a:ext cx="1489954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Có</a:t>
                </a:r>
                <a:r>
                  <a:rPr lang="en-US" sz="48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72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8</a:t>
                </a:r>
                <a:r>
                  <a:rPr lang="en-US" sz="48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endParaRPr lang="en-GB" sz="1400" dirty="0"/>
              </a:p>
            </p:txBody>
          </p:sp>
        </p:grpSp>
        <p:sp>
          <p:nvSpPr>
            <p:cNvPr id="58" name="Cube 57"/>
            <p:cNvSpPr/>
            <p:nvPr/>
          </p:nvSpPr>
          <p:spPr>
            <a:xfrm>
              <a:off x="3596500" y="5925348"/>
              <a:ext cx="1123178" cy="1123178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604557" y="4648990"/>
            <a:ext cx="4194703" cy="1741843"/>
            <a:chOff x="966163" y="5535256"/>
            <a:chExt cx="4194703" cy="1741843"/>
          </a:xfrm>
        </p:grpSpPr>
        <p:grpSp>
          <p:nvGrpSpPr>
            <p:cNvPr id="62" name="Group 61"/>
            <p:cNvGrpSpPr/>
            <p:nvPr/>
          </p:nvGrpSpPr>
          <p:grpSpPr>
            <a:xfrm>
              <a:off x="966163" y="5535256"/>
              <a:ext cx="4194703" cy="1741843"/>
              <a:chOff x="7046307" y="777040"/>
              <a:chExt cx="3128614" cy="1741843"/>
            </a:xfrm>
          </p:grpSpPr>
          <p:sp>
            <p:nvSpPr>
              <p:cNvPr id="64" name="Rounded Rectangle 63"/>
              <p:cNvSpPr/>
              <p:nvPr/>
            </p:nvSpPr>
            <p:spPr>
              <a:xfrm>
                <a:off x="7046307" y="777040"/>
                <a:ext cx="3128614" cy="17418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302073" y="1167132"/>
                <a:ext cx="1489954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Có</a:t>
                </a:r>
                <a:r>
                  <a:rPr lang="en-US" sz="48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72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8</a:t>
                </a:r>
                <a:r>
                  <a:rPr lang="en-US" sz="48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endParaRPr lang="en-GB" sz="1400" dirty="0"/>
              </a:p>
            </p:txBody>
          </p:sp>
        </p:grpSp>
        <p:sp>
          <p:nvSpPr>
            <p:cNvPr id="63" name="Cube 62"/>
            <p:cNvSpPr/>
            <p:nvPr/>
          </p:nvSpPr>
          <p:spPr>
            <a:xfrm>
              <a:off x="3596500" y="5925348"/>
              <a:ext cx="1123178" cy="1123178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Rounded Rectangle 65"/>
          <p:cNvSpPr/>
          <p:nvPr/>
        </p:nvSpPr>
        <p:spPr>
          <a:xfrm>
            <a:off x="685800" y="5578133"/>
            <a:ext cx="16916400" cy="3184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Vậy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bên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khối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lập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phương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bên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trái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591280" y="6737903"/>
            <a:ext cx="1123178" cy="1362331"/>
            <a:chOff x="15606949" y="7598018"/>
            <a:chExt cx="1123178" cy="1362331"/>
          </a:xfrm>
        </p:grpSpPr>
        <p:sp>
          <p:nvSpPr>
            <p:cNvPr id="67" name="Cube 66"/>
            <p:cNvSpPr/>
            <p:nvPr/>
          </p:nvSpPr>
          <p:spPr>
            <a:xfrm>
              <a:off x="15606949" y="7598018"/>
              <a:ext cx="1123178" cy="1123178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5664099" y="7760020"/>
              <a:ext cx="71365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  <a:sym typeface="Waffle Soft"/>
                </a:rPr>
                <a:t>S</a:t>
              </a:r>
              <a:endParaRPr lang="en-GB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258569" y="8115300"/>
            <a:ext cx="1123178" cy="1362331"/>
            <a:chOff x="15759349" y="7750418"/>
            <a:chExt cx="1123178" cy="1362331"/>
          </a:xfrm>
        </p:grpSpPr>
        <p:sp>
          <p:nvSpPr>
            <p:cNvPr id="68" name="Cube 67"/>
            <p:cNvSpPr/>
            <p:nvPr/>
          </p:nvSpPr>
          <p:spPr>
            <a:xfrm>
              <a:off x="15759349" y="7750418"/>
              <a:ext cx="1123178" cy="1123178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5759349" y="7912420"/>
              <a:ext cx="89800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  <a:sym typeface="Waffle Soft"/>
                </a:rPr>
                <a:t>Đ</a:t>
              </a:r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884948" y="8446798"/>
            <a:ext cx="12282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3600" dirty="0" smtClean="0">
                <a:solidFill>
                  <a:prstClr val="black"/>
                </a:solidFill>
                <a:latin typeface="UTM Avo" panose="02040603050506020204" pitchFamily="18" charset="0"/>
              </a:rPr>
              <a:t>b) Hai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khối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lập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phương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nhỏ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bằng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nhau</a:t>
            </a:r>
            <a:r>
              <a:rPr lang="en-GB" sz="36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07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"/>
          <p:cNvGrpSpPr/>
          <p:nvPr/>
        </p:nvGrpSpPr>
        <p:grpSpPr>
          <a:xfrm>
            <a:off x="3352800" y="288805"/>
            <a:ext cx="14782800" cy="6053665"/>
            <a:chOff x="0" y="0"/>
            <a:chExt cx="3227432" cy="1386765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3227432" cy="1386765"/>
            </a:xfrm>
            <a:custGeom>
              <a:avLst/>
              <a:gdLst/>
              <a:ahLst/>
              <a:cxnLst/>
              <a:rect l="l" t="t" r="r" b="b"/>
              <a:pathLst>
                <a:path w="3227432" h="1386765">
                  <a:moveTo>
                    <a:pt x="32221" y="0"/>
                  </a:moveTo>
                  <a:lnTo>
                    <a:pt x="3195211" y="0"/>
                  </a:lnTo>
                  <a:cubicBezTo>
                    <a:pt x="3213006" y="0"/>
                    <a:pt x="3227432" y="14426"/>
                    <a:pt x="3227432" y="32221"/>
                  </a:cubicBezTo>
                  <a:lnTo>
                    <a:pt x="3227432" y="1354544"/>
                  </a:lnTo>
                  <a:cubicBezTo>
                    <a:pt x="3227432" y="1363089"/>
                    <a:pt x="3224037" y="1371285"/>
                    <a:pt x="3217994" y="1377327"/>
                  </a:cubicBezTo>
                  <a:cubicBezTo>
                    <a:pt x="3211952" y="1383370"/>
                    <a:pt x="3203756" y="1386765"/>
                    <a:pt x="3195211" y="1386765"/>
                  </a:cubicBezTo>
                  <a:lnTo>
                    <a:pt x="32221" y="1386765"/>
                  </a:lnTo>
                  <a:cubicBezTo>
                    <a:pt x="14426" y="1386765"/>
                    <a:pt x="0" y="1372339"/>
                    <a:pt x="0" y="1354544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135234"/>
            </a:solidFill>
          </p:spPr>
        </p:sp>
        <p:sp>
          <p:nvSpPr>
            <p:cNvPr id="20" name="TextBox 5"/>
            <p:cNvSpPr txBox="1"/>
            <p:nvPr/>
          </p:nvSpPr>
          <p:spPr>
            <a:xfrm>
              <a:off x="0" y="-47625"/>
              <a:ext cx="3227432" cy="143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56814">
            <a:off x="559222" y="1358156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64675">
            <a:off x="11565378" y="6717977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7345" y="891850"/>
            <a:ext cx="3574733" cy="4114800"/>
          </a:xfrm>
          <a:custGeom>
            <a:avLst/>
            <a:gdLst/>
            <a:ahLst/>
            <a:cxnLst/>
            <a:rect l="l" t="t" r="r" b="b"/>
            <a:pathLst>
              <a:path w="3574733" h="4114800">
                <a:moveTo>
                  <a:pt x="0" y="0"/>
                </a:moveTo>
                <a:lnTo>
                  <a:pt x="3574733" y="0"/>
                </a:lnTo>
                <a:lnTo>
                  <a:pt x="357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50442" y="4917511"/>
            <a:ext cx="4789292" cy="4114800"/>
          </a:xfrm>
          <a:custGeom>
            <a:avLst/>
            <a:gdLst/>
            <a:ahLst/>
            <a:cxnLst/>
            <a:rect l="l" t="t" r="r" b="b"/>
            <a:pathLst>
              <a:path w="4789292" h="4114800">
                <a:moveTo>
                  <a:pt x="0" y="0"/>
                </a:moveTo>
                <a:lnTo>
                  <a:pt x="4789291" y="0"/>
                </a:lnTo>
                <a:lnTo>
                  <a:pt x="47892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98589" y="6172200"/>
            <a:ext cx="4515556" cy="41148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1323856" y="5006650"/>
            <a:ext cx="3278124" cy="4114800"/>
          </a:xfrm>
          <a:custGeom>
            <a:avLst/>
            <a:gdLst/>
            <a:ahLst/>
            <a:cxnLst/>
            <a:rect l="l" t="t" r="r" b="b"/>
            <a:pathLst>
              <a:path w="3278124" h="4114800">
                <a:moveTo>
                  <a:pt x="0" y="0"/>
                </a:moveTo>
                <a:lnTo>
                  <a:pt x="3278124" y="0"/>
                </a:lnTo>
                <a:lnTo>
                  <a:pt x="32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>
            <a:off x="10555031" y="6172200"/>
            <a:ext cx="3329559" cy="4114800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9430" y="1713764"/>
            <a:ext cx="14814564" cy="3273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2590801" y="412793"/>
            <a:ext cx="14782800" cy="6917818"/>
            <a:chOff x="0" y="0"/>
            <a:chExt cx="3227432" cy="1386765"/>
          </a:xfrm>
        </p:grpSpPr>
        <p:sp>
          <p:nvSpPr>
            <p:cNvPr id="13" name="Freeform 4"/>
            <p:cNvSpPr/>
            <p:nvPr/>
          </p:nvSpPr>
          <p:spPr>
            <a:xfrm>
              <a:off x="0" y="0"/>
              <a:ext cx="3227432" cy="1386765"/>
            </a:xfrm>
            <a:custGeom>
              <a:avLst/>
              <a:gdLst/>
              <a:ahLst/>
              <a:cxnLst/>
              <a:rect l="l" t="t" r="r" b="b"/>
              <a:pathLst>
                <a:path w="3227432" h="1386765">
                  <a:moveTo>
                    <a:pt x="32221" y="0"/>
                  </a:moveTo>
                  <a:lnTo>
                    <a:pt x="3195211" y="0"/>
                  </a:lnTo>
                  <a:cubicBezTo>
                    <a:pt x="3213006" y="0"/>
                    <a:pt x="3227432" y="14426"/>
                    <a:pt x="3227432" y="32221"/>
                  </a:cubicBezTo>
                  <a:lnTo>
                    <a:pt x="3227432" y="1354544"/>
                  </a:lnTo>
                  <a:cubicBezTo>
                    <a:pt x="3227432" y="1363089"/>
                    <a:pt x="3224037" y="1371285"/>
                    <a:pt x="3217994" y="1377327"/>
                  </a:cubicBezTo>
                  <a:cubicBezTo>
                    <a:pt x="3211952" y="1383370"/>
                    <a:pt x="3203756" y="1386765"/>
                    <a:pt x="3195211" y="1386765"/>
                  </a:cubicBezTo>
                  <a:lnTo>
                    <a:pt x="32221" y="1386765"/>
                  </a:lnTo>
                  <a:cubicBezTo>
                    <a:pt x="14426" y="1386765"/>
                    <a:pt x="0" y="1372339"/>
                    <a:pt x="0" y="1354544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135234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47625"/>
              <a:ext cx="3227432" cy="143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" name="Freeform 5"/>
          <p:cNvSpPr/>
          <p:nvPr/>
        </p:nvSpPr>
        <p:spPr>
          <a:xfrm>
            <a:off x="12155138" y="6564638"/>
            <a:ext cx="2998909" cy="3595195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1"/>
          <p:cNvSpPr/>
          <p:nvPr/>
        </p:nvSpPr>
        <p:spPr>
          <a:xfrm flipH="1">
            <a:off x="4262856" y="7330611"/>
            <a:ext cx="3221319" cy="282922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15154047" y="5936330"/>
            <a:ext cx="3315843" cy="4114800"/>
          </a:xfrm>
          <a:custGeom>
            <a:avLst/>
            <a:gdLst/>
            <a:ahLst/>
            <a:cxnLst/>
            <a:rect l="l" t="t" r="r" b="b"/>
            <a:pathLst>
              <a:path w="3315843" h="4114800">
                <a:moveTo>
                  <a:pt x="0" y="0"/>
                </a:moveTo>
                <a:lnTo>
                  <a:pt x="3315843" y="0"/>
                </a:lnTo>
                <a:lnTo>
                  <a:pt x="3315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 flipH="1">
            <a:off x="8839295" y="7471725"/>
            <a:ext cx="2810297" cy="2579405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361" y="-45339"/>
            <a:ext cx="2103286" cy="210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20215" y="8619884"/>
            <a:ext cx="1280271" cy="1310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11329" y="411509"/>
            <a:ext cx="12741744" cy="690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851283" y="411509"/>
            <a:ext cx="224352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587823"/>
            <a:ext cx="16459200" cy="1106525"/>
            <a:chOff x="914400" y="730296"/>
            <a:chExt cx="16459200" cy="1106525"/>
          </a:xfrm>
        </p:grpSpPr>
        <p:sp>
          <p:nvSpPr>
            <p:cNvPr id="3" name="Oval 2"/>
            <p:cNvSpPr/>
            <p:nvPr/>
          </p:nvSpPr>
          <p:spPr>
            <a:xfrm>
              <a:off x="914400" y="770021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 smtClean="0">
                  <a:latin typeface="UTM Avo" panose="02040603050506020204" pitchFamily="18" charset="0"/>
                </a:rPr>
                <a:t>1</a:t>
              </a:r>
              <a:endParaRPr lang="en-GB" sz="6000" b="1" dirty="0"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81200" y="730296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Những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lập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phương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? </a:t>
              </a:r>
            </a:p>
            <a:p>
              <a:pPr algn="just"/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Những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hộp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chữ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nhật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GB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02195" y="2193702"/>
            <a:ext cx="2852952" cy="2131779"/>
            <a:chOff x="930792" y="3086100"/>
            <a:chExt cx="3337347" cy="2516216"/>
          </a:xfrm>
        </p:grpSpPr>
        <p:sp>
          <p:nvSpPr>
            <p:cNvPr id="7" name="Cube 6"/>
            <p:cNvSpPr/>
            <p:nvPr/>
          </p:nvSpPr>
          <p:spPr>
            <a:xfrm>
              <a:off x="930792" y="3086100"/>
              <a:ext cx="2476280" cy="2313617"/>
            </a:xfrm>
            <a:prstGeom prst="cube">
              <a:avLst/>
            </a:prstGeom>
            <a:solidFill>
              <a:srgbClr val="25AA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481513" y="4535516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 smtClean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  <a:endParaRPr lang="en-GB" sz="5400" b="1" dirty="0">
                <a:solidFill>
                  <a:srgbClr val="060EB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04814" y="2021720"/>
            <a:ext cx="3027339" cy="2712614"/>
            <a:chOff x="7928736" y="2599438"/>
            <a:chExt cx="3601918" cy="3114281"/>
          </a:xfrm>
        </p:grpSpPr>
        <p:sp>
          <p:nvSpPr>
            <p:cNvPr id="8" name="Cube 7"/>
            <p:cNvSpPr/>
            <p:nvPr/>
          </p:nvSpPr>
          <p:spPr>
            <a:xfrm>
              <a:off x="7928736" y="2599438"/>
              <a:ext cx="2436513" cy="3114281"/>
            </a:xfrm>
            <a:prstGeom prst="cube">
              <a:avLst/>
            </a:prstGeom>
            <a:solidFill>
              <a:srgbClr val="FEF66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744028" y="436218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957460" y="2582186"/>
            <a:ext cx="2479729" cy="1743295"/>
            <a:chOff x="10032686" y="4055760"/>
            <a:chExt cx="3565882" cy="2506880"/>
          </a:xfrm>
        </p:grpSpPr>
        <p:sp>
          <p:nvSpPr>
            <p:cNvPr id="11" name="Cube 10"/>
            <p:cNvSpPr/>
            <p:nvPr/>
          </p:nvSpPr>
          <p:spPr>
            <a:xfrm>
              <a:off x="10032686" y="4055760"/>
              <a:ext cx="2209800" cy="2209800"/>
            </a:xfrm>
            <a:prstGeom prst="cube">
              <a:avLst/>
            </a:prstGeom>
            <a:solidFill>
              <a:srgbClr val="74A7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654849" y="5454522"/>
              <a:ext cx="943719" cy="11081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73150" y="5273413"/>
            <a:ext cx="2345771" cy="2973856"/>
            <a:chOff x="14399794" y="2450172"/>
            <a:chExt cx="2859539" cy="3625186"/>
          </a:xfrm>
        </p:grpSpPr>
        <p:sp>
          <p:nvSpPr>
            <p:cNvPr id="9" name="Can 8"/>
            <p:cNvSpPr/>
            <p:nvPr/>
          </p:nvSpPr>
          <p:spPr>
            <a:xfrm>
              <a:off x="14399794" y="2450172"/>
              <a:ext cx="1983205" cy="3619504"/>
            </a:xfrm>
            <a:prstGeom prst="can">
              <a:avLst>
                <a:gd name="adj" fmla="val 56579"/>
              </a:avLst>
            </a:prstGeom>
            <a:solidFill>
              <a:srgbClr val="FCB04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6472707" y="5008558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378" y="8568206"/>
            <a:ext cx="11480422" cy="176621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071298" y="5273413"/>
            <a:ext cx="3886200" cy="2997627"/>
            <a:chOff x="930792" y="3086100"/>
            <a:chExt cx="4105748" cy="3166976"/>
          </a:xfrm>
        </p:grpSpPr>
        <p:sp>
          <p:nvSpPr>
            <p:cNvPr id="23" name="Cube 22"/>
            <p:cNvSpPr/>
            <p:nvPr/>
          </p:nvSpPr>
          <p:spPr>
            <a:xfrm>
              <a:off x="930792" y="3086100"/>
              <a:ext cx="3193342" cy="2983576"/>
            </a:xfrm>
            <a:prstGeom prst="cube">
              <a:avLst/>
            </a:prstGeom>
            <a:solidFill>
              <a:srgbClr val="C5352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49914" y="5186276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050828" y="5846988"/>
            <a:ext cx="3190068" cy="2400986"/>
            <a:chOff x="7620794" y="4055760"/>
            <a:chExt cx="3706058" cy="2789343"/>
          </a:xfrm>
        </p:grpSpPr>
        <p:sp>
          <p:nvSpPr>
            <p:cNvPr id="26" name="Cube 25"/>
            <p:cNvSpPr/>
            <p:nvPr/>
          </p:nvSpPr>
          <p:spPr>
            <a:xfrm>
              <a:off x="7620794" y="4055760"/>
              <a:ext cx="2979085" cy="2651266"/>
            </a:xfrm>
            <a:prstGeom prst="cube">
              <a:avLst>
                <a:gd name="adj" fmla="val 59889"/>
              </a:avLst>
            </a:prstGeom>
            <a:solidFill>
              <a:srgbClr val="C64A8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0540226" y="5778303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 smtClean="0">
                  <a:solidFill>
                    <a:srgbClr val="060EB6"/>
                  </a:solidFill>
                  <a:latin typeface="UTM Avo" panose="02040603050506020204" pitchFamily="18" charset="0"/>
                </a:rPr>
                <a:t>G</a:t>
              </a:r>
              <a:endParaRPr lang="en-GB" sz="5400" b="1" dirty="0">
                <a:solidFill>
                  <a:srgbClr val="060EB6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/>
        </p:nvGrpSpPr>
        <p:grpSpPr>
          <a:xfrm>
            <a:off x="759513" y="595445"/>
            <a:ext cx="14782800" cy="6917818"/>
            <a:chOff x="0" y="0"/>
            <a:chExt cx="3227432" cy="1386765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3227432" cy="1386765"/>
            </a:xfrm>
            <a:custGeom>
              <a:avLst/>
              <a:gdLst/>
              <a:ahLst/>
              <a:cxnLst/>
              <a:rect l="l" t="t" r="r" b="b"/>
              <a:pathLst>
                <a:path w="3227432" h="1386765">
                  <a:moveTo>
                    <a:pt x="32221" y="0"/>
                  </a:moveTo>
                  <a:lnTo>
                    <a:pt x="3195211" y="0"/>
                  </a:lnTo>
                  <a:cubicBezTo>
                    <a:pt x="3213006" y="0"/>
                    <a:pt x="3227432" y="14426"/>
                    <a:pt x="3227432" y="32221"/>
                  </a:cubicBezTo>
                  <a:lnTo>
                    <a:pt x="3227432" y="1354544"/>
                  </a:lnTo>
                  <a:cubicBezTo>
                    <a:pt x="3227432" y="1363089"/>
                    <a:pt x="3224037" y="1371285"/>
                    <a:pt x="3217994" y="1377327"/>
                  </a:cubicBezTo>
                  <a:cubicBezTo>
                    <a:pt x="3211952" y="1383370"/>
                    <a:pt x="3203756" y="1386765"/>
                    <a:pt x="3195211" y="1386765"/>
                  </a:cubicBezTo>
                  <a:lnTo>
                    <a:pt x="32221" y="1386765"/>
                  </a:lnTo>
                  <a:cubicBezTo>
                    <a:pt x="14426" y="1386765"/>
                    <a:pt x="0" y="1372339"/>
                    <a:pt x="0" y="1354544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135234"/>
            </a:solidFill>
          </p:spPr>
        </p:sp>
        <p:sp>
          <p:nvSpPr>
            <p:cNvPr id="8" name="TextBox 5"/>
            <p:cNvSpPr txBox="1"/>
            <p:nvPr/>
          </p:nvSpPr>
          <p:spPr>
            <a:xfrm>
              <a:off x="0" y="-47625"/>
              <a:ext cx="3227432" cy="143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5"/>
          <p:cNvSpPr/>
          <p:nvPr/>
        </p:nvSpPr>
        <p:spPr>
          <a:xfrm>
            <a:off x="12034625" y="5654554"/>
            <a:ext cx="5144323" cy="4285687"/>
          </a:xfrm>
          <a:custGeom>
            <a:avLst/>
            <a:gdLst/>
            <a:ahLst/>
            <a:cxnLst/>
            <a:rect l="l" t="t" r="r" b="b"/>
            <a:pathLst>
              <a:path w="9555414" h="8229600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1181123" y="5118653"/>
            <a:ext cx="3581400" cy="4874658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11705340" y="2454153"/>
            <a:ext cx="4825085" cy="3786089"/>
          </a:xfrm>
          <a:custGeom>
            <a:avLst/>
            <a:gdLst/>
            <a:ahLst/>
            <a:cxnLst/>
            <a:rect l="l" t="t" r="r" b="b"/>
            <a:pathLst>
              <a:path w="5501682" h="4114800">
                <a:moveTo>
                  <a:pt x="0" y="0"/>
                </a:moveTo>
                <a:lnTo>
                  <a:pt x="5501682" y="0"/>
                </a:lnTo>
                <a:lnTo>
                  <a:pt x="550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47752" y="1275000"/>
            <a:ext cx="14893819" cy="316409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 flipH="1">
            <a:off x="6399158" y="6477764"/>
            <a:ext cx="3735441" cy="3462478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678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3194" y="2623290"/>
            <a:ext cx="2852952" cy="2131779"/>
            <a:chOff x="930792" y="3086100"/>
            <a:chExt cx="3337347" cy="2516216"/>
          </a:xfrm>
        </p:grpSpPr>
        <p:sp>
          <p:nvSpPr>
            <p:cNvPr id="3" name="Cube 2"/>
            <p:cNvSpPr/>
            <p:nvPr/>
          </p:nvSpPr>
          <p:spPr>
            <a:xfrm>
              <a:off x="930792" y="3086100"/>
              <a:ext cx="2476280" cy="2313617"/>
            </a:xfrm>
            <a:prstGeom prst="cube">
              <a:avLst/>
            </a:prstGeom>
            <a:solidFill>
              <a:srgbClr val="25AA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81513" y="4535516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 smtClean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  <a:endParaRPr lang="en-GB" sz="5400" b="1" dirty="0">
                <a:solidFill>
                  <a:srgbClr val="060EB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591800" y="2623290"/>
            <a:ext cx="3027339" cy="2712614"/>
            <a:chOff x="7928736" y="2599438"/>
            <a:chExt cx="3601918" cy="3114281"/>
          </a:xfrm>
        </p:grpSpPr>
        <p:sp>
          <p:nvSpPr>
            <p:cNvPr id="6" name="Cube 5"/>
            <p:cNvSpPr/>
            <p:nvPr/>
          </p:nvSpPr>
          <p:spPr>
            <a:xfrm>
              <a:off x="7928736" y="2599438"/>
              <a:ext cx="2436513" cy="3114281"/>
            </a:xfrm>
            <a:prstGeom prst="cube">
              <a:avLst/>
            </a:prstGeom>
            <a:solidFill>
              <a:srgbClr val="FEF66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0744028" y="436218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0747" y="2966215"/>
            <a:ext cx="2479729" cy="1743295"/>
            <a:chOff x="10032686" y="4055760"/>
            <a:chExt cx="3565882" cy="2506880"/>
          </a:xfrm>
        </p:grpSpPr>
        <p:sp>
          <p:nvSpPr>
            <p:cNvPr id="9" name="Cube 8"/>
            <p:cNvSpPr/>
            <p:nvPr/>
          </p:nvSpPr>
          <p:spPr>
            <a:xfrm>
              <a:off x="10032686" y="4055760"/>
              <a:ext cx="2209800" cy="2209800"/>
            </a:xfrm>
            <a:prstGeom prst="cube">
              <a:avLst/>
            </a:prstGeom>
            <a:solidFill>
              <a:srgbClr val="74A7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2654849" y="5454522"/>
              <a:ext cx="943719" cy="11081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49670" y="6053999"/>
            <a:ext cx="3886200" cy="2997627"/>
            <a:chOff x="930792" y="3086100"/>
            <a:chExt cx="4105748" cy="3166976"/>
          </a:xfrm>
        </p:grpSpPr>
        <p:sp>
          <p:nvSpPr>
            <p:cNvPr id="15" name="Cube 14"/>
            <p:cNvSpPr/>
            <p:nvPr/>
          </p:nvSpPr>
          <p:spPr>
            <a:xfrm>
              <a:off x="930792" y="3086100"/>
              <a:ext cx="3193342" cy="2983576"/>
            </a:xfrm>
            <a:prstGeom prst="cube">
              <a:avLst/>
            </a:prstGeom>
            <a:solidFill>
              <a:srgbClr val="C5352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249914" y="5186276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66449" y="5495384"/>
            <a:ext cx="3337539" cy="3129756"/>
            <a:chOff x="7430699" y="3867500"/>
            <a:chExt cx="3877383" cy="3635990"/>
          </a:xfrm>
        </p:grpSpPr>
        <p:sp>
          <p:nvSpPr>
            <p:cNvPr id="18" name="Cube 17"/>
            <p:cNvSpPr/>
            <p:nvPr/>
          </p:nvSpPr>
          <p:spPr>
            <a:xfrm>
              <a:off x="7430699" y="3867500"/>
              <a:ext cx="3877383" cy="3450714"/>
            </a:xfrm>
            <a:prstGeom prst="cube">
              <a:avLst>
                <a:gd name="adj" fmla="val 59889"/>
              </a:avLst>
            </a:prstGeom>
            <a:solidFill>
              <a:srgbClr val="C64A8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378004" y="6436690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 smtClean="0">
                  <a:solidFill>
                    <a:srgbClr val="060EB6"/>
                  </a:solidFill>
                  <a:latin typeface="UTM Avo" panose="02040603050506020204" pitchFamily="18" charset="0"/>
                </a:rPr>
                <a:t>G</a:t>
              </a:r>
              <a:endParaRPr lang="en-GB" sz="5400" b="1" dirty="0">
                <a:solidFill>
                  <a:srgbClr val="060EB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11956" y="657613"/>
            <a:ext cx="5401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Khối</a:t>
            </a:r>
            <a:r>
              <a:rPr lang="en-GB" sz="44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lập</a:t>
            </a:r>
            <a:r>
              <a:rPr lang="en-GB" sz="44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phương</a:t>
            </a:r>
            <a:endParaRPr lang="en-GB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363200" y="657613"/>
            <a:ext cx="6241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Khối</a:t>
            </a:r>
            <a:r>
              <a:rPr lang="en-GB" sz="44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GB" sz="44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GB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nhật</a:t>
            </a:r>
            <a:endParaRPr lang="en-GB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09600" y="627548"/>
            <a:ext cx="1066800" cy="1066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477000" y="1421845"/>
            <a:ext cx="10896600" cy="2945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Mặt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trước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xúc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xắc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chấm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Mặt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bên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xúc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xắc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chấm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Mặt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xúc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xắc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chấm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5" y="0"/>
            <a:ext cx="6309774" cy="630977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24400" y="5372100"/>
            <a:ext cx="10591353" cy="4114800"/>
            <a:chOff x="4724400" y="4210735"/>
            <a:chExt cx="10591353" cy="4114800"/>
          </a:xfrm>
        </p:grpSpPr>
        <p:grpSp>
          <p:nvGrpSpPr>
            <p:cNvPr id="30" name="Group 29"/>
            <p:cNvGrpSpPr/>
            <p:nvPr/>
          </p:nvGrpSpPr>
          <p:grpSpPr>
            <a:xfrm>
              <a:off x="4724400" y="4210735"/>
              <a:ext cx="10591353" cy="4114800"/>
              <a:chOff x="684534" y="4306725"/>
              <a:chExt cx="16917666" cy="4885112"/>
            </a:xfrm>
          </p:grpSpPr>
          <p:sp>
            <p:nvSpPr>
              <p:cNvPr id="32" name="Rounded Rectangle 30"/>
              <p:cNvSpPr/>
              <p:nvPr/>
            </p:nvSpPr>
            <p:spPr>
              <a:xfrm>
                <a:off x="684534" y="4306725"/>
                <a:ext cx="16917666" cy="4885112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130247 w 11248491"/>
                  <a:gd name="connsiteY0" fmla="*/ 576311 h 1646533"/>
                  <a:gd name="connsiteX1" fmla="*/ 474026 w 11248491"/>
                  <a:gd name="connsiteY1" fmla="*/ 23424 h 1646533"/>
                  <a:gd name="connsiteX2" fmla="*/ 5268796 w 11248491"/>
                  <a:gd name="connsiteY2" fmla="*/ 94660 h 1646533"/>
                  <a:gd name="connsiteX3" fmla="*/ 10977967 w 11248491"/>
                  <a:gd name="connsiteY3" fmla="*/ 23424 h 1646533"/>
                  <a:gd name="connsiteX4" fmla="*/ 11248491 w 11248491"/>
                  <a:gd name="connsiteY4" fmla="*/ 293948 h 1646533"/>
                  <a:gd name="connsiteX5" fmla="*/ 11248491 w 11248491"/>
                  <a:gd name="connsiteY5" fmla="*/ 1376009 h 1646533"/>
                  <a:gd name="connsiteX6" fmla="*/ 10977967 w 11248491"/>
                  <a:gd name="connsiteY6" fmla="*/ 1646533 h 1646533"/>
                  <a:gd name="connsiteX7" fmla="*/ 5365049 w 11248491"/>
                  <a:gd name="connsiteY7" fmla="*/ 1538450 h 1646533"/>
                  <a:gd name="connsiteX8" fmla="*/ 474026 w 11248491"/>
                  <a:gd name="connsiteY8" fmla="*/ 1646533 h 1646533"/>
                  <a:gd name="connsiteX9" fmla="*/ 75306 w 11248491"/>
                  <a:gd name="connsiteY9" fmla="*/ 915007 h 1646533"/>
                  <a:gd name="connsiteX10" fmla="*/ 130247 w 11248491"/>
                  <a:gd name="connsiteY10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248491" h="1646533">
                    <a:moveTo>
                      <a:pt x="130247" y="576311"/>
                    </a:moveTo>
                    <a:cubicBezTo>
                      <a:pt x="196700" y="427714"/>
                      <a:pt x="-382399" y="103699"/>
                      <a:pt x="474026" y="23424"/>
                    </a:cubicBezTo>
                    <a:cubicBezTo>
                      <a:pt x="1330451" y="-56851"/>
                      <a:pt x="3662518" y="94978"/>
                      <a:pt x="5268796" y="94660"/>
                    </a:cubicBezTo>
                    <a:cubicBezTo>
                      <a:pt x="7163832" y="94978"/>
                      <a:pt x="9082931" y="23106"/>
                      <a:pt x="10977967" y="23424"/>
                    </a:cubicBezTo>
                    <a:cubicBezTo>
                      <a:pt x="11127373" y="23424"/>
                      <a:pt x="11248491" y="144542"/>
                      <a:pt x="11248491" y="293948"/>
                    </a:cubicBezTo>
                    <a:lnTo>
                      <a:pt x="11248491" y="1376009"/>
                    </a:lnTo>
                    <a:cubicBezTo>
                      <a:pt x="11248491" y="1525415"/>
                      <a:pt x="11127373" y="1646533"/>
                      <a:pt x="10977967" y="1646533"/>
                    </a:cubicBezTo>
                    <a:cubicBezTo>
                      <a:pt x="9115015" y="1634568"/>
                      <a:pt x="7228001" y="1550415"/>
                      <a:pt x="5365049" y="1538450"/>
                    </a:cubicBezTo>
                    <a:lnTo>
                      <a:pt x="474026" y="1646533"/>
                    </a:lnTo>
                    <a:cubicBezTo>
                      <a:pt x="324620" y="1646533"/>
                      <a:pt x="75306" y="1064413"/>
                      <a:pt x="75306" y="915007"/>
                    </a:cubicBezTo>
                    <a:cubicBezTo>
                      <a:pt x="18009" y="736637"/>
                      <a:pt x="63794" y="724908"/>
                      <a:pt x="130247" y="576311"/>
                    </a:cubicBezTo>
                    <a:close/>
                  </a:path>
                </a:pathLst>
              </a:custGeom>
              <a:solidFill>
                <a:srgbClr val="A9C9F4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ounded Rectangle 30"/>
              <p:cNvSpPr/>
              <p:nvPr/>
            </p:nvSpPr>
            <p:spPr>
              <a:xfrm>
                <a:off x="911053" y="4509574"/>
                <a:ext cx="16429484" cy="4545481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130247 w 11248491"/>
                  <a:gd name="connsiteY0" fmla="*/ 576311 h 1646533"/>
                  <a:gd name="connsiteX1" fmla="*/ 474026 w 11248491"/>
                  <a:gd name="connsiteY1" fmla="*/ 23424 h 1646533"/>
                  <a:gd name="connsiteX2" fmla="*/ 5268796 w 11248491"/>
                  <a:gd name="connsiteY2" fmla="*/ 94660 h 1646533"/>
                  <a:gd name="connsiteX3" fmla="*/ 10977967 w 11248491"/>
                  <a:gd name="connsiteY3" fmla="*/ 23424 h 1646533"/>
                  <a:gd name="connsiteX4" fmla="*/ 11248491 w 11248491"/>
                  <a:gd name="connsiteY4" fmla="*/ 293948 h 1646533"/>
                  <a:gd name="connsiteX5" fmla="*/ 11248491 w 11248491"/>
                  <a:gd name="connsiteY5" fmla="*/ 1376009 h 1646533"/>
                  <a:gd name="connsiteX6" fmla="*/ 10977967 w 11248491"/>
                  <a:gd name="connsiteY6" fmla="*/ 1646533 h 1646533"/>
                  <a:gd name="connsiteX7" fmla="*/ 5365049 w 11248491"/>
                  <a:gd name="connsiteY7" fmla="*/ 1538450 h 1646533"/>
                  <a:gd name="connsiteX8" fmla="*/ 474026 w 11248491"/>
                  <a:gd name="connsiteY8" fmla="*/ 1646533 h 1646533"/>
                  <a:gd name="connsiteX9" fmla="*/ 75306 w 11248491"/>
                  <a:gd name="connsiteY9" fmla="*/ 915007 h 1646533"/>
                  <a:gd name="connsiteX10" fmla="*/ 130247 w 11248491"/>
                  <a:gd name="connsiteY10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248491" h="1646533">
                    <a:moveTo>
                      <a:pt x="130247" y="576311"/>
                    </a:moveTo>
                    <a:cubicBezTo>
                      <a:pt x="196700" y="427714"/>
                      <a:pt x="-382399" y="103699"/>
                      <a:pt x="474026" y="23424"/>
                    </a:cubicBezTo>
                    <a:cubicBezTo>
                      <a:pt x="1330451" y="-56851"/>
                      <a:pt x="3662518" y="94978"/>
                      <a:pt x="5268796" y="94660"/>
                    </a:cubicBezTo>
                    <a:cubicBezTo>
                      <a:pt x="7163832" y="94978"/>
                      <a:pt x="9082931" y="23106"/>
                      <a:pt x="10977967" y="23424"/>
                    </a:cubicBezTo>
                    <a:cubicBezTo>
                      <a:pt x="11127373" y="23424"/>
                      <a:pt x="11248491" y="144542"/>
                      <a:pt x="11248491" y="293948"/>
                    </a:cubicBezTo>
                    <a:lnTo>
                      <a:pt x="11248491" y="1376009"/>
                    </a:lnTo>
                    <a:cubicBezTo>
                      <a:pt x="11248491" y="1525415"/>
                      <a:pt x="11127373" y="1646533"/>
                      <a:pt x="10977967" y="1646533"/>
                    </a:cubicBezTo>
                    <a:cubicBezTo>
                      <a:pt x="9115015" y="1634568"/>
                      <a:pt x="7228001" y="1550415"/>
                      <a:pt x="5365049" y="1538450"/>
                    </a:cubicBezTo>
                    <a:lnTo>
                      <a:pt x="474026" y="1646533"/>
                    </a:lnTo>
                    <a:cubicBezTo>
                      <a:pt x="324620" y="1646533"/>
                      <a:pt x="75306" y="1064413"/>
                      <a:pt x="75306" y="915007"/>
                    </a:cubicBezTo>
                    <a:cubicBezTo>
                      <a:pt x="18009" y="736637"/>
                      <a:pt x="63794" y="724908"/>
                      <a:pt x="130247" y="57631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1808" y="5025906"/>
              <a:ext cx="6353769" cy="2706331"/>
            </a:xfrm>
            <a:prstGeom prst="rect">
              <a:avLst/>
            </a:prstGeom>
          </p:spPr>
        </p:pic>
        <p:sp>
          <p:nvSpPr>
            <p:cNvPr id="35" name="Freeform 4"/>
            <p:cNvSpPr/>
            <p:nvPr/>
          </p:nvSpPr>
          <p:spPr>
            <a:xfrm>
              <a:off x="5263871" y="4884120"/>
              <a:ext cx="3880129" cy="3037558"/>
            </a:xfrm>
            <a:custGeom>
              <a:avLst/>
              <a:gdLst/>
              <a:ahLst/>
              <a:cxnLst/>
              <a:rect l="l" t="t" r="r" b="b"/>
              <a:pathLst>
                <a:path w="3585550" h="2686175">
                  <a:moveTo>
                    <a:pt x="0" y="0"/>
                  </a:moveTo>
                  <a:lnTo>
                    <a:pt x="3585550" y="0"/>
                  </a:lnTo>
                  <a:lnTo>
                    <a:pt x="3585550" y="2686174"/>
                  </a:lnTo>
                  <a:lnTo>
                    <a:pt x="0" y="2686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3042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/>
        </p:nvGrpSpPr>
        <p:grpSpPr>
          <a:xfrm>
            <a:off x="759513" y="595445"/>
            <a:ext cx="14782800" cy="6917818"/>
            <a:chOff x="0" y="0"/>
            <a:chExt cx="3227432" cy="1386765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3227432" cy="1386765"/>
            </a:xfrm>
            <a:custGeom>
              <a:avLst/>
              <a:gdLst/>
              <a:ahLst/>
              <a:cxnLst/>
              <a:rect l="l" t="t" r="r" b="b"/>
              <a:pathLst>
                <a:path w="3227432" h="1386765">
                  <a:moveTo>
                    <a:pt x="32221" y="0"/>
                  </a:moveTo>
                  <a:lnTo>
                    <a:pt x="3195211" y="0"/>
                  </a:lnTo>
                  <a:cubicBezTo>
                    <a:pt x="3213006" y="0"/>
                    <a:pt x="3227432" y="14426"/>
                    <a:pt x="3227432" y="32221"/>
                  </a:cubicBezTo>
                  <a:lnTo>
                    <a:pt x="3227432" y="1354544"/>
                  </a:lnTo>
                  <a:cubicBezTo>
                    <a:pt x="3227432" y="1363089"/>
                    <a:pt x="3224037" y="1371285"/>
                    <a:pt x="3217994" y="1377327"/>
                  </a:cubicBezTo>
                  <a:cubicBezTo>
                    <a:pt x="3211952" y="1383370"/>
                    <a:pt x="3203756" y="1386765"/>
                    <a:pt x="3195211" y="1386765"/>
                  </a:cubicBezTo>
                  <a:lnTo>
                    <a:pt x="32221" y="1386765"/>
                  </a:lnTo>
                  <a:cubicBezTo>
                    <a:pt x="14426" y="1386765"/>
                    <a:pt x="0" y="1372339"/>
                    <a:pt x="0" y="1354544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135234"/>
            </a:solidFill>
          </p:spPr>
        </p:sp>
        <p:sp>
          <p:nvSpPr>
            <p:cNvPr id="8" name="TextBox 5"/>
            <p:cNvSpPr txBox="1"/>
            <p:nvPr/>
          </p:nvSpPr>
          <p:spPr>
            <a:xfrm>
              <a:off x="0" y="-47625"/>
              <a:ext cx="3227432" cy="143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5"/>
          <p:cNvSpPr/>
          <p:nvPr/>
        </p:nvSpPr>
        <p:spPr>
          <a:xfrm>
            <a:off x="12034625" y="5654554"/>
            <a:ext cx="5144323" cy="4285687"/>
          </a:xfrm>
          <a:custGeom>
            <a:avLst/>
            <a:gdLst/>
            <a:ahLst/>
            <a:cxnLst/>
            <a:rect l="l" t="t" r="r" b="b"/>
            <a:pathLst>
              <a:path w="9555414" h="8229600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1181123" y="5118653"/>
            <a:ext cx="3581400" cy="4874658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11705340" y="2454153"/>
            <a:ext cx="4825085" cy="3786089"/>
          </a:xfrm>
          <a:custGeom>
            <a:avLst/>
            <a:gdLst/>
            <a:ahLst/>
            <a:cxnLst/>
            <a:rect l="l" t="t" r="r" b="b"/>
            <a:pathLst>
              <a:path w="5501682" h="4114800">
                <a:moveTo>
                  <a:pt x="0" y="0"/>
                </a:moveTo>
                <a:lnTo>
                  <a:pt x="5501682" y="0"/>
                </a:lnTo>
                <a:lnTo>
                  <a:pt x="550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47752" y="1275000"/>
            <a:ext cx="14893819" cy="316409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 flipH="1">
            <a:off x="6399158" y="6477764"/>
            <a:ext cx="3735441" cy="3462478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21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94348"/>
            <a:ext cx="6309774" cy="63097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808357" y="6302436"/>
            <a:ext cx="6553200" cy="3403372"/>
            <a:chOff x="5628648" y="523246"/>
            <a:chExt cx="10466352" cy="5336129"/>
          </a:xfrm>
        </p:grpSpPr>
        <p:grpSp>
          <p:nvGrpSpPr>
            <p:cNvPr id="19" name="Group 18"/>
            <p:cNvGrpSpPr/>
            <p:nvPr/>
          </p:nvGrpSpPr>
          <p:grpSpPr>
            <a:xfrm>
              <a:off x="5628648" y="523246"/>
              <a:ext cx="10466352" cy="5336129"/>
              <a:chOff x="-1279837" y="-183349"/>
              <a:chExt cx="16718003" cy="6335081"/>
            </a:xfrm>
          </p:grpSpPr>
          <p:sp>
            <p:nvSpPr>
              <p:cNvPr id="23" name="Rounded Rectangle 30"/>
              <p:cNvSpPr/>
              <p:nvPr/>
            </p:nvSpPr>
            <p:spPr>
              <a:xfrm>
                <a:off x="-1279835" y="-183349"/>
                <a:ext cx="16718001" cy="6030876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130247 w 11248491"/>
                  <a:gd name="connsiteY0" fmla="*/ 576311 h 1646533"/>
                  <a:gd name="connsiteX1" fmla="*/ 474026 w 11248491"/>
                  <a:gd name="connsiteY1" fmla="*/ 23424 h 1646533"/>
                  <a:gd name="connsiteX2" fmla="*/ 5268796 w 11248491"/>
                  <a:gd name="connsiteY2" fmla="*/ 94660 h 1646533"/>
                  <a:gd name="connsiteX3" fmla="*/ 10977967 w 11248491"/>
                  <a:gd name="connsiteY3" fmla="*/ 23424 h 1646533"/>
                  <a:gd name="connsiteX4" fmla="*/ 11248491 w 11248491"/>
                  <a:gd name="connsiteY4" fmla="*/ 293948 h 1646533"/>
                  <a:gd name="connsiteX5" fmla="*/ 11248491 w 11248491"/>
                  <a:gd name="connsiteY5" fmla="*/ 1376009 h 1646533"/>
                  <a:gd name="connsiteX6" fmla="*/ 10977967 w 11248491"/>
                  <a:gd name="connsiteY6" fmla="*/ 1646533 h 1646533"/>
                  <a:gd name="connsiteX7" fmla="*/ 5365049 w 11248491"/>
                  <a:gd name="connsiteY7" fmla="*/ 1538450 h 1646533"/>
                  <a:gd name="connsiteX8" fmla="*/ 474026 w 11248491"/>
                  <a:gd name="connsiteY8" fmla="*/ 1646533 h 1646533"/>
                  <a:gd name="connsiteX9" fmla="*/ 75306 w 11248491"/>
                  <a:gd name="connsiteY9" fmla="*/ 915007 h 1646533"/>
                  <a:gd name="connsiteX10" fmla="*/ 130247 w 11248491"/>
                  <a:gd name="connsiteY10" fmla="*/ 576311 h 1646533"/>
                  <a:gd name="connsiteX0" fmla="*/ 130247 w 11426539"/>
                  <a:gd name="connsiteY0" fmla="*/ 577438 h 1647660"/>
                  <a:gd name="connsiteX1" fmla="*/ 474026 w 11426539"/>
                  <a:gd name="connsiteY1" fmla="*/ 24551 h 1647660"/>
                  <a:gd name="connsiteX2" fmla="*/ 5268796 w 11426539"/>
                  <a:gd name="connsiteY2" fmla="*/ 95787 h 1647660"/>
                  <a:gd name="connsiteX3" fmla="*/ 6359349 w 11426539"/>
                  <a:gd name="connsiteY3" fmla="*/ 85160 h 1647660"/>
                  <a:gd name="connsiteX4" fmla="*/ 10977967 w 11426539"/>
                  <a:gd name="connsiteY4" fmla="*/ 24551 h 1647660"/>
                  <a:gd name="connsiteX5" fmla="*/ 11248491 w 11426539"/>
                  <a:gd name="connsiteY5" fmla="*/ 295075 h 1647660"/>
                  <a:gd name="connsiteX6" fmla="*/ 11248491 w 11426539"/>
                  <a:gd name="connsiteY6" fmla="*/ 1377136 h 1647660"/>
                  <a:gd name="connsiteX7" fmla="*/ 10977967 w 11426539"/>
                  <a:gd name="connsiteY7" fmla="*/ 1647660 h 1647660"/>
                  <a:gd name="connsiteX8" fmla="*/ 5365049 w 11426539"/>
                  <a:gd name="connsiteY8" fmla="*/ 1539577 h 1647660"/>
                  <a:gd name="connsiteX9" fmla="*/ 474026 w 11426539"/>
                  <a:gd name="connsiteY9" fmla="*/ 1647660 h 1647660"/>
                  <a:gd name="connsiteX10" fmla="*/ 75306 w 11426539"/>
                  <a:gd name="connsiteY10" fmla="*/ 916134 h 1647660"/>
                  <a:gd name="connsiteX11" fmla="*/ 130247 w 11426539"/>
                  <a:gd name="connsiteY11" fmla="*/ 577438 h 1647660"/>
                  <a:gd name="connsiteX0" fmla="*/ 130247 w 11426539"/>
                  <a:gd name="connsiteY0" fmla="*/ 1089485 h 2159707"/>
                  <a:gd name="connsiteX1" fmla="*/ 474026 w 11426539"/>
                  <a:gd name="connsiteY1" fmla="*/ 536598 h 2159707"/>
                  <a:gd name="connsiteX2" fmla="*/ 5268796 w 11426539"/>
                  <a:gd name="connsiteY2" fmla="*/ 607834 h 2159707"/>
                  <a:gd name="connsiteX3" fmla="*/ 6359349 w 11426539"/>
                  <a:gd name="connsiteY3" fmla="*/ 597207 h 2159707"/>
                  <a:gd name="connsiteX4" fmla="*/ 10977967 w 11426539"/>
                  <a:gd name="connsiteY4" fmla="*/ 536598 h 2159707"/>
                  <a:gd name="connsiteX5" fmla="*/ 11248491 w 11426539"/>
                  <a:gd name="connsiteY5" fmla="*/ 807122 h 2159707"/>
                  <a:gd name="connsiteX6" fmla="*/ 11248491 w 11426539"/>
                  <a:gd name="connsiteY6" fmla="*/ 1889183 h 2159707"/>
                  <a:gd name="connsiteX7" fmla="*/ 10977967 w 11426539"/>
                  <a:gd name="connsiteY7" fmla="*/ 2159707 h 2159707"/>
                  <a:gd name="connsiteX8" fmla="*/ 5365049 w 11426539"/>
                  <a:gd name="connsiteY8" fmla="*/ 2051624 h 2159707"/>
                  <a:gd name="connsiteX9" fmla="*/ 474026 w 11426539"/>
                  <a:gd name="connsiteY9" fmla="*/ 2159707 h 2159707"/>
                  <a:gd name="connsiteX10" fmla="*/ 75306 w 11426539"/>
                  <a:gd name="connsiteY10" fmla="*/ 1428181 h 2159707"/>
                  <a:gd name="connsiteX11" fmla="*/ 130247 w 11426539"/>
                  <a:gd name="connsiteY11" fmla="*/ 1089485 h 2159707"/>
                  <a:gd name="connsiteX0" fmla="*/ 130247 w 11446026"/>
                  <a:gd name="connsiteY0" fmla="*/ 1114374 h 2184596"/>
                  <a:gd name="connsiteX1" fmla="*/ 474026 w 11446026"/>
                  <a:gd name="connsiteY1" fmla="*/ 561487 h 2184596"/>
                  <a:gd name="connsiteX2" fmla="*/ 5268796 w 11446026"/>
                  <a:gd name="connsiteY2" fmla="*/ 632723 h 2184596"/>
                  <a:gd name="connsiteX3" fmla="*/ 6082057 w 11446026"/>
                  <a:gd name="connsiteY3" fmla="*/ 586526 h 2184596"/>
                  <a:gd name="connsiteX4" fmla="*/ 10977967 w 11446026"/>
                  <a:gd name="connsiteY4" fmla="*/ 561487 h 2184596"/>
                  <a:gd name="connsiteX5" fmla="*/ 11248491 w 11446026"/>
                  <a:gd name="connsiteY5" fmla="*/ 832011 h 2184596"/>
                  <a:gd name="connsiteX6" fmla="*/ 11248491 w 11446026"/>
                  <a:gd name="connsiteY6" fmla="*/ 1914072 h 2184596"/>
                  <a:gd name="connsiteX7" fmla="*/ 10977967 w 11446026"/>
                  <a:gd name="connsiteY7" fmla="*/ 2184596 h 2184596"/>
                  <a:gd name="connsiteX8" fmla="*/ 5365049 w 11446026"/>
                  <a:gd name="connsiteY8" fmla="*/ 2076513 h 2184596"/>
                  <a:gd name="connsiteX9" fmla="*/ 474026 w 11446026"/>
                  <a:gd name="connsiteY9" fmla="*/ 2184596 h 2184596"/>
                  <a:gd name="connsiteX10" fmla="*/ 75306 w 11446026"/>
                  <a:gd name="connsiteY10" fmla="*/ 1453070 h 2184596"/>
                  <a:gd name="connsiteX11" fmla="*/ 130247 w 11446026"/>
                  <a:gd name="connsiteY11" fmla="*/ 1114374 h 218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46026" h="2184596">
                    <a:moveTo>
                      <a:pt x="130247" y="1114374"/>
                    </a:moveTo>
                    <a:cubicBezTo>
                      <a:pt x="196700" y="965777"/>
                      <a:pt x="-382399" y="641762"/>
                      <a:pt x="474026" y="561487"/>
                    </a:cubicBezTo>
                    <a:cubicBezTo>
                      <a:pt x="1330451" y="481212"/>
                      <a:pt x="4334124" y="628550"/>
                      <a:pt x="5268796" y="632723"/>
                    </a:cubicBezTo>
                    <a:cubicBezTo>
                      <a:pt x="6203468" y="636896"/>
                      <a:pt x="5210170" y="-761603"/>
                      <a:pt x="6082057" y="586526"/>
                    </a:cubicBezTo>
                    <a:cubicBezTo>
                      <a:pt x="7033585" y="574653"/>
                      <a:pt x="10116895" y="520573"/>
                      <a:pt x="10977967" y="561487"/>
                    </a:cubicBezTo>
                    <a:cubicBezTo>
                      <a:pt x="11839039" y="602401"/>
                      <a:pt x="11248491" y="682605"/>
                      <a:pt x="11248491" y="832011"/>
                    </a:cubicBezTo>
                    <a:lnTo>
                      <a:pt x="11248491" y="1914072"/>
                    </a:lnTo>
                    <a:cubicBezTo>
                      <a:pt x="11248491" y="2063478"/>
                      <a:pt x="11127373" y="2184596"/>
                      <a:pt x="10977967" y="2184596"/>
                    </a:cubicBezTo>
                    <a:cubicBezTo>
                      <a:pt x="9115015" y="2172631"/>
                      <a:pt x="7228001" y="2088478"/>
                      <a:pt x="5365049" y="2076513"/>
                    </a:cubicBezTo>
                    <a:lnTo>
                      <a:pt x="474026" y="2184596"/>
                    </a:lnTo>
                    <a:cubicBezTo>
                      <a:pt x="324620" y="2184596"/>
                      <a:pt x="75306" y="1602476"/>
                      <a:pt x="75306" y="1453070"/>
                    </a:cubicBezTo>
                    <a:cubicBezTo>
                      <a:pt x="18009" y="1274700"/>
                      <a:pt x="63794" y="1262971"/>
                      <a:pt x="130247" y="1114374"/>
                    </a:cubicBezTo>
                    <a:close/>
                  </a:path>
                </a:pathLst>
              </a:custGeom>
              <a:solidFill>
                <a:srgbClr val="A9C9F4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ounded Rectangle 30"/>
              <p:cNvSpPr/>
              <p:nvPr/>
            </p:nvSpPr>
            <p:spPr>
              <a:xfrm>
                <a:off x="-1279837" y="120856"/>
                <a:ext cx="16718002" cy="6030876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130247 w 11248491"/>
                  <a:gd name="connsiteY0" fmla="*/ 576311 h 1646533"/>
                  <a:gd name="connsiteX1" fmla="*/ 474026 w 11248491"/>
                  <a:gd name="connsiteY1" fmla="*/ 23424 h 1646533"/>
                  <a:gd name="connsiteX2" fmla="*/ 5268796 w 11248491"/>
                  <a:gd name="connsiteY2" fmla="*/ 94660 h 1646533"/>
                  <a:gd name="connsiteX3" fmla="*/ 10977967 w 11248491"/>
                  <a:gd name="connsiteY3" fmla="*/ 23424 h 1646533"/>
                  <a:gd name="connsiteX4" fmla="*/ 11248491 w 11248491"/>
                  <a:gd name="connsiteY4" fmla="*/ 293948 h 1646533"/>
                  <a:gd name="connsiteX5" fmla="*/ 11248491 w 11248491"/>
                  <a:gd name="connsiteY5" fmla="*/ 1376009 h 1646533"/>
                  <a:gd name="connsiteX6" fmla="*/ 10977967 w 11248491"/>
                  <a:gd name="connsiteY6" fmla="*/ 1646533 h 1646533"/>
                  <a:gd name="connsiteX7" fmla="*/ 5365049 w 11248491"/>
                  <a:gd name="connsiteY7" fmla="*/ 1538450 h 1646533"/>
                  <a:gd name="connsiteX8" fmla="*/ 474026 w 11248491"/>
                  <a:gd name="connsiteY8" fmla="*/ 1646533 h 1646533"/>
                  <a:gd name="connsiteX9" fmla="*/ 75306 w 11248491"/>
                  <a:gd name="connsiteY9" fmla="*/ 915007 h 1646533"/>
                  <a:gd name="connsiteX10" fmla="*/ 130247 w 11248491"/>
                  <a:gd name="connsiteY10" fmla="*/ 576311 h 1646533"/>
                  <a:gd name="connsiteX0" fmla="*/ 130247 w 11426539"/>
                  <a:gd name="connsiteY0" fmla="*/ 577438 h 1647660"/>
                  <a:gd name="connsiteX1" fmla="*/ 474026 w 11426539"/>
                  <a:gd name="connsiteY1" fmla="*/ 24551 h 1647660"/>
                  <a:gd name="connsiteX2" fmla="*/ 5268796 w 11426539"/>
                  <a:gd name="connsiteY2" fmla="*/ 95787 h 1647660"/>
                  <a:gd name="connsiteX3" fmla="*/ 6359349 w 11426539"/>
                  <a:gd name="connsiteY3" fmla="*/ 85160 h 1647660"/>
                  <a:gd name="connsiteX4" fmla="*/ 10977967 w 11426539"/>
                  <a:gd name="connsiteY4" fmla="*/ 24551 h 1647660"/>
                  <a:gd name="connsiteX5" fmla="*/ 11248491 w 11426539"/>
                  <a:gd name="connsiteY5" fmla="*/ 295075 h 1647660"/>
                  <a:gd name="connsiteX6" fmla="*/ 11248491 w 11426539"/>
                  <a:gd name="connsiteY6" fmla="*/ 1377136 h 1647660"/>
                  <a:gd name="connsiteX7" fmla="*/ 10977967 w 11426539"/>
                  <a:gd name="connsiteY7" fmla="*/ 1647660 h 1647660"/>
                  <a:gd name="connsiteX8" fmla="*/ 5365049 w 11426539"/>
                  <a:gd name="connsiteY8" fmla="*/ 1539577 h 1647660"/>
                  <a:gd name="connsiteX9" fmla="*/ 474026 w 11426539"/>
                  <a:gd name="connsiteY9" fmla="*/ 1647660 h 1647660"/>
                  <a:gd name="connsiteX10" fmla="*/ 75306 w 11426539"/>
                  <a:gd name="connsiteY10" fmla="*/ 916134 h 1647660"/>
                  <a:gd name="connsiteX11" fmla="*/ 130247 w 11426539"/>
                  <a:gd name="connsiteY11" fmla="*/ 577438 h 1647660"/>
                  <a:gd name="connsiteX0" fmla="*/ 130247 w 11426539"/>
                  <a:gd name="connsiteY0" fmla="*/ 1089485 h 2159707"/>
                  <a:gd name="connsiteX1" fmla="*/ 474026 w 11426539"/>
                  <a:gd name="connsiteY1" fmla="*/ 536598 h 2159707"/>
                  <a:gd name="connsiteX2" fmla="*/ 5268796 w 11426539"/>
                  <a:gd name="connsiteY2" fmla="*/ 607834 h 2159707"/>
                  <a:gd name="connsiteX3" fmla="*/ 6359349 w 11426539"/>
                  <a:gd name="connsiteY3" fmla="*/ 597207 h 2159707"/>
                  <a:gd name="connsiteX4" fmla="*/ 10977967 w 11426539"/>
                  <a:gd name="connsiteY4" fmla="*/ 536598 h 2159707"/>
                  <a:gd name="connsiteX5" fmla="*/ 11248491 w 11426539"/>
                  <a:gd name="connsiteY5" fmla="*/ 807122 h 2159707"/>
                  <a:gd name="connsiteX6" fmla="*/ 11248491 w 11426539"/>
                  <a:gd name="connsiteY6" fmla="*/ 1889183 h 2159707"/>
                  <a:gd name="connsiteX7" fmla="*/ 10977967 w 11426539"/>
                  <a:gd name="connsiteY7" fmla="*/ 2159707 h 2159707"/>
                  <a:gd name="connsiteX8" fmla="*/ 5365049 w 11426539"/>
                  <a:gd name="connsiteY8" fmla="*/ 2051624 h 2159707"/>
                  <a:gd name="connsiteX9" fmla="*/ 474026 w 11426539"/>
                  <a:gd name="connsiteY9" fmla="*/ 2159707 h 2159707"/>
                  <a:gd name="connsiteX10" fmla="*/ 75306 w 11426539"/>
                  <a:gd name="connsiteY10" fmla="*/ 1428181 h 2159707"/>
                  <a:gd name="connsiteX11" fmla="*/ 130247 w 11426539"/>
                  <a:gd name="connsiteY11" fmla="*/ 1089485 h 2159707"/>
                  <a:gd name="connsiteX0" fmla="*/ 130247 w 11446026"/>
                  <a:gd name="connsiteY0" fmla="*/ 1114374 h 2184596"/>
                  <a:gd name="connsiteX1" fmla="*/ 474026 w 11446026"/>
                  <a:gd name="connsiteY1" fmla="*/ 561487 h 2184596"/>
                  <a:gd name="connsiteX2" fmla="*/ 5268796 w 11446026"/>
                  <a:gd name="connsiteY2" fmla="*/ 632723 h 2184596"/>
                  <a:gd name="connsiteX3" fmla="*/ 6082057 w 11446026"/>
                  <a:gd name="connsiteY3" fmla="*/ 586526 h 2184596"/>
                  <a:gd name="connsiteX4" fmla="*/ 10977967 w 11446026"/>
                  <a:gd name="connsiteY4" fmla="*/ 561487 h 2184596"/>
                  <a:gd name="connsiteX5" fmla="*/ 11248491 w 11446026"/>
                  <a:gd name="connsiteY5" fmla="*/ 832011 h 2184596"/>
                  <a:gd name="connsiteX6" fmla="*/ 11248491 w 11446026"/>
                  <a:gd name="connsiteY6" fmla="*/ 1914072 h 2184596"/>
                  <a:gd name="connsiteX7" fmla="*/ 10977967 w 11446026"/>
                  <a:gd name="connsiteY7" fmla="*/ 2184596 h 2184596"/>
                  <a:gd name="connsiteX8" fmla="*/ 5365049 w 11446026"/>
                  <a:gd name="connsiteY8" fmla="*/ 2076513 h 2184596"/>
                  <a:gd name="connsiteX9" fmla="*/ 474026 w 11446026"/>
                  <a:gd name="connsiteY9" fmla="*/ 2184596 h 2184596"/>
                  <a:gd name="connsiteX10" fmla="*/ 75306 w 11446026"/>
                  <a:gd name="connsiteY10" fmla="*/ 1453070 h 2184596"/>
                  <a:gd name="connsiteX11" fmla="*/ 130247 w 11446026"/>
                  <a:gd name="connsiteY11" fmla="*/ 1114374 h 218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46026" h="2184596">
                    <a:moveTo>
                      <a:pt x="130247" y="1114374"/>
                    </a:moveTo>
                    <a:cubicBezTo>
                      <a:pt x="196700" y="965777"/>
                      <a:pt x="-382399" y="641762"/>
                      <a:pt x="474026" y="561487"/>
                    </a:cubicBezTo>
                    <a:cubicBezTo>
                      <a:pt x="1330451" y="481212"/>
                      <a:pt x="4334124" y="628550"/>
                      <a:pt x="5268796" y="632723"/>
                    </a:cubicBezTo>
                    <a:cubicBezTo>
                      <a:pt x="6203468" y="636896"/>
                      <a:pt x="5210170" y="-761603"/>
                      <a:pt x="6082057" y="586526"/>
                    </a:cubicBezTo>
                    <a:cubicBezTo>
                      <a:pt x="7033585" y="574653"/>
                      <a:pt x="10116895" y="520573"/>
                      <a:pt x="10977967" y="561487"/>
                    </a:cubicBezTo>
                    <a:cubicBezTo>
                      <a:pt x="11839039" y="602401"/>
                      <a:pt x="11248491" y="682605"/>
                      <a:pt x="11248491" y="832011"/>
                    </a:cubicBezTo>
                    <a:lnTo>
                      <a:pt x="11248491" y="1914072"/>
                    </a:lnTo>
                    <a:cubicBezTo>
                      <a:pt x="11248491" y="2063478"/>
                      <a:pt x="11127373" y="2184596"/>
                      <a:pt x="10977967" y="2184596"/>
                    </a:cubicBezTo>
                    <a:cubicBezTo>
                      <a:pt x="9115015" y="2172631"/>
                      <a:pt x="7228001" y="2088478"/>
                      <a:pt x="5365049" y="2076513"/>
                    </a:cubicBezTo>
                    <a:lnTo>
                      <a:pt x="474026" y="2184596"/>
                    </a:lnTo>
                    <a:cubicBezTo>
                      <a:pt x="324620" y="2184596"/>
                      <a:pt x="75306" y="1602476"/>
                      <a:pt x="75306" y="1453070"/>
                    </a:cubicBezTo>
                    <a:cubicBezTo>
                      <a:pt x="18009" y="1274700"/>
                      <a:pt x="63794" y="1262971"/>
                      <a:pt x="130247" y="1114374"/>
                    </a:cubicBezTo>
                    <a:close/>
                  </a:path>
                </a:pathLst>
              </a:custGeom>
              <a:solidFill>
                <a:srgbClr val="D2E6FC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4"/>
            <p:cNvSpPr txBox="1"/>
            <p:nvPr/>
          </p:nvSpPr>
          <p:spPr>
            <a:xfrm>
              <a:off x="6249825" y="2588808"/>
              <a:ext cx="9223996" cy="2509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a)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trước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xúc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xắc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có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b="1" dirty="0" smtClean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5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chấm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  <a:endParaRPr lang="en-US" sz="4400" dirty="0">
                <a:latin typeface="UTM Avo" panose="02040603050506020204" pitchFamily="18" charset="0"/>
                <a:ea typeface="Waffle Soft"/>
                <a:cs typeface="Waffle Soft"/>
                <a:sym typeface="Waffle Sof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6414" y="760967"/>
            <a:ext cx="6735481" cy="2725803"/>
            <a:chOff x="6883344" y="4557462"/>
            <a:chExt cx="11562259" cy="4010189"/>
          </a:xfrm>
        </p:grpSpPr>
        <p:grpSp>
          <p:nvGrpSpPr>
            <p:cNvPr id="25" name="Group 24"/>
            <p:cNvGrpSpPr/>
            <p:nvPr/>
          </p:nvGrpSpPr>
          <p:grpSpPr>
            <a:xfrm>
              <a:off x="6883344" y="4557462"/>
              <a:ext cx="11562259" cy="4010189"/>
              <a:chOff x="724301" y="4606093"/>
              <a:chExt cx="18468505" cy="4760917"/>
            </a:xfrm>
          </p:grpSpPr>
          <p:sp>
            <p:nvSpPr>
              <p:cNvPr id="29" name="Rounded Rectangle 30"/>
              <p:cNvSpPr/>
              <p:nvPr/>
            </p:nvSpPr>
            <p:spPr>
              <a:xfrm>
                <a:off x="998630" y="4606093"/>
                <a:ext cx="18194176" cy="4561905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130248 w 11248492"/>
                  <a:gd name="connsiteY0" fmla="*/ 576311 h 1646533"/>
                  <a:gd name="connsiteX1" fmla="*/ 474027 w 11248492"/>
                  <a:gd name="connsiteY1" fmla="*/ 23424 h 1646533"/>
                  <a:gd name="connsiteX2" fmla="*/ 5268797 w 11248492"/>
                  <a:gd name="connsiteY2" fmla="*/ 94660 h 1646533"/>
                  <a:gd name="connsiteX3" fmla="*/ 10977968 w 11248492"/>
                  <a:gd name="connsiteY3" fmla="*/ 23424 h 1646533"/>
                  <a:gd name="connsiteX4" fmla="*/ 11248492 w 11248492"/>
                  <a:gd name="connsiteY4" fmla="*/ 293948 h 1646533"/>
                  <a:gd name="connsiteX5" fmla="*/ 11248492 w 11248492"/>
                  <a:gd name="connsiteY5" fmla="*/ 1376009 h 1646533"/>
                  <a:gd name="connsiteX6" fmla="*/ 10977968 w 11248492"/>
                  <a:gd name="connsiteY6" fmla="*/ 1646533 h 1646533"/>
                  <a:gd name="connsiteX7" fmla="*/ 5365050 w 11248492"/>
                  <a:gd name="connsiteY7" fmla="*/ 1538450 h 1646533"/>
                  <a:gd name="connsiteX8" fmla="*/ 474027 w 11248492"/>
                  <a:gd name="connsiteY8" fmla="*/ 1646533 h 1646533"/>
                  <a:gd name="connsiteX9" fmla="*/ 75307 w 11248492"/>
                  <a:gd name="connsiteY9" fmla="*/ 915007 h 1646533"/>
                  <a:gd name="connsiteX10" fmla="*/ 130248 w 11248492"/>
                  <a:gd name="connsiteY10" fmla="*/ 576311 h 1646533"/>
                  <a:gd name="connsiteX0" fmla="*/ 130246 w 11252196"/>
                  <a:gd name="connsiteY0" fmla="*/ 576311 h 1646533"/>
                  <a:gd name="connsiteX1" fmla="*/ 474025 w 11252196"/>
                  <a:gd name="connsiteY1" fmla="*/ 23424 h 1646533"/>
                  <a:gd name="connsiteX2" fmla="*/ 5268795 w 11252196"/>
                  <a:gd name="connsiteY2" fmla="*/ 94660 h 1646533"/>
                  <a:gd name="connsiteX3" fmla="*/ 10977966 w 11252196"/>
                  <a:gd name="connsiteY3" fmla="*/ 23424 h 1646533"/>
                  <a:gd name="connsiteX4" fmla="*/ 11248490 w 11252196"/>
                  <a:gd name="connsiteY4" fmla="*/ 293948 h 1646533"/>
                  <a:gd name="connsiteX5" fmla="*/ 11248826 w 11252196"/>
                  <a:gd name="connsiteY5" fmla="*/ 1084194 h 1646533"/>
                  <a:gd name="connsiteX6" fmla="*/ 11248490 w 11252196"/>
                  <a:gd name="connsiteY6" fmla="*/ 1376009 h 1646533"/>
                  <a:gd name="connsiteX7" fmla="*/ 10977966 w 11252196"/>
                  <a:gd name="connsiteY7" fmla="*/ 1646533 h 1646533"/>
                  <a:gd name="connsiteX8" fmla="*/ 5365048 w 11252196"/>
                  <a:gd name="connsiteY8" fmla="*/ 1538450 h 1646533"/>
                  <a:gd name="connsiteX9" fmla="*/ 474025 w 11252196"/>
                  <a:gd name="connsiteY9" fmla="*/ 1646533 h 1646533"/>
                  <a:gd name="connsiteX10" fmla="*/ 75305 w 11252196"/>
                  <a:gd name="connsiteY10" fmla="*/ 915007 h 1646533"/>
                  <a:gd name="connsiteX11" fmla="*/ 130246 w 11252196"/>
                  <a:gd name="connsiteY11" fmla="*/ 576311 h 1646533"/>
                  <a:gd name="connsiteX0" fmla="*/ 130246 w 12456694"/>
                  <a:gd name="connsiteY0" fmla="*/ 576311 h 1646533"/>
                  <a:gd name="connsiteX1" fmla="*/ 474025 w 12456694"/>
                  <a:gd name="connsiteY1" fmla="*/ 23424 h 1646533"/>
                  <a:gd name="connsiteX2" fmla="*/ 5268795 w 12456694"/>
                  <a:gd name="connsiteY2" fmla="*/ 94660 h 1646533"/>
                  <a:gd name="connsiteX3" fmla="*/ 10977966 w 12456694"/>
                  <a:gd name="connsiteY3" fmla="*/ 23424 h 1646533"/>
                  <a:gd name="connsiteX4" fmla="*/ 11248490 w 12456694"/>
                  <a:gd name="connsiteY4" fmla="*/ 293948 h 1646533"/>
                  <a:gd name="connsiteX5" fmla="*/ 11248826 w 12456694"/>
                  <a:gd name="connsiteY5" fmla="*/ 1084194 h 1646533"/>
                  <a:gd name="connsiteX6" fmla="*/ 11248490 w 12456694"/>
                  <a:gd name="connsiteY6" fmla="*/ 1376009 h 1646533"/>
                  <a:gd name="connsiteX7" fmla="*/ 10977966 w 12456694"/>
                  <a:gd name="connsiteY7" fmla="*/ 1646533 h 1646533"/>
                  <a:gd name="connsiteX8" fmla="*/ 5365048 w 12456694"/>
                  <a:gd name="connsiteY8" fmla="*/ 1538450 h 1646533"/>
                  <a:gd name="connsiteX9" fmla="*/ 474025 w 12456694"/>
                  <a:gd name="connsiteY9" fmla="*/ 1646533 h 1646533"/>
                  <a:gd name="connsiteX10" fmla="*/ 75305 w 12456694"/>
                  <a:gd name="connsiteY10" fmla="*/ 915007 h 1646533"/>
                  <a:gd name="connsiteX11" fmla="*/ 130246 w 12456694"/>
                  <a:gd name="connsiteY11" fmla="*/ 576311 h 1646533"/>
                  <a:gd name="connsiteX0" fmla="*/ 130246 w 12456692"/>
                  <a:gd name="connsiteY0" fmla="*/ 576311 h 1652482"/>
                  <a:gd name="connsiteX1" fmla="*/ 474025 w 12456692"/>
                  <a:gd name="connsiteY1" fmla="*/ 23424 h 1652482"/>
                  <a:gd name="connsiteX2" fmla="*/ 5268795 w 12456692"/>
                  <a:gd name="connsiteY2" fmla="*/ 94660 h 1652482"/>
                  <a:gd name="connsiteX3" fmla="*/ 10977966 w 12456692"/>
                  <a:gd name="connsiteY3" fmla="*/ 23424 h 1652482"/>
                  <a:gd name="connsiteX4" fmla="*/ 11248490 w 12456692"/>
                  <a:gd name="connsiteY4" fmla="*/ 293948 h 1652482"/>
                  <a:gd name="connsiteX5" fmla="*/ 11248826 w 12456692"/>
                  <a:gd name="connsiteY5" fmla="*/ 1084194 h 1652482"/>
                  <a:gd name="connsiteX6" fmla="*/ 11248491 w 12456692"/>
                  <a:gd name="connsiteY6" fmla="*/ 1327798 h 1652482"/>
                  <a:gd name="connsiteX7" fmla="*/ 10977966 w 12456692"/>
                  <a:gd name="connsiteY7" fmla="*/ 1646533 h 1652482"/>
                  <a:gd name="connsiteX8" fmla="*/ 5365048 w 12456692"/>
                  <a:gd name="connsiteY8" fmla="*/ 1538450 h 1652482"/>
                  <a:gd name="connsiteX9" fmla="*/ 474025 w 12456692"/>
                  <a:gd name="connsiteY9" fmla="*/ 1646533 h 1652482"/>
                  <a:gd name="connsiteX10" fmla="*/ 75305 w 12456692"/>
                  <a:gd name="connsiteY10" fmla="*/ 915007 h 1652482"/>
                  <a:gd name="connsiteX11" fmla="*/ 130246 w 12456692"/>
                  <a:gd name="connsiteY11" fmla="*/ 576311 h 165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56692" h="1652482">
                    <a:moveTo>
                      <a:pt x="130246" y="576311"/>
                    </a:moveTo>
                    <a:cubicBezTo>
                      <a:pt x="196699" y="427714"/>
                      <a:pt x="-382400" y="103699"/>
                      <a:pt x="474025" y="23424"/>
                    </a:cubicBezTo>
                    <a:cubicBezTo>
                      <a:pt x="1330450" y="-56851"/>
                      <a:pt x="3662517" y="94978"/>
                      <a:pt x="5268795" y="94660"/>
                    </a:cubicBezTo>
                    <a:cubicBezTo>
                      <a:pt x="7163831" y="94978"/>
                      <a:pt x="9082930" y="23106"/>
                      <a:pt x="10977966" y="23424"/>
                    </a:cubicBezTo>
                    <a:cubicBezTo>
                      <a:pt x="11127372" y="23424"/>
                      <a:pt x="11248490" y="144542"/>
                      <a:pt x="11248490" y="293948"/>
                    </a:cubicBezTo>
                    <a:cubicBezTo>
                      <a:pt x="11236681" y="557363"/>
                      <a:pt x="11260635" y="820779"/>
                      <a:pt x="11248826" y="1084194"/>
                    </a:cubicBezTo>
                    <a:cubicBezTo>
                      <a:pt x="13966667" y="1711782"/>
                      <a:pt x="11248603" y="1230526"/>
                      <a:pt x="11248491" y="1327798"/>
                    </a:cubicBezTo>
                    <a:cubicBezTo>
                      <a:pt x="11248491" y="1477204"/>
                      <a:pt x="11958540" y="1611424"/>
                      <a:pt x="10977966" y="1646533"/>
                    </a:cubicBezTo>
                    <a:cubicBezTo>
                      <a:pt x="9997392" y="1681642"/>
                      <a:pt x="7228000" y="1550415"/>
                      <a:pt x="5365048" y="1538450"/>
                    </a:cubicBezTo>
                    <a:lnTo>
                      <a:pt x="474025" y="1646533"/>
                    </a:lnTo>
                    <a:cubicBezTo>
                      <a:pt x="324619" y="1646533"/>
                      <a:pt x="75305" y="1064413"/>
                      <a:pt x="75305" y="915007"/>
                    </a:cubicBezTo>
                    <a:cubicBezTo>
                      <a:pt x="18008" y="736637"/>
                      <a:pt x="63793" y="724908"/>
                      <a:pt x="130246" y="576311"/>
                    </a:cubicBezTo>
                    <a:close/>
                  </a:path>
                </a:pathLst>
              </a:custGeom>
              <a:solidFill>
                <a:srgbClr val="FF99CC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ounded Rectangle 30"/>
              <p:cNvSpPr/>
              <p:nvPr/>
            </p:nvSpPr>
            <p:spPr>
              <a:xfrm>
                <a:off x="724301" y="4805105"/>
                <a:ext cx="18194176" cy="4561905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130248 w 11248492"/>
                  <a:gd name="connsiteY0" fmla="*/ 576311 h 1646533"/>
                  <a:gd name="connsiteX1" fmla="*/ 474027 w 11248492"/>
                  <a:gd name="connsiteY1" fmla="*/ 23424 h 1646533"/>
                  <a:gd name="connsiteX2" fmla="*/ 5268797 w 11248492"/>
                  <a:gd name="connsiteY2" fmla="*/ 94660 h 1646533"/>
                  <a:gd name="connsiteX3" fmla="*/ 10977968 w 11248492"/>
                  <a:gd name="connsiteY3" fmla="*/ 23424 h 1646533"/>
                  <a:gd name="connsiteX4" fmla="*/ 11248492 w 11248492"/>
                  <a:gd name="connsiteY4" fmla="*/ 293948 h 1646533"/>
                  <a:gd name="connsiteX5" fmla="*/ 11248492 w 11248492"/>
                  <a:gd name="connsiteY5" fmla="*/ 1376009 h 1646533"/>
                  <a:gd name="connsiteX6" fmla="*/ 10977968 w 11248492"/>
                  <a:gd name="connsiteY6" fmla="*/ 1646533 h 1646533"/>
                  <a:gd name="connsiteX7" fmla="*/ 5365050 w 11248492"/>
                  <a:gd name="connsiteY7" fmla="*/ 1538450 h 1646533"/>
                  <a:gd name="connsiteX8" fmla="*/ 474027 w 11248492"/>
                  <a:gd name="connsiteY8" fmla="*/ 1646533 h 1646533"/>
                  <a:gd name="connsiteX9" fmla="*/ 75307 w 11248492"/>
                  <a:gd name="connsiteY9" fmla="*/ 915007 h 1646533"/>
                  <a:gd name="connsiteX10" fmla="*/ 130248 w 11248492"/>
                  <a:gd name="connsiteY10" fmla="*/ 576311 h 1646533"/>
                  <a:gd name="connsiteX0" fmla="*/ 130246 w 11252196"/>
                  <a:gd name="connsiteY0" fmla="*/ 576311 h 1646533"/>
                  <a:gd name="connsiteX1" fmla="*/ 474025 w 11252196"/>
                  <a:gd name="connsiteY1" fmla="*/ 23424 h 1646533"/>
                  <a:gd name="connsiteX2" fmla="*/ 5268795 w 11252196"/>
                  <a:gd name="connsiteY2" fmla="*/ 94660 h 1646533"/>
                  <a:gd name="connsiteX3" fmla="*/ 10977966 w 11252196"/>
                  <a:gd name="connsiteY3" fmla="*/ 23424 h 1646533"/>
                  <a:gd name="connsiteX4" fmla="*/ 11248490 w 11252196"/>
                  <a:gd name="connsiteY4" fmla="*/ 293948 h 1646533"/>
                  <a:gd name="connsiteX5" fmla="*/ 11248826 w 11252196"/>
                  <a:gd name="connsiteY5" fmla="*/ 1084194 h 1646533"/>
                  <a:gd name="connsiteX6" fmla="*/ 11248490 w 11252196"/>
                  <a:gd name="connsiteY6" fmla="*/ 1376009 h 1646533"/>
                  <a:gd name="connsiteX7" fmla="*/ 10977966 w 11252196"/>
                  <a:gd name="connsiteY7" fmla="*/ 1646533 h 1646533"/>
                  <a:gd name="connsiteX8" fmla="*/ 5365048 w 11252196"/>
                  <a:gd name="connsiteY8" fmla="*/ 1538450 h 1646533"/>
                  <a:gd name="connsiteX9" fmla="*/ 474025 w 11252196"/>
                  <a:gd name="connsiteY9" fmla="*/ 1646533 h 1646533"/>
                  <a:gd name="connsiteX10" fmla="*/ 75305 w 11252196"/>
                  <a:gd name="connsiteY10" fmla="*/ 915007 h 1646533"/>
                  <a:gd name="connsiteX11" fmla="*/ 130246 w 11252196"/>
                  <a:gd name="connsiteY11" fmla="*/ 576311 h 1646533"/>
                  <a:gd name="connsiteX0" fmla="*/ 130246 w 12456694"/>
                  <a:gd name="connsiteY0" fmla="*/ 576311 h 1646533"/>
                  <a:gd name="connsiteX1" fmla="*/ 474025 w 12456694"/>
                  <a:gd name="connsiteY1" fmla="*/ 23424 h 1646533"/>
                  <a:gd name="connsiteX2" fmla="*/ 5268795 w 12456694"/>
                  <a:gd name="connsiteY2" fmla="*/ 94660 h 1646533"/>
                  <a:gd name="connsiteX3" fmla="*/ 10977966 w 12456694"/>
                  <a:gd name="connsiteY3" fmla="*/ 23424 h 1646533"/>
                  <a:gd name="connsiteX4" fmla="*/ 11248490 w 12456694"/>
                  <a:gd name="connsiteY4" fmla="*/ 293948 h 1646533"/>
                  <a:gd name="connsiteX5" fmla="*/ 11248826 w 12456694"/>
                  <a:gd name="connsiteY5" fmla="*/ 1084194 h 1646533"/>
                  <a:gd name="connsiteX6" fmla="*/ 11248490 w 12456694"/>
                  <a:gd name="connsiteY6" fmla="*/ 1376009 h 1646533"/>
                  <a:gd name="connsiteX7" fmla="*/ 10977966 w 12456694"/>
                  <a:gd name="connsiteY7" fmla="*/ 1646533 h 1646533"/>
                  <a:gd name="connsiteX8" fmla="*/ 5365048 w 12456694"/>
                  <a:gd name="connsiteY8" fmla="*/ 1538450 h 1646533"/>
                  <a:gd name="connsiteX9" fmla="*/ 474025 w 12456694"/>
                  <a:gd name="connsiteY9" fmla="*/ 1646533 h 1646533"/>
                  <a:gd name="connsiteX10" fmla="*/ 75305 w 12456694"/>
                  <a:gd name="connsiteY10" fmla="*/ 915007 h 1646533"/>
                  <a:gd name="connsiteX11" fmla="*/ 130246 w 12456694"/>
                  <a:gd name="connsiteY11" fmla="*/ 576311 h 1646533"/>
                  <a:gd name="connsiteX0" fmla="*/ 130246 w 12456692"/>
                  <a:gd name="connsiteY0" fmla="*/ 576311 h 1652482"/>
                  <a:gd name="connsiteX1" fmla="*/ 474025 w 12456692"/>
                  <a:gd name="connsiteY1" fmla="*/ 23424 h 1652482"/>
                  <a:gd name="connsiteX2" fmla="*/ 5268795 w 12456692"/>
                  <a:gd name="connsiteY2" fmla="*/ 94660 h 1652482"/>
                  <a:gd name="connsiteX3" fmla="*/ 10977966 w 12456692"/>
                  <a:gd name="connsiteY3" fmla="*/ 23424 h 1652482"/>
                  <a:gd name="connsiteX4" fmla="*/ 11248490 w 12456692"/>
                  <a:gd name="connsiteY4" fmla="*/ 293948 h 1652482"/>
                  <a:gd name="connsiteX5" fmla="*/ 11248826 w 12456692"/>
                  <a:gd name="connsiteY5" fmla="*/ 1084194 h 1652482"/>
                  <a:gd name="connsiteX6" fmla="*/ 11248491 w 12456692"/>
                  <a:gd name="connsiteY6" fmla="*/ 1327798 h 1652482"/>
                  <a:gd name="connsiteX7" fmla="*/ 10977966 w 12456692"/>
                  <a:gd name="connsiteY7" fmla="*/ 1646533 h 1652482"/>
                  <a:gd name="connsiteX8" fmla="*/ 5365048 w 12456692"/>
                  <a:gd name="connsiteY8" fmla="*/ 1538450 h 1652482"/>
                  <a:gd name="connsiteX9" fmla="*/ 474025 w 12456692"/>
                  <a:gd name="connsiteY9" fmla="*/ 1646533 h 1652482"/>
                  <a:gd name="connsiteX10" fmla="*/ 75305 w 12456692"/>
                  <a:gd name="connsiteY10" fmla="*/ 915007 h 1652482"/>
                  <a:gd name="connsiteX11" fmla="*/ 130246 w 12456692"/>
                  <a:gd name="connsiteY11" fmla="*/ 576311 h 165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56692" h="1652482">
                    <a:moveTo>
                      <a:pt x="130246" y="576311"/>
                    </a:moveTo>
                    <a:cubicBezTo>
                      <a:pt x="196699" y="427714"/>
                      <a:pt x="-382400" y="103699"/>
                      <a:pt x="474025" y="23424"/>
                    </a:cubicBezTo>
                    <a:cubicBezTo>
                      <a:pt x="1330450" y="-56851"/>
                      <a:pt x="3662517" y="94978"/>
                      <a:pt x="5268795" y="94660"/>
                    </a:cubicBezTo>
                    <a:cubicBezTo>
                      <a:pt x="7163831" y="94978"/>
                      <a:pt x="9082930" y="23106"/>
                      <a:pt x="10977966" y="23424"/>
                    </a:cubicBezTo>
                    <a:cubicBezTo>
                      <a:pt x="11127372" y="23424"/>
                      <a:pt x="11248490" y="144542"/>
                      <a:pt x="11248490" y="293948"/>
                    </a:cubicBezTo>
                    <a:cubicBezTo>
                      <a:pt x="11236681" y="557363"/>
                      <a:pt x="11260635" y="820779"/>
                      <a:pt x="11248826" y="1084194"/>
                    </a:cubicBezTo>
                    <a:cubicBezTo>
                      <a:pt x="13966667" y="1711782"/>
                      <a:pt x="11248603" y="1230526"/>
                      <a:pt x="11248491" y="1327798"/>
                    </a:cubicBezTo>
                    <a:cubicBezTo>
                      <a:pt x="11248491" y="1477204"/>
                      <a:pt x="11958540" y="1611424"/>
                      <a:pt x="10977966" y="1646533"/>
                    </a:cubicBezTo>
                    <a:cubicBezTo>
                      <a:pt x="9997392" y="1681642"/>
                      <a:pt x="7228000" y="1550415"/>
                      <a:pt x="5365048" y="1538450"/>
                    </a:cubicBezTo>
                    <a:lnTo>
                      <a:pt x="474025" y="1646533"/>
                    </a:lnTo>
                    <a:cubicBezTo>
                      <a:pt x="324619" y="1646533"/>
                      <a:pt x="75305" y="1064413"/>
                      <a:pt x="75305" y="915007"/>
                    </a:cubicBezTo>
                    <a:cubicBezTo>
                      <a:pt x="18008" y="736637"/>
                      <a:pt x="63793" y="724908"/>
                      <a:pt x="130246" y="576311"/>
                    </a:cubicBezTo>
                    <a:close/>
                  </a:path>
                </a:pathLst>
              </a:custGeom>
              <a:solidFill>
                <a:srgbClr val="FFDDEE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TextBox 4"/>
            <p:cNvSpPr txBox="1"/>
            <p:nvPr/>
          </p:nvSpPr>
          <p:spPr>
            <a:xfrm>
              <a:off x="7416147" y="5533003"/>
              <a:ext cx="9086648" cy="23545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trên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xúc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xắc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có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b="1" dirty="0" smtClean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3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chấm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  <a:endParaRPr lang="en-US" sz="4400" dirty="0">
                <a:latin typeface="UTM Avo" panose="02040603050506020204" pitchFamily="18" charset="0"/>
                <a:ea typeface="Waffle Soft"/>
                <a:cs typeface="Waffle Soft"/>
                <a:sym typeface="Waffle Sof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591800" y="3257087"/>
            <a:ext cx="6858000" cy="3116035"/>
            <a:chOff x="6096000" y="4305300"/>
            <a:chExt cx="11353800" cy="4114800"/>
          </a:xfrm>
        </p:grpSpPr>
        <p:grpSp>
          <p:nvGrpSpPr>
            <p:cNvPr id="34" name="Group 33"/>
            <p:cNvGrpSpPr/>
            <p:nvPr/>
          </p:nvGrpSpPr>
          <p:grpSpPr>
            <a:xfrm>
              <a:off x="6096000" y="4305300"/>
              <a:ext cx="11353800" cy="4114800"/>
              <a:chOff x="-533330" y="4306725"/>
              <a:chExt cx="18135530" cy="4885112"/>
            </a:xfrm>
          </p:grpSpPr>
          <p:sp>
            <p:nvSpPr>
              <p:cNvPr id="37" name="Rounded Rectangle 30"/>
              <p:cNvSpPr/>
              <p:nvPr/>
            </p:nvSpPr>
            <p:spPr>
              <a:xfrm>
                <a:off x="-533330" y="4306725"/>
                <a:ext cx="18135530" cy="4885112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ounded Rectangle 30"/>
              <p:cNvSpPr/>
              <p:nvPr/>
            </p:nvSpPr>
            <p:spPr>
              <a:xfrm>
                <a:off x="-271663" y="4509574"/>
                <a:ext cx="17612202" cy="4545481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TextBox 4"/>
            <p:cNvSpPr txBox="1"/>
            <p:nvPr/>
          </p:nvSpPr>
          <p:spPr>
            <a:xfrm>
              <a:off x="7055088" y="5295611"/>
              <a:ext cx="10230896" cy="2113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b)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bên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phải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xúc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xắc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có</a:t>
              </a:r>
              <a:r>
                <a:rPr lang="en-US" sz="4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b="1" dirty="0" smtClean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4400" dirty="0" err="1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chấm</a:t>
              </a:r>
              <a:r>
                <a:rPr lang="en-US" sz="4400" dirty="0" smtClean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  <a:endParaRPr lang="en-US" sz="4400" dirty="0">
                <a:latin typeface="UTM Avo" panose="02040603050506020204" pitchFamily="18" charset="0"/>
                <a:ea typeface="Waffle Soft"/>
                <a:cs typeface="Waffle Soft"/>
                <a:sym typeface="Waffle Sof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8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14350" y="0"/>
            <a:ext cx="17773650" cy="3184077"/>
            <a:chOff x="819150" y="142473"/>
            <a:chExt cx="17773650" cy="3184077"/>
          </a:xfrm>
        </p:grpSpPr>
        <p:sp>
          <p:nvSpPr>
            <p:cNvPr id="29" name="Oval 28"/>
            <p:cNvSpPr/>
            <p:nvPr/>
          </p:nvSpPr>
          <p:spPr>
            <a:xfrm>
              <a:off x="819150" y="692195"/>
              <a:ext cx="933450" cy="9334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676400" y="142473"/>
              <a:ext cx="16916400" cy="318407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</a:pP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Câu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đúng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  <a:p>
              <a:pPr marL="742950" indent="-742950" algn="just">
                <a:lnSpc>
                  <a:spcPct val="130000"/>
                </a:lnSpc>
                <a:buAutoNum type="alphaLcParenR"/>
              </a:pP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bên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phải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nhiều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lập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phương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nhỏ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hơn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bên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trái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742950" indent="-742950" algn="just">
                <a:lnSpc>
                  <a:spcPct val="130000"/>
                </a:lnSpc>
                <a:buAutoNum type="alphaLcParenR"/>
              </a:pP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Hai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lập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phương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nhỏ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bằng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0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nhau</a:t>
              </a:r>
              <a:r>
                <a:rPr lang="en-GB" sz="40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.</a:t>
              </a:r>
              <a:endParaRPr lang="en-GB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91000" y="3184077"/>
            <a:ext cx="3429000" cy="3423546"/>
            <a:chOff x="2438400" y="3126927"/>
            <a:chExt cx="3429000" cy="3423546"/>
          </a:xfrm>
        </p:grpSpPr>
        <p:sp>
          <p:nvSpPr>
            <p:cNvPr id="36" name="Cube 35"/>
            <p:cNvSpPr/>
            <p:nvPr/>
          </p:nvSpPr>
          <p:spPr>
            <a:xfrm>
              <a:off x="24384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/>
            <p:cNvSpPr/>
            <p:nvPr/>
          </p:nvSpPr>
          <p:spPr>
            <a:xfrm>
              <a:off x="34671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/>
            <p:cNvSpPr/>
            <p:nvPr/>
          </p:nvSpPr>
          <p:spPr>
            <a:xfrm>
              <a:off x="24384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/>
            <p:cNvSpPr/>
            <p:nvPr/>
          </p:nvSpPr>
          <p:spPr>
            <a:xfrm>
              <a:off x="34671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ube 30"/>
            <p:cNvSpPr/>
            <p:nvPr/>
          </p:nvSpPr>
          <p:spPr>
            <a:xfrm>
              <a:off x="2438400" y="3126927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/>
            <p:cNvSpPr/>
            <p:nvPr/>
          </p:nvSpPr>
          <p:spPr>
            <a:xfrm>
              <a:off x="3467100" y="3126927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ube 37"/>
            <p:cNvSpPr/>
            <p:nvPr/>
          </p:nvSpPr>
          <p:spPr>
            <a:xfrm>
              <a:off x="44958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Cube 38"/>
            <p:cNvSpPr/>
            <p:nvPr/>
          </p:nvSpPr>
          <p:spPr>
            <a:xfrm>
              <a:off x="44958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296400" y="4210050"/>
            <a:ext cx="4457700" cy="2397573"/>
            <a:chOff x="2438400" y="4152900"/>
            <a:chExt cx="4457700" cy="2397573"/>
          </a:xfrm>
        </p:grpSpPr>
        <p:sp>
          <p:nvSpPr>
            <p:cNvPr id="41" name="Cube 40"/>
            <p:cNvSpPr/>
            <p:nvPr/>
          </p:nvSpPr>
          <p:spPr>
            <a:xfrm>
              <a:off x="24384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Cube 41"/>
            <p:cNvSpPr/>
            <p:nvPr/>
          </p:nvSpPr>
          <p:spPr>
            <a:xfrm>
              <a:off x="34671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ube 42"/>
            <p:cNvSpPr/>
            <p:nvPr/>
          </p:nvSpPr>
          <p:spPr>
            <a:xfrm>
              <a:off x="24384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ube 43"/>
            <p:cNvSpPr/>
            <p:nvPr/>
          </p:nvSpPr>
          <p:spPr>
            <a:xfrm>
              <a:off x="34671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ube 46"/>
            <p:cNvSpPr/>
            <p:nvPr/>
          </p:nvSpPr>
          <p:spPr>
            <a:xfrm>
              <a:off x="44958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Cube 47"/>
            <p:cNvSpPr/>
            <p:nvPr/>
          </p:nvSpPr>
          <p:spPr>
            <a:xfrm>
              <a:off x="44958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/>
            <p:cNvSpPr/>
            <p:nvPr/>
          </p:nvSpPr>
          <p:spPr>
            <a:xfrm>
              <a:off x="5524500" y="5178873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ube 49"/>
            <p:cNvSpPr/>
            <p:nvPr/>
          </p:nvSpPr>
          <p:spPr>
            <a:xfrm>
              <a:off x="5524500" y="4152900"/>
              <a:ext cx="1371600" cy="1371600"/>
            </a:xfrm>
            <a:prstGeom prst="cube">
              <a:avLst/>
            </a:prstGeom>
            <a:solidFill>
              <a:srgbClr val="F8EE6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794" y="6972300"/>
            <a:ext cx="824250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183</Words>
  <Application>Microsoft Office PowerPoint</Application>
  <PresentationFormat>Custom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SVN-Newton</vt:lpstr>
      <vt:lpstr>UVF Barmbrack</vt:lpstr>
      <vt:lpstr>Waffle Soft</vt:lpstr>
      <vt:lpstr>Times New Roman</vt:lpstr>
      <vt:lpstr>Arial</vt:lpstr>
      <vt:lpstr>UTM Avo</vt:lpstr>
      <vt:lpstr>Calibri</vt:lpstr>
      <vt:lpstr>Office Theme</vt:lpstr>
      <vt:lpstr>1_Office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khoi lap phuong khoi hop chu nhat</dc:title>
  <dc:creator>admin</dc:creator>
  <cp:lastModifiedBy>Windows 10</cp:lastModifiedBy>
  <cp:revision>60</cp:revision>
  <dcterms:created xsi:type="dcterms:W3CDTF">2006-08-16T00:00:00Z</dcterms:created>
  <dcterms:modified xsi:type="dcterms:W3CDTF">2025-12-22T05:15:45Z</dcterms:modified>
  <dc:identifier>DAG225dTAyQ</dc:identifier>
</cp:coreProperties>
</file>