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4" r:id="rId11"/>
    <p:sldId id="276" r:id="rId12"/>
    <p:sldId id="277" r:id="rId13"/>
    <p:sldId id="278" r:id="rId14"/>
    <p:sldId id="296" r:id="rId15"/>
    <p:sldId id="297" r:id="rId16"/>
  </p:sldIdLst>
  <p:sldSz cx="18288000" cy="10287000"/>
  <p:notesSz cx="6858000" cy="9144000"/>
  <p:embeddedFontLst>
    <p:embeddedFont>
      <p:font typeface="Mango AC" panose="020B0604020202020204" charset="0"/>
      <p:regular r:id="rId17"/>
    </p:embeddedFont>
    <p:embeddedFont>
      <p:font typeface="UTM Avo" panose="02040603050506020204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10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sv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19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0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9.svg"/><Relationship Id="rId18" Type="http://schemas.openxmlformats.org/officeDocument/2006/relationships/image" Target="../media/image22.png"/><Relationship Id="rId3" Type="http://schemas.openxmlformats.org/officeDocument/2006/relationships/image" Target="../media/image6.sv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7.svg"/><Relationship Id="rId5" Type="http://schemas.openxmlformats.org/officeDocument/2006/relationships/image" Target="../media/image8.svg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5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916844" y="15591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2440370" y="9169918"/>
            <a:ext cx="3544675" cy="825978"/>
            <a:chOff x="0" y="0"/>
            <a:chExt cx="933577" cy="2175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3577" cy="217542"/>
            </a:xfrm>
            <a:custGeom>
              <a:avLst/>
              <a:gdLst/>
              <a:ahLst/>
              <a:cxnLst/>
              <a:rect l="l" t="t" r="r" b="b"/>
              <a:pathLst>
                <a:path w="933577" h="217542">
                  <a:moveTo>
                    <a:pt x="466789" y="0"/>
                  </a:moveTo>
                  <a:cubicBezTo>
                    <a:pt x="208988" y="0"/>
                    <a:pt x="0" y="48698"/>
                    <a:pt x="0" y="108771"/>
                  </a:cubicBezTo>
                  <a:cubicBezTo>
                    <a:pt x="0" y="168843"/>
                    <a:pt x="208988" y="217542"/>
                    <a:pt x="466789" y="217542"/>
                  </a:cubicBezTo>
                  <a:cubicBezTo>
                    <a:pt x="724589" y="217542"/>
                    <a:pt x="933577" y="168843"/>
                    <a:pt x="933577" y="108771"/>
                  </a:cubicBezTo>
                  <a:cubicBezTo>
                    <a:pt x="933577" y="48698"/>
                    <a:pt x="724589" y="0"/>
                    <a:pt x="46678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7523" y="-8180"/>
              <a:ext cx="758531" cy="20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84212" y="8926385"/>
            <a:ext cx="3758215" cy="656522"/>
            <a:chOff x="0" y="0"/>
            <a:chExt cx="989818" cy="1729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-1642603" y="15591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09" y="0"/>
                </a:moveTo>
                <a:lnTo>
                  <a:pt x="0" y="0"/>
                </a:lnTo>
                <a:lnTo>
                  <a:pt x="0" y="4575223"/>
                </a:lnTo>
                <a:lnTo>
                  <a:pt x="4639009" y="4575223"/>
                </a:lnTo>
                <a:lnTo>
                  <a:pt x="4639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-2099844" y="2994893"/>
            <a:ext cx="6090685" cy="6862744"/>
          </a:xfrm>
          <a:custGeom>
            <a:avLst/>
            <a:gdLst/>
            <a:ahLst/>
            <a:cxnLst/>
            <a:rect l="l" t="t" r="r" b="b"/>
            <a:pathLst>
              <a:path w="6090685" h="6862744">
                <a:moveTo>
                  <a:pt x="6090685" y="0"/>
                </a:moveTo>
                <a:lnTo>
                  <a:pt x="0" y="0"/>
                </a:lnTo>
                <a:lnTo>
                  <a:pt x="0" y="6862744"/>
                </a:lnTo>
                <a:lnTo>
                  <a:pt x="6090685" y="6862744"/>
                </a:lnTo>
                <a:lnTo>
                  <a:pt x="60906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3406115" y="9395718"/>
            <a:ext cx="1097585" cy="461918"/>
            <a:chOff x="0" y="0"/>
            <a:chExt cx="289076" cy="1216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9076" cy="121657"/>
            </a:xfrm>
            <a:custGeom>
              <a:avLst/>
              <a:gdLst/>
              <a:ahLst/>
              <a:cxnLst/>
              <a:rect l="l" t="t" r="r" b="b"/>
              <a:pathLst>
                <a:path w="289076" h="121657">
                  <a:moveTo>
                    <a:pt x="144538" y="0"/>
                  </a:moveTo>
                  <a:cubicBezTo>
                    <a:pt x="64712" y="0"/>
                    <a:pt x="0" y="27234"/>
                    <a:pt x="0" y="60829"/>
                  </a:cubicBezTo>
                  <a:cubicBezTo>
                    <a:pt x="0" y="94424"/>
                    <a:pt x="64712" y="121657"/>
                    <a:pt x="144538" y="121657"/>
                  </a:cubicBezTo>
                  <a:cubicBezTo>
                    <a:pt x="224364" y="121657"/>
                    <a:pt x="289076" y="94424"/>
                    <a:pt x="289076" y="60829"/>
                  </a:cubicBezTo>
                  <a:cubicBezTo>
                    <a:pt x="289076" y="27234"/>
                    <a:pt x="224364" y="0"/>
                    <a:pt x="144538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7101" y="-17170"/>
              <a:ext cx="234874" cy="127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1597321" y="-84780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3574422" y="-84780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17"/>
          <p:cNvSpPr/>
          <p:nvPr/>
        </p:nvSpPr>
        <p:spPr>
          <a:xfrm>
            <a:off x="13436087" y="4727857"/>
            <a:ext cx="5137950" cy="5338129"/>
          </a:xfrm>
          <a:custGeom>
            <a:avLst/>
            <a:gdLst/>
            <a:ahLst/>
            <a:cxnLst/>
            <a:rect l="l" t="t" r="r" b="b"/>
            <a:pathLst>
              <a:path w="5137950" h="5338129">
                <a:moveTo>
                  <a:pt x="0" y="0"/>
                </a:moveTo>
                <a:lnTo>
                  <a:pt x="5137950" y="0"/>
                </a:lnTo>
                <a:lnTo>
                  <a:pt x="5137950" y="5338129"/>
                </a:lnTo>
                <a:lnTo>
                  <a:pt x="0" y="5338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8"/>
          <p:cNvSpPr/>
          <p:nvPr/>
        </p:nvSpPr>
        <p:spPr>
          <a:xfrm>
            <a:off x="2357010" y="1272272"/>
            <a:ext cx="12120990" cy="8585364"/>
          </a:xfrm>
          <a:custGeom>
            <a:avLst/>
            <a:gdLst/>
            <a:ahLst/>
            <a:cxnLst/>
            <a:rect l="l" t="t" r="r" b="b"/>
            <a:pathLst>
              <a:path w="9577705" h="8161271">
                <a:moveTo>
                  <a:pt x="0" y="0"/>
                </a:moveTo>
                <a:lnTo>
                  <a:pt x="9577705" y="0"/>
                </a:lnTo>
                <a:lnTo>
                  <a:pt x="9577705" y="8161271"/>
                </a:lnTo>
                <a:lnTo>
                  <a:pt x="0" y="81612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42" r="-31434" b="-14804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9" name="Freeform 19"/>
          <p:cNvSpPr/>
          <p:nvPr/>
        </p:nvSpPr>
        <p:spPr>
          <a:xfrm>
            <a:off x="188182" y="7064130"/>
            <a:ext cx="6772480" cy="3174600"/>
          </a:xfrm>
          <a:custGeom>
            <a:avLst/>
            <a:gdLst/>
            <a:ahLst/>
            <a:cxnLst/>
            <a:rect l="l" t="t" r="r" b="b"/>
            <a:pathLst>
              <a:path w="6772480" h="3174600">
                <a:moveTo>
                  <a:pt x="0" y="0"/>
                </a:moveTo>
                <a:lnTo>
                  <a:pt x="6772480" y="0"/>
                </a:lnTo>
                <a:lnTo>
                  <a:pt x="6772480" y="3174600"/>
                </a:lnTo>
                <a:lnTo>
                  <a:pt x="0" y="3174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596CB7-A0EF-481C-697A-3F226F987DE3}"/>
              </a:ext>
            </a:extLst>
          </p:cNvPr>
          <p:cNvSpPr/>
          <p:nvPr/>
        </p:nvSpPr>
        <p:spPr>
          <a:xfrm>
            <a:off x="6324600" y="190500"/>
            <a:ext cx="5074358" cy="6858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trải</a:t>
            </a:r>
            <a:r>
              <a:rPr lang="en-US" sz="30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nghiệm</a:t>
            </a:r>
            <a:endParaRPr lang="vi-VN" sz="3000" b="1" dirty="0">
              <a:solidFill>
                <a:schemeClr val="tx1"/>
              </a:solidFill>
            </a:endParaRPr>
          </a:p>
        </p:txBody>
      </p:sp>
      <p:pic>
        <p:nvPicPr>
          <p:cNvPr id="22" name="Picture 21" descr="A green and white logo&#10;&#10;AI-generated content may be incorrect.">
            <a:extLst>
              <a:ext uri="{FF2B5EF4-FFF2-40B4-BE49-F238E27FC236}">
                <a16:creationId xmlns:a16="http://schemas.microsoft.com/office/drawing/2014/main" id="{E56CCCCC-784C-B263-65E3-927540301E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" y="-168934"/>
            <a:ext cx="1819067" cy="1819067"/>
          </a:xfrm>
          <a:prstGeom prst="rect">
            <a:avLst/>
          </a:prstGeom>
        </p:spPr>
      </p:pic>
      <p:pic>
        <p:nvPicPr>
          <p:cNvPr id="24" name="Picture 23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8B809534-2871-836F-CF3A-121E3E08F4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600" y="48270"/>
            <a:ext cx="1529386" cy="15769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7313D0E-76DF-8FD4-7627-4CF9950F4088}"/>
              </a:ext>
            </a:extLst>
          </p:cNvPr>
          <p:cNvSpPr/>
          <p:nvPr/>
        </p:nvSpPr>
        <p:spPr>
          <a:xfrm rot="21348485">
            <a:off x="4187560" y="1580377"/>
            <a:ext cx="8580477" cy="4113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5ADE11-F9B9-DEA1-1FCB-D186C2E395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383837">
            <a:off x="3811588" y="1769718"/>
            <a:ext cx="9095358" cy="38930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19E90D-6FFF-856C-3C48-37760AAEF5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05380" y="5376914"/>
            <a:ext cx="3087444" cy="4910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563895" y="8056724"/>
            <a:ext cx="4226110" cy="1928801"/>
            <a:chOff x="0" y="0"/>
            <a:chExt cx="1113050" cy="507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050" cy="507997"/>
            </a:xfrm>
            <a:custGeom>
              <a:avLst/>
              <a:gdLst/>
              <a:ahLst/>
              <a:cxnLst/>
              <a:rect l="l" t="t" r="r" b="b"/>
              <a:pathLst>
                <a:path w="1113050" h="507997">
                  <a:moveTo>
                    <a:pt x="556525" y="0"/>
                  </a:moveTo>
                  <a:cubicBezTo>
                    <a:pt x="249165" y="0"/>
                    <a:pt x="0" y="113719"/>
                    <a:pt x="0" y="253998"/>
                  </a:cubicBezTo>
                  <a:cubicBezTo>
                    <a:pt x="0" y="394278"/>
                    <a:pt x="249165" y="507997"/>
                    <a:pt x="556525" y="507997"/>
                  </a:cubicBezTo>
                  <a:cubicBezTo>
                    <a:pt x="863885" y="507997"/>
                    <a:pt x="1113050" y="394278"/>
                    <a:pt x="1113050" y="253998"/>
                  </a:cubicBezTo>
                  <a:cubicBezTo>
                    <a:pt x="1113050" y="113719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4348" y="19050"/>
              <a:ext cx="904353" cy="44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599880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09" y="0"/>
                </a:moveTo>
                <a:lnTo>
                  <a:pt x="0" y="0"/>
                </a:lnTo>
                <a:lnTo>
                  <a:pt x="0" y="4575223"/>
                </a:lnTo>
                <a:lnTo>
                  <a:pt x="4639009" y="4575223"/>
                </a:lnTo>
                <a:lnTo>
                  <a:pt x="4639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flipH="1">
            <a:off x="702213" y="2960875"/>
            <a:ext cx="3949475" cy="6824148"/>
          </a:xfrm>
          <a:custGeom>
            <a:avLst/>
            <a:gdLst/>
            <a:ahLst/>
            <a:cxnLst/>
            <a:rect l="l" t="t" r="r" b="b"/>
            <a:pathLst>
              <a:path w="3949475" h="6824148">
                <a:moveTo>
                  <a:pt x="3949475" y="0"/>
                </a:moveTo>
                <a:lnTo>
                  <a:pt x="0" y="0"/>
                </a:lnTo>
                <a:lnTo>
                  <a:pt x="0" y="6824148"/>
                </a:lnTo>
                <a:lnTo>
                  <a:pt x="3949475" y="6824148"/>
                </a:lnTo>
                <a:lnTo>
                  <a:pt x="394947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5176635" y="2840566"/>
            <a:ext cx="12082665" cy="2988734"/>
            <a:chOff x="0" y="0"/>
            <a:chExt cx="3182266" cy="2555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82266" cy="255580"/>
            </a:xfrm>
            <a:custGeom>
              <a:avLst/>
              <a:gdLst/>
              <a:ahLst/>
              <a:cxnLst/>
              <a:rect l="l" t="t" r="r" b="b"/>
              <a:pathLst>
                <a:path w="3182266" h="255580">
                  <a:moveTo>
                    <a:pt x="12815" y="0"/>
                  </a:moveTo>
                  <a:lnTo>
                    <a:pt x="3169451" y="0"/>
                  </a:lnTo>
                  <a:cubicBezTo>
                    <a:pt x="3176528" y="0"/>
                    <a:pt x="3182266" y="5737"/>
                    <a:pt x="3182266" y="12815"/>
                  </a:cubicBezTo>
                  <a:lnTo>
                    <a:pt x="3182266" y="242765"/>
                  </a:lnTo>
                  <a:cubicBezTo>
                    <a:pt x="3182266" y="249843"/>
                    <a:pt x="3176528" y="255580"/>
                    <a:pt x="3169451" y="255580"/>
                  </a:cubicBezTo>
                  <a:lnTo>
                    <a:pt x="12815" y="255580"/>
                  </a:lnTo>
                  <a:cubicBezTo>
                    <a:pt x="5737" y="255580"/>
                    <a:pt x="0" y="249843"/>
                    <a:pt x="0" y="242765"/>
                  </a:cubicBezTo>
                  <a:lnTo>
                    <a:pt x="0" y="12815"/>
                  </a:lnTo>
                  <a:cubicBezTo>
                    <a:pt x="0" y="5737"/>
                    <a:pt x="5737" y="0"/>
                    <a:pt x="12815" y="0"/>
                  </a:cubicBezTo>
                  <a:close/>
                </a:path>
              </a:pathLst>
            </a:custGeom>
            <a:solidFill>
              <a:srgbClr val="FFFAC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182266" cy="284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695993" y="3039953"/>
            <a:ext cx="1120195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Em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sẽ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làm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gì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nếu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chứng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kiến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2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hành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động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trên</a:t>
            </a:r>
            <a:r>
              <a:rPr lang="en-US" sz="8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Ballpoint"/>
                <a:sym typeface="Ballpoint"/>
              </a:rPr>
              <a:t>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157387" y="-1005331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4" name="Group 44"/>
          <p:cNvGrpSpPr/>
          <p:nvPr/>
        </p:nvGrpSpPr>
        <p:grpSpPr>
          <a:xfrm>
            <a:off x="16151650" y="9102391"/>
            <a:ext cx="1510896" cy="417969"/>
            <a:chOff x="0" y="0"/>
            <a:chExt cx="397932" cy="110082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97932" cy="110082"/>
            </a:xfrm>
            <a:custGeom>
              <a:avLst/>
              <a:gdLst/>
              <a:ahLst/>
              <a:cxnLst/>
              <a:rect l="l" t="t" r="r" b="b"/>
              <a:pathLst>
                <a:path w="397932" h="110082">
                  <a:moveTo>
                    <a:pt x="198966" y="0"/>
                  </a:moveTo>
                  <a:cubicBezTo>
                    <a:pt x="89080" y="0"/>
                    <a:pt x="0" y="24643"/>
                    <a:pt x="0" y="55041"/>
                  </a:cubicBezTo>
                  <a:cubicBezTo>
                    <a:pt x="0" y="85440"/>
                    <a:pt x="89080" y="110082"/>
                    <a:pt x="198966" y="110082"/>
                  </a:cubicBezTo>
                  <a:cubicBezTo>
                    <a:pt x="308852" y="110082"/>
                    <a:pt x="397932" y="85440"/>
                    <a:pt x="397932" y="55041"/>
                  </a:cubicBezTo>
                  <a:cubicBezTo>
                    <a:pt x="397932" y="24643"/>
                    <a:pt x="308852" y="0"/>
                    <a:pt x="198966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7306" y="-18255"/>
              <a:ext cx="323319" cy="1180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15951208" y="7293708"/>
            <a:ext cx="1836914" cy="2035361"/>
          </a:xfrm>
          <a:custGeom>
            <a:avLst/>
            <a:gdLst/>
            <a:ahLst/>
            <a:cxnLst/>
            <a:rect l="l" t="t" r="r" b="b"/>
            <a:pathLst>
              <a:path w="1836914" h="2035361">
                <a:moveTo>
                  <a:pt x="0" y="0"/>
                </a:moveTo>
                <a:lnTo>
                  <a:pt x="1836913" y="0"/>
                </a:lnTo>
                <a:lnTo>
                  <a:pt x="1836913" y="2035362"/>
                </a:lnTo>
                <a:lnTo>
                  <a:pt x="0" y="20353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B3A5E-CBCA-9531-7F69-E650B27DD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2E70A157-556D-C782-E3B3-90EB1F2670CE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E51CB255-A140-C8F2-118E-877E362CFDBA}"/>
              </a:ext>
            </a:extLst>
          </p:cNvPr>
          <p:cNvGrpSpPr/>
          <p:nvPr/>
        </p:nvGrpSpPr>
        <p:grpSpPr>
          <a:xfrm>
            <a:off x="2822327" y="8740309"/>
            <a:ext cx="3499849" cy="825978"/>
            <a:chOff x="0" y="0"/>
            <a:chExt cx="921771" cy="217542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E42BFFD-19A4-7269-11B6-2604D2D655FB}"/>
                </a:ext>
              </a:extLst>
            </p:cNvPr>
            <p:cNvSpPr/>
            <p:nvPr/>
          </p:nvSpPr>
          <p:spPr>
            <a:xfrm>
              <a:off x="0" y="0"/>
              <a:ext cx="921771" cy="217542"/>
            </a:xfrm>
            <a:custGeom>
              <a:avLst/>
              <a:gdLst/>
              <a:ahLst/>
              <a:cxnLst/>
              <a:rect l="l" t="t" r="r" b="b"/>
              <a:pathLst>
                <a:path w="921771" h="217542">
                  <a:moveTo>
                    <a:pt x="460885" y="0"/>
                  </a:moveTo>
                  <a:cubicBezTo>
                    <a:pt x="206345" y="0"/>
                    <a:pt x="0" y="48698"/>
                    <a:pt x="0" y="108771"/>
                  </a:cubicBezTo>
                  <a:cubicBezTo>
                    <a:pt x="0" y="168843"/>
                    <a:pt x="206345" y="217542"/>
                    <a:pt x="460885" y="217542"/>
                  </a:cubicBezTo>
                  <a:cubicBezTo>
                    <a:pt x="715425" y="217542"/>
                    <a:pt x="921771" y="168843"/>
                    <a:pt x="921771" y="108771"/>
                  </a:cubicBezTo>
                  <a:cubicBezTo>
                    <a:pt x="921771" y="48698"/>
                    <a:pt x="715425" y="0"/>
                    <a:pt x="46088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DDEF48D-0C90-2F69-4243-239A2B7ED435}"/>
                </a:ext>
              </a:extLst>
            </p:cNvPr>
            <p:cNvSpPr txBox="1"/>
            <p:nvPr/>
          </p:nvSpPr>
          <p:spPr>
            <a:xfrm>
              <a:off x="86416" y="-8180"/>
              <a:ext cx="748939" cy="20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8A84AAE7-626B-4253-93C3-103CD8EFC394}"/>
              </a:ext>
            </a:extLst>
          </p:cNvPr>
          <p:cNvSpPr/>
          <p:nvPr/>
        </p:nvSpPr>
        <p:spPr>
          <a:xfrm flipH="1">
            <a:off x="1028700" y="15591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A82DD163-CFCB-E314-092C-C6F121FE1D7E}"/>
              </a:ext>
            </a:extLst>
          </p:cNvPr>
          <p:cNvSpPr/>
          <p:nvPr/>
        </p:nvSpPr>
        <p:spPr>
          <a:xfrm flipH="1">
            <a:off x="2822327" y="3095370"/>
            <a:ext cx="3499849" cy="6221954"/>
          </a:xfrm>
          <a:custGeom>
            <a:avLst/>
            <a:gdLst/>
            <a:ahLst/>
            <a:cxnLst/>
            <a:rect l="l" t="t" r="r" b="b"/>
            <a:pathLst>
              <a:path w="3499849" h="6221954">
                <a:moveTo>
                  <a:pt x="3499849" y="0"/>
                </a:moveTo>
                <a:lnTo>
                  <a:pt x="0" y="0"/>
                </a:lnTo>
                <a:lnTo>
                  <a:pt x="0" y="6221953"/>
                </a:lnTo>
                <a:lnTo>
                  <a:pt x="3499849" y="6221953"/>
                </a:lnTo>
                <a:lnTo>
                  <a:pt x="34998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896F981B-518A-43C8-E0EC-282A9F15DB45}"/>
              </a:ext>
            </a:extLst>
          </p:cNvPr>
          <p:cNvSpPr/>
          <p:nvPr/>
        </p:nvSpPr>
        <p:spPr>
          <a:xfrm>
            <a:off x="10530200" y="-1005331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7EEF84AF-13FB-FA78-08CF-A3FFC050AFAC}"/>
              </a:ext>
            </a:extLst>
          </p:cNvPr>
          <p:cNvGrpSpPr/>
          <p:nvPr/>
        </p:nvGrpSpPr>
        <p:grpSpPr>
          <a:xfrm>
            <a:off x="15600763" y="8740309"/>
            <a:ext cx="2473068" cy="825978"/>
            <a:chOff x="0" y="0"/>
            <a:chExt cx="651343" cy="217542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0764458F-6026-2A88-4D83-46FC729ABDDC}"/>
                </a:ext>
              </a:extLst>
            </p:cNvPr>
            <p:cNvSpPr/>
            <p:nvPr/>
          </p:nvSpPr>
          <p:spPr>
            <a:xfrm>
              <a:off x="0" y="0"/>
              <a:ext cx="651343" cy="217542"/>
            </a:xfrm>
            <a:custGeom>
              <a:avLst/>
              <a:gdLst/>
              <a:ahLst/>
              <a:cxnLst/>
              <a:rect l="l" t="t" r="r" b="b"/>
              <a:pathLst>
                <a:path w="651343" h="217542">
                  <a:moveTo>
                    <a:pt x="325671" y="0"/>
                  </a:moveTo>
                  <a:cubicBezTo>
                    <a:pt x="145808" y="0"/>
                    <a:pt x="0" y="48698"/>
                    <a:pt x="0" y="108771"/>
                  </a:cubicBezTo>
                  <a:cubicBezTo>
                    <a:pt x="0" y="168843"/>
                    <a:pt x="145808" y="217542"/>
                    <a:pt x="325671" y="217542"/>
                  </a:cubicBezTo>
                  <a:cubicBezTo>
                    <a:pt x="505535" y="217542"/>
                    <a:pt x="651343" y="168843"/>
                    <a:pt x="651343" y="108771"/>
                  </a:cubicBezTo>
                  <a:cubicBezTo>
                    <a:pt x="651343" y="48698"/>
                    <a:pt x="505535" y="0"/>
                    <a:pt x="32567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FA66D0D9-50C1-48F1-01BF-0C8D99A5C1DD}"/>
                </a:ext>
              </a:extLst>
            </p:cNvPr>
            <p:cNvSpPr txBox="1"/>
            <p:nvPr/>
          </p:nvSpPr>
          <p:spPr>
            <a:xfrm>
              <a:off x="61063" y="-8180"/>
              <a:ext cx="529216" cy="20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81B04E5B-5022-1757-98C9-28F131314657}"/>
              </a:ext>
            </a:extLst>
          </p:cNvPr>
          <p:cNvSpPr/>
          <p:nvPr/>
        </p:nvSpPr>
        <p:spPr>
          <a:xfrm flipH="1">
            <a:off x="16027719" y="7131181"/>
            <a:ext cx="1668047" cy="2435106"/>
          </a:xfrm>
          <a:custGeom>
            <a:avLst/>
            <a:gdLst/>
            <a:ahLst/>
            <a:cxnLst/>
            <a:rect l="l" t="t" r="r" b="b"/>
            <a:pathLst>
              <a:path w="1668047" h="2435106">
                <a:moveTo>
                  <a:pt x="1668048" y="0"/>
                </a:moveTo>
                <a:lnTo>
                  <a:pt x="0" y="0"/>
                </a:lnTo>
                <a:lnTo>
                  <a:pt x="0" y="2435106"/>
                </a:lnTo>
                <a:lnTo>
                  <a:pt x="1668048" y="2435106"/>
                </a:lnTo>
                <a:lnTo>
                  <a:pt x="16680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B31FCBCE-E9D6-5681-C7F0-2C5906E771CD}"/>
              </a:ext>
            </a:extLst>
          </p:cNvPr>
          <p:cNvSpPr txBox="1"/>
          <p:nvPr/>
        </p:nvSpPr>
        <p:spPr>
          <a:xfrm>
            <a:off x="7010400" y="2171338"/>
            <a:ext cx="1048185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1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số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đồ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phù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hợp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để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làm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việc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nhà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38D2A76A-69A7-CC49-52A3-87E7ECA9CDCF}"/>
              </a:ext>
            </a:extLst>
          </p:cNvPr>
          <p:cNvGrpSpPr/>
          <p:nvPr/>
        </p:nvGrpSpPr>
        <p:grpSpPr>
          <a:xfrm>
            <a:off x="-935888" y="8752693"/>
            <a:ext cx="3758215" cy="656522"/>
            <a:chOff x="0" y="0"/>
            <a:chExt cx="989818" cy="172911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76ABE4C-D5BF-3CE1-D10E-FBA5C53E41F8}"/>
                </a:ext>
              </a:extLst>
            </p:cNvPr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EAD728BE-F812-F2AF-7F6F-FA65F24187B1}"/>
                </a:ext>
              </a:extLst>
            </p:cNvPr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52BC164E-E919-6524-86F9-60FE257C9675}"/>
              </a:ext>
            </a:extLst>
          </p:cNvPr>
          <p:cNvSpPr/>
          <p:nvPr/>
        </p:nvSpPr>
        <p:spPr>
          <a:xfrm flipH="1">
            <a:off x="-784455" y="6252573"/>
            <a:ext cx="3236612" cy="2832035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2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2" y="2832035"/>
                </a:lnTo>
                <a:lnTo>
                  <a:pt x="323661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613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B1C9B-A13B-D500-FCCA-7A6EFC20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7CE5043-9B73-5DBD-8413-692B8B8340DB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F4FF4F-04C9-698A-512C-FA4965571C1F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0467F3F-12D0-1DBA-FC3E-E87DF3C16EAB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3F7FCD0-F46E-4B7C-2C88-36CA01F142D0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4D61815-C1B7-BB58-63F7-096407E0D682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4251949-ABE3-CCB5-DA8C-A309A583C55D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31E308C-2F6F-CF4E-975C-7B5352ABAE68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7DF118C-154F-1CB2-F5E5-DB0158B8C205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B962F9D-8B98-F30A-DD46-BE04979A9800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4E58637C-4533-7163-7FE1-5CAF179D08EE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10EAE766-6F95-0924-5BE3-8D2EFBC5CC22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0BC4E44-C062-9966-5782-91AFC72375FD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45BF2F3-8746-73AC-92E2-55368094CA17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BBDE88F-1E88-3CF2-02AB-CD42B0B92157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65DB5AA2-3A27-E874-43E9-7E0E7BF4C173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F9679077-90E0-8A64-CFA4-80FA7287054D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51105DC-4942-12D9-07B8-27C9CA0D3046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BAD1929C-5374-C016-B060-18DF92A228E1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C34D5AA8-7EBE-6F0D-95CB-45D7C1AF50E9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61D6E8-9341-CCBC-C64F-3B5E71BD2AFF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11CCA9-1FE1-B919-128C-C1E2109B1A90}"/>
              </a:ext>
            </a:extLst>
          </p:cNvPr>
          <p:cNvSpPr/>
          <p:nvPr/>
        </p:nvSpPr>
        <p:spPr>
          <a:xfrm>
            <a:off x="1283579" y="498105"/>
            <a:ext cx="7593088" cy="867063"/>
          </a:xfrm>
          <a:custGeom>
            <a:avLst/>
            <a:gdLst>
              <a:gd name="connsiteX0" fmla="*/ 0 w 7593088"/>
              <a:gd name="connsiteY0" fmla="*/ 144513 h 867063"/>
              <a:gd name="connsiteX1" fmla="*/ 144513 w 7593088"/>
              <a:gd name="connsiteY1" fmla="*/ 0 h 867063"/>
              <a:gd name="connsiteX2" fmla="*/ 852445 w 7593088"/>
              <a:gd name="connsiteY2" fmla="*/ 0 h 867063"/>
              <a:gd name="connsiteX3" fmla="*/ 1560377 w 7593088"/>
              <a:gd name="connsiteY3" fmla="*/ 0 h 867063"/>
              <a:gd name="connsiteX4" fmla="*/ 2268309 w 7593088"/>
              <a:gd name="connsiteY4" fmla="*/ 0 h 867063"/>
              <a:gd name="connsiteX5" fmla="*/ 2757120 w 7593088"/>
              <a:gd name="connsiteY5" fmla="*/ 0 h 867063"/>
              <a:gd name="connsiteX6" fmla="*/ 3318971 w 7593088"/>
              <a:gd name="connsiteY6" fmla="*/ 0 h 867063"/>
              <a:gd name="connsiteX7" fmla="*/ 4026903 w 7593088"/>
              <a:gd name="connsiteY7" fmla="*/ 0 h 867063"/>
              <a:gd name="connsiteX8" fmla="*/ 4369632 w 7593088"/>
              <a:gd name="connsiteY8" fmla="*/ 0 h 867063"/>
              <a:gd name="connsiteX9" fmla="*/ 4785402 w 7593088"/>
              <a:gd name="connsiteY9" fmla="*/ 0 h 867063"/>
              <a:gd name="connsiteX10" fmla="*/ 5274212 w 7593088"/>
              <a:gd name="connsiteY10" fmla="*/ 0 h 867063"/>
              <a:gd name="connsiteX11" fmla="*/ 5763022 w 7593088"/>
              <a:gd name="connsiteY11" fmla="*/ 0 h 867063"/>
              <a:gd name="connsiteX12" fmla="*/ 6324873 w 7593088"/>
              <a:gd name="connsiteY12" fmla="*/ 0 h 867063"/>
              <a:gd name="connsiteX13" fmla="*/ 6959765 w 7593088"/>
              <a:gd name="connsiteY13" fmla="*/ 0 h 867063"/>
              <a:gd name="connsiteX14" fmla="*/ 7448575 w 7593088"/>
              <a:gd name="connsiteY14" fmla="*/ 0 h 867063"/>
              <a:gd name="connsiteX15" fmla="*/ 7593088 w 7593088"/>
              <a:gd name="connsiteY15" fmla="*/ 144513 h 867063"/>
              <a:gd name="connsiteX16" fmla="*/ 7593088 w 7593088"/>
              <a:gd name="connsiteY16" fmla="*/ 722550 h 867063"/>
              <a:gd name="connsiteX17" fmla="*/ 7448575 w 7593088"/>
              <a:gd name="connsiteY17" fmla="*/ 867063 h 867063"/>
              <a:gd name="connsiteX18" fmla="*/ 6813683 w 7593088"/>
              <a:gd name="connsiteY18" fmla="*/ 867063 h 867063"/>
              <a:gd name="connsiteX19" fmla="*/ 6470954 w 7593088"/>
              <a:gd name="connsiteY19" fmla="*/ 867063 h 867063"/>
              <a:gd name="connsiteX20" fmla="*/ 5909103 w 7593088"/>
              <a:gd name="connsiteY20" fmla="*/ 867063 h 867063"/>
              <a:gd name="connsiteX21" fmla="*/ 5420293 w 7593088"/>
              <a:gd name="connsiteY21" fmla="*/ 867063 h 867063"/>
              <a:gd name="connsiteX22" fmla="*/ 5004523 w 7593088"/>
              <a:gd name="connsiteY22" fmla="*/ 867063 h 867063"/>
              <a:gd name="connsiteX23" fmla="*/ 4661794 w 7593088"/>
              <a:gd name="connsiteY23" fmla="*/ 867063 h 867063"/>
              <a:gd name="connsiteX24" fmla="*/ 4319065 w 7593088"/>
              <a:gd name="connsiteY24" fmla="*/ 867063 h 867063"/>
              <a:gd name="connsiteX25" fmla="*/ 3684174 w 7593088"/>
              <a:gd name="connsiteY25" fmla="*/ 867063 h 867063"/>
              <a:gd name="connsiteX26" fmla="*/ 3341445 w 7593088"/>
              <a:gd name="connsiteY26" fmla="*/ 867063 h 867063"/>
              <a:gd name="connsiteX27" fmla="*/ 2706553 w 7593088"/>
              <a:gd name="connsiteY27" fmla="*/ 867063 h 867063"/>
              <a:gd name="connsiteX28" fmla="*/ 2363824 w 7593088"/>
              <a:gd name="connsiteY28" fmla="*/ 867063 h 867063"/>
              <a:gd name="connsiteX29" fmla="*/ 1728933 w 7593088"/>
              <a:gd name="connsiteY29" fmla="*/ 867063 h 867063"/>
              <a:gd name="connsiteX30" fmla="*/ 1386204 w 7593088"/>
              <a:gd name="connsiteY30" fmla="*/ 867063 h 867063"/>
              <a:gd name="connsiteX31" fmla="*/ 1043474 w 7593088"/>
              <a:gd name="connsiteY31" fmla="*/ 867063 h 867063"/>
              <a:gd name="connsiteX32" fmla="*/ 144513 w 7593088"/>
              <a:gd name="connsiteY32" fmla="*/ 867063 h 867063"/>
              <a:gd name="connsiteX33" fmla="*/ 0 w 7593088"/>
              <a:gd name="connsiteY33" fmla="*/ 722550 h 867063"/>
              <a:gd name="connsiteX34" fmla="*/ 0 w 7593088"/>
              <a:gd name="connsiteY34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93088" h="867063" fill="none" extrusionOk="0">
                <a:moveTo>
                  <a:pt x="0" y="144513"/>
                </a:moveTo>
                <a:cubicBezTo>
                  <a:pt x="-6110" y="61747"/>
                  <a:pt x="60448" y="-8980"/>
                  <a:pt x="144513" y="0"/>
                </a:cubicBezTo>
                <a:cubicBezTo>
                  <a:pt x="287935" y="-23812"/>
                  <a:pt x="637728" y="74383"/>
                  <a:pt x="852445" y="0"/>
                </a:cubicBezTo>
                <a:cubicBezTo>
                  <a:pt x="1067162" y="-74383"/>
                  <a:pt x="1329846" y="30071"/>
                  <a:pt x="1560377" y="0"/>
                </a:cubicBezTo>
                <a:cubicBezTo>
                  <a:pt x="1790908" y="-30071"/>
                  <a:pt x="1951656" y="2840"/>
                  <a:pt x="2268309" y="0"/>
                </a:cubicBezTo>
                <a:cubicBezTo>
                  <a:pt x="2584962" y="-2840"/>
                  <a:pt x="2583779" y="52020"/>
                  <a:pt x="2757120" y="0"/>
                </a:cubicBezTo>
                <a:cubicBezTo>
                  <a:pt x="2930461" y="-52020"/>
                  <a:pt x="3048575" y="28937"/>
                  <a:pt x="3318971" y="0"/>
                </a:cubicBezTo>
                <a:cubicBezTo>
                  <a:pt x="3589367" y="-28937"/>
                  <a:pt x="3810107" y="34657"/>
                  <a:pt x="4026903" y="0"/>
                </a:cubicBezTo>
                <a:cubicBezTo>
                  <a:pt x="4243699" y="-34657"/>
                  <a:pt x="4279280" y="35355"/>
                  <a:pt x="4369632" y="0"/>
                </a:cubicBezTo>
                <a:cubicBezTo>
                  <a:pt x="4459984" y="-35355"/>
                  <a:pt x="4614848" y="39284"/>
                  <a:pt x="4785402" y="0"/>
                </a:cubicBezTo>
                <a:cubicBezTo>
                  <a:pt x="4955956" y="-39284"/>
                  <a:pt x="5112624" y="43281"/>
                  <a:pt x="5274212" y="0"/>
                </a:cubicBezTo>
                <a:cubicBezTo>
                  <a:pt x="5435800" y="-43281"/>
                  <a:pt x="5532666" y="39888"/>
                  <a:pt x="5763022" y="0"/>
                </a:cubicBezTo>
                <a:cubicBezTo>
                  <a:pt x="5993378" y="-39888"/>
                  <a:pt x="6196502" y="36225"/>
                  <a:pt x="6324873" y="0"/>
                </a:cubicBezTo>
                <a:cubicBezTo>
                  <a:pt x="6453244" y="-36225"/>
                  <a:pt x="6802208" y="37126"/>
                  <a:pt x="6959765" y="0"/>
                </a:cubicBezTo>
                <a:cubicBezTo>
                  <a:pt x="7117322" y="-37126"/>
                  <a:pt x="7252513" y="42567"/>
                  <a:pt x="7448575" y="0"/>
                </a:cubicBezTo>
                <a:cubicBezTo>
                  <a:pt x="7534315" y="-10690"/>
                  <a:pt x="7610472" y="64465"/>
                  <a:pt x="7593088" y="144513"/>
                </a:cubicBezTo>
                <a:cubicBezTo>
                  <a:pt x="7602197" y="377549"/>
                  <a:pt x="7547201" y="564433"/>
                  <a:pt x="7593088" y="722550"/>
                </a:cubicBezTo>
                <a:cubicBezTo>
                  <a:pt x="7611297" y="796295"/>
                  <a:pt x="7521465" y="865448"/>
                  <a:pt x="7448575" y="867063"/>
                </a:cubicBezTo>
                <a:cubicBezTo>
                  <a:pt x="7266326" y="926077"/>
                  <a:pt x="7087907" y="807185"/>
                  <a:pt x="6813683" y="867063"/>
                </a:cubicBezTo>
                <a:cubicBezTo>
                  <a:pt x="6539459" y="926941"/>
                  <a:pt x="6594896" y="863017"/>
                  <a:pt x="6470954" y="867063"/>
                </a:cubicBezTo>
                <a:cubicBezTo>
                  <a:pt x="6347012" y="871109"/>
                  <a:pt x="6116038" y="847488"/>
                  <a:pt x="5909103" y="867063"/>
                </a:cubicBezTo>
                <a:cubicBezTo>
                  <a:pt x="5702168" y="886638"/>
                  <a:pt x="5615664" y="862622"/>
                  <a:pt x="5420293" y="867063"/>
                </a:cubicBezTo>
                <a:cubicBezTo>
                  <a:pt x="5224922" y="871504"/>
                  <a:pt x="5111262" y="817961"/>
                  <a:pt x="5004523" y="867063"/>
                </a:cubicBezTo>
                <a:cubicBezTo>
                  <a:pt x="4897784" y="916165"/>
                  <a:pt x="4804638" y="866902"/>
                  <a:pt x="4661794" y="867063"/>
                </a:cubicBezTo>
                <a:cubicBezTo>
                  <a:pt x="4518950" y="867224"/>
                  <a:pt x="4427552" y="844618"/>
                  <a:pt x="4319065" y="867063"/>
                </a:cubicBezTo>
                <a:cubicBezTo>
                  <a:pt x="4210578" y="889508"/>
                  <a:pt x="3907639" y="824373"/>
                  <a:pt x="3684174" y="867063"/>
                </a:cubicBezTo>
                <a:cubicBezTo>
                  <a:pt x="3460709" y="909753"/>
                  <a:pt x="3468268" y="831321"/>
                  <a:pt x="3341445" y="867063"/>
                </a:cubicBezTo>
                <a:cubicBezTo>
                  <a:pt x="3214622" y="902805"/>
                  <a:pt x="2996889" y="794887"/>
                  <a:pt x="2706553" y="867063"/>
                </a:cubicBezTo>
                <a:cubicBezTo>
                  <a:pt x="2416217" y="939239"/>
                  <a:pt x="2450777" y="832529"/>
                  <a:pt x="2363824" y="867063"/>
                </a:cubicBezTo>
                <a:cubicBezTo>
                  <a:pt x="2276871" y="901597"/>
                  <a:pt x="2029397" y="814999"/>
                  <a:pt x="1728933" y="867063"/>
                </a:cubicBezTo>
                <a:cubicBezTo>
                  <a:pt x="1428469" y="919127"/>
                  <a:pt x="1509679" y="839486"/>
                  <a:pt x="1386204" y="867063"/>
                </a:cubicBezTo>
                <a:cubicBezTo>
                  <a:pt x="1262729" y="894640"/>
                  <a:pt x="1141619" y="840839"/>
                  <a:pt x="1043474" y="867063"/>
                </a:cubicBezTo>
                <a:cubicBezTo>
                  <a:pt x="945329" y="893287"/>
                  <a:pt x="335851" y="821164"/>
                  <a:pt x="144513" y="867063"/>
                </a:cubicBezTo>
                <a:cubicBezTo>
                  <a:pt x="62564" y="869369"/>
                  <a:pt x="474" y="792759"/>
                  <a:pt x="0" y="722550"/>
                </a:cubicBezTo>
                <a:cubicBezTo>
                  <a:pt x="-11136" y="478189"/>
                  <a:pt x="23792" y="311023"/>
                  <a:pt x="0" y="144513"/>
                </a:cubicBezTo>
                <a:close/>
              </a:path>
              <a:path w="7593088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93468" y="-18699"/>
                  <a:pt x="646184" y="49133"/>
                  <a:pt x="779405" y="0"/>
                </a:cubicBezTo>
                <a:cubicBezTo>
                  <a:pt x="912626" y="-49133"/>
                  <a:pt x="1176878" y="8729"/>
                  <a:pt x="1414296" y="0"/>
                </a:cubicBezTo>
                <a:cubicBezTo>
                  <a:pt x="1651714" y="-8729"/>
                  <a:pt x="1776558" y="4836"/>
                  <a:pt x="2122228" y="0"/>
                </a:cubicBezTo>
                <a:cubicBezTo>
                  <a:pt x="2467898" y="-4836"/>
                  <a:pt x="2371767" y="26315"/>
                  <a:pt x="2537998" y="0"/>
                </a:cubicBezTo>
                <a:cubicBezTo>
                  <a:pt x="2704229" y="-26315"/>
                  <a:pt x="2928283" y="11484"/>
                  <a:pt x="3026808" y="0"/>
                </a:cubicBezTo>
                <a:cubicBezTo>
                  <a:pt x="3125333" y="-11484"/>
                  <a:pt x="3251496" y="46907"/>
                  <a:pt x="3442578" y="0"/>
                </a:cubicBezTo>
                <a:cubicBezTo>
                  <a:pt x="3633660" y="-46907"/>
                  <a:pt x="3657443" y="1149"/>
                  <a:pt x="3785307" y="0"/>
                </a:cubicBezTo>
                <a:cubicBezTo>
                  <a:pt x="3913171" y="-1149"/>
                  <a:pt x="4243211" y="2781"/>
                  <a:pt x="4420199" y="0"/>
                </a:cubicBezTo>
                <a:cubicBezTo>
                  <a:pt x="4597187" y="-2781"/>
                  <a:pt x="4658108" y="33442"/>
                  <a:pt x="4762928" y="0"/>
                </a:cubicBezTo>
                <a:cubicBezTo>
                  <a:pt x="4867748" y="-33442"/>
                  <a:pt x="5108099" y="49617"/>
                  <a:pt x="5324779" y="0"/>
                </a:cubicBezTo>
                <a:cubicBezTo>
                  <a:pt x="5541459" y="-49617"/>
                  <a:pt x="5795943" y="61917"/>
                  <a:pt x="5959670" y="0"/>
                </a:cubicBezTo>
                <a:cubicBezTo>
                  <a:pt x="6123397" y="-61917"/>
                  <a:pt x="6222508" y="5989"/>
                  <a:pt x="6375440" y="0"/>
                </a:cubicBezTo>
                <a:cubicBezTo>
                  <a:pt x="6528372" y="-5989"/>
                  <a:pt x="6621484" y="40037"/>
                  <a:pt x="6864250" y="0"/>
                </a:cubicBezTo>
                <a:cubicBezTo>
                  <a:pt x="7107016" y="-40037"/>
                  <a:pt x="7267585" y="70062"/>
                  <a:pt x="7448575" y="0"/>
                </a:cubicBezTo>
                <a:cubicBezTo>
                  <a:pt x="7531535" y="9311"/>
                  <a:pt x="7603468" y="74847"/>
                  <a:pt x="7593088" y="144513"/>
                </a:cubicBezTo>
                <a:cubicBezTo>
                  <a:pt x="7629392" y="322748"/>
                  <a:pt x="7542945" y="504623"/>
                  <a:pt x="7593088" y="722550"/>
                </a:cubicBezTo>
                <a:cubicBezTo>
                  <a:pt x="7592042" y="812025"/>
                  <a:pt x="7537680" y="859798"/>
                  <a:pt x="7448575" y="867063"/>
                </a:cubicBezTo>
                <a:cubicBezTo>
                  <a:pt x="7296827" y="909418"/>
                  <a:pt x="7211551" y="856763"/>
                  <a:pt x="7032805" y="867063"/>
                </a:cubicBezTo>
                <a:cubicBezTo>
                  <a:pt x="6854059" y="877363"/>
                  <a:pt x="6845809" y="852555"/>
                  <a:pt x="6690076" y="867063"/>
                </a:cubicBezTo>
                <a:cubicBezTo>
                  <a:pt x="6534343" y="881571"/>
                  <a:pt x="6512039" y="858201"/>
                  <a:pt x="6347347" y="867063"/>
                </a:cubicBezTo>
                <a:cubicBezTo>
                  <a:pt x="6182655" y="875925"/>
                  <a:pt x="5996393" y="800310"/>
                  <a:pt x="5785496" y="867063"/>
                </a:cubicBezTo>
                <a:cubicBezTo>
                  <a:pt x="5574599" y="933816"/>
                  <a:pt x="5521702" y="846331"/>
                  <a:pt x="5369727" y="867063"/>
                </a:cubicBezTo>
                <a:cubicBezTo>
                  <a:pt x="5217752" y="887795"/>
                  <a:pt x="5026350" y="801434"/>
                  <a:pt x="4807876" y="867063"/>
                </a:cubicBezTo>
                <a:cubicBezTo>
                  <a:pt x="4589402" y="932692"/>
                  <a:pt x="4635058" y="831460"/>
                  <a:pt x="4465147" y="867063"/>
                </a:cubicBezTo>
                <a:cubicBezTo>
                  <a:pt x="4295236" y="902666"/>
                  <a:pt x="4010992" y="841075"/>
                  <a:pt x="3757214" y="867063"/>
                </a:cubicBezTo>
                <a:cubicBezTo>
                  <a:pt x="3503436" y="893051"/>
                  <a:pt x="3345765" y="817810"/>
                  <a:pt x="3049282" y="867063"/>
                </a:cubicBezTo>
                <a:cubicBezTo>
                  <a:pt x="2752799" y="916316"/>
                  <a:pt x="2675031" y="836010"/>
                  <a:pt x="2341350" y="867063"/>
                </a:cubicBezTo>
                <a:cubicBezTo>
                  <a:pt x="2007669" y="898116"/>
                  <a:pt x="2108671" y="866709"/>
                  <a:pt x="1998621" y="867063"/>
                </a:cubicBezTo>
                <a:cubicBezTo>
                  <a:pt x="1888571" y="867417"/>
                  <a:pt x="1684962" y="850020"/>
                  <a:pt x="1582851" y="867063"/>
                </a:cubicBezTo>
                <a:cubicBezTo>
                  <a:pt x="1480740" y="884106"/>
                  <a:pt x="1296750" y="832521"/>
                  <a:pt x="1021000" y="867063"/>
                </a:cubicBezTo>
                <a:cubicBezTo>
                  <a:pt x="745250" y="901605"/>
                  <a:pt x="393387" y="763542"/>
                  <a:pt x="144513" y="867063"/>
                </a:cubicBezTo>
                <a:cubicBezTo>
                  <a:pt x="66658" y="887257"/>
                  <a:pt x="23311" y="807314"/>
                  <a:pt x="0" y="722550"/>
                </a:cubicBezTo>
                <a:cubicBezTo>
                  <a:pt x="-7931" y="535966"/>
                  <a:pt x="47480" y="266573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9F3DAE50-47B1-6114-0BDD-9CE1E9394760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Bạn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nhỏ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tranh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làm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gì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E10EDE-D3CF-8DC7-7980-5990DB636146}"/>
              </a:ext>
            </a:extLst>
          </p:cNvPr>
          <p:cNvSpPr/>
          <p:nvPr/>
        </p:nvSpPr>
        <p:spPr>
          <a:xfrm>
            <a:off x="3886200" y="8733468"/>
            <a:ext cx="10631841" cy="1012125"/>
          </a:xfrm>
          <a:custGeom>
            <a:avLst/>
            <a:gdLst>
              <a:gd name="connsiteX0" fmla="*/ 0 w 10631841"/>
              <a:gd name="connsiteY0" fmla="*/ 168691 h 1012125"/>
              <a:gd name="connsiteX1" fmla="*/ 168691 w 10631841"/>
              <a:gd name="connsiteY1" fmla="*/ 0 h 1012125"/>
              <a:gd name="connsiteX2" fmla="*/ 843550 w 10631841"/>
              <a:gd name="connsiteY2" fmla="*/ 0 h 1012125"/>
              <a:gd name="connsiteX3" fmla="*/ 1621354 w 10631841"/>
              <a:gd name="connsiteY3" fmla="*/ 0 h 1012125"/>
              <a:gd name="connsiteX4" fmla="*/ 2296213 w 10631841"/>
              <a:gd name="connsiteY4" fmla="*/ 0 h 1012125"/>
              <a:gd name="connsiteX5" fmla="*/ 2971072 w 10631841"/>
              <a:gd name="connsiteY5" fmla="*/ 0 h 1012125"/>
              <a:gd name="connsiteX6" fmla="*/ 3645930 w 10631841"/>
              <a:gd name="connsiteY6" fmla="*/ 0 h 1012125"/>
              <a:gd name="connsiteX7" fmla="*/ 4320789 w 10631841"/>
              <a:gd name="connsiteY7" fmla="*/ 0 h 1012125"/>
              <a:gd name="connsiteX8" fmla="*/ 4995648 w 10631841"/>
              <a:gd name="connsiteY8" fmla="*/ 0 h 1012125"/>
              <a:gd name="connsiteX9" fmla="*/ 5670507 w 10631841"/>
              <a:gd name="connsiteY9" fmla="*/ 0 h 1012125"/>
              <a:gd name="connsiteX10" fmla="*/ 5933588 w 10631841"/>
              <a:gd name="connsiteY10" fmla="*/ 0 h 1012125"/>
              <a:gd name="connsiteX11" fmla="*/ 6505502 w 10631841"/>
              <a:gd name="connsiteY11" fmla="*/ 0 h 1012125"/>
              <a:gd name="connsiteX12" fmla="*/ 6974472 w 10631841"/>
              <a:gd name="connsiteY12" fmla="*/ 0 h 1012125"/>
              <a:gd name="connsiteX13" fmla="*/ 7340497 w 10631841"/>
              <a:gd name="connsiteY13" fmla="*/ 0 h 1012125"/>
              <a:gd name="connsiteX14" fmla="*/ 7603578 w 10631841"/>
              <a:gd name="connsiteY14" fmla="*/ 0 h 1012125"/>
              <a:gd name="connsiteX15" fmla="*/ 7866659 w 10631841"/>
              <a:gd name="connsiteY15" fmla="*/ 0 h 1012125"/>
              <a:gd name="connsiteX16" fmla="*/ 8541518 w 10631841"/>
              <a:gd name="connsiteY16" fmla="*/ 0 h 1012125"/>
              <a:gd name="connsiteX17" fmla="*/ 8804598 w 10631841"/>
              <a:gd name="connsiteY17" fmla="*/ 0 h 1012125"/>
              <a:gd name="connsiteX18" fmla="*/ 9479457 w 10631841"/>
              <a:gd name="connsiteY18" fmla="*/ 0 h 1012125"/>
              <a:gd name="connsiteX19" fmla="*/ 9742538 w 10631841"/>
              <a:gd name="connsiteY19" fmla="*/ 0 h 1012125"/>
              <a:gd name="connsiteX20" fmla="*/ 10463150 w 10631841"/>
              <a:gd name="connsiteY20" fmla="*/ 0 h 1012125"/>
              <a:gd name="connsiteX21" fmla="*/ 10631841 w 10631841"/>
              <a:gd name="connsiteY21" fmla="*/ 168691 h 1012125"/>
              <a:gd name="connsiteX22" fmla="*/ 10631841 w 10631841"/>
              <a:gd name="connsiteY22" fmla="*/ 499315 h 1012125"/>
              <a:gd name="connsiteX23" fmla="*/ 10631841 w 10631841"/>
              <a:gd name="connsiteY23" fmla="*/ 843434 h 1012125"/>
              <a:gd name="connsiteX24" fmla="*/ 10463150 w 10631841"/>
              <a:gd name="connsiteY24" fmla="*/ 1012125 h 1012125"/>
              <a:gd name="connsiteX25" fmla="*/ 9994180 w 10631841"/>
              <a:gd name="connsiteY25" fmla="*/ 1012125 h 1012125"/>
              <a:gd name="connsiteX26" fmla="*/ 9525210 w 10631841"/>
              <a:gd name="connsiteY26" fmla="*/ 1012125 h 1012125"/>
              <a:gd name="connsiteX27" fmla="*/ 8850351 w 10631841"/>
              <a:gd name="connsiteY27" fmla="*/ 1012125 h 1012125"/>
              <a:gd name="connsiteX28" fmla="*/ 8175492 w 10631841"/>
              <a:gd name="connsiteY28" fmla="*/ 1012125 h 1012125"/>
              <a:gd name="connsiteX29" fmla="*/ 7500633 w 10631841"/>
              <a:gd name="connsiteY29" fmla="*/ 1012125 h 1012125"/>
              <a:gd name="connsiteX30" fmla="*/ 7031664 w 10631841"/>
              <a:gd name="connsiteY30" fmla="*/ 1012125 h 1012125"/>
              <a:gd name="connsiteX31" fmla="*/ 6768583 w 10631841"/>
              <a:gd name="connsiteY31" fmla="*/ 1012125 h 1012125"/>
              <a:gd name="connsiteX32" fmla="*/ 6505502 w 10631841"/>
              <a:gd name="connsiteY32" fmla="*/ 1012125 h 1012125"/>
              <a:gd name="connsiteX33" fmla="*/ 6242422 w 10631841"/>
              <a:gd name="connsiteY33" fmla="*/ 1012125 h 1012125"/>
              <a:gd name="connsiteX34" fmla="*/ 5876397 w 10631841"/>
              <a:gd name="connsiteY34" fmla="*/ 1012125 h 1012125"/>
              <a:gd name="connsiteX35" fmla="*/ 5304482 w 10631841"/>
              <a:gd name="connsiteY35" fmla="*/ 1012125 h 1012125"/>
              <a:gd name="connsiteX36" fmla="*/ 4938457 w 10631841"/>
              <a:gd name="connsiteY36" fmla="*/ 1012125 h 1012125"/>
              <a:gd name="connsiteX37" fmla="*/ 4263598 w 10631841"/>
              <a:gd name="connsiteY37" fmla="*/ 1012125 h 1012125"/>
              <a:gd name="connsiteX38" fmla="*/ 3897573 w 10631841"/>
              <a:gd name="connsiteY38" fmla="*/ 1012125 h 1012125"/>
              <a:gd name="connsiteX39" fmla="*/ 3428603 w 10631841"/>
              <a:gd name="connsiteY39" fmla="*/ 1012125 h 1012125"/>
              <a:gd name="connsiteX40" fmla="*/ 2650799 w 10631841"/>
              <a:gd name="connsiteY40" fmla="*/ 1012125 h 1012125"/>
              <a:gd name="connsiteX41" fmla="*/ 2078885 w 10631841"/>
              <a:gd name="connsiteY41" fmla="*/ 1012125 h 1012125"/>
              <a:gd name="connsiteX42" fmla="*/ 1506971 w 10631841"/>
              <a:gd name="connsiteY42" fmla="*/ 1012125 h 1012125"/>
              <a:gd name="connsiteX43" fmla="*/ 1140945 w 10631841"/>
              <a:gd name="connsiteY43" fmla="*/ 1012125 h 1012125"/>
              <a:gd name="connsiteX44" fmla="*/ 168691 w 10631841"/>
              <a:gd name="connsiteY44" fmla="*/ 1012125 h 1012125"/>
              <a:gd name="connsiteX45" fmla="*/ 0 w 10631841"/>
              <a:gd name="connsiteY45" fmla="*/ 843434 h 1012125"/>
              <a:gd name="connsiteX46" fmla="*/ 0 w 10631841"/>
              <a:gd name="connsiteY46" fmla="*/ 526305 h 1012125"/>
              <a:gd name="connsiteX47" fmla="*/ 0 w 10631841"/>
              <a:gd name="connsiteY47" fmla="*/ 168691 h 101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631841" h="1012125" fill="none" extrusionOk="0">
                <a:moveTo>
                  <a:pt x="0" y="168691"/>
                </a:moveTo>
                <a:cubicBezTo>
                  <a:pt x="12807" y="95014"/>
                  <a:pt x="71903" y="-8113"/>
                  <a:pt x="168691" y="0"/>
                </a:cubicBezTo>
                <a:cubicBezTo>
                  <a:pt x="398584" y="-39070"/>
                  <a:pt x="621520" y="13245"/>
                  <a:pt x="843550" y="0"/>
                </a:cubicBezTo>
                <a:cubicBezTo>
                  <a:pt x="1065580" y="-13245"/>
                  <a:pt x="1390339" y="77202"/>
                  <a:pt x="1621354" y="0"/>
                </a:cubicBezTo>
                <a:cubicBezTo>
                  <a:pt x="1852369" y="-77202"/>
                  <a:pt x="2068442" y="28856"/>
                  <a:pt x="2296213" y="0"/>
                </a:cubicBezTo>
                <a:cubicBezTo>
                  <a:pt x="2523984" y="-28856"/>
                  <a:pt x="2724732" y="76458"/>
                  <a:pt x="2971072" y="0"/>
                </a:cubicBezTo>
                <a:cubicBezTo>
                  <a:pt x="3217412" y="-76458"/>
                  <a:pt x="3431925" y="53751"/>
                  <a:pt x="3645930" y="0"/>
                </a:cubicBezTo>
                <a:cubicBezTo>
                  <a:pt x="3859935" y="-53751"/>
                  <a:pt x="4118409" y="74875"/>
                  <a:pt x="4320789" y="0"/>
                </a:cubicBezTo>
                <a:cubicBezTo>
                  <a:pt x="4523169" y="-74875"/>
                  <a:pt x="4685589" y="62118"/>
                  <a:pt x="4995648" y="0"/>
                </a:cubicBezTo>
                <a:cubicBezTo>
                  <a:pt x="5305707" y="-62118"/>
                  <a:pt x="5341963" y="7511"/>
                  <a:pt x="5670507" y="0"/>
                </a:cubicBezTo>
                <a:cubicBezTo>
                  <a:pt x="5999051" y="-7511"/>
                  <a:pt x="5872420" y="3184"/>
                  <a:pt x="5933588" y="0"/>
                </a:cubicBezTo>
                <a:cubicBezTo>
                  <a:pt x="5994756" y="-3184"/>
                  <a:pt x="6363342" y="27226"/>
                  <a:pt x="6505502" y="0"/>
                </a:cubicBezTo>
                <a:cubicBezTo>
                  <a:pt x="6647662" y="-27226"/>
                  <a:pt x="6825245" y="19043"/>
                  <a:pt x="6974472" y="0"/>
                </a:cubicBezTo>
                <a:cubicBezTo>
                  <a:pt x="7123699" y="-19043"/>
                  <a:pt x="7208104" y="24993"/>
                  <a:pt x="7340497" y="0"/>
                </a:cubicBezTo>
                <a:cubicBezTo>
                  <a:pt x="7472891" y="-24993"/>
                  <a:pt x="7501756" y="18723"/>
                  <a:pt x="7603578" y="0"/>
                </a:cubicBezTo>
                <a:cubicBezTo>
                  <a:pt x="7705400" y="-18723"/>
                  <a:pt x="7737051" y="25490"/>
                  <a:pt x="7866659" y="0"/>
                </a:cubicBezTo>
                <a:cubicBezTo>
                  <a:pt x="7996267" y="-25490"/>
                  <a:pt x="8372195" y="67592"/>
                  <a:pt x="8541518" y="0"/>
                </a:cubicBezTo>
                <a:cubicBezTo>
                  <a:pt x="8710841" y="-67592"/>
                  <a:pt x="8704944" y="3384"/>
                  <a:pt x="8804598" y="0"/>
                </a:cubicBezTo>
                <a:cubicBezTo>
                  <a:pt x="8904252" y="-3384"/>
                  <a:pt x="9167447" y="60043"/>
                  <a:pt x="9479457" y="0"/>
                </a:cubicBezTo>
                <a:cubicBezTo>
                  <a:pt x="9791467" y="-60043"/>
                  <a:pt x="9617598" y="19674"/>
                  <a:pt x="9742538" y="0"/>
                </a:cubicBezTo>
                <a:cubicBezTo>
                  <a:pt x="9867478" y="-19674"/>
                  <a:pt x="10289541" y="33463"/>
                  <a:pt x="10463150" y="0"/>
                </a:cubicBezTo>
                <a:cubicBezTo>
                  <a:pt x="10558471" y="-3817"/>
                  <a:pt x="10643711" y="64029"/>
                  <a:pt x="10631841" y="168691"/>
                </a:cubicBezTo>
                <a:cubicBezTo>
                  <a:pt x="10660444" y="277211"/>
                  <a:pt x="10599238" y="362507"/>
                  <a:pt x="10631841" y="499315"/>
                </a:cubicBezTo>
                <a:cubicBezTo>
                  <a:pt x="10664444" y="636123"/>
                  <a:pt x="10592357" y="699275"/>
                  <a:pt x="10631841" y="843434"/>
                </a:cubicBezTo>
                <a:cubicBezTo>
                  <a:pt x="10609179" y="949732"/>
                  <a:pt x="10556939" y="1014874"/>
                  <a:pt x="10463150" y="1012125"/>
                </a:cubicBezTo>
                <a:cubicBezTo>
                  <a:pt x="10274205" y="1015031"/>
                  <a:pt x="10116423" y="1009112"/>
                  <a:pt x="9994180" y="1012125"/>
                </a:cubicBezTo>
                <a:cubicBezTo>
                  <a:pt x="9871937" y="1015138"/>
                  <a:pt x="9725399" y="967035"/>
                  <a:pt x="9525210" y="1012125"/>
                </a:cubicBezTo>
                <a:cubicBezTo>
                  <a:pt x="9325021" y="1057215"/>
                  <a:pt x="9088024" y="1010588"/>
                  <a:pt x="8850351" y="1012125"/>
                </a:cubicBezTo>
                <a:cubicBezTo>
                  <a:pt x="8612678" y="1013662"/>
                  <a:pt x="8387599" y="940145"/>
                  <a:pt x="8175492" y="1012125"/>
                </a:cubicBezTo>
                <a:cubicBezTo>
                  <a:pt x="7963385" y="1084105"/>
                  <a:pt x="7726333" y="1007786"/>
                  <a:pt x="7500633" y="1012125"/>
                </a:cubicBezTo>
                <a:cubicBezTo>
                  <a:pt x="7274933" y="1016464"/>
                  <a:pt x="7157066" y="976655"/>
                  <a:pt x="7031664" y="1012125"/>
                </a:cubicBezTo>
                <a:cubicBezTo>
                  <a:pt x="6906262" y="1047595"/>
                  <a:pt x="6860916" y="999059"/>
                  <a:pt x="6768583" y="1012125"/>
                </a:cubicBezTo>
                <a:cubicBezTo>
                  <a:pt x="6676250" y="1025191"/>
                  <a:pt x="6564747" y="1003650"/>
                  <a:pt x="6505502" y="1012125"/>
                </a:cubicBezTo>
                <a:cubicBezTo>
                  <a:pt x="6446257" y="1020600"/>
                  <a:pt x="6322660" y="1006062"/>
                  <a:pt x="6242422" y="1012125"/>
                </a:cubicBezTo>
                <a:cubicBezTo>
                  <a:pt x="6162184" y="1018188"/>
                  <a:pt x="6016083" y="1003192"/>
                  <a:pt x="5876397" y="1012125"/>
                </a:cubicBezTo>
                <a:cubicBezTo>
                  <a:pt x="5736711" y="1021058"/>
                  <a:pt x="5528428" y="950433"/>
                  <a:pt x="5304482" y="1012125"/>
                </a:cubicBezTo>
                <a:cubicBezTo>
                  <a:pt x="5080537" y="1073817"/>
                  <a:pt x="5085764" y="990012"/>
                  <a:pt x="4938457" y="1012125"/>
                </a:cubicBezTo>
                <a:cubicBezTo>
                  <a:pt x="4791151" y="1034238"/>
                  <a:pt x="4574150" y="940740"/>
                  <a:pt x="4263598" y="1012125"/>
                </a:cubicBezTo>
                <a:cubicBezTo>
                  <a:pt x="3953046" y="1083510"/>
                  <a:pt x="4063171" y="1001658"/>
                  <a:pt x="3897573" y="1012125"/>
                </a:cubicBezTo>
                <a:cubicBezTo>
                  <a:pt x="3731976" y="1022592"/>
                  <a:pt x="3577802" y="963812"/>
                  <a:pt x="3428603" y="1012125"/>
                </a:cubicBezTo>
                <a:cubicBezTo>
                  <a:pt x="3279404" y="1060438"/>
                  <a:pt x="2984354" y="946982"/>
                  <a:pt x="2650799" y="1012125"/>
                </a:cubicBezTo>
                <a:cubicBezTo>
                  <a:pt x="2317244" y="1077268"/>
                  <a:pt x="2314657" y="982926"/>
                  <a:pt x="2078885" y="1012125"/>
                </a:cubicBezTo>
                <a:cubicBezTo>
                  <a:pt x="1843113" y="1041324"/>
                  <a:pt x="1728191" y="990928"/>
                  <a:pt x="1506971" y="1012125"/>
                </a:cubicBezTo>
                <a:cubicBezTo>
                  <a:pt x="1285751" y="1033322"/>
                  <a:pt x="1269558" y="994259"/>
                  <a:pt x="1140945" y="1012125"/>
                </a:cubicBezTo>
                <a:cubicBezTo>
                  <a:pt x="1012332" y="1029991"/>
                  <a:pt x="372435" y="963233"/>
                  <a:pt x="168691" y="1012125"/>
                </a:cubicBezTo>
                <a:cubicBezTo>
                  <a:pt x="73575" y="1007872"/>
                  <a:pt x="-11877" y="937212"/>
                  <a:pt x="0" y="843434"/>
                </a:cubicBezTo>
                <a:cubicBezTo>
                  <a:pt x="-34163" y="771982"/>
                  <a:pt x="19771" y="626650"/>
                  <a:pt x="0" y="526305"/>
                </a:cubicBezTo>
                <a:cubicBezTo>
                  <a:pt x="-19771" y="425960"/>
                  <a:pt x="91" y="337863"/>
                  <a:pt x="0" y="168691"/>
                </a:cubicBezTo>
                <a:close/>
              </a:path>
              <a:path w="10631841" h="1012125" stroke="0" extrusionOk="0">
                <a:moveTo>
                  <a:pt x="0" y="168691"/>
                </a:moveTo>
                <a:cubicBezTo>
                  <a:pt x="-23674" y="69253"/>
                  <a:pt x="92816" y="-17551"/>
                  <a:pt x="168691" y="0"/>
                </a:cubicBezTo>
                <a:cubicBezTo>
                  <a:pt x="323837" y="-78797"/>
                  <a:pt x="646091" y="15639"/>
                  <a:pt x="843550" y="0"/>
                </a:cubicBezTo>
                <a:cubicBezTo>
                  <a:pt x="1041009" y="-15639"/>
                  <a:pt x="1275895" y="3741"/>
                  <a:pt x="1518409" y="0"/>
                </a:cubicBezTo>
                <a:cubicBezTo>
                  <a:pt x="1760923" y="-3741"/>
                  <a:pt x="2111054" y="76199"/>
                  <a:pt x="2296213" y="0"/>
                </a:cubicBezTo>
                <a:cubicBezTo>
                  <a:pt x="2481372" y="-76199"/>
                  <a:pt x="2488277" y="4617"/>
                  <a:pt x="2662238" y="0"/>
                </a:cubicBezTo>
                <a:cubicBezTo>
                  <a:pt x="2836200" y="-4617"/>
                  <a:pt x="2965087" y="52311"/>
                  <a:pt x="3131208" y="0"/>
                </a:cubicBezTo>
                <a:cubicBezTo>
                  <a:pt x="3297329" y="-52311"/>
                  <a:pt x="3381001" y="20221"/>
                  <a:pt x="3497233" y="0"/>
                </a:cubicBezTo>
                <a:cubicBezTo>
                  <a:pt x="3613465" y="-20221"/>
                  <a:pt x="3639078" y="21070"/>
                  <a:pt x="3760313" y="0"/>
                </a:cubicBezTo>
                <a:cubicBezTo>
                  <a:pt x="3881548" y="-21070"/>
                  <a:pt x="4265546" y="73773"/>
                  <a:pt x="4435172" y="0"/>
                </a:cubicBezTo>
                <a:cubicBezTo>
                  <a:pt x="4604798" y="-73773"/>
                  <a:pt x="4628940" y="6206"/>
                  <a:pt x="4698253" y="0"/>
                </a:cubicBezTo>
                <a:cubicBezTo>
                  <a:pt x="4767566" y="-6206"/>
                  <a:pt x="5120722" y="26273"/>
                  <a:pt x="5270167" y="0"/>
                </a:cubicBezTo>
                <a:cubicBezTo>
                  <a:pt x="5419612" y="-26273"/>
                  <a:pt x="5762833" y="26528"/>
                  <a:pt x="5945026" y="0"/>
                </a:cubicBezTo>
                <a:cubicBezTo>
                  <a:pt x="6127219" y="-26528"/>
                  <a:pt x="6168198" y="10969"/>
                  <a:pt x="6311052" y="0"/>
                </a:cubicBezTo>
                <a:cubicBezTo>
                  <a:pt x="6453906" y="-10969"/>
                  <a:pt x="6630824" y="39630"/>
                  <a:pt x="6780021" y="0"/>
                </a:cubicBezTo>
                <a:cubicBezTo>
                  <a:pt x="6929218" y="-39630"/>
                  <a:pt x="7024397" y="18212"/>
                  <a:pt x="7248991" y="0"/>
                </a:cubicBezTo>
                <a:cubicBezTo>
                  <a:pt x="7473585" y="-18212"/>
                  <a:pt x="7446231" y="9045"/>
                  <a:pt x="7512072" y="0"/>
                </a:cubicBezTo>
                <a:cubicBezTo>
                  <a:pt x="7577913" y="-9045"/>
                  <a:pt x="8022670" y="48635"/>
                  <a:pt x="8186931" y="0"/>
                </a:cubicBezTo>
                <a:cubicBezTo>
                  <a:pt x="8351192" y="-48635"/>
                  <a:pt x="8487343" y="34446"/>
                  <a:pt x="8758845" y="0"/>
                </a:cubicBezTo>
                <a:cubicBezTo>
                  <a:pt x="9030347" y="-34446"/>
                  <a:pt x="9251904" y="72098"/>
                  <a:pt x="9536649" y="0"/>
                </a:cubicBezTo>
                <a:cubicBezTo>
                  <a:pt x="9821394" y="-72098"/>
                  <a:pt x="10218880" y="4659"/>
                  <a:pt x="10463150" y="0"/>
                </a:cubicBezTo>
                <a:cubicBezTo>
                  <a:pt x="10553995" y="840"/>
                  <a:pt x="10619140" y="85958"/>
                  <a:pt x="10631841" y="168691"/>
                </a:cubicBezTo>
                <a:cubicBezTo>
                  <a:pt x="10662912" y="258838"/>
                  <a:pt x="10617690" y="364258"/>
                  <a:pt x="10631841" y="499315"/>
                </a:cubicBezTo>
                <a:cubicBezTo>
                  <a:pt x="10645992" y="634372"/>
                  <a:pt x="10608079" y="680360"/>
                  <a:pt x="10631841" y="843434"/>
                </a:cubicBezTo>
                <a:cubicBezTo>
                  <a:pt x="10613756" y="950578"/>
                  <a:pt x="10583351" y="1015812"/>
                  <a:pt x="10463150" y="1012125"/>
                </a:cubicBezTo>
                <a:cubicBezTo>
                  <a:pt x="10258441" y="1036456"/>
                  <a:pt x="10005703" y="946805"/>
                  <a:pt x="9788291" y="1012125"/>
                </a:cubicBezTo>
                <a:cubicBezTo>
                  <a:pt x="9570879" y="1077445"/>
                  <a:pt x="9221812" y="949208"/>
                  <a:pt x="9010487" y="1012125"/>
                </a:cubicBezTo>
                <a:cubicBezTo>
                  <a:pt x="8799162" y="1075042"/>
                  <a:pt x="8506269" y="960382"/>
                  <a:pt x="8232684" y="1012125"/>
                </a:cubicBezTo>
                <a:cubicBezTo>
                  <a:pt x="7959099" y="1063868"/>
                  <a:pt x="7798597" y="954623"/>
                  <a:pt x="7454880" y="1012125"/>
                </a:cubicBezTo>
                <a:cubicBezTo>
                  <a:pt x="7111163" y="1069627"/>
                  <a:pt x="7297342" y="986511"/>
                  <a:pt x="7191800" y="1012125"/>
                </a:cubicBezTo>
                <a:cubicBezTo>
                  <a:pt x="7086258" y="1037739"/>
                  <a:pt x="6902032" y="1007125"/>
                  <a:pt x="6825774" y="1012125"/>
                </a:cubicBezTo>
                <a:cubicBezTo>
                  <a:pt x="6749516" y="1017125"/>
                  <a:pt x="6399844" y="986226"/>
                  <a:pt x="6253860" y="1012125"/>
                </a:cubicBezTo>
                <a:cubicBezTo>
                  <a:pt x="6107876" y="1038024"/>
                  <a:pt x="5982825" y="962721"/>
                  <a:pt x="5784890" y="1012125"/>
                </a:cubicBezTo>
                <a:cubicBezTo>
                  <a:pt x="5586955" y="1061529"/>
                  <a:pt x="5552884" y="987885"/>
                  <a:pt x="5418865" y="1012125"/>
                </a:cubicBezTo>
                <a:cubicBezTo>
                  <a:pt x="5284846" y="1036365"/>
                  <a:pt x="5208826" y="982947"/>
                  <a:pt x="5052840" y="1012125"/>
                </a:cubicBezTo>
                <a:cubicBezTo>
                  <a:pt x="4896855" y="1041303"/>
                  <a:pt x="4585948" y="928887"/>
                  <a:pt x="4275036" y="1012125"/>
                </a:cubicBezTo>
                <a:cubicBezTo>
                  <a:pt x="3964124" y="1095363"/>
                  <a:pt x="4088780" y="993953"/>
                  <a:pt x="4011956" y="1012125"/>
                </a:cubicBezTo>
                <a:cubicBezTo>
                  <a:pt x="3935132" y="1030297"/>
                  <a:pt x="3733382" y="960492"/>
                  <a:pt x="3542986" y="1012125"/>
                </a:cubicBezTo>
                <a:cubicBezTo>
                  <a:pt x="3352590" y="1063758"/>
                  <a:pt x="3242531" y="1001763"/>
                  <a:pt x="2971072" y="1012125"/>
                </a:cubicBezTo>
                <a:cubicBezTo>
                  <a:pt x="2699613" y="1022487"/>
                  <a:pt x="2496483" y="964677"/>
                  <a:pt x="2193268" y="1012125"/>
                </a:cubicBezTo>
                <a:cubicBezTo>
                  <a:pt x="1890053" y="1059573"/>
                  <a:pt x="1624155" y="1008423"/>
                  <a:pt x="1415464" y="1012125"/>
                </a:cubicBezTo>
                <a:cubicBezTo>
                  <a:pt x="1206773" y="1015827"/>
                  <a:pt x="1065509" y="985857"/>
                  <a:pt x="946495" y="1012125"/>
                </a:cubicBezTo>
                <a:cubicBezTo>
                  <a:pt x="827481" y="1038393"/>
                  <a:pt x="335124" y="996258"/>
                  <a:pt x="168691" y="1012125"/>
                </a:cubicBezTo>
                <a:cubicBezTo>
                  <a:pt x="74776" y="995141"/>
                  <a:pt x="-8657" y="936108"/>
                  <a:pt x="0" y="843434"/>
                </a:cubicBezTo>
                <a:cubicBezTo>
                  <a:pt x="-2265" y="712356"/>
                  <a:pt x="17550" y="639881"/>
                  <a:pt x="0" y="492568"/>
                </a:cubicBezTo>
                <a:cubicBezTo>
                  <a:pt x="-17550" y="345255"/>
                  <a:pt x="29629" y="304621"/>
                  <a:pt x="0" y="168691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EBB72F-E864-F6BD-43DC-72CFEF51F4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40641" y="1711831"/>
            <a:ext cx="13447159" cy="6532359"/>
          </a:xfrm>
          <a:prstGeom prst="rect">
            <a:avLst/>
          </a:prstGeom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FE83146C-58CF-1ED2-DA72-46D42FFB20ED}"/>
              </a:ext>
            </a:extLst>
          </p:cNvPr>
          <p:cNvSpPr txBox="1"/>
          <p:nvPr/>
        </p:nvSpPr>
        <p:spPr>
          <a:xfrm>
            <a:off x="4579264" y="8943828"/>
            <a:ext cx="98198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nhỏ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đang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bình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tưới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cây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</p:spTree>
    <p:extLst>
      <p:ext uri="{BB962C8B-B14F-4D97-AF65-F5344CB8AC3E}">
        <p14:creationId xmlns:p14="http://schemas.microsoft.com/office/powerpoint/2010/main" val="1856292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88C3E-A18A-E294-5FEF-D51F4568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3735FE3-D06D-28E0-FDC0-DF7DC0E399D3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BAABDED5-72DE-A544-9CDE-E03BED6593DA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D68A85A-449F-8434-D604-CAFA63124494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1CB0E86-8427-388A-8EB8-949D37B0F0B3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D67173A-76FB-BB5D-EBFF-38E31837E841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875A811-FAC4-A2E4-1CA7-4CCB1005E0CE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05847A4-EC01-2E72-69FD-C230C02DC94B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38A9E3F-900A-AFE3-8F42-FF81638083BE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86AA8A4-9C6A-8044-E6C3-4FBCEE7497FD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F59D614-8750-13A3-BF50-01636025FB35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4393A799-3EB5-AAB6-14DF-9219DEC922CA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C48AFCE-20B7-A0EA-A832-FE3355A56540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7AEF9EC-3AB1-C35E-9F39-C66E37FE1FE0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787C26D-39C3-DB08-2AD6-C1F3E0391287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6463615D-CD7B-43A6-034B-98AA461C4878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7E048FF9-CCE5-4BD0-2917-F972B3B59EA1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1E251C75-02C7-5D9B-4FCB-5993B85AC5B8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841C59D1-93E3-B510-BBCA-DA33CDEF69CB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1C7EBD62-FFCE-2166-AA83-55A6B55BA822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83A3E2B-6BAB-55B7-58E6-9AF082F273C9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F611DB4-9531-E1DD-5DE9-FDEF3DD27AEB}"/>
              </a:ext>
            </a:extLst>
          </p:cNvPr>
          <p:cNvSpPr/>
          <p:nvPr/>
        </p:nvSpPr>
        <p:spPr>
          <a:xfrm>
            <a:off x="1283578" y="498105"/>
            <a:ext cx="15404221" cy="1395748"/>
          </a:xfrm>
          <a:custGeom>
            <a:avLst/>
            <a:gdLst>
              <a:gd name="connsiteX0" fmla="*/ 0 w 15404221"/>
              <a:gd name="connsiteY0" fmla="*/ 232629 h 1395748"/>
              <a:gd name="connsiteX1" fmla="*/ 232629 w 15404221"/>
              <a:gd name="connsiteY1" fmla="*/ 0 h 1395748"/>
              <a:gd name="connsiteX2" fmla="*/ 979577 w 15404221"/>
              <a:gd name="connsiteY2" fmla="*/ 0 h 1395748"/>
              <a:gd name="connsiteX3" fmla="*/ 1128967 w 15404221"/>
              <a:gd name="connsiteY3" fmla="*/ 0 h 1395748"/>
              <a:gd name="connsiteX4" fmla="*/ 1875915 w 15404221"/>
              <a:gd name="connsiteY4" fmla="*/ 0 h 1395748"/>
              <a:gd name="connsiteX5" fmla="*/ 2025305 w 15404221"/>
              <a:gd name="connsiteY5" fmla="*/ 0 h 1395748"/>
              <a:gd name="connsiteX6" fmla="*/ 2772253 w 15404221"/>
              <a:gd name="connsiteY6" fmla="*/ 0 h 1395748"/>
              <a:gd name="connsiteX7" fmla="*/ 2921642 w 15404221"/>
              <a:gd name="connsiteY7" fmla="*/ 0 h 1395748"/>
              <a:gd name="connsiteX8" fmla="*/ 3071032 w 15404221"/>
              <a:gd name="connsiteY8" fmla="*/ 0 h 1395748"/>
              <a:gd name="connsiteX9" fmla="*/ 3967370 w 15404221"/>
              <a:gd name="connsiteY9" fmla="*/ 0 h 1395748"/>
              <a:gd name="connsiteX10" fmla="*/ 4714318 w 15404221"/>
              <a:gd name="connsiteY10" fmla="*/ 0 h 1395748"/>
              <a:gd name="connsiteX11" fmla="*/ 5162487 w 15404221"/>
              <a:gd name="connsiteY11" fmla="*/ 0 h 1395748"/>
              <a:gd name="connsiteX12" fmla="*/ 6058825 w 15404221"/>
              <a:gd name="connsiteY12" fmla="*/ 0 h 1395748"/>
              <a:gd name="connsiteX13" fmla="*/ 6805773 w 15404221"/>
              <a:gd name="connsiteY13" fmla="*/ 0 h 1395748"/>
              <a:gd name="connsiteX14" fmla="*/ 7253942 w 15404221"/>
              <a:gd name="connsiteY14" fmla="*/ 0 h 1395748"/>
              <a:gd name="connsiteX15" fmla="*/ 8000890 w 15404221"/>
              <a:gd name="connsiteY15" fmla="*/ 0 h 1395748"/>
              <a:gd name="connsiteX16" fmla="*/ 8747838 w 15404221"/>
              <a:gd name="connsiteY16" fmla="*/ 0 h 1395748"/>
              <a:gd name="connsiteX17" fmla="*/ 9494786 w 15404221"/>
              <a:gd name="connsiteY17" fmla="*/ 0 h 1395748"/>
              <a:gd name="connsiteX18" fmla="*/ 9942955 w 15404221"/>
              <a:gd name="connsiteY18" fmla="*/ 0 h 1395748"/>
              <a:gd name="connsiteX19" fmla="*/ 10092345 w 15404221"/>
              <a:gd name="connsiteY19" fmla="*/ 0 h 1395748"/>
              <a:gd name="connsiteX20" fmla="*/ 10241734 w 15404221"/>
              <a:gd name="connsiteY20" fmla="*/ 0 h 1395748"/>
              <a:gd name="connsiteX21" fmla="*/ 10391124 w 15404221"/>
              <a:gd name="connsiteY21" fmla="*/ 0 h 1395748"/>
              <a:gd name="connsiteX22" fmla="*/ 10689903 w 15404221"/>
              <a:gd name="connsiteY22" fmla="*/ 0 h 1395748"/>
              <a:gd name="connsiteX23" fmla="*/ 11287462 w 15404221"/>
              <a:gd name="connsiteY23" fmla="*/ 0 h 1395748"/>
              <a:gd name="connsiteX24" fmla="*/ 11586241 w 15404221"/>
              <a:gd name="connsiteY24" fmla="*/ 0 h 1395748"/>
              <a:gd name="connsiteX25" fmla="*/ 12333189 w 15404221"/>
              <a:gd name="connsiteY25" fmla="*/ 0 h 1395748"/>
              <a:gd name="connsiteX26" fmla="*/ 12631968 w 15404221"/>
              <a:gd name="connsiteY26" fmla="*/ 0 h 1395748"/>
              <a:gd name="connsiteX27" fmla="*/ 13080137 w 15404221"/>
              <a:gd name="connsiteY27" fmla="*/ 0 h 1395748"/>
              <a:gd name="connsiteX28" fmla="*/ 13976475 w 15404221"/>
              <a:gd name="connsiteY28" fmla="*/ 0 h 1395748"/>
              <a:gd name="connsiteX29" fmla="*/ 14574033 w 15404221"/>
              <a:gd name="connsiteY29" fmla="*/ 0 h 1395748"/>
              <a:gd name="connsiteX30" fmla="*/ 15171592 w 15404221"/>
              <a:gd name="connsiteY30" fmla="*/ 0 h 1395748"/>
              <a:gd name="connsiteX31" fmla="*/ 15404221 w 15404221"/>
              <a:gd name="connsiteY31" fmla="*/ 232629 h 1395748"/>
              <a:gd name="connsiteX32" fmla="*/ 15404221 w 15404221"/>
              <a:gd name="connsiteY32" fmla="*/ 669959 h 1395748"/>
              <a:gd name="connsiteX33" fmla="*/ 15404221 w 15404221"/>
              <a:gd name="connsiteY33" fmla="*/ 1163119 h 1395748"/>
              <a:gd name="connsiteX34" fmla="*/ 15171592 w 15404221"/>
              <a:gd name="connsiteY34" fmla="*/ 1395748 h 1395748"/>
              <a:gd name="connsiteX35" fmla="*/ 14275254 w 15404221"/>
              <a:gd name="connsiteY35" fmla="*/ 1395748 h 1395748"/>
              <a:gd name="connsiteX36" fmla="*/ 13827085 w 15404221"/>
              <a:gd name="connsiteY36" fmla="*/ 1395748 h 1395748"/>
              <a:gd name="connsiteX37" fmla="*/ 13080137 w 15404221"/>
              <a:gd name="connsiteY37" fmla="*/ 1395748 h 1395748"/>
              <a:gd name="connsiteX38" fmla="*/ 12631968 w 15404221"/>
              <a:gd name="connsiteY38" fmla="*/ 1395748 h 1395748"/>
              <a:gd name="connsiteX39" fmla="*/ 11885020 w 15404221"/>
              <a:gd name="connsiteY39" fmla="*/ 1395748 h 1395748"/>
              <a:gd name="connsiteX40" fmla="*/ 10988682 w 15404221"/>
              <a:gd name="connsiteY40" fmla="*/ 1395748 h 1395748"/>
              <a:gd name="connsiteX41" fmla="*/ 10689903 w 15404221"/>
              <a:gd name="connsiteY41" fmla="*/ 1395748 h 1395748"/>
              <a:gd name="connsiteX42" fmla="*/ 10092345 w 15404221"/>
              <a:gd name="connsiteY42" fmla="*/ 1395748 h 1395748"/>
              <a:gd name="connsiteX43" fmla="*/ 9644176 w 15404221"/>
              <a:gd name="connsiteY43" fmla="*/ 1395748 h 1395748"/>
              <a:gd name="connsiteX44" fmla="*/ 8897228 w 15404221"/>
              <a:gd name="connsiteY44" fmla="*/ 1395748 h 1395748"/>
              <a:gd name="connsiteX45" fmla="*/ 8000890 w 15404221"/>
              <a:gd name="connsiteY45" fmla="*/ 1395748 h 1395748"/>
              <a:gd name="connsiteX46" fmla="*/ 7253942 w 15404221"/>
              <a:gd name="connsiteY46" fmla="*/ 1395748 h 1395748"/>
              <a:gd name="connsiteX47" fmla="*/ 6955162 w 15404221"/>
              <a:gd name="connsiteY47" fmla="*/ 1395748 h 1395748"/>
              <a:gd name="connsiteX48" fmla="*/ 6506993 w 15404221"/>
              <a:gd name="connsiteY48" fmla="*/ 1395748 h 1395748"/>
              <a:gd name="connsiteX49" fmla="*/ 5909435 w 15404221"/>
              <a:gd name="connsiteY49" fmla="*/ 1395748 h 1395748"/>
              <a:gd name="connsiteX50" fmla="*/ 5013097 w 15404221"/>
              <a:gd name="connsiteY50" fmla="*/ 1395748 h 1395748"/>
              <a:gd name="connsiteX51" fmla="*/ 4116759 w 15404221"/>
              <a:gd name="connsiteY51" fmla="*/ 1395748 h 1395748"/>
              <a:gd name="connsiteX52" fmla="*/ 3967370 w 15404221"/>
              <a:gd name="connsiteY52" fmla="*/ 1395748 h 1395748"/>
              <a:gd name="connsiteX53" fmla="*/ 3519201 w 15404221"/>
              <a:gd name="connsiteY53" fmla="*/ 1395748 h 1395748"/>
              <a:gd name="connsiteX54" fmla="*/ 3071032 w 15404221"/>
              <a:gd name="connsiteY54" fmla="*/ 1395748 h 1395748"/>
              <a:gd name="connsiteX55" fmla="*/ 2772253 w 15404221"/>
              <a:gd name="connsiteY55" fmla="*/ 1395748 h 1395748"/>
              <a:gd name="connsiteX56" fmla="*/ 2025305 w 15404221"/>
              <a:gd name="connsiteY56" fmla="*/ 1395748 h 1395748"/>
              <a:gd name="connsiteX57" fmla="*/ 1278356 w 15404221"/>
              <a:gd name="connsiteY57" fmla="*/ 1395748 h 1395748"/>
              <a:gd name="connsiteX58" fmla="*/ 232629 w 15404221"/>
              <a:gd name="connsiteY58" fmla="*/ 1395748 h 1395748"/>
              <a:gd name="connsiteX59" fmla="*/ 0 w 15404221"/>
              <a:gd name="connsiteY59" fmla="*/ 1163119 h 1395748"/>
              <a:gd name="connsiteX60" fmla="*/ 0 w 15404221"/>
              <a:gd name="connsiteY60" fmla="*/ 697874 h 1395748"/>
              <a:gd name="connsiteX61" fmla="*/ 0 w 15404221"/>
              <a:gd name="connsiteY61" fmla="*/ 232629 h 139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04221" h="1395748" fill="none" extrusionOk="0">
                <a:moveTo>
                  <a:pt x="0" y="232629"/>
                </a:moveTo>
                <a:cubicBezTo>
                  <a:pt x="5479" y="89278"/>
                  <a:pt x="117106" y="13492"/>
                  <a:pt x="232629" y="0"/>
                </a:cubicBezTo>
                <a:cubicBezTo>
                  <a:pt x="590794" y="-958"/>
                  <a:pt x="699874" y="74538"/>
                  <a:pt x="979577" y="0"/>
                </a:cubicBezTo>
                <a:cubicBezTo>
                  <a:pt x="1259280" y="-74538"/>
                  <a:pt x="1091573" y="4599"/>
                  <a:pt x="1128967" y="0"/>
                </a:cubicBezTo>
                <a:cubicBezTo>
                  <a:pt x="1166361" y="-4599"/>
                  <a:pt x="1518340" y="10771"/>
                  <a:pt x="1875915" y="0"/>
                </a:cubicBezTo>
                <a:cubicBezTo>
                  <a:pt x="2233490" y="-10771"/>
                  <a:pt x="1988748" y="9704"/>
                  <a:pt x="2025305" y="0"/>
                </a:cubicBezTo>
                <a:cubicBezTo>
                  <a:pt x="2061862" y="-9704"/>
                  <a:pt x="2615399" y="23812"/>
                  <a:pt x="2772253" y="0"/>
                </a:cubicBezTo>
                <a:cubicBezTo>
                  <a:pt x="2929107" y="-23812"/>
                  <a:pt x="2872674" y="15620"/>
                  <a:pt x="2921642" y="0"/>
                </a:cubicBezTo>
                <a:cubicBezTo>
                  <a:pt x="2970610" y="-15620"/>
                  <a:pt x="3030745" y="2801"/>
                  <a:pt x="3071032" y="0"/>
                </a:cubicBezTo>
                <a:cubicBezTo>
                  <a:pt x="3111319" y="-2801"/>
                  <a:pt x="3669600" y="35508"/>
                  <a:pt x="3967370" y="0"/>
                </a:cubicBezTo>
                <a:cubicBezTo>
                  <a:pt x="4265140" y="-35508"/>
                  <a:pt x="4357197" y="89329"/>
                  <a:pt x="4714318" y="0"/>
                </a:cubicBezTo>
                <a:cubicBezTo>
                  <a:pt x="5071439" y="-89329"/>
                  <a:pt x="4993752" y="38195"/>
                  <a:pt x="5162487" y="0"/>
                </a:cubicBezTo>
                <a:cubicBezTo>
                  <a:pt x="5331222" y="-38195"/>
                  <a:pt x="5826666" y="63775"/>
                  <a:pt x="6058825" y="0"/>
                </a:cubicBezTo>
                <a:cubicBezTo>
                  <a:pt x="6290984" y="-63775"/>
                  <a:pt x="6467938" y="56170"/>
                  <a:pt x="6805773" y="0"/>
                </a:cubicBezTo>
                <a:cubicBezTo>
                  <a:pt x="7143608" y="-56170"/>
                  <a:pt x="7052779" y="41744"/>
                  <a:pt x="7253942" y="0"/>
                </a:cubicBezTo>
                <a:cubicBezTo>
                  <a:pt x="7455105" y="-41744"/>
                  <a:pt x="7709266" y="70753"/>
                  <a:pt x="8000890" y="0"/>
                </a:cubicBezTo>
                <a:cubicBezTo>
                  <a:pt x="8292514" y="-70753"/>
                  <a:pt x="8457443" y="81483"/>
                  <a:pt x="8747838" y="0"/>
                </a:cubicBezTo>
                <a:cubicBezTo>
                  <a:pt x="9038233" y="-81483"/>
                  <a:pt x="9330268" y="42959"/>
                  <a:pt x="9494786" y="0"/>
                </a:cubicBezTo>
                <a:cubicBezTo>
                  <a:pt x="9659304" y="-42959"/>
                  <a:pt x="9812290" y="45452"/>
                  <a:pt x="9942955" y="0"/>
                </a:cubicBezTo>
                <a:cubicBezTo>
                  <a:pt x="10073620" y="-45452"/>
                  <a:pt x="10047377" y="1561"/>
                  <a:pt x="10092345" y="0"/>
                </a:cubicBezTo>
                <a:cubicBezTo>
                  <a:pt x="10137313" y="-1561"/>
                  <a:pt x="10171958" y="9464"/>
                  <a:pt x="10241734" y="0"/>
                </a:cubicBezTo>
                <a:cubicBezTo>
                  <a:pt x="10311510" y="-9464"/>
                  <a:pt x="10356884" y="13517"/>
                  <a:pt x="10391124" y="0"/>
                </a:cubicBezTo>
                <a:cubicBezTo>
                  <a:pt x="10425364" y="-13517"/>
                  <a:pt x="10586204" y="33342"/>
                  <a:pt x="10689903" y="0"/>
                </a:cubicBezTo>
                <a:cubicBezTo>
                  <a:pt x="10793602" y="-33342"/>
                  <a:pt x="11059252" y="5264"/>
                  <a:pt x="11287462" y="0"/>
                </a:cubicBezTo>
                <a:cubicBezTo>
                  <a:pt x="11515672" y="-5264"/>
                  <a:pt x="11485217" y="31699"/>
                  <a:pt x="11586241" y="0"/>
                </a:cubicBezTo>
                <a:cubicBezTo>
                  <a:pt x="11687265" y="-31699"/>
                  <a:pt x="12016859" y="8400"/>
                  <a:pt x="12333189" y="0"/>
                </a:cubicBezTo>
                <a:cubicBezTo>
                  <a:pt x="12649519" y="-8400"/>
                  <a:pt x="12509680" y="24050"/>
                  <a:pt x="12631968" y="0"/>
                </a:cubicBezTo>
                <a:cubicBezTo>
                  <a:pt x="12754256" y="-24050"/>
                  <a:pt x="12973949" y="48300"/>
                  <a:pt x="13080137" y="0"/>
                </a:cubicBezTo>
                <a:cubicBezTo>
                  <a:pt x="13186325" y="-48300"/>
                  <a:pt x="13751948" y="40671"/>
                  <a:pt x="13976475" y="0"/>
                </a:cubicBezTo>
                <a:cubicBezTo>
                  <a:pt x="14201002" y="-40671"/>
                  <a:pt x="14435218" y="53835"/>
                  <a:pt x="14574033" y="0"/>
                </a:cubicBezTo>
                <a:cubicBezTo>
                  <a:pt x="14712848" y="-53835"/>
                  <a:pt x="14918370" y="46111"/>
                  <a:pt x="15171592" y="0"/>
                </a:cubicBezTo>
                <a:cubicBezTo>
                  <a:pt x="15279964" y="25308"/>
                  <a:pt x="15422987" y="125292"/>
                  <a:pt x="15404221" y="232629"/>
                </a:cubicBezTo>
                <a:cubicBezTo>
                  <a:pt x="15424305" y="352351"/>
                  <a:pt x="15390542" y="481750"/>
                  <a:pt x="15404221" y="669959"/>
                </a:cubicBezTo>
                <a:cubicBezTo>
                  <a:pt x="15417900" y="858168"/>
                  <a:pt x="15389358" y="996578"/>
                  <a:pt x="15404221" y="1163119"/>
                </a:cubicBezTo>
                <a:cubicBezTo>
                  <a:pt x="15399662" y="1263540"/>
                  <a:pt x="15298408" y="1389597"/>
                  <a:pt x="15171592" y="1395748"/>
                </a:cubicBezTo>
                <a:cubicBezTo>
                  <a:pt x="14788386" y="1443630"/>
                  <a:pt x="14528477" y="1300937"/>
                  <a:pt x="14275254" y="1395748"/>
                </a:cubicBezTo>
                <a:cubicBezTo>
                  <a:pt x="14022031" y="1490559"/>
                  <a:pt x="13978817" y="1357204"/>
                  <a:pt x="13827085" y="1395748"/>
                </a:cubicBezTo>
                <a:cubicBezTo>
                  <a:pt x="13675353" y="1434292"/>
                  <a:pt x="13259439" y="1392852"/>
                  <a:pt x="13080137" y="1395748"/>
                </a:cubicBezTo>
                <a:cubicBezTo>
                  <a:pt x="12900835" y="1398644"/>
                  <a:pt x="12728734" y="1358421"/>
                  <a:pt x="12631968" y="1395748"/>
                </a:cubicBezTo>
                <a:cubicBezTo>
                  <a:pt x="12535202" y="1433075"/>
                  <a:pt x="12046005" y="1333747"/>
                  <a:pt x="11885020" y="1395748"/>
                </a:cubicBezTo>
                <a:cubicBezTo>
                  <a:pt x="11724035" y="1457749"/>
                  <a:pt x="11411193" y="1303261"/>
                  <a:pt x="10988682" y="1395748"/>
                </a:cubicBezTo>
                <a:cubicBezTo>
                  <a:pt x="10566171" y="1488235"/>
                  <a:pt x="10770528" y="1372901"/>
                  <a:pt x="10689903" y="1395748"/>
                </a:cubicBezTo>
                <a:cubicBezTo>
                  <a:pt x="10609278" y="1418595"/>
                  <a:pt x="10300647" y="1355103"/>
                  <a:pt x="10092345" y="1395748"/>
                </a:cubicBezTo>
                <a:cubicBezTo>
                  <a:pt x="9884043" y="1436393"/>
                  <a:pt x="9777431" y="1352492"/>
                  <a:pt x="9644176" y="1395748"/>
                </a:cubicBezTo>
                <a:cubicBezTo>
                  <a:pt x="9510921" y="1439004"/>
                  <a:pt x="9223386" y="1314670"/>
                  <a:pt x="8897228" y="1395748"/>
                </a:cubicBezTo>
                <a:cubicBezTo>
                  <a:pt x="8571070" y="1476826"/>
                  <a:pt x="8399277" y="1336193"/>
                  <a:pt x="8000890" y="1395748"/>
                </a:cubicBezTo>
                <a:cubicBezTo>
                  <a:pt x="7602503" y="1455303"/>
                  <a:pt x="7416198" y="1346173"/>
                  <a:pt x="7253942" y="1395748"/>
                </a:cubicBezTo>
                <a:cubicBezTo>
                  <a:pt x="7091686" y="1445323"/>
                  <a:pt x="7034618" y="1388522"/>
                  <a:pt x="6955162" y="1395748"/>
                </a:cubicBezTo>
                <a:cubicBezTo>
                  <a:pt x="6875706" y="1402974"/>
                  <a:pt x="6598822" y="1351884"/>
                  <a:pt x="6506993" y="1395748"/>
                </a:cubicBezTo>
                <a:cubicBezTo>
                  <a:pt x="6415164" y="1439612"/>
                  <a:pt x="6070750" y="1360210"/>
                  <a:pt x="5909435" y="1395748"/>
                </a:cubicBezTo>
                <a:cubicBezTo>
                  <a:pt x="5748120" y="1431286"/>
                  <a:pt x="5298300" y="1377183"/>
                  <a:pt x="5013097" y="1395748"/>
                </a:cubicBezTo>
                <a:cubicBezTo>
                  <a:pt x="4727894" y="1414313"/>
                  <a:pt x="4477791" y="1319461"/>
                  <a:pt x="4116759" y="1395748"/>
                </a:cubicBezTo>
                <a:cubicBezTo>
                  <a:pt x="3755727" y="1472035"/>
                  <a:pt x="4034871" y="1386658"/>
                  <a:pt x="3967370" y="1395748"/>
                </a:cubicBezTo>
                <a:cubicBezTo>
                  <a:pt x="3899869" y="1404838"/>
                  <a:pt x="3723895" y="1357262"/>
                  <a:pt x="3519201" y="1395748"/>
                </a:cubicBezTo>
                <a:cubicBezTo>
                  <a:pt x="3314507" y="1434234"/>
                  <a:pt x="3184447" y="1359116"/>
                  <a:pt x="3071032" y="1395748"/>
                </a:cubicBezTo>
                <a:cubicBezTo>
                  <a:pt x="2957617" y="1432380"/>
                  <a:pt x="2904593" y="1377801"/>
                  <a:pt x="2772253" y="1395748"/>
                </a:cubicBezTo>
                <a:cubicBezTo>
                  <a:pt x="2639913" y="1413695"/>
                  <a:pt x="2292313" y="1353196"/>
                  <a:pt x="2025305" y="1395748"/>
                </a:cubicBezTo>
                <a:cubicBezTo>
                  <a:pt x="1758297" y="1438300"/>
                  <a:pt x="1582554" y="1352522"/>
                  <a:pt x="1278356" y="1395748"/>
                </a:cubicBezTo>
                <a:cubicBezTo>
                  <a:pt x="974158" y="1438974"/>
                  <a:pt x="679019" y="1337044"/>
                  <a:pt x="232629" y="1395748"/>
                </a:cubicBezTo>
                <a:cubicBezTo>
                  <a:pt x="109167" y="1404176"/>
                  <a:pt x="-17341" y="1279048"/>
                  <a:pt x="0" y="1163119"/>
                </a:cubicBezTo>
                <a:cubicBezTo>
                  <a:pt x="-48965" y="952463"/>
                  <a:pt x="33371" y="866951"/>
                  <a:pt x="0" y="697874"/>
                </a:cubicBezTo>
                <a:cubicBezTo>
                  <a:pt x="-33371" y="528798"/>
                  <a:pt x="15590" y="406170"/>
                  <a:pt x="0" y="232629"/>
                </a:cubicBezTo>
                <a:close/>
              </a:path>
              <a:path w="15404221" h="1395748" stroke="0" extrusionOk="0">
                <a:moveTo>
                  <a:pt x="0" y="232629"/>
                </a:moveTo>
                <a:cubicBezTo>
                  <a:pt x="-7473" y="102172"/>
                  <a:pt x="110135" y="-6073"/>
                  <a:pt x="232629" y="0"/>
                </a:cubicBezTo>
                <a:cubicBezTo>
                  <a:pt x="530251" y="-39013"/>
                  <a:pt x="765810" y="45213"/>
                  <a:pt x="979577" y="0"/>
                </a:cubicBezTo>
                <a:cubicBezTo>
                  <a:pt x="1193344" y="-45213"/>
                  <a:pt x="1520980" y="9732"/>
                  <a:pt x="1726525" y="0"/>
                </a:cubicBezTo>
                <a:cubicBezTo>
                  <a:pt x="1932070" y="-9732"/>
                  <a:pt x="2217775" y="39711"/>
                  <a:pt x="2622863" y="0"/>
                </a:cubicBezTo>
                <a:cubicBezTo>
                  <a:pt x="3027951" y="-39711"/>
                  <a:pt x="2813641" y="15660"/>
                  <a:pt x="2921642" y="0"/>
                </a:cubicBezTo>
                <a:cubicBezTo>
                  <a:pt x="3029643" y="-15660"/>
                  <a:pt x="3262351" y="6717"/>
                  <a:pt x="3369811" y="0"/>
                </a:cubicBezTo>
                <a:cubicBezTo>
                  <a:pt x="3477271" y="-6717"/>
                  <a:pt x="3525443" y="12329"/>
                  <a:pt x="3668590" y="0"/>
                </a:cubicBezTo>
                <a:cubicBezTo>
                  <a:pt x="3811737" y="-12329"/>
                  <a:pt x="3758137" y="10569"/>
                  <a:pt x="3817980" y="0"/>
                </a:cubicBezTo>
                <a:cubicBezTo>
                  <a:pt x="3877823" y="-10569"/>
                  <a:pt x="4245010" y="75733"/>
                  <a:pt x="4564928" y="0"/>
                </a:cubicBezTo>
                <a:cubicBezTo>
                  <a:pt x="4884846" y="-75733"/>
                  <a:pt x="4649078" y="16745"/>
                  <a:pt x="4714318" y="0"/>
                </a:cubicBezTo>
                <a:cubicBezTo>
                  <a:pt x="4779558" y="-16745"/>
                  <a:pt x="5115574" y="60228"/>
                  <a:pt x="5311876" y="0"/>
                </a:cubicBezTo>
                <a:cubicBezTo>
                  <a:pt x="5508178" y="-60228"/>
                  <a:pt x="5806223" y="57612"/>
                  <a:pt x="6058825" y="0"/>
                </a:cubicBezTo>
                <a:cubicBezTo>
                  <a:pt x="6311427" y="-57612"/>
                  <a:pt x="6295015" y="22267"/>
                  <a:pt x="6357604" y="0"/>
                </a:cubicBezTo>
                <a:cubicBezTo>
                  <a:pt x="6420193" y="-22267"/>
                  <a:pt x="6600715" y="14869"/>
                  <a:pt x="6805773" y="0"/>
                </a:cubicBezTo>
                <a:cubicBezTo>
                  <a:pt x="7010831" y="-14869"/>
                  <a:pt x="7162442" y="22370"/>
                  <a:pt x="7253942" y="0"/>
                </a:cubicBezTo>
                <a:cubicBezTo>
                  <a:pt x="7345442" y="-22370"/>
                  <a:pt x="7354892" y="11921"/>
                  <a:pt x="7403331" y="0"/>
                </a:cubicBezTo>
                <a:cubicBezTo>
                  <a:pt x="7451770" y="-11921"/>
                  <a:pt x="7990832" y="60089"/>
                  <a:pt x="8150279" y="0"/>
                </a:cubicBezTo>
                <a:cubicBezTo>
                  <a:pt x="8309726" y="-60089"/>
                  <a:pt x="8519938" y="29350"/>
                  <a:pt x="8747838" y="0"/>
                </a:cubicBezTo>
                <a:cubicBezTo>
                  <a:pt x="8975738" y="-29350"/>
                  <a:pt x="9381079" y="19748"/>
                  <a:pt x="9644176" y="0"/>
                </a:cubicBezTo>
                <a:cubicBezTo>
                  <a:pt x="9907273" y="-19748"/>
                  <a:pt x="10047771" y="37262"/>
                  <a:pt x="10241734" y="0"/>
                </a:cubicBezTo>
                <a:cubicBezTo>
                  <a:pt x="10435697" y="-37262"/>
                  <a:pt x="10951000" y="15514"/>
                  <a:pt x="11138072" y="0"/>
                </a:cubicBezTo>
                <a:cubicBezTo>
                  <a:pt x="11325144" y="-15514"/>
                  <a:pt x="11256917" y="6714"/>
                  <a:pt x="11287462" y="0"/>
                </a:cubicBezTo>
                <a:cubicBezTo>
                  <a:pt x="11318007" y="-6714"/>
                  <a:pt x="11375836" y="14332"/>
                  <a:pt x="11436851" y="0"/>
                </a:cubicBezTo>
                <a:cubicBezTo>
                  <a:pt x="11497866" y="-14332"/>
                  <a:pt x="11752070" y="23356"/>
                  <a:pt x="12034410" y="0"/>
                </a:cubicBezTo>
                <a:cubicBezTo>
                  <a:pt x="12316750" y="-23356"/>
                  <a:pt x="12264945" y="28765"/>
                  <a:pt x="12333189" y="0"/>
                </a:cubicBezTo>
                <a:cubicBezTo>
                  <a:pt x="12401433" y="-28765"/>
                  <a:pt x="12670323" y="53302"/>
                  <a:pt x="12930748" y="0"/>
                </a:cubicBezTo>
                <a:cubicBezTo>
                  <a:pt x="13191173" y="-53302"/>
                  <a:pt x="13018195" y="16324"/>
                  <a:pt x="13080137" y="0"/>
                </a:cubicBezTo>
                <a:cubicBezTo>
                  <a:pt x="13142079" y="-16324"/>
                  <a:pt x="13661649" y="31607"/>
                  <a:pt x="13976475" y="0"/>
                </a:cubicBezTo>
                <a:cubicBezTo>
                  <a:pt x="14291301" y="-31607"/>
                  <a:pt x="14721577" y="55175"/>
                  <a:pt x="15171592" y="0"/>
                </a:cubicBezTo>
                <a:cubicBezTo>
                  <a:pt x="15287044" y="26998"/>
                  <a:pt x="15409013" y="100200"/>
                  <a:pt x="15404221" y="232629"/>
                </a:cubicBezTo>
                <a:cubicBezTo>
                  <a:pt x="15450264" y="364885"/>
                  <a:pt x="15373348" y="521766"/>
                  <a:pt x="15404221" y="707179"/>
                </a:cubicBezTo>
                <a:cubicBezTo>
                  <a:pt x="15435094" y="892592"/>
                  <a:pt x="15355483" y="1001666"/>
                  <a:pt x="15404221" y="1163119"/>
                </a:cubicBezTo>
                <a:cubicBezTo>
                  <a:pt x="15377146" y="1307196"/>
                  <a:pt x="15292350" y="1399261"/>
                  <a:pt x="15171592" y="1395748"/>
                </a:cubicBezTo>
                <a:cubicBezTo>
                  <a:pt x="14936558" y="1458006"/>
                  <a:pt x="14843868" y="1371030"/>
                  <a:pt x="14574033" y="1395748"/>
                </a:cubicBezTo>
                <a:cubicBezTo>
                  <a:pt x="14304198" y="1420466"/>
                  <a:pt x="14090669" y="1309142"/>
                  <a:pt x="13677696" y="1395748"/>
                </a:cubicBezTo>
                <a:cubicBezTo>
                  <a:pt x="13264723" y="1482354"/>
                  <a:pt x="13586537" y="1387380"/>
                  <a:pt x="13528306" y="1395748"/>
                </a:cubicBezTo>
                <a:cubicBezTo>
                  <a:pt x="13470075" y="1404116"/>
                  <a:pt x="13233649" y="1361199"/>
                  <a:pt x="13080137" y="1395748"/>
                </a:cubicBezTo>
                <a:cubicBezTo>
                  <a:pt x="12926625" y="1430297"/>
                  <a:pt x="12690360" y="1348925"/>
                  <a:pt x="12482579" y="1395748"/>
                </a:cubicBezTo>
                <a:cubicBezTo>
                  <a:pt x="12274798" y="1442571"/>
                  <a:pt x="11972407" y="1289047"/>
                  <a:pt x="11586241" y="1395748"/>
                </a:cubicBezTo>
                <a:cubicBezTo>
                  <a:pt x="11200075" y="1502449"/>
                  <a:pt x="10896275" y="1346088"/>
                  <a:pt x="10689903" y="1395748"/>
                </a:cubicBezTo>
                <a:cubicBezTo>
                  <a:pt x="10483531" y="1445408"/>
                  <a:pt x="10460812" y="1385890"/>
                  <a:pt x="10241734" y="1395748"/>
                </a:cubicBezTo>
                <a:cubicBezTo>
                  <a:pt x="10022656" y="1405606"/>
                  <a:pt x="9783005" y="1329532"/>
                  <a:pt x="9644176" y="1395748"/>
                </a:cubicBezTo>
                <a:cubicBezTo>
                  <a:pt x="9505347" y="1461964"/>
                  <a:pt x="9032866" y="1373530"/>
                  <a:pt x="8747838" y="1395748"/>
                </a:cubicBezTo>
                <a:cubicBezTo>
                  <a:pt x="8462810" y="1417966"/>
                  <a:pt x="8635040" y="1387034"/>
                  <a:pt x="8598448" y="1395748"/>
                </a:cubicBezTo>
                <a:cubicBezTo>
                  <a:pt x="8561856" y="1404462"/>
                  <a:pt x="8384037" y="1387663"/>
                  <a:pt x="8299669" y="1395748"/>
                </a:cubicBezTo>
                <a:cubicBezTo>
                  <a:pt x="8215301" y="1403833"/>
                  <a:pt x="8056719" y="1381751"/>
                  <a:pt x="7851500" y="1395748"/>
                </a:cubicBezTo>
                <a:cubicBezTo>
                  <a:pt x="7646281" y="1409745"/>
                  <a:pt x="7530311" y="1351800"/>
                  <a:pt x="7403331" y="1395748"/>
                </a:cubicBezTo>
                <a:cubicBezTo>
                  <a:pt x="7276351" y="1439696"/>
                  <a:pt x="7019130" y="1374065"/>
                  <a:pt x="6805773" y="1395748"/>
                </a:cubicBezTo>
                <a:cubicBezTo>
                  <a:pt x="6592416" y="1417431"/>
                  <a:pt x="6224905" y="1360764"/>
                  <a:pt x="6058825" y="1395748"/>
                </a:cubicBezTo>
                <a:cubicBezTo>
                  <a:pt x="5892745" y="1430732"/>
                  <a:pt x="5604786" y="1323494"/>
                  <a:pt x="5162487" y="1395748"/>
                </a:cubicBezTo>
                <a:cubicBezTo>
                  <a:pt x="4720188" y="1468002"/>
                  <a:pt x="4572670" y="1347413"/>
                  <a:pt x="4415539" y="1395748"/>
                </a:cubicBezTo>
                <a:cubicBezTo>
                  <a:pt x="4258408" y="1444083"/>
                  <a:pt x="4016498" y="1313290"/>
                  <a:pt x="3668590" y="1395748"/>
                </a:cubicBezTo>
                <a:cubicBezTo>
                  <a:pt x="3320682" y="1478206"/>
                  <a:pt x="3094329" y="1360086"/>
                  <a:pt x="2921642" y="1395748"/>
                </a:cubicBezTo>
                <a:cubicBezTo>
                  <a:pt x="2748955" y="1431410"/>
                  <a:pt x="2504983" y="1335420"/>
                  <a:pt x="2174694" y="1395748"/>
                </a:cubicBezTo>
                <a:cubicBezTo>
                  <a:pt x="1844405" y="1456076"/>
                  <a:pt x="1595854" y="1353138"/>
                  <a:pt x="1427746" y="1395748"/>
                </a:cubicBezTo>
                <a:cubicBezTo>
                  <a:pt x="1259638" y="1438358"/>
                  <a:pt x="471807" y="1325601"/>
                  <a:pt x="232629" y="1395748"/>
                </a:cubicBezTo>
                <a:cubicBezTo>
                  <a:pt x="112674" y="1406052"/>
                  <a:pt x="-663" y="1295183"/>
                  <a:pt x="0" y="1163119"/>
                </a:cubicBezTo>
                <a:cubicBezTo>
                  <a:pt x="-2144" y="1002676"/>
                  <a:pt x="57991" y="902033"/>
                  <a:pt x="0" y="679264"/>
                </a:cubicBezTo>
                <a:cubicBezTo>
                  <a:pt x="-57991" y="456496"/>
                  <a:pt x="41899" y="382900"/>
                  <a:pt x="0" y="23262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C44D5574-85D5-4BF1-A435-E6E23C3C6A5C}"/>
              </a:ext>
            </a:extLst>
          </p:cNvPr>
          <p:cNvSpPr txBox="1"/>
          <p:nvPr/>
        </p:nvSpPr>
        <p:spPr>
          <a:xfrm>
            <a:off x="1447800" y="580294"/>
            <a:ext cx="149352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Em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chia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một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F0D849-3F20-31A8-166F-16D6C2AD4D43}"/>
              </a:ext>
            </a:extLst>
          </p:cNvPr>
          <p:cNvSpPr/>
          <p:nvPr/>
        </p:nvSpPr>
        <p:spPr>
          <a:xfrm>
            <a:off x="3143308" y="8475106"/>
            <a:ext cx="10631841" cy="1012125"/>
          </a:xfrm>
          <a:custGeom>
            <a:avLst/>
            <a:gdLst>
              <a:gd name="connsiteX0" fmla="*/ 0 w 10631841"/>
              <a:gd name="connsiteY0" fmla="*/ 168691 h 1012125"/>
              <a:gd name="connsiteX1" fmla="*/ 168691 w 10631841"/>
              <a:gd name="connsiteY1" fmla="*/ 0 h 1012125"/>
              <a:gd name="connsiteX2" fmla="*/ 843550 w 10631841"/>
              <a:gd name="connsiteY2" fmla="*/ 0 h 1012125"/>
              <a:gd name="connsiteX3" fmla="*/ 1621354 w 10631841"/>
              <a:gd name="connsiteY3" fmla="*/ 0 h 1012125"/>
              <a:gd name="connsiteX4" fmla="*/ 2296213 w 10631841"/>
              <a:gd name="connsiteY4" fmla="*/ 0 h 1012125"/>
              <a:gd name="connsiteX5" fmla="*/ 2971072 w 10631841"/>
              <a:gd name="connsiteY5" fmla="*/ 0 h 1012125"/>
              <a:gd name="connsiteX6" fmla="*/ 3645930 w 10631841"/>
              <a:gd name="connsiteY6" fmla="*/ 0 h 1012125"/>
              <a:gd name="connsiteX7" fmla="*/ 4320789 w 10631841"/>
              <a:gd name="connsiteY7" fmla="*/ 0 h 1012125"/>
              <a:gd name="connsiteX8" fmla="*/ 4995648 w 10631841"/>
              <a:gd name="connsiteY8" fmla="*/ 0 h 1012125"/>
              <a:gd name="connsiteX9" fmla="*/ 5670507 w 10631841"/>
              <a:gd name="connsiteY9" fmla="*/ 0 h 1012125"/>
              <a:gd name="connsiteX10" fmla="*/ 5933588 w 10631841"/>
              <a:gd name="connsiteY10" fmla="*/ 0 h 1012125"/>
              <a:gd name="connsiteX11" fmla="*/ 6505502 w 10631841"/>
              <a:gd name="connsiteY11" fmla="*/ 0 h 1012125"/>
              <a:gd name="connsiteX12" fmla="*/ 6974472 w 10631841"/>
              <a:gd name="connsiteY12" fmla="*/ 0 h 1012125"/>
              <a:gd name="connsiteX13" fmla="*/ 7340497 w 10631841"/>
              <a:gd name="connsiteY13" fmla="*/ 0 h 1012125"/>
              <a:gd name="connsiteX14" fmla="*/ 7603578 w 10631841"/>
              <a:gd name="connsiteY14" fmla="*/ 0 h 1012125"/>
              <a:gd name="connsiteX15" fmla="*/ 7866659 w 10631841"/>
              <a:gd name="connsiteY15" fmla="*/ 0 h 1012125"/>
              <a:gd name="connsiteX16" fmla="*/ 8541518 w 10631841"/>
              <a:gd name="connsiteY16" fmla="*/ 0 h 1012125"/>
              <a:gd name="connsiteX17" fmla="*/ 8804598 w 10631841"/>
              <a:gd name="connsiteY17" fmla="*/ 0 h 1012125"/>
              <a:gd name="connsiteX18" fmla="*/ 9479457 w 10631841"/>
              <a:gd name="connsiteY18" fmla="*/ 0 h 1012125"/>
              <a:gd name="connsiteX19" fmla="*/ 9742538 w 10631841"/>
              <a:gd name="connsiteY19" fmla="*/ 0 h 1012125"/>
              <a:gd name="connsiteX20" fmla="*/ 10463150 w 10631841"/>
              <a:gd name="connsiteY20" fmla="*/ 0 h 1012125"/>
              <a:gd name="connsiteX21" fmla="*/ 10631841 w 10631841"/>
              <a:gd name="connsiteY21" fmla="*/ 168691 h 1012125"/>
              <a:gd name="connsiteX22" fmla="*/ 10631841 w 10631841"/>
              <a:gd name="connsiteY22" fmla="*/ 499315 h 1012125"/>
              <a:gd name="connsiteX23" fmla="*/ 10631841 w 10631841"/>
              <a:gd name="connsiteY23" fmla="*/ 843434 h 1012125"/>
              <a:gd name="connsiteX24" fmla="*/ 10463150 w 10631841"/>
              <a:gd name="connsiteY24" fmla="*/ 1012125 h 1012125"/>
              <a:gd name="connsiteX25" fmla="*/ 9994180 w 10631841"/>
              <a:gd name="connsiteY25" fmla="*/ 1012125 h 1012125"/>
              <a:gd name="connsiteX26" fmla="*/ 9525210 w 10631841"/>
              <a:gd name="connsiteY26" fmla="*/ 1012125 h 1012125"/>
              <a:gd name="connsiteX27" fmla="*/ 8850351 w 10631841"/>
              <a:gd name="connsiteY27" fmla="*/ 1012125 h 1012125"/>
              <a:gd name="connsiteX28" fmla="*/ 8175492 w 10631841"/>
              <a:gd name="connsiteY28" fmla="*/ 1012125 h 1012125"/>
              <a:gd name="connsiteX29" fmla="*/ 7500633 w 10631841"/>
              <a:gd name="connsiteY29" fmla="*/ 1012125 h 1012125"/>
              <a:gd name="connsiteX30" fmla="*/ 7031664 w 10631841"/>
              <a:gd name="connsiteY30" fmla="*/ 1012125 h 1012125"/>
              <a:gd name="connsiteX31" fmla="*/ 6768583 w 10631841"/>
              <a:gd name="connsiteY31" fmla="*/ 1012125 h 1012125"/>
              <a:gd name="connsiteX32" fmla="*/ 6505502 w 10631841"/>
              <a:gd name="connsiteY32" fmla="*/ 1012125 h 1012125"/>
              <a:gd name="connsiteX33" fmla="*/ 6242422 w 10631841"/>
              <a:gd name="connsiteY33" fmla="*/ 1012125 h 1012125"/>
              <a:gd name="connsiteX34" fmla="*/ 5876397 w 10631841"/>
              <a:gd name="connsiteY34" fmla="*/ 1012125 h 1012125"/>
              <a:gd name="connsiteX35" fmla="*/ 5304482 w 10631841"/>
              <a:gd name="connsiteY35" fmla="*/ 1012125 h 1012125"/>
              <a:gd name="connsiteX36" fmla="*/ 4938457 w 10631841"/>
              <a:gd name="connsiteY36" fmla="*/ 1012125 h 1012125"/>
              <a:gd name="connsiteX37" fmla="*/ 4263598 w 10631841"/>
              <a:gd name="connsiteY37" fmla="*/ 1012125 h 1012125"/>
              <a:gd name="connsiteX38" fmla="*/ 3897573 w 10631841"/>
              <a:gd name="connsiteY38" fmla="*/ 1012125 h 1012125"/>
              <a:gd name="connsiteX39" fmla="*/ 3428603 w 10631841"/>
              <a:gd name="connsiteY39" fmla="*/ 1012125 h 1012125"/>
              <a:gd name="connsiteX40" fmla="*/ 2650799 w 10631841"/>
              <a:gd name="connsiteY40" fmla="*/ 1012125 h 1012125"/>
              <a:gd name="connsiteX41" fmla="*/ 2078885 w 10631841"/>
              <a:gd name="connsiteY41" fmla="*/ 1012125 h 1012125"/>
              <a:gd name="connsiteX42" fmla="*/ 1506971 w 10631841"/>
              <a:gd name="connsiteY42" fmla="*/ 1012125 h 1012125"/>
              <a:gd name="connsiteX43" fmla="*/ 1140945 w 10631841"/>
              <a:gd name="connsiteY43" fmla="*/ 1012125 h 1012125"/>
              <a:gd name="connsiteX44" fmla="*/ 168691 w 10631841"/>
              <a:gd name="connsiteY44" fmla="*/ 1012125 h 1012125"/>
              <a:gd name="connsiteX45" fmla="*/ 0 w 10631841"/>
              <a:gd name="connsiteY45" fmla="*/ 843434 h 1012125"/>
              <a:gd name="connsiteX46" fmla="*/ 0 w 10631841"/>
              <a:gd name="connsiteY46" fmla="*/ 526305 h 1012125"/>
              <a:gd name="connsiteX47" fmla="*/ 0 w 10631841"/>
              <a:gd name="connsiteY47" fmla="*/ 168691 h 101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631841" h="1012125" fill="none" extrusionOk="0">
                <a:moveTo>
                  <a:pt x="0" y="168691"/>
                </a:moveTo>
                <a:cubicBezTo>
                  <a:pt x="12807" y="95014"/>
                  <a:pt x="71903" y="-8113"/>
                  <a:pt x="168691" y="0"/>
                </a:cubicBezTo>
                <a:cubicBezTo>
                  <a:pt x="398584" y="-39070"/>
                  <a:pt x="621520" y="13245"/>
                  <a:pt x="843550" y="0"/>
                </a:cubicBezTo>
                <a:cubicBezTo>
                  <a:pt x="1065580" y="-13245"/>
                  <a:pt x="1390339" y="77202"/>
                  <a:pt x="1621354" y="0"/>
                </a:cubicBezTo>
                <a:cubicBezTo>
                  <a:pt x="1852369" y="-77202"/>
                  <a:pt x="2068442" y="28856"/>
                  <a:pt x="2296213" y="0"/>
                </a:cubicBezTo>
                <a:cubicBezTo>
                  <a:pt x="2523984" y="-28856"/>
                  <a:pt x="2724732" y="76458"/>
                  <a:pt x="2971072" y="0"/>
                </a:cubicBezTo>
                <a:cubicBezTo>
                  <a:pt x="3217412" y="-76458"/>
                  <a:pt x="3431925" y="53751"/>
                  <a:pt x="3645930" y="0"/>
                </a:cubicBezTo>
                <a:cubicBezTo>
                  <a:pt x="3859935" y="-53751"/>
                  <a:pt x="4118409" y="74875"/>
                  <a:pt x="4320789" y="0"/>
                </a:cubicBezTo>
                <a:cubicBezTo>
                  <a:pt x="4523169" y="-74875"/>
                  <a:pt x="4685589" y="62118"/>
                  <a:pt x="4995648" y="0"/>
                </a:cubicBezTo>
                <a:cubicBezTo>
                  <a:pt x="5305707" y="-62118"/>
                  <a:pt x="5341963" y="7511"/>
                  <a:pt x="5670507" y="0"/>
                </a:cubicBezTo>
                <a:cubicBezTo>
                  <a:pt x="5999051" y="-7511"/>
                  <a:pt x="5872420" y="3184"/>
                  <a:pt x="5933588" y="0"/>
                </a:cubicBezTo>
                <a:cubicBezTo>
                  <a:pt x="5994756" y="-3184"/>
                  <a:pt x="6363342" y="27226"/>
                  <a:pt x="6505502" y="0"/>
                </a:cubicBezTo>
                <a:cubicBezTo>
                  <a:pt x="6647662" y="-27226"/>
                  <a:pt x="6825245" y="19043"/>
                  <a:pt x="6974472" y="0"/>
                </a:cubicBezTo>
                <a:cubicBezTo>
                  <a:pt x="7123699" y="-19043"/>
                  <a:pt x="7208104" y="24993"/>
                  <a:pt x="7340497" y="0"/>
                </a:cubicBezTo>
                <a:cubicBezTo>
                  <a:pt x="7472891" y="-24993"/>
                  <a:pt x="7501756" y="18723"/>
                  <a:pt x="7603578" y="0"/>
                </a:cubicBezTo>
                <a:cubicBezTo>
                  <a:pt x="7705400" y="-18723"/>
                  <a:pt x="7737051" y="25490"/>
                  <a:pt x="7866659" y="0"/>
                </a:cubicBezTo>
                <a:cubicBezTo>
                  <a:pt x="7996267" y="-25490"/>
                  <a:pt x="8372195" y="67592"/>
                  <a:pt x="8541518" y="0"/>
                </a:cubicBezTo>
                <a:cubicBezTo>
                  <a:pt x="8710841" y="-67592"/>
                  <a:pt x="8704944" y="3384"/>
                  <a:pt x="8804598" y="0"/>
                </a:cubicBezTo>
                <a:cubicBezTo>
                  <a:pt x="8904252" y="-3384"/>
                  <a:pt x="9167447" y="60043"/>
                  <a:pt x="9479457" y="0"/>
                </a:cubicBezTo>
                <a:cubicBezTo>
                  <a:pt x="9791467" y="-60043"/>
                  <a:pt x="9617598" y="19674"/>
                  <a:pt x="9742538" y="0"/>
                </a:cubicBezTo>
                <a:cubicBezTo>
                  <a:pt x="9867478" y="-19674"/>
                  <a:pt x="10289541" y="33463"/>
                  <a:pt x="10463150" y="0"/>
                </a:cubicBezTo>
                <a:cubicBezTo>
                  <a:pt x="10558471" y="-3817"/>
                  <a:pt x="10643711" y="64029"/>
                  <a:pt x="10631841" y="168691"/>
                </a:cubicBezTo>
                <a:cubicBezTo>
                  <a:pt x="10660444" y="277211"/>
                  <a:pt x="10599238" y="362507"/>
                  <a:pt x="10631841" y="499315"/>
                </a:cubicBezTo>
                <a:cubicBezTo>
                  <a:pt x="10664444" y="636123"/>
                  <a:pt x="10592357" y="699275"/>
                  <a:pt x="10631841" y="843434"/>
                </a:cubicBezTo>
                <a:cubicBezTo>
                  <a:pt x="10609179" y="949732"/>
                  <a:pt x="10556939" y="1014874"/>
                  <a:pt x="10463150" y="1012125"/>
                </a:cubicBezTo>
                <a:cubicBezTo>
                  <a:pt x="10274205" y="1015031"/>
                  <a:pt x="10116423" y="1009112"/>
                  <a:pt x="9994180" y="1012125"/>
                </a:cubicBezTo>
                <a:cubicBezTo>
                  <a:pt x="9871937" y="1015138"/>
                  <a:pt x="9725399" y="967035"/>
                  <a:pt x="9525210" y="1012125"/>
                </a:cubicBezTo>
                <a:cubicBezTo>
                  <a:pt x="9325021" y="1057215"/>
                  <a:pt x="9088024" y="1010588"/>
                  <a:pt x="8850351" y="1012125"/>
                </a:cubicBezTo>
                <a:cubicBezTo>
                  <a:pt x="8612678" y="1013662"/>
                  <a:pt x="8387599" y="940145"/>
                  <a:pt x="8175492" y="1012125"/>
                </a:cubicBezTo>
                <a:cubicBezTo>
                  <a:pt x="7963385" y="1084105"/>
                  <a:pt x="7726333" y="1007786"/>
                  <a:pt x="7500633" y="1012125"/>
                </a:cubicBezTo>
                <a:cubicBezTo>
                  <a:pt x="7274933" y="1016464"/>
                  <a:pt x="7157066" y="976655"/>
                  <a:pt x="7031664" y="1012125"/>
                </a:cubicBezTo>
                <a:cubicBezTo>
                  <a:pt x="6906262" y="1047595"/>
                  <a:pt x="6860916" y="999059"/>
                  <a:pt x="6768583" y="1012125"/>
                </a:cubicBezTo>
                <a:cubicBezTo>
                  <a:pt x="6676250" y="1025191"/>
                  <a:pt x="6564747" y="1003650"/>
                  <a:pt x="6505502" y="1012125"/>
                </a:cubicBezTo>
                <a:cubicBezTo>
                  <a:pt x="6446257" y="1020600"/>
                  <a:pt x="6322660" y="1006062"/>
                  <a:pt x="6242422" y="1012125"/>
                </a:cubicBezTo>
                <a:cubicBezTo>
                  <a:pt x="6162184" y="1018188"/>
                  <a:pt x="6016083" y="1003192"/>
                  <a:pt x="5876397" y="1012125"/>
                </a:cubicBezTo>
                <a:cubicBezTo>
                  <a:pt x="5736711" y="1021058"/>
                  <a:pt x="5528428" y="950433"/>
                  <a:pt x="5304482" y="1012125"/>
                </a:cubicBezTo>
                <a:cubicBezTo>
                  <a:pt x="5080537" y="1073817"/>
                  <a:pt x="5085764" y="990012"/>
                  <a:pt x="4938457" y="1012125"/>
                </a:cubicBezTo>
                <a:cubicBezTo>
                  <a:pt x="4791151" y="1034238"/>
                  <a:pt x="4574150" y="940740"/>
                  <a:pt x="4263598" y="1012125"/>
                </a:cubicBezTo>
                <a:cubicBezTo>
                  <a:pt x="3953046" y="1083510"/>
                  <a:pt x="4063171" y="1001658"/>
                  <a:pt x="3897573" y="1012125"/>
                </a:cubicBezTo>
                <a:cubicBezTo>
                  <a:pt x="3731976" y="1022592"/>
                  <a:pt x="3577802" y="963812"/>
                  <a:pt x="3428603" y="1012125"/>
                </a:cubicBezTo>
                <a:cubicBezTo>
                  <a:pt x="3279404" y="1060438"/>
                  <a:pt x="2984354" y="946982"/>
                  <a:pt x="2650799" y="1012125"/>
                </a:cubicBezTo>
                <a:cubicBezTo>
                  <a:pt x="2317244" y="1077268"/>
                  <a:pt x="2314657" y="982926"/>
                  <a:pt x="2078885" y="1012125"/>
                </a:cubicBezTo>
                <a:cubicBezTo>
                  <a:pt x="1843113" y="1041324"/>
                  <a:pt x="1728191" y="990928"/>
                  <a:pt x="1506971" y="1012125"/>
                </a:cubicBezTo>
                <a:cubicBezTo>
                  <a:pt x="1285751" y="1033322"/>
                  <a:pt x="1269558" y="994259"/>
                  <a:pt x="1140945" y="1012125"/>
                </a:cubicBezTo>
                <a:cubicBezTo>
                  <a:pt x="1012332" y="1029991"/>
                  <a:pt x="372435" y="963233"/>
                  <a:pt x="168691" y="1012125"/>
                </a:cubicBezTo>
                <a:cubicBezTo>
                  <a:pt x="73575" y="1007872"/>
                  <a:pt x="-11877" y="937212"/>
                  <a:pt x="0" y="843434"/>
                </a:cubicBezTo>
                <a:cubicBezTo>
                  <a:pt x="-34163" y="771982"/>
                  <a:pt x="19771" y="626650"/>
                  <a:pt x="0" y="526305"/>
                </a:cubicBezTo>
                <a:cubicBezTo>
                  <a:pt x="-19771" y="425960"/>
                  <a:pt x="91" y="337863"/>
                  <a:pt x="0" y="168691"/>
                </a:cubicBezTo>
                <a:close/>
              </a:path>
              <a:path w="10631841" h="1012125" stroke="0" extrusionOk="0">
                <a:moveTo>
                  <a:pt x="0" y="168691"/>
                </a:moveTo>
                <a:cubicBezTo>
                  <a:pt x="-23674" y="69253"/>
                  <a:pt x="92816" y="-17551"/>
                  <a:pt x="168691" y="0"/>
                </a:cubicBezTo>
                <a:cubicBezTo>
                  <a:pt x="323837" y="-78797"/>
                  <a:pt x="646091" y="15639"/>
                  <a:pt x="843550" y="0"/>
                </a:cubicBezTo>
                <a:cubicBezTo>
                  <a:pt x="1041009" y="-15639"/>
                  <a:pt x="1275895" y="3741"/>
                  <a:pt x="1518409" y="0"/>
                </a:cubicBezTo>
                <a:cubicBezTo>
                  <a:pt x="1760923" y="-3741"/>
                  <a:pt x="2111054" y="76199"/>
                  <a:pt x="2296213" y="0"/>
                </a:cubicBezTo>
                <a:cubicBezTo>
                  <a:pt x="2481372" y="-76199"/>
                  <a:pt x="2488277" y="4617"/>
                  <a:pt x="2662238" y="0"/>
                </a:cubicBezTo>
                <a:cubicBezTo>
                  <a:pt x="2836200" y="-4617"/>
                  <a:pt x="2965087" y="52311"/>
                  <a:pt x="3131208" y="0"/>
                </a:cubicBezTo>
                <a:cubicBezTo>
                  <a:pt x="3297329" y="-52311"/>
                  <a:pt x="3381001" y="20221"/>
                  <a:pt x="3497233" y="0"/>
                </a:cubicBezTo>
                <a:cubicBezTo>
                  <a:pt x="3613465" y="-20221"/>
                  <a:pt x="3639078" y="21070"/>
                  <a:pt x="3760313" y="0"/>
                </a:cubicBezTo>
                <a:cubicBezTo>
                  <a:pt x="3881548" y="-21070"/>
                  <a:pt x="4265546" y="73773"/>
                  <a:pt x="4435172" y="0"/>
                </a:cubicBezTo>
                <a:cubicBezTo>
                  <a:pt x="4604798" y="-73773"/>
                  <a:pt x="4628940" y="6206"/>
                  <a:pt x="4698253" y="0"/>
                </a:cubicBezTo>
                <a:cubicBezTo>
                  <a:pt x="4767566" y="-6206"/>
                  <a:pt x="5120722" y="26273"/>
                  <a:pt x="5270167" y="0"/>
                </a:cubicBezTo>
                <a:cubicBezTo>
                  <a:pt x="5419612" y="-26273"/>
                  <a:pt x="5762833" y="26528"/>
                  <a:pt x="5945026" y="0"/>
                </a:cubicBezTo>
                <a:cubicBezTo>
                  <a:pt x="6127219" y="-26528"/>
                  <a:pt x="6168198" y="10969"/>
                  <a:pt x="6311052" y="0"/>
                </a:cubicBezTo>
                <a:cubicBezTo>
                  <a:pt x="6453906" y="-10969"/>
                  <a:pt x="6630824" y="39630"/>
                  <a:pt x="6780021" y="0"/>
                </a:cubicBezTo>
                <a:cubicBezTo>
                  <a:pt x="6929218" y="-39630"/>
                  <a:pt x="7024397" y="18212"/>
                  <a:pt x="7248991" y="0"/>
                </a:cubicBezTo>
                <a:cubicBezTo>
                  <a:pt x="7473585" y="-18212"/>
                  <a:pt x="7446231" y="9045"/>
                  <a:pt x="7512072" y="0"/>
                </a:cubicBezTo>
                <a:cubicBezTo>
                  <a:pt x="7577913" y="-9045"/>
                  <a:pt x="8022670" y="48635"/>
                  <a:pt x="8186931" y="0"/>
                </a:cubicBezTo>
                <a:cubicBezTo>
                  <a:pt x="8351192" y="-48635"/>
                  <a:pt x="8487343" y="34446"/>
                  <a:pt x="8758845" y="0"/>
                </a:cubicBezTo>
                <a:cubicBezTo>
                  <a:pt x="9030347" y="-34446"/>
                  <a:pt x="9251904" y="72098"/>
                  <a:pt x="9536649" y="0"/>
                </a:cubicBezTo>
                <a:cubicBezTo>
                  <a:pt x="9821394" y="-72098"/>
                  <a:pt x="10218880" y="4659"/>
                  <a:pt x="10463150" y="0"/>
                </a:cubicBezTo>
                <a:cubicBezTo>
                  <a:pt x="10553995" y="840"/>
                  <a:pt x="10619140" y="85958"/>
                  <a:pt x="10631841" y="168691"/>
                </a:cubicBezTo>
                <a:cubicBezTo>
                  <a:pt x="10662912" y="258838"/>
                  <a:pt x="10617690" y="364258"/>
                  <a:pt x="10631841" y="499315"/>
                </a:cubicBezTo>
                <a:cubicBezTo>
                  <a:pt x="10645992" y="634372"/>
                  <a:pt x="10608079" y="680360"/>
                  <a:pt x="10631841" y="843434"/>
                </a:cubicBezTo>
                <a:cubicBezTo>
                  <a:pt x="10613756" y="950578"/>
                  <a:pt x="10583351" y="1015812"/>
                  <a:pt x="10463150" y="1012125"/>
                </a:cubicBezTo>
                <a:cubicBezTo>
                  <a:pt x="10258441" y="1036456"/>
                  <a:pt x="10005703" y="946805"/>
                  <a:pt x="9788291" y="1012125"/>
                </a:cubicBezTo>
                <a:cubicBezTo>
                  <a:pt x="9570879" y="1077445"/>
                  <a:pt x="9221812" y="949208"/>
                  <a:pt x="9010487" y="1012125"/>
                </a:cubicBezTo>
                <a:cubicBezTo>
                  <a:pt x="8799162" y="1075042"/>
                  <a:pt x="8506269" y="960382"/>
                  <a:pt x="8232684" y="1012125"/>
                </a:cubicBezTo>
                <a:cubicBezTo>
                  <a:pt x="7959099" y="1063868"/>
                  <a:pt x="7798597" y="954623"/>
                  <a:pt x="7454880" y="1012125"/>
                </a:cubicBezTo>
                <a:cubicBezTo>
                  <a:pt x="7111163" y="1069627"/>
                  <a:pt x="7297342" y="986511"/>
                  <a:pt x="7191800" y="1012125"/>
                </a:cubicBezTo>
                <a:cubicBezTo>
                  <a:pt x="7086258" y="1037739"/>
                  <a:pt x="6902032" y="1007125"/>
                  <a:pt x="6825774" y="1012125"/>
                </a:cubicBezTo>
                <a:cubicBezTo>
                  <a:pt x="6749516" y="1017125"/>
                  <a:pt x="6399844" y="986226"/>
                  <a:pt x="6253860" y="1012125"/>
                </a:cubicBezTo>
                <a:cubicBezTo>
                  <a:pt x="6107876" y="1038024"/>
                  <a:pt x="5982825" y="962721"/>
                  <a:pt x="5784890" y="1012125"/>
                </a:cubicBezTo>
                <a:cubicBezTo>
                  <a:pt x="5586955" y="1061529"/>
                  <a:pt x="5552884" y="987885"/>
                  <a:pt x="5418865" y="1012125"/>
                </a:cubicBezTo>
                <a:cubicBezTo>
                  <a:pt x="5284846" y="1036365"/>
                  <a:pt x="5208826" y="982947"/>
                  <a:pt x="5052840" y="1012125"/>
                </a:cubicBezTo>
                <a:cubicBezTo>
                  <a:pt x="4896855" y="1041303"/>
                  <a:pt x="4585948" y="928887"/>
                  <a:pt x="4275036" y="1012125"/>
                </a:cubicBezTo>
                <a:cubicBezTo>
                  <a:pt x="3964124" y="1095363"/>
                  <a:pt x="4088780" y="993953"/>
                  <a:pt x="4011956" y="1012125"/>
                </a:cubicBezTo>
                <a:cubicBezTo>
                  <a:pt x="3935132" y="1030297"/>
                  <a:pt x="3733382" y="960492"/>
                  <a:pt x="3542986" y="1012125"/>
                </a:cubicBezTo>
                <a:cubicBezTo>
                  <a:pt x="3352590" y="1063758"/>
                  <a:pt x="3242531" y="1001763"/>
                  <a:pt x="2971072" y="1012125"/>
                </a:cubicBezTo>
                <a:cubicBezTo>
                  <a:pt x="2699613" y="1022487"/>
                  <a:pt x="2496483" y="964677"/>
                  <a:pt x="2193268" y="1012125"/>
                </a:cubicBezTo>
                <a:cubicBezTo>
                  <a:pt x="1890053" y="1059573"/>
                  <a:pt x="1624155" y="1008423"/>
                  <a:pt x="1415464" y="1012125"/>
                </a:cubicBezTo>
                <a:cubicBezTo>
                  <a:pt x="1206773" y="1015827"/>
                  <a:pt x="1065509" y="985857"/>
                  <a:pt x="946495" y="1012125"/>
                </a:cubicBezTo>
                <a:cubicBezTo>
                  <a:pt x="827481" y="1038393"/>
                  <a:pt x="335124" y="996258"/>
                  <a:pt x="168691" y="1012125"/>
                </a:cubicBezTo>
                <a:cubicBezTo>
                  <a:pt x="74776" y="995141"/>
                  <a:pt x="-8657" y="936108"/>
                  <a:pt x="0" y="843434"/>
                </a:cubicBezTo>
                <a:cubicBezTo>
                  <a:pt x="-2265" y="712356"/>
                  <a:pt x="17550" y="639881"/>
                  <a:pt x="0" y="492568"/>
                </a:cubicBezTo>
                <a:cubicBezTo>
                  <a:pt x="-17550" y="345255"/>
                  <a:pt x="29629" y="304621"/>
                  <a:pt x="0" y="168691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7D753B4-9D48-68D6-01CF-9E4247183C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7620" y="2120837"/>
            <a:ext cx="12532759" cy="6088162"/>
          </a:xfrm>
          <a:prstGeom prst="rect">
            <a:avLst/>
          </a:prstGeom>
        </p:spPr>
      </p:pic>
      <p:sp>
        <p:nvSpPr>
          <p:cNvPr id="4" name="TextBox 29">
            <a:extLst>
              <a:ext uri="{FF2B5EF4-FFF2-40B4-BE49-F238E27FC236}">
                <a16:creationId xmlns:a16="http://schemas.microsoft.com/office/drawing/2014/main" id="{48B34466-7B64-27F7-5450-566FC5347625}"/>
              </a:ext>
            </a:extLst>
          </p:cNvPr>
          <p:cNvSpPr txBox="1"/>
          <p:nvPr/>
        </p:nvSpPr>
        <p:spPr>
          <a:xfrm>
            <a:off x="3955251" y="8689817"/>
            <a:ext cx="981989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nhỏ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đang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bình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tưới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cây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</p:spTree>
    <p:extLst>
      <p:ext uri="{BB962C8B-B14F-4D97-AF65-F5344CB8AC3E}">
        <p14:creationId xmlns:p14="http://schemas.microsoft.com/office/powerpoint/2010/main" val="1660626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1CFDE-E0AD-7207-5BB4-9BBAE877B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4A42AED0-DC1C-2394-504D-FFD7E049FD27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C16E621-5841-ED85-4DA2-B0F7D16E0667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3A6DD05-A7B0-1A9E-10DC-F0DFDB9371FA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72C6537-791A-6332-3DFA-3F798E5D9FE1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6D011D1-5464-2016-18BB-007703696814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CB83270-2D5F-776E-BECA-86579B74B3F6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1D2469E-9B74-A23E-D3E3-1CFF801A0ABC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C507EEA-B37E-0027-6428-CCD787F5C4AC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45EF8BD1-A955-FD88-4992-55BCE6C543D5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D0B22E8-A21B-6ED0-FFA3-CA657F478D48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540B2BEC-5832-B21E-4D9A-27D8CDAD7E8A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F1844A7E-A51E-CA5A-2116-4D6A8AF984BB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BCDCF57-D028-5B9F-C868-F83406EA980D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A18ADCB-9218-6A85-E979-84CE3D251597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3B3C1824-B411-46F9-1A0D-E0D51268510B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50FFDB0A-D06F-1C6E-8060-2BCE60523AE6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6B7FABC-82E6-F559-158F-81053685CA66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FCE9031-26DA-9D3D-8EBB-BB463723CC32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638D640-3E8E-A94C-BC01-7AF6C4FC2CA6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885577-0511-D630-7367-C9E7E9A72799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7D99F89-8F1A-BD04-2831-3744100DE215}"/>
              </a:ext>
            </a:extLst>
          </p:cNvPr>
          <p:cNvSpPr/>
          <p:nvPr/>
        </p:nvSpPr>
        <p:spPr>
          <a:xfrm>
            <a:off x="1283578" y="498105"/>
            <a:ext cx="15404221" cy="1395748"/>
          </a:xfrm>
          <a:custGeom>
            <a:avLst/>
            <a:gdLst>
              <a:gd name="connsiteX0" fmla="*/ 0 w 15404221"/>
              <a:gd name="connsiteY0" fmla="*/ 232629 h 1395748"/>
              <a:gd name="connsiteX1" fmla="*/ 232629 w 15404221"/>
              <a:gd name="connsiteY1" fmla="*/ 0 h 1395748"/>
              <a:gd name="connsiteX2" fmla="*/ 979577 w 15404221"/>
              <a:gd name="connsiteY2" fmla="*/ 0 h 1395748"/>
              <a:gd name="connsiteX3" fmla="*/ 1128967 w 15404221"/>
              <a:gd name="connsiteY3" fmla="*/ 0 h 1395748"/>
              <a:gd name="connsiteX4" fmla="*/ 1875915 w 15404221"/>
              <a:gd name="connsiteY4" fmla="*/ 0 h 1395748"/>
              <a:gd name="connsiteX5" fmla="*/ 2025305 w 15404221"/>
              <a:gd name="connsiteY5" fmla="*/ 0 h 1395748"/>
              <a:gd name="connsiteX6" fmla="*/ 2772253 w 15404221"/>
              <a:gd name="connsiteY6" fmla="*/ 0 h 1395748"/>
              <a:gd name="connsiteX7" fmla="*/ 2921642 w 15404221"/>
              <a:gd name="connsiteY7" fmla="*/ 0 h 1395748"/>
              <a:gd name="connsiteX8" fmla="*/ 3071032 w 15404221"/>
              <a:gd name="connsiteY8" fmla="*/ 0 h 1395748"/>
              <a:gd name="connsiteX9" fmla="*/ 3967370 w 15404221"/>
              <a:gd name="connsiteY9" fmla="*/ 0 h 1395748"/>
              <a:gd name="connsiteX10" fmla="*/ 4714318 w 15404221"/>
              <a:gd name="connsiteY10" fmla="*/ 0 h 1395748"/>
              <a:gd name="connsiteX11" fmla="*/ 5162487 w 15404221"/>
              <a:gd name="connsiteY11" fmla="*/ 0 h 1395748"/>
              <a:gd name="connsiteX12" fmla="*/ 6058825 w 15404221"/>
              <a:gd name="connsiteY12" fmla="*/ 0 h 1395748"/>
              <a:gd name="connsiteX13" fmla="*/ 6805773 w 15404221"/>
              <a:gd name="connsiteY13" fmla="*/ 0 h 1395748"/>
              <a:gd name="connsiteX14" fmla="*/ 7253942 w 15404221"/>
              <a:gd name="connsiteY14" fmla="*/ 0 h 1395748"/>
              <a:gd name="connsiteX15" fmla="*/ 8000890 w 15404221"/>
              <a:gd name="connsiteY15" fmla="*/ 0 h 1395748"/>
              <a:gd name="connsiteX16" fmla="*/ 8747838 w 15404221"/>
              <a:gd name="connsiteY16" fmla="*/ 0 h 1395748"/>
              <a:gd name="connsiteX17" fmla="*/ 9494786 w 15404221"/>
              <a:gd name="connsiteY17" fmla="*/ 0 h 1395748"/>
              <a:gd name="connsiteX18" fmla="*/ 9942955 w 15404221"/>
              <a:gd name="connsiteY18" fmla="*/ 0 h 1395748"/>
              <a:gd name="connsiteX19" fmla="*/ 10092345 w 15404221"/>
              <a:gd name="connsiteY19" fmla="*/ 0 h 1395748"/>
              <a:gd name="connsiteX20" fmla="*/ 10241734 w 15404221"/>
              <a:gd name="connsiteY20" fmla="*/ 0 h 1395748"/>
              <a:gd name="connsiteX21" fmla="*/ 10391124 w 15404221"/>
              <a:gd name="connsiteY21" fmla="*/ 0 h 1395748"/>
              <a:gd name="connsiteX22" fmla="*/ 10689903 w 15404221"/>
              <a:gd name="connsiteY22" fmla="*/ 0 h 1395748"/>
              <a:gd name="connsiteX23" fmla="*/ 11287462 w 15404221"/>
              <a:gd name="connsiteY23" fmla="*/ 0 h 1395748"/>
              <a:gd name="connsiteX24" fmla="*/ 11586241 w 15404221"/>
              <a:gd name="connsiteY24" fmla="*/ 0 h 1395748"/>
              <a:gd name="connsiteX25" fmla="*/ 12333189 w 15404221"/>
              <a:gd name="connsiteY25" fmla="*/ 0 h 1395748"/>
              <a:gd name="connsiteX26" fmla="*/ 12631968 w 15404221"/>
              <a:gd name="connsiteY26" fmla="*/ 0 h 1395748"/>
              <a:gd name="connsiteX27" fmla="*/ 13080137 w 15404221"/>
              <a:gd name="connsiteY27" fmla="*/ 0 h 1395748"/>
              <a:gd name="connsiteX28" fmla="*/ 13976475 w 15404221"/>
              <a:gd name="connsiteY28" fmla="*/ 0 h 1395748"/>
              <a:gd name="connsiteX29" fmla="*/ 14574033 w 15404221"/>
              <a:gd name="connsiteY29" fmla="*/ 0 h 1395748"/>
              <a:gd name="connsiteX30" fmla="*/ 15171592 w 15404221"/>
              <a:gd name="connsiteY30" fmla="*/ 0 h 1395748"/>
              <a:gd name="connsiteX31" fmla="*/ 15404221 w 15404221"/>
              <a:gd name="connsiteY31" fmla="*/ 232629 h 1395748"/>
              <a:gd name="connsiteX32" fmla="*/ 15404221 w 15404221"/>
              <a:gd name="connsiteY32" fmla="*/ 669959 h 1395748"/>
              <a:gd name="connsiteX33" fmla="*/ 15404221 w 15404221"/>
              <a:gd name="connsiteY33" fmla="*/ 1163119 h 1395748"/>
              <a:gd name="connsiteX34" fmla="*/ 15171592 w 15404221"/>
              <a:gd name="connsiteY34" fmla="*/ 1395748 h 1395748"/>
              <a:gd name="connsiteX35" fmla="*/ 14275254 w 15404221"/>
              <a:gd name="connsiteY35" fmla="*/ 1395748 h 1395748"/>
              <a:gd name="connsiteX36" fmla="*/ 13827085 w 15404221"/>
              <a:gd name="connsiteY36" fmla="*/ 1395748 h 1395748"/>
              <a:gd name="connsiteX37" fmla="*/ 13080137 w 15404221"/>
              <a:gd name="connsiteY37" fmla="*/ 1395748 h 1395748"/>
              <a:gd name="connsiteX38" fmla="*/ 12631968 w 15404221"/>
              <a:gd name="connsiteY38" fmla="*/ 1395748 h 1395748"/>
              <a:gd name="connsiteX39" fmla="*/ 11885020 w 15404221"/>
              <a:gd name="connsiteY39" fmla="*/ 1395748 h 1395748"/>
              <a:gd name="connsiteX40" fmla="*/ 10988682 w 15404221"/>
              <a:gd name="connsiteY40" fmla="*/ 1395748 h 1395748"/>
              <a:gd name="connsiteX41" fmla="*/ 10689903 w 15404221"/>
              <a:gd name="connsiteY41" fmla="*/ 1395748 h 1395748"/>
              <a:gd name="connsiteX42" fmla="*/ 10092345 w 15404221"/>
              <a:gd name="connsiteY42" fmla="*/ 1395748 h 1395748"/>
              <a:gd name="connsiteX43" fmla="*/ 9644176 w 15404221"/>
              <a:gd name="connsiteY43" fmla="*/ 1395748 h 1395748"/>
              <a:gd name="connsiteX44" fmla="*/ 8897228 w 15404221"/>
              <a:gd name="connsiteY44" fmla="*/ 1395748 h 1395748"/>
              <a:gd name="connsiteX45" fmla="*/ 8000890 w 15404221"/>
              <a:gd name="connsiteY45" fmla="*/ 1395748 h 1395748"/>
              <a:gd name="connsiteX46" fmla="*/ 7253942 w 15404221"/>
              <a:gd name="connsiteY46" fmla="*/ 1395748 h 1395748"/>
              <a:gd name="connsiteX47" fmla="*/ 6955162 w 15404221"/>
              <a:gd name="connsiteY47" fmla="*/ 1395748 h 1395748"/>
              <a:gd name="connsiteX48" fmla="*/ 6506993 w 15404221"/>
              <a:gd name="connsiteY48" fmla="*/ 1395748 h 1395748"/>
              <a:gd name="connsiteX49" fmla="*/ 5909435 w 15404221"/>
              <a:gd name="connsiteY49" fmla="*/ 1395748 h 1395748"/>
              <a:gd name="connsiteX50" fmla="*/ 5013097 w 15404221"/>
              <a:gd name="connsiteY50" fmla="*/ 1395748 h 1395748"/>
              <a:gd name="connsiteX51" fmla="*/ 4116759 w 15404221"/>
              <a:gd name="connsiteY51" fmla="*/ 1395748 h 1395748"/>
              <a:gd name="connsiteX52" fmla="*/ 3967370 w 15404221"/>
              <a:gd name="connsiteY52" fmla="*/ 1395748 h 1395748"/>
              <a:gd name="connsiteX53" fmla="*/ 3519201 w 15404221"/>
              <a:gd name="connsiteY53" fmla="*/ 1395748 h 1395748"/>
              <a:gd name="connsiteX54" fmla="*/ 3071032 w 15404221"/>
              <a:gd name="connsiteY54" fmla="*/ 1395748 h 1395748"/>
              <a:gd name="connsiteX55" fmla="*/ 2772253 w 15404221"/>
              <a:gd name="connsiteY55" fmla="*/ 1395748 h 1395748"/>
              <a:gd name="connsiteX56" fmla="*/ 2025305 w 15404221"/>
              <a:gd name="connsiteY56" fmla="*/ 1395748 h 1395748"/>
              <a:gd name="connsiteX57" fmla="*/ 1278356 w 15404221"/>
              <a:gd name="connsiteY57" fmla="*/ 1395748 h 1395748"/>
              <a:gd name="connsiteX58" fmla="*/ 232629 w 15404221"/>
              <a:gd name="connsiteY58" fmla="*/ 1395748 h 1395748"/>
              <a:gd name="connsiteX59" fmla="*/ 0 w 15404221"/>
              <a:gd name="connsiteY59" fmla="*/ 1163119 h 1395748"/>
              <a:gd name="connsiteX60" fmla="*/ 0 w 15404221"/>
              <a:gd name="connsiteY60" fmla="*/ 697874 h 1395748"/>
              <a:gd name="connsiteX61" fmla="*/ 0 w 15404221"/>
              <a:gd name="connsiteY61" fmla="*/ 232629 h 139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04221" h="1395748" fill="none" extrusionOk="0">
                <a:moveTo>
                  <a:pt x="0" y="232629"/>
                </a:moveTo>
                <a:cubicBezTo>
                  <a:pt x="5479" y="89278"/>
                  <a:pt x="117106" y="13492"/>
                  <a:pt x="232629" y="0"/>
                </a:cubicBezTo>
                <a:cubicBezTo>
                  <a:pt x="590794" y="-958"/>
                  <a:pt x="699874" y="74538"/>
                  <a:pt x="979577" y="0"/>
                </a:cubicBezTo>
                <a:cubicBezTo>
                  <a:pt x="1259280" y="-74538"/>
                  <a:pt x="1091573" y="4599"/>
                  <a:pt x="1128967" y="0"/>
                </a:cubicBezTo>
                <a:cubicBezTo>
                  <a:pt x="1166361" y="-4599"/>
                  <a:pt x="1518340" y="10771"/>
                  <a:pt x="1875915" y="0"/>
                </a:cubicBezTo>
                <a:cubicBezTo>
                  <a:pt x="2233490" y="-10771"/>
                  <a:pt x="1988748" y="9704"/>
                  <a:pt x="2025305" y="0"/>
                </a:cubicBezTo>
                <a:cubicBezTo>
                  <a:pt x="2061862" y="-9704"/>
                  <a:pt x="2615399" y="23812"/>
                  <a:pt x="2772253" y="0"/>
                </a:cubicBezTo>
                <a:cubicBezTo>
                  <a:pt x="2929107" y="-23812"/>
                  <a:pt x="2872674" y="15620"/>
                  <a:pt x="2921642" y="0"/>
                </a:cubicBezTo>
                <a:cubicBezTo>
                  <a:pt x="2970610" y="-15620"/>
                  <a:pt x="3030745" y="2801"/>
                  <a:pt x="3071032" y="0"/>
                </a:cubicBezTo>
                <a:cubicBezTo>
                  <a:pt x="3111319" y="-2801"/>
                  <a:pt x="3669600" y="35508"/>
                  <a:pt x="3967370" y="0"/>
                </a:cubicBezTo>
                <a:cubicBezTo>
                  <a:pt x="4265140" y="-35508"/>
                  <a:pt x="4357197" y="89329"/>
                  <a:pt x="4714318" y="0"/>
                </a:cubicBezTo>
                <a:cubicBezTo>
                  <a:pt x="5071439" y="-89329"/>
                  <a:pt x="4993752" y="38195"/>
                  <a:pt x="5162487" y="0"/>
                </a:cubicBezTo>
                <a:cubicBezTo>
                  <a:pt x="5331222" y="-38195"/>
                  <a:pt x="5826666" y="63775"/>
                  <a:pt x="6058825" y="0"/>
                </a:cubicBezTo>
                <a:cubicBezTo>
                  <a:pt x="6290984" y="-63775"/>
                  <a:pt x="6467938" y="56170"/>
                  <a:pt x="6805773" y="0"/>
                </a:cubicBezTo>
                <a:cubicBezTo>
                  <a:pt x="7143608" y="-56170"/>
                  <a:pt x="7052779" y="41744"/>
                  <a:pt x="7253942" y="0"/>
                </a:cubicBezTo>
                <a:cubicBezTo>
                  <a:pt x="7455105" y="-41744"/>
                  <a:pt x="7709266" y="70753"/>
                  <a:pt x="8000890" y="0"/>
                </a:cubicBezTo>
                <a:cubicBezTo>
                  <a:pt x="8292514" y="-70753"/>
                  <a:pt x="8457443" y="81483"/>
                  <a:pt x="8747838" y="0"/>
                </a:cubicBezTo>
                <a:cubicBezTo>
                  <a:pt x="9038233" y="-81483"/>
                  <a:pt x="9330268" y="42959"/>
                  <a:pt x="9494786" y="0"/>
                </a:cubicBezTo>
                <a:cubicBezTo>
                  <a:pt x="9659304" y="-42959"/>
                  <a:pt x="9812290" y="45452"/>
                  <a:pt x="9942955" y="0"/>
                </a:cubicBezTo>
                <a:cubicBezTo>
                  <a:pt x="10073620" y="-45452"/>
                  <a:pt x="10047377" y="1561"/>
                  <a:pt x="10092345" y="0"/>
                </a:cubicBezTo>
                <a:cubicBezTo>
                  <a:pt x="10137313" y="-1561"/>
                  <a:pt x="10171958" y="9464"/>
                  <a:pt x="10241734" y="0"/>
                </a:cubicBezTo>
                <a:cubicBezTo>
                  <a:pt x="10311510" y="-9464"/>
                  <a:pt x="10356884" y="13517"/>
                  <a:pt x="10391124" y="0"/>
                </a:cubicBezTo>
                <a:cubicBezTo>
                  <a:pt x="10425364" y="-13517"/>
                  <a:pt x="10586204" y="33342"/>
                  <a:pt x="10689903" y="0"/>
                </a:cubicBezTo>
                <a:cubicBezTo>
                  <a:pt x="10793602" y="-33342"/>
                  <a:pt x="11059252" y="5264"/>
                  <a:pt x="11287462" y="0"/>
                </a:cubicBezTo>
                <a:cubicBezTo>
                  <a:pt x="11515672" y="-5264"/>
                  <a:pt x="11485217" y="31699"/>
                  <a:pt x="11586241" y="0"/>
                </a:cubicBezTo>
                <a:cubicBezTo>
                  <a:pt x="11687265" y="-31699"/>
                  <a:pt x="12016859" y="8400"/>
                  <a:pt x="12333189" y="0"/>
                </a:cubicBezTo>
                <a:cubicBezTo>
                  <a:pt x="12649519" y="-8400"/>
                  <a:pt x="12509680" y="24050"/>
                  <a:pt x="12631968" y="0"/>
                </a:cubicBezTo>
                <a:cubicBezTo>
                  <a:pt x="12754256" y="-24050"/>
                  <a:pt x="12973949" y="48300"/>
                  <a:pt x="13080137" y="0"/>
                </a:cubicBezTo>
                <a:cubicBezTo>
                  <a:pt x="13186325" y="-48300"/>
                  <a:pt x="13751948" y="40671"/>
                  <a:pt x="13976475" y="0"/>
                </a:cubicBezTo>
                <a:cubicBezTo>
                  <a:pt x="14201002" y="-40671"/>
                  <a:pt x="14435218" y="53835"/>
                  <a:pt x="14574033" y="0"/>
                </a:cubicBezTo>
                <a:cubicBezTo>
                  <a:pt x="14712848" y="-53835"/>
                  <a:pt x="14918370" y="46111"/>
                  <a:pt x="15171592" y="0"/>
                </a:cubicBezTo>
                <a:cubicBezTo>
                  <a:pt x="15279964" y="25308"/>
                  <a:pt x="15422987" y="125292"/>
                  <a:pt x="15404221" y="232629"/>
                </a:cubicBezTo>
                <a:cubicBezTo>
                  <a:pt x="15424305" y="352351"/>
                  <a:pt x="15390542" y="481750"/>
                  <a:pt x="15404221" y="669959"/>
                </a:cubicBezTo>
                <a:cubicBezTo>
                  <a:pt x="15417900" y="858168"/>
                  <a:pt x="15389358" y="996578"/>
                  <a:pt x="15404221" y="1163119"/>
                </a:cubicBezTo>
                <a:cubicBezTo>
                  <a:pt x="15399662" y="1263540"/>
                  <a:pt x="15298408" y="1389597"/>
                  <a:pt x="15171592" y="1395748"/>
                </a:cubicBezTo>
                <a:cubicBezTo>
                  <a:pt x="14788386" y="1443630"/>
                  <a:pt x="14528477" y="1300937"/>
                  <a:pt x="14275254" y="1395748"/>
                </a:cubicBezTo>
                <a:cubicBezTo>
                  <a:pt x="14022031" y="1490559"/>
                  <a:pt x="13978817" y="1357204"/>
                  <a:pt x="13827085" y="1395748"/>
                </a:cubicBezTo>
                <a:cubicBezTo>
                  <a:pt x="13675353" y="1434292"/>
                  <a:pt x="13259439" y="1392852"/>
                  <a:pt x="13080137" y="1395748"/>
                </a:cubicBezTo>
                <a:cubicBezTo>
                  <a:pt x="12900835" y="1398644"/>
                  <a:pt x="12728734" y="1358421"/>
                  <a:pt x="12631968" y="1395748"/>
                </a:cubicBezTo>
                <a:cubicBezTo>
                  <a:pt x="12535202" y="1433075"/>
                  <a:pt x="12046005" y="1333747"/>
                  <a:pt x="11885020" y="1395748"/>
                </a:cubicBezTo>
                <a:cubicBezTo>
                  <a:pt x="11724035" y="1457749"/>
                  <a:pt x="11411193" y="1303261"/>
                  <a:pt x="10988682" y="1395748"/>
                </a:cubicBezTo>
                <a:cubicBezTo>
                  <a:pt x="10566171" y="1488235"/>
                  <a:pt x="10770528" y="1372901"/>
                  <a:pt x="10689903" y="1395748"/>
                </a:cubicBezTo>
                <a:cubicBezTo>
                  <a:pt x="10609278" y="1418595"/>
                  <a:pt x="10300647" y="1355103"/>
                  <a:pt x="10092345" y="1395748"/>
                </a:cubicBezTo>
                <a:cubicBezTo>
                  <a:pt x="9884043" y="1436393"/>
                  <a:pt x="9777431" y="1352492"/>
                  <a:pt x="9644176" y="1395748"/>
                </a:cubicBezTo>
                <a:cubicBezTo>
                  <a:pt x="9510921" y="1439004"/>
                  <a:pt x="9223386" y="1314670"/>
                  <a:pt x="8897228" y="1395748"/>
                </a:cubicBezTo>
                <a:cubicBezTo>
                  <a:pt x="8571070" y="1476826"/>
                  <a:pt x="8399277" y="1336193"/>
                  <a:pt x="8000890" y="1395748"/>
                </a:cubicBezTo>
                <a:cubicBezTo>
                  <a:pt x="7602503" y="1455303"/>
                  <a:pt x="7416198" y="1346173"/>
                  <a:pt x="7253942" y="1395748"/>
                </a:cubicBezTo>
                <a:cubicBezTo>
                  <a:pt x="7091686" y="1445323"/>
                  <a:pt x="7034618" y="1388522"/>
                  <a:pt x="6955162" y="1395748"/>
                </a:cubicBezTo>
                <a:cubicBezTo>
                  <a:pt x="6875706" y="1402974"/>
                  <a:pt x="6598822" y="1351884"/>
                  <a:pt x="6506993" y="1395748"/>
                </a:cubicBezTo>
                <a:cubicBezTo>
                  <a:pt x="6415164" y="1439612"/>
                  <a:pt x="6070750" y="1360210"/>
                  <a:pt x="5909435" y="1395748"/>
                </a:cubicBezTo>
                <a:cubicBezTo>
                  <a:pt x="5748120" y="1431286"/>
                  <a:pt x="5298300" y="1377183"/>
                  <a:pt x="5013097" y="1395748"/>
                </a:cubicBezTo>
                <a:cubicBezTo>
                  <a:pt x="4727894" y="1414313"/>
                  <a:pt x="4477791" y="1319461"/>
                  <a:pt x="4116759" y="1395748"/>
                </a:cubicBezTo>
                <a:cubicBezTo>
                  <a:pt x="3755727" y="1472035"/>
                  <a:pt x="4034871" y="1386658"/>
                  <a:pt x="3967370" y="1395748"/>
                </a:cubicBezTo>
                <a:cubicBezTo>
                  <a:pt x="3899869" y="1404838"/>
                  <a:pt x="3723895" y="1357262"/>
                  <a:pt x="3519201" y="1395748"/>
                </a:cubicBezTo>
                <a:cubicBezTo>
                  <a:pt x="3314507" y="1434234"/>
                  <a:pt x="3184447" y="1359116"/>
                  <a:pt x="3071032" y="1395748"/>
                </a:cubicBezTo>
                <a:cubicBezTo>
                  <a:pt x="2957617" y="1432380"/>
                  <a:pt x="2904593" y="1377801"/>
                  <a:pt x="2772253" y="1395748"/>
                </a:cubicBezTo>
                <a:cubicBezTo>
                  <a:pt x="2639913" y="1413695"/>
                  <a:pt x="2292313" y="1353196"/>
                  <a:pt x="2025305" y="1395748"/>
                </a:cubicBezTo>
                <a:cubicBezTo>
                  <a:pt x="1758297" y="1438300"/>
                  <a:pt x="1582554" y="1352522"/>
                  <a:pt x="1278356" y="1395748"/>
                </a:cubicBezTo>
                <a:cubicBezTo>
                  <a:pt x="974158" y="1438974"/>
                  <a:pt x="679019" y="1337044"/>
                  <a:pt x="232629" y="1395748"/>
                </a:cubicBezTo>
                <a:cubicBezTo>
                  <a:pt x="109167" y="1404176"/>
                  <a:pt x="-17341" y="1279048"/>
                  <a:pt x="0" y="1163119"/>
                </a:cubicBezTo>
                <a:cubicBezTo>
                  <a:pt x="-48965" y="952463"/>
                  <a:pt x="33371" y="866951"/>
                  <a:pt x="0" y="697874"/>
                </a:cubicBezTo>
                <a:cubicBezTo>
                  <a:pt x="-33371" y="528798"/>
                  <a:pt x="15590" y="406170"/>
                  <a:pt x="0" y="232629"/>
                </a:cubicBezTo>
                <a:close/>
              </a:path>
              <a:path w="15404221" h="1395748" stroke="0" extrusionOk="0">
                <a:moveTo>
                  <a:pt x="0" y="232629"/>
                </a:moveTo>
                <a:cubicBezTo>
                  <a:pt x="-7473" y="102172"/>
                  <a:pt x="110135" y="-6073"/>
                  <a:pt x="232629" y="0"/>
                </a:cubicBezTo>
                <a:cubicBezTo>
                  <a:pt x="530251" y="-39013"/>
                  <a:pt x="765810" y="45213"/>
                  <a:pt x="979577" y="0"/>
                </a:cubicBezTo>
                <a:cubicBezTo>
                  <a:pt x="1193344" y="-45213"/>
                  <a:pt x="1520980" y="9732"/>
                  <a:pt x="1726525" y="0"/>
                </a:cubicBezTo>
                <a:cubicBezTo>
                  <a:pt x="1932070" y="-9732"/>
                  <a:pt x="2217775" y="39711"/>
                  <a:pt x="2622863" y="0"/>
                </a:cubicBezTo>
                <a:cubicBezTo>
                  <a:pt x="3027951" y="-39711"/>
                  <a:pt x="2813641" y="15660"/>
                  <a:pt x="2921642" y="0"/>
                </a:cubicBezTo>
                <a:cubicBezTo>
                  <a:pt x="3029643" y="-15660"/>
                  <a:pt x="3262351" y="6717"/>
                  <a:pt x="3369811" y="0"/>
                </a:cubicBezTo>
                <a:cubicBezTo>
                  <a:pt x="3477271" y="-6717"/>
                  <a:pt x="3525443" y="12329"/>
                  <a:pt x="3668590" y="0"/>
                </a:cubicBezTo>
                <a:cubicBezTo>
                  <a:pt x="3811737" y="-12329"/>
                  <a:pt x="3758137" y="10569"/>
                  <a:pt x="3817980" y="0"/>
                </a:cubicBezTo>
                <a:cubicBezTo>
                  <a:pt x="3877823" y="-10569"/>
                  <a:pt x="4245010" y="75733"/>
                  <a:pt x="4564928" y="0"/>
                </a:cubicBezTo>
                <a:cubicBezTo>
                  <a:pt x="4884846" y="-75733"/>
                  <a:pt x="4649078" y="16745"/>
                  <a:pt x="4714318" y="0"/>
                </a:cubicBezTo>
                <a:cubicBezTo>
                  <a:pt x="4779558" y="-16745"/>
                  <a:pt x="5115574" y="60228"/>
                  <a:pt x="5311876" y="0"/>
                </a:cubicBezTo>
                <a:cubicBezTo>
                  <a:pt x="5508178" y="-60228"/>
                  <a:pt x="5806223" y="57612"/>
                  <a:pt x="6058825" y="0"/>
                </a:cubicBezTo>
                <a:cubicBezTo>
                  <a:pt x="6311427" y="-57612"/>
                  <a:pt x="6295015" y="22267"/>
                  <a:pt x="6357604" y="0"/>
                </a:cubicBezTo>
                <a:cubicBezTo>
                  <a:pt x="6420193" y="-22267"/>
                  <a:pt x="6600715" y="14869"/>
                  <a:pt x="6805773" y="0"/>
                </a:cubicBezTo>
                <a:cubicBezTo>
                  <a:pt x="7010831" y="-14869"/>
                  <a:pt x="7162442" y="22370"/>
                  <a:pt x="7253942" y="0"/>
                </a:cubicBezTo>
                <a:cubicBezTo>
                  <a:pt x="7345442" y="-22370"/>
                  <a:pt x="7354892" y="11921"/>
                  <a:pt x="7403331" y="0"/>
                </a:cubicBezTo>
                <a:cubicBezTo>
                  <a:pt x="7451770" y="-11921"/>
                  <a:pt x="7990832" y="60089"/>
                  <a:pt x="8150279" y="0"/>
                </a:cubicBezTo>
                <a:cubicBezTo>
                  <a:pt x="8309726" y="-60089"/>
                  <a:pt x="8519938" y="29350"/>
                  <a:pt x="8747838" y="0"/>
                </a:cubicBezTo>
                <a:cubicBezTo>
                  <a:pt x="8975738" y="-29350"/>
                  <a:pt x="9381079" y="19748"/>
                  <a:pt x="9644176" y="0"/>
                </a:cubicBezTo>
                <a:cubicBezTo>
                  <a:pt x="9907273" y="-19748"/>
                  <a:pt x="10047771" y="37262"/>
                  <a:pt x="10241734" y="0"/>
                </a:cubicBezTo>
                <a:cubicBezTo>
                  <a:pt x="10435697" y="-37262"/>
                  <a:pt x="10951000" y="15514"/>
                  <a:pt x="11138072" y="0"/>
                </a:cubicBezTo>
                <a:cubicBezTo>
                  <a:pt x="11325144" y="-15514"/>
                  <a:pt x="11256917" y="6714"/>
                  <a:pt x="11287462" y="0"/>
                </a:cubicBezTo>
                <a:cubicBezTo>
                  <a:pt x="11318007" y="-6714"/>
                  <a:pt x="11375836" y="14332"/>
                  <a:pt x="11436851" y="0"/>
                </a:cubicBezTo>
                <a:cubicBezTo>
                  <a:pt x="11497866" y="-14332"/>
                  <a:pt x="11752070" y="23356"/>
                  <a:pt x="12034410" y="0"/>
                </a:cubicBezTo>
                <a:cubicBezTo>
                  <a:pt x="12316750" y="-23356"/>
                  <a:pt x="12264945" y="28765"/>
                  <a:pt x="12333189" y="0"/>
                </a:cubicBezTo>
                <a:cubicBezTo>
                  <a:pt x="12401433" y="-28765"/>
                  <a:pt x="12670323" y="53302"/>
                  <a:pt x="12930748" y="0"/>
                </a:cubicBezTo>
                <a:cubicBezTo>
                  <a:pt x="13191173" y="-53302"/>
                  <a:pt x="13018195" y="16324"/>
                  <a:pt x="13080137" y="0"/>
                </a:cubicBezTo>
                <a:cubicBezTo>
                  <a:pt x="13142079" y="-16324"/>
                  <a:pt x="13661649" y="31607"/>
                  <a:pt x="13976475" y="0"/>
                </a:cubicBezTo>
                <a:cubicBezTo>
                  <a:pt x="14291301" y="-31607"/>
                  <a:pt x="14721577" y="55175"/>
                  <a:pt x="15171592" y="0"/>
                </a:cubicBezTo>
                <a:cubicBezTo>
                  <a:pt x="15287044" y="26998"/>
                  <a:pt x="15409013" y="100200"/>
                  <a:pt x="15404221" y="232629"/>
                </a:cubicBezTo>
                <a:cubicBezTo>
                  <a:pt x="15450264" y="364885"/>
                  <a:pt x="15373348" y="521766"/>
                  <a:pt x="15404221" y="707179"/>
                </a:cubicBezTo>
                <a:cubicBezTo>
                  <a:pt x="15435094" y="892592"/>
                  <a:pt x="15355483" y="1001666"/>
                  <a:pt x="15404221" y="1163119"/>
                </a:cubicBezTo>
                <a:cubicBezTo>
                  <a:pt x="15377146" y="1307196"/>
                  <a:pt x="15292350" y="1399261"/>
                  <a:pt x="15171592" y="1395748"/>
                </a:cubicBezTo>
                <a:cubicBezTo>
                  <a:pt x="14936558" y="1458006"/>
                  <a:pt x="14843868" y="1371030"/>
                  <a:pt x="14574033" y="1395748"/>
                </a:cubicBezTo>
                <a:cubicBezTo>
                  <a:pt x="14304198" y="1420466"/>
                  <a:pt x="14090669" y="1309142"/>
                  <a:pt x="13677696" y="1395748"/>
                </a:cubicBezTo>
                <a:cubicBezTo>
                  <a:pt x="13264723" y="1482354"/>
                  <a:pt x="13586537" y="1387380"/>
                  <a:pt x="13528306" y="1395748"/>
                </a:cubicBezTo>
                <a:cubicBezTo>
                  <a:pt x="13470075" y="1404116"/>
                  <a:pt x="13233649" y="1361199"/>
                  <a:pt x="13080137" y="1395748"/>
                </a:cubicBezTo>
                <a:cubicBezTo>
                  <a:pt x="12926625" y="1430297"/>
                  <a:pt x="12690360" y="1348925"/>
                  <a:pt x="12482579" y="1395748"/>
                </a:cubicBezTo>
                <a:cubicBezTo>
                  <a:pt x="12274798" y="1442571"/>
                  <a:pt x="11972407" y="1289047"/>
                  <a:pt x="11586241" y="1395748"/>
                </a:cubicBezTo>
                <a:cubicBezTo>
                  <a:pt x="11200075" y="1502449"/>
                  <a:pt x="10896275" y="1346088"/>
                  <a:pt x="10689903" y="1395748"/>
                </a:cubicBezTo>
                <a:cubicBezTo>
                  <a:pt x="10483531" y="1445408"/>
                  <a:pt x="10460812" y="1385890"/>
                  <a:pt x="10241734" y="1395748"/>
                </a:cubicBezTo>
                <a:cubicBezTo>
                  <a:pt x="10022656" y="1405606"/>
                  <a:pt x="9783005" y="1329532"/>
                  <a:pt x="9644176" y="1395748"/>
                </a:cubicBezTo>
                <a:cubicBezTo>
                  <a:pt x="9505347" y="1461964"/>
                  <a:pt x="9032866" y="1373530"/>
                  <a:pt x="8747838" y="1395748"/>
                </a:cubicBezTo>
                <a:cubicBezTo>
                  <a:pt x="8462810" y="1417966"/>
                  <a:pt x="8635040" y="1387034"/>
                  <a:pt x="8598448" y="1395748"/>
                </a:cubicBezTo>
                <a:cubicBezTo>
                  <a:pt x="8561856" y="1404462"/>
                  <a:pt x="8384037" y="1387663"/>
                  <a:pt x="8299669" y="1395748"/>
                </a:cubicBezTo>
                <a:cubicBezTo>
                  <a:pt x="8215301" y="1403833"/>
                  <a:pt x="8056719" y="1381751"/>
                  <a:pt x="7851500" y="1395748"/>
                </a:cubicBezTo>
                <a:cubicBezTo>
                  <a:pt x="7646281" y="1409745"/>
                  <a:pt x="7530311" y="1351800"/>
                  <a:pt x="7403331" y="1395748"/>
                </a:cubicBezTo>
                <a:cubicBezTo>
                  <a:pt x="7276351" y="1439696"/>
                  <a:pt x="7019130" y="1374065"/>
                  <a:pt x="6805773" y="1395748"/>
                </a:cubicBezTo>
                <a:cubicBezTo>
                  <a:pt x="6592416" y="1417431"/>
                  <a:pt x="6224905" y="1360764"/>
                  <a:pt x="6058825" y="1395748"/>
                </a:cubicBezTo>
                <a:cubicBezTo>
                  <a:pt x="5892745" y="1430732"/>
                  <a:pt x="5604786" y="1323494"/>
                  <a:pt x="5162487" y="1395748"/>
                </a:cubicBezTo>
                <a:cubicBezTo>
                  <a:pt x="4720188" y="1468002"/>
                  <a:pt x="4572670" y="1347413"/>
                  <a:pt x="4415539" y="1395748"/>
                </a:cubicBezTo>
                <a:cubicBezTo>
                  <a:pt x="4258408" y="1444083"/>
                  <a:pt x="4016498" y="1313290"/>
                  <a:pt x="3668590" y="1395748"/>
                </a:cubicBezTo>
                <a:cubicBezTo>
                  <a:pt x="3320682" y="1478206"/>
                  <a:pt x="3094329" y="1360086"/>
                  <a:pt x="2921642" y="1395748"/>
                </a:cubicBezTo>
                <a:cubicBezTo>
                  <a:pt x="2748955" y="1431410"/>
                  <a:pt x="2504983" y="1335420"/>
                  <a:pt x="2174694" y="1395748"/>
                </a:cubicBezTo>
                <a:cubicBezTo>
                  <a:pt x="1844405" y="1456076"/>
                  <a:pt x="1595854" y="1353138"/>
                  <a:pt x="1427746" y="1395748"/>
                </a:cubicBezTo>
                <a:cubicBezTo>
                  <a:pt x="1259638" y="1438358"/>
                  <a:pt x="471807" y="1325601"/>
                  <a:pt x="232629" y="1395748"/>
                </a:cubicBezTo>
                <a:cubicBezTo>
                  <a:pt x="112674" y="1406052"/>
                  <a:pt x="-663" y="1295183"/>
                  <a:pt x="0" y="1163119"/>
                </a:cubicBezTo>
                <a:cubicBezTo>
                  <a:pt x="-2144" y="1002676"/>
                  <a:pt x="57991" y="902033"/>
                  <a:pt x="0" y="679264"/>
                </a:cubicBezTo>
                <a:cubicBezTo>
                  <a:pt x="-57991" y="456496"/>
                  <a:pt x="41899" y="382900"/>
                  <a:pt x="0" y="23262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B60E295D-503B-70C2-4804-E242E1A9E03D}"/>
              </a:ext>
            </a:extLst>
          </p:cNvPr>
          <p:cNvSpPr txBox="1"/>
          <p:nvPr/>
        </p:nvSpPr>
        <p:spPr>
          <a:xfrm>
            <a:off x="1447800" y="580294"/>
            <a:ext cx="149352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Em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chia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một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C193A1-2D23-BFEC-DF21-3C8062C6596E}"/>
              </a:ext>
            </a:extLst>
          </p:cNvPr>
          <p:cNvSpPr/>
          <p:nvPr/>
        </p:nvSpPr>
        <p:spPr>
          <a:xfrm>
            <a:off x="1283579" y="8475106"/>
            <a:ext cx="15099422" cy="1019147"/>
          </a:xfrm>
          <a:custGeom>
            <a:avLst/>
            <a:gdLst>
              <a:gd name="connsiteX0" fmla="*/ 0 w 15099422"/>
              <a:gd name="connsiteY0" fmla="*/ 169861 h 1019147"/>
              <a:gd name="connsiteX1" fmla="*/ 169861 w 15099422"/>
              <a:gd name="connsiteY1" fmla="*/ 0 h 1019147"/>
              <a:gd name="connsiteX2" fmla="*/ 907846 w 15099422"/>
              <a:gd name="connsiteY2" fmla="*/ 0 h 1019147"/>
              <a:gd name="connsiteX3" fmla="*/ 1055443 w 15099422"/>
              <a:gd name="connsiteY3" fmla="*/ 0 h 1019147"/>
              <a:gd name="connsiteX4" fmla="*/ 1793428 w 15099422"/>
              <a:gd name="connsiteY4" fmla="*/ 0 h 1019147"/>
              <a:gd name="connsiteX5" fmla="*/ 1941025 w 15099422"/>
              <a:gd name="connsiteY5" fmla="*/ 0 h 1019147"/>
              <a:gd name="connsiteX6" fmla="*/ 2679010 w 15099422"/>
              <a:gd name="connsiteY6" fmla="*/ 0 h 1019147"/>
              <a:gd name="connsiteX7" fmla="*/ 2826607 w 15099422"/>
              <a:gd name="connsiteY7" fmla="*/ 0 h 1019147"/>
              <a:gd name="connsiteX8" fmla="*/ 2974204 w 15099422"/>
              <a:gd name="connsiteY8" fmla="*/ 0 h 1019147"/>
              <a:gd name="connsiteX9" fmla="*/ 3859786 w 15099422"/>
              <a:gd name="connsiteY9" fmla="*/ 0 h 1019147"/>
              <a:gd name="connsiteX10" fmla="*/ 4597771 w 15099422"/>
              <a:gd name="connsiteY10" fmla="*/ 0 h 1019147"/>
              <a:gd name="connsiteX11" fmla="*/ 5040562 w 15099422"/>
              <a:gd name="connsiteY11" fmla="*/ 0 h 1019147"/>
              <a:gd name="connsiteX12" fmla="*/ 5926144 w 15099422"/>
              <a:gd name="connsiteY12" fmla="*/ 0 h 1019147"/>
              <a:gd name="connsiteX13" fmla="*/ 6664129 w 15099422"/>
              <a:gd name="connsiteY13" fmla="*/ 0 h 1019147"/>
              <a:gd name="connsiteX14" fmla="*/ 7106920 w 15099422"/>
              <a:gd name="connsiteY14" fmla="*/ 0 h 1019147"/>
              <a:gd name="connsiteX15" fmla="*/ 7844905 w 15099422"/>
              <a:gd name="connsiteY15" fmla="*/ 0 h 1019147"/>
              <a:gd name="connsiteX16" fmla="*/ 8582890 w 15099422"/>
              <a:gd name="connsiteY16" fmla="*/ 0 h 1019147"/>
              <a:gd name="connsiteX17" fmla="*/ 9320875 w 15099422"/>
              <a:gd name="connsiteY17" fmla="*/ 0 h 1019147"/>
              <a:gd name="connsiteX18" fmla="*/ 9763666 w 15099422"/>
              <a:gd name="connsiteY18" fmla="*/ 0 h 1019147"/>
              <a:gd name="connsiteX19" fmla="*/ 9911263 w 15099422"/>
              <a:gd name="connsiteY19" fmla="*/ 0 h 1019147"/>
              <a:gd name="connsiteX20" fmla="*/ 10058860 w 15099422"/>
              <a:gd name="connsiteY20" fmla="*/ 0 h 1019147"/>
              <a:gd name="connsiteX21" fmla="*/ 10206457 w 15099422"/>
              <a:gd name="connsiteY21" fmla="*/ 0 h 1019147"/>
              <a:gd name="connsiteX22" fmla="*/ 10501651 w 15099422"/>
              <a:gd name="connsiteY22" fmla="*/ 0 h 1019147"/>
              <a:gd name="connsiteX23" fmla="*/ 11092039 w 15099422"/>
              <a:gd name="connsiteY23" fmla="*/ 0 h 1019147"/>
              <a:gd name="connsiteX24" fmla="*/ 11387233 w 15099422"/>
              <a:gd name="connsiteY24" fmla="*/ 0 h 1019147"/>
              <a:gd name="connsiteX25" fmla="*/ 12125218 w 15099422"/>
              <a:gd name="connsiteY25" fmla="*/ 0 h 1019147"/>
              <a:gd name="connsiteX26" fmla="*/ 12420412 w 15099422"/>
              <a:gd name="connsiteY26" fmla="*/ 0 h 1019147"/>
              <a:gd name="connsiteX27" fmla="*/ 12863203 w 15099422"/>
              <a:gd name="connsiteY27" fmla="*/ 0 h 1019147"/>
              <a:gd name="connsiteX28" fmla="*/ 13748785 w 15099422"/>
              <a:gd name="connsiteY28" fmla="*/ 0 h 1019147"/>
              <a:gd name="connsiteX29" fmla="*/ 14339173 w 15099422"/>
              <a:gd name="connsiteY29" fmla="*/ 0 h 1019147"/>
              <a:gd name="connsiteX30" fmla="*/ 14929561 w 15099422"/>
              <a:gd name="connsiteY30" fmla="*/ 0 h 1019147"/>
              <a:gd name="connsiteX31" fmla="*/ 15099422 w 15099422"/>
              <a:gd name="connsiteY31" fmla="*/ 169861 h 1019147"/>
              <a:gd name="connsiteX32" fmla="*/ 15099422 w 15099422"/>
              <a:gd name="connsiteY32" fmla="*/ 489191 h 1019147"/>
              <a:gd name="connsiteX33" fmla="*/ 15099422 w 15099422"/>
              <a:gd name="connsiteY33" fmla="*/ 849286 h 1019147"/>
              <a:gd name="connsiteX34" fmla="*/ 14929561 w 15099422"/>
              <a:gd name="connsiteY34" fmla="*/ 1019147 h 1019147"/>
              <a:gd name="connsiteX35" fmla="*/ 14043979 w 15099422"/>
              <a:gd name="connsiteY35" fmla="*/ 1019147 h 1019147"/>
              <a:gd name="connsiteX36" fmla="*/ 13601188 w 15099422"/>
              <a:gd name="connsiteY36" fmla="*/ 1019147 h 1019147"/>
              <a:gd name="connsiteX37" fmla="*/ 12863203 w 15099422"/>
              <a:gd name="connsiteY37" fmla="*/ 1019147 h 1019147"/>
              <a:gd name="connsiteX38" fmla="*/ 12420412 w 15099422"/>
              <a:gd name="connsiteY38" fmla="*/ 1019147 h 1019147"/>
              <a:gd name="connsiteX39" fmla="*/ 11682427 w 15099422"/>
              <a:gd name="connsiteY39" fmla="*/ 1019147 h 1019147"/>
              <a:gd name="connsiteX40" fmla="*/ 10796845 w 15099422"/>
              <a:gd name="connsiteY40" fmla="*/ 1019147 h 1019147"/>
              <a:gd name="connsiteX41" fmla="*/ 10501651 w 15099422"/>
              <a:gd name="connsiteY41" fmla="*/ 1019147 h 1019147"/>
              <a:gd name="connsiteX42" fmla="*/ 9911263 w 15099422"/>
              <a:gd name="connsiteY42" fmla="*/ 1019147 h 1019147"/>
              <a:gd name="connsiteX43" fmla="*/ 9468472 w 15099422"/>
              <a:gd name="connsiteY43" fmla="*/ 1019147 h 1019147"/>
              <a:gd name="connsiteX44" fmla="*/ 8730487 w 15099422"/>
              <a:gd name="connsiteY44" fmla="*/ 1019147 h 1019147"/>
              <a:gd name="connsiteX45" fmla="*/ 7844905 w 15099422"/>
              <a:gd name="connsiteY45" fmla="*/ 1019147 h 1019147"/>
              <a:gd name="connsiteX46" fmla="*/ 7106920 w 15099422"/>
              <a:gd name="connsiteY46" fmla="*/ 1019147 h 1019147"/>
              <a:gd name="connsiteX47" fmla="*/ 6811726 w 15099422"/>
              <a:gd name="connsiteY47" fmla="*/ 1019147 h 1019147"/>
              <a:gd name="connsiteX48" fmla="*/ 6368935 w 15099422"/>
              <a:gd name="connsiteY48" fmla="*/ 1019147 h 1019147"/>
              <a:gd name="connsiteX49" fmla="*/ 5778547 w 15099422"/>
              <a:gd name="connsiteY49" fmla="*/ 1019147 h 1019147"/>
              <a:gd name="connsiteX50" fmla="*/ 4892965 w 15099422"/>
              <a:gd name="connsiteY50" fmla="*/ 1019147 h 1019147"/>
              <a:gd name="connsiteX51" fmla="*/ 4007383 w 15099422"/>
              <a:gd name="connsiteY51" fmla="*/ 1019147 h 1019147"/>
              <a:gd name="connsiteX52" fmla="*/ 3859786 w 15099422"/>
              <a:gd name="connsiteY52" fmla="*/ 1019147 h 1019147"/>
              <a:gd name="connsiteX53" fmla="*/ 3416995 w 15099422"/>
              <a:gd name="connsiteY53" fmla="*/ 1019147 h 1019147"/>
              <a:gd name="connsiteX54" fmla="*/ 2974204 w 15099422"/>
              <a:gd name="connsiteY54" fmla="*/ 1019147 h 1019147"/>
              <a:gd name="connsiteX55" fmla="*/ 2679010 w 15099422"/>
              <a:gd name="connsiteY55" fmla="*/ 1019147 h 1019147"/>
              <a:gd name="connsiteX56" fmla="*/ 1941025 w 15099422"/>
              <a:gd name="connsiteY56" fmla="*/ 1019147 h 1019147"/>
              <a:gd name="connsiteX57" fmla="*/ 1203040 w 15099422"/>
              <a:gd name="connsiteY57" fmla="*/ 1019147 h 1019147"/>
              <a:gd name="connsiteX58" fmla="*/ 169861 w 15099422"/>
              <a:gd name="connsiteY58" fmla="*/ 1019147 h 1019147"/>
              <a:gd name="connsiteX59" fmla="*/ 0 w 15099422"/>
              <a:gd name="connsiteY59" fmla="*/ 849286 h 1019147"/>
              <a:gd name="connsiteX60" fmla="*/ 0 w 15099422"/>
              <a:gd name="connsiteY60" fmla="*/ 509574 h 1019147"/>
              <a:gd name="connsiteX61" fmla="*/ 0 w 15099422"/>
              <a:gd name="connsiteY61" fmla="*/ 169861 h 10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1019147" fill="none" extrusionOk="0">
                <a:moveTo>
                  <a:pt x="0" y="169861"/>
                </a:moveTo>
                <a:cubicBezTo>
                  <a:pt x="4516" y="63789"/>
                  <a:pt x="84335" y="8630"/>
                  <a:pt x="169861" y="0"/>
                </a:cubicBezTo>
                <a:cubicBezTo>
                  <a:pt x="416960" y="-29188"/>
                  <a:pt x="684437" y="2414"/>
                  <a:pt x="907846" y="0"/>
                </a:cubicBezTo>
                <a:cubicBezTo>
                  <a:pt x="1131256" y="-2414"/>
                  <a:pt x="986712" y="12963"/>
                  <a:pt x="1055443" y="0"/>
                </a:cubicBezTo>
                <a:cubicBezTo>
                  <a:pt x="1124174" y="-12963"/>
                  <a:pt x="1436741" y="8930"/>
                  <a:pt x="1793428" y="0"/>
                </a:cubicBezTo>
                <a:cubicBezTo>
                  <a:pt x="2150115" y="-8930"/>
                  <a:pt x="1907638" y="34"/>
                  <a:pt x="1941025" y="0"/>
                </a:cubicBezTo>
                <a:cubicBezTo>
                  <a:pt x="1974412" y="-34"/>
                  <a:pt x="2494934" y="65729"/>
                  <a:pt x="2679010" y="0"/>
                </a:cubicBezTo>
                <a:cubicBezTo>
                  <a:pt x="2863086" y="-65729"/>
                  <a:pt x="2756613" y="2349"/>
                  <a:pt x="2826607" y="0"/>
                </a:cubicBezTo>
                <a:cubicBezTo>
                  <a:pt x="2896601" y="-2349"/>
                  <a:pt x="2923649" y="1811"/>
                  <a:pt x="2974204" y="0"/>
                </a:cubicBezTo>
                <a:cubicBezTo>
                  <a:pt x="3024759" y="-1811"/>
                  <a:pt x="3544590" y="75825"/>
                  <a:pt x="3859786" y="0"/>
                </a:cubicBezTo>
                <a:cubicBezTo>
                  <a:pt x="4174982" y="-75825"/>
                  <a:pt x="4378766" y="6478"/>
                  <a:pt x="4597771" y="0"/>
                </a:cubicBezTo>
                <a:cubicBezTo>
                  <a:pt x="4816777" y="-6478"/>
                  <a:pt x="4945245" y="12939"/>
                  <a:pt x="5040562" y="0"/>
                </a:cubicBezTo>
                <a:cubicBezTo>
                  <a:pt x="5135879" y="-12939"/>
                  <a:pt x="5734613" y="64817"/>
                  <a:pt x="5926144" y="0"/>
                </a:cubicBezTo>
                <a:cubicBezTo>
                  <a:pt x="6117675" y="-64817"/>
                  <a:pt x="6295293" y="13637"/>
                  <a:pt x="6664129" y="0"/>
                </a:cubicBezTo>
                <a:cubicBezTo>
                  <a:pt x="7032965" y="-13637"/>
                  <a:pt x="6896068" y="36094"/>
                  <a:pt x="7106920" y="0"/>
                </a:cubicBezTo>
                <a:cubicBezTo>
                  <a:pt x="7317772" y="-36094"/>
                  <a:pt x="7537784" y="14158"/>
                  <a:pt x="7844905" y="0"/>
                </a:cubicBezTo>
                <a:cubicBezTo>
                  <a:pt x="8152027" y="-14158"/>
                  <a:pt x="8411819" y="70764"/>
                  <a:pt x="8582890" y="0"/>
                </a:cubicBezTo>
                <a:cubicBezTo>
                  <a:pt x="8753961" y="-70764"/>
                  <a:pt x="8963990" y="69958"/>
                  <a:pt x="9320875" y="0"/>
                </a:cubicBezTo>
                <a:cubicBezTo>
                  <a:pt x="9677761" y="-69958"/>
                  <a:pt x="9601788" y="45894"/>
                  <a:pt x="9763666" y="0"/>
                </a:cubicBezTo>
                <a:cubicBezTo>
                  <a:pt x="9925544" y="-45894"/>
                  <a:pt x="9845273" y="2147"/>
                  <a:pt x="9911263" y="0"/>
                </a:cubicBezTo>
                <a:cubicBezTo>
                  <a:pt x="9977253" y="-2147"/>
                  <a:pt x="9989046" y="15403"/>
                  <a:pt x="10058860" y="0"/>
                </a:cubicBezTo>
                <a:cubicBezTo>
                  <a:pt x="10128674" y="-15403"/>
                  <a:pt x="10166316" y="9812"/>
                  <a:pt x="10206457" y="0"/>
                </a:cubicBezTo>
                <a:cubicBezTo>
                  <a:pt x="10246598" y="-9812"/>
                  <a:pt x="10432141" y="20586"/>
                  <a:pt x="10501651" y="0"/>
                </a:cubicBezTo>
                <a:cubicBezTo>
                  <a:pt x="10571161" y="-20586"/>
                  <a:pt x="10863372" y="162"/>
                  <a:pt x="11092039" y="0"/>
                </a:cubicBezTo>
                <a:cubicBezTo>
                  <a:pt x="11320706" y="-162"/>
                  <a:pt x="11266670" y="19600"/>
                  <a:pt x="11387233" y="0"/>
                </a:cubicBezTo>
                <a:cubicBezTo>
                  <a:pt x="11507796" y="-19600"/>
                  <a:pt x="11798271" y="2661"/>
                  <a:pt x="12125218" y="0"/>
                </a:cubicBezTo>
                <a:cubicBezTo>
                  <a:pt x="12452165" y="-2661"/>
                  <a:pt x="12349088" y="18919"/>
                  <a:pt x="12420412" y="0"/>
                </a:cubicBezTo>
                <a:cubicBezTo>
                  <a:pt x="12491736" y="-18919"/>
                  <a:pt x="12669475" y="51522"/>
                  <a:pt x="12863203" y="0"/>
                </a:cubicBezTo>
                <a:cubicBezTo>
                  <a:pt x="13056931" y="-51522"/>
                  <a:pt x="13569134" y="21168"/>
                  <a:pt x="13748785" y="0"/>
                </a:cubicBezTo>
                <a:cubicBezTo>
                  <a:pt x="13928436" y="-21168"/>
                  <a:pt x="14189582" y="32763"/>
                  <a:pt x="14339173" y="0"/>
                </a:cubicBezTo>
                <a:cubicBezTo>
                  <a:pt x="14488764" y="-32763"/>
                  <a:pt x="14718845" y="23278"/>
                  <a:pt x="14929561" y="0"/>
                </a:cubicBezTo>
                <a:cubicBezTo>
                  <a:pt x="15019632" y="4709"/>
                  <a:pt x="15104076" y="81291"/>
                  <a:pt x="15099422" y="169861"/>
                </a:cubicBezTo>
                <a:cubicBezTo>
                  <a:pt x="15136179" y="270383"/>
                  <a:pt x="15091110" y="410782"/>
                  <a:pt x="15099422" y="489191"/>
                </a:cubicBezTo>
                <a:cubicBezTo>
                  <a:pt x="15107734" y="567600"/>
                  <a:pt x="15091083" y="707780"/>
                  <a:pt x="15099422" y="849286"/>
                </a:cubicBezTo>
                <a:cubicBezTo>
                  <a:pt x="15098535" y="937643"/>
                  <a:pt x="15020371" y="1008029"/>
                  <a:pt x="14929561" y="1019147"/>
                </a:cubicBezTo>
                <a:cubicBezTo>
                  <a:pt x="14612008" y="1028837"/>
                  <a:pt x="14434236" y="930965"/>
                  <a:pt x="14043979" y="1019147"/>
                </a:cubicBezTo>
                <a:cubicBezTo>
                  <a:pt x="13653722" y="1107329"/>
                  <a:pt x="13775446" y="991242"/>
                  <a:pt x="13601188" y="1019147"/>
                </a:cubicBezTo>
                <a:cubicBezTo>
                  <a:pt x="13426930" y="1047052"/>
                  <a:pt x="13019262" y="951916"/>
                  <a:pt x="12863203" y="1019147"/>
                </a:cubicBezTo>
                <a:cubicBezTo>
                  <a:pt x="12707145" y="1086378"/>
                  <a:pt x="12528638" y="972852"/>
                  <a:pt x="12420412" y="1019147"/>
                </a:cubicBezTo>
                <a:cubicBezTo>
                  <a:pt x="12312186" y="1065442"/>
                  <a:pt x="11955737" y="1004595"/>
                  <a:pt x="11682427" y="1019147"/>
                </a:cubicBezTo>
                <a:cubicBezTo>
                  <a:pt x="11409118" y="1033699"/>
                  <a:pt x="11173252" y="946574"/>
                  <a:pt x="10796845" y="1019147"/>
                </a:cubicBezTo>
                <a:cubicBezTo>
                  <a:pt x="10420438" y="1091720"/>
                  <a:pt x="10561377" y="1002599"/>
                  <a:pt x="10501651" y="1019147"/>
                </a:cubicBezTo>
                <a:cubicBezTo>
                  <a:pt x="10441925" y="1035695"/>
                  <a:pt x="10180713" y="948363"/>
                  <a:pt x="9911263" y="1019147"/>
                </a:cubicBezTo>
                <a:cubicBezTo>
                  <a:pt x="9641813" y="1089931"/>
                  <a:pt x="9586620" y="995368"/>
                  <a:pt x="9468472" y="1019147"/>
                </a:cubicBezTo>
                <a:cubicBezTo>
                  <a:pt x="9350324" y="1042926"/>
                  <a:pt x="8891454" y="936028"/>
                  <a:pt x="8730487" y="1019147"/>
                </a:cubicBezTo>
                <a:cubicBezTo>
                  <a:pt x="8569521" y="1102266"/>
                  <a:pt x="8127348" y="914426"/>
                  <a:pt x="7844905" y="1019147"/>
                </a:cubicBezTo>
                <a:cubicBezTo>
                  <a:pt x="7562462" y="1123868"/>
                  <a:pt x="7272726" y="970804"/>
                  <a:pt x="7106920" y="1019147"/>
                </a:cubicBezTo>
                <a:cubicBezTo>
                  <a:pt x="6941114" y="1067490"/>
                  <a:pt x="6938061" y="998750"/>
                  <a:pt x="6811726" y="1019147"/>
                </a:cubicBezTo>
                <a:cubicBezTo>
                  <a:pt x="6685391" y="1039544"/>
                  <a:pt x="6457939" y="978995"/>
                  <a:pt x="6368935" y="1019147"/>
                </a:cubicBezTo>
                <a:cubicBezTo>
                  <a:pt x="6279931" y="1059299"/>
                  <a:pt x="5899012" y="949508"/>
                  <a:pt x="5778547" y="1019147"/>
                </a:cubicBezTo>
                <a:cubicBezTo>
                  <a:pt x="5658082" y="1088786"/>
                  <a:pt x="5071912" y="951167"/>
                  <a:pt x="4892965" y="1019147"/>
                </a:cubicBezTo>
                <a:cubicBezTo>
                  <a:pt x="4714018" y="1087127"/>
                  <a:pt x="4449126" y="990444"/>
                  <a:pt x="4007383" y="1019147"/>
                </a:cubicBezTo>
                <a:cubicBezTo>
                  <a:pt x="3565640" y="1047850"/>
                  <a:pt x="3905052" y="1010013"/>
                  <a:pt x="3859786" y="1019147"/>
                </a:cubicBezTo>
                <a:cubicBezTo>
                  <a:pt x="3814520" y="1028281"/>
                  <a:pt x="3637654" y="971482"/>
                  <a:pt x="3416995" y="1019147"/>
                </a:cubicBezTo>
                <a:cubicBezTo>
                  <a:pt x="3196336" y="1066812"/>
                  <a:pt x="3080268" y="996034"/>
                  <a:pt x="2974204" y="1019147"/>
                </a:cubicBezTo>
                <a:cubicBezTo>
                  <a:pt x="2868140" y="1042260"/>
                  <a:pt x="2780569" y="1004955"/>
                  <a:pt x="2679010" y="1019147"/>
                </a:cubicBezTo>
                <a:cubicBezTo>
                  <a:pt x="2577451" y="1033339"/>
                  <a:pt x="2117472" y="972596"/>
                  <a:pt x="1941025" y="1019147"/>
                </a:cubicBezTo>
                <a:cubicBezTo>
                  <a:pt x="1764579" y="1065698"/>
                  <a:pt x="1382777" y="966122"/>
                  <a:pt x="1203040" y="1019147"/>
                </a:cubicBezTo>
                <a:cubicBezTo>
                  <a:pt x="1023303" y="1072172"/>
                  <a:pt x="629346" y="922541"/>
                  <a:pt x="169861" y="1019147"/>
                </a:cubicBezTo>
                <a:cubicBezTo>
                  <a:pt x="79118" y="1024304"/>
                  <a:pt x="-7929" y="937361"/>
                  <a:pt x="0" y="849286"/>
                </a:cubicBezTo>
                <a:cubicBezTo>
                  <a:pt x="-608" y="690388"/>
                  <a:pt x="10922" y="678200"/>
                  <a:pt x="0" y="509574"/>
                </a:cubicBezTo>
                <a:cubicBezTo>
                  <a:pt x="-10922" y="340948"/>
                  <a:pt x="25814" y="322675"/>
                  <a:pt x="0" y="169861"/>
                </a:cubicBezTo>
                <a:close/>
              </a:path>
              <a:path w="15099422" h="1019147" stroke="0" extrusionOk="0">
                <a:moveTo>
                  <a:pt x="0" y="169861"/>
                </a:moveTo>
                <a:cubicBezTo>
                  <a:pt x="-8382" y="73828"/>
                  <a:pt x="87662" y="-11789"/>
                  <a:pt x="169861" y="0"/>
                </a:cubicBezTo>
                <a:cubicBezTo>
                  <a:pt x="470569" y="-76881"/>
                  <a:pt x="571215" y="67864"/>
                  <a:pt x="907846" y="0"/>
                </a:cubicBezTo>
                <a:cubicBezTo>
                  <a:pt x="1244477" y="-67864"/>
                  <a:pt x="1481474" y="69366"/>
                  <a:pt x="1645831" y="0"/>
                </a:cubicBezTo>
                <a:cubicBezTo>
                  <a:pt x="1810188" y="-69366"/>
                  <a:pt x="2231532" y="8909"/>
                  <a:pt x="2531413" y="0"/>
                </a:cubicBezTo>
                <a:cubicBezTo>
                  <a:pt x="2831294" y="-8909"/>
                  <a:pt x="2715560" y="9972"/>
                  <a:pt x="2826607" y="0"/>
                </a:cubicBezTo>
                <a:cubicBezTo>
                  <a:pt x="2937654" y="-9972"/>
                  <a:pt x="3084175" y="50965"/>
                  <a:pt x="3269398" y="0"/>
                </a:cubicBezTo>
                <a:cubicBezTo>
                  <a:pt x="3454621" y="-50965"/>
                  <a:pt x="3424511" y="3676"/>
                  <a:pt x="3564592" y="0"/>
                </a:cubicBezTo>
                <a:cubicBezTo>
                  <a:pt x="3704673" y="-3676"/>
                  <a:pt x="3671865" y="2526"/>
                  <a:pt x="3712189" y="0"/>
                </a:cubicBezTo>
                <a:cubicBezTo>
                  <a:pt x="3752513" y="-2526"/>
                  <a:pt x="4100131" y="62942"/>
                  <a:pt x="4450174" y="0"/>
                </a:cubicBezTo>
                <a:cubicBezTo>
                  <a:pt x="4800218" y="-62942"/>
                  <a:pt x="4529556" y="13037"/>
                  <a:pt x="4597771" y="0"/>
                </a:cubicBezTo>
                <a:cubicBezTo>
                  <a:pt x="4665986" y="-13037"/>
                  <a:pt x="5006911" y="9740"/>
                  <a:pt x="5188159" y="0"/>
                </a:cubicBezTo>
                <a:cubicBezTo>
                  <a:pt x="5369407" y="-9740"/>
                  <a:pt x="5749397" y="30016"/>
                  <a:pt x="5926144" y="0"/>
                </a:cubicBezTo>
                <a:cubicBezTo>
                  <a:pt x="6102892" y="-30016"/>
                  <a:pt x="6151792" y="3235"/>
                  <a:pt x="6221338" y="0"/>
                </a:cubicBezTo>
                <a:cubicBezTo>
                  <a:pt x="6290884" y="-3235"/>
                  <a:pt x="6542012" y="31014"/>
                  <a:pt x="6664129" y="0"/>
                </a:cubicBezTo>
                <a:cubicBezTo>
                  <a:pt x="6786246" y="-31014"/>
                  <a:pt x="6977697" y="14790"/>
                  <a:pt x="7106920" y="0"/>
                </a:cubicBezTo>
                <a:cubicBezTo>
                  <a:pt x="7236143" y="-14790"/>
                  <a:pt x="7188395" y="10205"/>
                  <a:pt x="7254517" y="0"/>
                </a:cubicBezTo>
                <a:cubicBezTo>
                  <a:pt x="7320639" y="-10205"/>
                  <a:pt x="7763468" y="39680"/>
                  <a:pt x="7992502" y="0"/>
                </a:cubicBezTo>
                <a:cubicBezTo>
                  <a:pt x="8221537" y="-39680"/>
                  <a:pt x="8303851" y="40882"/>
                  <a:pt x="8582890" y="0"/>
                </a:cubicBezTo>
                <a:cubicBezTo>
                  <a:pt x="8861929" y="-40882"/>
                  <a:pt x="9166641" y="18348"/>
                  <a:pt x="9468472" y="0"/>
                </a:cubicBezTo>
                <a:cubicBezTo>
                  <a:pt x="9770303" y="-18348"/>
                  <a:pt x="9850259" y="42259"/>
                  <a:pt x="10058860" y="0"/>
                </a:cubicBezTo>
                <a:cubicBezTo>
                  <a:pt x="10267461" y="-42259"/>
                  <a:pt x="10725751" y="17071"/>
                  <a:pt x="10944442" y="0"/>
                </a:cubicBezTo>
                <a:cubicBezTo>
                  <a:pt x="11163133" y="-17071"/>
                  <a:pt x="11024074" y="4472"/>
                  <a:pt x="11092039" y="0"/>
                </a:cubicBezTo>
                <a:cubicBezTo>
                  <a:pt x="11160004" y="-4472"/>
                  <a:pt x="11188957" y="10686"/>
                  <a:pt x="11239636" y="0"/>
                </a:cubicBezTo>
                <a:cubicBezTo>
                  <a:pt x="11290315" y="-10686"/>
                  <a:pt x="11709970" y="44291"/>
                  <a:pt x="11830024" y="0"/>
                </a:cubicBezTo>
                <a:cubicBezTo>
                  <a:pt x="11950078" y="-44291"/>
                  <a:pt x="12056110" y="26640"/>
                  <a:pt x="12125218" y="0"/>
                </a:cubicBezTo>
                <a:cubicBezTo>
                  <a:pt x="12194326" y="-26640"/>
                  <a:pt x="12511350" y="16650"/>
                  <a:pt x="12715606" y="0"/>
                </a:cubicBezTo>
                <a:cubicBezTo>
                  <a:pt x="12919862" y="-16650"/>
                  <a:pt x="12796922" y="10472"/>
                  <a:pt x="12863203" y="0"/>
                </a:cubicBezTo>
                <a:cubicBezTo>
                  <a:pt x="12929484" y="-10472"/>
                  <a:pt x="13324012" y="4448"/>
                  <a:pt x="13748785" y="0"/>
                </a:cubicBezTo>
                <a:cubicBezTo>
                  <a:pt x="14173558" y="-4448"/>
                  <a:pt x="14531897" y="66890"/>
                  <a:pt x="14929561" y="0"/>
                </a:cubicBezTo>
                <a:cubicBezTo>
                  <a:pt x="15013731" y="19986"/>
                  <a:pt x="15106853" y="69920"/>
                  <a:pt x="15099422" y="169861"/>
                </a:cubicBezTo>
                <a:cubicBezTo>
                  <a:pt x="15104197" y="319120"/>
                  <a:pt x="15089105" y="361871"/>
                  <a:pt x="15099422" y="516368"/>
                </a:cubicBezTo>
                <a:cubicBezTo>
                  <a:pt x="15109739" y="670865"/>
                  <a:pt x="15077058" y="767943"/>
                  <a:pt x="15099422" y="849286"/>
                </a:cubicBezTo>
                <a:cubicBezTo>
                  <a:pt x="15086724" y="950414"/>
                  <a:pt x="15005850" y="1027123"/>
                  <a:pt x="14929561" y="1019147"/>
                </a:cubicBezTo>
                <a:cubicBezTo>
                  <a:pt x="14664047" y="1034256"/>
                  <a:pt x="14493929" y="977428"/>
                  <a:pt x="14339173" y="1019147"/>
                </a:cubicBezTo>
                <a:cubicBezTo>
                  <a:pt x="14184417" y="1060866"/>
                  <a:pt x="13773293" y="968072"/>
                  <a:pt x="13453591" y="1019147"/>
                </a:cubicBezTo>
                <a:cubicBezTo>
                  <a:pt x="13133889" y="1070222"/>
                  <a:pt x="13369711" y="1001940"/>
                  <a:pt x="13305994" y="1019147"/>
                </a:cubicBezTo>
                <a:cubicBezTo>
                  <a:pt x="13242277" y="1036354"/>
                  <a:pt x="13003817" y="1004697"/>
                  <a:pt x="12863203" y="1019147"/>
                </a:cubicBezTo>
                <a:cubicBezTo>
                  <a:pt x="12722589" y="1033597"/>
                  <a:pt x="12426254" y="973485"/>
                  <a:pt x="12272815" y="1019147"/>
                </a:cubicBezTo>
                <a:cubicBezTo>
                  <a:pt x="12119376" y="1064809"/>
                  <a:pt x="11636147" y="964133"/>
                  <a:pt x="11387233" y="1019147"/>
                </a:cubicBezTo>
                <a:cubicBezTo>
                  <a:pt x="11138319" y="1074161"/>
                  <a:pt x="10740749" y="932672"/>
                  <a:pt x="10501651" y="1019147"/>
                </a:cubicBezTo>
                <a:cubicBezTo>
                  <a:pt x="10262553" y="1105622"/>
                  <a:pt x="10152376" y="976212"/>
                  <a:pt x="10058860" y="1019147"/>
                </a:cubicBezTo>
                <a:cubicBezTo>
                  <a:pt x="9965344" y="1062082"/>
                  <a:pt x="9601788" y="1018509"/>
                  <a:pt x="9468472" y="1019147"/>
                </a:cubicBezTo>
                <a:cubicBezTo>
                  <a:pt x="9335156" y="1019785"/>
                  <a:pt x="8866062" y="1006900"/>
                  <a:pt x="8582890" y="1019147"/>
                </a:cubicBezTo>
                <a:cubicBezTo>
                  <a:pt x="8299718" y="1031394"/>
                  <a:pt x="8466439" y="1008657"/>
                  <a:pt x="8435293" y="1019147"/>
                </a:cubicBezTo>
                <a:cubicBezTo>
                  <a:pt x="8404147" y="1029637"/>
                  <a:pt x="8279507" y="991704"/>
                  <a:pt x="8140099" y="1019147"/>
                </a:cubicBezTo>
                <a:cubicBezTo>
                  <a:pt x="8000691" y="1046590"/>
                  <a:pt x="7844097" y="986021"/>
                  <a:pt x="7697308" y="1019147"/>
                </a:cubicBezTo>
                <a:cubicBezTo>
                  <a:pt x="7550519" y="1052273"/>
                  <a:pt x="7414924" y="1002676"/>
                  <a:pt x="7254517" y="1019147"/>
                </a:cubicBezTo>
                <a:cubicBezTo>
                  <a:pt x="7094110" y="1035618"/>
                  <a:pt x="6816340" y="1017039"/>
                  <a:pt x="6664129" y="1019147"/>
                </a:cubicBezTo>
                <a:cubicBezTo>
                  <a:pt x="6511918" y="1021255"/>
                  <a:pt x="6096055" y="957675"/>
                  <a:pt x="5926144" y="1019147"/>
                </a:cubicBezTo>
                <a:cubicBezTo>
                  <a:pt x="5756233" y="1080619"/>
                  <a:pt x="5346384" y="952985"/>
                  <a:pt x="5040562" y="1019147"/>
                </a:cubicBezTo>
                <a:cubicBezTo>
                  <a:pt x="4734740" y="1085309"/>
                  <a:pt x="4476859" y="967411"/>
                  <a:pt x="4302577" y="1019147"/>
                </a:cubicBezTo>
                <a:cubicBezTo>
                  <a:pt x="4128296" y="1070883"/>
                  <a:pt x="3754262" y="1008524"/>
                  <a:pt x="3564592" y="1019147"/>
                </a:cubicBezTo>
                <a:cubicBezTo>
                  <a:pt x="3374922" y="1029770"/>
                  <a:pt x="3058157" y="977873"/>
                  <a:pt x="2826607" y="1019147"/>
                </a:cubicBezTo>
                <a:cubicBezTo>
                  <a:pt x="2595058" y="1060421"/>
                  <a:pt x="2313061" y="1004722"/>
                  <a:pt x="2088622" y="1019147"/>
                </a:cubicBezTo>
                <a:cubicBezTo>
                  <a:pt x="1864183" y="1033572"/>
                  <a:pt x="1697546" y="971191"/>
                  <a:pt x="1350637" y="1019147"/>
                </a:cubicBezTo>
                <a:cubicBezTo>
                  <a:pt x="1003729" y="1067103"/>
                  <a:pt x="754857" y="922774"/>
                  <a:pt x="169861" y="1019147"/>
                </a:cubicBezTo>
                <a:cubicBezTo>
                  <a:pt x="85788" y="1030923"/>
                  <a:pt x="-3032" y="959494"/>
                  <a:pt x="0" y="849286"/>
                </a:cubicBezTo>
                <a:cubicBezTo>
                  <a:pt x="-13556" y="714791"/>
                  <a:pt x="5585" y="659141"/>
                  <a:pt x="0" y="495985"/>
                </a:cubicBezTo>
                <a:cubicBezTo>
                  <a:pt x="-5585" y="332829"/>
                  <a:pt x="1294" y="305840"/>
                  <a:pt x="0" y="169861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72680C60-6183-6D0C-1A3D-BC10558B27D7}"/>
              </a:ext>
            </a:extLst>
          </p:cNvPr>
          <p:cNvSpPr txBox="1"/>
          <p:nvPr/>
        </p:nvSpPr>
        <p:spPr>
          <a:xfrm>
            <a:off x="1825730" y="8651333"/>
            <a:ext cx="1470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nhỏ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đang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giẻ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lau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xô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nước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lau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bàn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AE2E50-907A-F00F-C788-8B640AE64D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9455" y="2076907"/>
            <a:ext cx="13947670" cy="60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40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51FED-2344-3C13-5BA9-E8EF65902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B76366C-19A3-49FA-A7DA-1DC0A1270A09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D66A8BC-ED96-F606-6A7F-56E6F5DA28B7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0C4B2AB-A538-7443-94A5-287ACECBF107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71A375D-AE71-8FA2-618D-3F01531EA2E4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9907DA1-D436-8311-4A99-232C683F0B11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429387C-1C25-CDE8-4A17-6ABAD4892799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9A6226F-3F83-3C24-53B6-8B6E49F6DDCF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459400F-C449-8DFE-E481-FED737640A92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DC5B92D-9FD9-D786-082F-23F878E40E60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A5E4614-81CF-05A7-C979-FB5D85AE1658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DF11F7C7-A394-E049-0C4E-78B6E3DB9452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23C2C3A-7131-A0A2-6C5B-4B793D3E9392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4ABF193-A16A-9066-6BB9-8E286E969449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3D97589-D243-F7FA-6056-66BE56400246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77DC472-3A10-9820-1164-1691319C442E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DEB3FB2C-F34F-544A-7C15-61F4B1A3B903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22401162-57D2-D64F-F13A-6BFFCB57BFC5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9789F81-35B1-D2E8-2012-559DE9A96352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24C51E2-128A-5B19-3380-9C805B4C6B77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983A8CE-3C71-3D52-9507-157FBEC3D840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4281F15-814B-6997-81DC-BA311E63F7E8}"/>
              </a:ext>
            </a:extLst>
          </p:cNvPr>
          <p:cNvSpPr/>
          <p:nvPr/>
        </p:nvSpPr>
        <p:spPr>
          <a:xfrm>
            <a:off x="1283578" y="498105"/>
            <a:ext cx="15404221" cy="1395748"/>
          </a:xfrm>
          <a:custGeom>
            <a:avLst/>
            <a:gdLst>
              <a:gd name="connsiteX0" fmla="*/ 0 w 15404221"/>
              <a:gd name="connsiteY0" fmla="*/ 232629 h 1395748"/>
              <a:gd name="connsiteX1" fmla="*/ 232629 w 15404221"/>
              <a:gd name="connsiteY1" fmla="*/ 0 h 1395748"/>
              <a:gd name="connsiteX2" fmla="*/ 979577 w 15404221"/>
              <a:gd name="connsiteY2" fmla="*/ 0 h 1395748"/>
              <a:gd name="connsiteX3" fmla="*/ 1128967 w 15404221"/>
              <a:gd name="connsiteY3" fmla="*/ 0 h 1395748"/>
              <a:gd name="connsiteX4" fmla="*/ 1875915 w 15404221"/>
              <a:gd name="connsiteY4" fmla="*/ 0 h 1395748"/>
              <a:gd name="connsiteX5" fmla="*/ 2025305 w 15404221"/>
              <a:gd name="connsiteY5" fmla="*/ 0 h 1395748"/>
              <a:gd name="connsiteX6" fmla="*/ 2772253 w 15404221"/>
              <a:gd name="connsiteY6" fmla="*/ 0 h 1395748"/>
              <a:gd name="connsiteX7" fmla="*/ 2921642 w 15404221"/>
              <a:gd name="connsiteY7" fmla="*/ 0 h 1395748"/>
              <a:gd name="connsiteX8" fmla="*/ 3071032 w 15404221"/>
              <a:gd name="connsiteY8" fmla="*/ 0 h 1395748"/>
              <a:gd name="connsiteX9" fmla="*/ 3967370 w 15404221"/>
              <a:gd name="connsiteY9" fmla="*/ 0 h 1395748"/>
              <a:gd name="connsiteX10" fmla="*/ 4714318 w 15404221"/>
              <a:gd name="connsiteY10" fmla="*/ 0 h 1395748"/>
              <a:gd name="connsiteX11" fmla="*/ 5162487 w 15404221"/>
              <a:gd name="connsiteY11" fmla="*/ 0 h 1395748"/>
              <a:gd name="connsiteX12" fmla="*/ 6058825 w 15404221"/>
              <a:gd name="connsiteY12" fmla="*/ 0 h 1395748"/>
              <a:gd name="connsiteX13" fmla="*/ 6805773 w 15404221"/>
              <a:gd name="connsiteY13" fmla="*/ 0 h 1395748"/>
              <a:gd name="connsiteX14" fmla="*/ 7253942 w 15404221"/>
              <a:gd name="connsiteY14" fmla="*/ 0 h 1395748"/>
              <a:gd name="connsiteX15" fmla="*/ 8000890 w 15404221"/>
              <a:gd name="connsiteY15" fmla="*/ 0 h 1395748"/>
              <a:gd name="connsiteX16" fmla="*/ 8747838 w 15404221"/>
              <a:gd name="connsiteY16" fmla="*/ 0 h 1395748"/>
              <a:gd name="connsiteX17" fmla="*/ 9494786 w 15404221"/>
              <a:gd name="connsiteY17" fmla="*/ 0 h 1395748"/>
              <a:gd name="connsiteX18" fmla="*/ 9942955 w 15404221"/>
              <a:gd name="connsiteY18" fmla="*/ 0 h 1395748"/>
              <a:gd name="connsiteX19" fmla="*/ 10092345 w 15404221"/>
              <a:gd name="connsiteY19" fmla="*/ 0 h 1395748"/>
              <a:gd name="connsiteX20" fmla="*/ 10241734 w 15404221"/>
              <a:gd name="connsiteY20" fmla="*/ 0 h 1395748"/>
              <a:gd name="connsiteX21" fmla="*/ 10391124 w 15404221"/>
              <a:gd name="connsiteY21" fmla="*/ 0 h 1395748"/>
              <a:gd name="connsiteX22" fmla="*/ 10689903 w 15404221"/>
              <a:gd name="connsiteY22" fmla="*/ 0 h 1395748"/>
              <a:gd name="connsiteX23" fmla="*/ 11287462 w 15404221"/>
              <a:gd name="connsiteY23" fmla="*/ 0 h 1395748"/>
              <a:gd name="connsiteX24" fmla="*/ 11586241 w 15404221"/>
              <a:gd name="connsiteY24" fmla="*/ 0 h 1395748"/>
              <a:gd name="connsiteX25" fmla="*/ 12333189 w 15404221"/>
              <a:gd name="connsiteY25" fmla="*/ 0 h 1395748"/>
              <a:gd name="connsiteX26" fmla="*/ 12631968 w 15404221"/>
              <a:gd name="connsiteY26" fmla="*/ 0 h 1395748"/>
              <a:gd name="connsiteX27" fmla="*/ 13080137 w 15404221"/>
              <a:gd name="connsiteY27" fmla="*/ 0 h 1395748"/>
              <a:gd name="connsiteX28" fmla="*/ 13976475 w 15404221"/>
              <a:gd name="connsiteY28" fmla="*/ 0 h 1395748"/>
              <a:gd name="connsiteX29" fmla="*/ 14574033 w 15404221"/>
              <a:gd name="connsiteY29" fmla="*/ 0 h 1395748"/>
              <a:gd name="connsiteX30" fmla="*/ 15171592 w 15404221"/>
              <a:gd name="connsiteY30" fmla="*/ 0 h 1395748"/>
              <a:gd name="connsiteX31" fmla="*/ 15404221 w 15404221"/>
              <a:gd name="connsiteY31" fmla="*/ 232629 h 1395748"/>
              <a:gd name="connsiteX32" fmla="*/ 15404221 w 15404221"/>
              <a:gd name="connsiteY32" fmla="*/ 669959 h 1395748"/>
              <a:gd name="connsiteX33" fmla="*/ 15404221 w 15404221"/>
              <a:gd name="connsiteY33" fmla="*/ 1163119 h 1395748"/>
              <a:gd name="connsiteX34" fmla="*/ 15171592 w 15404221"/>
              <a:gd name="connsiteY34" fmla="*/ 1395748 h 1395748"/>
              <a:gd name="connsiteX35" fmla="*/ 14275254 w 15404221"/>
              <a:gd name="connsiteY35" fmla="*/ 1395748 h 1395748"/>
              <a:gd name="connsiteX36" fmla="*/ 13827085 w 15404221"/>
              <a:gd name="connsiteY36" fmla="*/ 1395748 h 1395748"/>
              <a:gd name="connsiteX37" fmla="*/ 13080137 w 15404221"/>
              <a:gd name="connsiteY37" fmla="*/ 1395748 h 1395748"/>
              <a:gd name="connsiteX38" fmla="*/ 12631968 w 15404221"/>
              <a:gd name="connsiteY38" fmla="*/ 1395748 h 1395748"/>
              <a:gd name="connsiteX39" fmla="*/ 11885020 w 15404221"/>
              <a:gd name="connsiteY39" fmla="*/ 1395748 h 1395748"/>
              <a:gd name="connsiteX40" fmla="*/ 10988682 w 15404221"/>
              <a:gd name="connsiteY40" fmla="*/ 1395748 h 1395748"/>
              <a:gd name="connsiteX41" fmla="*/ 10689903 w 15404221"/>
              <a:gd name="connsiteY41" fmla="*/ 1395748 h 1395748"/>
              <a:gd name="connsiteX42" fmla="*/ 10092345 w 15404221"/>
              <a:gd name="connsiteY42" fmla="*/ 1395748 h 1395748"/>
              <a:gd name="connsiteX43" fmla="*/ 9644176 w 15404221"/>
              <a:gd name="connsiteY43" fmla="*/ 1395748 h 1395748"/>
              <a:gd name="connsiteX44" fmla="*/ 8897228 w 15404221"/>
              <a:gd name="connsiteY44" fmla="*/ 1395748 h 1395748"/>
              <a:gd name="connsiteX45" fmla="*/ 8000890 w 15404221"/>
              <a:gd name="connsiteY45" fmla="*/ 1395748 h 1395748"/>
              <a:gd name="connsiteX46" fmla="*/ 7253942 w 15404221"/>
              <a:gd name="connsiteY46" fmla="*/ 1395748 h 1395748"/>
              <a:gd name="connsiteX47" fmla="*/ 6955162 w 15404221"/>
              <a:gd name="connsiteY47" fmla="*/ 1395748 h 1395748"/>
              <a:gd name="connsiteX48" fmla="*/ 6506993 w 15404221"/>
              <a:gd name="connsiteY48" fmla="*/ 1395748 h 1395748"/>
              <a:gd name="connsiteX49" fmla="*/ 5909435 w 15404221"/>
              <a:gd name="connsiteY49" fmla="*/ 1395748 h 1395748"/>
              <a:gd name="connsiteX50" fmla="*/ 5013097 w 15404221"/>
              <a:gd name="connsiteY50" fmla="*/ 1395748 h 1395748"/>
              <a:gd name="connsiteX51" fmla="*/ 4116759 w 15404221"/>
              <a:gd name="connsiteY51" fmla="*/ 1395748 h 1395748"/>
              <a:gd name="connsiteX52" fmla="*/ 3967370 w 15404221"/>
              <a:gd name="connsiteY52" fmla="*/ 1395748 h 1395748"/>
              <a:gd name="connsiteX53" fmla="*/ 3519201 w 15404221"/>
              <a:gd name="connsiteY53" fmla="*/ 1395748 h 1395748"/>
              <a:gd name="connsiteX54" fmla="*/ 3071032 w 15404221"/>
              <a:gd name="connsiteY54" fmla="*/ 1395748 h 1395748"/>
              <a:gd name="connsiteX55" fmla="*/ 2772253 w 15404221"/>
              <a:gd name="connsiteY55" fmla="*/ 1395748 h 1395748"/>
              <a:gd name="connsiteX56" fmla="*/ 2025305 w 15404221"/>
              <a:gd name="connsiteY56" fmla="*/ 1395748 h 1395748"/>
              <a:gd name="connsiteX57" fmla="*/ 1278356 w 15404221"/>
              <a:gd name="connsiteY57" fmla="*/ 1395748 h 1395748"/>
              <a:gd name="connsiteX58" fmla="*/ 232629 w 15404221"/>
              <a:gd name="connsiteY58" fmla="*/ 1395748 h 1395748"/>
              <a:gd name="connsiteX59" fmla="*/ 0 w 15404221"/>
              <a:gd name="connsiteY59" fmla="*/ 1163119 h 1395748"/>
              <a:gd name="connsiteX60" fmla="*/ 0 w 15404221"/>
              <a:gd name="connsiteY60" fmla="*/ 697874 h 1395748"/>
              <a:gd name="connsiteX61" fmla="*/ 0 w 15404221"/>
              <a:gd name="connsiteY61" fmla="*/ 232629 h 139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04221" h="1395748" fill="none" extrusionOk="0">
                <a:moveTo>
                  <a:pt x="0" y="232629"/>
                </a:moveTo>
                <a:cubicBezTo>
                  <a:pt x="5479" y="89278"/>
                  <a:pt x="117106" y="13492"/>
                  <a:pt x="232629" y="0"/>
                </a:cubicBezTo>
                <a:cubicBezTo>
                  <a:pt x="590794" y="-958"/>
                  <a:pt x="699874" y="74538"/>
                  <a:pt x="979577" y="0"/>
                </a:cubicBezTo>
                <a:cubicBezTo>
                  <a:pt x="1259280" y="-74538"/>
                  <a:pt x="1091573" y="4599"/>
                  <a:pt x="1128967" y="0"/>
                </a:cubicBezTo>
                <a:cubicBezTo>
                  <a:pt x="1166361" y="-4599"/>
                  <a:pt x="1518340" y="10771"/>
                  <a:pt x="1875915" y="0"/>
                </a:cubicBezTo>
                <a:cubicBezTo>
                  <a:pt x="2233490" y="-10771"/>
                  <a:pt x="1988748" y="9704"/>
                  <a:pt x="2025305" y="0"/>
                </a:cubicBezTo>
                <a:cubicBezTo>
                  <a:pt x="2061862" y="-9704"/>
                  <a:pt x="2615399" y="23812"/>
                  <a:pt x="2772253" y="0"/>
                </a:cubicBezTo>
                <a:cubicBezTo>
                  <a:pt x="2929107" y="-23812"/>
                  <a:pt x="2872674" y="15620"/>
                  <a:pt x="2921642" y="0"/>
                </a:cubicBezTo>
                <a:cubicBezTo>
                  <a:pt x="2970610" y="-15620"/>
                  <a:pt x="3030745" y="2801"/>
                  <a:pt x="3071032" y="0"/>
                </a:cubicBezTo>
                <a:cubicBezTo>
                  <a:pt x="3111319" y="-2801"/>
                  <a:pt x="3669600" y="35508"/>
                  <a:pt x="3967370" y="0"/>
                </a:cubicBezTo>
                <a:cubicBezTo>
                  <a:pt x="4265140" y="-35508"/>
                  <a:pt x="4357197" y="89329"/>
                  <a:pt x="4714318" y="0"/>
                </a:cubicBezTo>
                <a:cubicBezTo>
                  <a:pt x="5071439" y="-89329"/>
                  <a:pt x="4993752" y="38195"/>
                  <a:pt x="5162487" y="0"/>
                </a:cubicBezTo>
                <a:cubicBezTo>
                  <a:pt x="5331222" y="-38195"/>
                  <a:pt x="5826666" y="63775"/>
                  <a:pt x="6058825" y="0"/>
                </a:cubicBezTo>
                <a:cubicBezTo>
                  <a:pt x="6290984" y="-63775"/>
                  <a:pt x="6467938" y="56170"/>
                  <a:pt x="6805773" y="0"/>
                </a:cubicBezTo>
                <a:cubicBezTo>
                  <a:pt x="7143608" y="-56170"/>
                  <a:pt x="7052779" y="41744"/>
                  <a:pt x="7253942" y="0"/>
                </a:cubicBezTo>
                <a:cubicBezTo>
                  <a:pt x="7455105" y="-41744"/>
                  <a:pt x="7709266" y="70753"/>
                  <a:pt x="8000890" y="0"/>
                </a:cubicBezTo>
                <a:cubicBezTo>
                  <a:pt x="8292514" y="-70753"/>
                  <a:pt x="8457443" y="81483"/>
                  <a:pt x="8747838" y="0"/>
                </a:cubicBezTo>
                <a:cubicBezTo>
                  <a:pt x="9038233" y="-81483"/>
                  <a:pt x="9330268" y="42959"/>
                  <a:pt x="9494786" y="0"/>
                </a:cubicBezTo>
                <a:cubicBezTo>
                  <a:pt x="9659304" y="-42959"/>
                  <a:pt x="9812290" y="45452"/>
                  <a:pt x="9942955" y="0"/>
                </a:cubicBezTo>
                <a:cubicBezTo>
                  <a:pt x="10073620" y="-45452"/>
                  <a:pt x="10047377" y="1561"/>
                  <a:pt x="10092345" y="0"/>
                </a:cubicBezTo>
                <a:cubicBezTo>
                  <a:pt x="10137313" y="-1561"/>
                  <a:pt x="10171958" y="9464"/>
                  <a:pt x="10241734" y="0"/>
                </a:cubicBezTo>
                <a:cubicBezTo>
                  <a:pt x="10311510" y="-9464"/>
                  <a:pt x="10356884" y="13517"/>
                  <a:pt x="10391124" y="0"/>
                </a:cubicBezTo>
                <a:cubicBezTo>
                  <a:pt x="10425364" y="-13517"/>
                  <a:pt x="10586204" y="33342"/>
                  <a:pt x="10689903" y="0"/>
                </a:cubicBezTo>
                <a:cubicBezTo>
                  <a:pt x="10793602" y="-33342"/>
                  <a:pt x="11059252" y="5264"/>
                  <a:pt x="11287462" y="0"/>
                </a:cubicBezTo>
                <a:cubicBezTo>
                  <a:pt x="11515672" y="-5264"/>
                  <a:pt x="11485217" y="31699"/>
                  <a:pt x="11586241" y="0"/>
                </a:cubicBezTo>
                <a:cubicBezTo>
                  <a:pt x="11687265" y="-31699"/>
                  <a:pt x="12016859" y="8400"/>
                  <a:pt x="12333189" y="0"/>
                </a:cubicBezTo>
                <a:cubicBezTo>
                  <a:pt x="12649519" y="-8400"/>
                  <a:pt x="12509680" y="24050"/>
                  <a:pt x="12631968" y="0"/>
                </a:cubicBezTo>
                <a:cubicBezTo>
                  <a:pt x="12754256" y="-24050"/>
                  <a:pt x="12973949" y="48300"/>
                  <a:pt x="13080137" y="0"/>
                </a:cubicBezTo>
                <a:cubicBezTo>
                  <a:pt x="13186325" y="-48300"/>
                  <a:pt x="13751948" y="40671"/>
                  <a:pt x="13976475" y="0"/>
                </a:cubicBezTo>
                <a:cubicBezTo>
                  <a:pt x="14201002" y="-40671"/>
                  <a:pt x="14435218" y="53835"/>
                  <a:pt x="14574033" y="0"/>
                </a:cubicBezTo>
                <a:cubicBezTo>
                  <a:pt x="14712848" y="-53835"/>
                  <a:pt x="14918370" y="46111"/>
                  <a:pt x="15171592" y="0"/>
                </a:cubicBezTo>
                <a:cubicBezTo>
                  <a:pt x="15279964" y="25308"/>
                  <a:pt x="15422987" y="125292"/>
                  <a:pt x="15404221" y="232629"/>
                </a:cubicBezTo>
                <a:cubicBezTo>
                  <a:pt x="15424305" y="352351"/>
                  <a:pt x="15390542" y="481750"/>
                  <a:pt x="15404221" y="669959"/>
                </a:cubicBezTo>
                <a:cubicBezTo>
                  <a:pt x="15417900" y="858168"/>
                  <a:pt x="15389358" y="996578"/>
                  <a:pt x="15404221" y="1163119"/>
                </a:cubicBezTo>
                <a:cubicBezTo>
                  <a:pt x="15399662" y="1263540"/>
                  <a:pt x="15298408" y="1389597"/>
                  <a:pt x="15171592" y="1395748"/>
                </a:cubicBezTo>
                <a:cubicBezTo>
                  <a:pt x="14788386" y="1443630"/>
                  <a:pt x="14528477" y="1300937"/>
                  <a:pt x="14275254" y="1395748"/>
                </a:cubicBezTo>
                <a:cubicBezTo>
                  <a:pt x="14022031" y="1490559"/>
                  <a:pt x="13978817" y="1357204"/>
                  <a:pt x="13827085" y="1395748"/>
                </a:cubicBezTo>
                <a:cubicBezTo>
                  <a:pt x="13675353" y="1434292"/>
                  <a:pt x="13259439" y="1392852"/>
                  <a:pt x="13080137" y="1395748"/>
                </a:cubicBezTo>
                <a:cubicBezTo>
                  <a:pt x="12900835" y="1398644"/>
                  <a:pt x="12728734" y="1358421"/>
                  <a:pt x="12631968" y="1395748"/>
                </a:cubicBezTo>
                <a:cubicBezTo>
                  <a:pt x="12535202" y="1433075"/>
                  <a:pt x="12046005" y="1333747"/>
                  <a:pt x="11885020" y="1395748"/>
                </a:cubicBezTo>
                <a:cubicBezTo>
                  <a:pt x="11724035" y="1457749"/>
                  <a:pt x="11411193" y="1303261"/>
                  <a:pt x="10988682" y="1395748"/>
                </a:cubicBezTo>
                <a:cubicBezTo>
                  <a:pt x="10566171" y="1488235"/>
                  <a:pt x="10770528" y="1372901"/>
                  <a:pt x="10689903" y="1395748"/>
                </a:cubicBezTo>
                <a:cubicBezTo>
                  <a:pt x="10609278" y="1418595"/>
                  <a:pt x="10300647" y="1355103"/>
                  <a:pt x="10092345" y="1395748"/>
                </a:cubicBezTo>
                <a:cubicBezTo>
                  <a:pt x="9884043" y="1436393"/>
                  <a:pt x="9777431" y="1352492"/>
                  <a:pt x="9644176" y="1395748"/>
                </a:cubicBezTo>
                <a:cubicBezTo>
                  <a:pt x="9510921" y="1439004"/>
                  <a:pt x="9223386" y="1314670"/>
                  <a:pt x="8897228" y="1395748"/>
                </a:cubicBezTo>
                <a:cubicBezTo>
                  <a:pt x="8571070" y="1476826"/>
                  <a:pt x="8399277" y="1336193"/>
                  <a:pt x="8000890" y="1395748"/>
                </a:cubicBezTo>
                <a:cubicBezTo>
                  <a:pt x="7602503" y="1455303"/>
                  <a:pt x="7416198" y="1346173"/>
                  <a:pt x="7253942" y="1395748"/>
                </a:cubicBezTo>
                <a:cubicBezTo>
                  <a:pt x="7091686" y="1445323"/>
                  <a:pt x="7034618" y="1388522"/>
                  <a:pt x="6955162" y="1395748"/>
                </a:cubicBezTo>
                <a:cubicBezTo>
                  <a:pt x="6875706" y="1402974"/>
                  <a:pt x="6598822" y="1351884"/>
                  <a:pt x="6506993" y="1395748"/>
                </a:cubicBezTo>
                <a:cubicBezTo>
                  <a:pt x="6415164" y="1439612"/>
                  <a:pt x="6070750" y="1360210"/>
                  <a:pt x="5909435" y="1395748"/>
                </a:cubicBezTo>
                <a:cubicBezTo>
                  <a:pt x="5748120" y="1431286"/>
                  <a:pt x="5298300" y="1377183"/>
                  <a:pt x="5013097" y="1395748"/>
                </a:cubicBezTo>
                <a:cubicBezTo>
                  <a:pt x="4727894" y="1414313"/>
                  <a:pt x="4477791" y="1319461"/>
                  <a:pt x="4116759" y="1395748"/>
                </a:cubicBezTo>
                <a:cubicBezTo>
                  <a:pt x="3755727" y="1472035"/>
                  <a:pt x="4034871" y="1386658"/>
                  <a:pt x="3967370" y="1395748"/>
                </a:cubicBezTo>
                <a:cubicBezTo>
                  <a:pt x="3899869" y="1404838"/>
                  <a:pt x="3723895" y="1357262"/>
                  <a:pt x="3519201" y="1395748"/>
                </a:cubicBezTo>
                <a:cubicBezTo>
                  <a:pt x="3314507" y="1434234"/>
                  <a:pt x="3184447" y="1359116"/>
                  <a:pt x="3071032" y="1395748"/>
                </a:cubicBezTo>
                <a:cubicBezTo>
                  <a:pt x="2957617" y="1432380"/>
                  <a:pt x="2904593" y="1377801"/>
                  <a:pt x="2772253" y="1395748"/>
                </a:cubicBezTo>
                <a:cubicBezTo>
                  <a:pt x="2639913" y="1413695"/>
                  <a:pt x="2292313" y="1353196"/>
                  <a:pt x="2025305" y="1395748"/>
                </a:cubicBezTo>
                <a:cubicBezTo>
                  <a:pt x="1758297" y="1438300"/>
                  <a:pt x="1582554" y="1352522"/>
                  <a:pt x="1278356" y="1395748"/>
                </a:cubicBezTo>
                <a:cubicBezTo>
                  <a:pt x="974158" y="1438974"/>
                  <a:pt x="679019" y="1337044"/>
                  <a:pt x="232629" y="1395748"/>
                </a:cubicBezTo>
                <a:cubicBezTo>
                  <a:pt x="109167" y="1404176"/>
                  <a:pt x="-17341" y="1279048"/>
                  <a:pt x="0" y="1163119"/>
                </a:cubicBezTo>
                <a:cubicBezTo>
                  <a:pt x="-48965" y="952463"/>
                  <a:pt x="33371" y="866951"/>
                  <a:pt x="0" y="697874"/>
                </a:cubicBezTo>
                <a:cubicBezTo>
                  <a:pt x="-33371" y="528798"/>
                  <a:pt x="15590" y="406170"/>
                  <a:pt x="0" y="232629"/>
                </a:cubicBezTo>
                <a:close/>
              </a:path>
              <a:path w="15404221" h="1395748" stroke="0" extrusionOk="0">
                <a:moveTo>
                  <a:pt x="0" y="232629"/>
                </a:moveTo>
                <a:cubicBezTo>
                  <a:pt x="-7473" y="102172"/>
                  <a:pt x="110135" y="-6073"/>
                  <a:pt x="232629" y="0"/>
                </a:cubicBezTo>
                <a:cubicBezTo>
                  <a:pt x="530251" y="-39013"/>
                  <a:pt x="765810" y="45213"/>
                  <a:pt x="979577" y="0"/>
                </a:cubicBezTo>
                <a:cubicBezTo>
                  <a:pt x="1193344" y="-45213"/>
                  <a:pt x="1520980" y="9732"/>
                  <a:pt x="1726525" y="0"/>
                </a:cubicBezTo>
                <a:cubicBezTo>
                  <a:pt x="1932070" y="-9732"/>
                  <a:pt x="2217775" y="39711"/>
                  <a:pt x="2622863" y="0"/>
                </a:cubicBezTo>
                <a:cubicBezTo>
                  <a:pt x="3027951" y="-39711"/>
                  <a:pt x="2813641" y="15660"/>
                  <a:pt x="2921642" y="0"/>
                </a:cubicBezTo>
                <a:cubicBezTo>
                  <a:pt x="3029643" y="-15660"/>
                  <a:pt x="3262351" y="6717"/>
                  <a:pt x="3369811" y="0"/>
                </a:cubicBezTo>
                <a:cubicBezTo>
                  <a:pt x="3477271" y="-6717"/>
                  <a:pt x="3525443" y="12329"/>
                  <a:pt x="3668590" y="0"/>
                </a:cubicBezTo>
                <a:cubicBezTo>
                  <a:pt x="3811737" y="-12329"/>
                  <a:pt x="3758137" y="10569"/>
                  <a:pt x="3817980" y="0"/>
                </a:cubicBezTo>
                <a:cubicBezTo>
                  <a:pt x="3877823" y="-10569"/>
                  <a:pt x="4245010" y="75733"/>
                  <a:pt x="4564928" y="0"/>
                </a:cubicBezTo>
                <a:cubicBezTo>
                  <a:pt x="4884846" y="-75733"/>
                  <a:pt x="4649078" y="16745"/>
                  <a:pt x="4714318" y="0"/>
                </a:cubicBezTo>
                <a:cubicBezTo>
                  <a:pt x="4779558" y="-16745"/>
                  <a:pt x="5115574" y="60228"/>
                  <a:pt x="5311876" y="0"/>
                </a:cubicBezTo>
                <a:cubicBezTo>
                  <a:pt x="5508178" y="-60228"/>
                  <a:pt x="5806223" y="57612"/>
                  <a:pt x="6058825" y="0"/>
                </a:cubicBezTo>
                <a:cubicBezTo>
                  <a:pt x="6311427" y="-57612"/>
                  <a:pt x="6295015" y="22267"/>
                  <a:pt x="6357604" y="0"/>
                </a:cubicBezTo>
                <a:cubicBezTo>
                  <a:pt x="6420193" y="-22267"/>
                  <a:pt x="6600715" y="14869"/>
                  <a:pt x="6805773" y="0"/>
                </a:cubicBezTo>
                <a:cubicBezTo>
                  <a:pt x="7010831" y="-14869"/>
                  <a:pt x="7162442" y="22370"/>
                  <a:pt x="7253942" y="0"/>
                </a:cubicBezTo>
                <a:cubicBezTo>
                  <a:pt x="7345442" y="-22370"/>
                  <a:pt x="7354892" y="11921"/>
                  <a:pt x="7403331" y="0"/>
                </a:cubicBezTo>
                <a:cubicBezTo>
                  <a:pt x="7451770" y="-11921"/>
                  <a:pt x="7990832" y="60089"/>
                  <a:pt x="8150279" y="0"/>
                </a:cubicBezTo>
                <a:cubicBezTo>
                  <a:pt x="8309726" y="-60089"/>
                  <a:pt x="8519938" y="29350"/>
                  <a:pt x="8747838" y="0"/>
                </a:cubicBezTo>
                <a:cubicBezTo>
                  <a:pt x="8975738" y="-29350"/>
                  <a:pt x="9381079" y="19748"/>
                  <a:pt x="9644176" y="0"/>
                </a:cubicBezTo>
                <a:cubicBezTo>
                  <a:pt x="9907273" y="-19748"/>
                  <a:pt x="10047771" y="37262"/>
                  <a:pt x="10241734" y="0"/>
                </a:cubicBezTo>
                <a:cubicBezTo>
                  <a:pt x="10435697" y="-37262"/>
                  <a:pt x="10951000" y="15514"/>
                  <a:pt x="11138072" y="0"/>
                </a:cubicBezTo>
                <a:cubicBezTo>
                  <a:pt x="11325144" y="-15514"/>
                  <a:pt x="11256917" y="6714"/>
                  <a:pt x="11287462" y="0"/>
                </a:cubicBezTo>
                <a:cubicBezTo>
                  <a:pt x="11318007" y="-6714"/>
                  <a:pt x="11375836" y="14332"/>
                  <a:pt x="11436851" y="0"/>
                </a:cubicBezTo>
                <a:cubicBezTo>
                  <a:pt x="11497866" y="-14332"/>
                  <a:pt x="11752070" y="23356"/>
                  <a:pt x="12034410" y="0"/>
                </a:cubicBezTo>
                <a:cubicBezTo>
                  <a:pt x="12316750" y="-23356"/>
                  <a:pt x="12264945" y="28765"/>
                  <a:pt x="12333189" y="0"/>
                </a:cubicBezTo>
                <a:cubicBezTo>
                  <a:pt x="12401433" y="-28765"/>
                  <a:pt x="12670323" y="53302"/>
                  <a:pt x="12930748" y="0"/>
                </a:cubicBezTo>
                <a:cubicBezTo>
                  <a:pt x="13191173" y="-53302"/>
                  <a:pt x="13018195" y="16324"/>
                  <a:pt x="13080137" y="0"/>
                </a:cubicBezTo>
                <a:cubicBezTo>
                  <a:pt x="13142079" y="-16324"/>
                  <a:pt x="13661649" y="31607"/>
                  <a:pt x="13976475" y="0"/>
                </a:cubicBezTo>
                <a:cubicBezTo>
                  <a:pt x="14291301" y="-31607"/>
                  <a:pt x="14721577" y="55175"/>
                  <a:pt x="15171592" y="0"/>
                </a:cubicBezTo>
                <a:cubicBezTo>
                  <a:pt x="15287044" y="26998"/>
                  <a:pt x="15409013" y="100200"/>
                  <a:pt x="15404221" y="232629"/>
                </a:cubicBezTo>
                <a:cubicBezTo>
                  <a:pt x="15450264" y="364885"/>
                  <a:pt x="15373348" y="521766"/>
                  <a:pt x="15404221" y="707179"/>
                </a:cubicBezTo>
                <a:cubicBezTo>
                  <a:pt x="15435094" y="892592"/>
                  <a:pt x="15355483" y="1001666"/>
                  <a:pt x="15404221" y="1163119"/>
                </a:cubicBezTo>
                <a:cubicBezTo>
                  <a:pt x="15377146" y="1307196"/>
                  <a:pt x="15292350" y="1399261"/>
                  <a:pt x="15171592" y="1395748"/>
                </a:cubicBezTo>
                <a:cubicBezTo>
                  <a:pt x="14936558" y="1458006"/>
                  <a:pt x="14843868" y="1371030"/>
                  <a:pt x="14574033" y="1395748"/>
                </a:cubicBezTo>
                <a:cubicBezTo>
                  <a:pt x="14304198" y="1420466"/>
                  <a:pt x="14090669" y="1309142"/>
                  <a:pt x="13677696" y="1395748"/>
                </a:cubicBezTo>
                <a:cubicBezTo>
                  <a:pt x="13264723" y="1482354"/>
                  <a:pt x="13586537" y="1387380"/>
                  <a:pt x="13528306" y="1395748"/>
                </a:cubicBezTo>
                <a:cubicBezTo>
                  <a:pt x="13470075" y="1404116"/>
                  <a:pt x="13233649" y="1361199"/>
                  <a:pt x="13080137" y="1395748"/>
                </a:cubicBezTo>
                <a:cubicBezTo>
                  <a:pt x="12926625" y="1430297"/>
                  <a:pt x="12690360" y="1348925"/>
                  <a:pt x="12482579" y="1395748"/>
                </a:cubicBezTo>
                <a:cubicBezTo>
                  <a:pt x="12274798" y="1442571"/>
                  <a:pt x="11972407" y="1289047"/>
                  <a:pt x="11586241" y="1395748"/>
                </a:cubicBezTo>
                <a:cubicBezTo>
                  <a:pt x="11200075" y="1502449"/>
                  <a:pt x="10896275" y="1346088"/>
                  <a:pt x="10689903" y="1395748"/>
                </a:cubicBezTo>
                <a:cubicBezTo>
                  <a:pt x="10483531" y="1445408"/>
                  <a:pt x="10460812" y="1385890"/>
                  <a:pt x="10241734" y="1395748"/>
                </a:cubicBezTo>
                <a:cubicBezTo>
                  <a:pt x="10022656" y="1405606"/>
                  <a:pt x="9783005" y="1329532"/>
                  <a:pt x="9644176" y="1395748"/>
                </a:cubicBezTo>
                <a:cubicBezTo>
                  <a:pt x="9505347" y="1461964"/>
                  <a:pt x="9032866" y="1373530"/>
                  <a:pt x="8747838" y="1395748"/>
                </a:cubicBezTo>
                <a:cubicBezTo>
                  <a:pt x="8462810" y="1417966"/>
                  <a:pt x="8635040" y="1387034"/>
                  <a:pt x="8598448" y="1395748"/>
                </a:cubicBezTo>
                <a:cubicBezTo>
                  <a:pt x="8561856" y="1404462"/>
                  <a:pt x="8384037" y="1387663"/>
                  <a:pt x="8299669" y="1395748"/>
                </a:cubicBezTo>
                <a:cubicBezTo>
                  <a:pt x="8215301" y="1403833"/>
                  <a:pt x="8056719" y="1381751"/>
                  <a:pt x="7851500" y="1395748"/>
                </a:cubicBezTo>
                <a:cubicBezTo>
                  <a:pt x="7646281" y="1409745"/>
                  <a:pt x="7530311" y="1351800"/>
                  <a:pt x="7403331" y="1395748"/>
                </a:cubicBezTo>
                <a:cubicBezTo>
                  <a:pt x="7276351" y="1439696"/>
                  <a:pt x="7019130" y="1374065"/>
                  <a:pt x="6805773" y="1395748"/>
                </a:cubicBezTo>
                <a:cubicBezTo>
                  <a:pt x="6592416" y="1417431"/>
                  <a:pt x="6224905" y="1360764"/>
                  <a:pt x="6058825" y="1395748"/>
                </a:cubicBezTo>
                <a:cubicBezTo>
                  <a:pt x="5892745" y="1430732"/>
                  <a:pt x="5604786" y="1323494"/>
                  <a:pt x="5162487" y="1395748"/>
                </a:cubicBezTo>
                <a:cubicBezTo>
                  <a:pt x="4720188" y="1468002"/>
                  <a:pt x="4572670" y="1347413"/>
                  <a:pt x="4415539" y="1395748"/>
                </a:cubicBezTo>
                <a:cubicBezTo>
                  <a:pt x="4258408" y="1444083"/>
                  <a:pt x="4016498" y="1313290"/>
                  <a:pt x="3668590" y="1395748"/>
                </a:cubicBezTo>
                <a:cubicBezTo>
                  <a:pt x="3320682" y="1478206"/>
                  <a:pt x="3094329" y="1360086"/>
                  <a:pt x="2921642" y="1395748"/>
                </a:cubicBezTo>
                <a:cubicBezTo>
                  <a:pt x="2748955" y="1431410"/>
                  <a:pt x="2504983" y="1335420"/>
                  <a:pt x="2174694" y="1395748"/>
                </a:cubicBezTo>
                <a:cubicBezTo>
                  <a:pt x="1844405" y="1456076"/>
                  <a:pt x="1595854" y="1353138"/>
                  <a:pt x="1427746" y="1395748"/>
                </a:cubicBezTo>
                <a:cubicBezTo>
                  <a:pt x="1259638" y="1438358"/>
                  <a:pt x="471807" y="1325601"/>
                  <a:pt x="232629" y="1395748"/>
                </a:cubicBezTo>
                <a:cubicBezTo>
                  <a:pt x="112674" y="1406052"/>
                  <a:pt x="-663" y="1295183"/>
                  <a:pt x="0" y="1163119"/>
                </a:cubicBezTo>
                <a:cubicBezTo>
                  <a:pt x="-2144" y="1002676"/>
                  <a:pt x="57991" y="902033"/>
                  <a:pt x="0" y="679264"/>
                </a:cubicBezTo>
                <a:cubicBezTo>
                  <a:pt x="-57991" y="456496"/>
                  <a:pt x="41899" y="382900"/>
                  <a:pt x="0" y="23262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26887F88-1923-8EF6-E746-04EC2F4FA9D5}"/>
              </a:ext>
            </a:extLst>
          </p:cNvPr>
          <p:cNvSpPr txBox="1"/>
          <p:nvPr/>
        </p:nvSpPr>
        <p:spPr>
          <a:xfrm>
            <a:off x="1447800" y="580294"/>
            <a:ext cx="149352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Em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chia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cách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một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số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đồ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nhà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673384-5FBF-EBDC-67AD-1658C24FDF11}"/>
              </a:ext>
            </a:extLst>
          </p:cNvPr>
          <p:cNvSpPr/>
          <p:nvPr/>
        </p:nvSpPr>
        <p:spPr>
          <a:xfrm>
            <a:off x="2241356" y="8384411"/>
            <a:ext cx="13270621" cy="1019147"/>
          </a:xfrm>
          <a:custGeom>
            <a:avLst/>
            <a:gdLst>
              <a:gd name="connsiteX0" fmla="*/ 0 w 13270621"/>
              <a:gd name="connsiteY0" fmla="*/ 169861 h 1019147"/>
              <a:gd name="connsiteX1" fmla="*/ 169861 w 13270621"/>
              <a:gd name="connsiteY1" fmla="*/ 0 h 1019147"/>
              <a:gd name="connsiteX2" fmla="*/ 628320 w 13270621"/>
              <a:gd name="connsiteY2" fmla="*/ 0 h 1019147"/>
              <a:gd name="connsiteX3" fmla="*/ 828161 w 13270621"/>
              <a:gd name="connsiteY3" fmla="*/ 0 h 1019147"/>
              <a:gd name="connsiteX4" fmla="*/ 1028002 w 13270621"/>
              <a:gd name="connsiteY4" fmla="*/ 0 h 1019147"/>
              <a:gd name="connsiteX5" fmla="*/ 1745080 w 13270621"/>
              <a:gd name="connsiteY5" fmla="*/ 0 h 1019147"/>
              <a:gd name="connsiteX6" fmla="*/ 1944921 w 13270621"/>
              <a:gd name="connsiteY6" fmla="*/ 0 h 1019147"/>
              <a:gd name="connsiteX7" fmla="*/ 2661998 w 13270621"/>
              <a:gd name="connsiteY7" fmla="*/ 0 h 1019147"/>
              <a:gd name="connsiteX8" fmla="*/ 2861839 w 13270621"/>
              <a:gd name="connsiteY8" fmla="*/ 0 h 1019147"/>
              <a:gd name="connsiteX9" fmla="*/ 3578916 w 13270621"/>
              <a:gd name="connsiteY9" fmla="*/ 0 h 1019147"/>
              <a:gd name="connsiteX10" fmla="*/ 3778757 w 13270621"/>
              <a:gd name="connsiteY10" fmla="*/ 0 h 1019147"/>
              <a:gd name="connsiteX11" fmla="*/ 3978599 w 13270621"/>
              <a:gd name="connsiteY11" fmla="*/ 0 h 1019147"/>
              <a:gd name="connsiteX12" fmla="*/ 4824985 w 13270621"/>
              <a:gd name="connsiteY12" fmla="*/ 0 h 1019147"/>
              <a:gd name="connsiteX13" fmla="*/ 5542062 w 13270621"/>
              <a:gd name="connsiteY13" fmla="*/ 0 h 1019147"/>
              <a:gd name="connsiteX14" fmla="*/ 6000521 w 13270621"/>
              <a:gd name="connsiteY14" fmla="*/ 0 h 1019147"/>
              <a:gd name="connsiteX15" fmla="*/ 6846907 w 13270621"/>
              <a:gd name="connsiteY15" fmla="*/ 0 h 1019147"/>
              <a:gd name="connsiteX16" fmla="*/ 7563984 w 13270621"/>
              <a:gd name="connsiteY16" fmla="*/ 0 h 1019147"/>
              <a:gd name="connsiteX17" fmla="*/ 8022443 w 13270621"/>
              <a:gd name="connsiteY17" fmla="*/ 0 h 1019147"/>
              <a:gd name="connsiteX18" fmla="*/ 8739520 w 13270621"/>
              <a:gd name="connsiteY18" fmla="*/ 0 h 1019147"/>
              <a:gd name="connsiteX19" fmla="*/ 9456598 w 13270621"/>
              <a:gd name="connsiteY19" fmla="*/ 0 h 1019147"/>
              <a:gd name="connsiteX20" fmla="*/ 10173675 w 13270621"/>
              <a:gd name="connsiteY20" fmla="*/ 0 h 1019147"/>
              <a:gd name="connsiteX21" fmla="*/ 10632134 w 13270621"/>
              <a:gd name="connsiteY21" fmla="*/ 0 h 1019147"/>
              <a:gd name="connsiteX22" fmla="*/ 10831975 w 13270621"/>
              <a:gd name="connsiteY22" fmla="*/ 0 h 1019147"/>
              <a:gd name="connsiteX23" fmla="*/ 11031816 w 13270621"/>
              <a:gd name="connsiteY23" fmla="*/ 0 h 1019147"/>
              <a:gd name="connsiteX24" fmla="*/ 11231657 w 13270621"/>
              <a:gd name="connsiteY24" fmla="*/ 0 h 1019147"/>
              <a:gd name="connsiteX25" fmla="*/ 11560807 w 13270621"/>
              <a:gd name="connsiteY25" fmla="*/ 0 h 1019147"/>
              <a:gd name="connsiteX26" fmla="*/ 12148576 w 13270621"/>
              <a:gd name="connsiteY26" fmla="*/ 0 h 1019147"/>
              <a:gd name="connsiteX27" fmla="*/ 12477726 w 13270621"/>
              <a:gd name="connsiteY27" fmla="*/ 0 h 1019147"/>
              <a:gd name="connsiteX28" fmla="*/ 13100760 w 13270621"/>
              <a:gd name="connsiteY28" fmla="*/ 0 h 1019147"/>
              <a:gd name="connsiteX29" fmla="*/ 13270621 w 13270621"/>
              <a:gd name="connsiteY29" fmla="*/ 169861 h 1019147"/>
              <a:gd name="connsiteX30" fmla="*/ 13270621 w 13270621"/>
              <a:gd name="connsiteY30" fmla="*/ 502779 h 1019147"/>
              <a:gd name="connsiteX31" fmla="*/ 13270621 w 13270621"/>
              <a:gd name="connsiteY31" fmla="*/ 849286 h 1019147"/>
              <a:gd name="connsiteX32" fmla="*/ 13100760 w 13270621"/>
              <a:gd name="connsiteY32" fmla="*/ 1019147 h 1019147"/>
              <a:gd name="connsiteX33" fmla="*/ 12254374 w 13270621"/>
              <a:gd name="connsiteY33" fmla="*/ 1019147 h 1019147"/>
              <a:gd name="connsiteX34" fmla="*/ 12054533 w 13270621"/>
              <a:gd name="connsiteY34" fmla="*/ 1019147 h 1019147"/>
              <a:gd name="connsiteX35" fmla="*/ 11337456 w 13270621"/>
              <a:gd name="connsiteY35" fmla="*/ 1019147 h 1019147"/>
              <a:gd name="connsiteX36" fmla="*/ 10620378 w 13270621"/>
              <a:gd name="connsiteY36" fmla="*/ 1019147 h 1019147"/>
              <a:gd name="connsiteX37" fmla="*/ 9903301 w 13270621"/>
              <a:gd name="connsiteY37" fmla="*/ 1019147 h 1019147"/>
              <a:gd name="connsiteX38" fmla="*/ 9444842 w 13270621"/>
              <a:gd name="connsiteY38" fmla="*/ 1019147 h 1019147"/>
              <a:gd name="connsiteX39" fmla="*/ 8986383 w 13270621"/>
              <a:gd name="connsiteY39" fmla="*/ 1019147 h 1019147"/>
              <a:gd name="connsiteX40" fmla="*/ 8269306 w 13270621"/>
              <a:gd name="connsiteY40" fmla="*/ 1019147 h 1019147"/>
              <a:gd name="connsiteX41" fmla="*/ 7810847 w 13270621"/>
              <a:gd name="connsiteY41" fmla="*/ 1019147 h 1019147"/>
              <a:gd name="connsiteX42" fmla="*/ 7093770 w 13270621"/>
              <a:gd name="connsiteY42" fmla="*/ 1019147 h 1019147"/>
              <a:gd name="connsiteX43" fmla="*/ 6247384 w 13270621"/>
              <a:gd name="connsiteY43" fmla="*/ 1019147 h 1019147"/>
              <a:gd name="connsiteX44" fmla="*/ 5918233 w 13270621"/>
              <a:gd name="connsiteY44" fmla="*/ 1019147 h 1019147"/>
              <a:gd name="connsiteX45" fmla="*/ 5330465 w 13270621"/>
              <a:gd name="connsiteY45" fmla="*/ 1019147 h 1019147"/>
              <a:gd name="connsiteX46" fmla="*/ 4872006 w 13270621"/>
              <a:gd name="connsiteY46" fmla="*/ 1019147 h 1019147"/>
              <a:gd name="connsiteX47" fmla="*/ 4154929 w 13270621"/>
              <a:gd name="connsiteY47" fmla="*/ 1019147 h 1019147"/>
              <a:gd name="connsiteX48" fmla="*/ 3308543 w 13270621"/>
              <a:gd name="connsiteY48" fmla="*/ 1019147 h 1019147"/>
              <a:gd name="connsiteX49" fmla="*/ 2591466 w 13270621"/>
              <a:gd name="connsiteY49" fmla="*/ 1019147 h 1019147"/>
              <a:gd name="connsiteX50" fmla="*/ 2262316 w 13270621"/>
              <a:gd name="connsiteY50" fmla="*/ 1019147 h 1019147"/>
              <a:gd name="connsiteX51" fmla="*/ 1803856 w 13270621"/>
              <a:gd name="connsiteY51" fmla="*/ 1019147 h 1019147"/>
              <a:gd name="connsiteX52" fmla="*/ 1216088 w 13270621"/>
              <a:gd name="connsiteY52" fmla="*/ 1019147 h 1019147"/>
              <a:gd name="connsiteX53" fmla="*/ 169861 w 13270621"/>
              <a:gd name="connsiteY53" fmla="*/ 1019147 h 1019147"/>
              <a:gd name="connsiteX54" fmla="*/ 0 w 13270621"/>
              <a:gd name="connsiteY54" fmla="*/ 849286 h 1019147"/>
              <a:gd name="connsiteX55" fmla="*/ 0 w 13270621"/>
              <a:gd name="connsiteY55" fmla="*/ 523162 h 1019147"/>
              <a:gd name="connsiteX56" fmla="*/ 0 w 13270621"/>
              <a:gd name="connsiteY56" fmla="*/ 169861 h 10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3270621" h="1019147" fill="none" extrusionOk="0">
                <a:moveTo>
                  <a:pt x="0" y="169861"/>
                </a:moveTo>
                <a:cubicBezTo>
                  <a:pt x="8986" y="88711"/>
                  <a:pt x="75799" y="-10589"/>
                  <a:pt x="169861" y="0"/>
                </a:cubicBezTo>
                <a:cubicBezTo>
                  <a:pt x="349239" y="-33908"/>
                  <a:pt x="520802" y="35345"/>
                  <a:pt x="628320" y="0"/>
                </a:cubicBezTo>
                <a:cubicBezTo>
                  <a:pt x="735838" y="-35345"/>
                  <a:pt x="745491" y="2952"/>
                  <a:pt x="828161" y="0"/>
                </a:cubicBezTo>
                <a:cubicBezTo>
                  <a:pt x="910831" y="-2952"/>
                  <a:pt x="946726" y="9424"/>
                  <a:pt x="1028002" y="0"/>
                </a:cubicBezTo>
                <a:cubicBezTo>
                  <a:pt x="1109278" y="-9424"/>
                  <a:pt x="1485917" y="81028"/>
                  <a:pt x="1745080" y="0"/>
                </a:cubicBezTo>
                <a:cubicBezTo>
                  <a:pt x="2004243" y="-81028"/>
                  <a:pt x="1893810" y="21790"/>
                  <a:pt x="1944921" y="0"/>
                </a:cubicBezTo>
                <a:cubicBezTo>
                  <a:pt x="1996032" y="-21790"/>
                  <a:pt x="2393207" y="50429"/>
                  <a:pt x="2661998" y="0"/>
                </a:cubicBezTo>
                <a:cubicBezTo>
                  <a:pt x="2930789" y="-50429"/>
                  <a:pt x="2812417" y="5134"/>
                  <a:pt x="2861839" y="0"/>
                </a:cubicBezTo>
                <a:cubicBezTo>
                  <a:pt x="2911261" y="-5134"/>
                  <a:pt x="3278836" y="24352"/>
                  <a:pt x="3578916" y="0"/>
                </a:cubicBezTo>
                <a:cubicBezTo>
                  <a:pt x="3878996" y="-24352"/>
                  <a:pt x="3734988" y="17144"/>
                  <a:pt x="3778757" y="0"/>
                </a:cubicBezTo>
                <a:cubicBezTo>
                  <a:pt x="3822526" y="-17144"/>
                  <a:pt x="3938457" y="18758"/>
                  <a:pt x="3978599" y="0"/>
                </a:cubicBezTo>
                <a:cubicBezTo>
                  <a:pt x="4018741" y="-18758"/>
                  <a:pt x="4528946" y="65809"/>
                  <a:pt x="4824985" y="0"/>
                </a:cubicBezTo>
                <a:cubicBezTo>
                  <a:pt x="5121024" y="-65809"/>
                  <a:pt x="5329027" y="46134"/>
                  <a:pt x="5542062" y="0"/>
                </a:cubicBezTo>
                <a:cubicBezTo>
                  <a:pt x="5755097" y="-46134"/>
                  <a:pt x="5864865" y="481"/>
                  <a:pt x="6000521" y="0"/>
                </a:cubicBezTo>
                <a:cubicBezTo>
                  <a:pt x="6136177" y="-481"/>
                  <a:pt x="6456985" y="15088"/>
                  <a:pt x="6846907" y="0"/>
                </a:cubicBezTo>
                <a:cubicBezTo>
                  <a:pt x="7236829" y="-15088"/>
                  <a:pt x="7308204" y="5655"/>
                  <a:pt x="7563984" y="0"/>
                </a:cubicBezTo>
                <a:cubicBezTo>
                  <a:pt x="7819764" y="-5655"/>
                  <a:pt x="7806835" y="23813"/>
                  <a:pt x="8022443" y="0"/>
                </a:cubicBezTo>
                <a:cubicBezTo>
                  <a:pt x="8238051" y="-23813"/>
                  <a:pt x="8556909" y="61778"/>
                  <a:pt x="8739520" y="0"/>
                </a:cubicBezTo>
                <a:cubicBezTo>
                  <a:pt x="8922131" y="-61778"/>
                  <a:pt x="9183416" y="27300"/>
                  <a:pt x="9456598" y="0"/>
                </a:cubicBezTo>
                <a:cubicBezTo>
                  <a:pt x="9729780" y="-27300"/>
                  <a:pt x="9837503" y="83143"/>
                  <a:pt x="10173675" y="0"/>
                </a:cubicBezTo>
                <a:cubicBezTo>
                  <a:pt x="10509847" y="-83143"/>
                  <a:pt x="10537046" y="10504"/>
                  <a:pt x="10632134" y="0"/>
                </a:cubicBezTo>
                <a:cubicBezTo>
                  <a:pt x="10727222" y="-10504"/>
                  <a:pt x="10773891" y="2459"/>
                  <a:pt x="10831975" y="0"/>
                </a:cubicBezTo>
                <a:cubicBezTo>
                  <a:pt x="10890059" y="-2459"/>
                  <a:pt x="10970823" y="16021"/>
                  <a:pt x="11031816" y="0"/>
                </a:cubicBezTo>
                <a:cubicBezTo>
                  <a:pt x="11092809" y="-16021"/>
                  <a:pt x="11158146" y="7474"/>
                  <a:pt x="11231657" y="0"/>
                </a:cubicBezTo>
                <a:cubicBezTo>
                  <a:pt x="11305168" y="-7474"/>
                  <a:pt x="11484103" y="9857"/>
                  <a:pt x="11560807" y="0"/>
                </a:cubicBezTo>
                <a:cubicBezTo>
                  <a:pt x="11637511" y="-9857"/>
                  <a:pt x="11898729" y="5899"/>
                  <a:pt x="12148576" y="0"/>
                </a:cubicBezTo>
                <a:cubicBezTo>
                  <a:pt x="12398423" y="-5899"/>
                  <a:pt x="12318131" y="2007"/>
                  <a:pt x="12477726" y="0"/>
                </a:cubicBezTo>
                <a:cubicBezTo>
                  <a:pt x="12637321" y="-2007"/>
                  <a:pt x="12965025" y="9632"/>
                  <a:pt x="13100760" y="0"/>
                </a:cubicBezTo>
                <a:cubicBezTo>
                  <a:pt x="13204562" y="-20228"/>
                  <a:pt x="13246548" y="77533"/>
                  <a:pt x="13270621" y="169861"/>
                </a:cubicBezTo>
                <a:cubicBezTo>
                  <a:pt x="13309028" y="254856"/>
                  <a:pt x="13234139" y="359450"/>
                  <a:pt x="13270621" y="502779"/>
                </a:cubicBezTo>
                <a:cubicBezTo>
                  <a:pt x="13307103" y="646108"/>
                  <a:pt x="13240040" y="776065"/>
                  <a:pt x="13270621" y="849286"/>
                </a:cubicBezTo>
                <a:cubicBezTo>
                  <a:pt x="13268827" y="933660"/>
                  <a:pt x="13197962" y="1032193"/>
                  <a:pt x="13100760" y="1019147"/>
                </a:cubicBezTo>
                <a:cubicBezTo>
                  <a:pt x="12887932" y="1033667"/>
                  <a:pt x="12658683" y="941585"/>
                  <a:pt x="12254374" y="1019147"/>
                </a:cubicBezTo>
                <a:cubicBezTo>
                  <a:pt x="11850065" y="1096709"/>
                  <a:pt x="12118759" y="1002301"/>
                  <a:pt x="12054533" y="1019147"/>
                </a:cubicBezTo>
                <a:cubicBezTo>
                  <a:pt x="11990307" y="1035993"/>
                  <a:pt x="11691370" y="998948"/>
                  <a:pt x="11337456" y="1019147"/>
                </a:cubicBezTo>
                <a:cubicBezTo>
                  <a:pt x="10983542" y="1039346"/>
                  <a:pt x="10863258" y="991561"/>
                  <a:pt x="10620378" y="1019147"/>
                </a:cubicBezTo>
                <a:cubicBezTo>
                  <a:pt x="10377498" y="1046733"/>
                  <a:pt x="10250561" y="946318"/>
                  <a:pt x="9903301" y="1019147"/>
                </a:cubicBezTo>
                <a:cubicBezTo>
                  <a:pt x="9556041" y="1091976"/>
                  <a:pt x="9670307" y="973701"/>
                  <a:pt x="9444842" y="1019147"/>
                </a:cubicBezTo>
                <a:cubicBezTo>
                  <a:pt x="9219377" y="1064593"/>
                  <a:pt x="9154058" y="1011878"/>
                  <a:pt x="8986383" y="1019147"/>
                </a:cubicBezTo>
                <a:cubicBezTo>
                  <a:pt x="8818708" y="1026416"/>
                  <a:pt x="8468311" y="997422"/>
                  <a:pt x="8269306" y="1019147"/>
                </a:cubicBezTo>
                <a:cubicBezTo>
                  <a:pt x="8070301" y="1040872"/>
                  <a:pt x="8037012" y="972059"/>
                  <a:pt x="7810847" y="1019147"/>
                </a:cubicBezTo>
                <a:cubicBezTo>
                  <a:pt x="7584682" y="1066235"/>
                  <a:pt x="7419436" y="1013239"/>
                  <a:pt x="7093770" y="1019147"/>
                </a:cubicBezTo>
                <a:cubicBezTo>
                  <a:pt x="6768104" y="1025055"/>
                  <a:pt x="6605713" y="1017300"/>
                  <a:pt x="6247384" y="1019147"/>
                </a:cubicBezTo>
                <a:cubicBezTo>
                  <a:pt x="5889055" y="1020994"/>
                  <a:pt x="6057033" y="984266"/>
                  <a:pt x="5918233" y="1019147"/>
                </a:cubicBezTo>
                <a:cubicBezTo>
                  <a:pt x="5779433" y="1054028"/>
                  <a:pt x="5520888" y="1012539"/>
                  <a:pt x="5330465" y="1019147"/>
                </a:cubicBezTo>
                <a:cubicBezTo>
                  <a:pt x="5140042" y="1025755"/>
                  <a:pt x="5063457" y="971624"/>
                  <a:pt x="4872006" y="1019147"/>
                </a:cubicBezTo>
                <a:cubicBezTo>
                  <a:pt x="4680555" y="1066670"/>
                  <a:pt x="4405464" y="968081"/>
                  <a:pt x="4154929" y="1019147"/>
                </a:cubicBezTo>
                <a:cubicBezTo>
                  <a:pt x="3904394" y="1070213"/>
                  <a:pt x="3665166" y="1007298"/>
                  <a:pt x="3308543" y="1019147"/>
                </a:cubicBezTo>
                <a:cubicBezTo>
                  <a:pt x="2951920" y="1030996"/>
                  <a:pt x="2841159" y="982914"/>
                  <a:pt x="2591466" y="1019147"/>
                </a:cubicBezTo>
                <a:cubicBezTo>
                  <a:pt x="2341773" y="1055380"/>
                  <a:pt x="2398704" y="1016044"/>
                  <a:pt x="2262316" y="1019147"/>
                </a:cubicBezTo>
                <a:cubicBezTo>
                  <a:pt x="2125928" y="1022250"/>
                  <a:pt x="1923153" y="1001403"/>
                  <a:pt x="1803856" y="1019147"/>
                </a:cubicBezTo>
                <a:cubicBezTo>
                  <a:pt x="1684559" y="1036891"/>
                  <a:pt x="1346328" y="973301"/>
                  <a:pt x="1216088" y="1019147"/>
                </a:cubicBezTo>
                <a:cubicBezTo>
                  <a:pt x="1085848" y="1064993"/>
                  <a:pt x="550766" y="924392"/>
                  <a:pt x="169861" y="1019147"/>
                </a:cubicBezTo>
                <a:cubicBezTo>
                  <a:pt x="99988" y="1010163"/>
                  <a:pt x="2798" y="943944"/>
                  <a:pt x="0" y="849286"/>
                </a:cubicBezTo>
                <a:cubicBezTo>
                  <a:pt x="-25938" y="728204"/>
                  <a:pt x="1386" y="589805"/>
                  <a:pt x="0" y="523162"/>
                </a:cubicBezTo>
                <a:cubicBezTo>
                  <a:pt x="-1386" y="456519"/>
                  <a:pt x="23392" y="328093"/>
                  <a:pt x="0" y="169861"/>
                </a:cubicBezTo>
                <a:close/>
              </a:path>
              <a:path w="13270621" h="1019147" stroke="0" extrusionOk="0">
                <a:moveTo>
                  <a:pt x="0" y="169861"/>
                </a:moveTo>
                <a:cubicBezTo>
                  <a:pt x="-8382" y="73828"/>
                  <a:pt x="87662" y="-11789"/>
                  <a:pt x="169861" y="0"/>
                </a:cubicBezTo>
                <a:cubicBezTo>
                  <a:pt x="399012" y="-24924"/>
                  <a:pt x="689260" y="84546"/>
                  <a:pt x="886938" y="0"/>
                </a:cubicBezTo>
                <a:cubicBezTo>
                  <a:pt x="1084616" y="-84546"/>
                  <a:pt x="1260270" y="52545"/>
                  <a:pt x="1604015" y="0"/>
                </a:cubicBezTo>
                <a:cubicBezTo>
                  <a:pt x="1947760" y="-52545"/>
                  <a:pt x="2069364" y="92067"/>
                  <a:pt x="2450401" y="0"/>
                </a:cubicBezTo>
                <a:cubicBezTo>
                  <a:pt x="2831438" y="-92067"/>
                  <a:pt x="2622319" y="19170"/>
                  <a:pt x="2779552" y="0"/>
                </a:cubicBezTo>
                <a:cubicBezTo>
                  <a:pt x="2936785" y="-19170"/>
                  <a:pt x="3084473" y="42275"/>
                  <a:pt x="3238011" y="0"/>
                </a:cubicBezTo>
                <a:cubicBezTo>
                  <a:pt x="3391549" y="-42275"/>
                  <a:pt x="3478013" y="35284"/>
                  <a:pt x="3567161" y="0"/>
                </a:cubicBezTo>
                <a:cubicBezTo>
                  <a:pt x="3656309" y="-35284"/>
                  <a:pt x="3701210" y="13200"/>
                  <a:pt x="3767002" y="0"/>
                </a:cubicBezTo>
                <a:cubicBezTo>
                  <a:pt x="3832794" y="-13200"/>
                  <a:pt x="4218962" y="14152"/>
                  <a:pt x="4484079" y="0"/>
                </a:cubicBezTo>
                <a:cubicBezTo>
                  <a:pt x="4749196" y="-14152"/>
                  <a:pt x="4616358" y="15366"/>
                  <a:pt x="4683920" y="0"/>
                </a:cubicBezTo>
                <a:cubicBezTo>
                  <a:pt x="4751482" y="-15366"/>
                  <a:pt x="4997560" y="5808"/>
                  <a:pt x="5271688" y="0"/>
                </a:cubicBezTo>
                <a:cubicBezTo>
                  <a:pt x="5545816" y="-5808"/>
                  <a:pt x="5664797" y="25749"/>
                  <a:pt x="5988766" y="0"/>
                </a:cubicBezTo>
                <a:cubicBezTo>
                  <a:pt x="6312735" y="-25749"/>
                  <a:pt x="6218874" y="12089"/>
                  <a:pt x="6317916" y="0"/>
                </a:cubicBezTo>
                <a:cubicBezTo>
                  <a:pt x="6416958" y="-12089"/>
                  <a:pt x="6605371" y="21620"/>
                  <a:pt x="6776375" y="0"/>
                </a:cubicBezTo>
                <a:cubicBezTo>
                  <a:pt x="6947379" y="-21620"/>
                  <a:pt x="7083181" y="22620"/>
                  <a:pt x="7234834" y="0"/>
                </a:cubicBezTo>
                <a:cubicBezTo>
                  <a:pt x="7386487" y="-22620"/>
                  <a:pt x="7338073" y="15529"/>
                  <a:pt x="7434675" y="0"/>
                </a:cubicBezTo>
                <a:cubicBezTo>
                  <a:pt x="7531277" y="-15529"/>
                  <a:pt x="7898721" y="72503"/>
                  <a:pt x="8151752" y="0"/>
                </a:cubicBezTo>
                <a:cubicBezTo>
                  <a:pt x="8404783" y="-72503"/>
                  <a:pt x="8497826" y="31639"/>
                  <a:pt x="8739520" y="0"/>
                </a:cubicBezTo>
                <a:cubicBezTo>
                  <a:pt x="8981214" y="-31639"/>
                  <a:pt x="9217924" y="65932"/>
                  <a:pt x="9585907" y="0"/>
                </a:cubicBezTo>
                <a:cubicBezTo>
                  <a:pt x="9953890" y="-65932"/>
                  <a:pt x="9937586" y="54478"/>
                  <a:pt x="10173675" y="0"/>
                </a:cubicBezTo>
                <a:cubicBezTo>
                  <a:pt x="10409764" y="-54478"/>
                  <a:pt x="10669060" y="97681"/>
                  <a:pt x="11020061" y="0"/>
                </a:cubicBezTo>
                <a:cubicBezTo>
                  <a:pt x="11371062" y="-97681"/>
                  <a:pt x="11161219" y="16408"/>
                  <a:pt x="11219902" y="0"/>
                </a:cubicBezTo>
                <a:cubicBezTo>
                  <a:pt x="11278585" y="-16408"/>
                  <a:pt x="11328951" y="19660"/>
                  <a:pt x="11419743" y="0"/>
                </a:cubicBezTo>
                <a:cubicBezTo>
                  <a:pt x="11510535" y="-19660"/>
                  <a:pt x="11831349" y="40221"/>
                  <a:pt x="12007511" y="0"/>
                </a:cubicBezTo>
                <a:cubicBezTo>
                  <a:pt x="12183673" y="-40221"/>
                  <a:pt x="12221740" y="28292"/>
                  <a:pt x="12336661" y="0"/>
                </a:cubicBezTo>
                <a:cubicBezTo>
                  <a:pt x="12451582" y="-28292"/>
                  <a:pt x="12854424" y="50215"/>
                  <a:pt x="13100760" y="0"/>
                </a:cubicBezTo>
                <a:cubicBezTo>
                  <a:pt x="13185794" y="-18242"/>
                  <a:pt x="13291786" y="72427"/>
                  <a:pt x="13270621" y="169861"/>
                </a:cubicBezTo>
                <a:cubicBezTo>
                  <a:pt x="13289576" y="317186"/>
                  <a:pt x="13245355" y="397309"/>
                  <a:pt x="13270621" y="502779"/>
                </a:cubicBezTo>
                <a:cubicBezTo>
                  <a:pt x="13295887" y="608249"/>
                  <a:pt x="13233966" y="766359"/>
                  <a:pt x="13270621" y="849286"/>
                </a:cubicBezTo>
                <a:cubicBezTo>
                  <a:pt x="13283605" y="962939"/>
                  <a:pt x="13219480" y="1013525"/>
                  <a:pt x="13100760" y="1019147"/>
                </a:cubicBezTo>
                <a:cubicBezTo>
                  <a:pt x="12877881" y="1045348"/>
                  <a:pt x="12816888" y="987010"/>
                  <a:pt x="12642301" y="1019147"/>
                </a:cubicBezTo>
                <a:cubicBezTo>
                  <a:pt x="12467714" y="1051284"/>
                  <a:pt x="12318546" y="1005814"/>
                  <a:pt x="12183842" y="1019147"/>
                </a:cubicBezTo>
                <a:cubicBezTo>
                  <a:pt x="12049138" y="1032480"/>
                  <a:pt x="11925238" y="997685"/>
                  <a:pt x="11854692" y="1019147"/>
                </a:cubicBezTo>
                <a:cubicBezTo>
                  <a:pt x="11784146" y="1040609"/>
                  <a:pt x="11597742" y="989064"/>
                  <a:pt x="11525541" y="1019147"/>
                </a:cubicBezTo>
                <a:cubicBezTo>
                  <a:pt x="11453340" y="1049230"/>
                  <a:pt x="11051291" y="974654"/>
                  <a:pt x="10679155" y="1019147"/>
                </a:cubicBezTo>
                <a:cubicBezTo>
                  <a:pt x="10307019" y="1063640"/>
                  <a:pt x="10561043" y="1002089"/>
                  <a:pt x="10479314" y="1019147"/>
                </a:cubicBezTo>
                <a:cubicBezTo>
                  <a:pt x="10397585" y="1036205"/>
                  <a:pt x="10205052" y="966557"/>
                  <a:pt x="10020855" y="1019147"/>
                </a:cubicBezTo>
                <a:cubicBezTo>
                  <a:pt x="9836658" y="1071737"/>
                  <a:pt x="9669990" y="988009"/>
                  <a:pt x="9433087" y="1019147"/>
                </a:cubicBezTo>
                <a:cubicBezTo>
                  <a:pt x="9196184" y="1050285"/>
                  <a:pt x="8824614" y="927701"/>
                  <a:pt x="8586701" y="1019147"/>
                </a:cubicBezTo>
                <a:cubicBezTo>
                  <a:pt x="8348788" y="1110593"/>
                  <a:pt x="8072783" y="962401"/>
                  <a:pt x="7740315" y="1019147"/>
                </a:cubicBezTo>
                <a:cubicBezTo>
                  <a:pt x="7407847" y="1075893"/>
                  <a:pt x="7416459" y="986002"/>
                  <a:pt x="7281855" y="1019147"/>
                </a:cubicBezTo>
                <a:cubicBezTo>
                  <a:pt x="7147251" y="1052292"/>
                  <a:pt x="6838928" y="969793"/>
                  <a:pt x="6694087" y="1019147"/>
                </a:cubicBezTo>
                <a:cubicBezTo>
                  <a:pt x="6549246" y="1068501"/>
                  <a:pt x="6205814" y="928541"/>
                  <a:pt x="5847701" y="1019147"/>
                </a:cubicBezTo>
                <a:cubicBezTo>
                  <a:pt x="5489588" y="1109753"/>
                  <a:pt x="5714180" y="1005225"/>
                  <a:pt x="5647860" y="1019147"/>
                </a:cubicBezTo>
                <a:cubicBezTo>
                  <a:pt x="5581540" y="1033069"/>
                  <a:pt x="5428878" y="988167"/>
                  <a:pt x="5318710" y="1019147"/>
                </a:cubicBezTo>
                <a:cubicBezTo>
                  <a:pt x="5208542" y="1050127"/>
                  <a:pt x="5035837" y="992892"/>
                  <a:pt x="4860251" y="1019147"/>
                </a:cubicBezTo>
                <a:cubicBezTo>
                  <a:pt x="4684665" y="1045402"/>
                  <a:pt x="4540478" y="978210"/>
                  <a:pt x="4401792" y="1019147"/>
                </a:cubicBezTo>
                <a:cubicBezTo>
                  <a:pt x="4263106" y="1060084"/>
                  <a:pt x="4056105" y="951282"/>
                  <a:pt x="3814023" y="1019147"/>
                </a:cubicBezTo>
                <a:cubicBezTo>
                  <a:pt x="3571941" y="1087012"/>
                  <a:pt x="3436034" y="1001013"/>
                  <a:pt x="3096946" y="1019147"/>
                </a:cubicBezTo>
                <a:cubicBezTo>
                  <a:pt x="2757858" y="1037281"/>
                  <a:pt x="2648904" y="993552"/>
                  <a:pt x="2250560" y="1019147"/>
                </a:cubicBezTo>
                <a:cubicBezTo>
                  <a:pt x="1852216" y="1044742"/>
                  <a:pt x="1726981" y="958820"/>
                  <a:pt x="1533483" y="1019147"/>
                </a:cubicBezTo>
                <a:cubicBezTo>
                  <a:pt x="1339985" y="1079474"/>
                  <a:pt x="1029171" y="946174"/>
                  <a:pt x="816406" y="1019147"/>
                </a:cubicBezTo>
                <a:cubicBezTo>
                  <a:pt x="603641" y="1092120"/>
                  <a:pt x="303631" y="1000489"/>
                  <a:pt x="169861" y="1019147"/>
                </a:cubicBezTo>
                <a:cubicBezTo>
                  <a:pt x="91859" y="1013879"/>
                  <a:pt x="-2539" y="942506"/>
                  <a:pt x="0" y="849286"/>
                </a:cubicBezTo>
                <a:cubicBezTo>
                  <a:pt x="-11840" y="760821"/>
                  <a:pt x="20830" y="668492"/>
                  <a:pt x="0" y="502779"/>
                </a:cubicBezTo>
                <a:cubicBezTo>
                  <a:pt x="-20830" y="337066"/>
                  <a:pt x="27185" y="250356"/>
                  <a:pt x="0" y="169861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54444E55-5F6D-89BD-14B2-D4771A95B454}"/>
              </a:ext>
            </a:extLst>
          </p:cNvPr>
          <p:cNvSpPr txBox="1"/>
          <p:nvPr/>
        </p:nvSpPr>
        <p:spPr>
          <a:xfrm>
            <a:off x="2773219" y="8579137"/>
            <a:ext cx="1470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Bạn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nhỏ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đang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vòi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nước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rửa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rau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củ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72CAA2-D0E4-548B-B95E-F9FA7EB05D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6690" y="2101399"/>
            <a:ext cx="14173199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498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/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/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/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/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56ED482-7D7F-F4AC-E46B-D175C2270BE0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tạo lại hình ảnh đã tải lên với các chi tiết giữ nguyên, màu sắc tươi sáng, và tỷ lệ khung hình 16:9">
            <a:extLst>
              <a:ext uri="{FF2B5EF4-FFF2-40B4-BE49-F238E27FC236}">
                <a16:creationId xmlns:a16="http://schemas.microsoft.com/office/drawing/2014/main" id="{B860F9A2-7E8A-6191-6EE2-05F2FDE7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7" y="1630476"/>
            <a:ext cx="13038827" cy="77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5BBC5A7-4360-2E08-622A-9174683790D5}"/>
              </a:ext>
            </a:extLst>
          </p:cNvPr>
          <p:cNvSpPr/>
          <p:nvPr/>
        </p:nvSpPr>
        <p:spPr>
          <a:xfrm>
            <a:off x="1283579" y="498105"/>
            <a:ext cx="15099422" cy="867063"/>
          </a:xfrm>
          <a:custGeom>
            <a:avLst/>
            <a:gdLst>
              <a:gd name="connsiteX0" fmla="*/ 0 w 15099422"/>
              <a:gd name="connsiteY0" fmla="*/ 144513 h 867063"/>
              <a:gd name="connsiteX1" fmla="*/ 144513 w 15099422"/>
              <a:gd name="connsiteY1" fmla="*/ 0 h 867063"/>
              <a:gd name="connsiteX2" fmla="*/ 885033 w 15099422"/>
              <a:gd name="connsiteY2" fmla="*/ 0 h 867063"/>
              <a:gd name="connsiteX3" fmla="*/ 1033137 w 15099422"/>
              <a:gd name="connsiteY3" fmla="*/ 0 h 867063"/>
              <a:gd name="connsiteX4" fmla="*/ 1773657 w 15099422"/>
              <a:gd name="connsiteY4" fmla="*/ 0 h 867063"/>
              <a:gd name="connsiteX5" fmla="*/ 1921761 w 15099422"/>
              <a:gd name="connsiteY5" fmla="*/ 0 h 867063"/>
              <a:gd name="connsiteX6" fmla="*/ 2662280 w 15099422"/>
              <a:gd name="connsiteY6" fmla="*/ 0 h 867063"/>
              <a:gd name="connsiteX7" fmla="*/ 2810384 w 15099422"/>
              <a:gd name="connsiteY7" fmla="*/ 0 h 867063"/>
              <a:gd name="connsiteX8" fmla="*/ 2958488 w 15099422"/>
              <a:gd name="connsiteY8" fmla="*/ 0 h 867063"/>
              <a:gd name="connsiteX9" fmla="*/ 3847112 w 15099422"/>
              <a:gd name="connsiteY9" fmla="*/ 0 h 867063"/>
              <a:gd name="connsiteX10" fmla="*/ 4587632 w 15099422"/>
              <a:gd name="connsiteY10" fmla="*/ 0 h 867063"/>
              <a:gd name="connsiteX11" fmla="*/ 5031944 w 15099422"/>
              <a:gd name="connsiteY11" fmla="*/ 0 h 867063"/>
              <a:gd name="connsiteX12" fmla="*/ 5920567 w 15099422"/>
              <a:gd name="connsiteY12" fmla="*/ 0 h 867063"/>
              <a:gd name="connsiteX13" fmla="*/ 6661087 w 15099422"/>
              <a:gd name="connsiteY13" fmla="*/ 0 h 867063"/>
              <a:gd name="connsiteX14" fmla="*/ 7105399 w 15099422"/>
              <a:gd name="connsiteY14" fmla="*/ 0 h 867063"/>
              <a:gd name="connsiteX15" fmla="*/ 7845919 w 15099422"/>
              <a:gd name="connsiteY15" fmla="*/ 0 h 867063"/>
              <a:gd name="connsiteX16" fmla="*/ 8586439 w 15099422"/>
              <a:gd name="connsiteY16" fmla="*/ 0 h 867063"/>
              <a:gd name="connsiteX17" fmla="*/ 9326959 w 15099422"/>
              <a:gd name="connsiteY17" fmla="*/ 0 h 867063"/>
              <a:gd name="connsiteX18" fmla="*/ 9771270 w 15099422"/>
              <a:gd name="connsiteY18" fmla="*/ 0 h 867063"/>
              <a:gd name="connsiteX19" fmla="*/ 9919374 w 15099422"/>
              <a:gd name="connsiteY19" fmla="*/ 0 h 867063"/>
              <a:gd name="connsiteX20" fmla="*/ 10067478 w 15099422"/>
              <a:gd name="connsiteY20" fmla="*/ 0 h 867063"/>
              <a:gd name="connsiteX21" fmla="*/ 10215582 w 15099422"/>
              <a:gd name="connsiteY21" fmla="*/ 0 h 867063"/>
              <a:gd name="connsiteX22" fmla="*/ 10511790 w 15099422"/>
              <a:gd name="connsiteY22" fmla="*/ 0 h 867063"/>
              <a:gd name="connsiteX23" fmla="*/ 11104206 w 15099422"/>
              <a:gd name="connsiteY23" fmla="*/ 0 h 867063"/>
              <a:gd name="connsiteX24" fmla="*/ 11400414 w 15099422"/>
              <a:gd name="connsiteY24" fmla="*/ 0 h 867063"/>
              <a:gd name="connsiteX25" fmla="*/ 12140934 w 15099422"/>
              <a:gd name="connsiteY25" fmla="*/ 0 h 867063"/>
              <a:gd name="connsiteX26" fmla="*/ 12437142 w 15099422"/>
              <a:gd name="connsiteY26" fmla="*/ 0 h 867063"/>
              <a:gd name="connsiteX27" fmla="*/ 12881454 w 15099422"/>
              <a:gd name="connsiteY27" fmla="*/ 0 h 867063"/>
              <a:gd name="connsiteX28" fmla="*/ 13770077 w 15099422"/>
              <a:gd name="connsiteY28" fmla="*/ 0 h 867063"/>
              <a:gd name="connsiteX29" fmla="*/ 14362493 w 15099422"/>
              <a:gd name="connsiteY29" fmla="*/ 0 h 867063"/>
              <a:gd name="connsiteX30" fmla="*/ 14954909 w 15099422"/>
              <a:gd name="connsiteY30" fmla="*/ 0 h 867063"/>
              <a:gd name="connsiteX31" fmla="*/ 15099422 w 15099422"/>
              <a:gd name="connsiteY31" fmla="*/ 144513 h 867063"/>
              <a:gd name="connsiteX32" fmla="*/ 15099422 w 15099422"/>
              <a:gd name="connsiteY32" fmla="*/ 722550 h 867063"/>
              <a:gd name="connsiteX33" fmla="*/ 14954909 w 15099422"/>
              <a:gd name="connsiteY33" fmla="*/ 867063 h 867063"/>
              <a:gd name="connsiteX34" fmla="*/ 14658701 w 15099422"/>
              <a:gd name="connsiteY34" fmla="*/ 867063 h 867063"/>
              <a:gd name="connsiteX35" fmla="*/ 14214389 w 15099422"/>
              <a:gd name="connsiteY35" fmla="*/ 867063 h 867063"/>
              <a:gd name="connsiteX36" fmla="*/ 13770077 w 15099422"/>
              <a:gd name="connsiteY36" fmla="*/ 867063 h 867063"/>
              <a:gd name="connsiteX37" fmla="*/ 13029558 w 15099422"/>
              <a:gd name="connsiteY37" fmla="*/ 867063 h 867063"/>
              <a:gd name="connsiteX38" fmla="*/ 12585246 w 15099422"/>
              <a:gd name="connsiteY38" fmla="*/ 867063 h 867063"/>
              <a:gd name="connsiteX39" fmla="*/ 11844726 w 15099422"/>
              <a:gd name="connsiteY39" fmla="*/ 867063 h 867063"/>
              <a:gd name="connsiteX40" fmla="*/ 10956102 w 15099422"/>
              <a:gd name="connsiteY40" fmla="*/ 867063 h 867063"/>
              <a:gd name="connsiteX41" fmla="*/ 10659894 w 15099422"/>
              <a:gd name="connsiteY41" fmla="*/ 867063 h 867063"/>
              <a:gd name="connsiteX42" fmla="*/ 10067478 w 15099422"/>
              <a:gd name="connsiteY42" fmla="*/ 867063 h 867063"/>
              <a:gd name="connsiteX43" fmla="*/ 9623166 w 15099422"/>
              <a:gd name="connsiteY43" fmla="*/ 867063 h 867063"/>
              <a:gd name="connsiteX44" fmla="*/ 8882647 w 15099422"/>
              <a:gd name="connsiteY44" fmla="*/ 867063 h 867063"/>
              <a:gd name="connsiteX45" fmla="*/ 7994023 w 15099422"/>
              <a:gd name="connsiteY45" fmla="*/ 867063 h 867063"/>
              <a:gd name="connsiteX46" fmla="*/ 7253503 w 15099422"/>
              <a:gd name="connsiteY46" fmla="*/ 867063 h 867063"/>
              <a:gd name="connsiteX47" fmla="*/ 6957295 w 15099422"/>
              <a:gd name="connsiteY47" fmla="*/ 867063 h 867063"/>
              <a:gd name="connsiteX48" fmla="*/ 6512983 w 15099422"/>
              <a:gd name="connsiteY48" fmla="*/ 867063 h 867063"/>
              <a:gd name="connsiteX49" fmla="*/ 5920567 w 15099422"/>
              <a:gd name="connsiteY49" fmla="*/ 867063 h 867063"/>
              <a:gd name="connsiteX50" fmla="*/ 5031944 w 15099422"/>
              <a:gd name="connsiteY50" fmla="*/ 867063 h 867063"/>
              <a:gd name="connsiteX51" fmla="*/ 4143320 w 15099422"/>
              <a:gd name="connsiteY51" fmla="*/ 867063 h 867063"/>
              <a:gd name="connsiteX52" fmla="*/ 3995216 w 15099422"/>
              <a:gd name="connsiteY52" fmla="*/ 867063 h 867063"/>
              <a:gd name="connsiteX53" fmla="*/ 3550904 w 15099422"/>
              <a:gd name="connsiteY53" fmla="*/ 867063 h 867063"/>
              <a:gd name="connsiteX54" fmla="*/ 3106592 w 15099422"/>
              <a:gd name="connsiteY54" fmla="*/ 867063 h 867063"/>
              <a:gd name="connsiteX55" fmla="*/ 2810384 w 15099422"/>
              <a:gd name="connsiteY55" fmla="*/ 867063 h 867063"/>
              <a:gd name="connsiteX56" fmla="*/ 2069864 w 15099422"/>
              <a:gd name="connsiteY56" fmla="*/ 867063 h 867063"/>
              <a:gd name="connsiteX57" fmla="*/ 1329345 w 15099422"/>
              <a:gd name="connsiteY57" fmla="*/ 867063 h 867063"/>
              <a:gd name="connsiteX58" fmla="*/ 736929 w 15099422"/>
              <a:gd name="connsiteY58" fmla="*/ 867063 h 867063"/>
              <a:gd name="connsiteX59" fmla="*/ 144513 w 15099422"/>
              <a:gd name="connsiteY59" fmla="*/ 867063 h 867063"/>
              <a:gd name="connsiteX60" fmla="*/ 0 w 15099422"/>
              <a:gd name="connsiteY60" fmla="*/ 722550 h 867063"/>
              <a:gd name="connsiteX61" fmla="*/ 0 w 15099422"/>
              <a:gd name="connsiteY61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867063" fill="none" extrusionOk="0">
                <a:moveTo>
                  <a:pt x="0" y="144513"/>
                </a:moveTo>
                <a:cubicBezTo>
                  <a:pt x="840" y="62422"/>
                  <a:pt x="73861" y="9540"/>
                  <a:pt x="144513" y="0"/>
                </a:cubicBezTo>
                <a:cubicBezTo>
                  <a:pt x="303621" y="-16635"/>
                  <a:pt x="663749" y="54337"/>
                  <a:pt x="885033" y="0"/>
                </a:cubicBezTo>
                <a:cubicBezTo>
                  <a:pt x="1106317" y="-54337"/>
                  <a:pt x="962763" y="637"/>
                  <a:pt x="1033137" y="0"/>
                </a:cubicBezTo>
                <a:cubicBezTo>
                  <a:pt x="1103511" y="-637"/>
                  <a:pt x="1456763" y="71649"/>
                  <a:pt x="1773657" y="0"/>
                </a:cubicBezTo>
                <a:cubicBezTo>
                  <a:pt x="2090551" y="-71649"/>
                  <a:pt x="1878554" y="4864"/>
                  <a:pt x="1921761" y="0"/>
                </a:cubicBezTo>
                <a:cubicBezTo>
                  <a:pt x="1964968" y="-4864"/>
                  <a:pt x="2458016" y="68037"/>
                  <a:pt x="2662280" y="0"/>
                </a:cubicBezTo>
                <a:cubicBezTo>
                  <a:pt x="2866544" y="-68037"/>
                  <a:pt x="2757113" y="3786"/>
                  <a:pt x="2810384" y="0"/>
                </a:cubicBezTo>
                <a:cubicBezTo>
                  <a:pt x="2863655" y="-3786"/>
                  <a:pt x="2891668" y="13967"/>
                  <a:pt x="2958488" y="0"/>
                </a:cubicBezTo>
                <a:cubicBezTo>
                  <a:pt x="3025308" y="-13967"/>
                  <a:pt x="3623577" y="74939"/>
                  <a:pt x="3847112" y="0"/>
                </a:cubicBezTo>
                <a:cubicBezTo>
                  <a:pt x="4070647" y="-74939"/>
                  <a:pt x="4273538" y="59272"/>
                  <a:pt x="4587632" y="0"/>
                </a:cubicBezTo>
                <a:cubicBezTo>
                  <a:pt x="4901726" y="-59272"/>
                  <a:pt x="4829632" y="19789"/>
                  <a:pt x="5031944" y="0"/>
                </a:cubicBezTo>
                <a:cubicBezTo>
                  <a:pt x="5234256" y="-19789"/>
                  <a:pt x="5693980" y="105027"/>
                  <a:pt x="5920567" y="0"/>
                </a:cubicBezTo>
                <a:cubicBezTo>
                  <a:pt x="6147154" y="-105027"/>
                  <a:pt x="6385786" y="69709"/>
                  <a:pt x="6661087" y="0"/>
                </a:cubicBezTo>
                <a:cubicBezTo>
                  <a:pt x="6936388" y="-69709"/>
                  <a:pt x="6973749" y="52846"/>
                  <a:pt x="7105399" y="0"/>
                </a:cubicBezTo>
                <a:cubicBezTo>
                  <a:pt x="7237049" y="-52846"/>
                  <a:pt x="7513831" y="75009"/>
                  <a:pt x="7845919" y="0"/>
                </a:cubicBezTo>
                <a:cubicBezTo>
                  <a:pt x="8178007" y="-75009"/>
                  <a:pt x="8293571" y="17236"/>
                  <a:pt x="8586439" y="0"/>
                </a:cubicBezTo>
                <a:cubicBezTo>
                  <a:pt x="8879307" y="-17236"/>
                  <a:pt x="9037849" y="70366"/>
                  <a:pt x="9326959" y="0"/>
                </a:cubicBezTo>
                <a:cubicBezTo>
                  <a:pt x="9616069" y="-70366"/>
                  <a:pt x="9562091" y="47197"/>
                  <a:pt x="9771270" y="0"/>
                </a:cubicBezTo>
                <a:cubicBezTo>
                  <a:pt x="9980449" y="-47197"/>
                  <a:pt x="9867804" y="10247"/>
                  <a:pt x="9919374" y="0"/>
                </a:cubicBezTo>
                <a:cubicBezTo>
                  <a:pt x="9970944" y="-10247"/>
                  <a:pt x="10034123" y="4847"/>
                  <a:pt x="10067478" y="0"/>
                </a:cubicBezTo>
                <a:cubicBezTo>
                  <a:pt x="10100833" y="-4847"/>
                  <a:pt x="10177923" y="9480"/>
                  <a:pt x="10215582" y="0"/>
                </a:cubicBezTo>
                <a:cubicBezTo>
                  <a:pt x="10253241" y="-9480"/>
                  <a:pt x="10382236" y="5826"/>
                  <a:pt x="10511790" y="0"/>
                </a:cubicBezTo>
                <a:cubicBezTo>
                  <a:pt x="10641344" y="-5826"/>
                  <a:pt x="10922734" y="68886"/>
                  <a:pt x="11104206" y="0"/>
                </a:cubicBezTo>
                <a:cubicBezTo>
                  <a:pt x="11285678" y="-68886"/>
                  <a:pt x="11252962" y="15898"/>
                  <a:pt x="11400414" y="0"/>
                </a:cubicBezTo>
                <a:cubicBezTo>
                  <a:pt x="11547866" y="-15898"/>
                  <a:pt x="11959119" y="58729"/>
                  <a:pt x="12140934" y="0"/>
                </a:cubicBezTo>
                <a:cubicBezTo>
                  <a:pt x="12322749" y="-58729"/>
                  <a:pt x="12315821" y="7360"/>
                  <a:pt x="12437142" y="0"/>
                </a:cubicBezTo>
                <a:cubicBezTo>
                  <a:pt x="12558463" y="-7360"/>
                  <a:pt x="12726863" y="35730"/>
                  <a:pt x="12881454" y="0"/>
                </a:cubicBezTo>
                <a:cubicBezTo>
                  <a:pt x="13036045" y="-35730"/>
                  <a:pt x="13405105" y="56429"/>
                  <a:pt x="13770077" y="0"/>
                </a:cubicBezTo>
                <a:cubicBezTo>
                  <a:pt x="14135049" y="-56429"/>
                  <a:pt x="14075168" y="64009"/>
                  <a:pt x="14362493" y="0"/>
                </a:cubicBezTo>
                <a:cubicBezTo>
                  <a:pt x="14649818" y="-64009"/>
                  <a:pt x="14667688" y="13192"/>
                  <a:pt x="14954909" y="0"/>
                </a:cubicBezTo>
                <a:cubicBezTo>
                  <a:pt x="15027875" y="8618"/>
                  <a:pt x="15113775" y="80869"/>
                  <a:pt x="15099422" y="144513"/>
                </a:cubicBezTo>
                <a:cubicBezTo>
                  <a:pt x="15107923" y="290949"/>
                  <a:pt x="15091217" y="533072"/>
                  <a:pt x="15099422" y="722550"/>
                </a:cubicBezTo>
                <a:cubicBezTo>
                  <a:pt x="15083374" y="812982"/>
                  <a:pt x="15035983" y="868959"/>
                  <a:pt x="14954909" y="867063"/>
                </a:cubicBezTo>
                <a:cubicBezTo>
                  <a:pt x="14809343" y="888875"/>
                  <a:pt x="14738948" y="844920"/>
                  <a:pt x="14658701" y="867063"/>
                </a:cubicBezTo>
                <a:cubicBezTo>
                  <a:pt x="14578454" y="889206"/>
                  <a:pt x="14318468" y="830909"/>
                  <a:pt x="14214389" y="867063"/>
                </a:cubicBezTo>
                <a:cubicBezTo>
                  <a:pt x="14110310" y="903217"/>
                  <a:pt x="13921531" y="866040"/>
                  <a:pt x="13770077" y="867063"/>
                </a:cubicBezTo>
                <a:cubicBezTo>
                  <a:pt x="13618623" y="868086"/>
                  <a:pt x="13244584" y="789000"/>
                  <a:pt x="13029558" y="867063"/>
                </a:cubicBezTo>
                <a:cubicBezTo>
                  <a:pt x="12814532" y="945126"/>
                  <a:pt x="12684479" y="848137"/>
                  <a:pt x="12585246" y="867063"/>
                </a:cubicBezTo>
                <a:cubicBezTo>
                  <a:pt x="12486013" y="885989"/>
                  <a:pt x="12098906" y="787052"/>
                  <a:pt x="11844726" y="867063"/>
                </a:cubicBezTo>
                <a:cubicBezTo>
                  <a:pt x="11590546" y="947074"/>
                  <a:pt x="11186052" y="763295"/>
                  <a:pt x="10956102" y="867063"/>
                </a:cubicBezTo>
                <a:cubicBezTo>
                  <a:pt x="10726152" y="970831"/>
                  <a:pt x="10772631" y="848395"/>
                  <a:pt x="10659894" y="867063"/>
                </a:cubicBezTo>
                <a:cubicBezTo>
                  <a:pt x="10547157" y="885731"/>
                  <a:pt x="10189006" y="865532"/>
                  <a:pt x="10067478" y="867063"/>
                </a:cubicBezTo>
                <a:cubicBezTo>
                  <a:pt x="9945950" y="868594"/>
                  <a:pt x="9766768" y="835603"/>
                  <a:pt x="9623166" y="867063"/>
                </a:cubicBezTo>
                <a:cubicBezTo>
                  <a:pt x="9479564" y="898523"/>
                  <a:pt x="9114829" y="850094"/>
                  <a:pt x="8882647" y="867063"/>
                </a:cubicBezTo>
                <a:cubicBezTo>
                  <a:pt x="8650465" y="884032"/>
                  <a:pt x="8374626" y="789504"/>
                  <a:pt x="7994023" y="867063"/>
                </a:cubicBezTo>
                <a:cubicBezTo>
                  <a:pt x="7613420" y="944622"/>
                  <a:pt x="7465641" y="825834"/>
                  <a:pt x="7253503" y="867063"/>
                </a:cubicBezTo>
                <a:cubicBezTo>
                  <a:pt x="7041365" y="908292"/>
                  <a:pt x="7066037" y="857427"/>
                  <a:pt x="6957295" y="867063"/>
                </a:cubicBezTo>
                <a:cubicBezTo>
                  <a:pt x="6848553" y="876699"/>
                  <a:pt x="6646061" y="826081"/>
                  <a:pt x="6512983" y="867063"/>
                </a:cubicBezTo>
                <a:cubicBezTo>
                  <a:pt x="6379905" y="908045"/>
                  <a:pt x="6125811" y="817107"/>
                  <a:pt x="5920567" y="867063"/>
                </a:cubicBezTo>
                <a:cubicBezTo>
                  <a:pt x="5715323" y="917019"/>
                  <a:pt x="5265498" y="837089"/>
                  <a:pt x="5031944" y="867063"/>
                </a:cubicBezTo>
                <a:cubicBezTo>
                  <a:pt x="4798390" y="897037"/>
                  <a:pt x="4522157" y="772791"/>
                  <a:pt x="4143320" y="867063"/>
                </a:cubicBezTo>
                <a:cubicBezTo>
                  <a:pt x="3764483" y="961335"/>
                  <a:pt x="4037277" y="851185"/>
                  <a:pt x="3995216" y="867063"/>
                </a:cubicBezTo>
                <a:cubicBezTo>
                  <a:pt x="3953155" y="882941"/>
                  <a:pt x="3754312" y="854185"/>
                  <a:pt x="3550904" y="867063"/>
                </a:cubicBezTo>
                <a:cubicBezTo>
                  <a:pt x="3347496" y="879941"/>
                  <a:pt x="3208573" y="862952"/>
                  <a:pt x="3106592" y="867063"/>
                </a:cubicBezTo>
                <a:cubicBezTo>
                  <a:pt x="3004611" y="871174"/>
                  <a:pt x="2939047" y="862303"/>
                  <a:pt x="2810384" y="867063"/>
                </a:cubicBezTo>
                <a:cubicBezTo>
                  <a:pt x="2681721" y="871823"/>
                  <a:pt x="2319260" y="840310"/>
                  <a:pt x="2069864" y="867063"/>
                </a:cubicBezTo>
                <a:cubicBezTo>
                  <a:pt x="1820468" y="893816"/>
                  <a:pt x="1569251" y="830027"/>
                  <a:pt x="1329345" y="867063"/>
                </a:cubicBezTo>
                <a:cubicBezTo>
                  <a:pt x="1089439" y="904099"/>
                  <a:pt x="1003783" y="829045"/>
                  <a:pt x="736929" y="867063"/>
                </a:cubicBezTo>
                <a:cubicBezTo>
                  <a:pt x="470075" y="905081"/>
                  <a:pt x="321069" y="817383"/>
                  <a:pt x="144513" y="867063"/>
                </a:cubicBezTo>
                <a:cubicBezTo>
                  <a:pt x="66786" y="868210"/>
                  <a:pt x="6410" y="813949"/>
                  <a:pt x="0" y="722550"/>
                </a:cubicBezTo>
                <a:cubicBezTo>
                  <a:pt x="-35349" y="508289"/>
                  <a:pt x="39425" y="391333"/>
                  <a:pt x="0" y="144513"/>
                </a:cubicBezTo>
                <a:close/>
              </a:path>
              <a:path w="15099422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512405" y="-85640"/>
                  <a:pt x="687242" y="31877"/>
                  <a:pt x="885033" y="0"/>
                </a:cubicBezTo>
                <a:cubicBezTo>
                  <a:pt x="1082824" y="-31877"/>
                  <a:pt x="1418192" y="11423"/>
                  <a:pt x="1625553" y="0"/>
                </a:cubicBezTo>
                <a:cubicBezTo>
                  <a:pt x="1832914" y="-11423"/>
                  <a:pt x="2196503" y="43514"/>
                  <a:pt x="2514176" y="0"/>
                </a:cubicBezTo>
                <a:cubicBezTo>
                  <a:pt x="2831849" y="-43514"/>
                  <a:pt x="2737143" y="14186"/>
                  <a:pt x="2810384" y="0"/>
                </a:cubicBezTo>
                <a:cubicBezTo>
                  <a:pt x="2883625" y="-14186"/>
                  <a:pt x="3140584" y="44038"/>
                  <a:pt x="3254696" y="0"/>
                </a:cubicBezTo>
                <a:cubicBezTo>
                  <a:pt x="3368808" y="-44038"/>
                  <a:pt x="3467691" y="6035"/>
                  <a:pt x="3550904" y="0"/>
                </a:cubicBezTo>
                <a:cubicBezTo>
                  <a:pt x="3634117" y="-6035"/>
                  <a:pt x="3642837" y="4049"/>
                  <a:pt x="3699008" y="0"/>
                </a:cubicBezTo>
                <a:cubicBezTo>
                  <a:pt x="3755179" y="-4049"/>
                  <a:pt x="4278173" y="9197"/>
                  <a:pt x="4439528" y="0"/>
                </a:cubicBezTo>
                <a:cubicBezTo>
                  <a:pt x="4600883" y="-9197"/>
                  <a:pt x="4531882" y="13175"/>
                  <a:pt x="4587632" y="0"/>
                </a:cubicBezTo>
                <a:cubicBezTo>
                  <a:pt x="4643382" y="-13175"/>
                  <a:pt x="5059672" y="26493"/>
                  <a:pt x="5180048" y="0"/>
                </a:cubicBezTo>
                <a:cubicBezTo>
                  <a:pt x="5300424" y="-26493"/>
                  <a:pt x="5560873" y="27459"/>
                  <a:pt x="5920567" y="0"/>
                </a:cubicBezTo>
                <a:cubicBezTo>
                  <a:pt x="6280261" y="-27459"/>
                  <a:pt x="6124359" y="34596"/>
                  <a:pt x="6216775" y="0"/>
                </a:cubicBezTo>
                <a:cubicBezTo>
                  <a:pt x="6309191" y="-34596"/>
                  <a:pt x="6491866" y="43538"/>
                  <a:pt x="6661087" y="0"/>
                </a:cubicBezTo>
                <a:cubicBezTo>
                  <a:pt x="6830308" y="-43538"/>
                  <a:pt x="6950965" y="39282"/>
                  <a:pt x="7105399" y="0"/>
                </a:cubicBezTo>
                <a:cubicBezTo>
                  <a:pt x="7259833" y="-39282"/>
                  <a:pt x="7188705" y="8999"/>
                  <a:pt x="7253503" y="0"/>
                </a:cubicBezTo>
                <a:cubicBezTo>
                  <a:pt x="7318301" y="-8999"/>
                  <a:pt x="7631238" y="81497"/>
                  <a:pt x="7994023" y="0"/>
                </a:cubicBezTo>
                <a:cubicBezTo>
                  <a:pt x="8356808" y="-81497"/>
                  <a:pt x="8362724" y="54091"/>
                  <a:pt x="8586439" y="0"/>
                </a:cubicBezTo>
                <a:cubicBezTo>
                  <a:pt x="8810154" y="-54091"/>
                  <a:pt x="9070642" y="60309"/>
                  <a:pt x="9475062" y="0"/>
                </a:cubicBezTo>
                <a:cubicBezTo>
                  <a:pt x="9879482" y="-60309"/>
                  <a:pt x="9805248" y="2136"/>
                  <a:pt x="10067478" y="0"/>
                </a:cubicBezTo>
                <a:cubicBezTo>
                  <a:pt x="10329708" y="-2136"/>
                  <a:pt x="10538743" y="60854"/>
                  <a:pt x="10956102" y="0"/>
                </a:cubicBezTo>
                <a:cubicBezTo>
                  <a:pt x="11373461" y="-60854"/>
                  <a:pt x="11055605" y="6822"/>
                  <a:pt x="11104206" y="0"/>
                </a:cubicBezTo>
                <a:cubicBezTo>
                  <a:pt x="11152807" y="-6822"/>
                  <a:pt x="11200558" y="2124"/>
                  <a:pt x="11252310" y="0"/>
                </a:cubicBezTo>
                <a:cubicBezTo>
                  <a:pt x="11304062" y="-2124"/>
                  <a:pt x="11589226" y="68125"/>
                  <a:pt x="11844726" y="0"/>
                </a:cubicBezTo>
                <a:cubicBezTo>
                  <a:pt x="12100226" y="-68125"/>
                  <a:pt x="12066735" y="31981"/>
                  <a:pt x="12140934" y="0"/>
                </a:cubicBezTo>
                <a:cubicBezTo>
                  <a:pt x="12215133" y="-31981"/>
                  <a:pt x="12585342" y="10572"/>
                  <a:pt x="12733350" y="0"/>
                </a:cubicBezTo>
                <a:cubicBezTo>
                  <a:pt x="12881358" y="-10572"/>
                  <a:pt x="12808416" y="12272"/>
                  <a:pt x="12881454" y="0"/>
                </a:cubicBezTo>
                <a:cubicBezTo>
                  <a:pt x="12954492" y="-12272"/>
                  <a:pt x="13390334" y="78524"/>
                  <a:pt x="13770077" y="0"/>
                </a:cubicBezTo>
                <a:cubicBezTo>
                  <a:pt x="14149820" y="-78524"/>
                  <a:pt x="14450748" y="77391"/>
                  <a:pt x="14954909" y="0"/>
                </a:cubicBezTo>
                <a:cubicBezTo>
                  <a:pt x="15033385" y="2769"/>
                  <a:pt x="15113644" y="52971"/>
                  <a:pt x="15099422" y="144513"/>
                </a:cubicBezTo>
                <a:cubicBezTo>
                  <a:pt x="15157211" y="431674"/>
                  <a:pt x="15053294" y="537800"/>
                  <a:pt x="15099422" y="722550"/>
                </a:cubicBezTo>
                <a:cubicBezTo>
                  <a:pt x="15110389" y="808011"/>
                  <a:pt x="15030561" y="888344"/>
                  <a:pt x="14954909" y="867063"/>
                </a:cubicBezTo>
                <a:cubicBezTo>
                  <a:pt x="14906153" y="882749"/>
                  <a:pt x="14849843" y="864806"/>
                  <a:pt x="14806805" y="867063"/>
                </a:cubicBezTo>
                <a:cubicBezTo>
                  <a:pt x="14763767" y="869320"/>
                  <a:pt x="14652099" y="845842"/>
                  <a:pt x="14510597" y="867063"/>
                </a:cubicBezTo>
                <a:cubicBezTo>
                  <a:pt x="14369095" y="888284"/>
                  <a:pt x="14004926" y="829870"/>
                  <a:pt x="13621973" y="867063"/>
                </a:cubicBezTo>
                <a:cubicBezTo>
                  <a:pt x="13239020" y="904256"/>
                  <a:pt x="13524210" y="856318"/>
                  <a:pt x="13473869" y="867063"/>
                </a:cubicBezTo>
                <a:cubicBezTo>
                  <a:pt x="13423528" y="877808"/>
                  <a:pt x="13146897" y="843414"/>
                  <a:pt x="13029558" y="867063"/>
                </a:cubicBezTo>
                <a:cubicBezTo>
                  <a:pt x="12912219" y="890712"/>
                  <a:pt x="12591011" y="829197"/>
                  <a:pt x="12437142" y="867063"/>
                </a:cubicBezTo>
                <a:cubicBezTo>
                  <a:pt x="12283273" y="904929"/>
                  <a:pt x="11967809" y="792501"/>
                  <a:pt x="11548518" y="867063"/>
                </a:cubicBezTo>
                <a:cubicBezTo>
                  <a:pt x="11129227" y="941625"/>
                  <a:pt x="11019653" y="836394"/>
                  <a:pt x="10659894" y="867063"/>
                </a:cubicBezTo>
                <a:cubicBezTo>
                  <a:pt x="10300135" y="897732"/>
                  <a:pt x="10430019" y="864452"/>
                  <a:pt x="10215582" y="867063"/>
                </a:cubicBezTo>
                <a:cubicBezTo>
                  <a:pt x="10001145" y="869674"/>
                  <a:pt x="9900884" y="826771"/>
                  <a:pt x="9623166" y="867063"/>
                </a:cubicBezTo>
                <a:cubicBezTo>
                  <a:pt x="9345448" y="907355"/>
                  <a:pt x="9038822" y="768202"/>
                  <a:pt x="8734543" y="867063"/>
                </a:cubicBezTo>
                <a:cubicBezTo>
                  <a:pt x="8430264" y="965924"/>
                  <a:pt x="8660162" y="866432"/>
                  <a:pt x="8586439" y="867063"/>
                </a:cubicBezTo>
                <a:cubicBezTo>
                  <a:pt x="8512716" y="867694"/>
                  <a:pt x="8432395" y="864259"/>
                  <a:pt x="8290231" y="867063"/>
                </a:cubicBezTo>
                <a:cubicBezTo>
                  <a:pt x="8148067" y="869867"/>
                  <a:pt x="8002660" y="850376"/>
                  <a:pt x="7845919" y="867063"/>
                </a:cubicBezTo>
                <a:cubicBezTo>
                  <a:pt x="7689178" y="883750"/>
                  <a:pt x="7549684" y="814465"/>
                  <a:pt x="7401607" y="867063"/>
                </a:cubicBezTo>
                <a:cubicBezTo>
                  <a:pt x="7253530" y="919661"/>
                  <a:pt x="7021675" y="848645"/>
                  <a:pt x="6809191" y="867063"/>
                </a:cubicBezTo>
                <a:cubicBezTo>
                  <a:pt x="6596707" y="885481"/>
                  <a:pt x="6218783" y="832528"/>
                  <a:pt x="6068671" y="867063"/>
                </a:cubicBezTo>
                <a:cubicBezTo>
                  <a:pt x="5918559" y="901598"/>
                  <a:pt x="5478973" y="777002"/>
                  <a:pt x="5180048" y="867063"/>
                </a:cubicBezTo>
                <a:cubicBezTo>
                  <a:pt x="4881123" y="957124"/>
                  <a:pt x="4718336" y="866967"/>
                  <a:pt x="4439528" y="867063"/>
                </a:cubicBezTo>
                <a:cubicBezTo>
                  <a:pt x="4160720" y="867159"/>
                  <a:pt x="4025256" y="806760"/>
                  <a:pt x="3699008" y="867063"/>
                </a:cubicBezTo>
                <a:cubicBezTo>
                  <a:pt x="3372760" y="927366"/>
                  <a:pt x="3294798" y="782508"/>
                  <a:pt x="2958488" y="867063"/>
                </a:cubicBezTo>
                <a:cubicBezTo>
                  <a:pt x="2622178" y="951618"/>
                  <a:pt x="2424948" y="834017"/>
                  <a:pt x="2217968" y="867063"/>
                </a:cubicBezTo>
                <a:cubicBezTo>
                  <a:pt x="2010988" y="900109"/>
                  <a:pt x="1768750" y="790221"/>
                  <a:pt x="1477449" y="867063"/>
                </a:cubicBezTo>
                <a:cubicBezTo>
                  <a:pt x="1186148" y="943905"/>
                  <a:pt x="1095246" y="803827"/>
                  <a:pt x="736929" y="867063"/>
                </a:cubicBezTo>
                <a:cubicBezTo>
                  <a:pt x="378612" y="930299"/>
                  <a:pt x="330664" y="852538"/>
                  <a:pt x="144513" y="867063"/>
                </a:cubicBezTo>
                <a:cubicBezTo>
                  <a:pt x="69129" y="873302"/>
                  <a:pt x="-84" y="798816"/>
                  <a:pt x="0" y="722550"/>
                </a:cubicBezTo>
                <a:cubicBezTo>
                  <a:pt x="-48038" y="496150"/>
                  <a:pt x="45784" y="27446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B2A53843-231F-9937-9509-43A5484E0AFD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B56A03-5F14-1D9E-C1AA-E649732C1E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29488" y="4697372"/>
            <a:ext cx="4493274" cy="2296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2BD59-DC17-A6A5-F882-84E9BD94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F06F4C3C-CE42-7D2E-39F1-B6EE23CD1CA5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7468D08-4D8C-8D61-B833-8AB77BEE99BA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E184D4A-8B6D-E03D-94EF-01C9EFA68CC5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98A1B46-87F2-CBD7-F660-D3DEDAEC6D42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05907EC4-1B94-CAE4-59E7-FF5412F949AA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6E72C9E-94ED-DA59-6E63-AC6FCF882B1D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3E504A3-7380-97BD-DA56-59C18B294894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D40E810A-D944-033F-BE48-4408AC35AABB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D664F0E6-9FA4-A5D2-7868-E30496A6D82D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B6FD613D-CB0A-4ADB-E58F-395B715AC7E4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3138B77E-E2FE-A87A-3DBC-D51DEFCAF0E0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14DA013D-A8B2-51E7-EB1E-8C8D8C071A7A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0C8EA1F-ECE8-9AE8-60E5-4E9EEF9D9273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62E474CC-CE2D-E3CE-D431-679305EBC3B1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2308259C-C414-9C45-CD0C-41A4EF527D01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C05E55D-0AC1-7101-3C89-AF34CC3210B0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BAD8414-E7A2-76D5-EE62-B9E544AA6D1B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2129ABE-292F-944F-E8DA-55FEBA71DA8C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2625078-CE49-80FE-B165-FBCE342B1E01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B2687C-F96C-4917-99A2-9DC413C921E1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tạo lại hình ảnh đã tải lên với các chi tiết giữ nguyên, màu sắc tươi sáng, và tỷ lệ khung hình 16:9">
            <a:extLst>
              <a:ext uri="{FF2B5EF4-FFF2-40B4-BE49-F238E27FC236}">
                <a16:creationId xmlns:a16="http://schemas.microsoft.com/office/drawing/2014/main" id="{D46B1BA9-2FE6-FE98-D18A-852553C9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67" y="1630476"/>
            <a:ext cx="13038827" cy="77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8B5BC2C-D8B6-A7F7-B64A-E5DD5E2E9544}"/>
              </a:ext>
            </a:extLst>
          </p:cNvPr>
          <p:cNvSpPr/>
          <p:nvPr/>
        </p:nvSpPr>
        <p:spPr>
          <a:xfrm>
            <a:off x="1283579" y="498105"/>
            <a:ext cx="15099422" cy="867063"/>
          </a:xfrm>
          <a:custGeom>
            <a:avLst/>
            <a:gdLst>
              <a:gd name="connsiteX0" fmla="*/ 0 w 15099422"/>
              <a:gd name="connsiteY0" fmla="*/ 144513 h 867063"/>
              <a:gd name="connsiteX1" fmla="*/ 144513 w 15099422"/>
              <a:gd name="connsiteY1" fmla="*/ 0 h 867063"/>
              <a:gd name="connsiteX2" fmla="*/ 885033 w 15099422"/>
              <a:gd name="connsiteY2" fmla="*/ 0 h 867063"/>
              <a:gd name="connsiteX3" fmla="*/ 1033137 w 15099422"/>
              <a:gd name="connsiteY3" fmla="*/ 0 h 867063"/>
              <a:gd name="connsiteX4" fmla="*/ 1773657 w 15099422"/>
              <a:gd name="connsiteY4" fmla="*/ 0 h 867063"/>
              <a:gd name="connsiteX5" fmla="*/ 1921761 w 15099422"/>
              <a:gd name="connsiteY5" fmla="*/ 0 h 867063"/>
              <a:gd name="connsiteX6" fmla="*/ 2662280 w 15099422"/>
              <a:gd name="connsiteY6" fmla="*/ 0 h 867063"/>
              <a:gd name="connsiteX7" fmla="*/ 2810384 w 15099422"/>
              <a:gd name="connsiteY7" fmla="*/ 0 h 867063"/>
              <a:gd name="connsiteX8" fmla="*/ 2958488 w 15099422"/>
              <a:gd name="connsiteY8" fmla="*/ 0 h 867063"/>
              <a:gd name="connsiteX9" fmla="*/ 3847112 w 15099422"/>
              <a:gd name="connsiteY9" fmla="*/ 0 h 867063"/>
              <a:gd name="connsiteX10" fmla="*/ 4587632 w 15099422"/>
              <a:gd name="connsiteY10" fmla="*/ 0 h 867063"/>
              <a:gd name="connsiteX11" fmla="*/ 5031944 w 15099422"/>
              <a:gd name="connsiteY11" fmla="*/ 0 h 867063"/>
              <a:gd name="connsiteX12" fmla="*/ 5920567 w 15099422"/>
              <a:gd name="connsiteY12" fmla="*/ 0 h 867063"/>
              <a:gd name="connsiteX13" fmla="*/ 6661087 w 15099422"/>
              <a:gd name="connsiteY13" fmla="*/ 0 h 867063"/>
              <a:gd name="connsiteX14" fmla="*/ 7105399 w 15099422"/>
              <a:gd name="connsiteY14" fmla="*/ 0 h 867063"/>
              <a:gd name="connsiteX15" fmla="*/ 7845919 w 15099422"/>
              <a:gd name="connsiteY15" fmla="*/ 0 h 867063"/>
              <a:gd name="connsiteX16" fmla="*/ 8586439 w 15099422"/>
              <a:gd name="connsiteY16" fmla="*/ 0 h 867063"/>
              <a:gd name="connsiteX17" fmla="*/ 9326959 w 15099422"/>
              <a:gd name="connsiteY17" fmla="*/ 0 h 867063"/>
              <a:gd name="connsiteX18" fmla="*/ 9771270 w 15099422"/>
              <a:gd name="connsiteY18" fmla="*/ 0 h 867063"/>
              <a:gd name="connsiteX19" fmla="*/ 9919374 w 15099422"/>
              <a:gd name="connsiteY19" fmla="*/ 0 h 867063"/>
              <a:gd name="connsiteX20" fmla="*/ 10067478 w 15099422"/>
              <a:gd name="connsiteY20" fmla="*/ 0 h 867063"/>
              <a:gd name="connsiteX21" fmla="*/ 10215582 w 15099422"/>
              <a:gd name="connsiteY21" fmla="*/ 0 h 867063"/>
              <a:gd name="connsiteX22" fmla="*/ 10511790 w 15099422"/>
              <a:gd name="connsiteY22" fmla="*/ 0 h 867063"/>
              <a:gd name="connsiteX23" fmla="*/ 11104206 w 15099422"/>
              <a:gd name="connsiteY23" fmla="*/ 0 h 867063"/>
              <a:gd name="connsiteX24" fmla="*/ 11400414 w 15099422"/>
              <a:gd name="connsiteY24" fmla="*/ 0 h 867063"/>
              <a:gd name="connsiteX25" fmla="*/ 12140934 w 15099422"/>
              <a:gd name="connsiteY25" fmla="*/ 0 h 867063"/>
              <a:gd name="connsiteX26" fmla="*/ 12437142 w 15099422"/>
              <a:gd name="connsiteY26" fmla="*/ 0 h 867063"/>
              <a:gd name="connsiteX27" fmla="*/ 12881454 w 15099422"/>
              <a:gd name="connsiteY27" fmla="*/ 0 h 867063"/>
              <a:gd name="connsiteX28" fmla="*/ 13770077 w 15099422"/>
              <a:gd name="connsiteY28" fmla="*/ 0 h 867063"/>
              <a:gd name="connsiteX29" fmla="*/ 14362493 w 15099422"/>
              <a:gd name="connsiteY29" fmla="*/ 0 h 867063"/>
              <a:gd name="connsiteX30" fmla="*/ 14954909 w 15099422"/>
              <a:gd name="connsiteY30" fmla="*/ 0 h 867063"/>
              <a:gd name="connsiteX31" fmla="*/ 15099422 w 15099422"/>
              <a:gd name="connsiteY31" fmla="*/ 144513 h 867063"/>
              <a:gd name="connsiteX32" fmla="*/ 15099422 w 15099422"/>
              <a:gd name="connsiteY32" fmla="*/ 722550 h 867063"/>
              <a:gd name="connsiteX33" fmla="*/ 14954909 w 15099422"/>
              <a:gd name="connsiteY33" fmla="*/ 867063 h 867063"/>
              <a:gd name="connsiteX34" fmla="*/ 14658701 w 15099422"/>
              <a:gd name="connsiteY34" fmla="*/ 867063 h 867063"/>
              <a:gd name="connsiteX35" fmla="*/ 14214389 w 15099422"/>
              <a:gd name="connsiteY35" fmla="*/ 867063 h 867063"/>
              <a:gd name="connsiteX36" fmla="*/ 13770077 w 15099422"/>
              <a:gd name="connsiteY36" fmla="*/ 867063 h 867063"/>
              <a:gd name="connsiteX37" fmla="*/ 13029558 w 15099422"/>
              <a:gd name="connsiteY37" fmla="*/ 867063 h 867063"/>
              <a:gd name="connsiteX38" fmla="*/ 12585246 w 15099422"/>
              <a:gd name="connsiteY38" fmla="*/ 867063 h 867063"/>
              <a:gd name="connsiteX39" fmla="*/ 11844726 w 15099422"/>
              <a:gd name="connsiteY39" fmla="*/ 867063 h 867063"/>
              <a:gd name="connsiteX40" fmla="*/ 10956102 w 15099422"/>
              <a:gd name="connsiteY40" fmla="*/ 867063 h 867063"/>
              <a:gd name="connsiteX41" fmla="*/ 10659894 w 15099422"/>
              <a:gd name="connsiteY41" fmla="*/ 867063 h 867063"/>
              <a:gd name="connsiteX42" fmla="*/ 10067478 w 15099422"/>
              <a:gd name="connsiteY42" fmla="*/ 867063 h 867063"/>
              <a:gd name="connsiteX43" fmla="*/ 9623166 w 15099422"/>
              <a:gd name="connsiteY43" fmla="*/ 867063 h 867063"/>
              <a:gd name="connsiteX44" fmla="*/ 8882647 w 15099422"/>
              <a:gd name="connsiteY44" fmla="*/ 867063 h 867063"/>
              <a:gd name="connsiteX45" fmla="*/ 7994023 w 15099422"/>
              <a:gd name="connsiteY45" fmla="*/ 867063 h 867063"/>
              <a:gd name="connsiteX46" fmla="*/ 7253503 w 15099422"/>
              <a:gd name="connsiteY46" fmla="*/ 867063 h 867063"/>
              <a:gd name="connsiteX47" fmla="*/ 6957295 w 15099422"/>
              <a:gd name="connsiteY47" fmla="*/ 867063 h 867063"/>
              <a:gd name="connsiteX48" fmla="*/ 6512983 w 15099422"/>
              <a:gd name="connsiteY48" fmla="*/ 867063 h 867063"/>
              <a:gd name="connsiteX49" fmla="*/ 5920567 w 15099422"/>
              <a:gd name="connsiteY49" fmla="*/ 867063 h 867063"/>
              <a:gd name="connsiteX50" fmla="*/ 5031944 w 15099422"/>
              <a:gd name="connsiteY50" fmla="*/ 867063 h 867063"/>
              <a:gd name="connsiteX51" fmla="*/ 4143320 w 15099422"/>
              <a:gd name="connsiteY51" fmla="*/ 867063 h 867063"/>
              <a:gd name="connsiteX52" fmla="*/ 3995216 w 15099422"/>
              <a:gd name="connsiteY52" fmla="*/ 867063 h 867063"/>
              <a:gd name="connsiteX53" fmla="*/ 3550904 w 15099422"/>
              <a:gd name="connsiteY53" fmla="*/ 867063 h 867063"/>
              <a:gd name="connsiteX54" fmla="*/ 3106592 w 15099422"/>
              <a:gd name="connsiteY54" fmla="*/ 867063 h 867063"/>
              <a:gd name="connsiteX55" fmla="*/ 2810384 w 15099422"/>
              <a:gd name="connsiteY55" fmla="*/ 867063 h 867063"/>
              <a:gd name="connsiteX56" fmla="*/ 2069864 w 15099422"/>
              <a:gd name="connsiteY56" fmla="*/ 867063 h 867063"/>
              <a:gd name="connsiteX57" fmla="*/ 1329345 w 15099422"/>
              <a:gd name="connsiteY57" fmla="*/ 867063 h 867063"/>
              <a:gd name="connsiteX58" fmla="*/ 736929 w 15099422"/>
              <a:gd name="connsiteY58" fmla="*/ 867063 h 867063"/>
              <a:gd name="connsiteX59" fmla="*/ 144513 w 15099422"/>
              <a:gd name="connsiteY59" fmla="*/ 867063 h 867063"/>
              <a:gd name="connsiteX60" fmla="*/ 0 w 15099422"/>
              <a:gd name="connsiteY60" fmla="*/ 722550 h 867063"/>
              <a:gd name="connsiteX61" fmla="*/ 0 w 15099422"/>
              <a:gd name="connsiteY61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867063" fill="none" extrusionOk="0">
                <a:moveTo>
                  <a:pt x="0" y="144513"/>
                </a:moveTo>
                <a:cubicBezTo>
                  <a:pt x="840" y="62422"/>
                  <a:pt x="73861" y="9540"/>
                  <a:pt x="144513" y="0"/>
                </a:cubicBezTo>
                <a:cubicBezTo>
                  <a:pt x="303621" y="-16635"/>
                  <a:pt x="663749" y="54337"/>
                  <a:pt x="885033" y="0"/>
                </a:cubicBezTo>
                <a:cubicBezTo>
                  <a:pt x="1106317" y="-54337"/>
                  <a:pt x="962763" y="637"/>
                  <a:pt x="1033137" y="0"/>
                </a:cubicBezTo>
                <a:cubicBezTo>
                  <a:pt x="1103511" y="-637"/>
                  <a:pt x="1456763" y="71649"/>
                  <a:pt x="1773657" y="0"/>
                </a:cubicBezTo>
                <a:cubicBezTo>
                  <a:pt x="2090551" y="-71649"/>
                  <a:pt x="1878554" y="4864"/>
                  <a:pt x="1921761" y="0"/>
                </a:cubicBezTo>
                <a:cubicBezTo>
                  <a:pt x="1964968" y="-4864"/>
                  <a:pt x="2458016" y="68037"/>
                  <a:pt x="2662280" y="0"/>
                </a:cubicBezTo>
                <a:cubicBezTo>
                  <a:pt x="2866544" y="-68037"/>
                  <a:pt x="2757113" y="3786"/>
                  <a:pt x="2810384" y="0"/>
                </a:cubicBezTo>
                <a:cubicBezTo>
                  <a:pt x="2863655" y="-3786"/>
                  <a:pt x="2891668" y="13967"/>
                  <a:pt x="2958488" y="0"/>
                </a:cubicBezTo>
                <a:cubicBezTo>
                  <a:pt x="3025308" y="-13967"/>
                  <a:pt x="3623577" y="74939"/>
                  <a:pt x="3847112" y="0"/>
                </a:cubicBezTo>
                <a:cubicBezTo>
                  <a:pt x="4070647" y="-74939"/>
                  <a:pt x="4273538" y="59272"/>
                  <a:pt x="4587632" y="0"/>
                </a:cubicBezTo>
                <a:cubicBezTo>
                  <a:pt x="4901726" y="-59272"/>
                  <a:pt x="4829632" y="19789"/>
                  <a:pt x="5031944" y="0"/>
                </a:cubicBezTo>
                <a:cubicBezTo>
                  <a:pt x="5234256" y="-19789"/>
                  <a:pt x="5693980" y="105027"/>
                  <a:pt x="5920567" y="0"/>
                </a:cubicBezTo>
                <a:cubicBezTo>
                  <a:pt x="6147154" y="-105027"/>
                  <a:pt x="6385786" y="69709"/>
                  <a:pt x="6661087" y="0"/>
                </a:cubicBezTo>
                <a:cubicBezTo>
                  <a:pt x="6936388" y="-69709"/>
                  <a:pt x="6973749" y="52846"/>
                  <a:pt x="7105399" y="0"/>
                </a:cubicBezTo>
                <a:cubicBezTo>
                  <a:pt x="7237049" y="-52846"/>
                  <a:pt x="7513831" y="75009"/>
                  <a:pt x="7845919" y="0"/>
                </a:cubicBezTo>
                <a:cubicBezTo>
                  <a:pt x="8178007" y="-75009"/>
                  <a:pt x="8293571" y="17236"/>
                  <a:pt x="8586439" y="0"/>
                </a:cubicBezTo>
                <a:cubicBezTo>
                  <a:pt x="8879307" y="-17236"/>
                  <a:pt x="9037849" y="70366"/>
                  <a:pt x="9326959" y="0"/>
                </a:cubicBezTo>
                <a:cubicBezTo>
                  <a:pt x="9616069" y="-70366"/>
                  <a:pt x="9562091" y="47197"/>
                  <a:pt x="9771270" y="0"/>
                </a:cubicBezTo>
                <a:cubicBezTo>
                  <a:pt x="9980449" y="-47197"/>
                  <a:pt x="9867804" y="10247"/>
                  <a:pt x="9919374" y="0"/>
                </a:cubicBezTo>
                <a:cubicBezTo>
                  <a:pt x="9970944" y="-10247"/>
                  <a:pt x="10034123" y="4847"/>
                  <a:pt x="10067478" y="0"/>
                </a:cubicBezTo>
                <a:cubicBezTo>
                  <a:pt x="10100833" y="-4847"/>
                  <a:pt x="10177923" y="9480"/>
                  <a:pt x="10215582" y="0"/>
                </a:cubicBezTo>
                <a:cubicBezTo>
                  <a:pt x="10253241" y="-9480"/>
                  <a:pt x="10382236" y="5826"/>
                  <a:pt x="10511790" y="0"/>
                </a:cubicBezTo>
                <a:cubicBezTo>
                  <a:pt x="10641344" y="-5826"/>
                  <a:pt x="10922734" y="68886"/>
                  <a:pt x="11104206" y="0"/>
                </a:cubicBezTo>
                <a:cubicBezTo>
                  <a:pt x="11285678" y="-68886"/>
                  <a:pt x="11252962" y="15898"/>
                  <a:pt x="11400414" y="0"/>
                </a:cubicBezTo>
                <a:cubicBezTo>
                  <a:pt x="11547866" y="-15898"/>
                  <a:pt x="11959119" y="58729"/>
                  <a:pt x="12140934" y="0"/>
                </a:cubicBezTo>
                <a:cubicBezTo>
                  <a:pt x="12322749" y="-58729"/>
                  <a:pt x="12315821" y="7360"/>
                  <a:pt x="12437142" y="0"/>
                </a:cubicBezTo>
                <a:cubicBezTo>
                  <a:pt x="12558463" y="-7360"/>
                  <a:pt x="12726863" y="35730"/>
                  <a:pt x="12881454" y="0"/>
                </a:cubicBezTo>
                <a:cubicBezTo>
                  <a:pt x="13036045" y="-35730"/>
                  <a:pt x="13405105" y="56429"/>
                  <a:pt x="13770077" y="0"/>
                </a:cubicBezTo>
                <a:cubicBezTo>
                  <a:pt x="14135049" y="-56429"/>
                  <a:pt x="14075168" y="64009"/>
                  <a:pt x="14362493" y="0"/>
                </a:cubicBezTo>
                <a:cubicBezTo>
                  <a:pt x="14649818" y="-64009"/>
                  <a:pt x="14667688" y="13192"/>
                  <a:pt x="14954909" y="0"/>
                </a:cubicBezTo>
                <a:cubicBezTo>
                  <a:pt x="15027875" y="8618"/>
                  <a:pt x="15113775" y="80869"/>
                  <a:pt x="15099422" y="144513"/>
                </a:cubicBezTo>
                <a:cubicBezTo>
                  <a:pt x="15107923" y="290949"/>
                  <a:pt x="15091217" y="533072"/>
                  <a:pt x="15099422" y="722550"/>
                </a:cubicBezTo>
                <a:cubicBezTo>
                  <a:pt x="15083374" y="812982"/>
                  <a:pt x="15035983" y="868959"/>
                  <a:pt x="14954909" y="867063"/>
                </a:cubicBezTo>
                <a:cubicBezTo>
                  <a:pt x="14809343" y="888875"/>
                  <a:pt x="14738948" y="844920"/>
                  <a:pt x="14658701" y="867063"/>
                </a:cubicBezTo>
                <a:cubicBezTo>
                  <a:pt x="14578454" y="889206"/>
                  <a:pt x="14318468" y="830909"/>
                  <a:pt x="14214389" y="867063"/>
                </a:cubicBezTo>
                <a:cubicBezTo>
                  <a:pt x="14110310" y="903217"/>
                  <a:pt x="13921531" y="866040"/>
                  <a:pt x="13770077" y="867063"/>
                </a:cubicBezTo>
                <a:cubicBezTo>
                  <a:pt x="13618623" y="868086"/>
                  <a:pt x="13244584" y="789000"/>
                  <a:pt x="13029558" y="867063"/>
                </a:cubicBezTo>
                <a:cubicBezTo>
                  <a:pt x="12814532" y="945126"/>
                  <a:pt x="12684479" y="848137"/>
                  <a:pt x="12585246" y="867063"/>
                </a:cubicBezTo>
                <a:cubicBezTo>
                  <a:pt x="12486013" y="885989"/>
                  <a:pt x="12098906" y="787052"/>
                  <a:pt x="11844726" y="867063"/>
                </a:cubicBezTo>
                <a:cubicBezTo>
                  <a:pt x="11590546" y="947074"/>
                  <a:pt x="11186052" y="763295"/>
                  <a:pt x="10956102" y="867063"/>
                </a:cubicBezTo>
                <a:cubicBezTo>
                  <a:pt x="10726152" y="970831"/>
                  <a:pt x="10772631" y="848395"/>
                  <a:pt x="10659894" y="867063"/>
                </a:cubicBezTo>
                <a:cubicBezTo>
                  <a:pt x="10547157" y="885731"/>
                  <a:pt x="10189006" y="865532"/>
                  <a:pt x="10067478" y="867063"/>
                </a:cubicBezTo>
                <a:cubicBezTo>
                  <a:pt x="9945950" y="868594"/>
                  <a:pt x="9766768" y="835603"/>
                  <a:pt x="9623166" y="867063"/>
                </a:cubicBezTo>
                <a:cubicBezTo>
                  <a:pt x="9479564" y="898523"/>
                  <a:pt x="9114829" y="850094"/>
                  <a:pt x="8882647" y="867063"/>
                </a:cubicBezTo>
                <a:cubicBezTo>
                  <a:pt x="8650465" y="884032"/>
                  <a:pt x="8374626" y="789504"/>
                  <a:pt x="7994023" y="867063"/>
                </a:cubicBezTo>
                <a:cubicBezTo>
                  <a:pt x="7613420" y="944622"/>
                  <a:pt x="7465641" y="825834"/>
                  <a:pt x="7253503" y="867063"/>
                </a:cubicBezTo>
                <a:cubicBezTo>
                  <a:pt x="7041365" y="908292"/>
                  <a:pt x="7066037" y="857427"/>
                  <a:pt x="6957295" y="867063"/>
                </a:cubicBezTo>
                <a:cubicBezTo>
                  <a:pt x="6848553" y="876699"/>
                  <a:pt x="6646061" y="826081"/>
                  <a:pt x="6512983" y="867063"/>
                </a:cubicBezTo>
                <a:cubicBezTo>
                  <a:pt x="6379905" y="908045"/>
                  <a:pt x="6125811" y="817107"/>
                  <a:pt x="5920567" y="867063"/>
                </a:cubicBezTo>
                <a:cubicBezTo>
                  <a:pt x="5715323" y="917019"/>
                  <a:pt x="5265498" y="837089"/>
                  <a:pt x="5031944" y="867063"/>
                </a:cubicBezTo>
                <a:cubicBezTo>
                  <a:pt x="4798390" y="897037"/>
                  <a:pt x="4522157" y="772791"/>
                  <a:pt x="4143320" y="867063"/>
                </a:cubicBezTo>
                <a:cubicBezTo>
                  <a:pt x="3764483" y="961335"/>
                  <a:pt x="4037277" y="851185"/>
                  <a:pt x="3995216" y="867063"/>
                </a:cubicBezTo>
                <a:cubicBezTo>
                  <a:pt x="3953155" y="882941"/>
                  <a:pt x="3754312" y="854185"/>
                  <a:pt x="3550904" y="867063"/>
                </a:cubicBezTo>
                <a:cubicBezTo>
                  <a:pt x="3347496" y="879941"/>
                  <a:pt x="3208573" y="862952"/>
                  <a:pt x="3106592" y="867063"/>
                </a:cubicBezTo>
                <a:cubicBezTo>
                  <a:pt x="3004611" y="871174"/>
                  <a:pt x="2939047" y="862303"/>
                  <a:pt x="2810384" y="867063"/>
                </a:cubicBezTo>
                <a:cubicBezTo>
                  <a:pt x="2681721" y="871823"/>
                  <a:pt x="2319260" y="840310"/>
                  <a:pt x="2069864" y="867063"/>
                </a:cubicBezTo>
                <a:cubicBezTo>
                  <a:pt x="1820468" y="893816"/>
                  <a:pt x="1569251" y="830027"/>
                  <a:pt x="1329345" y="867063"/>
                </a:cubicBezTo>
                <a:cubicBezTo>
                  <a:pt x="1089439" y="904099"/>
                  <a:pt x="1003783" y="829045"/>
                  <a:pt x="736929" y="867063"/>
                </a:cubicBezTo>
                <a:cubicBezTo>
                  <a:pt x="470075" y="905081"/>
                  <a:pt x="321069" y="817383"/>
                  <a:pt x="144513" y="867063"/>
                </a:cubicBezTo>
                <a:cubicBezTo>
                  <a:pt x="66786" y="868210"/>
                  <a:pt x="6410" y="813949"/>
                  <a:pt x="0" y="722550"/>
                </a:cubicBezTo>
                <a:cubicBezTo>
                  <a:pt x="-35349" y="508289"/>
                  <a:pt x="39425" y="391333"/>
                  <a:pt x="0" y="144513"/>
                </a:cubicBezTo>
                <a:close/>
              </a:path>
              <a:path w="15099422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512405" y="-85640"/>
                  <a:pt x="687242" y="31877"/>
                  <a:pt x="885033" y="0"/>
                </a:cubicBezTo>
                <a:cubicBezTo>
                  <a:pt x="1082824" y="-31877"/>
                  <a:pt x="1418192" y="11423"/>
                  <a:pt x="1625553" y="0"/>
                </a:cubicBezTo>
                <a:cubicBezTo>
                  <a:pt x="1832914" y="-11423"/>
                  <a:pt x="2196503" y="43514"/>
                  <a:pt x="2514176" y="0"/>
                </a:cubicBezTo>
                <a:cubicBezTo>
                  <a:pt x="2831849" y="-43514"/>
                  <a:pt x="2737143" y="14186"/>
                  <a:pt x="2810384" y="0"/>
                </a:cubicBezTo>
                <a:cubicBezTo>
                  <a:pt x="2883625" y="-14186"/>
                  <a:pt x="3140584" y="44038"/>
                  <a:pt x="3254696" y="0"/>
                </a:cubicBezTo>
                <a:cubicBezTo>
                  <a:pt x="3368808" y="-44038"/>
                  <a:pt x="3467691" y="6035"/>
                  <a:pt x="3550904" y="0"/>
                </a:cubicBezTo>
                <a:cubicBezTo>
                  <a:pt x="3634117" y="-6035"/>
                  <a:pt x="3642837" y="4049"/>
                  <a:pt x="3699008" y="0"/>
                </a:cubicBezTo>
                <a:cubicBezTo>
                  <a:pt x="3755179" y="-4049"/>
                  <a:pt x="4278173" y="9197"/>
                  <a:pt x="4439528" y="0"/>
                </a:cubicBezTo>
                <a:cubicBezTo>
                  <a:pt x="4600883" y="-9197"/>
                  <a:pt x="4531882" y="13175"/>
                  <a:pt x="4587632" y="0"/>
                </a:cubicBezTo>
                <a:cubicBezTo>
                  <a:pt x="4643382" y="-13175"/>
                  <a:pt x="5059672" y="26493"/>
                  <a:pt x="5180048" y="0"/>
                </a:cubicBezTo>
                <a:cubicBezTo>
                  <a:pt x="5300424" y="-26493"/>
                  <a:pt x="5560873" y="27459"/>
                  <a:pt x="5920567" y="0"/>
                </a:cubicBezTo>
                <a:cubicBezTo>
                  <a:pt x="6280261" y="-27459"/>
                  <a:pt x="6124359" y="34596"/>
                  <a:pt x="6216775" y="0"/>
                </a:cubicBezTo>
                <a:cubicBezTo>
                  <a:pt x="6309191" y="-34596"/>
                  <a:pt x="6491866" y="43538"/>
                  <a:pt x="6661087" y="0"/>
                </a:cubicBezTo>
                <a:cubicBezTo>
                  <a:pt x="6830308" y="-43538"/>
                  <a:pt x="6950965" y="39282"/>
                  <a:pt x="7105399" y="0"/>
                </a:cubicBezTo>
                <a:cubicBezTo>
                  <a:pt x="7259833" y="-39282"/>
                  <a:pt x="7188705" y="8999"/>
                  <a:pt x="7253503" y="0"/>
                </a:cubicBezTo>
                <a:cubicBezTo>
                  <a:pt x="7318301" y="-8999"/>
                  <a:pt x="7631238" y="81497"/>
                  <a:pt x="7994023" y="0"/>
                </a:cubicBezTo>
                <a:cubicBezTo>
                  <a:pt x="8356808" y="-81497"/>
                  <a:pt x="8362724" y="54091"/>
                  <a:pt x="8586439" y="0"/>
                </a:cubicBezTo>
                <a:cubicBezTo>
                  <a:pt x="8810154" y="-54091"/>
                  <a:pt x="9070642" y="60309"/>
                  <a:pt x="9475062" y="0"/>
                </a:cubicBezTo>
                <a:cubicBezTo>
                  <a:pt x="9879482" y="-60309"/>
                  <a:pt x="9805248" y="2136"/>
                  <a:pt x="10067478" y="0"/>
                </a:cubicBezTo>
                <a:cubicBezTo>
                  <a:pt x="10329708" y="-2136"/>
                  <a:pt x="10538743" y="60854"/>
                  <a:pt x="10956102" y="0"/>
                </a:cubicBezTo>
                <a:cubicBezTo>
                  <a:pt x="11373461" y="-60854"/>
                  <a:pt x="11055605" y="6822"/>
                  <a:pt x="11104206" y="0"/>
                </a:cubicBezTo>
                <a:cubicBezTo>
                  <a:pt x="11152807" y="-6822"/>
                  <a:pt x="11200558" y="2124"/>
                  <a:pt x="11252310" y="0"/>
                </a:cubicBezTo>
                <a:cubicBezTo>
                  <a:pt x="11304062" y="-2124"/>
                  <a:pt x="11589226" y="68125"/>
                  <a:pt x="11844726" y="0"/>
                </a:cubicBezTo>
                <a:cubicBezTo>
                  <a:pt x="12100226" y="-68125"/>
                  <a:pt x="12066735" y="31981"/>
                  <a:pt x="12140934" y="0"/>
                </a:cubicBezTo>
                <a:cubicBezTo>
                  <a:pt x="12215133" y="-31981"/>
                  <a:pt x="12585342" y="10572"/>
                  <a:pt x="12733350" y="0"/>
                </a:cubicBezTo>
                <a:cubicBezTo>
                  <a:pt x="12881358" y="-10572"/>
                  <a:pt x="12808416" y="12272"/>
                  <a:pt x="12881454" y="0"/>
                </a:cubicBezTo>
                <a:cubicBezTo>
                  <a:pt x="12954492" y="-12272"/>
                  <a:pt x="13390334" y="78524"/>
                  <a:pt x="13770077" y="0"/>
                </a:cubicBezTo>
                <a:cubicBezTo>
                  <a:pt x="14149820" y="-78524"/>
                  <a:pt x="14450748" y="77391"/>
                  <a:pt x="14954909" y="0"/>
                </a:cubicBezTo>
                <a:cubicBezTo>
                  <a:pt x="15033385" y="2769"/>
                  <a:pt x="15113644" y="52971"/>
                  <a:pt x="15099422" y="144513"/>
                </a:cubicBezTo>
                <a:cubicBezTo>
                  <a:pt x="15157211" y="431674"/>
                  <a:pt x="15053294" y="537800"/>
                  <a:pt x="15099422" y="722550"/>
                </a:cubicBezTo>
                <a:cubicBezTo>
                  <a:pt x="15110389" y="808011"/>
                  <a:pt x="15030561" y="888344"/>
                  <a:pt x="14954909" y="867063"/>
                </a:cubicBezTo>
                <a:cubicBezTo>
                  <a:pt x="14906153" y="882749"/>
                  <a:pt x="14849843" y="864806"/>
                  <a:pt x="14806805" y="867063"/>
                </a:cubicBezTo>
                <a:cubicBezTo>
                  <a:pt x="14763767" y="869320"/>
                  <a:pt x="14652099" y="845842"/>
                  <a:pt x="14510597" y="867063"/>
                </a:cubicBezTo>
                <a:cubicBezTo>
                  <a:pt x="14369095" y="888284"/>
                  <a:pt x="14004926" y="829870"/>
                  <a:pt x="13621973" y="867063"/>
                </a:cubicBezTo>
                <a:cubicBezTo>
                  <a:pt x="13239020" y="904256"/>
                  <a:pt x="13524210" y="856318"/>
                  <a:pt x="13473869" y="867063"/>
                </a:cubicBezTo>
                <a:cubicBezTo>
                  <a:pt x="13423528" y="877808"/>
                  <a:pt x="13146897" y="843414"/>
                  <a:pt x="13029558" y="867063"/>
                </a:cubicBezTo>
                <a:cubicBezTo>
                  <a:pt x="12912219" y="890712"/>
                  <a:pt x="12591011" y="829197"/>
                  <a:pt x="12437142" y="867063"/>
                </a:cubicBezTo>
                <a:cubicBezTo>
                  <a:pt x="12283273" y="904929"/>
                  <a:pt x="11967809" y="792501"/>
                  <a:pt x="11548518" y="867063"/>
                </a:cubicBezTo>
                <a:cubicBezTo>
                  <a:pt x="11129227" y="941625"/>
                  <a:pt x="11019653" y="836394"/>
                  <a:pt x="10659894" y="867063"/>
                </a:cubicBezTo>
                <a:cubicBezTo>
                  <a:pt x="10300135" y="897732"/>
                  <a:pt x="10430019" y="864452"/>
                  <a:pt x="10215582" y="867063"/>
                </a:cubicBezTo>
                <a:cubicBezTo>
                  <a:pt x="10001145" y="869674"/>
                  <a:pt x="9900884" y="826771"/>
                  <a:pt x="9623166" y="867063"/>
                </a:cubicBezTo>
                <a:cubicBezTo>
                  <a:pt x="9345448" y="907355"/>
                  <a:pt x="9038822" y="768202"/>
                  <a:pt x="8734543" y="867063"/>
                </a:cubicBezTo>
                <a:cubicBezTo>
                  <a:pt x="8430264" y="965924"/>
                  <a:pt x="8660162" y="866432"/>
                  <a:pt x="8586439" y="867063"/>
                </a:cubicBezTo>
                <a:cubicBezTo>
                  <a:pt x="8512716" y="867694"/>
                  <a:pt x="8432395" y="864259"/>
                  <a:pt x="8290231" y="867063"/>
                </a:cubicBezTo>
                <a:cubicBezTo>
                  <a:pt x="8148067" y="869867"/>
                  <a:pt x="8002660" y="850376"/>
                  <a:pt x="7845919" y="867063"/>
                </a:cubicBezTo>
                <a:cubicBezTo>
                  <a:pt x="7689178" y="883750"/>
                  <a:pt x="7549684" y="814465"/>
                  <a:pt x="7401607" y="867063"/>
                </a:cubicBezTo>
                <a:cubicBezTo>
                  <a:pt x="7253530" y="919661"/>
                  <a:pt x="7021675" y="848645"/>
                  <a:pt x="6809191" y="867063"/>
                </a:cubicBezTo>
                <a:cubicBezTo>
                  <a:pt x="6596707" y="885481"/>
                  <a:pt x="6218783" y="832528"/>
                  <a:pt x="6068671" y="867063"/>
                </a:cubicBezTo>
                <a:cubicBezTo>
                  <a:pt x="5918559" y="901598"/>
                  <a:pt x="5478973" y="777002"/>
                  <a:pt x="5180048" y="867063"/>
                </a:cubicBezTo>
                <a:cubicBezTo>
                  <a:pt x="4881123" y="957124"/>
                  <a:pt x="4718336" y="866967"/>
                  <a:pt x="4439528" y="867063"/>
                </a:cubicBezTo>
                <a:cubicBezTo>
                  <a:pt x="4160720" y="867159"/>
                  <a:pt x="4025256" y="806760"/>
                  <a:pt x="3699008" y="867063"/>
                </a:cubicBezTo>
                <a:cubicBezTo>
                  <a:pt x="3372760" y="927366"/>
                  <a:pt x="3294798" y="782508"/>
                  <a:pt x="2958488" y="867063"/>
                </a:cubicBezTo>
                <a:cubicBezTo>
                  <a:pt x="2622178" y="951618"/>
                  <a:pt x="2424948" y="834017"/>
                  <a:pt x="2217968" y="867063"/>
                </a:cubicBezTo>
                <a:cubicBezTo>
                  <a:pt x="2010988" y="900109"/>
                  <a:pt x="1768750" y="790221"/>
                  <a:pt x="1477449" y="867063"/>
                </a:cubicBezTo>
                <a:cubicBezTo>
                  <a:pt x="1186148" y="943905"/>
                  <a:pt x="1095246" y="803827"/>
                  <a:pt x="736929" y="867063"/>
                </a:cubicBezTo>
                <a:cubicBezTo>
                  <a:pt x="378612" y="930299"/>
                  <a:pt x="330664" y="852538"/>
                  <a:pt x="144513" y="867063"/>
                </a:cubicBezTo>
                <a:cubicBezTo>
                  <a:pt x="69129" y="873302"/>
                  <a:pt x="-84" y="798816"/>
                  <a:pt x="0" y="722550"/>
                </a:cubicBezTo>
                <a:cubicBezTo>
                  <a:pt x="-48038" y="496150"/>
                  <a:pt x="45784" y="27446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1BD1C7A6-6D14-0014-22EC-CDDEB0382276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9AF10-5187-DD1C-7767-03DBE1184C7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99470" y="4370060"/>
            <a:ext cx="4503898" cy="25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23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EB8BA-30EA-73A3-5C8C-86B25B80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593CD648-1C64-269A-EE3E-2FF125738B38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9D218C8-6FA6-2CA7-0045-B03DE77749CF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C706CB-F20C-BE4B-99C0-50AD057E20D2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45DAA3D-8584-3D23-92B7-59DD39CD37D4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35ADC5E7-5D9A-439C-5A00-4C2935D69E45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72CEC34-E283-5018-A018-6D4223011FA6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ABF6BF7-C8EC-935D-ECA5-B91ECC48984E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48E3AE4-DAF5-D408-1D04-5D410F103576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D1CFEF6-1197-BFC7-2C7E-0B4339C823F2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F9D47D8-1A76-BF85-843D-FB04A43D7850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146D912-0E8E-80ED-0DE7-37B164C5DCCB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854F4B1-1AA2-FDA6-61DB-E5F41F2B2EA2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C784474-B371-300D-2732-B267230DCAA8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E0DFE09-24E7-34EE-7063-6FC993589D9E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776BBA1C-6FB8-DA87-C606-27B4C6205B0A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1BF02EBF-F4F7-D3D4-C12B-FE4616ADE6BF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ACDB619-1168-F625-CB04-3FE65872501E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A36E5DB5-0ACF-58E2-34E2-B1F3AD497A35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4D297AA1-0A61-3DB4-2A65-EA83197C1A87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926F90-E680-2C2A-5BA8-A927F866A24B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tạo lại hình ảnh đã tải lên với các chi tiết giữ nguyên, màu sắc tươi sáng, và tỷ lệ khung hình 16:9">
            <a:extLst>
              <a:ext uri="{FF2B5EF4-FFF2-40B4-BE49-F238E27FC236}">
                <a16:creationId xmlns:a16="http://schemas.microsoft.com/office/drawing/2014/main" id="{01D0D80F-7044-8159-DFB2-393F6EAAC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4" b="2604"/>
          <a:stretch>
            <a:fillRect/>
          </a:stretch>
        </p:blipFill>
        <p:spPr bwMode="auto">
          <a:xfrm>
            <a:off x="2629588" y="1607678"/>
            <a:ext cx="5510839" cy="620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5A4B45-47D7-15EA-03CD-858D79266EDF}"/>
              </a:ext>
            </a:extLst>
          </p:cNvPr>
          <p:cNvSpPr/>
          <p:nvPr/>
        </p:nvSpPr>
        <p:spPr>
          <a:xfrm>
            <a:off x="1283579" y="498105"/>
            <a:ext cx="15099422" cy="867063"/>
          </a:xfrm>
          <a:custGeom>
            <a:avLst/>
            <a:gdLst>
              <a:gd name="connsiteX0" fmla="*/ 0 w 15099422"/>
              <a:gd name="connsiteY0" fmla="*/ 144513 h 867063"/>
              <a:gd name="connsiteX1" fmla="*/ 144513 w 15099422"/>
              <a:gd name="connsiteY1" fmla="*/ 0 h 867063"/>
              <a:gd name="connsiteX2" fmla="*/ 885033 w 15099422"/>
              <a:gd name="connsiteY2" fmla="*/ 0 h 867063"/>
              <a:gd name="connsiteX3" fmla="*/ 1033137 w 15099422"/>
              <a:gd name="connsiteY3" fmla="*/ 0 h 867063"/>
              <a:gd name="connsiteX4" fmla="*/ 1773657 w 15099422"/>
              <a:gd name="connsiteY4" fmla="*/ 0 h 867063"/>
              <a:gd name="connsiteX5" fmla="*/ 1921761 w 15099422"/>
              <a:gd name="connsiteY5" fmla="*/ 0 h 867063"/>
              <a:gd name="connsiteX6" fmla="*/ 2662280 w 15099422"/>
              <a:gd name="connsiteY6" fmla="*/ 0 h 867063"/>
              <a:gd name="connsiteX7" fmla="*/ 2810384 w 15099422"/>
              <a:gd name="connsiteY7" fmla="*/ 0 h 867063"/>
              <a:gd name="connsiteX8" fmla="*/ 2958488 w 15099422"/>
              <a:gd name="connsiteY8" fmla="*/ 0 h 867063"/>
              <a:gd name="connsiteX9" fmla="*/ 3847112 w 15099422"/>
              <a:gd name="connsiteY9" fmla="*/ 0 h 867063"/>
              <a:gd name="connsiteX10" fmla="*/ 4587632 w 15099422"/>
              <a:gd name="connsiteY10" fmla="*/ 0 h 867063"/>
              <a:gd name="connsiteX11" fmla="*/ 5031944 w 15099422"/>
              <a:gd name="connsiteY11" fmla="*/ 0 h 867063"/>
              <a:gd name="connsiteX12" fmla="*/ 5920567 w 15099422"/>
              <a:gd name="connsiteY12" fmla="*/ 0 h 867063"/>
              <a:gd name="connsiteX13" fmla="*/ 6661087 w 15099422"/>
              <a:gd name="connsiteY13" fmla="*/ 0 h 867063"/>
              <a:gd name="connsiteX14" fmla="*/ 7105399 w 15099422"/>
              <a:gd name="connsiteY14" fmla="*/ 0 h 867063"/>
              <a:gd name="connsiteX15" fmla="*/ 7845919 w 15099422"/>
              <a:gd name="connsiteY15" fmla="*/ 0 h 867063"/>
              <a:gd name="connsiteX16" fmla="*/ 8586439 w 15099422"/>
              <a:gd name="connsiteY16" fmla="*/ 0 h 867063"/>
              <a:gd name="connsiteX17" fmla="*/ 9326959 w 15099422"/>
              <a:gd name="connsiteY17" fmla="*/ 0 h 867063"/>
              <a:gd name="connsiteX18" fmla="*/ 9771270 w 15099422"/>
              <a:gd name="connsiteY18" fmla="*/ 0 h 867063"/>
              <a:gd name="connsiteX19" fmla="*/ 9919374 w 15099422"/>
              <a:gd name="connsiteY19" fmla="*/ 0 h 867063"/>
              <a:gd name="connsiteX20" fmla="*/ 10067478 w 15099422"/>
              <a:gd name="connsiteY20" fmla="*/ 0 h 867063"/>
              <a:gd name="connsiteX21" fmla="*/ 10215582 w 15099422"/>
              <a:gd name="connsiteY21" fmla="*/ 0 h 867063"/>
              <a:gd name="connsiteX22" fmla="*/ 10511790 w 15099422"/>
              <a:gd name="connsiteY22" fmla="*/ 0 h 867063"/>
              <a:gd name="connsiteX23" fmla="*/ 11104206 w 15099422"/>
              <a:gd name="connsiteY23" fmla="*/ 0 h 867063"/>
              <a:gd name="connsiteX24" fmla="*/ 11400414 w 15099422"/>
              <a:gd name="connsiteY24" fmla="*/ 0 h 867063"/>
              <a:gd name="connsiteX25" fmla="*/ 12140934 w 15099422"/>
              <a:gd name="connsiteY25" fmla="*/ 0 h 867063"/>
              <a:gd name="connsiteX26" fmla="*/ 12437142 w 15099422"/>
              <a:gd name="connsiteY26" fmla="*/ 0 h 867063"/>
              <a:gd name="connsiteX27" fmla="*/ 12881454 w 15099422"/>
              <a:gd name="connsiteY27" fmla="*/ 0 h 867063"/>
              <a:gd name="connsiteX28" fmla="*/ 13770077 w 15099422"/>
              <a:gd name="connsiteY28" fmla="*/ 0 h 867063"/>
              <a:gd name="connsiteX29" fmla="*/ 14362493 w 15099422"/>
              <a:gd name="connsiteY29" fmla="*/ 0 h 867063"/>
              <a:gd name="connsiteX30" fmla="*/ 14954909 w 15099422"/>
              <a:gd name="connsiteY30" fmla="*/ 0 h 867063"/>
              <a:gd name="connsiteX31" fmla="*/ 15099422 w 15099422"/>
              <a:gd name="connsiteY31" fmla="*/ 144513 h 867063"/>
              <a:gd name="connsiteX32" fmla="*/ 15099422 w 15099422"/>
              <a:gd name="connsiteY32" fmla="*/ 722550 h 867063"/>
              <a:gd name="connsiteX33" fmla="*/ 14954909 w 15099422"/>
              <a:gd name="connsiteY33" fmla="*/ 867063 h 867063"/>
              <a:gd name="connsiteX34" fmla="*/ 14658701 w 15099422"/>
              <a:gd name="connsiteY34" fmla="*/ 867063 h 867063"/>
              <a:gd name="connsiteX35" fmla="*/ 14214389 w 15099422"/>
              <a:gd name="connsiteY35" fmla="*/ 867063 h 867063"/>
              <a:gd name="connsiteX36" fmla="*/ 13770077 w 15099422"/>
              <a:gd name="connsiteY36" fmla="*/ 867063 h 867063"/>
              <a:gd name="connsiteX37" fmla="*/ 13029558 w 15099422"/>
              <a:gd name="connsiteY37" fmla="*/ 867063 h 867063"/>
              <a:gd name="connsiteX38" fmla="*/ 12585246 w 15099422"/>
              <a:gd name="connsiteY38" fmla="*/ 867063 h 867063"/>
              <a:gd name="connsiteX39" fmla="*/ 11844726 w 15099422"/>
              <a:gd name="connsiteY39" fmla="*/ 867063 h 867063"/>
              <a:gd name="connsiteX40" fmla="*/ 10956102 w 15099422"/>
              <a:gd name="connsiteY40" fmla="*/ 867063 h 867063"/>
              <a:gd name="connsiteX41" fmla="*/ 10659894 w 15099422"/>
              <a:gd name="connsiteY41" fmla="*/ 867063 h 867063"/>
              <a:gd name="connsiteX42" fmla="*/ 10067478 w 15099422"/>
              <a:gd name="connsiteY42" fmla="*/ 867063 h 867063"/>
              <a:gd name="connsiteX43" fmla="*/ 9623166 w 15099422"/>
              <a:gd name="connsiteY43" fmla="*/ 867063 h 867063"/>
              <a:gd name="connsiteX44" fmla="*/ 8882647 w 15099422"/>
              <a:gd name="connsiteY44" fmla="*/ 867063 h 867063"/>
              <a:gd name="connsiteX45" fmla="*/ 7994023 w 15099422"/>
              <a:gd name="connsiteY45" fmla="*/ 867063 h 867063"/>
              <a:gd name="connsiteX46" fmla="*/ 7253503 w 15099422"/>
              <a:gd name="connsiteY46" fmla="*/ 867063 h 867063"/>
              <a:gd name="connsiteX47" fmla="*/ 6957295 w 15099422"/>
              <a:gd name="connsiteY47" fmla="*/ 867063 h 867063"/>
              <a:gd name="connsiteX48" fmla="*/ 6512983 w 15099422"/>
              <a:gd name="connsiteY48" fmla="*/ 867063 h 867063"/>
              <a:gd name="connsiteX49" fmla="*/ 5920567 w 15099422"/>
              <a:gd name="connsiteY49" fmla="*/ 867063 h 867063"/>
              <a:gd name="connsiteX50" fmla="*/ 5031944 w 15099422"/>
              <a:gd name="connsiteY50" fmla="*/ 867063 h 867063"/>
              <a:gd name="connsiteX51" fmla="*/ 4143320 w 15099422"/>
              <a:gd name="connsiteY51" fmla="*/ 867063 h 867063"/>
              <a:gd name="connsiteX52" fmla="*/ 3995216 w 15099422"/>
              <a:gd name="connsiteY52" fmla="*/ 867063 h 867063"/>
              <a:gd name="connsiteX53" fmla="*/ 3550904 w 15099422"/>
              <a:gd name="connsiteY53" fmla="*/ 867063 h 867063"/>
              <a:gd name="connsiteX54" fmla="*/ 3106592 w 15099422"/>
              <a:gd name="connsiteY54" fmla="*/ 867063 h 867063"/>
              <a:gd name="connsiteX55" fmla="*/ 2810384 w 15099422"/>
              <a:gd name="connsiteY55" fmla="*/ 867063 h 867063"/>
              <a:gd name="connsiteX56" fmla="*/ 2069864 w 15099422"/>
              <a:gd name="connsiteY56" fmla="*/ 867063 h 867063"/>
              <a:gd name="connsiteX57" fmla="*/ 1329345 w 15099422"/>
              <a:gd name="connsiteY57" fmla="*/ 867063 h 867063"/>
              <a:gd name="connsiteX58" fmla="*/ 736929 w 15099422"/>
              <a:gd name="connsiteY58" fmla="*/ 867063 h 867063"/>
              <a:gd name="connsiteX59" fmla="*/ 144513 w 15099422"/>
              <a:gd name="connsiteY59" fmla="*/ 867063 h 867063"/>
              <a:gd name="connsiteX60" fmla="*/ 0 w 15099422"/>
              <a:gd name="connsiteY60" fmla="*/ 722550 h 867063"/>
              <a:gd name="connsiteX61" fmla="*/ 0 w 15099422"/>
              <a:gd name="connsiteY61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867063" fill="none" extrusionOk="0">
                <a:moveTo>
                  <a:pt x="0" y="144513"/>
                </a:moveTo>
                <a:cubicBezTo>
                  <a:pt x="840" y="62422"/>
                  <a:pt x="73861" y="9540"/>
                  <a:pt x="144513" y="0"/>
                </a:cubicBezTo>
                <a:cubicBezTo>
                  <a:pt x="303621" y="-16635"/>
                  <a:pt x="663749" y="54337"/>
                  <a:pt x="885033" y="0"/>
                </a:cubicBezTo>
                <a:cubicBezTo>
                  <a:pt x="1106317" y="-54337"/>
                  <a:pt x="962763" y="637"/>
                  <a:pt x="1033137" y="0"/>
                </a:cubicBezTo>
                <a:cubicBezTo>
                  <a:pt x="1103511" y="-637"/>
                  <a:pt x="1456763" y="71649"/>
                  <a:pt x="1773657" y="0"/>
                </a:cubicBezTo>
                <a:cubicBezTo>
                  <a:pt x="2090551" y="-71649"/>
                  <a:pt x="1878554" y="4864"/>
                  <a:pt x="1921761" y="0"/>
                </a:cubicBezTo>
                <a:cubicBezTo>
                  <a:pt x="1964968" y="-4864"/>
                  <a:pt x="2458016" y="68037"/>
                  <a:pt x="2662280" y="0"/>
                </a:cubicBezTo>
                <a:cubicBezTo>
                  <a:pt x="2866544" y="-68037"/>
                  <a:pt x="2757113" y="3786"/>
                  <a:pt x="2810384" y="0"/>
                </a:cubicBezTo>
                <a:cubicBezTo>
                  <a:pt x="2863655" y="-3786"/>
                  <a:pt x="2891668" y="13967"/>
                  <a:pt x="2958488" y="0"/>
                </a:cubicBezTo>
                <a:cubicBezTo>
                  <a:pt x="3025308" y="-13967"/>
                  <a:pt x="3623577" y="74939"/>
                  <a:pt x="3847112" y="0"/>
                </a:cubicBezTo>
                <a:cubicBezTo>
                  <a:pt x="4070647" y="-74939"/>
                  <a:pt x="4273538" y="59272"/>
                  <a:pt x="4587632" y="0"/>
                </a:cubicBezTo>
                <a:cubicBezTo>
                  <a:pt x="4901726" y="-59272"/>
                  <a:pt x="4829632" y="19789"/>
                  <a:pt x="5031944" y="0"/>
                </a:cubicBezTo>
                <a:cubicBezTo>
                  <a:pt x="5234256" y="-19789"/>
                  <a:pt x="5693980" y="105027"/>
                  <a:pt x="5920567" y="0"/>
                </a:cubicBezTo>
                <a:cubicBezTo>
                  <a:pt x="6147154" y="-105027"/>
                  <a:pt x="6385786" y="69709"/>
                  <a:pt x="6661087" y="0"/>
                </a:cubicBezTo>
                <a:cubicBezTo>
                  <a:pt x="6936388" y="-69709"/>
                  <a:pt x="6973749" y="52846"/>
                  <a:pt x="7105399" y="0"/>
                </a:cubicBezTo>
                <a:cubicBezTo>
                  <a:pt x="7237049" y="-52846"/>
                  <a:pt x="7513831" y="75009"/>
                  <a:pt x="7845919" y="0"/>
                </a:cubicBezTo>
                <a:cubicBezTo>
                  <a:pt x="8178007" y="-75009"/>
                  <a:pt x="8293571" y="17236"/>
                  <a:pt x="8586439" y="0"/>
                </a:cubicBezTo>
                <a:cubicBezTo>
                  <a:pt x="8879307" y="-17236"/>
                  <a:pt x="9037849" y="70366"/>
                  <a:pt x="9326959" y="0"/>
                </a:cubicBezTo>
                <a:cubicBezTo>
                  <a:pt x="9616069" y="-70366"/>
                  <a:pt x="9562091" y="47197"/>
                  <a:pt x="9771270" y="0"/>
                </a:cubicBezTo>
                <a:cubicBezTo>
                  <a:pt x="9980449" y="-47197"/>
                  <a:pt x="9867804" y="10247"/>
                  <a:pt x="9919374" y="0"/>
                </a:cubicBezTo>
                <a:cubicBezTo>
                  <a:pt x="9970944" y="-10247"/>
                  <a:pt x="10034123" y="4847"/>
                  <a:pt x="10067478" y="0"/>
                </a:cubicBezTo>
                <a:cubicBezTo>
                  <a:pt x="10100833" y="-4847"/>
                  <a:pt x="10177923" y="9480"/>
                  <a:pt x="10215582" y="0"/>
                </a:cubicBezTo>
                <a:cubicBezTo>
                  <a:pt x="10253241" y="-9480"/>
                  <a:pt x="10382236" y="5826"/>
                  <a:pt x="10511790" y="0"/>
                </a:cubicBezTo>
                <a:cubicBezTo>
                  <a:pt x="10641344" y="-5826"/>
                  <a:pt x="10922734" y="68886"/>
                  <a:pt x="11104206" y="0"/>
                </a:cubicBezTo>
                <a:cubicBezTo>
                  <a:pt x="11285678" y="-68886"/>
                  <a:pt x="11252962" y="15898"/>
                  <a:pt x="11400414" y="0"/>
                </a:cubicBezTo>
                <a:cubicBezTo>
                  <a:pt x="11547866" y="-15898"/>
                  <a:pt x="11959119" y="58729"/>
                  <a:pt x="12140934" y="0"/>
                </a:cubicBezTo>
                <a:cubicBezTo>
                  <a:pt x="12322749" y="-58729"/>
                  <a:pt x="12315821" y="7360"/>
                  <a:pt x="12437142" y="0"/>
                </a:cubicBezTo>
                <a:cubicBezTo>
                  <a:pt x="12558463" y="-7360"/>
                  <a:pt x="12726863" y="35730"/>
                  <a:pt x="12881454" y="0"/>
                </a:cubicBezTo>
                <a:cubicBezTo>
                  <a:pt x="13036045" y="-35730"/>
                  <a:pt x="13405105" y="56429"/>
                  <a:pt x="13770077" y="0"/>
                </a:cubicBezTo>
                <a:cubicBezTo>
                  <a:pt x="14135049" y="-56429"/>
                  <a:pt x="14075168" y="64009"/>
                  <a:pt x="14362493" y="0"/>
                </a:cubicBezTo>
                <a:cubicBezTo>
                  <a:pt x="14649818" y="-64009"/>
                  <a:pt x="14667688" y="13192"/>
                  <a:pt x="14954909" y="0"/>
                </a:cubicBezTo>
                <a:cubicBezTo>
                  <a:pt x="15027875" y="8618"/>
                  <a:pt x="15113775" y="80869"/>
                  <a:pt x="15099422" y="144513"/>
                </a:cubicBezTo>
                <a:cubicBezTo>
                  <a:pt x="15107923" y="290949"/>
                  <a:pt x="15091217" y="533072"/>
                  <a:pt x="15099422" y="722550"/>
                </a:cubicBezTo>
                <a:cubicBezTo>
                  <a:pt x="15083374" y="812982"/>
                  <a:pt x="15035983" y="868959"/>
                  <a:pt x="14954909" y="867063"/>
                </a:cubicBezTo>
                <a:cubicBezTo>
                  <a:pt x="14809343" y="888875"/>
                  <a:pt x="14738948" y="844920"/>
                  <a:pt x="14658701" y="867063"/>
                </a:cubicBezTo>
                <a:cubicBezTo>
                  <a:pt x="14578454" y="889206"/>
                  <a:pt x="14318468" y="830909"/>
                  <a:pt x="14214389" y="867063"/>
                </a:cubicBezTo>
                <a:cubicBezTo>
                  <a:pt x="14110310" y="903217"/>
                  <a:pt x="13921531" y="866040"/>
                  <a:pt x="13770077" y="867063"/>
                </a:cubicBezTo>
                <a:cubicBezTo>
                  <a:pt x="13618623" y="868086"/>
                  <a:pt x="13244584" y="789000"/>
                  <a:pt x="13029558" y="867063"/>
                </a:cubicBezTo>
                <a:cubicBezTo>
                  <a:pt x="12814532" y="945126"/>
                  <a:pt x="12684479" y="848137"/>
                  <a:pt x="12585246" y="867063"/>
                </a:cubicBezTo>
                <a:cubicBezTo>
                  <a:pt x="12486013" y="885989"/>
                  <a:pt x="12098906" y="787052"/>
                  <a:pt x="11844726" y="867063"/>
                </a:cubicBezTo>
                <a:cubicBezTo>
                  <a:pt x="11590546" y="947074"/>
                  <a:pt x="11186052" y="763295"/>
                  <a:pt x="10956102" y="867063"/>
                </a:cubicBezTo>
                <a:cubicBezTo>
                  <a:pt x="10726152" y="970831"/>
                  <a:pt x="10772631" y="848395"/>
                  <a:pt x="10659894" y="867063"/>
                </a:cubicBezTo>
                <a:cubicBezTo>
                  <a:pt x="10547157" y="885731"/>
                  <a:pt x="10189006" y="865532"/>
                  <a:pt x="10067478" y="867063"/>
                </a:cubicBezTo>
                <a:cubicBezTo>
                  <a:pt x="9945950" y="868594"/>
                  <a:pt x="9766768" y="835603"/>
                  <a:pt x="9623166" y="867063"/>
                </a:cubicBezTo>
                <a:cubicBezTo>
                  <a:pt x="9479564" y="898523"/>
                  <a:pt x="9114829" y="850094"/>
                  <a:pt x="8882647" y="867063"/>
                </a:cubicBezTo>
                <a:cubicBezTo>
                  <a:pt x="8650465" y="884032"/>
                  <a:pt x="8374626" y="789504"/>
                  <a:pt x="7994023" y="867063"/>
                </a:cubicBezTo>
                <a:cubicBezTo>
                  <a:pt x="7613420" y="944622"/>
                  <a:pt x="7465641" y="825834"/>
                  <a:pt x="7253503" y="867063"/>
                </a:cubicBezTo>
                <a:cubicBezTo>
                  <a:pt x="7041365" y="908292"/>
                  <a:pt x="7066037" y="857427"/>
                  <a:pt x="6957295" y="867063"/>
                </a:cubicBezTo>
                <a:cubicBezTo>
                  <a:pt x="6848553" y="876699"/>
                  <a:pt x="6646061" y="826081"/>
                  <a:pt x="6512983" y="867063"/>
                </a:cubicBezTo>
                <a:cubicBezTo>
                  <a:pt x="6379905" y="908045"/>
                  <a:pt x="6125811" y="817107"/>
                  <a:pt x="5920567" y="867063"/>
                </a:cubicBezTo>
                <a:cubicBezTo>
                  <a:pt x="5715323" y="917019"/>
                  <a:pt x="5265498" y="837089"/>
                  <a:pt x="5031944" y="867063"/>
                </a:cubicBezTo>
                <a:cubicBezTo>
                  <a:pt x="4798390" y="897037"/>
                  <a:pt x="4522157" y="772791"/>
                  <a:pt x="4143320" y="867063"/>
                </a:cubicBezTo>
                <a:cubicBezTo>
                  <a:pt x="3764483" y="961335"/>
                  <a:pt x="4037277" y="851185"/>
                  <a:pt x="3995216" y="867063"/>
                </a:cubicBezTo>
                <a:cubicBezTo>
                  <a:pt x="3953155" y="882941"/>
                  <a:pt x="3754312" y="854185"/>
                  <a:pt x="3550904" y="867063"/>
                </a:cubicBezTo>
                <a:cubicBezTo>
                  <a:pt x="3347496" y="879941"/>
                  <a:pt x="3208573" y="862952"/>
                  <a:pt x="3106592" y="867063"/>
                </a:cubicBezTo>
                <a:cubicBezTo>
                  <a:pt x="3004611" y="871174"/>
                  <a:pt x="2939047" y="862303"/>
                  <a:pt x="2810384" y="867063"/>
                </a:cubicBezTo>
                <a:cubicBezTo>
                  <a:pt x="2681721" y="871823"/>
                  <a:pt x="2319260" y="840310"/>
                  <a:pt x="2069864" y="867063"/>
                </a:cubicBezTo>
                <a:cubicBezTo>
                  <a:pt x="1820468" y="893816"/>
                  <a:pt x="1569251" y="830027"/>
                  <a:pt x="1329345" y="867063"/>
                </a:cubicBezTo>
                <a:cubicBezTo>
                  <a:pt x="1089439" y="904099"/>
                  <a:pt x="1003783" y="829045"/>
                  <a:pt x="736929" y="867063"/>
                </a:cubicBezTo>
                <a:cubicBezTo>
                  <a:pt x="470075" y="905081"/>
                  <a:pt x="321069" y="817383"/>
                  <a:pt x="144513" y="867063"/>
                </a:cubicBezTo>
                <a:cubicBezTo>
                  <a:pt x="66786" y="868210"/>
                  <a:pt x="6410" y="813949"/>
                  <a:pt x="0" y="722550"/>
                </a:cubicBezTo>
                <a:cubicBezTo>
                  <a:pt x="-35349" y="508289"/>
                  <a:pt x="39425" y="391333"/>
                  <a:pt x="0" y="144513"/>
                </a:cubicBezTo>
                <a:close/>
              </a:path>
              <a:path w="15099422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512405" y="-85640"/>
                  <a:pt x="687242" y="31877"/>
                  <a:pt x="885033" y="0"/>
                </a:cubicBezTo>
                <a:cubicBezTo>
                  <a:pt x="1082824" y="-31877"/>
                  <a:pt x="1418192" y="11423"/>
                  <a:pt x="1625553" y="0"/>
                </a:cubicBezTo>
                <a:cubicBezTo>
                  <a:pt x="1832914" y="-11423"/>
                  <a:pt x="2196503" y="43514"/>
                  <a:pt x="2514176" y="0"/>
                </a:cubicBezTo>
                <a:cubicBezTo>
                  <a:pt x="2831849" y="-43514"/>
                  <a:pt x="2737143" y="14186"/>
                  <a:pt x="2810384" y="0"/>
                </a:cubicBezTo>
                <a:cubicBezTo>
                  <a:pt x="2883625" y="-14186"/>
                  <a:pt x="3140584" y="44038"/>
                  <a:pt x="3254696" y="0"/>
                </a:cubicBezTo>
                <a:cubicBezTo>
                  <a:pt x="3368808" y="-44038"/>
                  <a:pt x="3467691" y="6035"/>
                  <a:pt x="3550904" y="0"/>
                </a:cubicBezTo>
                <a:cubicBezTo>
                  <a:pt x="3634117" y="-6035"/>
                  <a:pt x="3642837" y="4049"/>
                  <a:pt x="3699008" y="0"/>
                </a:cubicBezTo>
                <a:cubicBezTo>
                  <a:pt x="3755179" y="-4049"/>
                  <a:pt x="4278173" y="9197"/>
                  <a:pt x="4439528" y="0"/>
                </a:cubicBezTo>
                <a:cubicBezTo>
                  <a:pt x="4600883" y="-9197"/>
                  <a:pt x="4531882" y="13175"/>
                  <a:pt x="4587632" y="0"/>
                </a:cubicBezTo>
                <a:cubicBezTo>
                  <a:pt x="4643382" y="-13175"/>
                  <a:pt x="5059672" y="26493"/>
                  <a:pt x="5180048" y="0"/>
                </a:cubicBezTo>
                <a:cubicBezTo>
                  <a:pt x="5300424" y="-26493"/>
                  <a:pt x="5560873" y="27459"/>
                  <a:pt x="5920567" y="0"/>
                </a:cubicBezTo>
                <a:cubicBezTo>
                  <a:pt x="6280261" y="-27459"/>
                  <a:pt x="6124359" y="34596"/>
                  <a:pt x="6216775" y="0"/>
                </a:cubicBezTo>
                <a:cubicBezTo>
                  <a:pt x="6309191" y="-34596"/>
                  <a:pt x="6491866" y="43538"/>
                  <a:pt x="6661087" y="0"/>
                </a:cubicBezTo>
                <a:cubicBezTo>
                  <a:pt x="6830308" y="-43538"/>
                  <a:pt x="6950965" y="39282"/>
                  <a:pt x="7105399" y="0"/>
                </a:cubicBezTo>
                <a:cubicBezTo>
                  <a:pt x="7259833" y="-39282"/>
                  <a:pt x="7188705" y="8999"/>
                  <a:pt x="7253503" y="0"/>
                </a:cubicBezTo>
                <a:cubicBezTo>
                  <a:pt x="7318301" y="-8999"/>
                  <a:pt x="7631238" y="81497"/>
                  <a:pt x="7994023" y="0"/>
                </a:cubicBezTo>
                <a:cubicBezTo>
                  <a:pt x="8356808" y="-81497"/>
                  <a:pt x="8362724" y="54091"/>
                  <a:pt x="8586439" y="0"/>
                </a:cubicBezTo>
                <a:cubicBezTo>
                  <a:pt x="8810154" y="-54091"/>
                  <a:pt x="9070642" y="60309"/>
                  <a:pt x="9475062" y="0"/>
                </a:cubicBezTo>
                <a:cubicBezTo>
                  <a:pt x="9879482" y="-60309"/>
                  <a:pt x="9805248" y="2136"/>
                  <a:pt x="10067478" y="0"/>
                </a:cubicBezTo>
                <a:cubicBezTo>
                  <a:pt x="10329708" y="-2136"/>
                  <a:pt x="10538743" y="60854"/>
                  <a:pt x="10956102" y="0"/>
                </a:cubicBezTo>
                <a:cubicBezTo>
                  <a:pt x="11373461" y="-60854"/>
                  <a:pt x="11055605" y="6822"/>
                  <a:pt x="11104206" y="0"/>
                </a:cubicBezTo>
                <a:cubicBezTo>
                  <a:pt x="11152807" y="-6822"/>
                  <a:pt x="11200558" y="2124"/>
                  <a:pt x="11252310" y="0"/>
                </a:cubicBezTo>
                <a:cubicBezTo>
                  <a:pt x="11304062" y="-2124"/>
                  <a:pt x="11589226" y="68125"/>
                  <a:pt x="11844726" y="0"/>
                </a:cubicBezTo>
                <a:cubicBezTo>
                  <a:pt x="12100226" y="-68125"/>
                  <a:pt x="12066735" y="31981"/>
                  <a:pt x="12140934" y="0"/>
                </a:cubicBezTo>
                <a:cubicBezTo>
                  <a:pt x="12215133" y="-31981"/>
                  <a:pt x="12585342" y="10572"/>
                  <a:pt x="12733350" y="0"/>
                </a:cubicBezTo>
                <a:cubicBezTo>
                  <a:pt x="12881358" y="-10572"/>
                  <a:pt x="12808416" y="12272"/>
                  <a:pt x="12881454" y="0"/>
                </a:cubicBezTo>
                <a:cubicBezTo>
                  <a:pt x="12954492" y="-12272"/>
                  <a:pt x="13390334" y="78524"/>
                  <a:pt x="13770077" y="0"/>
                </a:cubicBezTo>
                <a:cubicBezTo>
                  <a:pt x="14149820" y="-78524"/>
                  <a:pt x="14450748" y="77391"/>
                  <a:pt x="14954909" y="0"/>
                </a:cubicBezTo>
                <a:cubicBezTo>
                  <a:pt x="15033385" y="2769"/>
                  <a:pt x="15113644" y="52971"/>
                  <a:pt x="15099422" y="144513"/>
                </a:cubicBezTo>
                <a:cubicBezTo>
                  <a:pt x="15157211" y="431674"/>
                  <a:pt x="15053294" y="537800"/>
                  <a:pt x="15099422" y="722550"/>
                </a:cubicBezTo>
                <a:cubicBezTo>
                  <a:pt x="15110389" y="808011"/>
                  <a:pt x="15030561" y="888344"/>
                  <a:pt x="14954909" y="867063"/>
                </a:cubicBezTo>
                <a:cubicBezTo>
                  <a:pt x="14906153" y="882749"/>
                  <a:pt x="14849843" y="864806"/>
                  <a:pt x="14806805" y="867063"/>
                </a:cubicBezTo>
                <a:cubicBezTo>
                  <a:pt x="14763767" y="869320"/>
                  <a:pt x="14652099" y="845842"/>
                  <a:pt x="14510597" y="867063"/>
                </a:cubicBezTo>
                <a:cubicBezTo>
                  <a:pt x="14369095" y="888284"/>
                  <a:pt x="14004926" y="829870"/>
                  <a:pt x="13621973" y="867063"/>
                </a:cubicBezTo>
                <a:cubicBezTo>
                  <a:pt x="13239020" y="904256"/>
                  <a:pt x="13524210" y="856318"/>
                  <a:pt x="13473869" y="867063"/>
                </a:cubicBezTo>
                <a:cubicBezTo>
                  <a:pt x="13423528" y="877808"/>
                  <a:pt x="13146897" y="843414"/>
                  <a:pt x="13029558" y="867063"/>
                </a:cubicBezTo>
                <a:cubicBezTo>
                  <a:pt x="12912219" y="890712"/>
                  <a:pt x="12591011" y="829197"/>
                  <a:pt x="12437142" y="867063"/>
                </a:cubicBezTo>
                <a:cubicBezTo>
                  <a:pt x="12283273" y="904929"/>
                  <a:pt x="11967809" y="792501"/>
                  <a:pt x="11548518" y="867063"/>
                </a:cubicBezTo>
                <a:cubicBezTo>
                  <a:pt x="11129227" y="941625"/>
                  <a:pt x="11019653" y="836394"/>
                  <a:pt x="10659894" y="867063"/>
                </a:cubicBezTo>
                <a:cubicBezTo>
                  <a:pt x="10300135" y="897732"/>
                  <a:pt x="10430019" y="864452"/>
                  <a:pt x="10215582" y="867063"/>
                </a:cubicBezTo>
                <a:cubicBezTo>
                  <a:pt x="10001145" y="869674"/>
                  <a:pt x="9900884" y="826771"/>
                  <a:pt x="9623166" y="867063"/>
                </a:cubicBezTo>
                <a:cubicBezTo>
                  <a:pt x="9345448" y="907355"/>
                  <a:pt x="9038822" y="768202"/>
                  <a:pt x="8734543" y="867063"/>
                </a:cubicBezTo>
                <a:cubicBezTo>
                  <a:pt x="8430264" y="965924"/>
                  <a:pt x="8660162" y="866432"/>
                  <a:pt x="8586439" y="867063"/>
                </a:cubicBezTo>
                <a:cubicBezTo>
                  <a:pt x="8512716" y="867694"/>
                  <a:pt x="8432395" y="864259"/>
                  <a:pt x="8290231" y="867063"/>
                </a:cubicBezTo>
                <a:cubicBezTo>
                  <a:pt x="8148067" y="869867"/>
                  <a:pt x="8002660" y="850376"/>
                  <a:pt x="7845919" y="867063"/>
                </a:cubicBezTo>
                <a:cubicBezTo>
                  <a:pt x="7689178" y="883750"/>
                  <a:pt x="7549684" y="814465"/>
                  <a:pt x="7401607" y="867063"/>
                </a:cubicBezTo>
                <a:cubicBezTo>
                  <a:pt x="7253530" y="919661"/>
                  <a:pt x="7021675" y="848645"/>
                  <a:pt x="6809191" y="867063"/>
                </a:cubicBezTo>
                <a:cubicBezTo>
                  <a:pt x="6596707" y="885481"/>
                  <a:pt x="6218783" y="832528"/>
                  <a:pt x="6068671" y="867063"/>
                </a:cubicBezTo>
                <a:cubicBezTo>
                  <a:pt x="5918559" y="901598"/>
                  <a:pt x="5478973" y="777002"/>
                  <a:pt x="5180048" y="867063"/>
                </a:cubicBezTo>
                <a:cubicBezTo>
                  <a:pt x="4881123" y="957124"/>
                  <a:pt x="4718336" y="866967"/>
                  <a:pt x="4439528" y="867063"/>
                </a:cubicBezTo>
                <a:cubicBezTo>
                  <a:pt x="4160720" y="867159"/>
                  <a:pt x="4025256" y="806760"/>
                  <a:pt x="3699008" y="867063"/>
                </a:cubicBezTo>
                <a:cubicBezTo>
                  <a:pt x="3372760" y="927366"/>
                  <a:pt x="3294798" y="782508"/>
                  <a:pt x="2958488" y="867063"/>
                </a:cubicBezTo>
                <a:cubicBezTo>
                  <a:pt x="2622178" y="951618"/>
                  <a:pt x="2424948" y="834017"/>
                  <a:pt x="2217968" y="867063"/>
                </a:cubicBezTo>
                <a:cubicBezTo>
                  <a:pt x="2010988" y="900109"/>
                  <a:pt x="1768750" y="790221"/>
                  <a:pt x="1477449" y="867063"/>
                </a:cubicBezTo>
                <a:cubicBezTo>
                  <a:pt x="1186148" y="943905"/>
                  <a:pt x="1095246" y="803827"/>
                  <a:pt x="736929" y="867063"/>
                </a:cubicBezTo>
                <a:cubicBezTo>
                  <a:pt x="378612" y="930299"/>
                  <a:pt x="330664" y="852538"/>
                  <a:pt x="144513" y="867063"/>
                </a:cubicBezTo>
                <a:cubicBezTo>
                  <a:pt x="69129" y="873302"/>
                  <a:pt x="-84" y="798816"/>
                  <a:pt x="0" y="722550"/>
                </a:cubicBezTo>
                <a:cubicBezTo>
                  <a:pt x="-48038" y="496150"/>
                  <a:pt x="45784" y="27446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70E823CE-5878-957B-CCBB-C12DA79025C9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9D5454-2CD8-A15D-C81C-88A25BEA07B4}"/>
              </a:ext>
            </a:extLst>
          </p:cNvPr>
          <p:cNvSpPr/>
          <p:nvPr/>
        </p:nvSpPr>
        <p:spPr>
          <a:xfrm>
            <a:off x="1235076" y="8149853"/>
            <a:ext cx="8456581" cy="867063"/>
          </a:xfrm>
          <a:custGeom>
            <a:avLst/>
            <a:gdLst>
              <a:gd name="connsiteX0" fmla="*/ 0 w 8456581"/>
              <a:gd name="connsiteY0" fmla="*/ 144513 h 867063"/>
              <a:gd name="connsiteX1" fmla="*/ 144513 w 8456581"/>
              <a:gd name="connsiteY1" fmla="*/ 0 h 867063"/>
              <a:gd name="connsiteX2" fmla="*/ 564559 w 8456581"/>
              <a:gd name="connsiteY2" fmla="*/ 0 h 867063"/>
              <a:gd name="connsiteX3" fmla="*/ 1066280 w 8456581"/>
              <a:gd name="connsiteY3" fmla="*/ 0 h 867063"/>
              <a:gd name="connsiteX4" fmla="*/ 1649677 w 8456581"/>
              <a:gd name="connsiteY4" fmla="*/ 0 h 867063"/>
              <a:gd name="connsiteX5" fmla="*/ 2396425 w 8456581"/>
              <a:gd name="connsiteY5" fmla="*/ 0 h 867063"/>
              <a:gd name="connsiteX6" fmla="*/ 2734795 w 8456581"/>
              <a:gd name="connsiteY6" fmla="*/ 0 h 867063"/>
              <a:gd name="connsiteX7" fmla="*/ 3154840 w 8456581"/>
              <a:gd name="connsiteY7" fmla="*/ 0 h 867063"/>
              <a:gd name="connsiteX8" fmla="*/ 3656562 w 8456581"/>
              <a:gd name="connsiteY8" fmla="*/ 0 h 867063"/>
              <a:gd name="connsiteX9" fmla="*/ 4158283 w 8456581"/>
              <a:gd name="connsiteY9" fmla="*/ 0 h 867063"/>
              <a:gd name="connsiteX10" fmla="*/ 4741680 w 8456581"/>
              <a:gd name="connsiteY10" fmla="*/ 0 h 867063"/>
              <a:gd name="connsiteX11" fmla="*/ 5406752 w 8456581"/>
              <a:gd name="connsiteY11" fmla="*/ 0 h 867063"/>
              <a:gd name="connsiteX12" fmla="*/ 6153500 w 8456581"/>
              <a:gd name="connsiteY12" fmla="*/ 0 h 867063"/>
              <a:gd name="connsiteX13" fmla="*/ 6818572 w 8456581"/>
              <a:gd name="connsiteY13" fmla="*/ 0 h 867063"/>
              <a:gd name="connsiteX14" fmla="*/ 7483645 w 8456581"/>
              <a:gd name="connsiteY14" fmla="*/ 0 h 867063"/>
              <a:gd name="connsiteX15" fmla="*/ 8312068 w 8456581"/>
              <a:gd name="connsiteY15" fmla="*/ 0 h 867063"/>
              <a:gd name="connsiteX16" fmla="*/ 8456581 w 8456581"/>
              <a:gd name="connsiteY16" fmla="*/ 144513 h 867063"/>
              <a:gd name="connsiteX17" fmla="*/ 8456581 w 8456581"/>
              <a:gd name="connsiteY17" fmla="*/ 722550 h 867063"/>
              <a:gd name="connsiteX18" fmla="*/ 8312068 w 8456581"/>
              <a:gd name="connsiteY18" fmla="*/ 867063 h 867063"/>
              <a:gd name="connsiteX19" fmla="*/ 7565320 w 8456581"/>
              <a:gd name="connsiteY19" fmla="*/ 867063 h 867063"/>
              <a:gd name="connsiteX20" fmla="*/ 7145274 w 8456581"/>
              <a:gd name="connsiteY20" fmla="*/ 867063 h 867063"/>
              <a:gd name="connsiteX21" fmla="*/ 6806904 w 8456581"/>
              <a:gd name="connsiteY21" fmla="*/ 867063 h 867063"/>
              <a:gd name="connsiteX22" fmla="*/ 6468534 w 8456581"/>
              <a:gd name="connsiteY22" fmla="*/ 867063 h 867063"/>
              <a:gd name="connsiteX23" fmla="*/ 5803462 w 8456581"/>
              <a:gd name="connsiteY23" fmla="*/ 867063 h 867063"/>
              <a:gd name="connsiteX24" fmla="*/ 5465092 w 8456581"/>
              <a:gd name="connsiteY24" fmla="*/ 867063 h 867063"/>
              <a:gd name="connsiteX25" fmla="*/ 4800019 w 8456581"/>
              <a:gd name="connsiteY25" fmla="*/ 867063 h 867063"/>
              <a:gd name="connsiteX26" fmla="*/ 4461649 w 8456581"/>
              <a:gd name="connsiteY26" fmla="*/ 867063 h 867063"/>
              <a:gd name="connsiteX27" fmla="*/ 3796577 w 8456581"/>
              <a:gd name="connsiteY27" fmla="*/ 867063 h 867063"/>
              <a:gd name="connsiteX28" fmla="*/ 3458207 w 8456581"/>
              <a:gd name="connsiteY28" fmla="*/ 867063 h 867063"/>
              <a:gd name="connsiteX29" fmla="*/ 3119837 w 8456581"/>
              <a:gd name="connsiteY29" fmla="*/ 867063 h 867063"/>
              <a:gd name="connsiteX30" fmla="*/ 2373089 w 8456581"/>
              <a:gd name="connsiteY30" fmla="*/ 867063 h 867063"/>
              <a:gd name="connsiteX31" fmla="*/ 1708016 w 8456581"/>
              <a:gd name="connsiteY31" fmla="*/ 867063 h 867063"/>
              <a:gd name="connsiteX32" fmla="*/ 1206295 w 8456581"/>
              <a:gd name="connsiteY32" fmla="*/ 867063 h 867063"/>
              <a:gd name="connsiteX33" fmla="*/ 144513 w 8456581"/>
              <a:gd name="connsiteY33" fmla="*/ 867063 h 867063"/>
              <a:gd name="connsiteX34" fmla="*/ 0 w 8456581"/>
              <a:gd name="connsiteY34" fmla="*/ 722550 h 867063"/>
              <a:gd name="connsiteX35" fmla="*/ 0 w 8456581"/>
              <a:gd name="connsiteY35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56581" h="867063" fill="none" extrusionOk="0">
                <a:moveTo>
                  <a:pt x="0" y="144513"/>
                </a:moveTo>
                <a:cubicBezTo>
                  <a:pt x="13524" y="51363"/>
                  <a:pt x="60396" y="5250"/>
                  <a:pt x="144513" y="0"/>
                </a:cubicBezTo>
                <a:cubicBezTo>
                  <a:pt x="315136" y="-38912"/>
                  <a:pt x="474359" y="1545"/>
                  <a:pt x="564559" y="0"/>
                </a:cubicBezTo>
                <a:cubicBezTo>
                  <a:pt x="654759" y="-1545"/>
                  <a:pt x="860976" y="29561"/>
                  <a:pt x="1066280" y="0"/>
                </a:cubicBezTo>
                <a:cubicBezTo>
                  <a:pt x="1271584" y="-29561"/>
                  <a:pt x="1492433" y="4251"/>
                  <a:pt x="1649677" y="0"/>
                </a:cubicBezTo>
                <a:cubicBezTo>
                  <a:pt x="1806921" y="-4251"/>
                  <a:pt x="2063157" y="71438"/>
                  <a:pt x="2396425" y="0"/>
                </a:cubicBezTo>
                <a:cubicBezTo>
                  <a:pt x="2729693" y="-71438"/>
                  <a:pt x="2620427" y="8649"/>
                  <a:pt x="2734795" y="0"/>
                </a:cubicBezTo>
                <a:cubicBezTo>
                  <a:pt x="2849163" y="-8649"/>
                  <a:pt x="2980847" y="9332"/>
                  <a:pt x="3154840" y="0"/>
                </a:cubicBezTo>
                <a:cubicBezTo>
                  <a:pt x="3328833" y="-9332"/>
                  <a:pt x="3429985" y="27732"/>
                  <a:pt x="3656562" y="0"/>
                </a:cubicBezTo>
                <a:cubicBezTo>
                  <a:pt x="3883139" y="-27732"/>
                  <a:pt x="3970744" y="46181"/>
                  <a:pt x="4158283" y="0"/>
                </a:cubicBezTo>
                <a:cubicBezTo>
                  <a:pt x="4345822" y="-46181"/>
                  <a:pt x="4449989" y="58439"/>
                  <a:pt x="4741680" y="0"/>
                </a:cubicBezTo>
                <a:cubicBezTo>
                  <a:pt x="5033371" y="-58439"/>
                  <a:pt x="5150982" y="1166"/>
                  <a:pt x="5406752" y="0"/>
                </a:cubicBezTo>
                <a:cubicBezTo>
                  <a:pt x="5662522" y="-1166"/>
                  <a:pt x="5962419" y="3448"/>
                  <a:pt x="6153500" y="0"/>
                </a:cubicBezTo>
                <a:cubicBezTo>
                  <a:pt x="6344581" y="-3448"/>
                  <a:pt x="6522648" y="53954"/>
                  <a:pt x="6818572" y="0"/>
                </a:cubicBezTo>
                <a:cubicBezTo>
                  <a:pt x="7114496" y="-53954"/>
                  <a:pt x="7276573" y="74043"/>
                  <a:pt x="7483645" y="0"/>
                </a:cubicBezTo>
                <a:cubicBezTo>
                  <a:pt x="7690717" y="-74043"/>
                  <a:pt x="8010413" y="96843"/>
                  <a:pt x="8312068" y="0"/>
                </a:cubicBezTo>
                <a:cubicBezTo>
                  <a:pt x="8410089" y="-6067"/>
                  <a:pt x="8449659" y="63086"/>
                  <a:pt x="8456581" y="144513"/>
                </a:cubicBezTo>
                <a:cubicBezTo>
                  <a:pt x="8481945" y="416008"/>
                  <a:pt x="8394228" y="541010"/>
                  <a:pt x="8456581" y="722550"/>
                </a:cubicBezTo>
                <a:cubicBezTo>
                  <a:pt x="8469565" y="818062"/>
                  <a:pt x="8388097" y="887519"/>
                  <a:pt x="8312068" y="867063"/>
                </a:cubicBezTo>
                <a:cubicBezTo>
                  <a:pt x="8104134" y="952220"/>
                  <a:pt x="7798730" y="862562"/>
                  <a:pt x="7565320" y="867063"/>
                </a:cubicBezTo>
                <a:cubicBezTo>
                  <a:pt x="7331910" y="871564"/>
                  <a:pt x="7301582" y="841246"/>
                  <a:pt x="7145274" y="867063"/>
                </a:cubicBezTo>
                <a:cubicBezTo>
                  <a:pt x="6988966" y="892880"/>
                  <a:pt x="6927060" y="847740"/>
                  <a:pt x="6806904" y="867063"/>
                </a:cubicBezTo>
                <a:cubicBezTo>
                  <a:pt x="6686748" y="886386"/>
                  <a:pt x="6608507" y="854045"/>
                  <a:pt x="6468534" y="867063"/>
                </a:cubicBezTo>
                <a:cubicBezTo>
                  <a:pt x="6328561" y="880081"/>
                  <a:pt x="6013587" y="794842"/>
                  <a:pt x="5803462" y="867063"/>
                </a:cubicBezTo>
                <a:cubicBezTo>
                  <a:pt x="5593337" y="939284"/>
                  <a:pt x="5595942" y="844851"/>
                  <a:pt x="5465092" y="867063"/>
                </a:cubicBezTo>
                <a:cubicBezTo>
                  <a:pt x="5334242" y="889275"/>
                  <a:pt x="4979706" y="814810"/>
                  <a:pt x="4800019" y="867063"/>
                </a:cubicBezTo>
                <a:cubicBezTo>
                  <a:pt x="4620332" y="919316"/>
                  <a:pt x="4578996" y="848790"/>
                  <a:pt x="4461649" y="867063"/>
                </a:cubicBezTo>
                <a:cubicBezTo>
                  <a:pt x="4344302" y="885336"/>
                  <a:pt x="3930069" y="852182"/>
                  <a:pt x="3796577" y="867063"/>
                </a:cubicBezTo>
                <a:cubicBezTo>
                  <a:pt x="3663085" y="881944"/>
                  <a:pt x="3566180" y="848315"/>
                  <a:pt x="3458207" y="867063"/>
                </a:cubicBezTo>
                <a:cubicBezTo>
                  <a:pt x="3350234" y="885811"/>
                  <a:pt x="3281758" y="828970"/>
                  <a:pt x="3119837" y="867063"/>
                </a:cubicBezTo>
                <a:cubicBezTo>
                  <a:pt x="2957916" y="905156"/>
                  <a:pt x="2601301" y="854198"/>
                  <a:pt x="2373089" y="867063"/>
                </a:cubicBezTo>
                <a:cubicBezTo>
                  <a:pt x="2144877" y="879928"/>
                  <a:pt x="1875928" y="802939"/>
                  <a:pt x="1708016" y="867063"/>
                </a:cubicBezTo>
                <a:cubicBezTo>
                  <a:pt x="1540104" y="931187"/>
                  <a:pt x="1439218" y="810046"/>
                  <a:pt x="1206295" y="867063"/>
                </a:cubicBezTo>
                <a:cubicBezTo>
                  <a:pt x="973372" y="924080"/>
                  <a:pt x="543336" y="830412"/>
                  <a:pt x="144513" y="867063"/>
                </a:cubicBezTo>
                <a:cubicBezTo>
                  <a:pt x="61757" y="858428"/>
                  <a:pt x="-889" y="814041"/>
                  <a:pt x="0" y="722550"/>
                </a:cubicBezTo>
                <a:cubicBezTo>
                  <a:pt x="-37628" y="491596"/>
                  <a:pt x="18865" y="294591"/>
                  <a:pt x="0" y="144513"/>
                </a:cubicBezTo>
                <a:close/>
              </a:path>
              <a:path w="8456581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79565" y="-54849"/>
                  <a:pt x="606988" y="67024"/>
                  <a:pt x="809585" y="0"/>
                </a:cubicBezTo>
                <a:cubicBezTo>
                  <a:pt x="1012182" y="-67024"/>
                  <a:pt x="1155503" y="43747"/>
                  <a:pt x="1474658" y="0"/>
                </a:cubicBezTo>
                <a:cubicBezTo>
                  <a:pt x="1793813" y="-43747"/>
                  <a:pt x="2032301" y="8561"/>
                  <a:pt x="2221406" y="0"/>
                </a:cubicBezTo>
                <a:cubicBezTo>
                  <a:pt x="2410511" y="-8561"/>
                  <a:pt x="2464821" y="13196"/>
                  <a:pt x="2641451" y="0"/>
                </a:cubicBezTo>
                <a:cubicBezTo>
                  <a:pt x="2818082" y="-13196"/>
                  <a:pt x="3034787" y="14619"/>
                  <a:pt x="3143172" y="0"/>
                </a:cubicBezTo>
                <a:cubicBezTo>
                  <a:pt x="3251557" y="-14619"/>
                  <a:pt x="3411566" y="22287"/>
                  <a:pt x="3563218" y="0"/>
                </a:cubicBezTo>
                <a:cubicBezTo>
                  <a:pt x="3714870" y="-22287"/>
                  <a:pt x="3797893" y="12589"/>
                  <a:pt x="3901588" y="0"/>
                </a:cubicBezTo>
                <a:cubicBezTo>
                  <a:pt x="4005283" y="-12589"/>
                  <a:pt x="4300554" y="22383"/>
                  <a:pt x="4566661" y="0"/>
                </a:cubicBezTo>
                <a:cubicBezTo>
                  <a:pt x="4832768" y="-22383"/>
                  <a:pt x="4736805" y="28315"/>
                  <a:pt x="4905031" y="0"/>
                </a:cubicBezTo>
                <a:cubicBezTo>
                  <a:pt x="5073257" y="-28315"/>
                  <a:pt x="5277562" y="22889"/>
                  <a:pt x="5488428" y="0"/>
                </a:cubicBezTo>
                <a:cubicBezTo>
                  <a:pt x="5699294" y="-22889"/>
                  <a:pt x="5940183" y="39352"/>
                  <a:pt x="6153500" y="0"/>
                </a:cubicBezTo>
                <a:cubicBezTo>
                  <a:pt x="6366817" y="-39352"/>
                  <a:pt x="6421180" y="36107"/>
                  <a:pt x="6573546" y="0"/>
                </a:cubicBezTo>
                <a:cubicBezTo>
                  <a:pt x="6725912" y="-36107"/>
                  <a:pt x="6968997" y="53748"/>
                  <a:pt x="7075267" y="0"/>
                </a:cubicBezTo>
                <a:cubicBezTo>
                  <a:pt x="7181537" y="-53748"/>
                  <a:pt x="7369124" y="25481"/>
                  <a:pt x="7576988" y="0"/>
                </a:cubicBezTo>
                <a:cubicBezTo>
                  <a:pt x="7784852" y="-25481"/>
                  <a:pt x="8045108" y="11920"/>
                  <a:pt x="8312068" y="0"/>
                </a:cubicBezTo>
                <a:cubicBezTo>
                  <a:pt x="8375623" y="-7862"/>
                  <a:pt x="8444403" y="50765"/>
                  <a:pt x="8456581" y="144513"/>
                </a:cubicBezTo>
                <a:cubicBezTo>
                  <a:pt x="8500850" y="292861"/>
                  <a:pt x="8417972" y="473081"/>
                  <a:pt x="8456581" y="722550"/>
                </a:cubicBezTo>
                <a:cubicBezTo>
                  <a:pt x="8459938" y="795665"/>
                  <a:pt x="8393992" y="866310"/>
                  <a:pt x="8312068" y="867063"/>
                </a:cubicBezTo>
                <a:cubicBezTo>
                  <a:pt x="8129367" y="924639"/>
                  <a:pt x="7926176" y="800164"/>
                  <a:pt x="7728671" y="867063"/>
                </a:cubicBezTo>
                <a:cubicBezTo>
                  <a:pt x="7531166" y="933962"/>
                  <a:pt x="7504556" y="840223"/>
                  <a:pt x="7390301" y="867063"/>
                </a:cubicBezTo>
                <a:cubicBezTo>
                  <a:pt x="7276046" y="893903"/>
                  <a:pt x="6981200" y="831806"/>
                  <a:pt x="6806904" y="867063"/>
                </a:cubicBezTo>
                <a:cubicBezTo>
                  <a:pt x="6632608" y="902320"/>
                  <a:pt x="6472590" y="842619"/>
                  <a:pt x="6386859" y="867063"/>
                </a:cubicBezTo>
                <a:cubicBezTo>
                  <a:pt x="6301129" y="891507"/>
                  <a:pt x="6019538" y="828196"/>
                  <a:pt x="5803462" y="867063"/>
                </a:cubicBezTo>
                <a:cubicBezTo>
                  <a:pt x="5587386" y="905930"/>
                  <a:pt x="5622950" y="832176"/>
                  <a:pt x="5465092" y="867063"/>
                </a:cubicBezTo>
                <a:cubicBezTo>
                  <a:pt x="5307234" y="901950"/>
                  <a:pt x="4918303" y="823111"/>
                  <a:pt x="4718344" y="867063"/>
                </a:cubicBezTo>
                <a:cubicBezTo>
                  <a:pt x="4518385" y="911015"/>
                  <a:pt x="4141449" y="819843"/>
                  <a:pt x="3971596" y="867063"/>
                </a:cubicBezTo>
                <a:cubicBezTo>
                  <a:pt x="3801743" y="914283"/>
                  <a:pt x="3509234" y="797243"/>
                  <a:pt x="3224848" y="867063"/>
                </a:cubicBezTo>
                <a:cubicBezTo>
                  <a:pt x="2940462" y="936883"/>
                  <a:pt x="3054371" y="828421"/>
                  <a:pt x="2886478" y="867063"/>
                </a:cubicBezTo>
                <a:cubicBezTo>
                  <a:pt x="2718585" y="905705"/>
                  <a:pt x="2606113" y="843568"/>
                  <a:pt x="2466432" y="867063"/>
                </a:cubicBezTo>
                <a:cubicBezTo>
                  <a:pt x="2326751" y="890558"/>
                  <a:pt x="2064883" y="834227"/>
                  <a:pt x="1883035" y="867063"/>
                </a:cubicBezTo>
                <a:cubicBezTo>
                  <a:pt x="1701187" y="899899"/>
                  <a:pt x="1559880" y="864947"/>
                  <a:pt x="1381314" y="867063"/>
                </a:cubicBezTo>
                <a:cubicBezTo>
                  <a:pt x="1202748" y="869179"/>
                  <a:pt x="1087872" y="855065"/>
                  <a:pt x="961269" y="867063"/>
                </a:cubicBezTo>
                <a:cubicBezTo>
                  <a:pt x="834666" y="879061"/>
                  <a:pt x="473833" y="843557"/>
                  <a:pt x="144513" y="867063"/>
                </a:cubicBezTo>
                <a:cubicBezTo>
                  <a:pt x="49639" y="878284"/>
                  <a:pt x="8063" y="821919"/>
                  <a:pt x="0" y="722550"/>
                </a:cubicBezTo>
                <a:cubicBezTo>
                  <a:pt x="-55316" y="435784"/>
                  <a:pt x="46142" y="32555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3305ED30-D2D3-C9FC-5DA0-62C4D5B0235E}"/>
              </a:ext>
            </a:extLst>
          </p:cNvPr>
          <p:cNvSpPr txBox="1"/>
          <p:nvPr/>
        </p:nvSpPr>
        <p:spPr>
          <a:xfrm>
            <a:off x="1447800" y="8287244"/>
            <a:ext cx="85802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Sử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dụng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điều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mở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vi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60D89D-87CE-ACCE-462C-3FDF08D6B4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31984" y="2032724"/>
            <a:ext cx="3814392" cy="549695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268BE7-D48F-3729-CA5A-0C383B52A5BD}"/>
              </a:ext>
            </a:extLst>
          </p:cNvPr>
          <p:cNvSpPr/>
          <p:nvPr/>
        </p:nvSpPr>
        <p:spPr>
          <a:xfrm>
            <a:off x="11706126" y="7814910"/>
            <a:ext cx="3411998" cy="109673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An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toàn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D323ED-0E8B-A53F-3D54-52C27A0C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5CDE82D-816F-C8C8-E957-3BF487DA220F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BF22151-944F-C2EF-84C9-CE9C9D97BF47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75D1665-E93B-2EA4-C533-5363A3EBCE94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8E79956-0747-8D85-E22F-D6F09D240089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C244F94-6F97-D2DA-A0ED-313C7FD36F60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F581950-25C2-E36C-BE9C-9FE29C597A9B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CDE2AB3-9C16-F5C9-30BE-65819E205BEB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D3B4F94-91E9-CDDB-99E6-C69F469B2EB3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8117E33-858C-C39C-8EB0-9C74BCEC3DE8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3512DDF4-F6FB-03A1-409E-F4A340B0B9A7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8D5B406-9C90-3F56-DB95-8E229E9CB34D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0A99663-3D25-DD67-0C1F-41BC36424464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D3EFFC4-51C9-23E1-BDA1-09B46E662CC9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57E75E9A-CD4A-5FE0-44F5-08090C586511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9DB7ADF6-A92F-D8A3-F583-905C0E158E87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7C880EF3-6425-78AA-12D4-014D5425B293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CF89E29-5391-01BD-8DC5-1E3074B8BF10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B94AA98-9DA0-0A85-504E-E0F733AABB2A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823B31F-E9B9-3F28-0886-4DD34B912E72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8E7C6F-E87F-2C25-6353-26F2BC55B11A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tạo lại hình ảnh đã tải lên với các chi tiết giữ nguyên, màu sắc tươi sáng, và tỷ lệ khung hình 16:9">
            <a:extLst>
              <a:ext uri="{FF2B5EF4-FFF2-40B4-BE49-F238E27FC236}">
                <a16:creationId xmlns:a16="http://schemas.microsoft.com/office/drawing/2014/main" id="{5766CB64-4E16-7BCD-5674-7672A1950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8" r="32174" b="4205"/>
          <a:stretch>
            <a:fillRect/>
          </a:stretch>
        </p:blipFill>
        <p:spPr bwMode="auto">
          <a:xfrm>
            <a:off x="2684061" y="1699304"/>
            <a:ext cx="6618174" cy="59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E9BE68B-982A-E9CC-0767-1A2C8568352A}"/>
              </a:ext>
            </a:extLst>
          </p:cNvPr>
          <p:cNvSpPr/>
          <p:nvPr/>
        </p:nvSpPr>
        <p:spPr>
          <a:xfrm>
            <a:off x="1283579" y="498105"/>
            <a:ext cx="15099422" cy="867063"/>
          </a:xfrm>
          <a:custGeom>
            <a:avLst/>
            <a:gdLst>
              <a:gd name="connsiteX0" fmla="*/ 0 w 15099422"/>
              <a:gd name="connsiteY0" fmla="*/ 144513 h 867063"/>
              <a:gd name="connsiteX1" fmla="*/ 144513 w 15099422"/>
              <a:gd name="connsiteY1" fmla="*/ 0 h 867063"/>
              <a:gd name="connsiteX2" fmla="*/ 885033 w 15099422"/>
              <a:gd name="connsiteY2" fmla="*/ 0 h 867063"/>
              <a:gd name="connsiteX3" fmla="*/ 1033137 w 15099422"/>
              <a:gd name="connsiteY3" fmla="*/ 0 h 867063"/>
              <a:gd name="connsiteX4" fmla="*/ 1773657 w 15099422"/>
              <a:gd name="connsiteY4" fmla="*/ 0 h 867063"/>
              <a:gd name="connsiteX5" fmla="*/ 1921761 w 15099422"/>
              <a:gd name="connsiteY5" fmla="*/ 0 h 867063"/>
              <a:gd name="connsiteX6" fmla="*/ 2662280 w 15099422"/>
              <a:gd name="connsiteY6" fmla="*/ 0 h 867063"/>
              <a:gd name="connsiteX7" fmla="*/ 2810384 w 15099422"/>
              <a:gd name="connsiteY7" fmla="*/ 0 h 867063"/>
              <a:gd name="connsiteX8" fmla="*/ 2958488 w 15099422"/>
              <a:gd name="connsiteY8" fmla="*/ 0 h 867063"/>
              <a:gd name="connsiteX9" fmla="*/ 3847112 w 15099422"/>
              <a:gd name="connsiteY9" fmla="*/ 0 h 867063"/>
              <a:gd name="connsiteX10" fmla="*/ 4587632 w 15099422"/>
              <a:gd name="connsiteY10" fmla="*/ 0 h 867063"/>
              <a:gd name="connsiteX11" fmla="*/ 5031944 w 15099422"/>
              <a:gd name="connsiteY11" fmla="*/ 0 h 867063"/>
              <a:gd name="connsiteX12" fmla="*/ 5920567 w 15099422"/>
              <a:gd name="connsiteY12" fmla="*/ 0 h 867063"/>
              <a:gd name="connsiteX13" fmla="*/ 6661087 w 15099422"/>
              <a:gd name="connsiteY13" fmla="*/ 0 h 867063"/>
              <a:gd name="connsiteX14" fmla="*/ 7105399 w 15099422"/>
              <a:gd name="connsiteY14" fmla="*/ 0 h 867063"/>
              <a:gd name="connsiteX15" fmla="*/ 7845919 w 15099422"/>
              <a:gd name="connsiteY15" fmla="*/ 0 h 867063"/>
              <a:gd name="connsiteX16" fmla="*/ 8586439 w 15099422"/>
              <a:gd name="connsiteY16" fmla="*/ 0 h 867063"/>
              <a:gd name="connsiteX17" fmla="*/ 9326959 w 15099422"/>
              <a:gd name="connsiteY17" fmla="*/ 0 h 867063"/>
              <a:gd name="connsiteX18" fmla="*/ 9771270 w 15099422"/>
              <a:gd name="connsiteY18" fmla="*/ 0 h 867063"/>
              <a:gd name="connsiteX19" fmla="*/ 9919374 w 15099422"/>
              <a:gd name="connsiteY19" fmla="*/ 0 h 867063"/>
              <a:gd name="connsiteX20" fmla="*/ 10067478 w 15099422"/>
              <a:gd name="connsiteY20" fmla="*/ 0 h 867063"/>
              <a:gd name="connsiteX21" fmla="*/ 10215582 w 15099422"/>
              <a:gd name="connsiteY21" fmla="*/ 0 h 867063"/>
              <a:gd name="connsiteX22" fmla="*/ 10511790 w 15099422"/>
              <a:gd name="connsiteY22" fmla="*/ 0 h 867063"/>
              <a:gd name="connsiteX23" fmla="*/ 11104206 w 15099422"/>
              <a:gd name="connsiteY23" fmla="*/ 0 h 867063"/>
              <a:gd name="connsiteX24" fmla="*/ 11400414 w 15099422"/>
              <a:gd name="connsiteY24" fmla="*/ 0 h 867063"/>
              <a:gd name="connsiteX25" fmla="*/ 12140934 w 15099422"/>
              <a:gd name="connsiteY25" fmla="*/ 0 h 867063"/>
              <a:gd name="connsiteX26" fmla="*/ 12437142 w 15099422"/>
              <a:gd name="connsiteY26" fmla="*/ 0 h 867063"/>
              <a:gd name="connsiteX27" fmla="*/ 12881454 w 15099422"/>
              <a:gd name="connsiteY27" fmla="*/ 0 h 867063"/>
              <a:gd name="connsiteX28" fmla="*/ 13770077 w 15099422"/>
              <a:gd name="connsiteY28" fmla="*/ 0 h 867063"/>
              <a:gd name="connsiteX29" fmla="*/ 14362493 w 15099422"/>
              <a:gd name="connsiteY29" fmla="*/ 0 h 867063"/>
              <a:gd name="connsiteX30" fmla="*/ 14954909 w 15099422"/>
              <a:gd name="connsiteY30" fmla="*/ 0 h 867063"/>
              <a:gd name="connsiteX31" fmla="*/ 15099422 w 15099422"/>
              <a:gd name="connsiteY31" fmla="*/ 144513 h 867063"/>
              <a:gd name="connsiteX32" fmla="*/ 15099422 w 15099422"/>
              <a:gd name="connsiteY32" fmla="*/ 722550 h 867063"/>
              <a:gd name="connsiteX33" fmla="*/ 14954909 w 15099422"/>
              <a:gd name="connsiteY33" fmla="*/ 867063 h 867063"/>
              <a:gd name="connsiteX34" fmla="*/ 14658701 w 15099422"/>
              <a:gd name="connsiteY34" fmla="*/ 867063 h 867063"/>
              <a:gd name="connsiteX35" fmla="*/ 14214389 w 15099422"/>
              <a:gd name="connsiteY35" fmla="*/ 867063 h 867063"/>
              <a:gd name="connsiteX36" fmla="*/ 13770077 w 15099422"/>
              <a:gd name="connsiteY36" fmla="*/ 867063 h 867063"/>
              <a:gd name="connsiteX37" fmla="*/ 13029558 w 15099422"/>
              <a:gd name="connsiteY37" fmla="*/ 867063 h 867063"/>
              <a:gd name="connsiteX38" fmla="*/ 12585246 w 15099422"/>
              <a:gd name="connsiteY38" fmla="*/ 867063 h 867063"/>
              <a:gd name="connsiteX39" fmla="*/ 11844726 w 15099422"/>
              <a:gd name="connsiteY39" fmla="*/ 867063 h 867063"/>
              <a:gd name="connsiteX40" fmla="*/ 10956102 w 15099422"/>
              <a:gd name="connsiteY40" fmla="*/ 867063 h 867063"/>
              <a:gd name="connsiteX41" fmla="*/ 10659894 w 15099422"/>
              <a:gd name="connsiteY41" fmla="*/ 867063 h 867063"/>
              <a:gd name="connsiteX42" fmla="*/ 10067478 w 15099422"/>
              <a:gd name="connsiteY42" fmla="*/ 867063 h 867063"/>
              <a:gd name="connsiteX43" fmla="*/ 9623166 w 15099422"/>
              <a:gd name="connsiteY43" fmla="*/ 867063 h 867063"/>
              <a:gd name="connsiteX44" fmla="*/ 8882647 w 15099422"/>
              <a:gd name="connsiteY44" fmla="*/ 867063 h 867063"/>
              <a:gd name="connsiteX45" fmla="*/ 7994023 w 15099422"/>
              <a:gd name="connsiteY45" fmla="*/ 867063 h 867063"/>
              <a:gd name="connsiteX46" fmla="*/ 7253503 w 15099422"/>
              <a:gd name="connsiteY46" fmla="*/ 867063 h 867063"/>
              <a:gd name="connsiteX47" fmla="*/ 6957295 w 15099422"/>
              <a:gd name="connsiteY47" fmla="*/ 867063 h 867063"/>
              <a:gd name="connsiteX48" fmla="*/ 6512983 w 15099422"/>
              <a:gd name="connsiteY48" fmla="*/ 867063 h 867063"/>
              <a:gd name="connsiteX49" fmla="*/ 5920567 w 15099422"/>
              <a:gd name="connsiteY49" fmla="*/ 867063 h 867063"/>
              <a:gd name="connsiteX50" fmla="*/ 5031944 w 15099422"/>
              <a:gd name="connsiteY50" fmla="*/ 867063 h 867063"/>
              <a:gd name="connsiteX51" fmla="*/ 4143320 w 15099422"/>
              <a:gd name="connsiteY51" fmla="*/ 867063 h 867063"/>
              <a:gd name="connsiteX52" fmla="*/ 3995216 w 15099422"/>
              <a:gd name="connsiteY52" fmla="*/ 867063 h 867063"/>
              <a:gd name="connsiteX53" fmla="*/ 3550904 w 15099422"/>
              <a:gd name="connsiteY53" fmla="*/ 867063 h 867063"/>
              <a:gd name="connsiteX54" fmla="*/ 3106592 w 15099422"/>
              <a:gd name="connsiteY54" fmla="*/ 867063 h 867063"/>
              <a:gd name="connsiteX55" fmla="*/ 2810384 w 15099422"/>
              <a:gd name="connsiteY55" fmla="*/ 867063 h 867063"/>
              <a:gd name="connsiteX56" fmla="*/ 2069864 w 15099422"/>
              <a:gd name="connsiteY56" fmla="*/ 867063 h 867063"/>
              <a:gd name="connsiteX57" fmla="*/ 1329345 w 15099422"/>
              <a:gd name="connsiteY57" fmla="*/ 867063 h 867063"/>
              <a:gd name="connsiteX58" fmla="*/ 736929 w 15099422"/>
              <a:gd name="connsiteY58" fmla="*/ 867063 h 867063"/>
              <a:gd name="connsiteX59" fmla="*/ 144513 w 15099422"/>
              <a:gd name="connsiteY59" fmla="*/ 867063 h 867063"/>
              <a:gd name="connsiteX60" fmla="*/ 0 w 15099422"/>
              <a:gd name="connsiteY60" fmla="*/ 722550 h 867063"/>
              <a:gd name="connsiteX61" fmla="*/ 0 w 15099422"/>
              <a:gd name="connsiteY61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867063" fill="none" extrusionOk="0">
                <a:moveTo>
                  <a:pt x="0" y="144513"/>
                </a:moveTo>
                <a:cubicBezTo>
                  <a:pt x="840" y="62422"/>
                  <a:pt x="73861" y="9540"/>
                  <a:pt x="144513" y="0"/>
                </a:cubicBezTo>
                <a:cubicBezTo>
                  <a:pt x="303621" y="-16635"/>
                  <a:pt x="663749" y="54337"/>
                  <a:pt x="885033" y="0"/>
                </a:cubicBezTo>
                <a:cubicBezTo>
                  <a:pt x="1106317" y="-54337"/>
                  <a:pt x="962763" y="637"/>
                  <a:pt x="1033137" y="0"/>
                </a:cubicBezTo>
                <a:cubicBezTo>
                  <a:pt x="1103511" y="-637"/>
                  <a:pt x="1456763" y="71649"/>
                  <a:pt x="1773657" y="0"/>
                </a:cubicBezTo>
                <a:cubicBezTo>
                  <a:pt x="2090551" y="-71649"/>
                  <a:pt x="1878554" y="4864"/>
                  <a:pt x="1921761" y="0"/>
                </a:cubicBezTo>
                <a:cubicBezTo>
                  <a:pt x="1964968" y="-4864"/>
                  <a:pt x="2458016" y="68037"/>
                  <a:pt x="2662280" y="0"/>
                </a:cubicBezTo>
                <a:cubicBezTo>
                  <a:pt x="2866544" y="-68037"/>
                  <a:pt x="2757113" y="3786"/>
                  <a:pt x="2810384" y="0"/>
                </a:cubicBezTo>
                <a:cubicBezTo>
                  <a:pt x="2863655" y="-3786"/>
                  <a:pt x="2891668" y="13967"/>
                  <a:pt x="2958488" y="0"/>
                </a:cubicBezTo>
                <a:cubicBezTo>
                  <a:pt x="3025308" y="-13967"/>
                  <a:pt x="3623577" y="74939"/>
                  <a:pt x="3847112" y="0"/>
                </a:cubicBezTo>
                <a:cubicBezTo>
                  <a:pt x="4070647" y="-74939"/>
                  <a:pt x="4273538" y="59272"/>
                  <a:pt x="4587632" y="0"/>
                </a:cubicBezTo>
                <a:cubicBezTo>
                  <a:pt x="4901726" y="-59272"/>
                  <a:pt x="4829632" y="19789"/>
                  <a:pt x="5031944" y="0"/>
                </a:cubicBezTo>
                <a:cubicBezTo>
                  <a:pt x="5234256" y="-19789"/>
                  <a:pt x="5693980" y="105027"/>
                  <a:pt x="5920567" y="0"/>
                </a:cubicBezTo>
                <a:cubicBezTo>
                  <a:pt x="6147154" y="-105027"/>
                  <a:pt x="6385786" y="69709"/>
                  <a:pt x="6661087" y="0"/>
                </a:cubicBezTo>
                <a:cubicBezTo>
                  <a:pt x="6936388" y="-69709"/>
                  <a:pt x="6973749" y="52846"/>
                  <a:pt x="7105399" y="0"/>
                </a:cubicBezTo>
                <a:cubicBezTo>
                  <a:pt x="7237049" y="-52846"/>
                  <a:pt x="7513831" y="75009"/>
                  <a:pt x="7845919" y="0"/>
                </a:cubicBezTo>
                <a:cubicBezTo>
                  <a:pt x="8178007" y="-75009"/>
                  <a:pt x="8293571" y="17236"/>
                  <a:pt x="8586439" y="0"/>
                </a:cubicBezTo>
                <a:cubicBezTo>
                  <a:pt x="8879307" y="-17236"/>
                  <a:pt x="9037849" y="70366"/>
                  <a:pt x="9326959" y="0"/>
                </a:cubicBezTo>
                <a:cubicBezTo>
                  <a:pt x="9616069" y="-70366"/>
                  <a:pt x="9562091" y="47197"/>
                  <a:pt x="9771270" y="0"/>
                </a:cubicBezTo>
                <a:cubicBezTo>
                  <a:pt x="9980449" y="-47197"/>
                  <a:pt x="9867804" y="10247"/>
                  <a:pt x="9919374" y="0"/>
                </a:cubicBezTo>
                <a:cubicBezTo>
                  <a:pt x="9970944" y="-10247"/>
                  <a:pt x="10034123" y="4847"/>
                  <a:pt x="10067478" y="0"/>
                </a:cubicBezTo>
                <a:cubicBezTo>
                  <a:pt x="10100833" y="-4847"/>
                  <a:pt x="10177923" y="9480"/>
                  <a:pt x="10215582" y="0"/>
                </a:cubicBezTo>
                <a:cubicBezTo>
                  <a:pt x="10253241" y="-9480"/>
                  <a:pt x="10382236" y="5826"/>
                  <a:pt x="10511790" y="0"/>
                </a:cubicBezTo>
                <a:cubicBezTo>
                  <a:pt x="10641344" y="-5826"/>
                  <a:pt x="10922734" y="68886"/>
                  <a:pt x="11104206" y="0"/>
                </a:cubicBezTo>
                <a:cubicBezTo>
                  <a:pt x="11285678" y="-68886"/>
                  <a:pt x="11252962" y="15898"/>
                  <a:pt x="11400414" y="0"/>
                </a:cubicBezTo>
                <a:cubicBezTo>
                  <a:pt x="11547866" y="-15898"/>
                  <a:pt x="11959119" y="58729"/>
                  <a:pt x="12140934" y="0"/>
                </a:cubicBezTo>
                <a:cubicBezTo>
                  <a:pt x="12322749" y="-58729"/>
                  <a:pt x="12315821" y="7360"/>
                  <a:pt x="12437142" y="0"/>
                </a:cubicBezTo>
                <a:cubicBezTo>
                  <a:pt x="12558463" y="-7360"/>
                  <a:pt x="12726863" y="35730"/>
                  <a:pt x="12881454" y="0"/>
                </a:cubicBezTo>
                <a:cubicBezTo>
                  <a:pt x="13036045" y="-35730"/>
                  <a:pt x="13405105" y="56429"/>
                  <a:pt x="13770077" y="0"/>
                </a:cubicBezTo>
                <a:cubicBezTo>
                  <a:pt x="14135049" y="-56429"/>
                  <a:pt x="14075168" y="64009"/>
                  <a:pt x="14362493" y="0"/>
                </a:cubicBezTo>
                <a:cubicBezTo>
                  <a:pt x="14649818" y="-64009"/>
                  <a:pt x="14667688" y="13192"/>
                  <a:pt x="14954909" y="0"/>
                </a:cubicBezTo>
                <a:cubicBezTo>
                  <a:pt x="15027875" y="8618"/>
                  <a:pt x="15113775" y="80869"/>
                  <a:pt x="15099422" y="144513"/>
                </a:cubicBezTo>
                <a:cubicBezTo>
                  <a:pt x="15107923" y="290949"/>
                  <a:pt x="15091217" y="533072"/>
                  <a:pt x="15099422" y="722550"/>
                </a:cubicBezTo>
                <a:cubicBezTo>
                  <a:pt x="15083374" y="812982"/>
                  <a:pt x="15035983" y="868959"/>
                  <a:pt x="14954909" y="867063"/>
                </a:cubicBezTo>
                <a:cubicBezTo>
                  <a:pt x="14809343" y="888875"/>
                  <a:pt x="14738948" y="844920"/>
                  <a:pt x="14658701" y="867063"/>
                </a:cubicBezTo>
                <a:cubicBezTo>
                  <a:pt x="14578454" y="889206"/>
                  <a:pt x="14318468" y="830909"/>
                  <a:pt x="14214389" y="867063"/>
                </a:cubicBezTo>
                <a:cubicBezTo>
                  <a:pt x="14110310" y="903217"/>
                  <a:pt x="13921531" y="866040"/>
                  <a:pt x="13770077" y="867063"/>
                </a:cubicBezTo>
                <a:cubicBezTo>
                  <a:pt x="13618623" y="868086"/>
                  <a:pt x="13244584" y="789000"/>
                  <a:pt x="13029558" y="867063"/>
                </a:cubicBezTo>
                <a:cubicBezTo>
                  <a:pt x="12814532" y="945126"/>
                  <a:pt x="12684479" y="848137"/>
                  <a:pt x="12585246" y="867063"/>
                </a:cubicBezTo>
                <a:cubicBezTo>
                  <a:pt x="12486013" y="885989"/>
                  <a:pt x="12098906" y="787052"/>
                  <a:pt x="11844726" y="867063"/>
                </a:cubicBezTo>
                <a:cubicBezTo>
                  <a:pt x="11590546" y="947074"/>
                  <a:pt x="11186052" y="763295"/>
                  <a:pt x="10956102" y="867063"/>
                </a:cubicBezTo>
                <a:cubicBezTo>
                  <a:pt x="10726152" y="970831"/>
                  <a:pt x="10772631" y="848395"/>
                  <a:pt x="10659894" y="867063"/>
                </a:cubicBezTo>
                <a:cubicBezTo>
                  <a:pt x="10547157" y="885731"/>
                  <a:pt x="10189006" y="865532"/>
                  <a:pt x="10067478" y="867063"/>
                </a:cubicBezTo>
                <a:cubicBezTo>
                  <a:pt x="9945950" y="868594"/>
                  <a:pt x="9766768" y="835603"/>
                  <a:pt x="9623166" y="867063"/>
                </a:cubicBezTo>
                <a:cubicBezTo>
                  <a:pt x="9479564" y="898523"/>
                  <a:pt x="9114829" y="850094"/>
                  <a:pt x="8882647" y="867063"/>
                </a:cubicBezTo>
                <a:cubicBezTo>
                  <a:pt x="8650465" y="884032"/>
                  <a:pt x="8374626" y="789504"/>
                  <a:pt x="7994023" y="867063"/>
                </a:cubicBezTo>
                <a:cubicBezTo>
                  <a:pt x="7613420" y="944622"/>
                  <a:pt x="7465641" y="825834"/>
                  <a:pt x="7253503" y="867063"/>
                </a:cubicBezTo>
                <a:cubicBezTo>
                  <a:pt x="7041365" y="908292"/>
                  <a:pt x="7066037" y="857427"/>
                  <a:pt x="6957295" y="867063"/>
                </a:cubicBezTo>
                <a:cubicBezTo>
                  <a:pt x="6848553" y="876699"/>
                  <a:pt x="6646061" y="826081"/>
                  <a:pt x="6512983" y="867063"/>
                </a:cubicBezTo>
                <a:cubicBezTo>
                  <a:pt x="6379905" y="908045"/>
                  <a:pt x="6125811" y="817107"/>
                  <a:pt x="5920567" y="867063"/>
                </a:cubicBezTo>
                <a:cubicBezTo>
                  <a:pt x="5715323" y="917019"/>
                  <a:pt x="5265498" y="837089"/>
                  <a:pt x="5031944" y="867063"/>
                </a:cubicBezTo>
                <a:cubicBezTo>
                  <a:pt x="4798390" y="897037"/>
                  <a:pt x="4522157" y="772791"/>
                  <a:pt x="4143320" y="867063"/>
                </a:cubicBezTo>
                <a:cubicBezTo>
                  <a:pt x="3764483" y="961335"/>
                  <a:pt x="4037277" y="851185"/>
                  <a:pt x="3995216" y="867063"/>
                </a:cubicBezTo>
                <a:cubicBezTo>
                  <a:pt x="3953155" y="882941"/>
                  <a:pt x="3754312" y="854185"/>
                  <a:pt x="3550904" y="867063"/>
                </a:cubicBezTo>
                <a:cubicBezTo>
                  <a:pt x="3347496" y="879941"/>
                  <a:pt x="3208573" y="862952"/>
                  <a:pt x="3106592" y="867063"/>
                </a:cubicBezTo>
                <a:cubicBezTo>
                  <a:pt x="3004611" y="871174"/>
                  <a:pt x="2939047" y="862303"/>
                  <a:pt x="2810384" y="867063"/>
                </a:cubicBezTo>
                <a:cubicBezTo>
                  <a:pt x="2681721" y="871823"/>
                  <a:pt x="2319260" y="840310"/>
                  <a:pt x="2069864" y="867063"/>
                </a:cubicBezTo>
                <a:cubicBezTo>
                  <a:pt x="1820468" y="893816"/>
                  <a:pt x="1569251" y="830027"/>
                  <a:pt x="1329345" y="867063"/>
                </a:cubicBezTo>
                <a:cubicBezTo>
                  <a:pt x="1089439" y="904099"/>
                  <a:pt x="1003783" y="829045"/>
                  <a:pt x="736929" y="867063"/>
                </a:cubicBezTo>
                <a:cubicBezTo>
                  <a:pt x="470075" y="905081"/>
                  <a:pt x="321069" y="817383"/>
                  <a:pt x="144513" y="867063"/>
                </a:cubicBezTo>
                <a:cubicBezTo>
                  <a:pt x="66786" y="868210"/>
                  <a:pt x="6410" y="813949"/>
                  <a:pt x="0" y="722550"/>
                </a:cubicBezTo>
                <a:cubicBezTo>
                  <a:pt x="-35349" y="508289"/>
                  <a:pt x="39425" y="391333"/>
                  <a:pt x="0" y="144513"/>
                </a:cubicBezTo>
                <a:close/>
              </a:path>
              <a:path w="15099422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512405" y="-85640"/>
                  <a:pt x="687242" y="31877"/>
                  <a:pt x="885033" y="0"/>
                </a:cubicBezTo>
                <a:cubicBezTo>
                  <a:pt x="1082824" y="-31877"/>
                  <a:pt x="1418192" y="11423"/>
                  <a:pt x="1625553" y="0"/>
                </a:cubicBezTo>
                <a:cubicBezTo>
                  <a:pt x="1832914" y="-11423"/>
                  <a:pt x="2196503" y="43514"/>
                  <a:pt x="2514176" y="0"/>
                </a:cubicBezTo>
                <a:cubicBezTo>
                  <a:pt x="2831849" y="-43514"/>
                  <a:pt x="2737143" y="14186"/>
                  <a:pt x="2810384" y="0"/>
                </a:cubicBezTo>
                <a:cubicBezTo>
                  <a:pt x="2883625" y="-14186"/>
                  <a:pt x="3140584" y="44038"/>
                  <a:pt x="3254696" y="0"/>
                </a:cubicBezTo>
                <a:cubicBezTo>
                  <a:pt x="3368808" y="-44038"/>
                  <a:pt x="3467691" y="6035"/>
                  <a:pt x="3550904" y="0"/>
                </a:cubicBezTo>
                <a:cubicBezTo>
                  <a:pt x="3634117" y="-6035"/>
                  <a:pt x="3642837" y="4049"/>
                  <a:pt x="3699008" y="0"/>
                </a:cubicBezTo>
                <a:cubicBezTo>
                  <a:pt x="3755179" y="-4049"/>
                  <a:pt x="4278173" y="9197"/>
                  <a:pt x="4439528" y="0"/>
                </a:cubicBezTo>
                <a:cubicBezTo>
                  <a:pt x="4600883" y="-9197"/>
                  <a:pt x="4531882" y="13175"/>
                  <a:pt x="4587632" y="0"/>
                </a:cubicBezTo>
                <a:cubicBezTo>
                  <a:pt x="4643382" y="-13175"/>
                  <a:pt x="5059672" y="26493"/>
                  <a:pt x="5180048" y="0"/>
                </a:cubicBezTo>
                <a:cubicBezTo>
                  <a:pt x="5300424" y="-26493"/>
                  <a:pt x="5560873" y="27459"/>
                  <a:pt x="5920567" y="0"/>
                </a:cubicBezTo>
                <a:cubicBezTo>
                  <a:pt x="6280261" y="-27459"/>
                  <a:pt x="6124359" y="34596"/>
                  <a:pt x="6216775" y="0"/>
                </a:cubicBezTo>
                <a:cubicBezTo>
                  <a:pt x="6309191" y="-34596"/>
                  <a:pt x="6491866" y="43538"/>
                  <a:pt x="6661087" y="0"/>
                </a:cubicBezTo>
                <a:cubicBezTo>
                  <a:pt x="6830308" y="-43538"/>
                  <a:pt x="6950965" y="39282"/>
                  <a:pt x="7105399" y="0"/>
                </a:cubicBezTo>
                <a:cubicBezTo>
                  <a:pt x="7259833" y="-39282"/>
                  <a:pt x="7188705" y="8999"/>
                  <a:pt x="7253503" y="0"/>
                </a:cubicBezTo>
                <a:cubicBezTo>
                  <a:pt x="7318301" y="-8999"/>
                  <a:pt x="7631238" y="81497"/>
                  <a:pt x="7994023" y="0"/>
                </a:cubicBezTo>
                <a:cubicBezTo>
                  <a:pt x="8356808" y="-81497"/>
                  <a:pt x="8362724" y="54091"/>
                  <a:pt x="8586439" y="0"/>
                </a:cubicBezTo>
                <a:cubicBezTo>
                  <a:pt x="8810154" y="-54091"/>
                  <a:pt x="9070642" y="60309"/>
                  <a:pt x="9475062" y="0"/>
                </a:cubicBezTo>
                <a:cubicBezTo>
                  <a:pt x="9879482" y="-60309"/>
                  <a:pt x="9805248" y="2136"/>
                  <a:pt x="10067478" y="0"/>
                </a:cubicBezTo>
                <a:cubicBezTo>
                  <a:pt x="10329708" y="-2136"/>
                  <a:pt x="10538743" y="60854"/>
                  <a:pt x="10956102" y="0"/>
                </a:cubicBezTo>
                <a:cubicBezTo>
                  <a:pt x="11373461" y="-60854"/>
                  <a:pt x="11055605" y="6822"/>
                  <a:pt x="11104206" y="0"/>
                </a:cubicBezTo>
                <a:cubicBezTo>
                  <a:pt x="11152807" y="-6822"/>
                  <a:pt x="11200558" y="2124"/>
                  <a:pt x="11252310" y="0"/>
                </a:cubicBezTo>
                <a:cubicBezTo>
                  <a:pt x="11304062" y="-2124"/>
                  <a:pt x="11589226" y="68125"/>
                  <a:pt x="11844726" y="0"/>
                </a:cubicBezTo>
                <a:cubicBezTo>
                  <a:pt x="12100226" y="-68125"/>
                  <a:pt x="12066735" y="31981"/>
                  <a:pt x="12140934" y="0"/>
                </a:cubicBezTo>
                <a:cubicBezTo>
                  <a:pt x="12215133" y="-31981"/>
                  <a:pt x="12585342" y="10572"/>
                  <a:pt x="12733350" y="0"/>
                </a:cubicBezTo>
                <a:cubicBezTo>
                  <a:pt x="12881358" y="-10572"/>
                  <a:pt x="12808416" y="12272"/>
                  <a:pt x="12881454" y="0"/>
                </a:cubicBezTo>
                <a:cubicBezTo>
                  <a:pt x="12954492" y="-12272"/>
                  <a:pt x="13390334" y="78524"/>
                  <a:pt x="13770077" y="0"/>
                </a:cubicBezTo>
                <a:cubicBezTo>
                  <a:pt x="14149820" y="-78524"/>
                  <a:pt x="14450748" y="77391"/>
                  <a:pt x="14954909" y="0"/>
                </a:cubicBezTo>
                <a:cubicBezTo>
                  <a:pt x="15033385" y="2769"/>
                  <a:pt x="15113644" y="52971"/>
                  <a:pt x="15099422" y="144513"/>
                </a:cubicBezTo>
                <a:cubicBezTo>
                  <a:pt x="15157211" y="431674"/>
                  <a:pt x="15053294" y="537800"/>
                  <a:pt x="15099422" y="722550"/>
                </a:cubicBezTo>
                <a:cubicBezTo>
                  <a:pt x="15110389" y="808011"/>
                  <a:pt x="15030561" y="888344"/>
                  <a:pt x="14954909" y="867063"/>
                </a:cubicBezTo>
                <a:cubicBezTo>
                  <a:pt x="14906153" y="882749"/>
                  <a:pt x="14849843" y="864806"/>
                  <a:pt x="14806805" y="867063"/>
                </a:cubicBezTo>
                <a:cubicBezTo>
                  <a:pt x="14763767" y="869320"/>
                  <a:pt x="14652099" y="845842"/>
                  <a:pt x="14510597" y="867063"/>
                </a:cubicBezTo>
                <a:cubicBezTo>
                  <a:pt x="14369095" y="888284"/>
                  <a:pt x="14004926" y="829870"/>
                  <a:pt x="13621973" y="867063"/>
                </a:cubicBezTo>
                <a:cubicBezTo>
                  <a:pt x="13239020" y="904256"/>
                  <a:pt x="13524210" y="856318"/>
                  <a:pt x="13473869" y="867063"/>
                </a:cubicBezTo>
                <a:cubicBezTo>
                  <a:pt x="13423528" y="877808"/>
                  <a:pt x="13146897" y="843414"/>
                  <a:pt x="13029558" y="867063"/>
                </a:cubicBezTo>
                <a:cubicBezTo>
                  <a:pt x="12912219" y="890712"/>
                  <a:pt x="12591011" y="829197"/>
                  <a:pt x="12437142" y="867063"/>
                </a:cubicBezTo>
                <a:cubicBezTo>
                  <a:pt x="12283273" y="904929"/>
                  <a:pt x="11967809" y="792501"/>
                  <a:pt x="11548518" y="867063"/>
                </a:cubicBezTo>
                <a:cubicBezTo>
                  <a:pt x="11129227" y="941625"/>
                  <a:pt x="11019653" y="836394"/>
                  <a:pt x="10659894" y="867063"/>
                </a:cubicBezTo>
                <a:cubicBezTo>
                  <a:pt x="10300135" y="897732"/>
                  <a:pt x="10430019" y="864452"/>
                  <a:pt x="10215582" y="867063"/>
                </a:cubicBezTo>
                <a:cubicBezTo>
                  <a:pt x="10001145" y="869674"/>
                  <a:pt x="9900884" y="826771"/>
                  <a:pt x="9623166" y="867063"/>
                </a:cubicBezTo>
                <a:cubicBezTo>
                  <a:pt x="9345448" y="907355"/>
                  <a:pt x="9038822" y="768202"/>
                  <a:pt x="8734543" y="867063"/>
                </a:cubicBezTo>
                <a:cubicBezTo>
                  <a:pt x="8430264" y="965924"/>
                  <a:pt x="8660162" y="866432"/>
                  <a:pt x="8586439" y="867063"/>
                </a:cubicBezTo>
                <a:cubicBezTo>
                  <a:pt x="8512716" y="867694"/>
                  <a:pt x="8432395" y="864259"/>
                  <a:pt x="8290231" y="867063"/>
                </a:cubicBezTo>
                <a:cubicBezTo>
                  <a:pt x="8148067" y="869867"/>
                  <a:pt x="8002660" y="850376"/>
                  <a:pt x="7845919" y="867063"/>
                </a:cubicBezTo>
                <a:cubicBezTo>
                  <a:pt x="7689178" y="883750"/>
                  <a:pt x="7549684" y="814465"/>
                  <a:pt x="7401607" y="867063"/>
                </a:cubicBezTo>
                <a:cubicBezTo>
                  <a:pt x="7253530" y="919661"/>
                  <a:pt x="7021675" y="848645"/>
                  <a:pt x="6809191" y="867063"/>
                </a:cubicBezTo>
                <a:cubicBezTo>
                  <a:pt x="6596707" y="885481"/>
                  <a:pt x="6218783" y="832528"/>
                  <a:pt x="6068671" y="867063"/>
                </a:cubicBezTo>
                <a:cubicBezTo>
                  <a:pt x="5918559" y="901598"/>
                  <a:pt x="5478973" y="777002"/>
                  <a:pt x="5180048" y="867063"/>
                </a:cubicBezTo>
                <a:cubicBezTo>
                  <a:pt x="4881123" y="957124"/>
                  <a:pt x="4718336" y="866967"/>
                  <a:pt x="4439528" y="867063"/>
                </a:cubicBezTo>
                <a:cubicBezTo>
                  <a:pt x="4160720" y="867159"/>
                  <a:pt x="4025256" y="806760"/>
                  <a:pt x="3699008" y="867063"/>
                </a:cubicBezTo>
                <a:cubicBezTo>
                  <a:pt x="3372760" y="927366"/>
                  <a:pt x="3294798" y="782508"/>
                  <a:pt x="2958488" y="867063"/>
                </a:cubicBezTo>
                <a:cubicBezTo>
                  <a:pt x="2622178" y="951618"/>
                  <a:pt x="2424948" y="834017"/>
                  <a:pt x="2217968" y="867063"/>
                </a:cubicBezTo>
                <a:cubicBezTo>
                  <a:pt x="2010988" y="900109"/>
                  <a:pt x="1768750" y="790221"/>
                  <a:pt x="1477449" y="867063"/>
                </a:cubicBezTo>
                <a:cubicBezTo>
                  <a:pt x="1186148" y="943905"/>
                  <a:pt x="1095246" y="803827"/>
                  <a:pt x="736929" y="867063"/>
                </a:cubicBezTo>
                <a:cubicBezTo>
                  <a:pt x="378612" y="930299"/>
                  <a:pt x="330664" y="852538"/>
                  <a:pt x="144513" y="867063"/>
                </a:cubicBezTo>
                <a:cubicBezTo>
                  <a:pt x="69129" y="873302"/>
                  <a:pt x="-84" y="798816"/>
                  <a:pt x="0" y="722550"/>
                </a:cubicBezTo>
                <a:cubicBezTo>
                  <a:pt x="-48038" y="496150"/>
                  <a:pt x="45784" y="27446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8EAC2A0F-D940-2411-CE94-E7F5342C06A7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AFB93C-CD96-925D-BFEF-0153C817BE15}"/>
              </a:ext>
            </a:extLst>
          </p:cNvPr>
          <p:cNvSpPr/>
          <p:nvPr/>
        </p:nvSpPr>
        <p:spPr>
          <a:xfrm>
            <a:off x="1235076" y="8149853"/>
            <a:ext cx="9128124" cy="1594336"/>
          </a:xfrm>
          <a:custGeom>
            <a:avLst/>
            <a:gdLst>
              <a:gd name="connsiteX0" fmla="*/ 0 w 9128124"/>
              <a:gd name="connsiteY0" fmla="*/ 265728 h 1594336"/>
              <a:gd name="connsiteX1" fmla="*/ 265728 w 9128124"/>
              <a:gd name="connsiteY1" fmla="*/ 0 h 1594336"/>
              <a:gd name="connsiteX2" fmla="*/ 666906 w 9128124"/>
              <a:gd name="connsiteY2" fmla="*/ 0 h 1594336"/>
              <a:gd name="connsiteX3" fmla="*/ 1068084 w 9128124"/>
              <a:gd name="connsiteY3" fmla="*/ 0 h 1594336"/>
              <a:gd name="connsiteX4" fmla="*/ 1555228 w 9128124"/>
              <a:gd name="connsiteY4" fmla="*/ 0 h 1594336"/>
              <a:gd name="connsiteX5" fmla="*/ 2042373 w 9128124"/>
              <a:gd name="connsiteY5" fmla="*/ 0 h 1594336"/>
              <a:gd name="connsiteX6" fmla="*/ 2615484 w 9128124"/>
              <a:gd name="connsiteY6" fmla="*/ 0 h 1594336"/>
              <a:gd name="connsiteX7" fmla="*/ 3274562 w 9128124"/>
              <a:gd name="connsiteY7" fmla="*/ 0 h 1594336"/>
              <a:gd name="connsiteX8" fmla="*/ 4019606 w 9128124"/>
              <a:gd name="connsiteY8" fmla="*/ 0 h 1594336"/>
              <a:gd name="connsiteX9" fmla="*/ 4678684 w 9128124"/>
              <a:gd name="connsiteY9" fmla="*/ 0 h 1594336"/>
              <a:gd name="connsiteX10" fmla="*/ 5337762 w 9128124"/>
              <a:gd name="connsiteY10" fmla="*/ 0 h 1594336"/>
              <a:gd name="connsiteX11" fmla="*/ 5996840 w 9128124"/>
              <a:gd name="connsiteY11" fmla="*/ 0 h 1594336"/>
              <a:gd name="connsiteX12" fmla="*/ 6655918 w 9128124"/>
              <a:gd name="connsiteY12" fmla="*/ 0 h 1594336"/>
              <a:gd name="connsiteX13" fmla="*/ 7314996 w 9128124"/>
              <a:gd name="connsiteY13" fmla="*/ 0 h 1594336"/>
              <a:gd name="connsiteX14" fmla="*/ 7974074 w 9128124"/>
              <a:gd name="connsiteY14" fmla="*/ 0 h 1594336"/>
              <a:gd name="connsiteX15" fmla="*/ 8289285 w 9128124"/>
              <a:gd name="connsiteY15" fmla="*/ 0 h 1594336"/>
              <a:gd name="connsiteX16" fmla="*/ 8862396 w 9128124"/>
              <a:gd name="connsiteY16" fmla="*/ 0 h 1594336"/>
              <a:gd name="connsiteX17" fmla="*/ 9128124 w 9128124"/>
              <a:gd name="connsiteY17" fmla="*/ 265728 h 1594336"/>
              <a:gd name="connsiteX18" fmla="*/ 9128124 w 9128124"/>
              <a:gd name="connsiteY18" fmla="*/ 765282 h 1594336"/>
              <a:gd name="connsiteX19" fmla="*/ 9128124 w 9128124"/>
              <a:gd name="connsiteY19" fmla="*/ 1328608 h 1594336"/>
              <a:gd name="connsiteX20" fmla="*/ 8862396 w 9128124"/>
              <a:gd name="connsiteY20" fmla="*/ 1594336 h 1594336"/>
              <a:gd name="connsiteX21" fmla="*/ 8461218 w 9128124"/>
              <a:gd name="connsiteY21" fmla="*/ 1594336 h 1594336"/>
              <a:gd name="connsiteX22" fmla="*/ 8146007 w 9128124"/>
              <a:gd name="connsiteY22" fmla="*/ 1594336 h 1594336"/>
              <a:gd name="connsiteX23" fmla="*/ 7486929 w 9128124"/>
              <a:gd name="connsiteY23" fmla="*/ 1594336 h 1594336"/>
              <a:gd name="connsiteX24" fmla="*/ 7171718 w 9128124"/>
              <a:gd name="connsiteY24" fmla="*/ 1594336 h 1594336"/>
              <a:gd name="connsiteX25" fmla="*/ 6856507 w 9128124"/>
              <a:gd name="connsiteY25" fmla="*/ 1594336 h 1594336"/>
              <a:gd name="connsiteX26" fmla="*/ 6111462 w 9128124"/>
              <a:gd name="connsiteY26" fmla="*/ 1594336 h 1594336"/>
              <a:gd name="connsiteX27" fmla="*/ 5452384 w 9128124"/>
              <a:gd name="connsiteY27" fmla="*/ 1594336 h 1594336"/>
              <a:gd name="connsiteX28" fmla="*/ 4965240 w 9128124"/>
              <a:gd name="connsiteY28" fmla="*/ 1594336 h 1594336"/>
              <a:gd name="connsiteX29" fmla="*/ 4220195 w 9128124"/>
              <a:gd name="connsiteY29" fmla="*/ 1594336 h 1594336"/>
              <a:gd name="connsiteX30" fmla="*/ 3561117 w 9128124"/>
              <a:gd name="connsiteY30" fmla="*/ 1594336 h 1594336"/>
              <a:gd name="connsiteX31" fmla="*/ 3073973 w 9128124"/>
              <a:gd name="connsiteY31" fmla="*/ 1594336 h 1594336"/>
              <a:gd name="connsiteX32" fmla="*/ 2414895 w 9128124"/>
              <a:gd name="connsiteY32" fmla="*/ 1594336 h 1594336"/>
              <a:gd name="connsiteX33" fmla="*/ 1755817 w 9128124"/>
              <a:gd name="connsiteY33" fmla="*/ 1594336 h 1594336"/>
              <a:gd name="connsiteX34" fmla="*/ 1096739 w 9128124"/>
              <a:gd name="connsiteY34" fmla="*/ 1594336 h 1594336"/>
              <a:gd name="connsiteX35" fmla="*/ 265728 w 9128124"/>
              <a:gd name="connsiteY35" fmla="*/ 1594336 h 1594336"/>
              <a:gd name="connsiteX36" fmla="*/ 0 w 9128124"/>
              <a:gd name="connsiteY36" fmla="*/ 1328608 h 1594336"/>
              <a:gd name="connsiteX37" fmla="*/ 0 w 9128124"/>
              <a:gd name="connsiteY37" fmla="*/ 818426 h 1594336"/>
              <a:gd name="connsiteX38" fmla="*/ 0 w 9128124"/>
              <a:gd name="connsiteY38" fmla="*/ 265728 h 159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28124" h="1594336" fill="none" extrusionOk="0">
                <a:moveTo>
                  <a:pt x="0" y="265728"/>
                </a:moveTo>
                <a:cubicBezTo>
                  <a:pt x="-25491" y="137692"/>
                  <a:pt x="138101" y="15600"/>
                  <a:pt x="265728" y="0"/>
                </a:cubicBezTo>
                <a:cubicBezTo>
                  <a:pt x="371452" y="-22584"/>
                  <a:pt x="565324" y="22643"/>
                  <a:pt x="666906" y="0"/>
                </a:cubicBezTo>
                <a:cubicBezTo>
                  <a:pt x="768488" y="-22643"/>
                  <a:pt x="952117" y="20470"/>
                  <a:pt x="1068084" y="0"/>
                </a:cubicBezTo>
                <a:cubicBezTo>
                  <a:pt x="1184051" y="-20470"/>
                  <a:pt x="1397594" y="34620"/>
                  <a:pt x="1555228" y="0"/>
                </a:cubicBezTo>
                <a:cubicBezTo>
                  <a:pt x="1712862" y="-34620"/>
                  <a:pt x="1896776" y="45391"/>
                  <a:pt x="2042373" y="0"/>
                </a:cubicBezTo>
                <a:cubicBezTo>
                  <a:pt x="2187970" y="-45391"/>
                  <a:pt x="2492902" y="45956"/>
                  <a:pt x="2615484" y="0"/>
                </a:cubicBezTo>
                <a:cubicBezTo>
                  <a:pt x="2738066" y="-45956"/>
                  <a:pt x="2984243" y="53617"/>
                  <a:pt x="3274562" y="0"/>
                </a:cubicBezTo>
                <a:cubicBezTo>
                  <a:pt x="3564881" y="-53617"/>
                  <a:pt x="3798801" y="53899"/>
                  <a:pt x="4019606" y="0"/>
                </a:cubicBezTo>
                <a:cubicBezTo>
                  <a:pt x="4240411" y="-53899"/>
                  <a:pt x="4518187" y="35487"/>
                  <a:pt x="4678684" y="0"/>
                </a:cubicBezTo>
                <a:cubicBezTo>
                  <a:pt x="4839181" y="-35487"/>
                  <a:pt x="5199732" y="66148"/>
                  <a:pt x="5337762" y="0"/>
                </a:cubicBezTo>
                <a:cubicBezTo>
                  <a:pt x="5475792" y="-66148"/>
                  <a:pt x="5778291" y="47502"/>
                  <a:pt x="5996840" y="0"/>
                </a:cubicBezTo>
                <a:cubicBezTo>
                  <a:pt x="6215389" y="-47502"/>
                  <a:pt x="6431323" y="16305"/>
                  <a:pt x="6655918" y="0"/>
                </a:cubicBezTo>
                <a:cubicBezTo>
                  <a:pt x="6880513" y="-16305"/>
                  <a:pt x="6985460" y="66980"/>
                  <a:pt x="7314996" y="0"/>
                </a:cubicBezTo>
                <a:cubicBezTo>
                  <a:pt x="7644532" y="-66980"/>
                  <a:pt x="7733479" y="73590"/>
                  <a:pt x="7974074" y="0"/>
                </a:cubicBezTo>
                <a:cubicBezTo>
                  <a:pt x="8214669" y="-73590"/>
                  <a:pt x="8170375" y="15430"/>
                  <a:pt x="8289285" y="0"/>
                </a:cubicBezTo>
                <a:cubicBezTo>
                  <a:pt x="8408195" y="-15430"/>
                  <a:pt x="8679591" y="30991"/>
                  <a:pt x="8862396" y="0"/>
                </a:cubicBezTo>
                <a:cubicBezTo>
                  <a:pt x="9022309" y="6109"/>
                  <a:pt x="9144896" y="154488"/>
                  <a:pt x="9128124" y="265728"/>
                </a:cubicBezTo>
                <a:cubicBezTo>
                  <a:pt x="9183221" y="462678"/>
                  <a:pt x="9110985" y="611323"/>
                  <a:pt x="9128124" y="765282"/>
                </a:cubicBezTo>
                <a:cubicBezTo>
                  <a:pt x="9145263" y="919241"/>
                  <a:pt x="9080465" y="1065916"/>
                  <a:pt x="9128124" y="1328608"/>
                </a:cubicBezTo>
                <a:cubicBezTo>
                  <a:pt x="9156626" y="1494371"/>
                  <a:pt x="9008232" y="1600968"/>
                  <a:pt x="8862396" y="1594336"/>
                </a:cubicBezTo>
                <a:cubicBezTo>
                  <a:pt x="8744294" y="1641396"/>
                  <a:pt x="8551843" y="1580389"/>
                  <a:pt x="8461218" y="1594336"/>
                </a:cubicBezTo>
                <a:cubicBezTo>
                  <a:pt x="8370593" y="1608283"/>
                  <a:pt x="8293979" y="1591454"/>
                  <a:pt x="8146007" y="1594336"/>
                </a:cubicBezTo>
                <a:cubicBezTo>
                  <a:pt x="7998035" y="1597218"/>
                  <a:pt x="7658485" y="1527813"/>
                  <a:pt x="7486929" y="1594336"/>
                </a:cubicBezTo>
                <a:cubicBezTo>
                  <a:pt x="7315373" y="1660859"/>
                  <a:pt x="7252936" y="1576302"/>
                  <a:pt x="7171718" y="1594336"/>
                </a:cubicBezTo>
                <a:cubicBezTo>
                  <a:pt x="7090500" y="1612370"/>
                  <a:pt x="6962978" y="1579124"/>
                  <a:pt x="6856507" y="1594336"/>
                </a:cubicBezTo>
                <a:cubicBezTo>
                  <a:pt x="6750036" y="1609548"/>
                  <a:pt x="6269256" y="1520058"/>
                  <a:pt x="6111462" y="1594336"/>
                </a:cubicBezTo>
                <a:cubicBezTo>
                  <a:pt x="5953669" y="1668614"/>
                  <a:pt x="5595611" y="1554384"/>
                  <a:pt x="5452384" y="1594336"/>
                </a:cubicBezTo>
                <a:cubicBezTo>
                  <a:pt x="5309157" y="1634288"/>
                  <a:pt x="5206569" y="1562175"/>
                  <a:pt x="4965240" y="1594336"/>
                </a:cubicBezTo>
                <a:cubicBezTo>
                  <a:pt x="4723911" y="1626497"/>
                  <a:pt x="4472622" y="1578066"/>
                  <a:pt x="4220195" y="1594336"/>
                </a:cubicBezTo>
                <a:cubicBezTo>
                  <a:pt x="3967768" y="1610606"/>
                  <a:pt x="3817272" y="1522661"/>
                  <a:pt x="3561117" y="1594336"/>
                </a:cubicBezTo>
                <a:cubicBezTo>
                  <a:pt x="3304962" y="1666011"/>
                  <a:pt x="3195635" y="1550865"/>
                  <a:pt x="3073973" y="1594336"/>
                </a:cubicBezTo>
                <a:cubicBezTo>
                  <a:pt x="2952311" y="1637807"/>
                  <a:pt x="2574935" y="1525352"/>
                  <a:pt x="2414895" y="1594336"/>
                </a:cubicBezTo>
                <a:cubicBezTo>
                  <a:pt x="2254855" y="1663320"/>
                  <a:pt x="2003107" y="1546572"/>
                  <a:pt x="1755817" y="1594336"/>
                </a:cubicBezTo>
                <a:cubicBezTo>
                  <a:pt x="1508527" y="1642100"/>
                  <a:pt x="1401311" y="1547130"/>
                  <a:pt x="1096739" y="1594336"/>
                </a:cubicBezTo>
                <a:cubicBezTo>
                  <a:pt x="792167" y="1641542"/>
                  <a:pt x="460561" y="1548840"/>
                  <a:pt x="265728" y="1594336"/>
                </a:cubicBezTo>
                <a:cubicBezTo>
                  <a:pt x="113455" y="1588333"/>
                  <a:pt x="1349" y="1493065"/>
                  <a:pt x="0" y="1328608"/>
                </a:cubicBezTo>
                <a:cubicBezTo>
                  <a:pt x="-38717" y="1171956"/>
                  <a:pt x="2093" y="1003556"/>
                  <a:pt x="0" y="818426"/>
                </a:cubicBezTo>
                <a:cubicBezTo>
                  <a:pt x="-2093" y="633296"/>
                  <a:pt x="41657" y="506125"/>
                  <a:pt x="0" y="265728"/>
                </a:cubicBezTo>
                <a:close/>
              </a:path>
              <a:path w="9128124" h="1594336" stroke="0" extrusionOk="0">
                <a:moveTo>
                  <a:pt x="0" y="265728"/>
                </a:moveTo>
                <a:cubicBezTo>
                  <a:pt x="-23584" y="112721"/>
                  <a:pt x="148772" y="-30252"/>
                  <a:pt x="265728" y="0"/>
                </a:cubicBezTo>
                <a:cubicBezTo>
                  <a:pt x="576411" y="-55078"/>
                  <a:pt x="671918" y="64443"/>
                  <a:pt x="924806" y="0"/>
                </a:cubicBezTo>
                <a:cubicBezTo>
                  <a:pt x="1177694" y="-64443"/>
                  <a:pt x="1368774" y="60494"/>
                  <a:pt x="1583884" y="0"/>
                </a:cubicBezTo>
                <a:cubicBezTo>
                  <a:pt x="1798994" y="-60494"/>
                  <a:pt x="2156291" y="78145"/>
                  <a:pt x="2328928" y="0"/>
                </a:cubicBezTo>
                <a:cubicBezTo>
                  <a:pt x="2501565" y="-78145"/>
                  <a:pt x="2534272" y="32181"/>
                  <a:pt x="2730106" y="0"/>
                </a:cubicBezTo>
                <a:cubicBezTo>
                  <a:pt x="2925940" y="-32181"/>
                  <a:pt x="3024405" y="47777"/>
                  <a:pt x="3217251" y="0"/>
                </a:cubicBezTo>
                <a:cubicBezTo>
                  <a:pt x="3410097" y="-47777"/>
                  <a:pt x="3475220" y="29694"/>
                  <a:pt x="3618429" y="0"/>
                </a:cubicBezTo>
                <a:cubicBezTo>
                  <a:pt x="3761638" y="-29694"/>
                  <a:pt x="3863795" y="10687"/>
                  <a:pt x="3933640" y="0"/>
                </a:cubicBezTo>
                <a:cubicBezTo>
                  <a:pt x="4003485" y="-10687"/>
                  <a:pt x="4354109" y="59299"/>
                  <a:pt x="4592718" y="0"/>
                </a:cubicBezTo>
                <a:cubicBezTo>
                  <a:pt x="4831327" y="-59299"/>
                  <a:pt x="4780499" y="31305"/>
                  <a:pt x="4907929" y="0"/>
                </a:cubicBezTo>
                <a:cubicBezTo>
                  <a:pt x="5035359" y="-31305"/>
                  <a:pt x="5322280" y="28549"/>
                  <a:pt x="5481040" y="0"/>
                </a:cubicBezTo>
                <a:cubicBezTo>
                  <a:pt x="5639800" y="-28549"/>
                  <a:pt x="5960803" y="24132"/>
                  <a:pt x="6140118" y="0"/>
                </a:cubicBezTo>
                <a:cubicBezTo>
                  <a:pt x="6319433" y="-24132"/>
                  <a:pt x="6405362" y="5945"/>
                  <a:pt x="6541296" y="0"/>
                </a:cubicBezTo>
                <a:cubicBezTo>
                  <a:pt x="6677230" y="-5945"/>
                  <a:pt x="6883699" y="41271"/>
                  <a:pt x="7028440" y="0"/>
                </a:cubicBezTo>
                <a:cubicBezTo>
                  <a:pt x="7173181" y="-41271"/>
                  <a:pt x="7309213" y="4374"/>
                  <a:pt x="7515585" y="0"/>
                </a:cubicBezTo>
                <a:cubicBezTo>
                  <a:pt x="7721958" y="-4374"/>
                  <a:pt x="7715260" y="20684"/>
                  <a:pt x="7830796" y="0"/>
                </a:cubicBezTo>
                <a:cubicBezTo>
                  <a:pt x="7946332" y="-20684"/>
                  <a:pt x="8570429" y="742"/>
                  <a:pt x="8862396" y="0"/>
                </a:cubicBezTo>
                <a:cubicBezTo>
                  <a:pt x="9031448" y="-34906"/>
                  <a:pt x="9106150" y="81348"/>
                  <a:pt x="9128124" y="265728"/>
                </a:cubicBezTo>
                <a:cubicBezTo>
                  <a:pt x="9139707" y="423740"/>
                  <a:pt x="9098512" y="668791"/>
                  <a:pt x="9128124" y="818426"/>
                </a:cubicBezTo>
                <a:cubicBezTo>
                  <a:pt x="9157736" y="968061"/>
                  <a:pt x="9101788" y="1173828"/>
                  <a:pt x="9128124" y="1328608"/>
                </a:cubicBezTo>
                <a:cubicBezTo>
                  <a:pt x="9158782" y="1505715"/>
                  <a:pt x="8989463" y="1587645"/>
                  <a:pt x="8862396" y="1594336"/>
                </a:cubicBezTo>
                <a:cubicBezTo>
                  <a:pt x="8723209" y="1634899"/>
                  <a:pt x="8499703" y="1563477"/>
                  <a:pt x="8203318" y="1594336"/>
                </a:cubicBezTo>
                <a:cubicBezTo>
                  <a:pt x="7906933" y="1625195"/>
                  <a:pt x="7902620" y="1580540"/>
                  <a:pt x="7802140" y="1594336"/>
                </a:cubicBezTo>
                <a:cubicBezTo>
                  <a:pt x="7701660" y="1608132"/>
                  <a:pt x="7350098" y="1566431"/>
                  <a:pt x="7229029" y="1594336"/>
                </a:cubicBezTo>
                <a:cubicBezTo>
                  <a:pt x="7107960" y="1622241"/>
                  <a:pt x="7064136" y="1579232"/>
                  <a:pt x="6913818" y="1594336"/>
                </a:cubicBezTo>
                <a:cubicBezTo>
                  <a:pt x="6763500" y="1609440"/>
                  <a:pt x="6359102" y="1583649"/>
                  <a:pt x="6168773" y="1594336"/>
                </a:cubicBezTo>
                <a:cubicBezTo>
                  <a:pt x="5978445" y="1605023"/>
                  <a:pt x="5743374" y="1588790"/>
                  <a:pt x="5423729" y="1594336"/>
                </a:cubicBezTo>
                <a:cubicBezTo>
                  <a:pt x="5104084" y="1599882"/>
                  <a:pt x="4980752" y="1547241"/>
                  <a:pt x="4678684" y="1594336"/>
                </a:cubicBezTo>
                <a:cubicBezTo>
                  <a:pt x="4376616" y="1641431"/>
                  <a:pt x="4478853" y="1569453"/>
                  <a:pt x="4363473" y="1594336"/>
                </a:cubicBezTo>
                <a:cubicBezTo>
                  <a:pt x="4248093" y="1619219"/>
                  <a:pt x="4137807" y="1548529"/>
                  <a:pt x="3962295" y="1594336"/>
                </a:cubicBezTo>
                <a:cubicBezTo>
                  <a:pt x="3786783" y="1640143"/>
                  <a:pt x="3644712" y="1568702"/>
                  <a:pt x="3389184" y="1594336"/>
                </a:cubicBezTo>
                <a:cubicBezTo>
                  <a:pt x="3133656" y="1619970"/>
                  <a:pt x="3085745" y="1538283"/>
                  <a:pt x="2902040" y="1594336"/>
                </a:cubicBezTo>
                <a:cubicBezTo>
                  <a:pt x="2718335" y="1650389"/>
                  <a:pt x="2605533" y="1572535"/>
                  <a:pt x="2500862" y="1594336"/>
                </a:cubicBezTo>
                <a:cubicBezTo>
                  <a:pt x="2396191" y="1616137"/>
                  <a:pt x="2231098" y="1553489"/>
                  <a:pt x="2099684" y="1594336"/>
                </a:cubicBezTo>
                <a:cubicBezTo>
                  <a:pt x="1968270" y="1635183"/>
                  <a:pt x="1589576" y="1591937"/>
                  <a:pt x="1354639" y="1594336"/>
                </a:cubicBezTo>
                <a:cubicBezTo>
                  <a:pt x="1119703" y="1596735"/>
                  <a:pt x="1192059" y="1583269"/>
                  <a:pt x="1039428" y="1594336"/>
                </a:cubicBezTo>
                <a:cubicBezTo>
                  <a:pt x="886797" y="1605403"/>
                  <a:pt x="648896" y="1517411"/>
                  <a:pt x="265728" y="1594336"/>
                </a:cubicBezTo>
                <a:cubicBezTo>
                  <a:pt x="125453" y="1587942"/>
                  <a:pt x="-11921" y="1489903"/>
                  <a:pt x="0" y="1328608"/>
                </a:cubicBezTo>
                <a:cubicBezTo>
                  <a:pt x="-29174" y="1088465"/>
                  <a:pt x="46506" y="1011466"/>
                  <a:pt x="0" y="818426"/>
                </a:cubicBezTo>
                <a:cubicBezTo>
                  <a:pt x="-46506" y="625386"/>
                  <a:pt x="33747" y="508260"/>
                  <a:pt x="0" y="265728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813CAB54-C64E-1CBB-1388-5C1C500F8961}"/>
              </a:ext>
            </a:extLst>
          </p:cNvPr>
          <p:cNvSpPr txBox="1"/>
          <p:nvPr/>
        </p:nvSpPr>
        <p:spPr>
          <a:xfrm>
            <a:off x="1447800" y="8287244"/>
            <a:ext cx="85802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Rót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nước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sôi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từ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ấm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đun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nước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to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quá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sức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phích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2FBB4D-FF09-D278-1B25-C13A776F22C0}"/>
              </a:ext>
            </a:extLst>
          </p:cNvPr>
          <p:cNvSpPr/>
          <p:nvPr/>
        </p:nvSpPr>
        <p:spPr>
          <a:xfrm>
            <a:off x="11706125" y="7814910"/>
            <a:ext cx="5663363" cy="109673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An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toàn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4D355A-0618-CAD1-1356-CAF5E26D62A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50491" y="1433619"/>
            <a:ext cx="4823885" cy="6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2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8E75FC-239E-69B4-3A02-255BC2C6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686427A-CF4E-5E3B-582B-4A478AA57012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AEC7606-3847-ABEA-012D-66E29FF3A081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D2F87F8-100A-AF8C-B69A-1C50408326D4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FE04610-5FED-D857-A1B1-06B62AC0CF1A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871EA6E-70FF-11D7-0FF7-BB447BB495E6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F630B1B-2667-E894-E40D-82E9F380A3E9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F1C189C-96F9-321F-0CFF-D563B3F9BA0E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0B01581-415E-FE06-1064-42E7B52F1FF8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514A51D-E334-DAB8-8F3C-F29E3DC11FB1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5D29F3D3-491A-21D2-B710-86247779DF2C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07051B1-6F1F-3C2C-2DDF-F71A2D78BB51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DADA78D5-F5BE-7418-B472-ACEFA03AB9CE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B1598DC-7041-FF16-5168-F838C5DA35BC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7F5224E-969F-E85E-8D85-856C21B4EC9E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060AB18-983B-8E37-B1CA-7886EED6768B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4C49437D-5440-8984-B66A-A7DEB62C026A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B78C48D-9F82-C02F-A2CB-D729E2303A08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C147554C-260B-4C98-F764-81FF0B63D130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22AB0E01-5D6D-5F95-5255-E061A0EB3ADB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64D299A-828A-4A93-22E2-5B293C73421D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tạo lại hình ảnh đã tải lên với các chi tiết giữ nguyên, màu sắc tươi sáng, và tỷ lệ khung hình 16:9">
            <a:extLst>
              <a:ext uri="{FF2B5EF4-FFF2-40B4-BE49-F238E27FC236}">
                <a16:creationId xmlns:a16="http://schemas.microsoft.com/office/drawing/2014/main" id="{5C585000-2F35-B933-8F02-515547917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3" t="4008" r="1281" b="-1403"/>
          <a:stretch>
            <a:fillRect/>
          </a:stretch>
        </p:blipFill>
        <p:spPr bwMode="auto">
          <a:xfrm>
            <a:off x="2567873" y="1747434"/>
            <a:ext cx="5425818" cy="620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EB91F12-72ED-EEB3-0D8F-B67A75D11E7B}"/>
              </a:ext>
            </a:extLst>
          </p:cNvPr>
          <p:cNvSpPr/>
          <p:nvPr/>
        </p:nvSpPr>
        <p:spPr>
          <a:xfrm>
            <a:off x="1283579" y="498105"/>
            <a:ext cx="15099422" cy="867063"/>
          </a:xfrm>
          <a:custGeom>
            <a:avLst/>
            <a:gdLst>
              <a:gd name="connsiteX0" fmla="*/ 0 w 15099422"/>
              <a:gd name="connsiteY0" fmla="*/ 144513 h 867063"/>
              <a:gd name="connsiteX1" fmla="*/ 144513 w 15099422"/>
              <a:gd name="connsiteY1" fmla="*/ 0 h 867063"/>
              <a:gd name="connsiteX2" fmla="*/ 885033 w 15099422"/>
              <a:gd name="connsiteY2" fmla="*/ 0 h 867063"/>
              <a:gd name="connsiteX3" fmla="*/ 1033137 w 15099422"/>
              <a:gd name="connsiteY3" fmla="*/ 0 h 867063"/>
              <a:gd name="connsiteX4" fmla="*/ 1773657 w 15099422"/>
              <a:gd name="connsiteY4" fmla="*/ 0 h 867063"/>
              <a:gd name="connsiteX5" fmla="*/ 1921761 w 15099422"/>
              <a:gd name="connsiteY5" fmla="*/ 0 h 867063"/>
              <a:gd name="connsiteX6" fmla="*/ 2662280 w 15099422"/>
              <a:gd name="connsiteY6" fmla="*/ 0 h 867063"/>
              <a:gd name="connsiteX7" fmla="*/ 2810384 w 15099422"/>
              <a:gd name="connsiteY7" fmla="*/ 0 h 867063"/>
              <a:gd name="connsiteX8" fmla="*/ 2958488 w 15099422"/>
              <a:gd name="connsiteY8" fmla="*/ 0 h 867063"/>
              <a:gd name="connsiteX9" fmla="*/ 3847112 w 15099422"/>
              <a:gd name="connsiteY9" fmla="*/ 0 h 867063"/>
              <a:gd name="connsiteX10" fmla="*/ 4587632 w 15099422"/>
              <a:gd name="connsiteY10" fmla="*/ 0 h 867063"/>
              <a:gd name="connsiteX11" fmla="*/ 5031944 w 15099422"/>
              <a:gd name="connsiteY11" fmla="*/ 0 h 867063"/>
              <a:gd name="connsiteX12" fmla="*/ 5920567 w 15099422"/>
              <a:gd name="connsiteY12" fmla="*/ 0 h 867063"/>
              <a:gd name="connsiteX13" fmla="*/ 6661087 w 15099422"/>
              <a:gd name="connsiteY13" fmla="*/ 0 h 867063"/>
              <a:gd name="connsiteX14" fmla="*/ 7105399 w 15099422"/>
              <a:gd name="connsiteY14" fmla="*/ 0 h 867063"/>
              <a:gd name="connsiteX15" fmla="*/ 7845919 w 15099422"/>
              <a:gd name="connsiteY15" fmla="*/ 0 h 867063"/>
              <a:gd name="connsiteX16" fmla="*/ 8586439 w 15099422"/>
              <a:gd name="connsiteY16" fmla="*/ 0 h 867063"/>
              <a:gd name="connsiteX17" fmla="*/ 9326959 w 15099422"/>
              <a:gd name="connsiteY17" fmla="*/ 0 h 867063"/>
              <a:gd name="connsiteX18" fmla="*/ 9771270 w 15099422"/>
              <a:gd name="connsiteY18" fmla="*/ 0 h 867063"/>
              <a:gd name="connsiteX19" fmla="*/ 9919374 w 15099422"/>
              <a:gd name="connsiteY19" fmla="*/ 0 h 867063"/>
              <a:gd name="connsiteX20" fmla="*/ 10067478 w 15099422"/>
              <a:gd name="connsiteY20" fmla="*/ 0 h 867063"/>
              <a:gd name="connsiteX21" fmla="*/ 10215582 w 15099422"/>
              <a:gd name="connsiteY21" fmla="*/ 0 h 867063"/>
              <a:gd name="connsiteX22" fmla="*/ 10511790 w 15099422"/>
              <a:gd name="connsiteY22" fmla="*/ 0 h 867063"/>
              <a:gd name="connsiteX23" fmla="*/ 11104206 w 15099422"/>
              <a:gd name="connsiteY23" fmla="*/ 0 h 867063"/>
              <a:gd name="connsiteX24" fmla="*/ 11400414 w 15099422"/>
              <a:gd name="connsiteY24" fmla="*/ 0 h 867063"/>
              <a:gd name="connsiteX25" fmla="*/ 12140934 w 15099422"/>
              <a:gd name="connsiteY25" fmla="*/ 0 h 867063"/>
              <a:gd name="connsiteX26" fmla="*/ 12437142 w 15099422"/>
              <a:gd name="connsiteY26" fmla="*/ 0 h 867063"/>
              <a:gd name="connsiteX27" fmla="*/ 12881454 w 15099422"/>
              <a:gd name="connsiteY27" fmla="*/ 0 h 867063"/>
              <a:gd name="connsiteX28" fmla="*/ 13770077 w 15099422"/>
              <a:gd name="connsiteY28" fmla="*/ 0 h 867063"/>
              <a:gd name="connsiteX29" fmla="*/ 14362493 w 15099422"/>
              <a:gd name="connsiteY29" fmla="*/ 0 h 867063"/>
              <a:gd name="connsiteX30" fmla="*/ 14954909 w 15099422"/>
              <a:gd name="connsiteY30" fmla="*/ 0 h 867063"/>
              <a:gd name="connsiteX31" fmla="*/ 15099422 w 15099422"/>
              <a:gd name="connsiteY31" fmla="*/ 144513 h 867063"/>
              <a:gd name="connsiteX32" fmla="*/ 15099422 w 15099422"/>
              <a:gd name="connsiteY32" fmla="*/ 722550 h 867063"/>
              <a:gd name="connsiteX33" fmla="*/ 14954909 w 15099422"/>
              <a:gd name="connsiteY33" fmla="*/ 867063 h 867063"/>
              <a:gd name="connsiteX34" fmla="*/ 14658701 w 15099422"/>
              <a:gd name="connsiteY34" fmla="*/ 867063 h 867063"/>
              <a:gd name="connsiteX35" fmla="*/ 14214389 w 15099422"/>
              <a:gd name="connsiteY35" fmla="*/ 867063 h 867063"/>
              <a:gd name="connsiteX36" fmla="*/ 13770077 w 15099422"/>
              <a:gd name="connsiteY36" fmla="*/ 867063 h 867063"/>
              <a:gd name="connsiteX37" fmla="*/ 13029558 w 15099422"/>
              <a:gd name="connsiteY37" fmla="*/ 867063 h 867063"/>
              <a:gd name="connsiteX38" fmla="*/ 12585246 w 15099422"/>
              <a:gd name="connsiteY38" fmla="*/ 867063 h 867063"/>
              <a:gd name="connsiteX39" fmla="*/ 11844726 w 15099422"/>
              <a:gd name="connsiteY39" fmla="*/ 867063 h 867063"/>
              <a:gd name="connsiteX40" fmla="*/ 10956102 w 15099422"/>
              <a:gd name="connsiteY40" fmla="*/ 867063 h 867063"/>
              <a:gd name="connsiteX41" fmla="*/ 10659894 w 15099422"/>
              <a:gd name="connsiteY41" fmla="*/ 867063 h 867063"/>
              <a:gd name="connsiteX42" fmla="*/ 10067478 w 15099422"/>
              <a:gd name="connsiteY42" fmla="*/ 867063 h 867063"/>
              <a:gd name="connsiteX43" fmla="*/ 9623166 w 15099422"/>
              <a:gd name="connsiteY43" fmla="*/ 867063 h 867063"/>
              <a:gd name="connsiteX44" fmla="*/ 8882647 w 15099422"/>
              <a:gd name="connsiteY44" fmla="*/ 867063 h 867063"/>
              <a:gd name="connsiteX45" fmla="*/ 7994023 w 15099422"/>
              <a:gd name="connsiteY45" fmla="*/ 867063 h 867063"/>
              <a:gd name="connsiteX46" fmla="*/ 7253503 w 15099422"/>
              <a:gd name="connsiteY46" fmla="*/ 867063 h 867063"/>
              <a:gd name="connsiteX47" fmla="*/ 6957295 w 15099422"/>
              <a:gd name="connsiteY47" fmla="*/ 867063 h 867063"/>
              <a:gd name="connsiteX48" fmla="*/ 6512983 w 15099422"/>
              <a:gd name="connsiteY48" fmla="*/ 867063 h 867063"/>
              <a:gd name="connsiteX49" fmla="*/ 5920567 w 15099422"/>
              <a:gd name="connsiteY49" fmla="*/ 867063 h 867063"/>
              <a:gd name="connsiteX50" fmla="*/ 5031944 w 15099422"/>
              <a:gd name="connsiteY50" fmla="*/ 867063 h 867063"/>
              <a:gd name="connsiteX51" fmla="*/ 4143320 w 15099422"/>
              <a:gd name="connsiteY51" fmla="*/ 867063 h 867063"/>
              <a:gd name="connsiteX52" fmla="*/ 3995216 w 15099422"/>
              <a:gd name="connsiteY52" fmla="*/ 867063 h 867063"/>
              <a:gd name="connsiteX53" fmla="*/ 3550904 w 15099422"/>
              <a:gd name="connsiteY53" fmla="*/ 867063 h 867063"/>
              <a:gd name="connsiteX54" fmla="*/ 3106592 w 15099422"/>
              <a:gd name="connsiteY54" fmla="*/ 867063 h 867063"/>
              <a:gd name="connsiteX55" fmla="*/ 2810384 w 15099422"/>
              <a:gd name="connsiteY55" fmla="*/ 867063 h 867063"/>
              <a:gd name="connsiteX56" fmla="*/ 2069864 w 15099422"/>
              <a:gd name="connsiteY56" fmla="*/ 867063 h 867063"/>
              <a:gd name="connsiteX57" fmla="*/ 1329345 w 15099422"/>
              <a:gd name="connsiteY57" fmla="*/ 867063 h 867063"/>
              <a:gd name="connsiteX58" fmla="*/ 736929 w 15099422"/>
              <a:gd name="connsiteY58" fmla="*/ 867063 h 867063"/>
              <a:gd name="connsiteX59" fmla="*/ 144513 w 15099422"/>
              <a:gd name="connsiteY59" fmla="*/ 867063 h 867063"/>
              <a:gd name="connsiteX60" fmla="*/ 0 w 15099422"/>
              <a:gd name="connsiteY60" fmla="*/ 722550 h 867063"/>
              <a:gd name="connsiteX61" fmla="*/ 0 w 15099422"/>
              <a:gd name="connsiteY61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099422" h="867063" fill="none" extrusionOk="0">
                <a:moveTo>
                  <a:pt x="0" y="144513"/>
                </a:moveTo>
                <a:cubicBezTo>
                  <a:pt x="840" y="62422"/>
                  <a:pt x="73861" y="9540"/>
                  <a:pt x="144513" y="0"/>
                </a:cubicBezTo>
                <a:cubicBezTo>
                  <a:pt x="303621" y="-16635"/>
                  <a:pt x="663749" y="54337"/>
                  <a:pt x="885033" y="0"/>
                </a:cubicBezTo>
                <a:cubicBezTo>
                  <a:pt x="1106317" y="-54337"/>
                  <a:pt x="962763" y="637"/>
                  <a:pt x="1033137" y="0"/>
                </a:cubicBezTo>
                <a:cubicBezTo>
                  <a:pt x="1103511" y="-637"/>
                  <a:pt x="1456763" y="71649"/>
                  <a:pt x="1773657" y="0"/>
                </a:cubicBezTo>
                <a:cubicBezTo>
                  <a:pt x="2090551" y="-71649"/>
                  <a:pt x="1878554" y="4864"/>
                  <a:pt x="1921761" y="0"/>
                </a:cubicBezTo>
                <a:cubicBezTo>
                  <a:pt x="1964968" y="-4864"/>
                  <a:pt x="2458016" y="68037"/>
                  <a:pt x="2662280" y="0"/>
                </a:cubicBezTo>
                <a:cubicBezTo>
                  <a:pt x="2866544" y="-68037"/>
                  <a:pt x="2757113" y="3786"/>
                  <a:pt x="2810384" y="0"/>
                </a:cubicBezTo>
                <a:cubicBezTo>
                  <a:pt x="2863655" y="-3786"/>
                  <a:pt x="2891668" y="13967"/>
                  <a:pt x="2958488" y="0"/>
                </a:cubicBezTo>
                <a:cubicBezTo>
                  <a:pt x="3025308" y="-13967"/>
                  <a:pt x="3623577" y="74939"/>
                  <a:pt x="3847112" y="0"/>
                </a:cubicBezTo>
                <a:cubicBezTo>
                  <a:pt x="4070647" y="-74939"/>
                  <a:pt x="4273538" y="59272"/>
                  <a:pt x="4587632" y="0"/>
                </a:cubicBezTo>
                <a:cubicBezTo>
                  <a:pt x="4901726" y="-59272"/>
                  <a:pt x="4829632" y="19789"/>
                  <a:pt x="5031944" y="0"/>
                </a:cubicBezTo>
                <a:cubicBezTo>
                  <a:pt x="5234256" y="-19789"/>
                  <a:pt x="5693980" y="105027"/>
                  <a:pt x="5920567" y="0"/>
                </a:cubicBezTo>
                <a:cubicBezTo>
                  <a:pt x="6147154" y="-105027"/>
                  <a:pt x="6385786" y="69709"/>
                  <a:pt x="6661087" y="0"/>
                </a:cubicBezTo>
                <a:cubicBezTo>
                  <a:pt x="6936388" y="-69709"/>
                  <a:pt x="6973749" y="52846"/>
                  <a:pt x="7105399" y="0"/>
                </a:cubicBezTo>
                <a:cubicBezTo>
                  <a:pt x="7237049" y="-52846"/>
                  <a:pt x="7513831" y="75009"/>
                  <a:pt x="7845919" y="0"/>
                </a:cubicBezTo>
                <a:cubicBezTo>
                  <a:pt x="8178007" y="-75009"/>
                  <a:pt x="8293571" y="17236"/>
                  <a:pt x="8586439" y="0"/>
                </a:cubicBezTo>
                <a:cubicBezTo>
                  <a:pt x="8879307" y="-17236"/>
                  <a:pt x="9037849" y="70366"/>
                  <a:pt x="9326959" y="0"/>
                </a:cubicBezTo>
                <a:cubicBezTo>
                  <a:pt x="9616069" y="-70366"/>
                  <a:pt x="9562091" y="47197"/>
                  <a:pt x="9771270" y="0"/>
                </a:cubicBezTo>
                <a:cubicBezTo>
                  <a:pt x="9980449" y="-47197"/>
                  <a:pt x="9867804" y="10247"/>
                  <a:pt x="9919374" y="0"/>
                </a:cubicBezTo>
                <a:cubicBezTo>
                  <a:pt x="9970944" y="-10247"/>
                  <a:pt x="10034123" y="4847"/>
                  <a:pt x="10067478" y="0"/>
                </a:cubicBezTo>
                <a:cubicBezTo>
                  <a:pt x="10100833" y="-4847"/>
                  <a:pt x="10177923" y="9480"/>
                  <a:pt x="10215582" y="0"/>
                </a:cubicBezTo>
                <a:cubicBezTo>
                  <a:pt x="10253241" y="-9480"/>
                  <a:pt x="10382236" y="5826"/>
                  <a:pt x="10511790" y="0"/>
                </a:cubicBezTo>
                <a:cubicBezTo>
                  <a:pt x="10641344" y="-5826"/>
                  <a:pt x="10922734" y="68886"/>
                  <a:pt x="11104206" y="0"/>
                </a:cubicBezTo>
                <a:cubicBezTo>
                  <a:pt x="11285678" y="-68886"/>
                  <a:pt x="11252962" y="15898"/>
                  <a:pt x="11400414" y="0"/>
                </a:cubicBezTo>
                <a:cubicBezTo>
                  <a:pt x="11547866" y="-15898"/>
                  <a:pt x="11959119" y="58729"/>
                  <a:pt x="12140934" y="0"/>
                </a:cubicBezTo>
                <a:cubicBezTo>
                  <a:pt x="12322749" y="-58729"/>
                  <a:pt x="12315821" y="7360"/>
                  <a:pt x="12437142" y="0"/>
                </a:cubicBezTo>
                <a:cubicBezTo>
                  <a:pt x="12558463" y="-7360"/>
                  <a:pt x="12726863" y="35730"/>
                  <a:pt x="12881454" y="0"/>
                </a:cubicBezTo>
                <a:cubicBezTo>
                  <a:pt x="13036045" y="-35730"/>
                  <a:pt x="13405105" y="56429"/>
                  <a:pt x="13770077" y="0"/>
                </a:cubicBezTo>
                <a:cubicBezTo>
                  <a:pt x="14135049" y="-56429"/>
                  <a:pt x="14075168" y="64009"/>
                  <a:pt x="14362493" y="0"/>
                </a:cubicBezTo>
                <a:cubicBezTo>
                  <a:pt x="14649818" y="-64009"/>
                  <a:pt x="14667688" y="13192"/>
                  <a:pt x="14954909" y="0"/>
                </a:cubicBezTo>
                <a:cubicBezTo>
                  <a:pt x="15027875" y="8618"/>
                  <a:pt x="15113775" y="80869"/>
                  <a:pt x="15099422" y="144513"/>
                </a:cubicBezTo>
                <a:cubicBezTo>
                  <a:pt x="15107923" y="290949"/>
                  <a:pt x="15091217" y="533072"/>
                  <a:pt x="15099422" y="722550"/>
                </a:cubicBezTo>
                <a:cubicBezTo>
                  <a:pt x="15083374" y="812982"/>
                  <a:pt x="15035983" y="868959"/>
                  <a:pt x="14954909" y="867063"/>
                </a:cubicBezTo>
                <a:cubicBezTo>
                  <a:pt x="14809343" y="888875"/>
                  <a:pt x="14738948" y="844920"/>
                  <a:pt x="14658701" y="867063"/>
                </a:cubicBezTo>
                <a:cubicBezTo>
                  <a:pt x="14578454" y="889206"/>
                  <a:pt x="14318468" y="830909"/>
                  <a:pt x="14214389" y="867063"/>
                </a:cubicBezTo>
                <a:cubicBezTo>
                  <a:pt x="14110310" y="903217"/>
                  <a:pt x="13921531" y="866040"/>
                  <a:pt x="13770077" y="867063"/>
                </a:cubicBezTo>
                <a:cubicBezTo>
                  <a:pt x="13618623" y="868086"/>
                  <a:pt x="13244584" y="789000"/>
                  <a:pt x="13029558" y="867063"/>
                </a:cubicBezTo>
                <a:cubicBezTo>
                  <a:pt x="12814532" y="945126"/>
                  <a:pt x="12684479" y="848137"/>
                  <a:pt x="12585246" y="867063"/>
                </a:cubicBezTo>
                <a:cubicBezTo>
                  <a:pt x="12486013" y="885989"/>
                  <a:pt x="12098906" y="787052"/>
                  <a:pt x="11844726" y="867063"/>
                </a:cubicBezTo>
                <a:cubicBezTo>
                  <a:pt x="11590546" y="947074"/>
                  <a:pt x="11186052" y="763295"/>
                  <a:pt x="10956102" y="867063"/>
                </a:cubicBezTo>
                <a:cubicBezTo>
                  <a:pt x="10726152" y="970831"/>
                  <a:pt x="10772631" y="848395"/>
                  <a:pt x="10659894" y="867063"/>
                </a:cubicBezTo>
                <a:cubicBezTo>
                  <a:pt x="10547157" y="885731"/>
                  <a:pt x="10189006" y="865532"/>
                  <a:pt x="10067478" y="867063"/>
                </a:cubicBezTo>
                <a:cubicBezTo>
                  <a:pt x="9945950" y="868594"/>
                  <a:pt x="9766768" y="835603"/>
                  <a:pt x="9623166" y="867063"/>
                </a:cubicBezTo>
                <a:cubicBezTo>
                  <a:pt x="9479564" y="898523"/>
                  <a:pt x="9114829" y="850094"/>
                  <a:pt x="8882647" y="867063"/>
                </a:cubicBezTo>
                <a:cubicBezTo>
                  <a:pt x="8650465" y="884032"/>
                  <a:pt x="8374626" y="789504"/>
                  <a:pt x="7994023" y="867063"/>
                </a:cubicBezTo>
                <a:cubicBezTo>
                  <a:pt x="7613420" y="944622"/>
                  <a:pt x="7465641" y="825834"/>
                  <a:pt x="7253503" y="867063"/>
                </a:cubicBezTo>
                <a:cubicBezTo>
                  <a:pt x="7041365" y="908292"/>
                  <a:pt x="7066037" y="857427"/>
                  <a:pt x="6957295" y="867063"/>
                </a:cubicBezTo>
                <a:cubicBezTo>
                  <a:pt x="6848553" y="876699"/>
                  <a:pt x="6646061" y="826081"/>
                  <a:pt x="6512983" y="867063"/>
                </a:cubicBezTo>
                <a:cubicBezTo>
                  <a:pt x="6379905" y="908045"/>
                  <a:pt x="6125811" y="817107"/>
                  <a:pt x="5920567" y="867063"/>
                </a:cubicBezTo>
                <a:cubicBezTo>
                  <a:pt x="5715323" y="917019"/>
                  <a:pt x="5265498" y="837089"/>
                  <a:pt x="5031944" y="867063"/>
                </a:cubicBezTo>
                <a:cubicBezTo>
                  <a:pt x="4798390" y="897037"/>
                  <a:pt x="4522157" y="772791"/>
                  <a:pt x="4143320" y="867063"/>
                </a:cubicBezTo>
                <a:cubicBezTo>
                  <a:pt x="3764483" y="961335"/>
                  <a:pt x="4037277" y="851185"/>
                  <a:pt x="3995216" y="867063"/>
                </a:cubicBezTo>
                <a:cubicBezTo>
                  <a:pt x="3953155" y="882941"/>
                  <a:pt x="3754312" y="854185"/>
                  <a:pt x="3550904" y="867063"/>
                </a:cubicBezTo>
                <a:cubicBezTo>
                  <a:pt x="3347496" y="879941"/>
                  <a:pt x="3208573" y="862952"/>
                  <a:pt x="3106592" y="867063"/>
                </a:cubicBezTo>
                <a:cubicBezTo>
                  <a:pt x="3004611" y="871174"/>
                  <a:pt x="2939047" y="862303"/>
                  <a:pt x="2810384" y="867063"/>
                </a:cubicBezTo>
                <a:cubicBezTo>
                  <a:pt x="2681721" y="871823"/>
                  <a:pt x="2319260" y="840310"/>
                  <a:pt x="2069864" y="867063"/>
                </a:cubicBezTo>
                <a:cubicBezTo>
                  <a:pt x="1820468" y="893816"/>
                  <a:pt x="1569251" y="830027"/>
                  <a:pt x="1329345" y="867063"/>
                </a:cubicBezTo>
                <a:cubicBezTo>
                  <a:pt x="1089439" y="904099"/>
                  <a:pt x="1003783" y="829045"/>
                  <a:pt x="736929" y="867063"/>
                </a:cubicBezTo>
                <a:cubicBezTo>
                  <a:pt x="470075" y="905081"/>
                  <a:pt x="321069" y="817383"/>
                  <a:pt x="144513" y="867063"/>
                </a:cubicBezTo>
                <a:cubicBezTo>
                  <a:pt x="66786" y="868210"/>
                  <a:pt x="6410" y="813949"/>
                  <a:pt x="0" y="722550"/>
                </a:cubicBezTo>
                <a:cubicBezTo>
                  <a:pt x="-35349" y="508289"/>
                  <a:pt x="39425" y="391333"/>
                  <a:pt x="0" y="144513"/>
                </a:cubicBezTo>
                <a:close/>
              </a:path>
              <a:path w="15099422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512405" y="-85640"/>
                  <a:pt x="687242" y="31877"/>
                  <a:pt x="885033" y="0"/>
                </a:cubicBezTo>
                <a:cubicBezTo>
                  <a:pt x="1082824" y="-31877"/>
                  <a:pt x="1418192" y="11423"/>
                  <a:pt x="1625553" y="0"/>
                </a:cubicBezTo>
                <a:cubicBezTo>
                  <a:pt x="1832914" y="-11423"/>
                  <a:pt x="2196503" y="43514"/>
                  <a:pt x="2514176" y="0"/>
                </a:cubicBezTo>
                <a:cubicBezTo>
                  <a:pt x="2831849" y="-43514"/>
                  <a:pt x="2737143" y="14186"/>
                  <a:pt x="2810384" y="0"/>
                </a:cubicBezTo>
                <a:cubicBezTo>
                  <a:pt x="2883625" y="-14186"/>
                  <a:pt x="3140584" y="44038"/>
                  <a:pt x="3254696" y="0"/>
                </a:cubicBezTo>
                <a:cubicBezTo>
                  <a:pt x="3368808" y="-44038"/>
                  <a:pt x="3467691" y="6035"/>
                  <a:pt x="3550904" y="0"/>
                </a:cubicBezTo>
                <a:cubicBezTo>
                  <a:pt x="3634117" y="-6035"/>
                  <a:pt x="3642837" y="4049"/>
                  <a:pt x="3699008" y="0"/>
                </a:cubicBezTo>
                <a:cubicBezTo>
                  <a:pt x="3755179" y="-4049"/>
                  <a:pt x="4278173" y="9197"/>
                  <a:pt x="4439528" y="0"/>
                </a:cubicBezTo>
                <a:cubicBezTo>
                  <a:pt x="4600883" y="-9197"/>
                  <a:pt x="4531882" y="13175"/>
                  <a:pt x="4587632" y="0"/>
                </a:cubicBezTo>
                <a:cubicBezTo>
                  <a:pt x="4643382" y="-13175"/>
                  <a:pt x="5059672" y="26493"/>
                  <a:pt x="5180048" y="0"/>
                </a:cubicBezTo>
                <a:cubicBezTo>
                  <a:pt x="5300424" y="-26493"/>
                  <a:pt x="5560873" y="27459"/>
                  <a:pt x="5920567" y="0"/>
                </a:cubicBezTo>
                <a:cubicBezTo>
                  <a:pt x="6280261" y="-27459"/>
                  <a:pt x="6124359" y="34596"/>
                  <a:pt x="6216775" y="0"/>
                </a:cubicBezTo>
                <a:cubicBezTo>
                  <a:pt x="6309191" y="-34596"/>
                  <a:pt x="6491866" y="43538"/>
                  <a:pt x="6661087" y="0"/>
                </a:cubicBezTo>
                <a:cubicBezTo>
                  <a:pt x="6830308" y="-43538"/>
                  <a:pt x="6950965" y="39282"/>
                  <a:pt x="7105399" y="0"/>
                </a:cubicBezTo>
                <a:cubicBezTo>
                  <a:pt x="7259833" y="-39282"/>
                  <a:pt x="7188705" y="8999"/>
                  <a:pt x="7253503" y="0"/>
                </a:cubicBezTo>
                <a:cubicBezTo>
                  <a:pt x="7318301" y="-8999"/>
                  <a:pt x="7631238" y="81497"/>
                  <a:pt x="7994023" y="0"/>
                </a:cubicBezTo>
                <a:cubicBezTo>
                  <a:pt x="8356808" y="-81497"/>
                  <a:pt x="8362724" y="54091"/>
                  <a:pt x="8586439" y="0"/>
                </a:cubicBezTo>
                <a:cubicBezTo>
                  <a:pt x="8810154" y="-54091"/>
                  <a:pt x="9070642" y="60309"/>
                  <a:pt x="9475062" y="0"/>
                </a:cubicBezTo>
                <a:cubicBezTo>
                  <a:pt x="9879482" y="-60309"/>
                  <a:pt x="9805248" y="2136"/>
                  <a:pt x="10067478" y="0"/>
                </a:cubicBezTo>
                <a:cubicBezTo>
                  <a:pt x="10329708" y="-2136"/>
                  <a:pt x="10538743" y="60854"/>
                  <a:pt x="10956102" y="0"/>
                </a:cubicBezTo>
                <a:cubicBezTo>
                  <a:pt x="11373461" y="-60854"/>
                  <a:pt x="11055605" y="6822"/>
                  <a:pt x="11104206" y="0"/>
                </a:cubicBezTo>
                <a:cubicBezTo>
                  <a:pt x="11152807" y="-6822"/>
                  <a:pt x="11200558" y="2124"/>
                  <a:pt x="11252310" y="0"/>
                </a:cubicBezTo>
                <a:cubicBezTo>
                  <a:pt x="11304062" y="-2124"/>
                  <a:pt x="11589226" y="68125"/>
                  <a:pt x="11844726" y="0"/>
                </a:cubicBezTo>
                <a:cubicBezTo>
                  <a:pt x="12100226" y="-68125"/>
                  <a:pt x="12066735" y="31981"/>
                  <a:pt x="12140934" y="0"/>
                </a:cubicBezTo>
                <a:cubicBezTo>
                  <a:pt x="12215133" y="-31981"/>
                  <a:pt x="12585342" y="10572"/>
                  <a:pt x="12733350" y="0"/>
                </a:cubicBezTo>
                <a:cubicBezTo>
                  <a:pt x="12881358" y="-10572"/>
                  <a:pt x="12808416" y="12272"/>
                  <a:pt x="12881454" y="0"/>
                </a:cubicBezTo>
                <a:cubicBezTo>
                  <a:pt x="12954492" y="-12272"/>
                  <a:pt x="13390334" y="78524"/>
                  <a:pt x="13770077" y="0"/>
                </a:cubicBezTo>
                <a:cubicBezTo>
                  <a:pt x="14149820" y="-78524"/>
                  <a:pt x="14450748" y="77391"/>
                  <a:pt x="14954909" y="0"/>
                </a:cubicBezTo>
                <a:cubicBezTo>
                  <a:pt x="15033385" y="2769"/>
                  <a:pt x="15113644" y="52971"/>
                  <a:pt x="15099422" y="144513"/>
                </a:cubicBezTo>
                <a:cubicBezTo>
                  <a:pt x="15157211" y="431674"/>
                  <a:pt x="15053294" y="537800"/>
                  <a:pt x="15099422" y="722550"/>
                </a:cubicBezTo>
                <a:cubicBezTo>
                  <a:pt x="15110389" y="808011"/>
                  <a:pt x="15030561" y="888344"/>
                  <a:pt x="14954909" y="867063"/>
                </a:cubicBezTo>
                <a:cubicBezTo>
                  <a:pt x="14906153" y="882749"/>
                  <a:pt x="14849843" y="864806"/>
                  <a:pt x="14806805" y="867063"/>
                </a:cubicBezTo>
                <a:cubicBezTo>
                  <a:pt x="14763767" y="869320"/>
                  <a:pt x="14652099" y="845842"/>
                  <a:pt x="14510597" y="867063"/>
                </a:cubicBezTo>
                <a:cubicBezTo>
                  <a:pt x="14369095" y="888284"/>
                  <a:pt x="14004926" y="829870"/>
                  <a:pt x="13621973" y="867063"/>
                </a:cubicBezTo>
                <a:cubicBezTo>
                  <a:pt x="13239020" y="904256"/>
                  <a:pt x="13524210" y="856318"/>
                  <a:pt x="13473869" y="867063"/>
                </a:cubicBezTo>
                <a:cubicBezTo>
                  <a:pt x="13423528" y="877808"/>
                  <a:pt x="13146897" y="843414"/>
                  <a:pt x="13029558" y="867063"/>
                </a:cubicBezTo>
                <a:cubicBezTo>
                  <a:pt x="12912219" y="890712"/>
                  <a:pt x="12591011" y="829197"/>
                  <a:pt x="12437142" y="867063"/>
                </a:cubicBezTo>
                <a:cubicBezTo>
                  <a:pt x="12283273" y="904929"/>
                  <a:pt x="11967809" y="792501"/>
                  <a:pt x="11548518" y="867063"/>
                </a:cubicBezTo>
                <a:cubicBezTo>
                  <a:pt x="11129227" y="941625"/>
                  <a:pt x="11019653" y="836394"/>
                  <a:pt x="10659894" y="867063"/>
                </a:cubicBezTo>
                <a:cubicBezTo>
                  <a:pt x="10300135" y="897732"/>
                  <a:pt x="10430019" y="864452"/>
                  <a:pt x="10215582" y="867063"/>
                </a:cubicBezTo>
                <a:cubicBezTo>
                  <a:pt x="10001145" y="869674"/>
                  <a:pt x="9900884" y="826771"/>
                  <a:pt x="9623166" y="867063"/>
                </a:cubicBezTo>
                <a:cubicBezTo>
                  <a:pt x="9345448" y="907355"/>
                  <a:pt x="9038822" y="768202"/>
                  <a:pt x="8734543" y="867063"/>
                </a:cubicBezTo>
                <a:cubicBezTo>
                  <a:pt x="8430264" y="965924"/>
                  <a:pt x="8660162" y="866432"/>
                  <a:pt x="8586439" y="867063"/>
                </a:cubicBezTo>
                <a:cubicBezTo>
                  <a:pt x="8512716" y="867694"/>
                  <a:pt x="8432395" y="864259"/>
                  <a:pt x="8290231" y="867063"/>
                </a:cubicBezTo>
                <a:cubicBezTo>
                  <a:pt x="8148067" y="869867"/>
                  <a:pt x="8002660" y="850376"/>
                  <a:pt x="7845919" y="867063"/>
                </a:cubicBezTo>
                <a:cubicBezTo>
                  <a:pt x="7689178" y="883750"/>
                  <a:pt x="7549684" y="814465"/>
                  <a:pt x="7401607" y="867063"/>
                </a:cubicBezTo>
                <a:cubicBezTo>
                  <a:pt x="7253530" y="919661"/>
                  <a:pt x="7021675" y="848645"/>
                  <a:pt x="6809191" y="867063"/>
                </a:cubicBezTo>
                <a:cubicBezTo>
                  <a:pt x="6596707" y="885481"/>
                  <a:pt x="6218783" y="832528"/>
                  <a:pt x="6068671" y="867063"/>
                </a:cubicBezTo>
                <a:cubicBezTo>
                  <a:pt x="5918559" y="901598"/>
                  <a:pt x="5478973" y="777002"/>
                  <a:pt x="5180048" y="867063"/>
                </a:cubicBezTo>
                <a:cubicBezTo>
                  <a:pt x="4881123" y="957124"/>
                  <a:pt x="4718336" y="866967"/>
                  <a:pt x="4439528" y="867063"/>
                </a:cubicBezTo>
                <a:cubicBezTo>
                  <a:pt x="4160720" y="867159"/>
                  <a:pt x="4025256" y="806760"/>
                  <a:pt x="3699008" y="867063"/>
                </a:cubicBezTo>
                <a:cubicBezTo>
                  <a:pt x="3372760" y="927366"/>
                  <a:pt x="3294798" y="782508"/>
                  <a:pt x="2958488" y="867063"/>
                </a:cubicBezTo>
                <a:cubicBezTo>
                  <a:pt x="2622178" y="951618"/>
                  <a:pt x="2424948" y="834017"/>
                  <a:pt x="2217968" y="867063"/>
                </a:cubicBezTo>
                <a:cubicBezTo>
                  <a:pt x="2010988" y="900109"/>
                  <a:pt x="1768750" y="790221"/>
                  <a:pt x="1477449" y="867063"/>
                </a:cubicBezTo>
                <a:cubicBezTo>
                  <a:pt x="1186148" y="943905"/>
                  <a:pt x="1095246" y="803827"/>
                  <a:pt x="736929" y="867063"/>
                </a:cubicBezTo>
                <a:cubicBezTo>
                  <a:pt x="378612" y="930299"/>
                  <a:pt x="330664" y="852538"/>
                  <a:pt x="144513" y="867063"/>
                </a:cubicBezTo>
                <a:cubicBezTo>
                  <a:pt x="69129" y="873302"/>
                  <a:pt x="-84" y="798816"/>
                  <a:pt x="0" y="722550"/>
                </a:cubicBezTo>
                <a:cubicBezTo>
                  <a:pt x="-48038" y="496150"/>
                  <a:pt x="45784" y="27446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4F44EE17-2896-C8BA-E157-FA92EB7A40BC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động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nào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không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an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toàn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554976-4EEE-F214-63B1-2839C01381BD}"/>
              </a:ext>
            </a:extLst>
          </p:cNvPr>
          <p:cNvSpPr/>
          <p:nvPr/>
        </p:nvSpPr>
        <p:spPr>
          <a:xfrm>
            <a:off x="1235076" y="8149853"/>
            <a:ext cx="8456581" cy="867063"/>
          </a:xfrm>
          <a:custGeom>
            <a:avLst/>
            <a:gdLst>
              <a:gd name="connsiteX0" fmla="*/ 0 w 8456581"/>
              <a:gd name="connsiteY0" fmla="*/ 144513 h 867063"/>
              <a:gd name="connsiteX1" fmla="*/ 144513 w 8456581"/>
              <a:gd name="connsiteY1" fmla="*/ 0 h 867063"/>
              <a:gd name="connsiteX2" fmla="*/ 564559 w 8456581"/>
              <a:gd name="connsiteY2" fmla="*/ 0 h 867063"/>
              <a:gd name="connsiteX3" fmla="*/ 1066280 w 8456581"/>
              <a:gd name="connsiteY3" fmla="*/ 0 h 867063"/>
              <a:gd name="connsiteX4" fmla="*/ 1649677 w 8456581"/>
              <a:gd name="connsiteY4" fmla="*/ 0 h 867063"/>
              <a:gd name="connsiteX5" fmla="*/ 2396425 w 8456581"/>
              <a:gd name="connsiteY5" fmla="*/ 0 h 867063"/>
              <a:gd name="connsiteX6" fmla="*/ 2734795 w 8456581"/>
              <a:gd name="connsiteY6" fmla="*/ 0 h 867063"/>
              <a:gd name="connsiteX7" fmla="*/ 3154840 w 8456581"/>
              <a:gd name="connsiteY7" fmla="*/ 0 h 867063"/>
              <a:gd name="connsiteX8" fmla="*/ 3656562 w 8456581"/>
              <a:gd name="connsiteY8" fmla="*/ 0 h 867063"/>
              <a:gd name="connsiteX9" fmla="*/ 4158283 w 8456581"/>
              <a:gd name="connsiteY9" fmla="*/ 0 h 867063"/>
              <a:gd name="connsiteX10" fmla="*/ 4741680 w 8456581"/>
              <a:gd name="connsiteY10" fmla="*/ 0 h 867063"/>
              <a:gd name="connsiteX11" fmla="*/ 5406752 w 8456581"/>
              <a:gd name="connsiteY11" fmla="*/ 0 h 867063"/>
              <a:gd name="connsiteX12" fmla="*/ 6153500 w 8456581"/>
              <a:gd name="connsiteY12" fmla="*/ 0 h 867063"/>
              <a:gd name="connsiteX13" fmla="*/ 6818572 w 8456581"/>
              <a:gd name="connsiteY13" fmla="*/ 0 h 867063"/>
              <a:gd name="connsiteX14" fmla="*/ 7483645 w 8456581"/>
              <a:gd name="connsiteY14" fmla="*/ 0 h 867063"/>
              <a:gd name="connsiteX15" fmla="*/ 8312068 w 8456581"/>
              <a:gd name="connsiteY15" fmla="*/ 0 h 867063"/>
              <a:gd name="connsiteX16" fmla="*/ 8456581 w 8456581"/>
              <a:gd name="connsiteY16" fmla="*/ 144513 h 867063"/>
              <a:gd name="connsiteX17" fmla="*/ 8456581 w 8456581"/>
              <a:gd name="connsiteY17" fmla="*/ 722550 h 867063"/>
              <a:gd name="connsiteX18" fmla="*/ 8312068 w 8456581"/>
              <a:gd name="connsiteY18" fmla="*/ 867063 h 867063"/>
              <a:gd name="connsiteX19" fmla="*/ 7565320 w 8456581"/>
              <a:gd name="connsiteY19" fmla="*/ 867063 h 867063"/>
              <a:gd name="connsiteX20" fmla="*/ 7145274 w 8456581"/>
              <a:gd name="connsiteY20" fmla="*/ 867063 h 867063"/>
              <a:gd name="connsiteX21" fmla="*/ 6806904 w 8456581"/>
              <a:gd name="connsiteY21" fmla="*/ 867063 h 867063"/>
              <a:gd name="connsiteX22" fmla="*/ 6468534 w 8456581"/>
              <a:gd name="connsiteY22" fmla="*/ 867063 h 867063"/>
              <a:gd name="connsiteX23" fmla="*/ 5803462 w 8456581"/>
              <a:gd name="connsiteY23" fmla="*/ 867063 h 867063"/>
              <a:gd name="connsiteX24" fmla="*/ 5465092 w 8456581"/>
              <a:gd name="connsiteY24" fmla="*/ 867063 h 867063"/>
              <a:gd name="connsiteX25" fmla="*/ 4800019 w 8456581"/>
              <a:gd name="connsiteY25" fmla="*/ 867063 h 867063"/>
              <a:gd name="connsiteX26" fmla="*/ 4461649 w 8456581"/>
              <a:gd name="connsiteY26" fmla="*/ 867063 h 867063"/>
              <a:gd name="connsiteX27" fmla="*/ 3796577 w 8456581"/>
              <a:gd name="connsiteY27" fmla="*/ 867063 h 867063"/>
              <a:gd name="connsiteX28" fmla="*/ 3458207 w 8456581"/>
              <a:gd name="connsiteY28" fmla="*/ 867063 h 867063"/>
              <a:gd name="connsiteX29" fmla="*/ 3119837 w 8456581"/>
              <a:gd name="connsiteY29" fmla="*/ 867063 h 867063"/>
              <a:gd name="connsiteX30" fmla="*/ 2373089 w 8456581"/>
              <a:gd name="connsiteY30" fmla="*/ 867063 h 867063"/>
              <a:gd name="connsiteX31" fmla="*/ 1708016 w 8456581"/>
              <a:gd name="connsiteY31" fmla="*/ 867063 h 867063"/>
              <a:gd name="connsiteX32" fmla="*/ 1206295 w 8456581"/>
              <a:gd name="connsiteY32" fmla="*/ 867063 h 867063"/>
              <a:gd name="connsiteX33" fmla="*/ 144513 w 8456581"/>
              <a:gd name="connsiteY33" fmla="*/ 867063 h 867063"/>
              <a:gd name="connsiteX34" fmla="*/ 0 w 8456581"/>
              <a:gd name="connsiteY34" fmla="*/ 722550 h 867063"/>
              <a:gd name="connsiteX35" fmla="*/ 0 w 8456581"/>
              <a:gd name="connsiteY35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56581" h="867063" fill="none" extrusionOk="0">
                <a:moveTo>
                  <a:pt x="0" y="144513"/>
                </a:moveTo>
                <a:cubicBezTo>
                  <a:pt x="13524" y="51363"/>
                  <a:pt x="60396" y="5250"/>
                  <a:pt x="144513" y="0"/>
                </a:cubicBezTo>
                <a:cubicBezTo>
                  <a:pt x="315136" y="-38912"/>
                  <a:pt x="474359" y="1545"/>
                  <a:pt x="564559" y="0"/>
                </a:cubicBezTo>
                <a:cubicBezTo>
                  <a:pt x="654759" y="-1545"/>
                  <a:pt x="860976" y="29561"/>
                  <a:pt x="1066280" y="0"/>
                </a:cubicBezTo>
                <a:cubicBezTo>
                  <a:pt x="1271584" y="-29561"/>
                  <a:pt x="1492433" y="4251"/>
                  <a:pt x="1649677" y="0"/>
                </a:cubicBezTo>
                <a:cubicBezTo>
                  <a:pt x="1806921" y="-4251"/>
                  <a:pt x="2063157" y="71438"/>
                  <a:pt x="2396425" y="0"/>
                </a:cubicBezTo>
                <a:cubicBezTo>
                  <a:pt x="2729693" y="-71438"/>
                  <a:pt x="2620427" y="8649"/>
                  <a:pt x="2734795" y="0"/>
                </a:cubicBezTo>
                <a:cubicBezTo>
                  <a:pt x="2849163" y="-8649"/>
                  <a:pt x="2980847" y="9332"/>
                  <a:pt x="3154840" y="0"/>
                </a:cubicBezTo>
                <a:cubicBezTo>
                  <a:pt x="3328833" y="-9332"/>
                  <a:pt x="3429985" y="27732"/>
                  <a:pt x="3656562" y="0"/>
                </a:cubicBezTo>
                <a:cubicBezTo>
                  <a:pt x="3883139" y="-27732"/>
                  <a:pt x="3970744" y="46181"/>
                  <a:pt x="4158283" y="0"/>
                </a:cubicBezTo>
                <a:cubicBezTo>
                  <a:pt x="4345822" y="-46181"/>
                  <a:pt x="4449989" y="58439"/>
                  <a:pt x="4741680" y="0"/>
                </a:cubicBezTo>
                <a:cubicBezTo>
                  <a:pt x="5033371" y="-58439"/>
                  <a:pt x="5150982" y="1166"/>
                  <a:pt x="5406752" y="0"/>
                </a:cubicBezTo>
                <a:cubicBezTo>
                  <a:pt x="5662522" y="-1166"/>
                  <a:pt x="5962419" y="3448"/>
                  <a:pt x="6153500" y="0"/>
                </a:cubicBezTo>
                <a:cubicBezTo>
                  <a:pt x="6344581" y="-3448"/>
                  <a:pt x="6522648" y="53954"/>
                  <a:pt x="6818572" y="0"/>
                </a:cubicBezTo>
                <a:cubicBezTo>
                  <a:pt x="7114496" y="-53954"/>
                  <a:pt x="7276573" y="74043"/>
                  <a:pt x="7483645" y="0"/>
                </a:cubicBezTo>
                <a:cubicBezTo>
                  <a:pt x="7690717" y="-74043"/>
                  <a:pt x="8010413" y="96843"/>
                  <a:pt x="8312068" y="0"/>
                </a:cubicBezTo>
                <a:cubicBezTo>
                  <a:pt x="8410089" y="-6067"/>
                  <a:pt x="8449659" y="63086"/>
                  <a:pt x="8456581" y="144513"/>
                </a:cubicBezTo>
                <a:cubicBezTo>
                  <a:pt x="8481945" y="416008"/>
                  <a:pt x="8394228" y="541010"/>
                  <a:pt x="8456581" y="722550"/>
                </a:cubicBezTo>
                <a:cubicBezTo>
                  <a:pt x="8469565" y="818062"/>
                  <a:pt x="8388097" y="887519"/>
                  <a:pt x="8312068" y="867063"/>
                </a:cubicBezTo>
                <a:cubicBezTo>
                  <a:pt x="8104134" y="952220"/>
                  <a:pt x="7798730" y="862562"/>
                  <a:pt x="7565320" y="867063"/>
                </a:cubicBezTo>
                <a:cubicBezTo>
                  <a:pt x="7331910" y="871564"/>
                  <a:pt x="7301582" y="841246"/>
                  <a:pt x="7145274" y="867063"/>
                </a:cubicBezTo>
                <a:cubicBezTo>
                  <a:pt x="6988966" y="892880"/>
                  <a:pt x="6927060" y="847740"/>
                  <a:pt x="6806904" y="867063"/>
                </a:cubicBezTo>
                <a:cubicBezTo>
                  <a:pt x="6686748" y="886386"/>
                  <a:pt x="6608507" y="854045"/>
                  <a:pt x="6468534" y="867063"/>
                </a:cubicBezTo>
                <a:cubicBezTo>
                  <a:pt x="6328561" y="880081"/>
                  <a:pt x="6013587" y="794842"/>
                  <a:pt x="5803462" y="867063"/>
                </a:cubicBezTo>
                <a:cubicBezTo>
                  <a:pt x="5593337" y="939284"/>
                  <a:pt x="5595942" y="844851"/>
                  <a:pt x="5465092" y="867063"/>
                </a:cubicBezTo>
                <a:cubicBezTo>
                  <a:pt x="5334242" y="889275"/>
                  <a:pt x="4979706" y="814810"/>
                  <a:pt x="4800019" y="867063"/>
                </a:cubicBezTo>
                <a:cubicBezTo>
                  <a:pt x="4620332" y="919316"/>
                  <a:pt x="4578996" y="848790"/>
                  <a:pt x="4461649" y="867063"/>
                </a:cubicBezTo>
                <a:cubicBezTo>
                  <a:pt x="4344302" y="885336"/>
                  <a:pt x="3930069" y="852182"/>
                  <a:pt x="3796577" y="867063"/>
                </a:cubicBezTo>
                <a:cubicBezTo>
                  <a:pt x="3663085" y="881944"/>
                  <a:pt x="3566180" y="848315"/>
                  <a:pt x="3458207" y="867063"/>
                </a:cubicBezTo>
                <a:cubicBezTo>
                  <a:pt x="3350234" y="885811"/>
                  <a:pt x="3281758" y="828970"/>
                  <a:pt x="3119837" y="867063"/>
                </a:cubicBezTo>
                <a:cubicBezTo>
                  <a:pt x="2957916" y="905156"/>
                  <a:pt x="2601301" y="854198"/>
                  <a:pt x="2373089" y="867063"/>
                </a:cubicBezTo>
                <a:cubicBezTo>
                  <a:pt x="2144877" y="879928"/>
                  <a:pt x="1875928" y="802939"/>
                  <a:pt x="1708016" y="867063"/>
                </a:cubicBezTo>
                <a:cubicBezTo>
                  <a:pt x="1540104" y="931187"/>
                  <a:pt x="1439218" y="810046"/>
                  <a:pt x="1206295" y="867063"/>
                </a:cubicBezTo>
                <a:cubicBezTo>
                  <a:pt x="973372" y="924080"/>
                  <a:pt x="543336" y="830412"/>
                  <a:pt x="144513" y="867063"/>
                </a:cubicBezTo>
                <a:cubicBezTo>
                  <a:pt x="61757" y="858428"/>
                  <a:pt x="-889" y="814041"/>
                  <a:pt x="0" y="722550"/>
                </a:cubicBezTo>
                <a:cubicBezTo>
                  <a:pt x="-37628" y="491596"/>
                  <a:pt x="18865" y="294591"/>
                  <a:pt x="0" y="144513"/>
                </a:cubicBezTo>
                <a:close/>
              </a:path>
              <a:path w="8456581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79565" y="-54849"/>
                  <a:pt x="606988" y="67024"/>
                  <a:pt x="809585" y="0"/>
                </a:cubicBezTo>
                <a:cubicBezTo>
                  <a:pt x="1012182" y="-67024"/>
                  <a:pt x="1155503" y="43747"/>
                  <a:pt x="1474658" y="0"/>
                </a:cubicBezTo>
                <a:cubicBezTo>
                  <a:pt x="1793813" y="-43747"/>
                  <a:pt x="2032301" y="8561"/>
                  <a:pt x="2221406" y="0"/>
                </a:cubicBezTo>
                <a:cubicBezTo>
                  <a:pt x="2410511" y="-8561"/>
                  <a:pt x="2464821" y="13196"/>
                  <a:pt x="2641451" y="0"/>
                </a:cubicBezTo>
                <a:cubicBezTo>
                  <a:pt x="2818082" y="-13196"/>
                  <a:pt x="3034787" y="14619"/>
                  <a:pt x="3143172" y="0"/>
                </a:cubicBezTo>
                <a:cubicBezTo>
                  <a:pt x="3251557" y="-14619"/>
                  <a:pt x="3411566" y="22287"/>
                  <a:pt x="3563218" y="0"/>
                </a:cubicBezTo>
                <a:cubicBezTo>
                  <a:pt x="3714870" y="-22287"/>
                  <a:pt x="3797893" y="12589"/>
                  <a:pt x="3901588" y="0"/>
                </a:cubicBezTo>
                <a:cubicBezTo>
                  <a:pt x="4005283" y="-12589"/>
                  <a:pt x="4300554" y="22383"/>
                  <a:pt x="4566661" y="0"/>
                </a:cubicBezTo>
                <a:cubicBezTo>
                  <a:pt x="4832768" y="-22383"/>
                  <a:pt x="4736805" y="28315"/>
                  <a:pt x="4905031" y="0"/>
                </a:cubicBezTo>
                <a:cubicBezTo>
                  <a:pt x="5073257" y="-28315"/>
                  <a:pt x="5277562" y="22889"/>
                  <a:pt x="5488428" y="0"/>
                </a:cubicBezTo>
                <a:cubicBezTo>
                  <a:pt x="5699294" y="-22889"/>
                  <a:pt x="5940183" y="39352"/>
                  <a:pt x="6153500" y="0"/>
                </a:cubicBezTo>
                <a:cubicBezTo>
                  <a:pt x="6366817" y="-39352"/>
                  <a:pt x="6421180" y="36107"/>
                  <a:pt x="6573546" y="0"/>
                </a:cubicBezTo>
                <a:cubicBezTo>
                  <a:pt x="6725912" y="-36107"/>
                  <a:pt x="6968997" y="53748"/>
                  <a:pt x="7075267" y="0"/>
                </a:cubicBezTo>
                <a:cubicBezTo>
                  <a:pt x="7181537" y="-53748"/>
                  <a:pt x="7369124" y="25481"/>
                  <a:pt x="7576988" y="0"/>
                </a:cubicBezTo>
                <a:cubicBezTo>
                  <a:pt x="7784852" y="-25481"/>
                  <a:pt x="8045108" y="11920"/>
                  <a:pt x="8312068" y="0"/>
                </a:cubicBezTo>
                <a:cubicBezTo>
                  <a:pt x="8375623" y="-7862"/>
                  <a:pt x="8444403" y="50765"/>
                  <a:pt x="8456581" y="144513"/>
                </a:cubicBezTo>
                <a:cubicBezTo>
                  <a:pt x="8500850" y="292861"/>
                  <a:pt x="8417972" y="473081"/>
                  <a:pt x="8456581" y="722550"/>
                </a:cubicBezTo>
                <a:cubicBezTo>
                  <a:pt x="8459938" y="795665"/>
                  <a:pt x="8393992" y="866310"/>
                  <a:pt x="8312068" y="867063"/>
                </a:cubicBezTo>
                <a:cubicBezTo>
                  <a:pt x="8129367" y="924639"/>
                  <a:pt x="7926176" y="800164"/>
                  <a:pt x="7728671" y="867063"/>
                </a:cubicBezTo>
                <a:cubicBezTo>
                  <a:pt x="7531166" y="933962"/>
                  <a:pt x="7504556" y="840223"/>
                  <a:pt x="7390301" y="867063"/>
                </a:cubicBezTo>
                <a:cubicBezTo>
                  <a:pt x="7276046" y="893903"/>
                  <a:pt x="6981200" y="831806"/>
                  <a:pt x="6806904" y="867063"/>
                </a:cubicBezTo>
                <a:cubicBezTo>
                  <a:pt x="6632608" y="902320"/>
                  <a:pt x="6472590" y="842619"/>
                  <a:pt x="6386859" y="867063"/>
                </a:cubicBezTo>
                <a:cubicBezTo>
                  <a:pt x="6301129" y="891507"/>
                  <a:pt x="6019538" y="828196"/>
                  <a:pt x="5803462" y="867063"/>
                </a:cubicBezTo>
                <a:cubicBezTo>
                  <a:pt x="5587386" y="905930"/>
                  <a:pt x="5622950" y="832176"/>
                  <a:pt x="5465092" y="867063"/>
                </a:cubicBezTo>
                <a:cubicBezTo>
                  <a:pt x="5307234" y="901950"/>
                  <a:pt x="4918303" y="823111"/>
                  <a:pt x="4718344" y="867063"/>
                </a:cubicBezTo>
                <a:cubicBezTo>
                  <a:pt x="4518385" y="911015"/>
                  <a:pt x="4141449" y="819843"/>
                  <a:pt x="3971596" y="867063"/>
                </a:cubicBezTo>
                <a:cubicBezTo>
                  <a:pt x="3801743" y="914283"/>
                  <a:pt x="3509234" y="797243"/>
                  <a:pt x="3224848" y="867063"/>
                </a:cubicBezTo>
                <a:cubicBezTo>
                  <a:pt x="2940462" y="936883"/>
                  <a:pt x="3054371" y="828421"/>
                  <a:pt x="2886478" y="867063"/>
                </a:cubicBezTo>
                <a:cubicBezTo>
                  <a:pt x="2718585" y="905705"/>
                  <a:pt x="2606113" y="843568"/>
                  <a:pt x="2466432" y="867063"/>
                </a:cubicBezTo>
                <a:cubicBezTo>
                  <a:pt x="2326751" y="890558"/>
                  <a:pt x="2064883" y="834227"/>
                  <a:pt x="1883035" y="867063"/>
                </a:cubicBezTo>
                <a:cubicBezTo>
                  <a:pt x="1701187" y="899899"/>
                  <a:pt x="1559880" y="864947"/>
                  <a:pt x="1381314" y="867063"/>
                </a:cubicBezTo>
                <a:cubicBezTo>
                  <a:pt x="1202748" y="869179"/>
                  <a:pt x="1087872" y="855065"/>
                  <a:pt x="961269" y="867063"/>
                </a:cubicBezTo>
                <a:cubicBezTo>
                  <a:pt x="834666" y="879061"/>
                  <a:pt x="473833" y="843557"/>
                  <a:pt x="144513" y="867063"/>
                </a:cubicBezTo>
                <a:cubicBezTo>
                  <a:pt x="49639" y="878284"/>
                  <a:pt x="8063" y="821919"/>
                  <a:pt x="0" y="722550"/>
                </a:cubicBezTo>
                <a:cubicBezTo>
                  <a:pt x="-55316" y="435784"/>
                  <a:pt x="46142" y="325554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0B76DBE-7EF4-D52F-1975-EB1945B0B3DC}"/>
              </a:ext>
            </a:extLst>
          </p:cNvPr>
          <p:cNvSpPr txBox="1"/>
          <p:nvPr/>
        </p:nvSpPr>
        <p:spPr>
          <a:xfrm>
            <a:off x="1447800" y="8287244"/>
            <a:ext cx="85802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chổi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quét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nhà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,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quét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sân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3277B4-F5ED-FC4E-07F8-5C1A956851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31984" y="2032724"/>
            <a:ext cx="3814392" cy="549695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D32623E-06D2-8A6A-5A05-5A34BE027A08}"/>
              </a:ext>
            </a:extLst>
          </p:cNvPr>
          <p:cNvSpPr/>
          <p:nvPr/>
        </p:nvSpPr>
        <p:spPr>
          <a:xfrm>
            <a:off x="11706126" y="7814910"/>
            <a:ext cx="3411998" cy="109673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An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toàn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91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62A742-EFCE-D917-5FB6-BEF593863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D6BFF3F-7961-A841-82BC-22F0DF780AA2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7D61E41-20E6-80BE-9BEB-B8245F3E8233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ED1358C-AA13-4751-D151-F99E41F65B64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3230B81-FC5C-81E0-766A-13344DBF7E79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F9D44E0-4B87-4359-B7BC-81DD193042F9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7F4F42-9CE0-4DDC-BEFC-0B0744132F01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33E8ED2-2CF7-E876-C034-F38B1F34420C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4064F1FB-3356-01D6-1269-425EC93804D1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E130863-4112-9289-8FEA-90CF2976FFF7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5523934-E371-145B-B9D0-C5840953B94A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C6943FE5-E71D-CAF7-07B1-86A9C07D1BA0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C1F011F7-0BC1-E65C-01ED-13BA3BF72422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27DD2B4-1427-0A68-930A-5CC06B344171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7427FA4-61A2-774E-67C2-DACF43A1EDDB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4B299A56-EEAB-CF37-E5F3-94836FEE954C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9FD82CAE-C68B-2856-04F8-656636EC1F5C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7CAA8254-52A6-EBCC-87F7-068FD4FF8D34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607AA110-0EA6-5D51-E41F-146EDE3E5481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0E8695F-236F-B48D-D96D-BAAC02DAFA7A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41EAE0C-F2F4-F2FF-0FE9-2A4B8ABB28C4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60F058-F339-2A95-8626-5C1FC049B986}"/>
              </a:ext>
            </a:extLst>
          </p:cNvPr>
          <p:cNvSpPr/>
          <p:nvPr/>
        </p:nvSpPr>
        <p:spPr>
          <a:xfrm>
            <a:off x="1283579" y="498105"/>
            <a:ext cx="7593088" cy="867063"/>
          </a:xfrm>
          <a:custGeom>
            <a:avLst/>
            <a:gdLst>
              <a:gd name="connsiteX0" fmla="*/ 0 w 7593088"/>
              <a:gd name="connsiteY0" fmla="*/ 144513 h 867063"/>
              <a:gd name="connsiteX1" fmla="*/ 144513 w 7593088"/>
              <a:gd name="connsiteY1" fmla="*/ 0 h 867063"/>
              <a:gd name="connsiteX2" fmla="*/ 852445 w 7593088"/>
              <a:gd name="connsiteY2" fmla="*/ 0 h 867063"/>
              <a:gd name="connsiteX3" fmla="*/ 1560377 w 7593088"/>
              <a:gd name="connsiteY3" fmla="*/ 0 h 867063"/>
              <a:gd name="connsiteX4" fmla="*/ 2268309 w 7593088"/>
              <a:gd name="connsiteY4" fmla="*/ 0 h 867063"/>
              <a:gd name="connsiteX5" fmla="*/ 2757120 w 7593088"/>
              <a:gd name="connsiteY5" fmla="*/ 0 h 867063"/>
              <a:gd name="connsiteX6" fmla="*/ 3318971 w 7593088"/>
              <a:gd name="connsiteY6" fmla="*/ 0 h 867063"/>
              <a:gd name="connsiteX7" fmla="*/ 4026903 w 7593088"/>
              <a:gd name="connsiteY7" fmla="*/ 0 h 867063"/>
              <a:gd name="connsiteX8" fmla="*/ 4369632 w 7593088"/>
              <a:gd name="connsiteY8" fmla="*/ 0 h 867063"/>
              <a:gd name="connsiteX9" fmla="*/ 4785402 w 7593088"/>
              <a:gd name="connsiteY9" fmla="*/ 0 h 867063"/>
              <a:gd name="connsiteX10" fmla="*/ 5274212 w 7593088"/>
              <a:gd name="connsiteY10" fmla="*/ 0 h 867063"/>
              <a:gd name="connsiteX11" fmla="*/ 5763022 w 7593088"/>
              <a:gd name="connsiteY11" fmla="*/ 0 h 867063"/>
              <a:gd name="connsiteX12" fmla="*/ 6324873 w 7593088"/>
              <a:gd name="connsiteY12" fmla="*/ 0 h 867063"/>
              <a:gd name="connsiteX13" fmla="*/ 6959765 w 7593088"/>
              <a:gd name="connsiteY13" fmla="*/ 0 h 867063"/>
              <a:gd name="connsiteX14" fmla="*/ 7448575 w 7593088"/>
              <a:gd name="connsiteY14" fmla="*/ 0 h 867063"/>
              <a:gd name="connsiteX15" fmla="*/ 7593088 w 7593088"/>
              <a:gd name="connsiteY15" fmla="*/ 144513 h 867063"/>
              <a:gd name="connsiteX16" fmla="*/ 7593088 w 7593088"/>
              <a:gd name="connsiteY16" fmla="*/ 722550 h 867063"/>
              <a:gd name="connsiteX17" fmla="*/ 7448575 w 7593088"/>
              <a:gd name="connsiteY17" fmla="*/ 867063 h 867063"/>
              <a:gd name="connsiteX18" fmla="*/ 6813683 w 7593088"/>
              <a:gd name="connsiteY18" fmla="*/ 867063 h 867063"/>
              <a:gd name="connsiteX19" fmla="*/ 6470954 w 7593088"/>
              <a:gd name="connsiteY19" fmla="*/ 867063 h 867063"/>
              <a:gd name="connsiteX20" fmla="*/ 5909103 w 7593088"/>
              <a:gd name="connsiteY20" fmla="*/ 867063 h 867063"/>
              <a:gd name="connsiteX21" fmla="*/ 5420293 w 7593088"/>
              <a:gd name="connsiteY21" fmla="*/ 867063 h 867063"/>
              <a:gd name="connsiteX22" fmla="*/ 5004523 w 7593088"/>
              <a:gd name="connsiteY22" fmla="*/ 867063 h 867063"/>
              <a:gd name="connsiteX23" fmla="*/ 4661794 w 7593088"/>
              <a:gd name="connsiteY23" fmla="*/ 867063 h 867063"/>
              <a:gd name="connsiteX24" fmla="*/ 4319065 w 7593088"/>
              <a:gd name="connsiteY24" fmla="*/ 867063 h 867063"/>
              <a:gd name="connsiteX25" fmla="*/ 3684174 w 7593088"/>
              <a:gd name="connsiteY25" fmla="*/ 867063 h 867063"/>
              <a:gd name="connsiteX26" fmla="*/ 3341445 w 7593088"/>
              <a:gd name="connsiteY26" fmla="*/ 867063 h 867063"/>
              <a:gd name="connsiteX27" fmla="*/ 2706553 w 7593088"/>
              <a:gd name="connsiteY27" fmla="*/ 867063 h 867063"/>
              <a:gd name="connsiteX28" fmla="*/ 2363824 w 7593088"/>
              <a:gd name="connsiteY28" fmla="*/ 867063 h 867063"/>
              <a:gd name="connsiteX29" fmla="*/ 1728933 w 7593088"/>
              <a:gd name="connsiteY29" fmla="*/ 867063 h 867063"/>
              <a:gd name="connsiteX30" fmla="*/ 1386204 w 7593088"/>
              <a:gd name="connsiteY30" fmla="*/ 867063 h 867063"/>
              <a:gd name="connsiteX31" fmla="*/ 1043474 w 7593088"/>
              <a:gd name="connsiteY31" fmla="*/ 867063 h 867063"/>
              <a:gd name="connsiteX32" fmla="*/ 144513 w 7593088"/>
              <a:gd name="connsiteY32" fmla="*/ 867063 h 867063"/>
              <a:gd name="connsiteX33" fmla="*/ 0 w 7593088"/>
              <a:gd name="connsiteY33" fmla="*/ 722550 h 867063"/>
              <a:gd name="connsiteX34" fmla="*/ 0 w 7593088"/>
              <a:gd name="connsiteY34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93088" h="867063" fill="none" extrusionOk="0">
                <a:moveTo>
                  <a:pt x="0" y="144513"/>
                </a:moveTo>
                <a:cubicBezTo>
                  <a:pt x="-6110" y="61747"/>
                  <a:pt x="60448" y="-8980"/>
                  <a:pt x="144513" y="0"/>
                </a:cubicBezTo>
                <a:cubicBezTo>
                  <a:pt x="287935" y="-23812"/>
                  <a:pt x="637728" y="74383"/>
                  <a:pt x="852445" y="0"/>
                </a:cubicBezTo>
                <a:cubicBezTo>
                  <a:pt x="1067162" y="-74383"/>
                  <a:pt x="1329846" y="30071"/>
                  <a:pt x="1560377" y="0"/>
                </a:cubicBezTo>
                <a:cubicBezTo>
                  <a:pt x="1790908" y="-30071"/>
                  <a:pt x="1951656" y="2840"/>
                  <a:pt x="2268309" y="0"/>
                </a:cubicBezTo>
                <a:cubicBezTo>
                  <a:pt x="2584962" y="-2840"/>
                  <a:pt x="2583779" y="52020"/>
                  <a:pt x="2757120" y="0"/>
                </a:cubicBezTo>
                <a:cubicBezTo>
                  <a:pt x="2930461" y="-52020"/>
                  <a:pt x="3048575" y="28937"/>
                  <a:pt x="3318971" y="0"/>
                </a:cubicBezTo>
                <a:cubicBezTo>
                  <a:pt x="3589367" y="-28937"/>
                  <a:pt x="3810107" y="34657"/>
                  <a:pt x="4026903" y="0"/>
                </a:cubicBezTo>
                <a:cubicBezTo>
                  <a:pt x="4243699" y="-34657"/>
                  <a:pt x="4279280" y="35355"/>
                  <a:pt x="4369632" y="0"/>
                </a:cubicBezTo>
                <a:cubicBezTo>
                  <a:pt x="4459984" y="-35355"/>
                  <a:pt x="4614848" y="39284"/>
                  <a:pt x="4785402" y="0"/>
                </a:cubicBezTo>
                <a:cubicBezTo>
                  <a:pt x="4955956" y="-39284"/>
                  <a:pt x="5112624" y="43281"/>
                  <a:pt x="5274212" y="0"/>
                </a:cubicBezTo>
                <a:cubicBezTo>
                  <a:pt x="5435800" y="-43281"/>
                  <a:pt x="5532666" y="39888"/>
                  <a:pt x="5763022" y="0"/>
                </a:cubicBezTo>
                <a:cubicBezTo>
                  <a:pt x="5993378" y="-39888"/>
                  <a:pt x="6196502" y="36225"/>
                  <a:pt x="6324873" y="0"/>
                </a:cubicBezTo>
                <a:cubicBezTo>
                  <a:pt x="6453244" y="-36225"/>
                  <a:pt x="6802208" y="37126"/>
                  <a:pt x="6959765" y="0"/>
                </a:cubicBezTo>
                <a:cubicBezTo>
                  <a:pt x="7117322" y="-37126"/>
                  <a:pt x="7252513" y="42567"/>
                  <a:pt x="7448575" y="0"/>
                </a:cubicBezTo>
                <a:cubicBezTo>
                  <a:pt x="7534315" y="-10690"/>
                  <a:pt x="7610472" y="64465"/>
                  <a:pt x="7593088" y="144513"/>
                </a:cubicBezTo>
                <a:cubicBezTo>
                  <a:pt x="7602197" y="377549"/>
                  <a:pt x="7547201" y="564433"/>
                  <a:pt x="7593088" y="722550"/>
                </a:cubicBezTo>
                <a:cubicBezTo>
                  <a:pt x="7611297" y="796295"/>
                  <a:pt x="7521465" y="865448"/>
                  <a:pt x="7448575" y="867063"/>
                </a:cubicBezTo>
                <a:cubicBezTo>
                  <a:pt x="7266326" y="926077"/>
                  <a:pt x="7087907" y="807185"/>
                  <a:pt x="6813683" y="867063"/>
                </a:cubicBezTo>
                <a:cubicBezTo>
                  <a:pt x="6539459" y="926941"/>
                  <a:pt x="6594896" y="863017"/>
                  <a:pt x="6470954" y="867063"/>
                </a:cubicBezTo>
                <a:cubicBezTo>
                  <a:pt x="6347012" y="871109"/>
                  <a:pt x="6116038" y="847488"/>
                  <a:pt x="5909103" y="867063"/>
                </a:cubicBezTo>
                <a:cubicBezTo>
                  <a:pt x="5702168" y="886638"/>
                  <a:pt x="5615664" y="862622"/>
                  <a:pt x="5420293" y="867063"/>
                </a:cubicBezTo>
                <a:cubicBezTo>
                  <a:pt x="5224922" y="871504"/>
                  <a:pt x="5111262" y="817961"/>
                  <a:pt x="5004523" y="867063"/>
                </a:cubicBezTo>
                <a:cubicBezTo>
                  <a:pt x="4897784" y="916165"/>
                  <a:pt x="4804638" y="866902"/>
                  <a:pt x="4661794" y="867063"/>
                </a:cubicBezTo>
                <a:cubicBezTo>
                  <a:pt x="4518950" y="867224"/>
                  <a:pt x="4427552" y="844618"/>
                  <a:pt x="4319065" y="867063"/>
                </a:cubicBezTo>
                <a:cubicBezTo>
                  <a:pt x="4210578" y="889508"/>
                  <a:pt x="3907639" y="824373"/>
                  <a:pt x="3684174" y="867063"/>
                </a:cubicBezTo>
                <a:cubicBezTo>
                  <a:pt x="3460709" y="909753"/>
                  <a:pt x="3468268" y="831321"/>
                  <a:pt x="3341445" y="867063"/>
                </a:cubicBezTo>
                <a:cubicBezTo>
                  <a:pt x="3214622" y="902805"/>
                  <a:pt x="2996889" y="794887"/>
                  <a:pt x="2706553" y="867063"/>
                </a:cubicBezTo>
                <a:cubicBezTo>
                  <a:pt x="2416217" y="939239"/>
                  <a:pt x="2450777" y="832529"/>
                  <a:pt x="2363824" y="867063"/>
                </a:cubicBezTo>
                <a:cubicBezTo>
                  <a:pt x="2276871" y="901597"/>
                  <a:pt x="2029397" y="814999"/>
                  <a:pt x="1728933" y="867063"/>
                </a:cubicBezTo>
                <a:cubicBezTo>
                  <a:pt x="1428469" y="919127"/>
                  <a:pt x="1509679" y="839486"/>
                  <a:pt x="1386204" y="867063"/>
                </a:cubicBezTo>
                <a:cubicBezTo>
                  <a:pt x="1262729" y="894640"/>
                  <a:pt x="1141619" y="840839"/>
                  <a:pt x="1043474" y="867063"/>
                </a:cubicBezTo>
                <a:cubicBezTo>
                  <a:pt x="945329" y="893287"/>
                  <a:pt x="335851" y="821164"/>
                  <a:pt x="144513" y="867063"/>
                </a:cubicBezTo>
                <a:cubicBezTo>
                  <a:pt x="62564" y="869369"/>
                  <a:pt x="474" y="792759"/>
                  <a:pt x="0" y="722550"/>
                </a:cubicBezTo>
                <a:cubicBezTo>
                  <a:pt x="-11136" y="478189"/>
                  <a:pt x="23792" y="311023"/>
                  <a:pt x="0" y="144513"/>
                </a:cubicBezTo>
                <a:close/>
              </a:path>
              <a:path w="7593088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93468" y="-18699"/>
                  <a:pt x="646184" y="49133"/>
                  <a:pt x="779405" y="0"/>
                </a:cubicBezTo>
                <a:cubicBezTo>
                  <a:pt x="912626" y="-49133"/>
                  <a:pt x="1176878" y="8729"/>
                  <a:pt x="1414296" y="0"/>
                </a:cubicBezTo>
                <a:cubicBezTo>
                  <a:pt x="1651714" y="-8729"/>
                  <a:pt x="1776558" y="4836"/>
                  <a:pt x="2122228" y="0"/>
                </a:cubicBezTo>
                <a:cubicBezTo>
                  <a:pt x="2467898" y="-4836"/>
                  <a:pt x="2371767" y="26315"/>
                  <a:pt x="2537998" y="0"/>
                </a:cubicBezTo>
                <a:cubicBezTo>
                  <a:pt x="2704229" y="-26315"/>
                  <a:pt x="2928283" y="11484"/>
                  <a:pt x="3026808" y="0"/>
                </a:cubicBezTo>
                <a:cubicBezTo>
                  <a:pt x="3125333" y="-11484"/>
                  <a:pt x="3251496" y="46907"/>
                  <a:pt x="3442578" y="0"/>
                </a:cubicBezTo>
                <a:cubicBezTo>
                  <a:pt x="3633660" y="-46907"/>
                  <a:pt x="3657443" y="1149"/>
                  <a:pt x="3785307" y="0"/>
                </a:cubicBezTo>
                <a:cubicBezTo>
                  <a:pt x="3913171" y="-1149"/>
                  <a:pt x="4243211" y="2781"/>
                  <a:pt x="4420199" y="0"/>
                </a:cubicBezTo>
                <a:cubicBezTo>
                  <a:pt x="4597187" y="-2781"/>
                  <a:pt x="4658108" y="33442"/>
                  <a:pt x="4762928" y="0"/>
                </a:cubicBezTo>
                <a:cubicBezTo>
                  <a:pt x="4867748" y="-33442"/>
                  <a:pt x="5108099" y="49617"/>
                  <a:pt x="5324779" y="0"/>
                </a:cubicBezTo>
                <a:cubicBezTo>
                  <a:pt x="5541459" y="-49617"/>
                  <a:pt x="5795943" y="61917"/>
                  <a:pt x="5959670" y="0"/>
                </a:cubicBezTo>
                <a:cubicBezTo>
                  <a:pt x="6123397" y="-61917"/>
                  <a:pt x="6222508" y="5989"/>
                  <a:pt x="6375440" y="0"/>
                </a:cubicBezTo>
                <a:cubicBezTo>
                  <a:pt x="6528372" y="-5989"/>
                  <a:pt x="6621484" y="40037"/>
                  <a:pt x="6864250" y="0"/>
                </a:cubicBezTo>
                <a:cubicBezTo>
                  <a:pt x="7107016" y="-40037"/>
                  <a:pt x="7267585" y="70062"/>
                  <a:pt x="7448575" y="0"/>
                </a:cubicBezTo>
                <a:cubicBezTo>
                  <a:pt x="7531535" y="9311"/>
                  <a:pt x="7603468" y="74847"/>
                  <a:pt x="7593088" y="144513"/>
                </a:cubicBezTo>
                <a:cubicBezTo>
                  <a:pt x="7629392" y="322748"/>
                  <a:pt x="7542945" y="504623"/>
                  <a:pt x="7593088" y="722550"/>
                </a:cubicBezTo>
                <a:cubicBezTo>
                  <a:pt x="7592042" y="812025"/>
                  <a:pt x="7537680" y="859798"/>
                  <a:pt x="7448575" y="867063"/>
                </a:cubicBezTo>
                <a:cubicBezTo>
                  <a:pt x="7296827" y="909418"/>
                  <a:pt x="7211551" y="856763"/>
                  <a:pt x="7032805" y="867063"/>
                </a:cubicBezTo>
                <a:cubicBezTo>
                  <a:pt x="6854059" y="877363"/>
                  <a:pt x="6845809" y="852555"/>
                  <a:pt x="6690076" y="867063"/>
                </a:cubicBezTo>
                <a:cubicBezTo>
                  <a:pt x="6534343" y="881571"/>
                  <a:pt x="6512039" y="858201"/>
                  <a:pt x="6347347" y="867063"/>
                </a:cubicBezTo>
                <a:cubicBezTo>
                  <a:pt x="6182655" y="875925"/>
                  <a:pt x="5996393" y="800310"/>
                  <a:pt x="5785496" y="867063"/>
                </a:cubicBezTo>
                <a:cubicBezTo>
                  <a:pt x="5574599" y="933816"/>
                  <a:pt x="5521702" y="846331"/>
                  <a:pt x="5369727" y="867063"/>
                </a:cubicBezTo>
                <a:cubicBezTo>
                  <a:pt x="5217752" y="887795"/>
                  <a:pt x="5026350" y="801434"/>
                  <a:pt x="4807876" y="867063"/>
                </a:cubicBezTo>
                <a:cubicBezTo>
                  <a:pt x="4589402" y="932692"/>
                  <a:pt x="4635058" y="831460"/>
                  <a:pt x="4465147" y="867063"/>
                </a:cubicBezTo>
                <a:cubicBezTo>
                  <a:pt x="4295236" y="902666"/>
                  <a:pt x="4010992" y="841075"/>
                  <a:pt x="3757214" y="867063"/>
                </a:cubicBezTo>
                <a:cubicBezTo>
                  <a:pt x="3503436" y="893051"/>
                  <a:pt x="3345765" y="817810"/>
                  <a:pt x="3049282" y="867063"/>
                </a:cubicBezTo>
                <a:cubicBezTo>
                  <a:pt x="2752799" y="916316"/>
                  <a:pt x="2675031" y="836010"/>
                  <a:pt x="2341350" y="867063"/>
                </a:cubicBezTo>
                <a:cubicBezTo>
                  <a:pt x="2007669" y="898116"/>
                  <a:pt x="2108671" y="866709"/>
                  <a:pt x="1998621" y="867063"/>
                </a:cubicBezTo>
                <a:cubicBezTo>
                  <a:pt x="1888571" y="867417"/>
                  <a:pt x="1684962" y="850020"/>
                  <a:pt x="1582851" y="867063"/>
                </a:cubicBezTo>
                <a:cubicBezTo>
                  <a:pt x="1480740" y="884106"/>
                  <a:pt x="1296750" y="832521"/>
                  <a:pt x="1021000" y="867063"/>
                </a:cubicBezTo>
                <a:cubicBezTo>
                  <a:pt x="745250" y="901605"/>
                  <a:pt x="393387" y="763542"/>
                  <a:pt x="144513" y="867063"/>
                </a:cubicBezTo>
                <a:cubicBezTo>
                  <a:pt x="66658" y="887257"/>
                  <a:pt x="23311" y="807314"/>
                  <a:pt x="0" y="722550"/>
                </a:cubicBezTo>
                <a:cubicBezTo>
                  <a:pt x="-7931" y="535966"/>
                  <a:pt x="47480" y="266573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E6DD1F05-C96C-4E4E-19FF-13AE76957276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Nhận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xét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vi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dưới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D3F0B3-AB8C-8AFA-62DE-A0C1A949D0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1059" y="1688971"/>
            <a:ext cx="15346219" cy="78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F50F78-B2F3-F7C5-5F14-614DF1D94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971C8D9-6D3B-F578-B15F-CE54C5E180E0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C949182-C185-E1AF-74E3-29A933AFDF58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8592F47-399D-99C5-3C1E-A4AF354FE389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7CCFA0C-02E2-9929-8DD7-09CA8C33FF1F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86070C6-3411-14D8-B852-50B2540B83B4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D3E8DC0-84F8-FA2D-1E3C-D65530177F29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314084E-7852-880B-E8BA-D57F675F2C0D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CF7893FE-BB97-4859-DBC1-8853A406D06D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F282934-13C2-EF23-4140-83F8CF1DEFCF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3BB23CA-1C83-3E03-D063-04E54BFD38C1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AD863074-4BCA-3C97-7439-A2760A8936D7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53A5212-9668-BC90-EFA9-3B3A7D285667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1A2E3E8-2BBB-C0B3-DF1B-D8AB28B0E8C7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10438CE-41BE-4620-452B-2999D93CA772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1C289788-7D14-833B-51A1-4907A3AC7148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D9383F26-9142-BE2D-6A33-8195BD564AF3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45D92DD4-0CD7-0542-E966-A69CEEE935B0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27B7BE87-A198-1685-485F-5DAC54144727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44404DA-243D-C3B5-6E38-8156C198533A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2DBB7F-FFFF-043B-4F01-31E10B2CB65B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D5BFA0-F729-092C-38CE-B6E66FA48946}"/>
              </a:ext>
            </a:extLst>
          </p:cNvPr>
          <p:cNvSpPr/>
          <p:nvPr/>
        </p:nvSpPr>
        <p:spPr>
          <a:xfrm>
            <a:off x="1283579" y="498105"/>
            <a:ext cx="7593088" cy="867063"/>
          </a:xfrm>
          <a:custGeom>
            <a:avLst/>
            <a:gdLst>
              <a:gd name="connsiteX0" fmla="*/ 0 w 7593088"/>
              <a:gd name="connsiteY0" fmla="*/ 144513 h 867063"/>
              <a:gd name="connsiteX1" fmla="*/ 144513 w 7593088"/>
              <a:gd name="connsiteY1" fmla="*/ 0 h 867063"/>
              <a:gd name="connsiteX2" fmla="*/ 852445 w 7593088"/>
              <a:gd name="connsiteY2" fmla="*/ 0 h 867063"/>
              <a:gd name="connsiteX3" fmla="*/ 1560377 w 7593088"/>
              <a:gd name="connsiteY3" fmla="*/ 0 h 867063"/>
              <a:gd name="connsiteX4" fmla="*/ 2268309 w 7593088"/>
              <a:gd name="connsiteY4" fmla="*/ 0 h 867063"/>
              <a:gd name="connsiteX5" fmla="*/ 2757120 w 7593088"/>
              <a:gd name="connsiteY5" fmla="*/ 0 h 867063"/>
              <a:gd name="connsiteX6" fmla="*/ 3318971 w 7593088"/>
              <a:gd name="connsiteY6" fmla="*/ 0 h 867063"/>
              <a:gd name="connsiteX7" fmla="*/ 4026903 w 7593088"/>
              <a:gd name="connsiteY7" fmla="*/ 0 h 867063"/>
              <a:gd name="connsiteX8" fmla="*/ 4369632 w 7593088"/>
              <a:gd name="connsiteY8" fmla="*/ 0 h 867063"/>
              <a:gd name="connsiteX9" fmla="*/ 4785402 w 7593088"/>
              <a:gd name="connsiteY9" fmla="*/ 0 h 867063"/>
              <a:gd name="connsiteX10" fmla="*/ 5274212 w 7593088"/>
              <a:gd name="connsiteY10" fmla="*/ 0 h 867063"/>
              <a:gd name="connsiteX11" fmla="*/ 5763022 w 7593088"/>
              <a:gd name="connsiteY11" fmla="*/ 0 h 867063"/>
              <a:gd name="connsiteX12" fmla="*/ 6324873 w 7593088"/>
              <a:gd name="connsiteY12" fmla="*/ 0 h 867063"/>
              <a:gd name="connsiteX13" fmla="*/ 6959765 w 7593088"/>
              <a:gd name="connsiteY13" fmla="*/ 0 h 867063"/>
              <a:gd name="connsiteX14" fmla="*/ 7448575 w 7593088"/>
              <a:gd name="connsiteY14" fmla="*/ 0 h 867063"/>
              <a:gd name="connsiteX15" fmla="*/ 7593088 w 7593088"/>
              <a:gd name="connsiteY15" fmla="*/ 144513 h 867063"/>
              <a:gd name="connsiteX16" fmla="*/ 7593088 w 7593088"/>
              <a:gd name="connsiteY16" fmla="*/ 722550 h 867063"/>
              <a:gd name="connsiteX17" fmla="*/ 7448575 w 7593088"/>
              <a:gd name="connsiteY17" fmla="*/ 867063 h 867063"/>
              <a:gd name="connsiteX18" fmla="*/ 6813683 w 7593088"/>
              <a:gd name="connsiteY18" fmla="*/ 867063 h 867063"/>
              <a:gd name="connsiteX19" fmla="*/ 6470954 w 7593088"/>
              <a:gd name="connsiteY19" fmla="*/ 867063 h 867063"/>
              <a:gd name="connsiteX20" fmla="*/ 5909103 w 7593088"/>
              <a:gd name="connsiteY20" fmla="*/ 867063 h 867063"/>
              <a:gd name="connsiteX21" fmla="*/ 5420293 w 7593088"/>
              <a:gd name="connsiteY21" fmla="*/ 867063 h 867063"/>
              <a:gd name="connsiteX22" fmla="*/ 5004523 w 7593088"/>
              <a:gd name="connsiteY22" fmla="*/ 867063 h 867063"/>
              <a:gd name="connsiteX23" fmla="*/ 4661794 w 7593088"/>
              <a:gd name="connsiteY23" fmla="*/ 867063 h 867063"/>
              <a:gd name="connsiteX24" fmla="*/ 4319065 w 7593088"/>
              <a:gd name="connsiteY24" fmla="*/ 867063 h 867063"/>
              <a:gd name="connsiteX25" fmla="*/ 3684174 w 7593088"/>
              <a:gd name="connsiteY25" fmla="*/ 867063 h 867063"/>
              <a:gd name="connsiteX26" fmla="*/ 3341445 w 7593088"/>
              <a:gd name="connsiteY26" fmla="*/ 867063 h 867063"/>
              <a:gd name="connsiteX27" fmla="*/ 2706553 w 7593088"/>
              <a:gd name="connsiteY27" fmla="*/ 867063 h 867063"/>
              <a:gd name="connsiteX28" fmla="*/ 2363824 w 7593088"/>
              <a:gd name="connsiteY28" fmla="*/ 867063 h 867063"/>
              <a:gd name="connsiteX29" fmla="*/ 1728933 w 7593088"/>
              <a:gd name="connsiteY29" fmla="*/ 867063 h 867063"/>
              <a:gd name="connsiteX30" fmla="*/ 1386204 w 7593088"/>
              <a:gd name="connsiteY30" fmla="*/ 867063 h 867063"/>
              <a:gd name="connsiteX31" fmla="*/ 1043474 w 7593088"/>
              <a:gd name="connsiteY31" fmla="*/ 867063 h 867063"/>
              <a:gd name="connsiteX32" fmla="*/ 144513 w 7593088"/>
              <a:gd name="connsiteY32" fmla="*/ 867063 h 867063"/>
              <a:gd name="connsiteX33" fmla="*/ 0 w 7593088"/>
              <a:gd name="connsiteY33" fmla="*/ 722550 h 867063"/>
              <a:gd name="connsiteX34" fmla="*/ 0 w 7593088"/>
              <a:gd name="connsiteY34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93088" h="867063" fill="none" extrusionOk="0">
                <a:moveTo>
                  <a:pt x="0" y="144513"/>
                </a:moveTo>
                <a:cubicBezTo>
                  <a:pt x="-6110" y="61747"/>
                  <a:pt x="60448" y="-8980"/>
                  <a:pt x="144513" y="0"/>
                </a:cubicBezTo>
                <a:cubicBezTo>
                  <a:pt x="287935" y="-23812"/>
                  <a:pt x="637728" y="74383"/>
                  <a:pt x="852445" y="0"/>
                </a:cubicBezTo>
                <a:cubicBezTo>
                  <a:pt x="1067162" y="-74383"/>
                  <a:pt x="1329846" y="30071"/>
                  <a:pt x="1560377" y="0"/>
                </a:cubicBezTo>
                <a:cubicBezTo>
                  <a:pt x="1790908" y="-30071"/>
                  <a:pt x="1951656" y="2840"/>
                  <a:pt x="2268309" y="0"/>
                </a:cubicBezTo>
                <a:cubicBezTo>
                  <a:pt x="2584962" y="-2840"/>
                  <a:pt x="2583779" y="52020"/>
                  <a:pt x="2757120" y="0"/>
                </a:cubicBezTo>
                <a:cubicBezTo>
                  <a:pt x="2930461" y="-52020"/>
                  <a:pt x="3048575" y="28937"/>
                  <a:pt x="3318971" y="0"/>
                </a:cubicBezTo>
                <a:cubicBezTo>
                  <a:pt x="3589367" y="-28937"/>
                  <a:pt x="3810107" y="34657"/>
                  <a:pt x="4026903" y="0"/>
                </a:cubicBezTo>
                <a:cubicBezTo>
                  <a:pt x="4243699" y="-34657"/>
                  <a:pt x="4279280" y="35355"/>
                  <a:pt x="4369632" y="0"/>
                </a:cubicBezTo>
                <a:cubicBezTo>
                  <a:pt x="4459984" y="-35355"/>
                  <a:pt x="4614848" y="39284"/>
                  <a:pt x="4785402" y="0"/>
                </a:cubicBezTo>
                <a:cubicBezTo>
                  <a:pt x="4955956" y="-39284"/>
                  <a:pt x="5112624" y="43281"/>
                  <a:pt x="5274212" y="0"/>
                </a:cubicBezTo>
                <a:cubicBezTo>
                  <a:pt x="5435800" y="-43281"/>
                  <a:pt x="5532666" y="39888"/>
                  <a:pt x="5763022" y="0"/>
                </a:cubicBezTo>
                <a:cubicBezTo>
                  <a:pt x="5993378" y="-39888"/>
                  <a:pt x="6196502" y="36225"/>
                  <a:pt x="6324873" y="0"/>
                </a:cubicBezTo>
                <a:cubicBezTo>
                  <a:pt x="6453244" y="-36225"/>
                  <a:pt x="6802208" y="37126"/>
                  <a:pt x="6959765" y="0"/>
                </a:cubicBezTo>
                <a:cubicBezTo>
                  <a:pt x="7117322" y="-37126"/>
                  <a:pt x="7252513" y="42567"/>
                  <a:pt x="7448575" y="0"/>
                </a:cubicBezTo>
                <a:cubicBezTo>
                  <a:pt x="7534315" y="-10690"/>
                  <a:pt x="7610472" y="64465"/>
                  <a:pt x="7593088" y="144513"/>
                </a:cubicBezTo>
                <a:cubicBezTo>
                  <a:pt x="7602197" y="377549"/>
                  <a:pt x="7547201" y="564433"/>
                  <a:pt x="7593088" y="722550"/>
                </a:cubicBezTo>
                <a:cubicBezTo>
                  <a:pt x="7611297" y="796295"/>
                  <a:pt x="7521465" y="865448"/>
                  <a:pt x="7448575" y="867063"/>
                </a:cubicBezTo>
                <a:cubicBezTo>
                  <a:pt x="7266326" y="926077"/>
                  <a:pt x="7087907" y="807185"/>
                  <a:pt x="6813683" y="867063"/>
                </a:cubicBezTo>
                <a:cubicBezTo>
                  <a:pt x="6539459" y="926941"/>
                  <a:pt x="6594896" y="863017"/>
                  <a:pt x="6470954" y="867063"/>
                </a:cubicBezTo>
                <a:cubicBezTo>
                  <a:pt x="6347012" y="871109"/>
                  <a:pt x="6116038" y="847488"/>
                  <a:pt x="5909103" y="867063"/>
                </a:cubicBezTo>
                <a:cubicBezTo>
                  <a:pt x="5702168" y="886638"/>
                  <a:pt x="5615664" y="862622"/>
                  <a:pt x="5420293" y="867063"/>
                </a:cubicBezTo>
                <a:cubicBezTo>
                  <a:pt x="5224922" y="871504"/>
                  <a:pt x="5111262" y="817961"/>
                  <a:pt x="5004523" y="867063"/>
                </a:cubicBezTo>
                <a:cubicBezTo>
                  <a:pt x="4897784" y="916165"/>
                  <a:pt x="4804638" y="866902"/>
                  <a:pt x="4661794" y="867063"/>
                </a:cubicBezTo>
                <a:cubicBezTo>
                  <a:pt x="4518950" y="867224"/>
                  <a:pt x="4427552" y="844618"/>
                  <a:pt x="4319065" y="867063"/>
                </a:cubicBezTo>
                <a:cubicBezTo>
                  <a:pt x="4210578" y="889508"/>
                  <a:pt x="3907639" y="824373"/>
                  <a:pt x="3684174" y="867063"/>
                </a:cubicBezTo>
                <a:cubicBezTo>
                  <a:pt x="3460709" y="909753"/>
                  <a:pt x="3468268" y="831321"/>
                  <a:pt x="3341445" y="867063"/>
                </a:cubicBezTo>
                <a:cubicBezTo>
                  <a:pt x="3214622" y="902805"/>
                  <a:pt x="2996889" y="794887"/>
                  <a:pt x="2706553" y="867063"/>
                </a:cubicBezTo>
                <a:cubicBezTo>
                  <a:pt x="2416217" y="939239"/>
                  <a:pt x="2450777" y="832529"/>
                  <a:pt x="2363824" y="867063"/>
                </a:cubicBezTo>
                <a:cubicBezTo>
                  <a:pt x="2276871" y="901597"/>
                  <a:pt x="2029397" y="814999"/>
                  <a:pt x="1728933" y="867063"/>
                </a:cubicBezTo>
                <a:cubicBezTo>
                  <a:pt x="1428469" y="919127"/>
                  <a:pt x="1509679" y="839486"/>
                  <a:pt x="1386204" y="867063"/>
                </a:cubicBezTo>
                <a:cubicBezTo>
                  <a:pt x="1262729" y="894640"/>
                  <a:pt x="1141619" y="840839"/>
                  <a:pt x="1043474" y="867063"/>
                </a:cubicBezTo>
                <a:cubicBezTo>
                  <a:pt x="945329" y="893287"/>
                  <a:pt x="335851" y="821164"/>
                  <a:pt x="144513" y="867063"/>
                </a:cubicBezTo>
                <a:cubicBezTo>
                  <a:pt x="62564" y="869369"/>
                  <a:pt x="474" y="792759"/>
                  <a:pt x="0" y="722550"/>
                </a:cubicBezTo>
                <a:cubicBezTo>
                  <a:pt x="-11136" y="478189"/>
                  <a:pt x="23792" y="311023"/>
                  <a:pt x="0" y="144513"/>
                </a:cubicBezTo>
                <a:close/>
              </a:path>
              <a:path w="7593088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93468" y="-18699"/>
                  <a:pt x="646184" y="49133"/>
                  <a:pt x="779405" y="0"/>
                </a:cubicBezTo>
                <a:cubicBezTo>
                  <a:pt x="912626" y="-49133"/>
                  <a:pt x="1176878" y="8729"/>
                  <a:pt x="1414296" y="0"/>
                </a:cubicBezTo>
                <a:cubicBezTo>
                  <a:pt x="1651714" y="-8729"/>
                  <a:pt x="1776558" y="4836"/>
                  <a:pt x="2122228" y="0"/>
                </a:cubicBezTo>
                <a:cubicBezTo>
                  <a:pt x="2467898" y="-4836"/>
                  <a:pt x="2371767" y="26315"/>
                  <a:pt x="2537998" y="0"/>
                </a:cubicBezTo>
                <a:cubicBezTo>
                  <a:pt x="2704229" y="-26315"/>
                  <a:pt x="2928283" y="11484"/>
                  <a:pt x="3026808" y="0"/>
                </a:cubicBezTo>
                <a:cubicBezTo>
                  <a:pt x="3125333" y="-11484"/>
                  <a:pt x="3251496" y="46907"/>
                  <a:pt x="3442578" y="0"/>
                </a:cubicBezTo>
                <a:cubicBezTo>
                  <a:pt x="3633660" y="-46907"/>
                  <a:pt x="3657443" y="1149"/>
                  <a:pt x="3785307" y="0"/>
                </a:cubicBezTo>
                <a:cubicBezTo>
                  <a:pt x="3913171" y="-1149"/>
                  <a:pt x="4243211" y="2781"/>
                  <a:pt x="4420199" y="0"/>
                </a:cubicBezTo>
                <a:cubicBezTo>
                  <a:pt x="4597187" y="-2781"/>
                  <a:pt x="4658108" y="33442"/>
                  <a:pt x="4762928" y="0"/>
                </a:cubicBezTo>
                <a:cubicBezTo>
                  <a:pt x="4867748" y="-33442"/>
                  <a:pt x="5108099" y="49617"/>
                  <a:pt x="5324779" y="0"/>
                </a:cubicBezTo>
                <a:cubicBezTo>
                  <a:pt x="5541459" y="-49617"/>
                  <a:pt x="5795943" y="61917"/>
                  <a:pt x="5959670" y="0"/>
                </a:cubicBezTo>
                <a:cubicBezTo>
                  <a:pt x="6123397" y="-61917"/>
                  <a:pt x="6222508" y="5989"/>
                  <a:pt x="6375440" y="0"/>
                </a:cubicBezTo>
                <a:cubicBezTo>
                  <a:pt x="6528372" y="-5989"/>
                  <a:pt x="6621484" y="40037"/>
                  <a:pt x="6864250" y="0"/>
                </a:cubicBezTo>
                <a:cubicBezTo>
                  <a:pt x="7107016" y="-40037"/>
                  <a:pt x="7267585" y="70062"/>
                  <a:pt x="7448575" y="0"/>
                </a:cubicBezTo>
                <a:cubicBezTo>
                  <a:pt x="7531535" y="9311"/>
                  <a:pt x="7603468" y="74847"/>
                  <a:pt x="7593088" y="144513"/>
                </a:cubicBezTo>
                <a:cubicBezTo>
                  <a:pt x="7629392" y="322748"/>
                  <a:pt x="7542945" y="504623"/>
                  <a:pt x="7593088" y="722550"/>
                </a:cubicBezTo>
                <a:cubicBezTo>
                  <a:pt x="7592042" y="812025"/>
                  <a:pt x="7537680" y="859798"/>
                  <a:pt x="7448575" y="867063"/>
                </a:cubicBezTo>
                <a:cubicBezTo>
                  <a:pt x="7296827" y="909418"/>
                  <a:pt x="7211551" y="856763"/>
                  <a:pt x="7032805" y="867063"/>
                </a:cubicBezTo>
                <a:cubicBezTo>
                  <a:pt x="6854059" y="877363"/>
                  <a:pt x="6845809" y="852555"/>
                  <a:pt x="6690076" y="867063"/>
                </a:cubicBezTo>
                <a:cubicBezTo>
                  <a:pt x="6534343" y="881571"/>
                  <a:pt x="6512039" y="858201"/>
                  <a:pt x="6347347" y="867063"/>
                </a:cubicBezTo>
                <a:cubicBezTo>
                  <a:pt x="6182655" y="875925"/>
                  <a:pt x="5996393" y="800310"/>
                  <a:pt x="5785496" y="867063"/>
                </a:cubicBezTo>
                <a:cubicBezTo>
                  <a:pt x="5574599" y="933816"/>
                  <a:pt x="5521702" y="846331"/>
                  <a:pt x="5369727" y="867063"/>
                </a:cubicBezTo>
                <a:cubicBezTo>
                  <a:pt x="5217752" y="887795"/>
                  <a:pt x="5026350" y="801434"/>
                  <a:pt x="4807876" y="867063"/>
                </a:cubicBezTo>
                <a:cubicBezTo>
                  <a:pt x="4589402" y="932692"/>
                  <a:pt x="4635058" y="831460"/>
                  <a:pt x="4465147" y="867063"/>
                </a:cubicBezTo>
                <a:cubicBezTo>
                  <a:pt x="4295236" y="902666"/>
                  <a:pt x="4010992" y="841075"/>
                  <a:pt x="3757214" y="867063"/>
                </a:cubicBezTo>
                <a:cubicBezTo>
                  <a:pt x="3503436" y="893051"/>
                  <a:pt x="3345765" y="817810"/>
                  <a:pt x="3049282" y="867063"/>
                </a:cubicBezTo>
                <a:cubicBezTo>
                  <a:pt x="2752799" y="916316"/>
                  <a:pt x="2675031" y="836010"/>
                  <a:pt x="2341350" y="867063"/>
                </a:cubicBezTo>
                <a:cubicBezTo>
                  <a:pt x="2007669" y="898116"/>
                  <a:pt x="2108671" y="866709"/>
                  <a:pt x="1998621" y="867063"/>
                </a:cubicBezTo>
                <a:cubicBezTo>
                  <a:pt x="1888571" y="867417"/>
                  <a:pt x="1684962" y="850020"/>
                  <a:pt x="1582851" y="867063"/>
                </a:cubicBezTo>
                <a:cubicBezTo>
                  <a:pt x="1480740" y="884106"/>
                  <a:pt x="1296750" y="832521"/>
                  <a:pt x="1021000" y="867063"/>
                </a:cubicBezTo>
                <a:cubicBezTo>
                  <a:pt x="745250" y="901605"/>
                  <a:pt x="393387" y="763542"/>
                  <a:pt x="144513" y="867063"/>
                </a:cubicBezTo>
                <a:cubicBezTo>
                  <a:pt x="66658" y="887257"/>
                  <a:pt x="23311" y="807314"/>
                  <a:pt x="0" y="722550"/>
                </a:cubicBezTo>
                <a:cubicBezTo>
                  <a:pt x="-7931" y="535966"/>
                  <a:pt x="47480" y="266573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5E5CE0A8-E57D-92F5-C97C-41D119690C88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Nhận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xét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vi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dưới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C17CF-9DF6-16AB-8517-65C924B674BB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54973" b="12633"/>
          <a:stretch>
            <a:fillRect/>
          </a:stretch>
        </p:blipFill>
        <p:spPr>
          <a:xfrm>
            <a:off x="1391059" y="1688971"/>
            <a:ext cx="7374524" cy="583626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994D8A-6C8C-FEFF-3C6A-90D72C496901}"/>
              </a:ext>
            </a:extLst>
          </p:cNvPr>
          <p:cNvSpPr/>
          <p:nvPr/>
        </p:nvSpPr>
        <p:spPr>
          <a:xfrm>
            <a:off x="1235076" y="8149853"/>
            <a:ext cx="9128124" cy="1594336"/>
          </a:xfrm>
          <a:custGeom>
            <a:avLst/>
            <a:gdLst>
              <a:gd name="connsiteX0" fmla="*/ 0 w 9128124"/>
              <a:gd name="connsiteY0" fmla="*/ 265728 h 1594336"/>
              <a:gd name="connsiteX1" fmla="*/ 265728 w 9128124"/>
              <a:gd name="connsiteY1" fmla="*/ 0 h 1594336"/>
              <a:gd name="connsiteX2" fmla="*/ 666906 w 9128124"/>
              <a:gd name="connsiteY2" fmla="*/ 0 h 1594336"/>
              <a:gd name="connsiteX3" fmla="*/ 1068084 w 9128124"/>
              <a:gd name="connsiteY3" fmla="*/ 0 h 1594336"/>
              <a:gd name="connsiteX4" fmla="*/ 1555228 w 9128124"/>
              <a:gd name="connsiteY4" fmla="*/ 0 h 1594336"/>
              <a:gd name="connsiteX5" fmla="*/ 2042373 w 9128124"/>
              <a:gd name="connsiteY5" fmla="*/ 0 h 1594336"/>
              <a:gd name="connsiteX6" fmla="*/ 2615484 w 9128124"/>
              <a:gd name="connsiteY6" fmla="*/ 0 h 1594336"/>
              <a:gd name="connsiteX7" fmla="*/ 3274562 w 9128124"/>
              <a:gd name="connsiteY7" fmla="*/ 0 h 1594336"/>
              <a:gd name="connsiteX8" fmla="*/ 4019606 w 9128124"/>
              <a:gd name="connsiteY8" fmla="*/ 0 h 1594336"/>
              <a:gd name="connsiteX9" fmla="*/ 4678684 w 9128124"/>
              <a:gd name="connsiteY9" fmla="*/ 0 h 1594336"/>
              <a:gd name="connsiteX10" fmla="*/ 5337762 w 9128124"/>
              <a:gd name="connsiteY10" fmla="*/ 0 h 1594336"/>
              <a:gd name="connsiteX11" fmla="*/ 5996840 w 9128124"/>
              <a:gd name="connsiteY11" fmla="*/ 0 h 1594336"/>
              <a:gd name="connsiteX12" fmla="*/ 6655918 w 9128124"/>
              <a:gd name="connsiteY12" fmla="*/ 0 h 1594336"/>
              <a:gd name="connsiteX13" fmla="*/ 7314996 w 9128124"/>
              <a:gd name="connsiteY13" fmla="*/ 0 h 1594336"/>
              <a:gd name="connsiteX14" fmla="*/ 7974074 w 9128124"/>
              <a:gd name="connsiteY14" fmla="*/ 0 h 1594336"/>
              <a:gd name="connsiteX15" fmla="*/ 8289285 w 9128124"/>
              <a:gd name="connsiteY15" fmla="*/ 0 h 1594336"/>
              <a:gd name="connsiteX16" fmla="*/ 8862396 w 9128124"/>
              <a:gd name="connsiteY16" fmla="*/ 0 h 1594336"/>
              <a:gd name="connsiteX17" fmla="*/ 9128124 w 9128124"/>
              <a:gd name="connsiteY17" fmla="*/ 265728 h 1594336"/>
              <a:gd name="connsiteX18" fmla="*/ 9128124 w 9128124"/>
              <a:gd name="connsiteY18" fmla="*/ 765282 h 1594336"/>
              <a:gd name="connsiteX19" fmla="*/ 9128124 w 9128124"/>
              <a:gd name="connsiteY19" fmla="*/ 1328608 h 1594336"/>
              <a:gd name="connsiteX20" fmla="*/ 8862396 w 9128124"/>
              <a:gd name="connsiteY20" fmla="*/ 1594336 h 1594336"/>
              <a:gd name="connsiteX21" fmla="*/ 8461218 w 9128124"/>
              <a:gd name="connsiteY21" fmla="*/ 1594336 h 1594336"/>
              <a:gd name="connsiteX22" fmla="*/ 8146007 w 9128124"/>
              <a:gd name="connsiteY22" fmla="*/ 1594336 h 1594336"/>
              <a:gd name="connsiteX23" fmla="*/ 7486929 w 9128124"/>
              <a:gd name="connsiteY23" fmla="*/ 1594336 h 1594336"/>
              <a:gd name="connsiteX24" fmla="*/ 7171718 w 9128124"/>
              <a:gd name="connsiteY24" fmla="*/ 1594336 h 1594336"/>
              <a:gd name="connsiteX25" fmla="*/ 6856507 w 9128124"/>
              <a:gd name="connsiteY25" fmla="*/ 1594336 h 1594336"/>
              <a:gd name="connsiteX26" fmla="*/ 6111462 w 9128124"/>
              <a:gd name="connsiteY26" fmla="*/ 1594336 h 1594336"/>
              <a:gd name="connsiteX27" fmla="*/ 5452384 w 9128124"/>
              <a:gd name="connsiteY27" fmla="*/ 1594336 h 1594336"/>
              <a:gd name="connsiteX28" fmla="*/ 4965240 w 9128124"/>
              <a:gd name="connsiteY28" fmla="*/ 1594336 h 1594336"/>
              <a:gd name="connsiteX29" fmla="*/ 4220195 w 9128124"/>
              <a:gd name="connsiteY29" fmla="*/ 1594336 h 1594336"/>
              <a:gd name="connsiteX30" fmla="*/ 3561117 w 9128124"/>
              <a:gd name="connsiteY30" fmla="*/ 1594336 h 1594336"/>
              <a:gd name="connsiteX31" fmla="*/ 3073973 w 9128124"/>
              <a:gd name="connsiteY31" fmla="*/ 1594336 h 1594336"/>
              <a:gd name="connsiteX32" fmla="*/ 2414895 w 9128124"/>
              <a:gd name="connsiteY32" fmla="*/ 1594336 h 1594336"/>
              <a:gd name="connsiteX33" fmla="*/ 1755817 w 9128124"/>
              <a:gd name="connsiteY33" fmla="*/ 1594336 h 1594336"/>
              <a:gd name="connsiteX34" fmla="*/ 1096739 w 9128124"/>
              <a:gd name="connsiteY34" fmla="*/ 1594336 h 1594336"/>
              <a:gd name="connsiteX35" fmla="*/ 265728 w 9128124"/>
              <a:gd name="connsiteY35" fmla="*/ 1594336 h 1594336"/>
              <a:gd name="connsiteX36" fmla="*/ 0 w 9128124"/>
              <a:gd name="connsiteY36" fmla="*/ 1328608 h 1594336"/>
              <a:gd name="connsiteX37" fmla="*/ 0 w 9128124"/>
              <a:gd name="connsiteY37" fmla="*/ 818426 h 1594336"/>
              <a:gd name="connsiteX38" fmla="*/ 0 w 9128124"/>
              <a:gd name="connsiteY38" fmla="*/ 265728 h 159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28124" h="1594336" fill="none" extrusionOk="0">
                <a:moveTo>
                  <a:pt x="0" y="265728"/>
                </a:moveTo>
                <a:cubicBezTo>
                  <a:pt x="-25491" y="137692"/>
                  <a:pt x="138101" y="15600"/>
                  <a:pt x="265728" y="0"/>
                </a:cubicBezTo>
                <a:cubicBezTo>
                  <a:pt x="371452" y="-22584"/>
                  <a:pt x="565324" y="22643"/>
                  <a:pt x="666906" y="0"/>
                </a:cubicBezTo>
                <a:cubicBezTo>
                  <a:pt x="768488" y="-22643"/>
                  <a:pt x="952117" y="20470"/>
                  <a:pt x="1068084" y="0"/>
                </a:cubicBezTo>
                <a:cubicBezTo>
                  <a:pt x="1184051" y="-20470"/>
                  <a:pt x="1397594" y="34620"/>
                  <a:pt x="1555228" y="0"/>
                </a:cubicBezTo>
                <a:cubicBezTo>
                  <a:pt x="1712862" y="-34620"/>
                  <a:pt x="1896776" y="45391"/>
                  <a:pt x="2042373" y="0"/>
                </a:cubicBezTo>
                <a:cubicBezTo>
                  <a:pt x="2187970" y="-45391"/>
                  <a:pt x="2492902" y="45956"/>
                  <a:pt x="2615484" y="0"/>
                </a:cubicBezTo>
                <a:cubicBezTo>
                  <a:pt x="2738066" y="-45956"/>
                  <a:pt x="2984243" y="53617"/>
                  <a:pt x="3274562" y="0"/>
                </a:cubicBezTo>
                <a:cubicBezTo>
                  <a:pt x="3564881" y="-53617"/>
                  <a:pt x="3798801" y="53899"/>
                  <a:pt x="4019606" y="0"/>
                </a:cubicBezTo>
                <a:cubicBezTo>
                  <a:pt x="4240411" y="-53899"/>
                  <a:pt x="4518187" y="35487"/>
                  <a:pt x="4678684" y="0"/>
                </a:cubicBezTo>
                <a:cubicBezTo>
                  <a:pt x="4839181" y="-35487"/>
                  <a:pt x="5199732" y="66148"/>
                  <a:pt x="5337762" y="0"/>
                </a:cubicBezTo>
                <a:cubicBezTo>
                  <a:pt x="5475792" y="-66148"/>
                  <a:pt x="5778291" y="47502"/>
                  <a:pt x="5996840" y="0"/>
                </a:cubicBezTo>
                <a:cubicBezTo>
                  <a:pt x="6215389" y="-47502"/>
                  <a:pt x="6431323" y="16305"/>
                  <a:pt x="6655918" y="0"/>
                </a:cubicBezTo>
                <a:cubicBezTo>
                  <a:pt x="6880513" y="-16305"/>
                  <a:pt x="6985460" y="66980"/>
                  <a:pt x="7314996" y="0"/>
                </a:cubicBezTo>
                <a:cubicBezTo>
                  <a:pt x="7644532" y="-66980"/>
                  <a:pt x="7733479" y="73590"/>
                  <a:pt x="7974074" y="0"/>
                </a:cubicBezTo>
                <a:cubicBezTo>
                  <a:pt x="8214669" y="-73590"/>
                  <a:pt x="8170375" y="15430"/>
                  <a:pt x="8289285" y="0"/>
                </a:cubicBezTo>
                <a:cubicBezTo>
                  <a:pt x="8408195" y="-15430"/>
                  <a:pt x="8679591" y="30991"/>
                  <a:pt x="8862396" y="0"/>
                </a:cubicBezTo>
                <a:cubicBezTo>
                  <a:pt x="9022309" y="6109"/>
                  <a:pt x="9144896" y="154488"/>
                  <a:pt x="9128124" y="265728"/>
                </a:cubicBezTo>
                <a:cubicBezTo>
                  <a:pt x="9183221" y="462678"/>
                  <a:pt x="9110985" y="611323"/>
                  <a:pt x="9128124" y="765282"/>
                </a:cubicBezTo>
                <a:cubicBezTo>
                  <a:pt x="9145263" y="919241"/>
                  <a:pt x="9080465" y="1065916"/>
                  <a:pt x="9128124" y="1328608"/>
                </a:cubicBezTo>
                <a:cubicBezTo>
                  <a:pt x="9156626" y="1494371"/>
                  <a:pt x="9008232" y="1600968"/>
                  <a:pt x="8862396" y="1594336"/>
                </a:cubicBezTo>
                <a:cubicBezTo>
                  <a:pt x="8744294" y="1641396"/>
                  <a:pt x="8551843" y="1580389"/>
                  <a:pt x="8461218" y="1594336"/>
                </a:cubicBezTo>
                <a:cubicBezTo>
                  <a:pt x="8370593" y="1608283"/>
                  <a:pt x="8293979" y="1591454"/>
                  <a:pt x="8146007" y="1594336"/>
                </a:cubicBezTo>
                <a:cubicBezTo>
                  <a:pt x="7998035" y="1597218"/>
                  <a:pt x="7658485" y="1527813"/>
                  <a:pt x="7486929" y="1594336"/>
                </a:cubicBezTo>
                <a:cubicBezTo>
                  <a:pt x="7315373" y="1660859"/>
                  <a:pt x="7252936" y="1576302"/>
                  <a:pt x="7171718" y="1594336"/>
                </a:cubicBezTo>
                <a:cubicBezTo>
                  <a:pt x="7090500" y="1612370"/>
                  <a:pt x="6962978" y="1579124"/>
                  <a:pt x="6856507" y="1594336"/>
                </a:cubicBezTo>
                <a:cubicBezTo>
                  <a:pt x="6750036" y="1609548"/>
                  <a:pt x="6269256" y="1520058"/>
                  <a:pt x="6111462" y="1594336"/>
                </a:cubicBezTo>
                <a:cubicBezTo>
                  <a:pt x="5953669" y="1668614"/>
                  <a:pt x="5595611" y="1554384"/>
                  <a:pt x="5452384" y="1594336"/>
                </a:cubicBezTo>
                <a:cubicBezTo>
                  <a:pt x="5309157" y="1634288"/>
                  <a:pt x="5206569" y="1562175"/>
                  <a:pt x="4965240" y="1594336"/>
                </a:cubicBezTo>
                <a:cubicBezTo>
                  <a:pt x="4723911" y="1626497"/>
                  <a:pt x="4472622" y="1578066"/>
                  <a:pt x="4220195" y="1594336"/>
                </a:cubicBezTo>
                <a:cubicBezTo>
                  <a:pt x="3967768" y="1610606"/>
                  <a:pt x="3817272" y="1522661"/>
                  <a:pt x="3561117" y="1594336"/>
                </a:cubicBezTo>
                <a:cubicBezTo>
                  <a:pt x="3304962" y="1666011"/>
                  <a:pt x="3195635" y="1550865"/>
                  <a:pt x="3073973" y="1594336"/>
                </a:cubicBezTo>
                <a:cubicBezTo>
                  <a:pt x="2952311" y="1637807"/>
                  <a:pt x="2574935" y="1525352"/>
                  <a:pt x="2414895" y="1594336"/>
                </a:cubicBezTo>
                <a:cubicBezTo>
                  <a:pt x="2254855" y="1663320"/>
                  <a:pt x="2003107" y="1546572"/>
                  <a:pt x="1755817" y="1594336"/>
                </a:cubicBezTo>
                <a:cubicBezTo>
                  <a:pt x="1508527" y="1642100"/>
                  <a:pt x="1401311" y="1547130"/>
                  <a:pt x="1096739" y="1594336"/>
                </a:cubicBezTo>
                <a:cubicBezTo>
                  <a:pt x="792167" y="1641542"/>
                  <a:pt x="460561" y="1548840"/>
                  <a:pt x="265728" y="1594336"/>
                </a:cubicBezTo>
                <a:cubicBezTo>
                  <a:pt x="113455" y="1588333"/>
                  <a:pt x="1349" y="1493065"/>
                  <a:pt x="0" y="1328608"/>
                </a:cubicBezTo>
                <a:cubicBezTo>
                  <a:pt x="-38717" y="1171956"/>
                  <a:pt x="2093" y="1003556"/>
                  <a:pt x="0" y="818426"/>
                </a:cubicBezTo>
                <a:cubicBezTo>
                  <a:pt x="-2093" y="633296"/>
                  <a:pt x="41657" y="506125"/>
                  <a:pt x="0" y="265728"/>
                </a:cubicBezTo>
                <a:close/>
              </a:path>
              <a:path w="9128124" h="1594336" stroke="0" extrusionOk="0">
                <a:moveTo>
                  <a:pt x="0" y="265728"/>
                </a:moveTo>
                <a:cubicBezTo>
                  <a:pt x="-23584" y="112721"/>
                  <a:pt x="148772" y="-30252"/>
                  <a:pt x="265728" y="0"/>
                </a:cubicBezTo>
                <a:cubicBezTo>
                  <a:pt x="576411" y="-55078"/>
                  <a:pt x="671918" y="64443"/>
                  <a:pt x="924806" y="0"/>
                </a:cubicBezTo>
                <a:cubicBezTo>
                  <a:pt x="1177694" y="-64443"/>
                  <a:pt x="1368774" y="60494"/>
                  <a:pt x="1583884" y="0"/>
                </a:cubicBezTo>
                <a:cubicBezTo>
                  <a:pt x="1798994" y="-60494"/>
                  <a:pt x="2156291" y="78145"/>
                  <a:pt x="2328928" y="0"/>
                </a:cubicBezTo>
                <a:cubicBezTo>
                  <a:pt x="2501565" y="-78145"/>
                  <a:pt x="2534272" y="32181"/>
                  <a:pt x="2730106" y="0"/>
                </a:cubicBezTo>
                <a:cubicBezTo>
                  <a:pt x="2925940" y="-32181"/>
                  <a:pt x="3024405" y="47777"/>
                  <a:pt x="3217251" y="0"/>
                </a:cubicBezTo>
                <a:cubicBezTo>
                  <a:pt x="3410097" y="-47777"/>
                  <a:pt x="3475220" y="29694"/>
                  <a:pt x="3618429" y="0"/>
                </a:cubicBezTo>
                <a:cubicBezTo>
                  <a:pt x="3761638" y="-29694"/>
                  <a:pt x="3863795" y="10687"/>
                  <a:pt x="3933640" y="0"/>
                </a:cubicBezTo>
                <a:cubicBezTo>
                  <a:pt x="4003485" y="-10687"/>
                  <a:pt x="4354109" y="59299"/>
                  <a:pt x="4592718" y="0"/>
                </a:cubicBezTo>
                <a:cubicBezTo>
                  <a:pt x="4831327" y="-59299"/>
                  <a:pt x="4780499" y="31305"/>
                  <a:pt x="4907929" y="0"/>
                </a:cubicBezTo>
                <a:cubicBezTo>
                  <a:pt x="5035359" y="-31305"/>
                  <a:pt x="5322280" y="28549"/>
                  <a:pt x="5481040" y="0"/>
                </a:cubicBezTo>
                <a:cubicBezTo>
                  <a:pt x="5639800" y="-28549"/>
                  <a:pt x="5960803" y="24132"/>
                  <a:pt x="6140118" y="0"/>
                </a:cubicBezTo>
                <a:cubicBezTo>
                  <a:pt x="6319433" y="-24132"/>
                  <a:pt x="6405362" y="5945"/>
                  <a:pt x="6541296" y="0"/>
                </a:cubicBezTo>
                <a:cubicBezTo>
                  <a:pt x="6677230" y="-5945"/>
                  <a:pt x="6883699" y="41271"/>
                  <a:pt x="7028440" y="0"/>
                </a:cubicBezTo>
                <a:cubicBezTo>
                  <a:pt x="7173181" y="-41271"/>
                  <a:pt x="7309213" y="4374"/>
                  <a:pt x="7515585" y="0"/>
                </a:cubicBezTo>
                <a:cubicBezTo>
                  <a:pt x="7721958" y="-4374"/>
                  <a:pt x="7715260" y="20684"/>
                  <a:pt x="7830796" y="0"/>
                </a:cubicBezTo>
                <a:cubicBezTo>
                  <a:pt x="7946332" y="-20684"/>
                  <a:pt x="8570429" y="742"/>
                  <a:pt x="8862396" y="0"/>
                </a:cubicBezTo>
                <a:cubicBezTo>
                  <a:pt x="9031448" y="-34906"/>
                  <a:pt x="9106150" y="81348"/>
                  <a:pt x="9128124" y="265728"/>
                </a:cubicBezTo>
                <a:cubicBezTo>
                  <a:pt x="9139707" y="423740"/>
                  <a:pt x="9098512" y="668791"/>
                  <a:pt x="9128124" y="818426"/>
                </a:cubicBezTo>
                <a:cubicBezTo>
                  <a:pt x="9157736" y="968061"/>
                  <a:pt x="9101788" y="1173828"/>
                  <a:pt x="9128124" y="1328608"/>
                </a:cubicBezTo>
                <a:cubicBezTo>
                  <a:pt x="9158782" y="1505715"/>
                  <a:pt x="8989463" y="1587645"/>
                  <a:pt x="8862396" y="1594336"/>
                </a:cubicBezTo>
                <a:cubicBezTo>
                  <a:pt x="8723209" y="1634899"/>
                  <a:pt x="8499703" y="1563477"/>
                  <a:pt x="8203318" y="1594336"/>
                </a:cubicBezTo>
                <a:cubicBezTo>
                  <a:pt x="7906933" y="1625195"/>
                  <a:pt x="7902620" y="1580540"/>
                  <a:pt x="7802140" y="1594336"/>
                </a:cubicBezTo>
                <a:cubicBezTo>
                  <a:pt x="7701660" y="1608132"/>
                  <a:pt x="7350098" y="1566431"/>
                  <a:pt x="7229029" y="1594336"/>
                </a:cubicBezTo>
                <a:cubicBezTo>
                  <a:pt x="7107960" y="1622241"/>
                  <a:pt x="7064136" y="1579232"/>
                  <a:pt x="6913818" y="1594336"/>
                </a:cubicBezTo>
                <a:cubicBezTo>
                  <a:pt x="6763500" y="1609440"/>
                  <a:pt x="6359102" y="1583649"/>
                  <a:pt x="6168773" y="1594336"/>
                </a:cubicBezTo>
                <a:cubicBezTo>
                  <a:pt x="5978445" y="1605023"/>
                  <a:pt x="5743374" y="1588790"/>
                  <a:pt x="5423729" y="1594336"/>
                </a:cubicBezTo>
                <a:cubicBezTo>
                  <a:pt x="5104084" y="1599882"/>
                  <a:pt x="4980752" y="1547241"/>
                  <a:pt x="4678684" y="1594336"/>
                </a:cubicBezTo>
                <a:cubicBezTo>
                  <a:pt x="4376616" y="1641431"/>
                  <a:pt x="4478853" y="1569453"/>
                  <a:pt x="4363473" y="1594336"/>
                </a:cubicBezTo>
                <a:cubicBezTo>
                  <a:pt x="4248093" y="1619219"/>
                  <a:pt x="4137807" y="1548529"/>
                  <a:pt x="3962295" y="1594336"/>
                </a:cubicBezTo>
                <a:cubicBezTo>
                  <a:pt x="3786783" y="1640143"/>
                  <a:pt x="3644712" y="1568702"/>
                  <a:pt x="3389184" y="1594336"/>
                </a:cubicBezTo>
                <a:cubicBezTo>
                  <a:pt x="3133656" y="1619970"/>
                  <a:pt x="3085745" y="1538283"/>
                  <a:pt x="2902040" y="1594336"/>
                </a:cubicBezTo>
                <a:cubicBezTo>
                  <a:pt x="2718335" y="1650389"/>
                  <a:pt x="2605533" y="1572535"/>
                  <a:pt x="2500862" y="1594336"/>
                </a:cubicBezTo>
                <a:cubicBezTo>
                  <a:pt x="2396191" y="1616137"/>
                  <a:pt x="2231098" y="1553489"/>
                  <a:pt x="2099684" y="1594336"/>
                </a:cubicBezTo>
                <a:cubicBezTo>
                  <a:pt x="1968270" y="1635183"/>
                  <a:pt x="1589576" y="1591937"/>
                  <a:pt x="1354639" y="1594336"/>
                </a:cubicBezTo>
                <a:cubicBezTo>
                  <a:pt x="1119703" y="1596735"/>
                  <a:pt x="1192059" y="1583269"/>
                  <a:pt x="1039428" y="1594336"/>
                </a:cubicBezTo>
                <a:cubicBezTo>
                  <a:pt x="886797" y="1605403"/>
                  <a:pt x="648896" y="1517411"/>
                  <a:pt x="265728" y="1594336"/>
                </a:cubicBezTo>
                <a:cubicBezTo>
                  <a:pt x="125453" y="1587942"/>
                  <a:pt x="-11921" y="1489903"/>
                  <a:pt x="0" y="1328608"/>
                </a:cubicBezTo>
                <a:cubicBezTo>
                  <a:pt x="-29174" y="1088465"/>
                  <a:pt x="46506" y="1011466"/>
                  <a:pt x="0" y="818426"/>
                </a:cubicBezTo>
                <a:cubicBezTo>
                  <a:pt x="-46506" y="625386"/>
                  <a:pt x="33747" y="508260"/>
                  <a:pt x="0" y="265728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0E54B2D0-24EF-BC74-7838-2743C901BCD2}"/>
              </a:ext>
            </a:extLst>
          </p:cNvPr>
          <p:cNvSpPr txBox="1"/>
          <p:nvPr/>
        </p:nvSpPr>
        <p:spPr>
          <a:xfrm>
            <a:off x="1447800" y="8287244"/>
            <a:ext cx="85802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Chạm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tay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vào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ấm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đang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đun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nóng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D6556E-4DB8-F4AE-64AA-2D3FDBC1987A}"/>
              </a:ext>
            </a:extLst>
          </p:cNvPr>
          <p:cNvSpPr/>
          <p:nvPr/>
        </p:nvSpPr>
        <p:spPr>
          <a:xfrm>
            <a:off x="11706125" y="7814910"/>
            <a:ext cx="5663363" cy="109673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An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toàn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BF245F-5049-5398-B2BD-C5DBEF79F1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50491" y="1433619"/>
            <a:ext cx="4823885" cy="6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0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39E781-F6EE-2663-87B7-7734B0972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BDE29F02-9A2E-7D4C-7A7E-E045108F6073}"/>
              </a:ext>
            </a:extLst>
          </p:cNvPr>
          <p:cNvSpPr/>
          <p:nvPr/>
        </p:nvSpPr>
        <p:spPr>
          <a:xfrm>
            <a:off x="-267854" y="8291452"/>
            <a:ext cx="18823707" cy="4211805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9859210-B8C0-3D2C-5D9B-4AAEEBB01798}"/>
              </a:ext>
            </a:extLst>
          </p:cNvPr>
          <p:cNvGrpSpPr/>
          <p:nvPr/>
        </p:nvGrpSpPr>
        <p:grpSpPr>
          <a:xfrm>
            <a:off x="808181" y="8736890"/>
            <a:ext cx="3519389" cy="1120801"/>
            <a:chOff x="0" y="0"/>
            <a:chExt cx="926917" cy="29519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6428D0A-3D78-1DA7-9F8F-6A2B3679411C}"/>
                </a:ext>
              </a:extLst>
            </p:cNvPr>
            <p:cNvSpPr/>
            <p:nvPr/>
          </p:nvSpPr>
          <p:spPr>
            <a:xfrm>
              <a:off x="0" y="0"/>
              <a:ext cx="926917" cy="295190"/>
            </a:xfrm>
            <a:custGeom>
              <a:avLst/>
              <a:gdLst/>
              <a:ahLst/>
              <a:cxnLst/>
              <a:rect l="l" t="t" r="r" b="b"/>
              <a:pathLst>
                <a:path w="926917" h="295190">
                  <a:moveTo>
                    <a:pt x="463459" y="0"/>
                  </a:moveTo>
                  <a:cubicBezTo>
                    <a:pt x="207497" y="0"/>
                    <a:pt x="0" y="66081"/>
                    <a:pt x="0" y="147595"/>
                  </a:cubicBezTo>
                  <a:cubicBezTo>
                    <a:pt x="0" y="229110"/>
                    <a:pt x="207497" y="295190"/>
                    <a:pt x="463459" y="295190"/>
                  </a:cubicBezTo>
                  <a:cubicBezTo>
                    <a:pt x="719420" y="295190"/>
                    <a:pt x="926917" y="229110"/>
                    <a:pt x="926917" y="147595"/>
                  </a:cubicBezTo>
                  <a:cubicBezTo>
                    <a:pt x="926917" y="66081"/>
                    <a:pt x="719420" y="0"/>
                    <a:pt x="46345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04EE494-2B29-5F60-7520-64C4CC19ABAB}"/>
                </a:ext>
              </a:extLst>
            </p:cNvPr>
            <p:cNvSpPr txBox="1"/>
            <p:nvPr/>
          </p:nvSpPr>
          <p:spPr>
            <a:xfrm>
              <a:off x="86898" y="-901"/>
              <a:ext cx="753120" cy="2684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AAFD6DF-E15C-F6C6-172C-A6739EDD5635}"/>
              </a:ext>
            </a:extLst>
          </p:cNvPr>
          <p:cNvSpPr/>
          <p:nvPr/>
        </p:nvSpPr>
        <p:spPr>
          <a:xfrm flipH="1">
            <a:off x="-641723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90EE6D2-C730-072A-E2D6-EB91DAD017CC}"/>
              </a:ext>
            </a:extLst>
          </p:cNvPr>
          <p:cNvSpPr/>
          <p:nvPr/>
        </p:nvSpPr>
        <p:spPr>
          <a:xfrm>
            <a:off x="808181" y="2952515"/>
            <a:ext cx="3519389" cy="6578297"/>
          </a:xfrm>
          <a:custGeom>
            <a:avLst/>
            <a:gdLst/>
            <a:ahLst/>
            <a:cxnLst/>
            <a:rect l="l" t="t" r="r" b="b"/>
            <a:pathLst>
              <a:path w="3519389" h="6578297">
                <a:moveTo>
                  <a:pt x="0" y="0"/>
                </a:moveTo>
                <a:lnTo>
                  <a:pt x="3519389" y="0"/>
                </a:lnTo>
                <a:lnTo>
                  <a:pt x="3519389" y="6578297"/>
                </a:lnTo>
                <a:lnTo>
                  <a:pt x="0" y="6578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5FCD55F-4CFF-ECD9-3167-69968ECFEA34}"/>
              </a:ext>
            </a:extLst>
          </p:cNvPr>
          <p:cNvSpPr/>
          <p:nvPr/>
        </p:nvSpPr>
        <p:spPr>
          <a:xfrm>
            <a:off x="13957338" y="1567787"/>
            <a:ext cx="4639010" cy="4575223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0A1690A-3EEE-6B0F-D95A-46DF6742A68E}"/>
              </a:ext>
            </a:extLst>
          </p:cNvPr>
          <p:cNvGrpSpPr/>
          <p:nvPr/>
        </p:nvGrpSpPr>
        <p:grpSpPr>
          <a:xfrm>
            <a:off x="13700197" y="8291452"/>
            <a:ext cx="3669292" cy="1566239"/>
            <a:chOff x="0" y="0"/>
            <a:chExt cx="966398" cy="41250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BD8FCD0-DCB0-AC0D-9E9A-311005464977}"/>
                </a:ext>
              </a:extLst>
            </p:cNvPr>
            <p:cNvSpPr/>
            <p:nvPr/>
          </p:nvSpPr>
          <p:spPr>
            <a:xfrm>
              <a:off x="0" y="0"/>
              <a:ext cx="966398" cy="412507"/>
            </a:xfrm>
            <a:custGeom>
              <a:avLst/>
              <a:gdLst/>
              <a:ahLst/>
              <a:cxnLst/>
              <a:rect l="l" t="t" r="r" b="b"/>
              <a:pathLst>
                <a:path w="966398" h="412507">
                  <a:moveTo>
                    <a:pt x="483199" y="0"/>
                  </a:moveTo>
                  <a:cubicBezTo>
                    <a:pt x="216336" y="0"/>
                    <a:pt x="0" y="92343"/>
                    <a:pt x="0" y="206254"/>
                  </a:cubicBezTo>
                  <a:cubicBezTo>
                    <a:pt x="0" y="320164"/>
                    <a:pt x="216336" y="412507"/>
                    <a:pt x="483199" y="412507"/>
                  </a:cubicBezTo>
                  <a:cubicBezTo>
                    <a:pt x="750062" y="412507"/>
                    <a:pt x="966398" y="320164"/>
                    <a:pt x="966398" y="206254"/>
                  </a:cubicBezTo>
                  <a:cubicBezTo>
                    <a:pt x="966398" y="92343"/>
                    <a:pt x="750062" y="0"/>
                    <a:pt x="48319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C58F339-9A31-4732-131A-347451F5C806}"/>
                </a:ext>
              </a:extLst>
            </p:cNvPr>
            <p:cNvSpPr txBox="1"/>
            <p:nvPr/>
          </p:nvSpPr>
          <p:spPr>
            <a:xfrm>
              <a:off x="90600" y="10098"/>
              <a:ext cx="785198" cy="36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D7BFA0A1-60A1-069B-367D-AFBA527CEC60}"/>
              </a:ext>
            </a:extLst>
          </p:cNvPr>
          <p:cNvSpPr/>
          <p:nvPr/>
        </p:nvSpPr>
        <p:spPr>
          <a:xfrm>
            <a:off x="13775149" y="4239201"/>
            <a:ext cx="3411998" cy="5415871"/>
          </a:xfrm>
          <a:custGeom>
            <a:avLst/>
            <a:gdLst/>
            <a:ahLst/>
            <a:cxnLst/>
            <a:rect l="l" t="t" r="r" b="b"/>
            <a:pathLst>
              <a:path w="3411998" h="5415871">
                <a:moveTo>
                  <a:pt x="0" y="0"/>
                </a:moveTo>
                <a:lnTo>
                  <a:pt x="3411998" y="0"/>
                </a:lnTo>
                <a:lnTo>
                  <a:pt x="3411998" y="5415871"/>
                </a:lnTo>
                <a:lnTo>
                  <a:pt x="0" y="5415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6999B390-2D31-8591-00D1-464400250EA1}"/>
              </a:ext>
            </a:extLst>
          </p:cNvPr>
          <p:cNvGrpSpPr/>
          <p:nvPr/>
        </p:nvGrpSpPr>
        <p:grpSpPr>
          <a:xfrm>
            <a:off x="5851942" y="9530812"/>
            <a:ext cx="6584116" cy="1206168"/>
            <a:chOff x="0" y="0"/>
            <a:chExt cx="1734088" cy="31767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46164854-3758-5D3F-93C2-8E3EEFDAF323}"/>
                </a:ext>
              </a:extLst>
            </p:cNvPr>
            <p:cNvSpPr/>
            <p:nvPr/>
          </p:nvSpPr>
          <p:spPr>
            <a:xfrm>
              <a:off x="0" y="0"/>
              <a:ext cx="1734088" cy="317674"/>
            </a:xfrm>
            <a:custGeom>
              <a:avLst/>
              <a:gdLst/>
              <a:ahLst/>
              <a:cxnLst/>
              <a:rect l="l" t="t" r="r" b="b"/>
              <a:pathLst>
                <a:path w="1734088" h="317674">
                  <a:moveTo>
                    <a:pt x="867044" y="0"/>
                  </a:moveTo>
                  <a:cubicBezTo>
                    <a:pt x="388189" y="0"/>
                    <a:pt x="0" y="71114"/>
                    <a:pt x="0" y="158837"/>
                  </a:cubicBezTo>
                  <a:cubicBezTo>
                    <a:pt x="0" y="246560"/>
                    <a:pt x="388189" y="317674"/>
                    <a:pt x="867044" y="317674"/>
                  </a:cubicBezTo>
                  <a:cubicBezTo>
                    <a:pt x="1345899" y="317674"/>
                    <a:pt x="1734088" y="246560"/>
                    <a:pt x="1734088" y="158837"/>
                  </a:cubicBezTo>
                  <a:cubicBezTo>
                    <a:pt x="1734088" y="71114"/>
                    <a:pt x="1345899" y="0"/>
                    <a:pt x="867044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4D81221-E791-F429-9268-B266371A9C35}"/>
                </a:ext>
              </a:extLst>
            </p:cNvPr>
            <p:cNvSpPr txBox="1"/>
            <p:nvPr/>
          </p:nvSpPr>
          <p:spPr>
            <a:xfrm>
              <a:off x="162571" y="1207"/>
              <a:ext cx="1408947" cy="286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0975ACE7-540F-D9EA-70FE-3A709480F4CB}"/>
              </a:ext>
            </a:extLst>
          </p:cNvPr>
          <p:cNvSpPr/>
          <p:nvPr/>
        </p:nvSpPr>
        <p:spPr>
          <a:xfrm>
            <a:off x="5984788" y="7294070"/>
            <a:ext cx="6318423" cy="3348764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4"/>
                </a:lnTo>
                <a:lnTo>
                  <a:pt x="0" y="33487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8B55FBB7-B010-17D2-00F4-8E319FDC36B2}"/>
              </a:ext>
            </a:extLst>
          </p:cNvPr>
          <p:cNvSpPr/>
          <p:nvPr/>
        </p:nvSpPr>
        <p:spPr>
          <a:xfrm>
            <a:off x="9691657" y="6143010"/>
            <a:ext cx="1040761" cy="1914044"/>
          </a:xfrm>
          <a:custGeom>
            <a:avLst/>
            <a:gdLst/>
            <a:ahLst/>
            <a:cxnLst/>
            <a:rect l="l" t="t" r="r" b="b"/>
            <a:pathLst>
              <a:path w="1040761" h="1914044">
                <a:moveTo>
                  <a:pt x="0" y="0"/>
                </a:moveTo>
                <a:lnTo>
                  <a:pt x="1040761" y="0"/>
                </a:lnTo>
                <a:lnTo>
                  <a:pt x="1040761" y="1914044"/>
                </a:lnTo>
                <a:lnTo>
                  <a:pt x="0" y="191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AD1A9B4E-B334-818D-2780-FD33C40BF49F}"/>
              </a:ext>
            </a:extLst>
          </p:cNvPr>
          <p:cNvSpPr/>
          <p:nvPr/>
        </p:nvSpPr>
        <p:spPr>
          <a:xfrm>
            <a:off x="7103011" y="6765343"/>
            <a:ext cx="2292810" cy="1395748"/>
          </a:xfrm>
          <a:custGeom>
            <a:avLst/>
            <a:gdLst/>
            <a:ahLst/>
            <a:cxnLst/>
            <a:rect l="l" t="t" r="r" b="b"/>
            <a:pathLst>
              <a:path w="2292810" h="1395748">
                <a:moveTo>
                  <a:pt x="0" y="0"/>
                </a:moveTo>
                <a:lnTo>
                  <a:pt x="2292810" y="0"/>
                </a:lnTo>
                <a:lnTo>
                  <a:pt x="2292810" y="1395748"/>
                </a:lnTo>
                <a:lnTo>
                  <a:pt x="0" y="13957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F06768AD-E0DA-AAEF-455D-D0EC3F303FDB}"/>
              </a:ext>
            </a:extLst>
          </p:cNvPr>
          <p:cNvSpPr/>
          <p:nvPr/>
        </p:nvSpPr>
        <p:spPr>
          <a:xfrm>
            <a:off x="8876667" y="6955362"/>
            <a:ext cx="1335371" cy="1205728"/>
          </a:xfrm>
          <a:custGeom>
            <a:avLst/>
            <a:gdLst/>
            <a:ahLst/>
            <a:cxnLst/>
            <a:rect l="l" t="t" r="r" b="b"/>
            <a:pathLst>
              <a:path w="1335371" h="1205728">
                <a:moveTo>
                  <a:pt x="0" y="0"/>
                </a:moveTo>
                <a:lnTo>
                  <a:pt x="1335370" y="0"/>
                </a:lnTo>
                <a:lnTo>
                  <a:pt x="1335370" y="1205729"/>
                </a:lnTo>
                <a:lnTo>
                  <a:pt x="0" y="1205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A15E8671-DC73-8B43-EAF7-607A3FC81052}"/>
              </a:ext>
            </a:extLst>
          </p:cNvPr>
          <p:cNvSpPr/>
          <p:nvPr/>
        </p:nvSpPr>
        <p:spPr>
          <a:xfrm>
            <a:off x="8083420" y="-1364253"/>
            <a:ext cx="2121160" cy="240699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CBF33E0-A5DC-C165-B452-EB51474986D2}"/>
              </a:ext>
            </a:extLst>
          </p:cNvPr>
          <p:cNvSpPr/>
          <p:nvPr/>
        </p:nvSpPr>
        <p:spPr>
          <a:xfrm>
            <a:off x="353568" y="256491"/>
            <a:ext cx="17449800" cy="9601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EDBA72-7C58-4D47-6E8B-9F9DE0759C8E}"/>
              </a:ext>
            </a:extLst>
          </p:cNvPr>
          <p:cNvSpPr/>
          <p:nvPr/>
        </p:nvSpPr>
        <p:spPr>
          <a:xfrm>
            <a:off x="1283579" y="498105"/>
            <a:ext cx="7593088" cy="867063"/>
          </a:xfrm>
          <a:custGeom>
            <a:avLst/>
            <a:gdLst>
              <a:gd name="connsiteX0" fmla="*/ 0 w 7593088"/>
              <a:gd name="connsiteY0" fmla="*/ 144513 h 867063"/>
              <a:gd name="connsiteX1" fmla="*/ 144513 w 7593088"/>
              <a:gd name="connsiteY1" fmla="*/ 0 h 867063"/>
              <a:gd name="connsiteX2" fmla="*/ 852445 w 7593088"/>
              <a:gd name="connsiteY2" fmla="*/ 0 h 867063"/>
              <a:gd name="connsiteX3" fmla="*/ 1560377 w 7593088"/>
              <a:gd name="connsiteY3" fmla="*/ 0 h 867063"/>
              <a:gd name="connsiteX4" fmla="*/ 2268309 w 7593088"/>
              <a:gd name="connsiteY4" fmla="*/ 0 h 867063"/>
              <a:gd name="connsiteX5" fmla="*/ 2757120 w 7593088"/>
              <a:gd name="connsiteY5" fmla="*/ 0 h 867063"/>
              <a:gd name="connsiteX6" fmla="*/ 3318971 w 7593088"/>
              <a:gd name="connsiteY6" fmla="*/ 0 h 867063"/>
              <a:gd name="connsiteX7" fmla="*/ 4026903 w 7593088"/>
              <a:gd name="connsiteY7" fmla="*/ 0 h 867063"/>
              <a:gd name="connsiteX8" fmla="*/ 4369632 w 7593088"/>
              <a:gd name="connsiteY8" fmla="*/ 0 h 867063"/>
              <a:gd name="connsiteX9" fmla="*/ 4785402 w 7593088"/>
              <a:gd name="connsiteY9" fmla="*/ 0 h 867063"/>
              <a:gd name="connsiteX10" fmla="*/ 5274212 w 7593088"/>
              <a:gd name="connsiteY10" fmla="*/ 0 h 867063"/>
              <a:gd name="connsiteX11" fmla="*/ 5763022 w 7593088"/>
              <a:gd name="connsiteY11" fmla="*/ 0 h 867063"/>
              <a:gd name="connsiteX12" fmla="*/ 6324873 w 7593088"/>
              <a:gd name="connsiteY12" fmla="*/ 0 h 867063"/>
              <a:gd name="connsiteX13" fmla="*/ 6959765 w 7593088"/>
              <a:gd name="connsiteY13" fmla="*/ 0 h 867063"/>
              <a:gd name="connsiteX14" fmla="*/ 7448575 w 7593088"/>
              <a:gd name="connsiteY14" fmla="*/ 0 h 867063"/>
              <a:gd name="connsiteX15" fmla="*/ 7593088 w 7593088"/>
              <a:gd name="connsiteY15" fmla="*/ 144513 h 867063"/>
              <a:gd name="connsiteX16" fmla="*/ 7593088 w 7593088"/>
              <a:gd name="connsiteY16" fmla="*/ 722550 h 867063"/>
              <a:gd name="connsiteX17" fmla="*/ 7448575 w 7593088"/>
              <a:gd name="connsiteY17" fmla="*/ 867063 h 867063"/>
              <a:gd name="connsiteX18" fmla="*/ 6813683 w 7593088"/>
              <a:gd name="connsiteY18" fmla="*/ 867063 h 867063"/>
              <a:gd name="connsiteX19" fmla="*/ 6470954 w 7593088"/>
              <a:gd name="connsiteY19" fmla="*/ 867063 h 867063"/>
              <a:gd name="connsiteX20" fmla="*/ 5909103 w 7593088"/>
              <a:gd name="connsiteY20" fmla="*/ 867063 h 867063"/>
              <a:gd name="connsiteX21" fmla="*/ 5420293 w 7593088"/>
              <a:gd name="connsiteY21" fmla="*/ 867063 h 867063"/>
              <a:gd name="connsiteX22" fmla="*/ 5004523 w 7593088"/>
              <a:gd name="connsiteY22" fmla="*/ 867063 h 867063"/>
              <a:gd name="connsiteX23" fmla="*/ 4661794 w 7593088"/>
              <a:gd name="connsiteY23" fmla="*/ 867063 h 867063"/>
              <a:gd name="connsiteX24" fmla="*/ 4319065 w 7593088"/>
              <a:gd name="connsiteY24" fmla="*/ 867063 h 867063"/>
              <a:gd name="connsiteX25" fmla="*/ 3684174 w 7593088"/>
              <a:gd name="connsiteY25" fmla="*/ 867063 h 867063"/>
              <a:gd name="connsiteX26" fmla="*/ 3341445 w 7593088"/>
              <a:gd name="connsiteY26" fmla="*/ 867063 h 867063"/>
              <a:gd name="connsiteX27" fmla="*/ 2706553 w 7593088"/>
              <a:gd name="connsiteY27" fmla="*/ 867063 h 867063"/>
              <a:gd name="connsiteX28" fmla="*/ 2363824 w 7593088"/>
              <a:gd name="connsiteY28" fmla="*/ 867063 h 867063"/>
              <a:gd name="connsiteX29" fmla="*/ 1728933 w 7593088"/>
              <a:gd name="connsiteY29" fmla="*/ 867063 h 867063"/>
              <a:gd name="connsiteX30" fmla="*/ 1386204 w 7593088"/>
              <a:gd name="connsiteY30" fmla="*/ 867063 h 867063"/>
              <a:gd name="connsiteX31" fmla="*/ 1043474 w 7593088"/>
              <a:gd name="connsiteY31" fmla="*/ 867063 h 867063"/>
              <a:gd name="connsiteX32" fmla="*/ 144513 w 7593088"/>
              <a:gd name="connsiteY32" fmla="*/ 867063 h 867063"/>
              <a:gd name="connsiteX33" fmla="*/ 0 w 7593088"/>
              <a:gd name="connsiteY33" fmla="*/ 722550 h 867063"/>
              <a:gd name="connsiteX34" fmla="*/ 0 w 7593088"/>
              <a:gd name="connsiteY34" fmla="*/ 144513 h 86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593088" h="867063" fill="none" extrusionOk="0">
                <a:moveTo>
                  <a:pt x="0" y="144513"/>
                </a:moveTo>
                <a:cubicBezTo>
                  <a:pt x="-6110" y="61747"/>
                  <a:pt x="60448" y="-8980"/>
                  <a:pt x="144513" y="0"/>
                </a:cubicBezTo>
                <a:cubicBezTo>
                  <a:pt x="287935" y="-23812"/>
                  <a:pt x="637728" y="74383"/>
                  <a:pt x="852445" y="0"/>
                </a:cubicBezTo>
                <a:cubicBezTo>
                  <a:pt x="1067162" y="-74383"/>
                  <a:pt x="1329846" y="30071"/>
                  <a:pt x="1560377" y="0"/>
                </a:cubicBezTo>
                <a:cubicBezTo>
                  <a:pt x="1790908" y="-30071"/>
                  <a:pt x="1951656" y="2840"/>
                  <a:pt x="2268309" y="0"/>
                </a:cubicBezTo>
                <a:cubicBezTo>
                  <a:pt x="2584962" y="-2840"/>
                  <a:pt x="2583779" y="52020"/>
                  <a:pt x="2757120" y="0"/>
                </a:cubicBezTo>
                <a:cubicBezTo>
                  <a:pt x="2930461" y="-52020"/>
                  <a:pt x="3048575" y="28937"/>
                  <a:pt x="3318971" y="0"/>
                </a:cubicBezTo>
                <a:cubicBezTo>
                  <a:pt x="3589367" y="-28937"/>
                  <a:pt x="3810107" y="34657"/>
                  <a:pt x="4026903" y="0"/>
                </a:cubicBezTo>
                <a:cubicBezTo>
                  <a:pt x="4243699" y="-34657"/>
                  <a:pt x="4279280" y="35355"/>
                  <a:pt x="4369632" y="0"/>
                </a:cubicBezTo>
                <a:cubicBezTo>
                  <a:pt x="4459984" y="-35355"/>
                  <a:pt x="4614848" y="39284"/>
                  <a:pt x="4785402" y="0"/>
                </a:cubicBezTo>
                <a:cubicBezTo>
                  <a:pt x="4955956" y="-39284"/>
                  <a:pt x="5112624" y="43281"/>
                  <a:pt x="5274212" y="0"/>
                </a:cubicBezTo>
                <a:cubicBezTo>
                  <a:pt x="5435800" y="-43281"/>
                  <a:pt x="5532666" y="39888"/>
                  <a:pt x="5763022" y="0"/>
                </a:cubicBezTo>
                <a:cubicBezTo>
                  <a:pt x="5993378" y="-39888"/>
                  <a:pt x="6196502" y="36225"/>
                  <a:pt x="6324873" y="0"/>
                </a:cubicBezTo>
                <a:cubicBezTo>
                  <a:pt x="6453244" y="-36225"/>
                  <a:pt x="6802208" y="37126"/>
                  <a:pt x="6959765" y="0"/>
                </a:cubicBezTo>
                <a:cubicBezTo>
                  <a:pt x="7117322" y="-37126"/>
                  <a:pt x="7252513" y="42567"/>
                  <a:pt x="7448575" y="0"/>
                </a:cubicBezTo>
                <a:cubicBezTo>
                  <a:pt x="7534315" y="-10690"/>
                  <a:pt x="7610472" y="64465"/>
                  <a:pt x="7593088" y="144513"/>
                </a:cubicBezTo>
                <a:cubicBezTo>
                  <a:pt x="7602197" y="377549"/>
                  <a:pt x="7547201" y="564433"/>
                  <a:pt x="7593088" y="722550"/>
                </a:cubicBezTo>
                <a:cubicBezTo>
                  <a:pt x="7611297" y="796295"/>
                  <a:pt x="7521465" y="865448"/>
                  <a:pt x="7448575" y="867063"/>
                </a:cubicBezTo>
                <a:cubicBezTo>
                  <a:pt x="7266326" y="926077"/>
                  <a:pt x="7087907" y="807185"/>
                  <a:pt x="6813683" y="867063"/>
                </a:cubicBezTo>
                <a:cubicBezTo>
                  <a:pt x="6539459" y="926941"/>
                  <a:pt x="6594896" y="863017"/>
                  <a:pt x="6470954" y="867063"/>
                </a:cubicBezTo>
                <a:cubicBezTo>
                  <a:pt x="6347012" y="871109"/>
                  <a:pt x="6116038" y="847488"/>
                  <a:pt x="5909103" y="867063"/>
                </a:cubicBezTo>
                <a:cubicBezTo>
                  <a:pt x="5702168" y="886638"/>
                  <a:pt x="5615664" y="862622"/>
                  <a:pt x="5420293" y="867063"/>
                </a:cubicBezTo>
                <a:cubicBezTo>
                  <a:pt x="5224922" y="871504"/>
                  <a:pt x="5111262" y="817961"/>
                  <a:pt x="5004523" y="867063"/>
                </a:cubicBezTo>
                <a:cubicBezTo>
                  <a:pt x="4897784" y="916165"/>
                  <a:pt x="4804638" y="866902"/>
                  <a:pt x="4661794" y="867063"/>
                </a:cubicBezTo>
                <a:cubicBezTo>
                  <a:pt x="4518950" y="867224"/>
                  <a:pt x="4427552" y="844618"/>
                  <a:pt x="4319065" y="867063"/>
                </a:cubicBezTo>
                <a:cubicBezTo>
                  <a:pt x="4210578" y="889508"/>
                  <a:pt x="3907639" y="824373"/>
                  <a:pt x="3684174" y="867063"/>
                </a:cubicBezTo>
                <a:cubicBezTo>
                  <a:pt x="3460709" y="909753"/>
                  <a:pt x="3468268" y="831321"/>
                  <a:pt x="3341445" y="867063"/>
                </a:cubicBezTo>
                <a:cubicBezTo>
                  <a:pt x="3214622" y="902805"/>
                  <a:pt x="2996889" y="794887"/>
                  <a:pt x="2706553" y="867063"/>
                </a:cubicBezTo>
                <a:cubicBezTo>
                  <a:pt x="2416217" y="939239"/>
                  <a:pt x="2450777" y="832529"/>
                  <a:pt x="2363824" y="867063"/>
                </a:cubicBezTo>
                <a:cubicBezTo>
                  <a:pt x="2276871" y="901597"/>
                  <a:pt x="2029397" y="814999"/>
                  <a:pt x="1728933" y="867063"/>
                </a:cubicBezTo>
                <a:cubicBezTo>
                  <a:pt x="1428469" y="919127"/>
                  <a:pt x="1509679" y="839486"/>
                  <a:pt x="1386204" y="867063"/>
                </a:cubicBezTo>
                <a:cubicBezTo>
                  <a:pt x="1262729" y="894640"/>
                  <a:pt x="1141619" y="840839"/>
                  <a:pt x="1043474" y="867063"/>
                </a:cubicBezTo>
                <a:cubicBezTo>
                  <a:pt x="945329" y="893287"/>
                  <a:pt x="335851" y="821164"/>
                  <a:pt x="144513" y="867063"/>
                </a:cubicBezTo>
                <a:cubicBezTo>
                  <a:pt x="62564" y="869369"/>
                  <a:pt x="474" y="792759"/>
                  <a:pt x="0" y="722550"/>
                </a:cubicBezTo>
                <a:cubicBezTo>
                  <a:pt x="-11136" y="478189"/>
                  <a:pt x="23792" y="311023"/>
                  <a:pt x="0" y="144513"/>
                </a:cubicBezTo>
                <a:close/>
              </a:path>
              <a:path w="7593088" h="867063" stroke="0" extrusionOk="0">
                <a:moveTo>
                  <a:pt x="0" y="144513"/>
                </a:moveTo>
                <a:cubicBezTo>
                  <a:pt x="-9953" y="62064"/>
                  <a:pt x="71216" y="-6614"/>
                  <a:pt x="144513" y="0"/>
                </a:cubicBezTo>
                <a:cubicBezTo>
                  <a:pt x="393468" y="-18699"/>
                  <a:pt x="646184" y="49133"/>
                  <a:pt x="779405" y="0"/>
                </a:cubicBezTo>
                <a:cubicBezTo>
                  <a:pt x="912626" y="-49133"/>
                  <a:pt x="1176878" y="8729"/>
                  <a:pt x="1414296" y="0"/>
                </a:cubicBezTo>
                <a:cubicBezTo>
                  <a:pt x="1651714" y="-8729"/>
                  <a:pt x="1776558" y="4836"/>
                  <a:pt x="2122228" y="0"/>
                </a:cubicBezTo>
                <a:cubicBezTo>
                  <a:pt x="2467898" y="-4836"/>
                  <a:pt x="2371767" y="26315"/>
                  <a:pt x="2537998" y="0"/>
                </a:cubicBezTo>
                <a:cubicBezTo>
                  <a:pt x="2704229" y="-26315"/>
                  <a:pt x="2928283" y="11484"/>
                  <a:pt x="3026808" y="0"/>
                </a:cubicBezTo>
                <a:cubicBezTo>
                  <a:pt x="3125333" y="-11484"/>
                  <a:pt x="3251496" y="46907"/>
                  <a:pt x="3442578" y="0"/>
                </a:cubicBezTo>
                <a:cubicBezTo>
                  <a:pt x="3633660" y="-46907"/>
                  <a:pt x="3657443" y="1149"/>
                  <a:pt x="3785307" y="0"/>
                </a:cubicBezTo>
                <a:cubicBezTo>
                  <a:pt x="3913171" y="-1149"/>
                  <a:pt x="4243211" y="2781"/>
                  <a:pt x="4420199" y="0"/>
                </a:cubicBezTo>
                <a:cubicBezTo>
                  <a:pt x="4597187" y="-2781"/>
                  <a:pt x="4658108" y="33442"/>
                  <a:pt x="4762928" y="0"/>
                </a:cubicBezTo>
                <a:cubicBezTo>
                  <a:pt x="4867748" y="-33442"/>
                  <a:pt x="5108099" y="49617"/>
                  <a:pt x="5324779" y="0"/>
                </a:cubicBezTo>
                <a:cubicBezTo>
                  <a:pt x="5541459" y="-49617"/>
                  <a:pt x="5795943" y="61917"/>
                  <a:pt x="5959670" y="0"/>
                </a:cubicBezTo>
                <a:cubicBezTo>
                  <a:pt x="6123397" y="-61917"/>
                  <a:pt x="6222508" y="5989"/>
                  <a:pt x="6375440" y="0"/>
                </a:cubicBezTo>
                <a:cubicBezTo>
                  <a:pt x="6528372" y="-5989"/>
                  <a:pt x="6621484" y="40037"/>
                  <a:pt x="6864250" y="0"/>
                </a:cubicBezTo>
                <a:cubicBezTo>
                  <a:pt x="7107016" y="-40037"/>
                  <a:pt x="7267585" y="70062"/>
                  <a:pt x="7448575" y="0"/>
                </a:cubicBezTo>
                <a:cubicBezTo>
                  <a:pt x="7531535" y="9311"/>
                  <a:pt x="7603468" y="74847"/>
                  <a:pt x="7593088" y="144513"/>
                </a:cubicBezTo>
                <a:cubicBezTo>
                  <a:pt x="7629392" y="322748"/>
                  <a:pt x="7542945" y="504623"/>
                  <a:pt x="7593088" y="722550"/>
                </a:cubicBezTo>
                <a:cubicBezTo>
                  <a:pt x="7592042" y="812025"/>
                  <a:pt x="7537680" y="859798"/>
                  <a:pt x="7448575" y="867063"/>
                </a:cubicBezTo>
                <a:cubicBezTo>
                  <a:pt x="7296827" y="909418"/>
                  <a:pt x="7211551" y="856763"/>
                  <a:pt x="7032805" y="867063"/>
                </a:cubicBezTo>
                <a:cubicBezTo>
                  <a:pt x="6854059" y="877363"/>
                  <a:pt x="6845809" y="852555"/>
                  <a:pt x="6690076" y="867063"/>
                </a:cubicBezTo>
                <a:cubicBezTo>
                  <a:pt x="6534343" y="881571"/>
                  <a:pt x="6512039" y="858201"/>
                  <a:pt x="6347347" y="867063"/>
                </a:cubicBezTo>
                <a:cubicBezTo>
                  <a:pt x="6182655" y="875925"/>
                  <a:pt x="5996393" y="800310"/>
                  <a:pt x="5785496" y="867063"/>
                </a:cubicBezTo>
                <a:cubicBezTo>
                  <a:pt x="5574599" y="933816"/>
                  <a:pt x="5521702" y="846331"/>
                  <a:pt x="5369727" y="867063"/>
                </a:cubicBezTo>
                <a:cubicBezTo>
                  <a:pt x="5217752" y="887795"/>
                  <a:pt x="5026350" y="801434"/>
                  <a:pt x="4807876" y="867063"/>
                </a:cubicBezTo>
                <a:cubicBezTo>
                  <a:pt x="4589402" y="932692"/>
                  <a:pt x="4635058" y="831460"/>
                  <a:pt x="4465147" y="867063"/>
                </a:cubicBezTo>
                <a:cubicBezTo>
                  <a:pt x="4295236" y="902666"/>
                  <a:pt x="4010992" y="841075"/>
                  <a:pt x="3757214" y="867063"/>
                </a:cubicBezTo>
                <a:cubicBezTo>
                  <a:pt x="3503436" y="893051"/>
                  <a:pt x="3345765" y="817810"/>
                  <a:pt x="3049282" y="867063"/>
                </a:cubicBezTo>
                <a:cubicBezTo>
                  <a:pt x="2752799" y="916316"/>
                  <a:pt x="2675031" y="836010"/>
                  <a:pt x="2341350" y="867063"/>
                </a:cubicBezTo>
                <a:cubicBezTo>
                  <a:pt x="2007669" y="898116"/>
                  <a:pt x="2108671" y="866709"/>
                  <a:pt x="1998621" y="867063"/>
                </a:cubicBezTo>
                <a:cubicBezTo>
                  <a:pt x="1888571" y="867417"/>
                  <a:pt x="1684962" y="850020"/>
                  <a:pt x="1582851" y="867063"/>
                </a:cubicBezTo>
                <a:cubicBezTo>
                  <a:pt x="1480740" y="884106"/>
                  <a:pt x="1296750" y="832521"/>
                  <a:pt x="1021000" y="867063"/>
                </a:cubicBezTo>
                <a:cubicBezTo>
                  <a:pt x="745250" y="901605"/>
                  <a:pt x="393387" y="763542"/>
                  <a:pt x="144513" y="867063"/>
                </a:cubicBezTo>
                <a:cubicBezTo>
                  <a:pt x="66658" y="887257"/>
                  <a:pt x="23311" y="807314"/>
                  <a:pt x="0" y="722550"/>
                </a:cubicBezTo>
                <a:cubicBezTo>
                  <a:pt x="-7931" y="535966"/>
                  <a:pt x="47480" y="266573"/>
                  <a:pt x="0" y="144513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TextBox 29">
            <a:extLst>
              <a:ext uri="{FF2B5EF4-FFF2-40B4-BE49-F238E27FC236}">
                <a16:creationId xmlns:a16="http://schemas.microsoft.com/office/drawing/2014/main" id="{42AFD137-356C-0823-B15F-147AE6A543F7}"/>
              </a:ext>
            </a:extLst>
          </p:cNvPr>
          <p:cNvSpPr txBox="1"/>
          <p:nvPr/>
        </p:nvSpPr>
        <p:spPr>
          <a:xfrm>
            <a:off x="1447800" y="580294"/>
            <a:ext cx="149352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Nhận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xét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hành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vi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dưới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đây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37870-5772-B164-BFE0-2D542DD0FB7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5102" t="7196" r="2163" b="5438"/>
          <a:stretch>
            <a:fillRect/>
          </a:stretch>
        </p:blipFill>
        <p:spPr>
          <a:xfrm>
            <a:off x="1391059" y="1688971"/>
            <a:ext cx="8636956" cy="583626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53CBE0-D33B-C348-1B18-725967331C0F}"/>
              </a:ext>
            </a:extLst>
          </p:cNvPr>
          <p:cNvSpPr/>
          <p:nvPr/>
        </p:nvSpPr>
        <p:spPr>
          <a:xfrm>
            <a:off x="1235076" y="8149853"/>
            <a:ext cx="9128124" cy="1594336"/>
          </a:xfrm>
          <a:custGeom>
            <a:avLst/>
            <a:gdLst>
              <a:gd name="connsiteX0" fmla="*/ 0 w 9128124"/>
              <a:gd name="connsiteY0" fmla="*/ 265728 h 1594336"/>
              <a:gd name="connsiteX1" fmla="*/ 265728 w 9128124"/>
              <a:gd name="connsiteY1" fmla="*/ 0 h 1594336"/>
              <a:gd name="connsiteX2" fmla="*/ 666906 w 9128124"/>
              <a:gd name="connsiteY2" fmla="*/ 0 h 1594336"/>
              <a:gd name="connsiteX3" fmla="*/ 1068084 w 9128124"/>
              <a:gd name="connsiteY3" fmla="*/ 0 h 1594336"/>
              <a:gd name="connsiteX4" fmla="*/ 1555228 w 9128124"/>
              <a:gd name="connsiteY4" fmla="*/ 0 h 1594336"/>
              <a:gd name="connsiteX5" fmla="*/ 2042373 w 9128124"/>
              <a:gd name="connsiteY5" fmla="*/ 0 h 1594336"/>
              <a:gd name="connsiteX6" fmla="*/ 2615484 w 9128124"/>
              <a:gd name="connsiteY6" fmla="*/ 0 h 1594336"/>
              <a:gd name="connsiteX7" fmla="*/ 3274562 w 9128124"/>
              <a:gd name="connsiteY7" fmla="*/ 0 h 1594336"/>
              <a:gd name="connsiteX8" fmla="*/ 4019606 w 9128124"/>
              <a:gd name="connsiteY8" fmla="*/ 0 h 1594336"/>
              <a:gd name="connsiteX9" fmla="*/ 4678684 w 9128124"/>
              <a:gd name="connsiteY9" fmla="*/ 0 h 1594336"/>
              <a:gd name="connsiteX10" fmla="*/ 5337762 w 9128124"/>
              <a:gd name="connsiteY10" fmla="*/ 0 h 1594336"/>
              <a:gd name="connsiteX11" fmla="*/ 5996840 w 9128124"/>
              <a:gd name="connsiteY11" fmla="*/ 0 h 1594336"/>
              <a:gd name="connsiteX12" fmla="*/ 6655918 w 9128124"/>
              <a:gd name="connsiteY12" fmla="*/ 0 h 1594336"/>
              <a:gd name="connsiteX13" fmla="*/ 7314996 w 9128124"/>
              <a:gd name="connsiteY13" fmla="*/ 0 h 1594336"/>
              <a:gd name="connsiteX14" fmla="*/ 7974074 w 9128124"/>
              <a:gd name="connsiteY14" fmla="*/ 0 h 1594336"/>
              <a:gd name="connsiteX15" fmla="*/ 8289285 w 9128124"/>
              <a:gd name="connsiteY15" fmla="*/ 0 h 1594336"/>
              <a:gd name="connsiteX16" fmla="*/ 8862396 w 9128124"/>
              <a:gd name="connsiteY16" fmla="*/ 0 h 1594336"/>
              <a:gd name="connsiteX17" fmla="*/ 9128124 w 9128124"/>
              <a:gd name="connsiteY17" fmla="*/ 265728 h 1594336"/>
              <a:gd name="connsiteX18" fmla="*/ 9128124 w 9128124"/>
              <a:gd name="connsiteY18" fmla="*/ 765282 h 1594336"/>
              <a:gd name="connsiteX19" fmla="*/ 9128124 w 9128124"/>
              <a:gd name="connsiteY19" fmla="*/ 1328608 h 1594336"/>
              <a:gd name="connsiteX20" fmla="*/ 8862396 w 9128124"/>
              <a:gd name="connsiteY20" fmla="*/ 1594336 h 1594336"/>
              <a:gd name="connsiteX21" fmla="*/ 8461218 w 9128124"/>
              <a:gd name="connsiteY21" fmla="*/ 1594336 h 1594336"/>
              <a:gd name="connsiteX22" fmla="*/ 8146007 w 9128124"/>
              <a:gd name="connsiteY22" fmla="*/ 1594336 h 1594336"/>
              <a:gd name="connsiteX23" fmla="*/ 7486929 w 9128124"/>
              <a:gd name="connsiteY23" fmla="*/ 1594336 h 1594336"/>
              <a:gd name="connsiteX24" fmla="*/ 7171718 w 9128124"/>
              <a:gd name="connsiteY24" fmla="*/ 1594336 h 1594336"/>
              <a:gd name="connsiteX25" fmla="*/ 6856507 w 9128124"/>
              <a:gd name="connsiteY25" fmla="*/ 1594336 h 1594336"/>
              <a:gd name="connsiteX26" fmla="*/ 6111462 w 9128124"/>
              <a:gd name="connsiteY26" fmla="*/ 1594336 h 1594336"/>
              <a:gd name="connsiteX27" fmla="*/ 5452384 w 9128124"/>
              <a:gd name="connsiteY27" fmla="*/ 1594336 h 1594336"/>
              <a:gd name="connsiteX28" fmla="*/ 4965240 w 9128124"/>
              <a:gd name="connsiteY28" fmla="*/ 1594336 h 1594336"/>
              <a:gd name="connsiteX29" fmla="*/ 4220195 w 9128124"/>
              <a:gd name="connsiteY29" fmla="*/ 1594336 h 1594336"/>
              <a:gd name="connsiteX30" fmla="*/ 3561117 w 9128124"/>
              <a:gd name="connsiteY30" fmla="*/ 1594336 h 1594336"/>
              <a:gd name="connsiteX31" fmla="*/ 3073973 w 9128124"/>
              <a:gd name="connsiteY31" fmla="*/ 1594336 h 1594336"/>
              <a:gd name="connsiteX32" fmla="*/ 2414895 w 9128124"/>
              <a:gd name="connsiteY32" fmla="*/ 1594336 h 1594336"/>
              <a:gd name="connsiteX33" fmla="*/ 1755817 w 9128124"/>
              <a:gd name="connsiteY33" fmla="*/ 1594336 h 1594336"/>
              <a:gd name="connsiteX34" fmla="*/ 1096739 w 9128124"/>
              <a:gd name="connsiteY34" fmla="*/ 1594336 h 1594336"/>
              <a:gd name="connsiteX35" fmla="*/ 265728 w 9128124"/>
              <a:gd name="connsiteY35" fmla="*/ 1594336 h 1594336"/>
              <a:gd name="connsiteX36" fmla="*/ 0 w 9128124"/>
              <a:gd name="connsiteY36" fmla="*/ 1328608 h 1594336"/>
              <a:gd name="connsiteX37" fmla="*/ 0 w 9128124"/>
              <a:gd name="connsiteY37" fmla="*/ 818426 h 1594336"/>
              <a:gd name="connsiteX38" fmla="*/ 0 w 9128124"/>
              <a:gd name="connsiteY38" fmla="*/ 265728 h 159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28124" h="1594336" fill="none" extrusionOk="0">
                <a:moveTo>
                  <a:pt x="0" y="265728"/>
                </a:moveTo>
                <a:cubicBezTo>
                  <a:pt x="-25491" y="137692"/>
                  <a:pt x="138101" y="15600"/>
                  <a:pt x="265728" y="0"/>
                </a:cubicBezTo>
                <a:cubicBezTo>
                  <a:pt x="371452" y="-22584"/>
                  <a:pt x="565324" y="22643"/>
                  <a:pt x="666906" y="0"/>
                </a:cubicBezTo>
                <a:cubicBezTo>
                  <a:pt x="768488" y="-22643"/>
                  <a:pt x="952117" y="20470"/>
                  <a:pt x="1068084" y="0"/>
                </a:cubicBezTo>
                <a:cubicBezTo>
                  <a:pt x="1184051" y="-20470"/>
                  <a:pt x="1397594" y="34620"/>
                  <a:pt x="1555228" y="0"/>
                </a:cubicBezTo>
                <a:cubicBezTo>
                  <a:pt x="1712862" y="-34620"/>
                  <a:pt x="1896776" y="45391"/>
                  <a:pt x="2042373" y="0"/>
                </a:cubicBezTo>
                <a:cubicBezTo>
                  <a:pt x="2187970" y="-45391"/>
                  <a:pt x="2492902" y="45956"/>
                  <a:pt x="2615484" y="0"/>
                </a:cubicBezTo>
                <a:cubicBezTo>
                  <a:pt x="2738066" y="-45956"/>
                  <a:pt x="2984243" y="53617"/>
                  <a:pt x="3274562" y="0"/>
                </a:cubicBezTo>
                <a:cubicBezTo>
                  <a:pt x="3564881" y="-53617"/>
                  <a:pt x="3798801" y="53899"/>
                  <a:pt x="4019606" y="0"/>
                </a:cubicBezTo>
                <a:cubicBezTo>
                  <a:pt x="4240411" y="-53899"/>
                  <a:pt x="4518187" y="35487"/>
                  <a:pt x="4678684" y="0"/>
                </a:cubicBezTo>
                <a:cubicBezTo>
                  <a:pt x="4839181" y="-35487"/>
                  <a:pt x="5199732" y="66148"/>
                  <a:pt x="5337762" y="0"/>
                </a:cubicBezTo>
                <a:cubicBezTo>
                  <a:pt x="5475792" y="-66148"/>
                  <a:pt x="5778291" y="47502"/>
                  <a:pt x="5996840" y="0"/>
                </a:cubicBezTo>
                <a:cubicBezTo>
                  <a:pt x="6215389" y="-47502"/>
                  <a:pt x="6431323" y="16305"/>
                  <a:pt x="6655918" y="0"/>
                </a:cubicBezTo>
                <a:cubicBezTo>
                  <a:pt x="6880513" y="-16305"/>
                  <a:pt x="6985460" y="66980"/>
                  <a:pt x="7314996" y="0"/>
                </a:cubicBezTo>
                <a:cubicBezTo>
                  <a:pt x="7644532" y="-66980"/>
                  <a:pt x="7733479" y="73590"/>
                  <a:pt x="7974074" y="0"/>
                </a:cubicBezTo>
                <a:cubicBezTo>
                  <a:pt x="8214669" y="-73590"/>
                  <a:pt x="8170375" y="15430"/>
                  <a:pt x="8289285" y="0"/>
                </a:cubicBezTo>
                <a:cubicBezTo>
                  <a:pt x="8408195" y="-15430"/>
                  <a:pt x="8679591" y="30991"/>
                  <a:pt x="8862396" y="0"/>
                </a:cubicBezTo>
                <a:cubicBezTo>
                  <a:pt x="9022309" y="6109"/>
                  <a:pt x="9144896" y="154488"/>
                  <a:pt x="9128124" y="265728"/>
                </a:cubicBezTo>
                <a:cubicBezTo>
                  <a:pt x="9183221" y="462678"/>
                  <a:pt x="9110985" y="611323"/>
                  <a:pt x="9128124" y="765282"/>
                </a:cubicBezTo>
                <a:cubicBezTo>
                  <a:pt x="9145263" y="919241"/>
                  <a:pt x="9080465" y="1065916"/>
                  <a:pt x="9128124" y="1328608"/>
                </a:cubicBezTo>
                <a:cubicBezTo>
                  <a:pt x="9156626" y="1494371"/>
                  <a:pt x="9008232" y="1600968"/>
                  <a:pt x="8862396" y="1594336"/>
                </a:cubicBezTo>
                <a:cubicBezTo>
                  <a:pt x="8744294" y="1641396"/>
                  <a:pt x="8551843" y="1580389"/>
                  <a:pt x="8461218" y="1594336"/>
                </a:cubicBezTo>
                <a:cubicBezTo>
                  <a:pt x="8370593" y="1608283"/>
                  <a:pt x="8293979" y="1591454"/>
                  <a:pt x="8146007" y="1594336"/>
                </a:cubicBezTo>
                <a:cubicBezTo>
                  <a:pt x="7998035" y="1597218"/>
                  <a:pt x="7658485" y="1527813"/>
                  <a:pt x="7486929" y="1594336"/>
                </a:cubicBezTo>
                <a:cubicBezTo>
                  <a:pt x="7315373" y="1660859"/>
                  <a:pt x="7252936" y="1576302"/>
                  <a:pt x="7171718" y="1594336"/>
                </a:cubicBezTo>
                <a:cubicBezTo>
                  <a:pt x="7090500" y="1612370"/>
                  <a:pt x="6962978" y="1579124"/>
                  <a:pt x="6856507" y="1594336"/>
                </a:cubicBezTo>
                <a:cubicBezTo>
                  <a:pt x="6750036" y="1609548"/>
                  <a:pt x="6269256" y="1520058"/>
                  <a:pt x="6111462" y="1594336"/>
                </a:cubicBezTo>
                <a:cubicBezTo>
                  <a:pt x="5953669" y="1668614"/>
                  <a:pt x="5595611" y="1554384"/>
                  <a:pt x="5452384" y="1594336"/>
                </a:cubicBezTo>
                <a:cubicBezTo>
                  <a:pt x="5309157" y="1634288"/>
                  <a:pt x="5206569" y="1562175"/>
                  <a:pt x="4965240" y="1594336"/>
                </a:cubicBezTo>
                <a:cubicBezTo>
                  <a:pt x="4723911" y="1626497"/>
                  <a:pt x="4472622" y="1578066"/>
                  <a:pt x="4220195" y="1594336"/>
                </a:cubicBezTo>
                <a:cubicBezTo>
                  <a:pt x="3967768" y="1610606"/>
                  <a:pt x="3817272" y="1522661"/>
                  <a:pt x="3561117" y="1594336"/>
                </a:cubicBezTo>
                <a:cubicBezTo>
                  <a:pt x="3304962" y="1666011"/>
                  <a:pt x="3195635" y="1550865"/>
                  <a:pt x="3073973" y="1594336"/>
                </a:cubicBezTo>
                <a:cubicBezTo>
                  <a:pt x="2952311" y="1637807"/>
                  <a:pt x="2574935" y="1525352"/>
                  <a:pt x="2414895" y="1594336"/>
                </a:cubicBezTo>
                <a:cubicBezTo>
                  <a:pt x="2254855" y="1663320"/>
                  <a:pt x="2003107" y="1546572"/>
                  <a:pt x="1755817" y="1594336"/>
                </a:cubicBezTo>
                <a:cubicBezTo>
                  <a:pt x="1508527" y="1642100"/>
                  <a:pt x="1401311" y="1547130"/>
                  <a:pt x="1096739" y="1594336"/>
                </a:cubicBezTo>
                <a:cubicBezTo>
                  <a:pt x="792167" y="1641542"/>
                  <a:pt x="460561" y="1548840"/>
                  <a:pt x="265728" y="1594336"/>
                </a:cubicBezTo>
                <a:cubicBezTo>
                  <a:pt x="113455" y="1588333"/>
                  <a:pt x="1349" y="1493065"/>
                  <a:pt x="0" y="1328608"/>
                </a:cubicBezTo>
                <a:cubicBezTo>
                  <a:pt x="-38717" y="1171956"/>
                  <a:pt x="2093" y="1003556"/>
                  <a:pt x="0" y="818426"/>
                </a:cubicBezTo>
                <a:cubicBezTo>
                  <a:pt x="-2093" y="633296"/>
                  <a:pt x="41657" y="506125"/>
                  <a:pt x="0" y="265728"/>
                </a:cubicBezTo>
                <a:close/>
              </a:path>
              <a:path w="9128124" h="1594336" stroke="0" extrusionOk="0">
                <a:moveTo>
                  <a:pt x="0" y="265728"/>
                </a:moveTo>
                <a:cubicBezTo>
                  <a:pt x="-23584" y="112721"/>
                  <a:pt x="148772" y="-30252"/>
                  <a:pt x="265728" y="0"/>
                </a:cubicBezTo>
                <a:cubicBezTo>
                  <a:pt x="576411" y="-55078"/>
                  <a:pt x="671918" y="64443"/>
                  <a:pt x="924806" y="0"/>
                </a:cubicBezTo>
                <a:cubicBezTo>
                  <a:pt x="1177694" y="-64443"/>
                  <a:pt x="1368774" y="60494"/>
                  <a:pt x="1583884" y="0"/>
                </a:cubicBezTo>
                <a:cubicBezTo>
                  <a:pt x="1798994" y="-60494"/>
                  <a:pt x="2156291" y="78145"/>
                  <a:pt x="2328928" y="0"/>
                </a:cubicBezTo>
                <a:cubicBezTo>
                  <a:pt x="2501565" y="-78145"/>
                  <a:pt x="2534272" y="32181"/>
                  <a:pt x="2730106" y="0"/>
                </a:cubicBezTo>
                <a:cubicBezTo>
                  <a:pt x="2925940" y="-32181"/>
                  <a:pt x="3024405" y="47777"/>
                  <a:pt x="3217251" y="0"/>
                </a:cubicBezTo>
                <a:cubicBezTo>
                  <a:pt x="3410097" y="-47777"/>
                  <a:pt x="3475220" y="29694"/>
                  <a:pt x="3618429" y="0"/>
                </a:cubicBezTo>
                <a:cubicBezTo>
                  <a:pt x="3761638" y="-29694"/>
                  <a:pt x="3863795" y="10687"/>
                  <a:pt x="3933640" y="0"/>
                </a:cubicBezTo>
                <a:cubicBezTo>
                  <a:pt x="4003485" y="-10687"/>
                  <a:pt x="4354109" y="59299"/>
                  <a:pt x="4592718" y="0"/>
                </a:cubicBezTo>
                <a:cubicBezTo>
                  <a:pt x="4831327" y="-59299"/>
                  <a:pt x="4780499" y="31305"/>
                  <a:pt x="4907929" y="0"/>
                </a:cubicBezTo>
                <a:cubicBezTo>
                  <a:pt x="5035359" y="-31305"/>
                  <a:pt x="5322280" y="28549"/>
                  <a:pt x="5481040" y="0"/>
                </a:cubicBezTo>
                <a:cubicBezTo>
                  <a:pt x="5639800" y="-28549"/>
                  <a:pt x="5960803" y="24132"/>
                  <a:pt x="6140118" y="0"/>
                </a:cubicBezTo>
                <a:cubicBezTo>
                  <a:pt x="6319433" y="-24132"/>
                  <a:pt x="6405362" y="5945"/>
                  <a:pt x="6541296" y="0"/>
                </a:cubicBezTo>
                <a:cubicBezTo>
                  <a:pt x="6677230" y="-5945"/>
                  <a:pt x="6883699" y="41271"/>
                  <a:pt x="7028440" y="0"/>
                </a:cubicBezTo>
                <a:cubicBezTo>
                  <a:pt x="7173181" y="-41271"/>
                  <a:pt x="7309213" y="4374"/>
                  <a:pt x="7515585" y="0"/>
                </a:cubicBezTo>
                <a:cubicBezTo>
                  <a:pt x="7721958" y="-4374"/>
                  <a:pt x="7715260" y="20684"/>
                  <a:pt x="7830796" y="0"/>
                </a:cubicBezTo>
                <a:cubicBezTo>
                  <a:pt x="7946332" y="-20684"/>
                  <a:pt x="8570429" y="742"/>
                  <a:pt x="8862396" y="0"/>
                </a:cubicBezTo>
                <a:cubicBezTo>
                  <a:pt x="9031448" y="-34906"/>
                  <a:pt x="9106150" y="81348"/>
                  <a:pt x="9128124" y="265728"/>
                </a:cubicBezTo>
                <a:cubicBezTo>
                  <a:pt x="9139707" y="423740"/>
                  <a:pt x="9098512" y="668791"/>
                  <a:pt x="9128124" y="818426"/>
                </a:cubicBezTo>
                <a:cubicBezTo>
                  <a:pt x="9157736" y="968061"/>
                  <a:pt x="9101788" y="1173828"/>
                  <a:pt x="9128124" y="1328608"/>
                </a:cubicBezTo>
                <a:cubicBezTo>
                  <a:pt x="9158782" y="1505715"/>
                  <a:pt x="8989463" y="1587645"/>
                  <a:pt x="8862396" y="1594336"/>
                </a:cubicBezTo>
                <a:cubicBezTo>
                  <a:pt x="8723209" y="1634899"/>
                  <a:pt x="8499703" y="1563477"/>
                  <a:pt x="8203318" y="1594336"/>
                </a:cubicBezTo>
                <a:cubicBezTo>
                  <a:pt x="7906933" y="1625195"/>
                  <a:pt x="7902620" y="1580540"/>
                  <a:pt x="7802140" y="1594336"/>
                </a:cubicBezTo>
                <a:cubicBezTo>
                  <a:pt x="7701660" y="1608132"/>
                  <a:pt x="7350098" y="1566431"/>
                  <a:pt x="7229029" y="1594336"/>
                </a:cubicBezTo>
                <a:cubicBezTo>
                  <a:pt x="7107960" y="1622241"/>
                  <a:pt x="7064136" y="1579232"/>
                  <a:pt x="6913818" y="1594336"/>
                </a:cubicBezTo>
                <a:cubicBezTo>
                  <a:pt x="6763500" y="1609440"/>
                  <a:pt x="6359102" y="1583649"/>
                  <a:pt x="6168773" y="1594336"/>
                </a:cubicBezTo>
                <a:cubicBezTo>
                  <a:pt x="5978445" y="1605023"/>
                  <a:pt x="5743374" y="1588790"/>
                  <a:pt x="5423729" y="1594336"/>
                </a:cubicBezTo>
                <a:cubicBezTo>
                  <a:pt x="5104084" y="1599882"/>
                  <a:pt x="4980752" y="1547241"/>
                  <a:pt x="4678684" y="1594336"/>
                </a:cubicBezTo>
                <a:cubicBezTo>
                  <a:pt x="4376616" y="1641431"/>
                  <a:pt x="4478853" y="1569453"/>
                  <a:pt x="4363473" y="1594336"/>
                </a:cubicBezTo>
                <a:cubicBezTo>
                  <a:pt x="4248093" y="1619219"/>
                  <a:pt x="4137807" y="1548529"/>
                  <a:pt x="3962295" y="1594336"/>
                </a:cubicBezTo>
                <a:cubicBezTo>
                  <a:pt x="3786783" y="1640143"/>
                  <a:pt x="3644712" y="1568702"/>
                  <a:pt x="3389184" y="1594336"/>
                </a:cubicBezTo>
                <a:cubicBezTo>
                  <a:pt x="3133656" y="1619970"/>
                  <a:pt x="3085745" y="1538283"/>
                  <a:pt x="2902040" y="1594336"/>
                </a:cubicBezTo>
                <a:cubicBezTo>
                  <a:pt x="2718335" y="1650389"/>
                  <a:pt x="2605533" y="1572535"/>
                  <a:pt x="2500862" y="1594336"/>
                </a:cubicBezTo>
                <a:cubicBezTo>
                  <a:pt x="2396191" y="1616137"/>
                  <a:pt x="2231098" y="1553489"/>
                  <a:pt x="2099684" y="1594336"/>
                </a:cubicBezTo>
                <a:cubicBezTo>
                  <a:pt x="1968270" y="1635183"/>
                  <a:pt x="1589576" y="1591937"/>
                  <a:pt x="1354639" y="1594336"/>
                </a:cubicBezTo>
                <a:cubicBezTo>
                  <a:pt x="1119703" y="1596735"/>
                  <a:pt x="1192059" y="1583269"/>
                  <a:pt x="1039428" y="1594336"/>
                </a:cubicBezTo>
                <a:cubicBezTo>
                  <a:pt x="886797" y="1605403"/>
                  <a:pt x="648896" y="1517411"/>
                  <a:pt x="265728" y="1594336"/>
                </a:cubicBezTo>
                <a:cubicBezTo>
                  <a:pt x="125453" y="1587942"/>
                  <a:pt x="-11921" y="1489903"/>
                  <a:pt x="0" y="1328608"/>
                </a:cubicBezTo>
                <a:cubicBezTo>
                  <a:pt x="-29174" y="1088465"/>
                  <a:pt x="46506" y="1011466"/>
                  <a:pt x="0" y="818426"/>
                </a:cubicBezTo>
                <a:cubicBezTo>
                  <a:pt x="-46506" y="625386"/>
                  <a:pt x="33747" y="508260"/>
                  <a:pt x="0" y="265728"/>
                </a:cubicBezTo>
                <a:close/>
              </a:path>
            </a:pathLst>
          </a:custGeom>
          <a:solidFill>
            <a:schemeClr val="bg1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xmlns="" sd="132743898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17EC4C1-358B-F43D-FAEB-7C10D7818A88}"/>
              </a:ext>
            </a:extLst>
          </p:cNvPr>
          <p:cNvSpPr txBox="1"/>
          <p:nvPr/>
        </p:nvSpPr>
        <p:spPr>
          <a:xfrm>
            <a:off x="1447800" y="8287244"/>
            <a:ext cx="85802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Đùa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nghịch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trong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lúc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dùng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kéo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cắt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Mango AC"/>
                <a:cs typeface="Mango AC"/>
                <a:sym typeface="Mango AC"/>
              </a:rPr>
              <a:t>giấy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  <a:ea typeface="Mango AC"/>
              <a:cs typeface="Mango AC"/>
              <a:sym typeface="Mango AC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BF2030-E3E9-6C47-EBD9-B5BA9CCC2EE8}"/>
              </a:ext>
            </a:extLst>
          </p:cNvPr>
          <p:cNvSpPr/>
          <p:nvPr/>
        </p:nvSpPr>
        <p:spPr>
          <a:xfrm>
            <a:off x="11706125" y="7814910"/>
            <a:ext cx="5663363" cy="109673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50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An </a:t>
            </a:r>
            <a:r>
              <a:rPr lang="en-US" sz="50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toàn</a:t>
            </a:r>
            <a:endParaRPr lang="vi-VN" sz="5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B9F90D-6F7C-B36B-3854-4EF1B33066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50491" y="1433619"/>
            <a:ext cx="4823885" cy="64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270</Words>
  <Application>Microsoft Office PowerPoint</Application>
  <PresentationFormat>Custom</PresentationFormat>
  <Paragraphs>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Ballpoint</vt:lpstr>
      <vt:lpstr>Arial</vt:lpstr>
      <vt:lpstr>Mango AC</vt:lpstr>
      <vt:lpstr>UTM Avo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Windows 10</cp:lastModifiedBy>
  <cp:revision>7</cp:revision>
  <dcterms:created xsi:type="dcterms:W3CDTF">2006-08-16T00:00:00Z</dcterms:created>
  <dcterms:modified xsi:type="dcterms:W3CDTF">2025-12-22T05:15:02Z</dcterms:modified>
  <dc:identifier>DAGwYmF1n4c</dc:identifier>
</cp:coreProperties>
</file>