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65" r:id="rId13"/>
    <p:sldId id="271" r:id="rId14"/>
    <p:sldId id="272" r:id="rId15"/>
    <p:sldId id="273" r:id="rId16"/>
    <p:sldId id="266" r:id="rId17"/>
    <p:sldId id="264" r:id="rId18"/>
    <p:sldId id="267" r:id="rId19"/>
    <p:sldId id="279" r:id="rId20"/>
    <p:sldId id="280" r:id="rId21"/>
    <p:sldId id="275" r:id="rId22"/>
    <p:sldId id="269" r:id="rId23"/>
    <p:sldId id="26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41F"/>
    <a:srgbClr val="FDEFE1"/>
    <a:srgbClr val="FF8E24"/>
    <a:srgbClr val="AD3F42"/>
    <a:srgbClr val="4B9102"/>
    <a:srgbClr val="66010D"/>
    <a:srgbClr val="605966"/>
    <a:srgbClr val="366A02"/>
    <a:srgbClr val="FFE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57" d="100"/>
          <a:sy n="57" d="100"/>
        </p:scale>
        <p:origin x="9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A9102-8053-4DDE-B9AF-9262607E596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B9201-5321-4399-B41E-31FAC40F8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B9201-5321-4399-B41E-31FAC40F86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DFC3-7BBE-FF60-A30C-E4D60C29B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3041C-4ECC-2196-87B8-72319AE05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D0A4B-6324-75B6-11A1-A1A70983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C949-A954-C319-B3D4-2446C9F1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B6718-0D0C-46F3-95B8-53ABEDFA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C062C-F9CB-87C7-62DD-CE0DAA0308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F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eating at a table&#10;&#10;AI-generated content may be incorrect.">
            <a:extLst>
              <a:ext uri="{FF2B5EF4-FFF2-40B4-BE49-F238E27FC236}">
                <a16:creationId xmlns:a16="http://schemas.microsoft.com/office/drawing/2014/main" id="{F3DD06D1-EDF0-116F-4382-901ACB9FE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>
            <a:fillRect/>
          </a:stretch>
        </p:blipFill>
        <p:spPr>
          <a:xfrm>
            <a:off x="1" y="0"/>
            <a:ext cx="12192000" cy="57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BFD3-023C-5197-EECB-04305ED7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C6A2D-A340-E204-E6C0-82090B0A7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DDC99-2BDE-C2AA-472F-62141A954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95E3A-7641-7744-82F2-E163D62C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2D6B9-E3B6-0500-2C12-D5FD2E9A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3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00E6D-8E27-DC10-438A-6AE72F137C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6BFDB-CD34-87A2-C8AA-4A84DD6D9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72001-C786-0A39-0BBC-745750DB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A355E-AC88-1E36-DEC3-E524B8380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E6488-778E-35D8-46D9-CAE03329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2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2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15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75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3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42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52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9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5214-B593-A2CB-6A2C-9FF65BAD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C2C1-0A3D-6E9B-933F-F35DE5186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F88AB-D7B1-955B-2752-F1ECF3E0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559E-DF03-9C91-AD22-5C656720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4C232-4BC9-6989-602C-24C391AF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red rectangular frame with bricks&#10;&#10;AI-generated content may be incorrect.">
            <a:extLst>
              <a:ext uri="{FF2B5EF4-FFF2-40B4-BE49-F238E27FC236}">
                <a16:creationId xmlns:a16="http://schemas.microsoft.com/office/drawing/2014/main" id="{2A08B1BF-7B84-497B-B8EC-AE8219607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3"/>
          <a:stretch>
            <a:fillRect/>
          </a:stretch>
        </p:blipFill>
        <p:spPr>
          <a:xfrm>
            <a:off x="0" y="11430"/>
            <a:ext cx="12192000" cy="6832579"/>
          </a:xfrm>
          <a:prstGeom prst="rect">
            <a:avLst/>
          </a:prstGeom>
        </p:spPr>
      </p:pic>
      <p:pic>
        <p:nvPicPr>
          <p:cNvPr id="7" name="Picture 6" descr="A cartoon of a family eating at a table&#10;&#10;AI-generated content may be incorrect.">
            <a:extLst>
              <a:ext uri="{FF2B5EF4-FFF2-40B4-BE49-F238E27FC236}">
                <a16:creationId xmlns:a16="http://schemas.microsoft.com/office/drawing/2014/main" id="{BD1A84BE-BAEB-7337-99A0-A0351805CC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9434" r="3092" b="1377"/>
          <a:stretch>
            <a:fillRect/>
          </a:stretch>
        </p:blipFill>
        <p:spPr>
          <a:xfrm>
            <a:off x="926173" y="136525"/>
            <a:ext cx="10427627" cy="58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29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5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7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6DA2-5AFA-3B44-2533-086579D48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B4F30-5FDF-C287-66CE-E3E8E484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0C0A2-4C0D-DCC5-5CAE-BEF10CD3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5771E-04C6-2ABF-53CB-BA75D8A8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5EACA-15C4-7699-D7B8-6C059434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ed rectangular frame with bricks&#10;&#10;AI-generated content may be incorrect.">
            <a:extLst>
              <a:ext uri="{FF2B5EF4-FFF2-40B4-BE49-F238E27FC236}">
                <a16:creationId xmlns:a16="http://schemas.microsoft.com/office/drawing/2014/main" id="{B614FF2E-98DD-9763-D2E8-14AEA4C51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3"/>
          <a:stretch>
            <a:fillRect/>
          </a:stretch>
        </p:blipFill>
        <p:spPr>
          <a:xfrm>
            <a:off x="0" y="11430"/>
            <a:ext cx="12192000" cy="68325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7FD9EA-2079-5203-5EAC-1DBC386F85FC}"/>
              </a:ext>
            </a:extLst>
          </p:cNvPr>
          <p:cNvSpPr/>
          <p:nvPr userDrawn="1"/>
        </p:nvSpPr>
        <p:spPr>
          <a:xfrm>
            <a:off x="412750" y="341619"/>
            <a:ext cx="11353799" cy="6172200"/>
          </a:xfrm>
          <a:custGeom>
            <a:avLst/>
            <a:gdLst>
              <a:gd name="connsiteX0" fmla="*/ 0 w 11353799"/>
              <a:gd name="connsiteY0" fmla="*/ 0 h 6172200"/>
              <a:gd name="connsiteX1" fmla="*/ 0 w 11353799"/>
              <a:gd name="connsiteY1" fmla="*/ 0 h 6172200"/>
              <a:gd name="connsiteX2" fmla="*/ 11353799 w 11353799"/>
              <a:gd name="connsiteY2" fmla="*/ 0 h 6172200"/>
              <a:gd name="connsiteX3" fmla="*/ 11353799 w 11353799"/>
              <a:gd name="connsiteY3" fmla="*/ 0 h 6172200"/>
              <a:gd name="connsiteX4" fmla="*/ 11353799 w 11353799"/>
              <a:gd name="connsiteY4" fmla="*/ 6172200 h 6172200"/>
              <a:gd name="connsiteX5" fmla="*/ 11353799 w 11353799"/>
              <a:gd name="connsiteY5" fmla="*/ 6172200 h 6172200"/>
              <a:gd name="connsiteX6" fmla="*/ 0 w 11353799"/>
              <a:gd name="connsiteY6" fmla="*/ 6172200 h 6172200"/>
              <a:gd name="connsiteX7" fmla="*/ 0 w 11353799"/>
              <a:gd name="connsiteY7" fmla="*/ 6172200 h 6172200"/>
              <a:gd name="connsiteX8" fmla="*/ 0 w 11353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3799" h="6172200" fill="none" extrusionOk="0">
                <a:moveTo>
                  <a:pt x="0" y="0"/>
                </a:moveTo>
                <a:lnTo>
                  <a:pt x="0" y="0"/>
                </a:lnTo>
                <a:cubicBezTo>
                  <a:pt x="2280672" y="73078"/>
                  <a:pt x="8438040" y="-16316"/>
                  <a:pt x="11353799" y="0"/>
                </a:cubicBezTo>
                <a:lnTo>
                  <a:pt x="11353799" y="0"/>
                </a:lnTo>
                <a:cubicBezTo>
                  <a:pt x="11384397" y="2093834"/>
                  <a:pt x="11417202" y="5113137"/>
                  <a:pt x="11353799" y="6172200"/>
                </a:cubicBezTo>
                <a:lnTo>
                  <a:pt x="11353799" y="6172200"/>
                </a:lnTo>
                <a:cubicBezTo>
                  <a:pt x="6393502" y="6095049"/>
                  <a:pt x="3033044" y="6003448"/>
                  <a:pt x="0" y="6172200"/>
                </a:cubicBezTo>
                <a:lnTo>
                  <a:pt x="0" y="6172200"/>
                </a:lnTo>
                <a:cubicBezTo>
                  <a:pt x="34687" y="5475383"/>
                  <a:pt x="-17827" y="2703602"/>
                  <a:pt x="0" y="0"/>
                </a:cubicBezTo>
                <a:close/>
              </a:path>
              <a:path w="11353799" h="6172200" stroke="0" extrusionOk="0">
                <a:moveTo>
                  <a:pt x="0" y="0"/>
                </a:moveTo>
                <a:lnTo>
                  <a:pt x="0" y="0"/>
                </a:lnTo>
                <a:cubicBezTo>
                  <a:pt x="3436589" y="31225"/>
                  <a:pt x="9079132" y="135455"/>
                  <a:pt x="11353799" y="0"/>
                </a:cubicBezTo>
                <a:lnTo>
                  <a:pt x="11353799" y="0"/>
                </a:lnTo>
                <a:cubicBezTo>
                  <a:pt x="11324917" y="1453045"/>
                  <a:pt x="11469729" y="3327266"/>
                  <a:pt x="11353799" y="6172200"/>
                </a:cubicBezTo>
                <a:lnTo>
                  <a:pt x="11353799" y="6172200"/>
                </a:lnTo>
                <a:cubicBezTo>
                  <a:pt x="9090296" y="6166209"/>
                  <a:pt x="3790140" y="6284892"/>
                  <a:pt x="0" y="6172200"/>
                </a:cubicBezTo>
                <a:lnTo>
                  <a:pt x="0" y="6172200"/>
                </a:lnTo>
                <a:cubicBezTo>
                  <a:pt x="26019" y="4280611"/>
                  <a:pt x="118393" y="29564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8E24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56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5CA6-122B-D8D9-146B-F07FB7AD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B87C5-31F7-EC39-35A7-E75162F67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A806E-FB70-A2D7-E2F8-CBA7BA2F1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FF8C-3FEA-D887-9289-7BC1DBCF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14459-7675-8268-8009-3FA9B9C2B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68B12-3B4E-250E-91E6-E51CDA9F0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C49F95-FD56-3BC1-493F-2FB6AAE744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F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eating at a table&#10;&#10;AI-generated content may be incorrect.">
            <a:extLst>
              <a:ext uri="{FF2B5EF4-FFF2-40B4-BE49-F238E27FC236}">
                <a16:creationId xmlns:a16="http://schemas.microsoft.com/office/drawing/2014/main" id="{C3F78A85-6477-AA5D-8132-08A5F1BC0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>
            <a:fillRect/>
          </a:stretch>
        </p:blipFill>
        <p:spPr>
          <a:xfrm>
            <a:off x="2901219" y="0"/>
            <a:ext cx="929078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3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A664-BFE4-D1E7-D5AC-4CC78A95E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AF0D3-ACEC-BFB8-B482-471CEFCE2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B2A26-60B4-2344-5984-A29CA79A5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819C8-C958-70B9-38D8-44A08B98A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6104C-5B17-C2FB-EFB5-2E1E43385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2C04D-2A40-8669-D2D2-0E18D397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6D13B0-D757-38FA-9ECE-EB3E301F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2DE1B-AEA1-58DC-7CD7-78DAD723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9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0047-1BB6-2929-A0F2-85F6A91F7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0A064-886F-897C-6EEE-8383E206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1F35D-5792-4BB3-4FEF-92934E6A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0C0CC-3C04-5A1B-0F41-EFFCD6B6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31136-9D3E-111E-D129-216704BA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C4E79-9E2D-5BE8-C1B9-8597C086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9D47D-EF6F-0FC2-9640-41354812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3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4EAC-E186-F46B-8E9F-98C959EC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86266-0D1A-1202-2A4C-B8710530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5B794-263C-FFDE-6990-EFD3A291F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4E388-2DD6-950D-22BE-0353E012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5F48-5D28-E521-9868-0CB1488B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0CBB7-FAED-2CD7-DEB5-A3BE47E6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DB73-B5C0-709F-8A0D-F538BF12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92082-AAB7-B72F-7D68-1B3F2FF58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1817-14E4-5657-B506-5D0B40B4B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AD26F-05A3-AEC3-9DBF-7A7F80EC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7FC2D-3EED-7DD1-76A0-BE76C462E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04219-13D0-6C60-6F6A-2E681F76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3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4A04A-AC9F-0D30-FC0D-EFBDC2F3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0C923-7738-C112-35AD-7AA0ED1C4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F41AE-91C9-4DE6-E959-0296E0D96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9F0702-9B44-44CB-988E-88B4932764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CDE1-114E-6DFC-ED94-77F0F2445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387EB-DC31-38B4-3851-E3F5D7637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B2489-2AF2-478B-9801-69D1E9017B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5C28C40-AA60-7090-DF06-2A2D062231B2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444479-5EE7-5B4D-412F-DA0FF3DD9A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65430-7EDF-62B0-BAC6-7FC3E1B443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58FD89-EBD1-8FEF-2617-D74D1CA9FD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173924-D439-12EF-8DE3-4EA28218B1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682F3F-F0B5-D0F3-C613-43C25F6A18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2CAD2-7C2E-491E-E14C-BE624FC796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49A8E-AD2E-6C15-A20B-5868F63229B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3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42536" y="-46665"/>
            <a:ext cx="12434536" cy="690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68641B-131F-34C9-D4B4-7D742406A1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0F7CA302-25BE-06A0-66CC-16CF4809C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4" y="89210"/>
            <a:ext cx="1096537" cy="1390071"/>
          </a:xfrm>
          <a:prstGeom prst="rect">
            <a:avLst/>
          </a:prstGeom>
        </p:spPr>
      </p:pic>
      <p:pic>
        <p:nvPicPr>
          <p:cNvPr id="10" name="Picture 9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E1D98793-DB2C-AE3F-A8C6-2C3F5BED3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45" y="5239373"/>
            <a:ext cx="1569855" cy="1618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E91AF4-9488-E7D5-A27B-C4C4400E9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1" y="2756801"/>
            <a:ext cx="2974961" cy="1237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A425EE-23FD-92FD-9CA4-18F6343EA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64" y="3905948"/>
            <a:ext cx="8315665" cy="2731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137DE4-C845-45E2-A688-D012C4772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332" y="6048686"/>
            <a:ext cx="19386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621E3-969F-CE60-8734-F3462528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4BE29F-40FB-35FB-90D9-67E69189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280" y="565759"/>
            <a:ext cx="5785605" cy="1243692"/>
          </a:xfrm>
          <a:prstGeom prst="rect">
            <a:avLst/>
          </a:prstGeom>
        </p:spPr>
      </p:pic>
      <p:pic>
        <p:nvPicPr>
          <p:cNvPr id="3" name="Picture 2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A1875B05-7B39-729A-4170-6EB747F77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9455" r="4648" b="4214"/>
          <a:stretch>
            <a:fillRect/>
          </a:stretch>
        </p:blipFill>
        <p:spPr>
          <a:xfrm>
            <a:off x="299993" y="1809451"/>
            <a:ext cx="11592014" cy="469728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7E0CF92-B12E-307D-2C15-DBB4A0170E73}"/>
              </a:ext>
            </a:extLst>
          </p:cNvPr>
          <p:cNvSpPr/>
          <p:nvPr/>
        </p:nvSpPr>
        <p:spPr>
          <a:xfrm>
            <a:off x="4170556" y="2124308"/>
            <a:ext cx="5778116" cy="1516566"/>
          </a:xfrm>
          <a:custGeom>
            <a:avLst/>
            <a:gdLst>
              <a:gd name="connsiteX0" fmla="*/ 0 w 5778116"/>
              <a:gd name="connsiteY0" fmla="*/ 252766 h 1516566"/>
              <a:gd name="connsiteX1" fmla="*/ 252766 w 5778116"/>
              <a:gd name="connsiteY1" fmla="*/ 0 h 1516566"/>
              <a:gd name="connsiteX2" fmla="*/ 963019 w 5778116"/>
              <a:gd name="connsiteY2" fmla="*/ 0 h 1516566"/>
              <a:gd name="connsiteX3" fmla="*/ 963019 w 5778116"/>
              <a:gd name="connsiteY3" fmla="*/ 0 h 1516566"/>
              <a:gd name="connsiteX4" fmla="*/ 2407548 w 5778116"/>
              <a:gd name="connsiteY4" fmla="*/ 0 h 1516566"/>
              <a:gd name="connsiteX5" fmla="*/ 5525350 w 5778116"/>
              <a:gd name="connsiteY5" fmla="*/ 0 h 1516566"/>
              <a:gd name="connsiteX6" fmla="*/ 5778116 w 5778116"/>
              <a:gd name="connsiteY6" fmla="*/ 252766 h 1516566"/>
              <a:gd name="connsiteX7" fmla="*/ 5778116 w 5778116"/>
              <a:gd name="connsiteY7" fmla="*/ 884664 h 1516566"/>
              <a:gd name="connsiteX8" fmla="*/ 5778116 w 5778116"/>
              <a:gd name="connsiteY8" fmla="*/ 884664 h 1516566"/>
              <a:gd name="connsiteX9" fmla="*/ 5778116 w 5778116"/>
              <a:gd name="connsiteY9" fmla="*/ 1263805 h 1516566"/>
              <a:gd name="connsiteX10" fmla="*/ 5778116 w 5778116"/>
              <a:gd name="connsiteY10" fmla="*/ 1263800 h 1516566"/>
              <a:gd name="connsiteX11" fmla="*/ 5525350 w 5778116"/>
              <a:gd name="connsiteY11" fmla="*/ 1516566 h 1516566"/>
              <a:gd name="connsiteX12" fmla="*/ 2407548 w 5778116"/>
              <a:gd name="connsiteY12" fmla="*/ 1516566 h 1516566"/>
              <a:gd name="connsiteX13" fmla="*/ 1559051 w 5778116"/>
              <a:gd name="connsiteY13" fmla="*/ 2074131 h 1516566"/>
              <a:gd name="connsiteX14" fmla="*/ 963019 w 5778116"/>
              <a:gd name="connsiteY14" fmla="*/ 1516566 h 1516566"/>
              <a:gd name="connsiteX15" fmla="*/ 252766 w 5778116"/>
              <a:gd name="connsiteY15" fmla="*/ 1516566 h 1516566"/>
              <a:gd name="connsiteX16" fmla="*/ 0 w 5778116"/>
              <a:gd name="connsiteY16" fmla="*/ 1263800 h 1516566"/>
              <a:gd name="connsiteX17" fmla="*/ 0 w 5778116"/>
              <a:gd name="connsiteY17" fmla="*/ 1263805 h 1516566"/>
              <a:gd name="connsiteX18" fmla="*/ 0 w 5778116"/>
              <a:gd name="connsiteY18" fmla="*/ 884664 h 1516566"/>
              <a:gd name="connsiteX19" fmla="*/ 0 w 5778116"/>
              <a:gd name="connsiteY19" fmla="*/ 884664 h 1516566"/>
              <a:gd name="connsiteX20" fmla="*/ 0 w 5778116"/>
              <a:gd name="connsiteY20" fmla="*/ 252766 h 151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78116" h="1516566" fill="none" extrusionOk="0">
                <a:moveTo>
                  <a:pt x="0" y="252766"/>
                </a:moveTo>
                <a:cubicBezTo>
                  <a:pt x="-3409" y="114660"/>
                  <a:pt x="114894" y="209"/>
                  <a:pt x="252766" y="0"/>
                </a:cubicBezTo>
                <a:cubicBezTo>
                  <a:pt x="548892" y="61086"/>
                  <a:pt x="701302" y="-20081"/>
                  <a:pt x="963019" y="0"/>
                </a:cubicBezTo>
                <a:lnTo>
                  <a:pt x="963019" y="0"/>
                </a:lnTo>
                <a:cubicBezTo>
                  <a:pt x="1649266" y="22610"/>
                  <a:pt x="2204822" y="-12097"/>
                  <a:pt x="2407548" y="0"/>
                </a:cubicBezTo>
                <a:cubicBezTo>
                  <a:pt x="3687067" y="-157665"/>
                  <a:pt x="4111926" y="-122053"/>
                  <a:pt x="5525350" y="0"/>
                </a:cubicBezTo>
                <a:cubicBezTo>
                  <a:pt x="5663443" y="-3473"/>
                  <a:pt x="5777337" y="117173"/>
                  <a:pt x="5778116" y="252766"/>
                </a:cubicBezTo>
                <a:cubicBezTo>
                  <a:pt x="5818611" y="508242"/>
                  <a:pt x="5795724" y="681740"/>
                  <a:pt x="5778116" y="884664"/>
                </a:cubicBezTo>
                <a:lnTo>
                  <a:pt x="5778116" y="884664"/>
                </a:lnTo>
                <a:cubicBezTo>
                  <a:pt x="5763149" y="960444"/>
                  <a:pt x="5774721" y="1206595"/>
                  <a:pt x="5778116" y="1263805"/>
                </a:cubicBezTo>
                <a:lnTo>
                  <a:pt x="5778116" y="1263800"/>
                </a:lnTo>
                <a:cubicBezTo>
                  <a:pt x="5799396" y="1389941"/>
                  <a:pt x="5660080" y="1505817"/>
                  <a:pt x="5525350" y="1516566"/>
                </a:cubicBezTo>
                <a:cubicBezTo>
                  <a:pt x="4463241" y="1369497"/>
                  <a:pt x="3122010" y="1381306"/>
                  <a:pt x="2407548" y="1516566"/>
                </a:cubicBezTo>
                <a:cubicBezTo>
                  <a:pt x="2336609" y="1604780"/>
                  <a:pt x="1876565" y="1770872"/>
                  <a:pt x="1559051" y="2074131"/>
                </a:cubicBezTo>
                <a:cubicBezTo>
                  <a:pt x="1540500" y="1957146"/>
                  <a:pt x="1271068" y="1749768"/>
                  <a:pt x="963019" y="1516566"/>
                </a:cubicBezTo>
                <a:cubicBezTo>
                  <a:pt x="814884" y="1502168"/>
                  <a:pt x="399523" y="1553006"/>
                  <a:pt x="252766" y="1516566"/>
                </a:cubicBezTo>
                <a:cubicBezTo>
                  <a:pt x="116763" y="1520887"/>
                  <a:pt x="-3457" y="1404988"/>
                  <a:pt x="0" y="1263800"/>
                </a:cubicBezTo>
                <a:lnTo>
                  <a:pt x="0" y="1263805"/>
                </a:lnTo>
                <a:cubicBezTo>
                  <a:pt x="-23198" y="1187766"/>
                  <a:pt x="30055" y="989470"/>
                  <a:pt x="0" y="884664"/>
                </a:cubicBezTo>
                <a:lnTo>
                  <a:pt x="0" y="884664"/>
                </a:lnTo>
                <a:cubicBezTo>
                  <a:pt x="-7405" y="610880"/>
                  <a:pt x="26220" y="531557"/>
                  <a:pt x="0" y="252766"/>
                </a:cubicBezTo>
                <a:close/>
              </a:path>
              <a:path w="5778116" h="1516566" stroke="0" extrusionOk="0">
                <a:moveTo>
                  <a:pt x="0" y="252766"/>
                </a:moveTo>
                <a:cubicBezTo>
                  <a:pt x="18135" y="106621"/>
                  <a:pt x="116643" y="2021"/>
                  <a:pt x="252766" y="0"/>
                </a:cubicBezTo>
                <a:cubicBezTo>
                  <a:pt x="372588" y="-50137"/>
                  <a:pt x="738920" y="13812"/>
                  <a:pt x="963019" y="0"/>
                </a:cubicBezTo>
                <a:lnTo>
                  <a:pt x="963019" y="0"/>
                </a:lnTo>
                <a:cubicBezTo>
                  <a:pt x="1357573" y="-41992"/>
                  <a:pt x="2225597" y="61663"/>
                  <a:pt x="2407548" y="0"/>
                </a:cubicBezTo>
                <a:cubicBezTo>
                  <a:pt x="3141601" y="-50308"/>
                  <a:pt x="4622675" y="-85446"/>
                  <a:pt x="5525350" y="0"/>
                </a:cubicBezTo>
                <a:cubicBezTo>
                  <a:pt x="5674473" y="-22177"/>
                  <a:pt x="5779210" y="124936"/>
                  <a:pt x="5778116" y="252766"/>
                </a:cubicBezTo>
                <a:cubicBezTo>
                  <a:pt x="5810517" y="429151"/>
                  <a:pt x="5810971" y="684909"/>
                  <a:pt x="5778116" y="884664"/>
                </a:cubicBezTo>
                <a:lnTo>
                  <a:pt x="5778116" y="884664"/>
                </a:lnTo>
                <a:cubicBezTo>
                  <a:pt x="5767332" y="1052936"/>
                  <a:pt x="5750464" y="1109821"/>
                  <a:pt x="5778116" y="1263805"/>
                </a:cubicBezTo>
                <a:lnTo>
                  <a:pt x="5778116" y="1263800"/>
                </a:lnTo>
                <a:cubicBezTo>
                  <a:pt x="5796456" y="1398818"/>
                  <a:pt x="5662903" y="1541721"/>
                  <a:pt x="5525350" y="1516566"/>
                </a:cubicBezTo>
                <a:cubicBezTo>
                  <a:pt x="4360431" y="1564598"/>
                  <a:pt x="2748973" y="1554716"/>
                  <a:pt x="2407548" y="1516566"/>
                </a:cubicBezTo>
                <a:cubicBezTo>
                  <a:pt x="2151726" y="1720862"/>
                  <a:pt x="1909710" y="1814943"/>
                  <a:pt x="1559051" y="2074131"/>
                </a:cubicBezTo>
                <a:cubicBezTo>
                  <a:pt x="1294449" y="1886471"/>
                  <a:pt x="1051128" y="1599582"/>
                  <a:pt x="963019" y="1516566"/>
                </a:cubicBezTo>
                <a:cubicBezTo>
                  <a:pt x="714221" y="1494366"/>
                  <a:pt x="557083" y="1534273"/>
                  <a:pt x="252766" y="1516566"/>
                </a:cubicBezTo>
                <a:cubicBezTo>
                  <a:pt x="122770" y="1504597"/>
                  <a:pt x="-13817" y="1401940"/>
                  <a:pt x="0" y="1263800"/>
                </a:cubicBezTo>
                <a:lnTo>
                  <a:pt x="0" y="1263805"/>
                </a:lnTo>
                <a:cubicBezTo>
                  <a:pt x="-16437" y="1214645"/>
                  <a:pt x="-29835" y="1057729"/>
                  <a:pt x="0" y="884664"/>
                </a:cubicBezTo>
                <a:lnTo>
                  <a:pt x="0" y="884664"/>
                </a:lnTo>
                <a:cubicBezTo>
                  <a:pt x="37980" y="702153"/>
                  <a:pt x="11294" y="468825"/>
                  <a:pt x="0" y="252766"/>
                </a:cubicBezTo>
                <a:close/>
              </a:path>
            </a:pathLst>
          </a:custGeom>
          <a:solidFill>
            <a:srgbClr val="FDEFE1"/>
          </a:solidFill>
          <a:ln w="38100"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23018"/>
                      <a:gd name="adj2" fmla="val 867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Em rất thích thả diều cùng anh</a:t>
            </a:r>
          </a:p>
        </p:txBody>
      </p:sp>
    </p:spTree>
    <p:extLst>
      <p:ext uri="{BB962C8B-B14F-4D97-AF65-F5344CB8AC3E}">
        <p14:creationId xmlns:p14="http://schemas.microsoft.com/office/powerpoint/2010/main" val="8260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4EE44-F14F-B23A-EE4E-C5F9323E5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BF546B4A-1249-5D89-56DD-E7A18EC4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48072" b="39992"/>
          <a:stretch>
            <a:fillRect/>
          </a:stretch>
        </p:blipFill>
        <p:spPr>
          <a:xfrm>
            <a:off x="1710483" y="1750742"/>
            <a:ext cx="3441382" cy="2532058"/>
          </a:xfrm>
          <a:prstGeom prst="rect">
            <a:avLst/>
          </a:prstGeom>
        </p:spPr>
      </p:pic>
      <p:pic>
        <p:nvPicPr>
          <p:cNvPr id="6" name="Picture 5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F8764396-3BD6-7E96-FA94-B741687BA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9455" r="4648" b="4214"/>
          <a:stretch>
            <a:fillRect/>
          </a:stretch>
        </p:blipFill>
        <p:spPr>
          <a:xfrm>
            <a:off x="3267307" y="3975775"/>
            <a:ext cx="6411952" cy="2598234"/>
          </a:xfrm>
          <a:prstGeom prst="rect">
            <a:avLst/>
          </a:prstGeom>
        </p:spPr>
      </p:pic>
      <p:pic>
        <p:nvPicPr>
          <p:cNvPr id="7" name="Picture 6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6777FDA5-1811-E409-1728-07F8F3EBC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21187" r="3336" b="40080"/>
          <a:stretch>
            <a:fillRect/>
          </a:stretch>
        </p:blipFill>
        <p:spPr>
          <a:xfrm>
            <a:off x="6308186" y="1750742"/>
            <a:ext cx="2947326" cy="2532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A302AA-2DAE-6CFD-C20F-1E04D4FC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99" y="283991"/>
            <a:ext cx="10406774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DC4206-D2B5-6DBC-2B8D-F019AE574174}"/>
              </a:ext>
            </a:extLst>
          </p:cNvPr>
          <p:cNvGrpSpPr/>
          <p:nvPr/>
        </p:nvGrpSpPr>
        <p:grpSpPr>
          <a:xfrm>
            <a:off x="0" y="-143991"/>
            <a:ext cx="12326815" cy="7001991"/>
            <a:chOff x="0" y="-143991"/>
            <a:chExt cx="12326815" cy="7001991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90796EA9-1829-4CDB-39F7-EAA885DE4A7A}"/>
                </a:ext>
              </a:extLst>
            </p:cNvPr>
            <p:cNvSpPr/>
            <p:nvPr/>
          </p:nvSpPr>
          <p:spPr>
            <a:xfrm>
              <a:off x="0" y="-143991"/>
              <a:ext cx="12326815" cy="7001991"/>
            </a:xfrm>
            <a:custGeom>
              <a:avLst/>
              <a:gdLst/>
              <a:ahLst/>
              <a:cxnLst/>
              <a:rect l="l" t="t" r="r" b="b"/>
              <a:pathLst>
                <a:path w="15450878" h="9479757">
                  <a:moveTo>
                    <a:pt x="0" y="0"/>
                  </a:moveTo>
                  <a:lnTo>
                    <a:pt x="15450878" y="0"/>
                  </a:lnTo>
                  <a:lnTo>
                    <a:pt x="15450878" y="9479757"/>
                  </a:lnTo>
                  <a:lnTo>
                    <a:pt x="0" y="9479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8" r="-428"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6B3148-C846-DD5E-2C40-44680D604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6375" y="596259"/>
              <a:ext cx="7990192" cy="3063707"/>
            </a:xfrm>
            <a:prstGeom prst="rect">
              <a:avLst/>
            </a:prstGeom>
          </p:spPr>
        </p:pic>
        <p:grpSp>
          <p:nvGrpSpPr>
            <p:cNvPr id="10" name="Graphic 3">
              <a:extLst>
                <a:ext uri="{FF2B5EF4-FFF2-40B4-BE49-F238E27FC236}">
                  <a16:creationId xmlns:a16="http://schemas.microsoft.com/office/drawing/2014/main" id="{CCD0BD8C-8972-619C-BAFF-0A9C8F75BC46}"/>
                </a:ext>
              </a:extLst>
            </p:cNvPr>
            <p:cNvGrpSpPr/>
            <p:nvPr/>
          </p:nvGrpSpPr>
          <p:grpSpPr>
            <a:xfrm flipH="1">
              <a:off x="1268815" y="3659966"/>
              <a:ext cx="2466180" cy="3027538"/>
              <a:chOff x="1268815" y="3659966"/>
              <a:chExt cx="2466180" cy="3027538"/>
            </a:xfrm>
          </p:grpSpPr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0A208A8-7EEB-3C24-3B34-657088AA83F3}"/>
                  </a:ext>
                </a:extLst>
              </p:cNvPr>
              <p:cNvSpPr/>
              <p:nvPr/>
            </p:nvSpPr>
            <p:spPr>
              <a:xfrm>
                <a:off x="2482798" y="5843499"/>
                <a:ext cx="223649" cy="574989"/>
              </a:xfrm>
              <a:custGeom>
                <a:avLst/>
                <a:gdLst>
                  <a:gd name="connsiteX0" fmla="*/ 223649 w 223649"/>
                  <a:gd name="connsiteY0" fmla="*/ 550932 h 574989"/>
                  <a:gd name="connsiteX1" fmla="*/ 120996 w 223649"/>
                  <a:gd name="connsiteY1" fmla="*/ 0 h 574989"/>
                  <a:gd name="connsiteX2" fmla="*/ 0 w 223649"/>
                  <a:gd name="connsiteY2" fmla="*/ 24058 h 574989"/>
                  <a:gd name="connsiteX3" fmla="*/ 102653 w 223649"/>
                  <a:gd name="connsiteY3" fmla="*/ 574989 h 574989"/>
                  <a:gd name="connsiteX4" fmla="*/ 223649 w 223649"/>
                  <a:gd name="connsiteY4" fmla="*/ 550932 h 57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649" h="574989">
                    <a:moveTo>
                      <a:pt x="223649" y="550932"/>
                    </a:moveTo>
                    <a:lnTo>
                      <a:pt x="120996" y="0"/>
                    </a:lnTo>
                    <a:lnTo>
                      <a:pt x="0" y="24058"/>
                    </a:lnTo>
                    <a:lnTo>
                      <a:pt x="102653" y="574989"/>
                    </a:lnTo>
                    <a:lnTo>
                      <a:pt x="223649" y="550932"/>
                    </a:lnTo>
                    <a:close/>
                  </a:path>
                </a:pathLst>
              </a:custGeom>
              <a:solidFill>
                <a:srgbClr val="FFDEB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0" name="Graphic 3">
                <a:extLst>
                  <a:ext uri="{FF2B5EF4-FFF2-40B4-BE49-F238E27FC236}">
                    <a16:creationId xmlns:a16="http://schemas.microsoft.com/office/drawing/2014/main" id="{1970A35E-2B80-6018-91B2-EEDAAEAD3C38}"/>
                  </a:ext>
                </a:extLst>
              </p:cNvPr>
              <p:cNvGrpSpPr/>
              <p:nvPr/>
            </p:nvGrpSpPr>
            <p:grpSpPr>
              <a:xfrm>
                <a:off x="2482798" y="5843499"/>
                <a:ext cx="223649" cy="574989"/>
                <a:chOff x="2482798" y="5843499"/>
                <a:chExt cx="223649" cy="574989"/>
              </a:xfrm>
            </p:grpSpPr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769D05AB-CD5F-74A7-82A2-6B84C69E53F6}"/>
                    </a:ext>
                  </a:extLst>
                </p:cNvPr>
                <p:cNvSpPr/>
                <p:nvPr/>
              </p:nvSpPr>
              <p:spPr>
                <a:xfrm>
                  <a:off x="2482798" y="5843499"/>
                  <a:ext cx="134331" cy="96611"/>
                </a:xfrm>
                <a:custGeom>
                  <a:avLst/>
                  <a:gdLst>
                    <a:gd name="connsiteX0" fmla="*/ 11920 w 134331"/>
                    <a:gd name="connsiteY0" fmla="*/ 88066 h 96611"/>
                    <a:gd name="connsiteX1" fmla="*/ 0 w 134331"/>
                    <a:gd name="connsiteY1" fmla="*/ 24112 h 96611"/>
                    <a:gd name="connsiteX2" fmla="*/ 120996 w 134331"/>
                    <a:gd name="connsiteY2" fmla="*/ 0 h 96611"/>
                    <a:gd name="connsiteX3" fmla="*/ 134331 w 134331"/>
                    <a:gd name="connsiteY3" fmla="*/ 71574 h 96611"/>
                    <a:gd name="connsiteX4" fmla="*/ 11920 w 134331"/>
                    <a:gd name="connsiteY4" fmla="*/ 88066 h 96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331" h="96611">
                      <a:moveTo>
                        <a:pt x="11920" y="88066"/>
                      </a:moveTo>
                      <a:lnTo>
                        <a:pt x="0" y="24112"/>
                      </a:lnTo>
                      <a:lnTo>
                        <a:pt x="120996" y="0"/>
                      </a:lnTo>
                      <a:lnTo>
                        <a:pt x="134331" y="71574"/>
                      </a:lnTo>
                      <a:cubicBezTo>
                        <a:pt x="102436" y="102436"/>
                        <a:pt x="55300" y="100694"/>
                        <a:pt x="11920" y="88066"/>
                      </a:cubicBezTo>
                      <a:close/>
                    </a:path>
                  </a:pathLst>
                </a:custGeom>
                <a:solidFill>
                  <a:srgbClr val="FFDEBF">
                    <a:alpha val="89000"/>
                  </a:srgbClr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CE022AAE-FB0B-1297-4169-D69171E18090}"/>
                    </a:ext>
                  </a:extLst>
                </p:cNvPr>
                <p:cNvSpPr/>
                <p:nvPr/>
              </p:nvSpPr>
              <p:spPr>
                <a:xfrm>
                  <a:off x="2541255" y="6150534"/>
                  <a:ext cx="165192" cy="267954"/>
                </a:xfrm>
                <a:custGeom>
                  <a:avLst/>
                  <a:gdLst>
                    <a:gd name="connsiteX0" fmla="*/ 44196 w 165192"/>
                    <a:gd name="connsiteY0" fmla="*/ 267955 h 267954"/>
                    <a:gd name="connsiteX1" fmla="*/ 0 w 165192"/>
                    <a:gd name="connsiteY1" fmla="*/ 30317 h 267954"/>
                    <a:gd name="connsiteX2" fmla="*/ 119799 w 165192"/>
                    <a:gd name="connsiteY2" fmla="*/ 0 h 267954"/>
                    <a:gd name="connsiteX3" fmla="*/ 165192 w 165192"/>
                    <a:gd name="connsiteY3" fmla="*/ 243843 h 267954"/>
                    <a:gd name="connsiteX4" fmla="*/ 44196 w 165192"/>
                    <a:gd name="connsiteY4" fmla="*/ 267955 h 26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192" h="267954">
                      <a:moveTo>
                        <a:pt x="44196" y="267955"/>
                      </a:moveTo>
                      <a:lnTo>
                        <a:pt x="0" y="30317"/>
                      </a:lnTo>
                      <a:cubicBezTo>
                        <a:pt x="40767" y="44197"/>
                        <a:pt x="89808" y="37502"/>
                        <a:pt x="119799" y="0"/>
                      </a:cubicBezTo>
                      <a:lnTo>
                        <a:pt x="165192" y="243843"/>
                      </a:lnTo>
                      <a:lnTo>
                        <a:pt x="44196" y="2679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0D2F0C18-C651-15C1-89B3-6CF2FEEEFCD4}"/>
                  </a:ext>
                </a:extLst>
              </p:cNvPr>
              <p:cNvSpPr/>
              <p:nvPr/>
            </p:nvSpPr>
            <p:spPr>
              <a:xfrm>
                <a:off x="2281098" y="6341308"/>
                <a:ext cx="480738" cy="346195"/>
              </a:xfrm>
              <a:custGeom>
                <a:avLst/>
                <a:gdLst>
                  <a:gd name="connsiteX0" fmla="*/ 6789 w 480738"/>
                  <a:gd name="connsiteY0" fmla="*/ 260389 h 346195"/>
                  <a:gd name="connsiteX1" fmla="*/ 294284 w 480738"/>
                  <a:gd name="connsiteY1" fmla="*/ 19540 h 346195"/>
                  <a:gd name="connsiteX2" fmla="*/ 320519 w 480738"/>
                  <a:gd name="connsiteY2" fmla="*/ 51000 h 346195"/>
                  <a:gd name="connsiteX3" fmla="*/ 416369 w 480738"/>
                  <a:gd name="connsiteY3" fmla="*/ 0 h 346195"/>
                  <a:gd name="connsiteX4" fmla="*/ 477765 w 480738"/>
                  <a:gd name="connsiteY4" fmla="*/ 178582 h 346195"/>
                  <a:gd name="connsiteX5" fmla="*/ 399387 w 480738"/>
                  <a:gd name="connsiteY5" fmla="*/ 246346 h 346195"/>
                  <a:gd name="connsiteX6" fmla="*/ 6789 w 480738"/>
                  <a:gd name="connsiteY6" fmla="*/ 260389 h 34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0738" h="346195">
                    <a:moveTo>
                      <a:pt x="6789" y="260389"/>
                    </a:moveTo>
                    <a:cubicBezTo>
                      <a:pt x="40535" y="165737"/>
                      <a:pt x="203279" y="68254"/>
                      <a:pt x="294284" y="19540"/>
                    </a:cubicBezTo>
                    <a:cubicBezTo>
                      <a:pt x="298040" y="36032"/>
                      <a:pt x="308436" y="48496"/>
                      <a:pt x="320519" y="51000"/>
                    </a:cubicBezTo>
                    <a:cubicBezTo>
                      <a:pt x="354973" y="55246"/>
                      <a:pt x="413756" y="39842"/>
                      <a:pt x="416369" y="0"/>
                    </a:cubicBezTo>
                    <a:cubicBezTo>
                      <a:pt x="460021" y="56770"/>
                      <a:pt x="490664" y="126765"/>
                      <a:pt x="477765" y="178582"/>
                    </a:cubicBezTo>
                    <a:cubicBezTo>
                      <a:pt x="471070" y="205524"/>
                      <a:pt x="432915" y="222942"/>
                      <a:pt x="399387" y="246346"/>
                    </a:cubicBezTo>
                    <a:cubicBezTo>
                      <a:pt x="342889" y="286406"/>
                      <a:pt x="-56566" y="441148"/>
                      <a:pt x="6789" y="260389"/>
                    </a:cubicBezTo>
                    <a:close/>
                  </a:path>
                </a:pathLst>
              </a:custGeom>
              <a:solidFill>
                <a:srgbClr val="B28E6B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F2659AC-5A07-58B1-5FE1-9180341DBF65}"/>
                  </a:ext>
                </a:extLst>
              </p:cNvPr>
              <p:cNvSpPr/>
              <p:nvPr/>
            </p:nvSpPr>
            <p:spPr>
              <a:xfrm>
                <a:off x="2281242" y="6494091"/>
                <a:ext cx="480561" cy="193365"/>
              </a:xfrm>
              <a:custGeom>
                <a:avLst/>
                <a:gdLst>
                  <a:gd name="connsiteX0" fmla="*/ 3161 w 480561"/>
                  <a:gd name="connsiteY0" fmla="*/ 119418 h 193365"/>
                  <a:gd name="connsiteX1" fmla="*/ 112346 w 480561"/>
                  <a:gd name="connsiteY1" fmla="*/ 173575 h 193365"/>
                  <a:gd name="connsiteX2" fmla="*/ 480559 w 480561"/>
                  <a:gd name="connsiteY2" fmla="*/ 0 h 193365"/>
                  <a:gd name="connsiteX3" fmla="*/ 477729 w 480561"/>
                  <a:gd name="connsiteY3" fmla="*/ 25799 h 193365"/>
                  <a:gd name="connsiteX4" fmla="*/ 399351 w 480561"/>
                  <a:gd name="connsiteY4" fmla="*/ 93564 h 193365"/>
                  <a:gd name="connsiteX5" fmla="*/ 3161 w 480561"/>
                  <a:gd name="connsiteY5" fmla="*/ 119418 h 193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0561" h="193365">
                    <a:moveTo>
                      <a:pt x="3161" y="119418"/>
                    </a:moveTo>
                    <a:cubicBezTo>
                      <a:pt x="11543" y="168567"/>
                      <a:pt x="64394" y="179997"/>
                      <a:pt x="112346" y="173575"/>
                    </a:cubicBezTo>
                    <a:cubicBezTo>
                      <a:pt x="246786" y="150932"/>
                      <a:pt x="380246" y="97374"/>
                      <a:pt x="480559" y="0"/>
                    </a:cubicBezTo>
                    <a:cubicBezTo>
                      <a:pt x="480614" y="8926"/>
                      <a:pt x="479797" y="17635"/>
                      <a:pt x="477729" y="25799"/>
                    </a:cubicBezTo>
                    <a:cubicBezTo>
                      <a:pt x="471034" y="52742"/>
                      <a:pt x="432879" y="70159"/>
                      <a:pt x="399351" y="93564"/>
                    </a:cubicBezTo>
                    <a:cubicBezTo>
                      <a:pt x="343996" y="132698"/>
                      <a:pt x="-38477" y="281290"/>
                      <a:pt x="3161" y="119418"/>
                    </a:cubicBezTo>
                    <a:close/>
                  </a:path>
                </a:pathLst>
              </a:custGeom>
              <a:solidFill>
                <a:srgbClr val="A0653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3" name="Graphic 3">
                <a:extLst>
                  <a:ext uri="{FF2B5EF4-FFF2-40B4-BE49-F238E27FC236}">
                    <a16:creationId xmlns:a16="http://schemas.microsoft.com/office/drawing/2014/main" id="{81A32C5D-32C9-A5A2-8DC5-C14F5047DC98}"/>
                  </a:ext>
                </a:extLst>
              </p:cNvPr>
              <p:cNvGrpSpPr/>
              <p:nvPr/>
            </p:nvGrpSpPr>
            <p:grpSpPr>
              <a:xfrm>
                <a:off x="2384226" y="6400799"/>
                <a:ext cx="186555" cy="148357"/>
                <a:chOff x="2384226" y="6400799"/>
                <a:chExt cx="186555" cy="148357"/>
              </a:xfrm>
              <a:solidFill>
                <a:srgbClr val="FFFFFF"/>
              </a:solidFill>
            </p:grpSpPr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0B90D23B-E5C2-5C20-D828-1B0A4ED5FBB1}"/>
                    </a:ext>
                  </a:extLst>
                </p:cNvPr>
                <p:cNvSpPr/>
                <p:nvPr/>
              </p:nvSpPr>
              <p:spPr>
                <a:xfrm>
                  <a:off x="2477790" y="6400799"/>
                  <a:ext cx="92991" cy="83386"/>
                </a:xfrm>
                <a:custGeom>
                  <a:avLst/>
                  <a:gdLst>
                    <a:gd name="connsiteX0" fmla="*/ 92856 w 92991"/>
                    <a:gd name="connsiteY0" fmla="*/ 72663 h 83386"/>
                    <a:gd name="connsiteX1" fmla="*/ 72336 w 92991"/>
                    <a:gd name="connsiteY1" fmla="*/ 75602 h 83386"/>
                    <a:gd name="connsiteX2" fmla="*/ 25636 w 92991"/>
                    <a:gd name="connsiteY2" fmla="*/ 23622 h 83386"/>
                    <a:gd name="connsiteX3" fmla="*/ 0 w 92991"/>
                    <a:gd name="connsiteY3" fmla="*/ 17254 h 83386"/>
                    <a:gd name="connsiteX4" fmla="*/ 28194 w 92991"/>
                    <a:gd name="connsiteY4" fmla="*/ 0 h 83386"/>
                    <a:gd name="connsiteX5" fmla="*/ 46863 w 92991"/>
                    <a:gd name="connsiteY5" fmla="*/ 9471 h 83386"/>
                    <a:gd name="connsiteX6" fmla="*/ 92856 w 92991"/>
                    <a:gd name="connsiteY6" fmla="*/ 72663 h 83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991" h="83386">
                      <a:moveTo>
                        <a:pt x="92856" y="72663"/>
                      </a:moveTo>
                      <a:cubicBezTo>
                        <a:pt x="91713" y="83930"/>
                        <a:pt x="74840" y="88447"/>
                        <a:pt x="72336" y="75602"/>
                      </a:cubicBezTo>
                      <a:cubicBezTo>
                        <a:pt x="67928" y="52252"/>
                        <a:pt x="45339" y="33637"/>
                        <a:pt x="25636" y="23622"/>
                      </a:cubicBezTo>
                      <a:cubicBezTo>
                        <a:pt x="18669" y="20084"/>
                        <a:pt x="9253" y="18724"/>
                        <a:pt x="0" y="17254"/>
                      </a:cubicBezTo>
                      <a:cubicBezTo>
                        <a:pt x="9525" y="11212"/>
                        <a:pt x="18996" y="5497"/>
                        <a:pt x="28194" y="0"/>
                      </a:cubicBezTo>
                      <a:cubicBezTo>
                        <a:pt x="35597" y="3211"/>
                        <a:pt x="42183" y="6586"/>
                        <a:pt x="46863" y="9471"/>
                      </a:cubicBezTo>
                      <a:cubicBezTo>
                        <a:pt x="65424" y="20465"/>
                        <a:pt x="95251" y="48170"/>
                        <a:pt x="92856" y="726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93DCEFFB-1597-BD6E-1FDD-F0C22727EEFE}"/>
                    </a:ext>
                  </a:extLst>
                </p:cNvPr>
                <p:cNvSpPr/>
                <p:nvPr/>
              </p:nvSpPr>
              <p:spPr>
                <a:xfrm>
                  <a:off x="2432342" y="6430137"/>
                  <a:ext cx="92720" cy="83913"/>
                </a:xfrm>
                <a:custGeom>
                  <a:avLst/>
                  <a:gdLst>
                    <a:gd name="connsiteX0" fmla="*/ 92584 w 92720"/>
                    <a:gd name="connsiteY0" fmla="*/ 73207 h 83913"/>
                    <a:gd name="connsiteX1" fmla="*/ 72119 w 92720"/>
                    <a:gd name="connsiteY1" fmla="*/ 76146 h 83913"/>
                    <a:gd name="connsiteX2" fmla="*/ 25364 w 92720"/>
                    <a:gd name="connsiteY2" fmla="*/ 24167 h 83913"/>
                    <a:gd name="connsiteX3" fmla="*/ 0 w 92720"/>
                    <a:gd name="connsiteY3" fmla="*/ 17853 h 83913"/>
                    <a:gd name="connsiteX4" fmla="*/ 26616 w 92720"/>
                    <a:gd name="connsiteY4" fmla="*/ 0 h 83913"/>
                    <a:gd name="connsiteX5" fmla="*/ 46700 w 92720"/>
                    <a:gd name="connsiteY5" fmla="*/ 9960 h 83913"/>
                    <a:gd name="connsiteX6" fmla="*/ 92584 w 92720"/>
                    <a:gd name="connsiteY6" fmla="*/ 73207 h 8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720" h="83913">
                      <a:moveTo>
                        <a:pt x="92584" y="73207"/>
                      </a:moveTo>
                      <a:cubicBezTo>
                        <a:pt x="91495" y="84420"/>
                        <a:pt x="74568" y="88992"/>
                        <a:pt x="72119" y="76146"/>
                      </a:cubicBezTo>
                      <a:cubicBezTo>
                        <a:pt x="67655" y="52796"/>
                        <a:pt x="45122" y="34127"/>
                        <a:pt x="25364" y="24167"/>
                      </a:cubicBezTo>
                      <a:cubicBezTo>
                        <a:pt x="18451" y="20683"/>
                        <a:pt x="9253" y="19322"/>
                        <a:pt x="0" y="17853"/>
                      </a:cubicBezTo>
                      <a:cubicBezTo>
                        <a:pt x="8818" y="11757"/>
                        <a:pt x="17689" y="5769"/>
                        <a:pt x="26616" y="0"/>
                      </a:cubicBezTo>
                      <a:cubicBezTo>
                        <a:pt x="34563" y="3320"/>
                        <a:pt x="41693" y="6967"/>
                        <a:pt x="46700" y="9960"/>
                      </a:cubicBezTo>
                      <a:cubicBezTo>
                        <a:pt x="65206" y="20955"/>
                        <a:pt x="94979" y="48660"/>
                        <a:pt x="92584" y="73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E3766A2C-BC82-1370-AA77-4BA4721BEBCC}"/>
                    </a:ext>
                  </a:extLst>
                </p:cNvPr>
                <p:cNvSpPr/>
                <p:nvPr/>
              </p:nvSpPr>
              <p:spPr>
                <a:xfrm>
                  <a:off x="2384226" y="6465407"/>
                  <a:ext cx="89405" cy="83750"/>
                </a:xfrm>
                <a:custGeom>
                  <a:avLst/>
                  <a:gdLst>
                    <a:gd name="connsiteX0" fmla="*/ 89264 w 89405"/>
                    <a:gd name="connsiteY0" fmla="*/ 73044 h 83750"/>
                    <a:gd name="connsiteX1" fmla="*/ 68798 w 89405"/>
                    <a:gd name="connsiteY1" fmla="*/ 75983 h 83750"/>
                    <a:gd name="connsiteX2" fmla="*/ 22098 w 89405"/>
                    <a:gd name="connsiteY2" fmla="*/ 24058 h 83750"/>
                    <a:gd name="connsiteX3" fmla="*/ 0 w 89405"/>
                    <a:gd name="connsiteY3" fmla="*/ 18179 h 83750"/>
                    <a:gd name="connsiteX4" fmla="*/ 23677 w 89405"/>
                    <a:gd name="connsiteY4" fmla="*/ 0 h 83750"/>
                    <a:gd name="connsiteX5" fmla="*/ 43434 w 89405"/>
                    <a:gd name="connsiteY5" fmla="*/ 9797 h 83750"/>
                    <a:gd name="connsiteX6" fmla="*/ 89264 w 89405"/>
                    <a:gd name="connsiteY6" fmla="*/ 73044 h 8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405" h="83750">
                      <a:moveTo>
                        <a:pt x="89264" y="73044"/>
                      </a:moveTo>
                      <a:cubicBezTo>
                        <a:pt x="88175" y="84256"/>
                        <a:pt x="71302" y="88828"/>
                        <a:pt x="68798" y="75983"/>
                      </a:cubicBezTo>
                      <a:cubicBezTo>
                        <a:pt x="64335" y="52687"/>
                        <a:pt x="41802" y="33964"/>
                        <a:pt x="22098" y="24058"/>
                      </a:cubicBezTo>
                      <a:cubicBezTo>
                        <a:pt x="16002" y="20955"/>
                        <a:pt x="8164" y="19540"/>
                        <a:pt x="0" y="18179"/>
                      </a:cubicBezTo>
                      <a:cubicBezTo>
                        <a:pt x="7729" y="12029"/>
                        <a:pt x="15676" y="5987"/>
                        <a:pt x="23677" y="0"/>
                      </a:cubicBezTo>
                      <a:cubicBezTo>
                        <a:pt x="31515" y="3266"/>
                        <a:pt x="38481" y="6858"/>
                        <a:pt x="43434" y="9797"/>
                      </a:cubicBezTo>
                      <a:cubicBezTo>
                        <a:pt x="61940" y="20846"/>
                        <a:pt x="91713" y="48551"/>
                        <a:pt x="89264" y="730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aphic 3">
                <a:extLst>
                  <a:ext uri="{FF2B5EF4-FFF2-40B4-BE49-F238E27FC236}">
                    <a16:creationId xmlns:a16="http://schemas.microsoft.com/office/drawing/2014/main" id="{A21CC769-17C0-A77C-5962-51E52F489C0C}"/>
                  </a:ext>
                </a:extLst>
              </p:cNvPr>
              <p:cNvGrpSpPr/>
              <p:nvPr/>
            </p:nvGrpSpPr>
            <p:grpSpPr>
              <a:xfrm>
                <a:off x="1268815" y="4302407"/>
                <a:ext cx="1128093" cy="905523"/>
                <a:chOff x="1268815" y="4302407"/>
                <a:chExt cx="1128093" cy="905523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B507DF25-E359-3131-21EA-B1F1EBAFFBAF}"/>
                    </a:ext>
                  </a:extLst>
                </p:cNvPr>
                <p:cNvSpPr/>
                <p:nvPr/>
              </p:nvSpPr>
              <p:spPr>
                <a:xfrm>
                  <a:off x="1415551" y="4505958"/>
                  <a:ext cx="981357" cy="701972"/>
                </a:xfrm>
                <a:custGeom>
                  <a:avLst/>
                  <a:gdLst>
                    <a:gd name="connsiteX0" fmla="*/ 976949 w 981357"/>
                    <a:gd name="connsiteY0" fmla="*/ 701973 h 701972"/>
                    <a:gd name="connsiteX1" fmla="*/ 981140 w 981357"/>
                    <a:gd name="connsiteY1" fmla="*/ 564866 h 701972"/>
                    <a:gd name="connsiteX2" fmla="*/ 979017 w 981357"/>
                    <a:gd name="connsiteY2" fmla="*/ 633446 h 701972"/>
                    <a:gd name="connsiteX3" fmla="*/ 981357 w 981357"/>
                    <a:gd name="connsiteY3" fmla="*/ 564920 h 701972"/>
                    <a:gd name="connsiteX4" fmla="*/ 686569 w 981357"/>
                    <a:gd name="connsiteY4" fmla="*/ 486869 h 701972"/>
                    <a:gd name="connsiteX5" fmla="*/ 107606 w 981357"/>
                    <a:gd name="connsiteY5" fmla="*/ 0 h 701972"/>
                    <a:gd name="connsiteX6" fmla="*/ 0 w 981357"/>
                    <a:gd name="connsiteY6" fmla="*/ 80283 h 701972"/>
                    <a:gd name="connsiteX7" fmla="*/ 976949 w 981357"/>
                    <a:gd name="connsiteY7" fmla="*/ 701973 h 701972"/>
                    <a:gd name="connsiteX8" fmla="*/ 976949 w 981357"/>
                    <a:gd name="connsiteY8" fmla="*/ 701973 h 701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357" h="701972">
                      <a:moveTo>
                        <a:pt x="976949" y="701973"/>
                      </a:moveTo>
                      <a:lnTo>
                        <a:pt x="981140" y="564866"/>
                      </a:lnTo>
                      <a:lnTo>
                        <a:pt x="979017" y="633446"/>
                      </a:lnTo>
                      <a:lnTo>
                        <a:pt x="981357" y="564920"/>
                      </a:lnTo>
                      <a:cubicBezTo>
                        <a:pt x="980106" y="564811"/>
                        <a:pt x="855681" y="559259"/>
                        <a:pt x="686569" y="486869"/>
                      </a:cubicBezTo>
                      <a:cubicBezTo>
                        <a:pt x="531065" y="420356"/>
                        <a:pt x="304422" y="281889"/>
                        <a:pt x="107606" y="0"/>
                      </a:cubicBezTo>
                      <a:lnTo>
                        <a:pt x="0" y="80283"/>
                      </a:lnTo>
                      <a:cubicBezTo>
                        <a:pt x="416492" y="676881"/>
                        <a:pt x="954252" y="701211"/>
                        <a:pt x="976949" y="701973"/>
                      </a:cubicBezTo>
                      <a:lnTo>
                        <a:pt x="976949" y="701973"/>
                      </a:ln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57D8F7D1-0A2D-7A5E-B4DB-FE69387F0899}"/>
                    </a:ext>
                  </a:extLst>
                </p:cNvPr>
                <p:cNvSpPr/>
                <p:nvPr/>
              </p:nvSpPr>
              <p:spPr>
                <a:xfrm>
                  <a:off x="2104243" y="5022926"/>
                  <a:ext cx="292665" cy="184950"/>
                </a:xfrm>
                <a:custGeom>
                  <a:avLst/>
                  <a:gdLst>
                    <a:gd name="connsiteX0" fmla="*/ 76092 w 292665"/>
                    <a:gd name="connsiteY0" fmla="*/ 0 h 184950"/>
                    <a:gd name="connsiteX1" fmla="*/ 292666 w 292665"/>
                    <a:gd name="connsiteY1" fmla="*/ 47898 h 184950"/>
                    <a:gd name="connsiteX2" fmla="*/ 290325 w 292665"/>
                    <a:gd name="connsiteY2" fmla="*/ 116424 h 184950"/>
                    <a:gd name="connsiteX3" fmla="*/ 292448 w 292665"/>
                    <a:gd name="connsiteY3" fmla="*/ 47843 h 184950"/>
                    <a:gd name="connsiteX4" fmla="*/ 290325 w 292665"/>
                    <a:gd name="connsiteY4" fmla="*/ 116424 h 184950"/>
                    <a:gd name="connsiteX5" fmla="*/ 288257 w 292665"/>
                    <a:gd name="connsiteY5" fmla="*/ 184950 h 184950"/>
                    <a:gd name="connsiteX6" fmla="*/ 0 w 292665"/>
                    <a:gd name="connsiteY6" fmla="*/ 118547 h 184950"/>
                    <a:gd name="connsiteX7" fmla="*/ 76092 w 292665"/>
                    <a:gd name="connsiteY7" fmla="*/ 0 h 18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2665" h="184950">
                      <a:moveTo>
                        <a:pt x="76092" y="0"/>
                      </a:moveTo>
                      <a:cubicBezTo>
                        <a:pt x="204000" y="43924"/>
                        <a:pt x="291631" y="47843"/>
                        <a:pt x="292666" y="47898"/>
                      </a:cubicBezTo>
                      <a:lnTo>
                        <a:pt x="290325" y="116424"/>
                      </a:lnTo>
                      <a:lnTo>
                        <a:pt x="292448" y="47843"/>
                      </a:lnTo>
                      <a:lnTo>
                        <a:pt x="290325" y="116424"/>
                      </a:lnTo>
                      <a:lnTo>
                        <a:pt x="288257" y="184950"/>
                      </a:lnTo>
                      <a:cubicBezTo>
                        <a:pt x="277970" y="184624"/>
                        <a:pt x="162253" y="179398"/>
                        <a:pt x="0" y="118547"/>
                      </a:cubicBezTo>
                      <a:cubicBezTo>
                        <a:pt x="28140" y="83875"/>
                        <a:pt x="48115" y="34073"/>
                        <a:pt x="76092" y="0"/>
                      </a:cubicBez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14" name="Graphic 3">
                  <a:extLst>
                    <a:ext uri="{FF2B5EF4-FFF2-40B4-BE49-F238E27FC236}">
                      <a16:creationId xmlns:a16="http://schemas.microsoft.com/office/drawing/2014/main" id="{6A6375D9-3EA5-109A-5CD2-9ABD486FED6E}"/>
                    </a:ext>
                  </a:extLst>
                </p:cNvPr>
                <p:cNvGrpSpPr/>
                <p:nvPr/>
              </p:nvGrpSpPr>
              <p:grpSpPr>
                <a:xfrm>
                  <a:off x="1268815" y="4302407"/>
                  <a:ext cx="407769" cy="428159"/>
                  <a:chOff x="1268815" y="4302407"/>
                  <a:chExt cx="407769" cy="428159"/>
                </a:xfrm>
              </p:grpSpPr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F86EEAE0-8FB7-9AC5-7CDB-EDC56795DDF6}"/>
                      </a:ext>
                    </a:extLst>
                  </p:cNvPr>
                  <p:cNvSpPr/>
                  <p:nvPr/>
                </p:nvSpPr>
                <p:spPr>
                  <a:xfrm>
                    <a:off x="1268815" y="4302407"/>
                    <a:ext cx="407769" cy="428159"/>
                  </a:xfrm>
                  <a:custGeom>
                    <a:avLst/>
                    <a:gdLst>
                      <a:gd name="connsiteX0" fmla="*/ 401574 w 407769"/>
                      <a:gd name="connsiteY0" fmla="*/ 299619 h 428159"/>
                      <a:gd name="connsiteX1" fmla="*/ 391668 w 407769"/>
                      <a:gd name="connsiteY1" fmla="*/ 83861 h 428159"/>
                      <a:gd name="connsiteX2" fmla="*/ 315249 w 407769"/>
                      <a:gd name="connsiteY2" fmla="*/ 193101 h 428159"/>
                      <a:gd name="connsiteX3" fmla="*/ 170522 w 407769"/>
                      <a:gd name="connsiteY3" fmla="*/ 1456 h 428159"/>
                      <a:gd name="connsiteX4" fmla="*/ 188157 w 407769"/>
                      <a:gd name="connsiteY4" fmla="*/ 148033 h 428159"/>
                      <a:gd name="connsiteX5" fmla="*/ 50615 w 407769"/>
                      <a:gd name="connsiteY5" fmla="*/ 96217 h 428159"/>
                      <a:gd name="connsiteX6" fmla="*/ 139715 w 407769"/>
                      <a:gd name="connsiteY6" fmla="*/ 207252 h 428159"/>
                      <a:gd name="connsiteX7" fmla="*/ 50 w 407769"/>
                      <a:gd name="connsiteY7" fmla="*/ 209593 h 428159"/>
                      <a:gd name="connsiteX8" fmla="*/ 128503 w 407769"/>
                      <a:gd name="connsiteY8" fmla="*/ 298095 h 428159"/>
                      <a:gd name="connsiteX9" fmla="*/ 3969 w 407769"/>
                      <a:gd name="connsiteY9" fmla="*/ 339787 h 428159"/>
                      <a:gd name="connsiteX10" fmla="*/ 138844 w 407769"/>
                      <a:gd name="connsiteY10" fmla="*/ 387630 h 428159"/>
                      <a:gd name="connsiteX11" fmla="*/ 265719 w 407769"/>
                      <a:gd name="connsiteY11" fmla="*/ 425295 h 428159"/>
                      <a:gd name="connsiteX12" fmla="*/ 381761 w 407769"/>
                      <a:gd name="connsiteY12" fmla="*/ 359436 h 428159"/>
                      <a:gd name="connsiteX13" fmla="*/ 401574 w 407769"/>
                      <a:gd name="connsiteY13" fmla="*/ 299619 h 428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7769" h="428159">
                        <a:moveTo>
                          <a:pt x="401574" y="299619"/>
                        </a:moveTo>
                        <a:cubicBezTo>
                          <a:pt x="402281" y="250523"/>
                          <a:pt x="420188" y="123595"/>
                          <a:pt x="391668" y="83861"/>
                        </a:cubicBezTo>
                        <a:cubicBezTo>
                          <a:pt x="328258" y="-4749"/>
                          <a:pt x="314378" y="151190"/>
                          <a:pt x="315249" y="193101"/>
                        </a:cubicBezTo>
                        <a:cubicBezTo>
                          <a:pt x="302676" y="147217"/>
                          <a:pt x="224244" y="11035"/>
                          <a:pt x="170522" y="1456"/>
                        </a:cubicBezTo>
                        <a:cubicBezTo>
                          <a:pt x="77503" y="-15091"/>
                          <a:pt x="162140" y="114178"/>
                          <a:pt x="188157" y="148033"/>
                        </a:cubicBezTo>
                        <a:cubicBezTo>
                          <a:pt x="162358" y="125554"/>
                          <a:pt x="74291" y="39883"/>
                          <a:pt x="50615" y="96217"/>
                        </a:cubicBezTo>
                        <a:cubicBezTo>
                          <a:pt x="34286" y="135025"/>
                          <a:pt x="116256" y="186079"/>
                          <a:pt x="139715" y="207252"/>
                        </a:cubicBezTo>
                        <a:cubicBezTo>
                          <a:pt x="109452" y="191087"/>
                          <a:pt x="4295" y="134426"/>
                          <a:pt x="50" y="209593"/>
                        </a:cubicBezTo>
                        <a:cubicBezTo>
                          <a:pt x="-2617" y="256674"/>
                          <a:pt x="102377" y="291345"/>
                          <a:pt x="128503" y="298095"/>
                        </a:cubicBezTo>
                        <a:cubicBezTo>
                          <a:pt x="97315" y="295482"/>
                          <a:pt x="-7189" y="277466"/>
                          <a:pt x="3969" y="339787"/>
                        </a:cubicBezTo>
                        <a:cubicBezTo>
                          <a:pt x="12296" y="386215"/>
                          <a:pt x="108745" y="375275"/>
                          <a:pt x="138844" y="387630"/>
                        </a:cubicBezTo>
                        <a:cubicBezTo>
                          <a:pt x="187504" y="407497"/>
                          <a:pt x="207207" y="437596"/>
                          <a:pt x="265719" y="425295"/>
                        </a:cubicBezTo>
                        <a:cubicBezTo>
                          <a:pt x="313181" y="415280"/>
                          <a:pt x="348505" y="394815"/>
                          <a:pt x="381761" y="359436"/>
                        </a:cubicBezTo>
                        <a:lnTo>
                          <a:pt x="401574" y="299619"/>
                        </a:lnTo>
                        <a:close/>
                      </a:path>
                    </a:pathLst>
                  </a:custGeom>
                  <a:solidFill>
                    <a:srgbClr val="FFDEBF"/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6E2F077E-9E0D-D372-1944-02565ECC6D53}"/>
                      </a:ext>
                    </a:extLst>
                  </p:cNvPr>
                  <p:cNvSpPr/>
                  <p:nvPr/>
                </p:nvSpPr>
                <p:spPr>
                  <a:xfrm>
                    <a:off x="1415977" y="4477110"/>
                    <a:ext cx="84211" cy="170363"/>
                  </a:xfrm>
                  <a:custGeom>
                    <a:avLst/>
                    <a:gdLst>
                      <a:gd name="connsiteX0" fmla="*/ 5616 w 84211"/>
                      <a:gd name="connsiteY0" fmla="*/ 170363 h 170363"/>
                      <a:gd name="connsiteX1" fmla="*/ 84212 w 84211"/>
                      <a:gd name="connsiteY1" fmla="*/ 0 h 170363"/>
                      <a:gd name="connsiteX2" fmla="*/ 5616 w 84211"/>
                      <a:gd name="connsiteY2" fmla="*/ 170363 h 17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211" h="170363">
                        <a:moveTo>
                          <a:pt x="5616" y="170363"/>
                        </a:moveTo>
                        <a:cubicBezTo>
                          <a:pt x="14869" y="105647"/>
                          <a:pt x="31524" y="35488"/>
                          <a:pt x="84212" y="0"/>
                        </a:cubicBezTo>
                        <a:cubicBezTo>
                          <a:pt x="16774" y="15567"/>
                          <a:pt x="-13434" y="99605"/>
                          <a:pt x="5616" y="170363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53F3E73-3792-18E8-F191-FA96DCF4AA5D}"/>
                      </a:ext>
                    </a:extLst>
                  </p:cNvPr>
                  <p:cNvSpPr/>
                  <p:nvPr/>
                </p:nvSpPr>
                <p:spPr>
                  <a:xfrm>
                    <a:off x="1541793" y="4534315"/>
                    <a:ext cx="31276" cy="103850"/>
                  </a:xfrm>
                  <a:custGeom>
                    <a:avLst/>
                    <a:gdLst>
                      <a:gd name="connsiteX0" fmla="*/ 31004 w 31276"/>
                      <a:gd name="connsiteY0" fmla="*/ 103851 h 103850"/>
                      <a:gd name="connsiteX1" fmla="*/ 31276 w 31276"/>
                      <a:gd name="connsiteY1" fmla="*/ 0 h 103850"/>
                      <a:gd name="connsiteX2" fmla="*/ 31004 w 31276"/>
                      <a:gd name="connsiteY2" fmla="*/ 103851 h 103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76" h="103850">
                        <a:moveTo>
                          <a:pt x="31004" y="103851"/>
                        </a:moveTo>
                        <a:cubicBezTo>
                          <a:pt x="22132" y="65206"/>
                          <a:pt x="6021" y="32168"/>
                          <a:pt x="31276" y="0"/>
                        </a:cubicBezTo>
                        <a:cubicBezTo>
                          <a:pt x="-5790" y="24656"/>
                          <a:pt x="-14716" y="82351"/>
                          <a:pt x="31004" y="103851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55" name="Graphic 3">
                <a:extLst>
                  <a:ext uri="{FF2B5EF4-FFF2-40B4-BE49-F238E27FC236}">
                    <a16:creationId xmlns:a16="http://schemas.microsoft.com/office/drawing/2014/main" id="{E0D148A9-5E8F-9F23-BE26-4BEF34AB5418}"/>
                  </a:ext>
                </a:extLst>
              </p:cNvPr>
              <p:cNvGrpSpPr/>
              <p:nvPr/>
            </p:nvGrpSpPr>
            <p:grpSpPr>
              <a:xfrm>
                <a:off x="2617564" y="4341265"/>
                <a:ext cx="1117431" cy="845710"/>
                <a:chOff x="2617564" y="4341265"/>
                <a:chExt cx="1117431" cy="845710"/>
              </a:xfrm>
            </p:grpSpPr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729FAACA-BD31-5408-6B38-051E10C1AE87}"/>
                    </a:ext>
                  </a:extLst>
                </p:cNvPr>
                <p:cNvSpPr/>
                <p:nvPr/>
              </p:nvSpPr>
              <p:spPr>
                <a:xfrm>
                  <a:off x="2617564" y="4544548"/>
                  <a:ext cx="948754" cy="642372"/>
                </a:xfrm>
                <a:custGeom>
                  <a:avLst/>
                  <a:gdLst>
                    <a:gd name="connsiteX0" fmla="*/ 28684 w 948754"/>
                    <a:gd name="connsiteY0" fmla="*/ 642373 h 642372"/>
                    <a:gd name="connsiteX1" fmla="*/ 948754 w 948754"/>
                    <a:gd name="connsiteY1" fmla="*/ 76908 h 642372"/>
                    <a:gd name="connsiteX2" fmla="*/ 838917 w 948754"/>
                    <a:gd name="connsiteY2" fmla="*/ 0 h 642372"/>
                    <a:gd name="connsiteX3" fmla="*/ 0 w 948754"/>
                    <a:gd name="connsiteY3" fmla="*/ 508423 h 642372"/>
                    <a:gd name="connsiteX4" fmla="*/ 28684 w 948754"/>
                    <a:gd name="connsiteY4" fmla="*/ 642373 h 642372"/>
                    <a:gd name="connsiteX5" fmla="*/ 28684 w 948754"/>
                    <a:gd name="connsiteY5" fmla="*/ 642373 h 642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8754" h="642372">
                      <a:moveTo>
                        <a:pt x="28684" y="642373"/>
                      </a:moveTo>
                      <a:cubicBezTo>
                        <a:pt x="669043" y="495523"/>
                        <a:pt x="937596" y="93945"/>
                        <a:pt x="948754" y="76908"/>
                      </a:cubicBezTo>
                      <a:lnTo>
                        <a:pt x="838917" y="0"/>
                      </a:lnTo>
                      <a:cubicBezTo>
                        <a:pt x="836467" y="3701"/>
                        <a:pt x="585821" y="374091"/>
                        <a:pt x="0" y="508423"/>
                      </a:cubicBezTo>
                      <a:lnTo>
                        <a:pt x="28684" y="642373"/>
                      </a:lnTo>
                      <a:lnTo>
                        <a:pt x="28684" y="642373"/>
                      </a:ln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7D0D018-3BFC-D8EC-FBF1-5986F7B9CD48}"/>
                    </a:ext>
                  </a:extLst>
                </p:cNvPr>
                <p:cNvSpPr/>
                <p:nvPr/>
              </p:nvSpPr>
              <p:spPr>
                <a:xfrm>
                  <a:off x="2617564" y="4987764"/>
                  <a:ext cx="296529" cy="199210"/>
                </a:xfrm>
                <a:custGeom>
                  <a:avLst/>
                  <a:gdLst>
                    <a:gd name="connsiteX0" fmla="*/ 0 w 296529"/>
                    <a:gd name="connsiteY0" fmla="*/ 65261 h 199210"/>
                    <a:gd name="connsiteX1" fmla="*/ 217390 w 296529"/>
                    <a:gd name="connsiteY1" fmla="*/ 0 h 199210"/>
                    <a:gd name="connsiteX2" fmla="*/ 296530 w 296529"/>
                    <a:gd name="connsiteY2" fmla="*/ 116261 h 199210"/>
                    <a:gd name="connsiteX3" fmla="*/ 28684 w 296529"/>
                    <a:gd name="connsiteY3" fmla="*/ 199211 h 199210"/>
                    <a:gd name="connsiteX4" fmla="*/ 0 w 296529"/>
                    <a:gd name="connsiteY4" fmla="*/ 65261 h 19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6529" h="199210">
                      <a:moveTo>
                        <a:pt x="0" y="65261"/>
                      </a:moveTo>
                      <a:cubicBezTo>
                        <a:pt x="78433" y="47245"/>
                        <a:pt x="150823" y="24983"/>
                        <a:pt x="217390" y="0"/>
                      </a:cubicBezTo>
                      <a:cubicBezTo>
                        <a:pt x="251517" y="33801"/>
                        <a:pt x="278514" y="73425"/>
                        <a:pt x="296530" y="116261"/>
                      </a:cubicBezTo>
                      <a:cubicBezTo>
                        <a:pt x="215648" y="148319"/>
                        <a:pt x="126548" y="176732"/>
                        <a:pt x="28684" y="199211"/>
                      </a:cubicBezTo>
                      <a:lnTo>
                        <a:pt x="0" y="65261"/>
                      </a:ln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08" name="Graphic 3">
                  <a:extLst>
                    <a:ext uri="{FF2B5EF4-FFF2-40B4-BE49-F238E27FC236}">
                      <a16:creationId xmlns:a16="http://schemas.microsoft.com/office/drawing/2014/main" id="{75A94F45-AC7E-4FBB-C487-66D99D3347E2}"/>
                    </a:ext>
                  </a:extLst>
                </p:cNvPr>
                <p:cNvGrpSpPr/>
                <p:nvPr/>
              </p:nvGrpSpPr>
              <p:grpSpPr>
                <a:xfrm>
                  <a:off x="3328880" y="4341265"/>
                  <a:ext cx="406115" cy="423141"/>
                  <a:chOff x="3328880" y="4341265"/>
                  <a:chExt cx="406115" cy="423141"/>
                </a:xfrm>
              </p:grpSpPr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3527CD3D-BAC5-1E53-E221-C941E31A1073}"/>
                      </a:ext>
                    </a:extLst>
                  </p:cNvPr>
                  <p:cNvSpPr/>
                  <p:nvPr/>
                </p:nvSpPr>
                <p:spPr>
                  <a:xfrm>
                    <a:off x="3328880" y="4341265"/>
                    <a:ext cx="406115" cy="423141"/>
                  </a:xfrm>
                  <a:custGeom>
                    <a:avLst/>
                    <a:gdLst>
                      <a:gd name="connsiteX0" fmla="*/ 726 w 406115"/>
                      <a:gd name="connsiteY0" fmla="*/ 286070 h 423141"/>
                      <a:gd name="connsiteX1" fmla="*/ 21464 w 406115"/>
                      <a:gd name="connsiteY1" fmla="*/ 71075 h 423141"/>
                      <a:gd name="connsiteX2" fmla="*/ 92276 w 406115"/>
                      <a:gd name="connsiteY2" fmla="*/ 184342 h 423141"/>
                      <a:gd name="connsiteX3" fmla="*/ 246474 w 406115"/>
                      <a:gd name="connsiteY3" fmla="*/ 752 h 423141"/>
                      <a:gd name="connsiteX4" fmla="*/ 221437 w 406115"/>
                      <a:gd name="connsiteY4" fmla="*/ 146133 h 423141"/>
                      <a:gd name="connsiteX5" fmla="*/ 361428 w 406115"/>
                      <a:gd name="connsiteY5" fmla="*/ 101827 h 423141"/>
                      <a:gd name="connsiteX6" fmla="*/ 266830 w 406115"/>
                      <a:gd name="connsiteY6" fmla="*/ 207910 h 423141"/>
                      <a:gd name="connsiteX7" fmla="*/ 406115 w 406115"/>
                      <a:gd name="connsiteY7" fmla="*/ 217816 h 423141"/>
                      <a:gd name="connsiteX8" fmla="*/ 273416 w 406115"/>
                      <a:gd name="connsiteY8" fmla="*/ 299187 h 423141"/>
                      <a:gd name="connsiteX9" fmla="*/ 395719 w 406115"/>
                      <a:gd name="connsiteY9" fmla="*/ 347575 h 423141"/>
                      <a:gd name="connsiteX10" fmla="*/ 258557 w 406115"/>
                      <a:gd name="connsiteY10" fmla="*/ 388016 h 423141"/>
                      <a:gd name="connsiteX11" fmla="*/ 130050 w 406115"/>
                      <a:gd name="connsiteY11" fmla="*/ 418768 h 423141"/>
                      <a:gd name="connsiteX12" fmla="*/ 13027 w 406115"/>
                      <a:gd name="connsiteY12" fmla="*/ 336961 h 423141"/>
                      <a:gd name="connsiteX13" fmla="*/ 726 w 406115"/>
                      <a:gd name="connsiteY13" fmla="*/ 286070 h 42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6115" h="423141">
                        <a:moveTo>
                          <a:pt x="726" y="286070"/>
                        </a:moveTo>
                        <a:cubicBezTo>
                          <a:pt x="2468" y="236975"/>
                          <a:pt x="-9016" y="109284"/>
                          <a:pt x="21464" y="71075"/>
                        </a:cubicBezTo>
                        <a:cubicBezTo>
                          <a:pt x="89228" y="-13944"/>
                          <a:pt x="95270" y="142540"/>
                          <a:pt x="92276" y="184342"/>
                        </a:cubicBezTo>
                        <a:cubicBezTo>
                          <a:pt x="107135" y="139220"/>
                          <a:pt x="192317" y="7393"/>
                          <a:pt x="246474" y="752"/>
                        </a:cubicBezTo>
                        <a:cubicBezTo>
                          <a:pt x="340146" y="-10787"/>
                          <a:pt x="249141" y="113747"/>
                          <a:pt x="221437" y="146133"/>
                        </a:cubicBezTo>
                        <a:cubicBezTo>
                          <a:pt x="248379" y="125068"/>
                          <a:pt x="340636" y="44241"/>
                          <a:pt x="361428" y="101827"/>
                        </a:cubicBezTo>
                        <a:cubicBezTo>
                          <a:pt x="375743" y="141452"/>
                          <a:pt x="291378" y="188043"/>
                          <a:pt x="266830" y="207910"/>
                        </a:cubicBezTo>
                        <a:cubicBezTo>
                          <a:pt x="297855" y="193377"/>
                          <a:pt x="405734" y="142486"/>
                          <a:pt x="406115" y="217816"/>
                        </a:cubicBezTo>
                        <a:cubicBezTo>
                          <a:pt x="406441" y="264897"/>
                          <a:pt x="299814" y="293908"/>
                          <a:pt x="273416" y="299187"/>
                        </a:cubicBezTo>
                        <a:cubicBezTo>
                          <a:pt x="304659" y="298316"/>
                          <a:pt x="409979" y="285907"/>
                          <a:pt x="395719" y="347575"/>
                        </a:cubicBezTo>
                        <a:cubicBezTo>
                          <a:pt x="385051" y="393459"/>
                          <a:pt x="289255" y="377402"/>
                          <a:pt x="258557" y="388016"/>
                        </a:cubicBezTo>
                        <a:cubicBezTo>
                          <a:pt x="209027" y="405270"/>
                          <a:pt x="187854" y="434172"/>
                          <a:pt x="130050" y="418768"/>
                        </a:cubicBezTo>
                        <a:cubicBezTo>
                          <a:pt x="83132" y="406195"/>
                          <a:pt x="44433" y="374082"/>
                          <a:pt x="13027" y="336961"/>
                        </a:cubicBezTo>
                        <a:lnTo>
                          <a:pt x="726" y="286070"/>
                        </a:lnTo>
                        <a:close/>
                      </a:path>
                    </a:pathLst>
                  </a:custGeom>
                  <a:solidFill>
                    <a:srgbClr val="FFDEBF"/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EB91E3C-D640-B810-E97A-06528682539E}"/>
                      </a:ext>
                    </a:extLst>
                  </p:cNvPr>
                  <p:cNvSpPr/>
                  <p:nvPr/>
                </p:nvSpPr>
                <p:spPr>
                  <a:xfrm>
                    <a:off x="3505848" y="4511782"/>
                    <a:ext cx="77910" cy="174390"/>
                  </a:xfrm>
                  <a:custGeom>
                    <a:avLst/>
                    <a:gdLst>
                      <a:gd name="connsiteX0" fmla="*/ 69941 w 77910"/>
                      <a:gd name="connsiteY0" fmla="*/ 174391 h 174390"/>
                      <a:gd name="connsiteX1" fmla="*/ 0 w 77910"/>
                      <a:gd name="connsiteY1" fmla="*/ 0 h 174390"/>
                      <a:gd name="connsiteX2" fmla="*/ 69941 w 77910"/>
                      <a:gd name="connsiteY2" fmla="*/ 174391 h 174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910" h="174390">
                        <a:moveTo>
                          <a:pt x="69941" y="174391"/>
                        </a:moveTo>
                        <a:cubicBezTo>
                          <a:pt x="63900" y="109185"/>
                          <a:pt x="50782" y="38264"/>
                          <a:pt x="0" y="0"/>
                        </a:cubicBezTo>
                        <a:cubicBezTo>
                          <a:pt x="66621" y="19159"/>
                          <a:pt x="92475" y="104722"/>
                          <a:pt x="69941" y="174391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4FA7A0F-6B54-6D8D-C027-EA1A226E532A}"/>
                      </a:ext>
                    </a:extLst>
                  </p:cNvPr>
                  <p:cNvSpPr/>
                  <p:nvPr/>
                </p:nvSpPr>
                <p:spPr>
                  <a:xfrm>
                    <a:off x="3425184" y="4564904"/>
                    <a:ext cx="33508" cy="103742"/>
                  </a:xfrm>
                  <a:custGeom>
                    <a:avLst/>
                    <a:gdLst>
                      <a:gd name="connsiteX0" fmla="*/ 0 w 33508"/>
                      <a:gd name="connsiteY0" fmla="*/ 103742 h 103742"/>
                      <a:gd name="connsiteX1" fmla="*/ 5007 w 33508"/>
                      <a:gd name="connsiteY1" fmla="*/ 0 h 103742"/>
                      <a:gd name="connsiteX2" fmla="*/ 0 w 33508"/>
                      <a:gd name="connsiteY2" fmla="*/ 103742 h 103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08" h="103742">
                        <a:moveTo>
                          <a:pt x="0" y="103742"/>
                        </a:moveTo>
                        <a:cubicBezTo>
                          <a:pt x="10831" y="65587"/>
                          <a:pt x="28575" y="33528"/>
                          <a:pt x="5007" y="0"/>
                        </a:cubicBezTo>
                        <a:cubicBezTo>
                          <a:pt x="40876" y="26616"/>
                          <a:pt x="46809" y="84746"/>
                          <a:pt x="0" y="103742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8730F4E1-D1BD-96FC-253E-0D1FCB17034C}"/>
                  </a:ext>
                </a:extLst>
              </p:cNvPr>
              <p:cNvSpPr/>
              <p:nvPr/>
            </p:nvSpPr>
            <p:spPr>
              <a:xfrm>
                <a:off x="2762346" y="5642928"/>
                <a:ext cx="448278" cy="339115"/>
              </a:xfrm>
              <a:custGeom>
                <a:avLst/>
                <a:gdLst>
                  <a:gd name="connsiteX0" fmla="*/ 198340 w 448278"/>
                  <a:gd name="connsiteY0" fmla="*/ 338821 h 339115"/>
                  <a:gd name="connsiteX1" fmla="*/ 236005 w 448278"/>
                  <a:gd name="connsiteY1" fmla="*/ 320479 h 339115"/>
                  <a:gd name="connsiteX2" fmla="*/ 448278 w 448278"/>
                  <a:gd name="connsiteY2" fmla="*/ 103579 h 339115"/>
                  <a:gd name="connsiteX3" fmla="*/ 441094 w 448278"/>
                  <a:gd name="connsiteY3" fmla="*/ 108913 h 339115"/>
                  <a:gd name="connsiteX4" fmla="*/ 377194 w 448278"/>
                  <a:gd name="connsiteY4" fmla="*/ 0 h 339115"/>
                  <a:gd name="connsiteX5" fmla="*/ 186801 w 448278"/>
                  <a:gd name="connsiteY5" fmla="*/ 191318 h 339115"/>
                  <a:gd name="connsiteX6" fmla="*/ 102817 w 448278"/>
                  <a:gd name="connsiteY6" fmla="*/ 122302 h 339115"/>
                  <a:gd name="connsiteX7" fmla="*/ 112070 w 448278"/>
                  <a:gd name="connsiteY7" fmla="*/ 136889 h 339115"/>
                  <a:gd name="connsiteX8" fmla="*/ 0 w 448278"/>
                  <a:gd name="connsiteY8" fmla="*/ 189740 h 339115"/>
                  <a:gd name="connsiteX9" fmla="*/ 155613 w 448278"/>
                  <a:gd name="connsiteY9" fmla="*/ 326575 h 339115"/>
                  <a:gd name="connsiteX10" fmla="*/ 198340 w 448278"/>
                  <a:gd name="connsiteY10" fmla="*/ 338821 h 339115"/>
                  <a:gd name="connsiteX11" fmla="*/ 198340 w 448278"/>
                  <a:gd name="connsiteY11" fmla="*/ 338821 h 339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8278" h="339115">
                    <a:moveTo>
                      <a:pt x="198340" y="338821"/>
                    </a:moveTo>
                    <a:cubicBezTo>
                      <a:pt x="212165" y="337406"/>
                      <a:pt x="225554" y="331256"/>
                      <a:pt x="236005" y="320479"/>
                    </a:cubicBezTo>
                    <a:cubicBezTo>
                      <a:pt x="310845" y="243189"/>
                      <a:pt x="434562" y="115988"/>
                      <a:pt x="448278" y="103579"/>
                    </a:cubicBezTo>
                    <a:cubicBezTo>
                      <a:pt x="447789" y="104014"/>
                      <a:pt x="445176" y="106354"/>
                      <a:pt x="441094" y="108913"/>
                    </a:cubicBezTo>
                    <a:lnTo>
                      <a:pt x="377194" y="0"/>
                    </a:lnTo>
                    <a:cubicBezTo>
                      <a:pt x="369683" y="4735"/>
                      <a:pt x="364512" y="8001"/>
                      <a:pt x="186801" y="191318"/>
                    </a:cubicBezTo>
                    <a:cubicBezTo>
                      <a:pt x="147122" y="160130"/>
                      <a:pt x="110709" y="130521"/>
                      <a:pt x="102817" y="122302"/>
                    </a:cubicBezTo>
                    <a:cubicBezTo>
                      <a:pt x="103361" y="122901"/>
                      <a:pt x="108151" y="127963"/>
                      <a:pt x="112070" y="136889"/>
                    </a:cubicBezTo>
                    <a:lnTo>
                      <a:pt x="0" y="189740"/>
                    </a:lnTo>
                    <a:cubicBezTo>
                      <a:pt x="7021" y="205633"/>
                      <a:pt x="11267" y="215213"/>
                      <a:pt x="155613" y="326575"/>
                    </a:cubicBezTo>
                    <a:cubicBezTo>
                      <a:pt x="168295" y="336263"/>
                      <a:pt x="183589" y="340291"/>
                      <a:pt x="198340" y="338821"/>
                    </a:cubicBezTo>
                    <a:lnTo>
                      <a:pt x="198340" y="338821"/>
                    </a:lnTo>
                    <a:close/>
                  </a:path>
                </a:pathLst>
              </a:custGeom>
              <a:solidFill>
                <a:srgbClr val="FFDEB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B4DEF5BE-5648-178B-5817-6F6F70DFA445}"/>
                  </a:ext>
                </a:extLst>
              </p:cNvPr>
              <p:cNvSpPr/>
              <p:nvPr/>
            </p:nvSpPr>
            <p:spPr>
              <a:xfrm>
                <a:off x="2762400" y="5765176"/>
                <a:ext cx="152510" cy="112504"/>
              </a:xfrm>
              <a:custGeom>
                <a:avLst/>
                <a:gdLst>
                  <a:gd name="connsiteX0" fmla="*/ 40386 w 152510"/>
                  <a:gd name="connsiteY0" fmla="*/ 112451 h 112504"/>
                  <a:gd name="connsiteX1" fmla="*/ 0 w 152510"/>
                  <a:gd name="connsiteY1" fmla="*/ 67438 h 112504"/>
                  <a:gd name="connsiteX2" fmla="*/ 112070 w 152510"/>
                  <a:gd name="connsiteY2" fmla="*/ 14587 h 112504"/>
                  <a:gd name="connsiteX3" fmla="*/ 102817 w 152510"/>
                  <a:gd name="connsiteY3" fmla="*/ 0 h 112504"/>
                  <a:gd name="connsiteX4" fmla="*/ 152511 w 152510"/>
                  <a:gd name="connsiteY4" fmla="*/ 41911 h 112504"/>
                  <a:gd name="connsiteX5" fmla="*/ 40386 w 152510"/>
                  <a:gd name="connsiteY5" fmla="*/ 112451 h 11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510" h="112504">
                    <a:moveTo>
                      <a:pt x="40386" y="112451"/>
                    </a:moveTo>
                    <a:cubicBezTo>
                      <a:pt x="7457" y="84311"/>
                      <a:pt x="4191" y="77017"/>
                      <a:pt x="0" y="67438"/>
                    </a:cubicBezTo>
                    <a:lnTo>
                      <a:pt x="112070" y="14587"/>
                    </a:lnTo>
                    <a:cubicBezTo>
                      <a:pt x="108151" y="5661"/>
                      <a:pt x="103361" y="544"/>
                      <a:pt x="102817" y="0"/>
                    </a:cubicBezTo>
                    <a:cubicBezTo>
                      <a:pt x="108368" y="5715"/>
                      <a:pt x="127800" y="21935"/>
                      <a:pt x="152511" y="41911"/>
                    </a:cubicBezTo>
                    <a:cubicBezTo>
                      <a:pt x="130303" y="85291"/>
                      <a:pt x="86488" y="113920"/>
                      <a:pt x="40386" y="112451"/>
                    </a:cubicBezTo>
                    <a:close/>
                  </a:path>
                </a:pathLst>
              </a:custGeom>
              <a:solidFill>
                <a:srgbClr val="FFDEBF">
                  <a:alpha val="89000"/>
                </a:srgbClr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5F141D98-C130-A371-230C-E54760D3490C}"/>
                  </a:ext>
                </a:extLst>
              </p:cNvPr>
              <p:cNvSpPr/>
              <p:nvPr/>
            </p:nvSpPr>
            <p:spPr>
              <a:xfrm>
                <a:off x="3046738" y="5642928"/>
                <a:ext cx="163940" cy="175533"/>
              </a:xfrm>
              <a:custGeom>
                <a:avLst/>
                <a:gdLst>
                  <a:gd name="connsiteX0" fmla="*/ 0 w 163940"/>
                  <a:gd name="connsiteY0" fmla="*/ 90951 h 175533"/>
                  <a:gd name="connsiteX1" fmla="*/ 92856 w 163940"/>
                  <a:gd name="connsiteY1" fmla="*/ 0 h 175533"/>
                  <a:gd name="connsiteX2" fmla="*/ 156756 w 163940"/>
                  <a:gd name="connsiteY2" fmla="*/ 108913 h 175533"/>
                  <a:gd name="connsiteX3" fmla="*/ 163941 w 163940"/>
                  <a:gd name="connsiteY3" fmla="*/ 103579 h 175533"/>
                  <a:gd name="connsiteX4" fmla="*/ 92638 w 163940"/>
                  <a:gd name="connsiteY4" fmla="*/ 175534 h 175533"/>
                  <a:gd name="connsiteX5" fmla="*/ 0 w 163940"/>
                  <a:gd name="connsiteY5" fmla="*/ 90951 h 17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940" h="175533">
                    <a:moveTo>
                      <a:pt x="0" y="90951"/>
                    </a:moveTo>
                    <a:cubicBezTo>
                      <a:pt x="82569" y="6477"/>
                      <a:pt x="87032" y="3647"/>
                      <a:pt x="92856" y="0"/>
                    </a:cubicBezTo>
                    <a:lnTo>
                      <a:pt x="156756" y="108913"/>
                    </a:lnTo>
                    <a:cubicBezTo>
                      <a:pt x="160784" y="106409"/>
                      <a:pt x="163451" y="104068"/>
                      <a:pt x="163941" y="103579"/>
                    </a:cubicBezTo>
                    <a:cubicBezTo>
                      <a:pt x="157736" y="109185"/>
                      <a:pt x="129106" y="138250"/>
                      <a:pt x="92638" y="175534"/>
                    </a:cubicBezTo>
                    <a:cubicBezTo>
                      <a:pt x="77616" y="132208"/>
                      <a:pt x="42400" y="96721"/>
                      <a:pt x="0" y="909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BEDC3290-83C8-0CDD-D837-C560A764A2CA}"/>
                  </a:ext>
                </a:extLst>
              </p:cNvPr>
              <p:cNvSpPr/>
              <p:nvPr/>
            </p:nvSpPr>
            <p:spPr>
              <a:xfrm>
                <a:off x="2377790" y="5540275"/>
                <a:ext cx="544958" cy="389616"/>
              </a:xfrm>
              <a:custGeom>
                <a:avLst/>
                <a:gdLst>
                  <a:gd name="connsiteX0" fmla="*/ 444863 w 544958"/>
                  <a:gd name="connsiteY0" fmla="*/ 0 h 389616"/>
                  <a:gd name="connsiteX1" fmla="*/ 544958 w 544958"/>
                  <a:gd name="connsiteY1" fmla="*/ 246074 h 389616"/>
                  <a:gd name="connsiteX2" fmla="*/ 329473 w 544958"/>
                  <a:gd name="connsiteY2" fmla="*/ 338005 h 389616"/>
                  <a:gd name="connsiteX3" fmla="*/ 270744 w 544958"/>
                  <a:gd name="connsiteY3" fmla="*/ 179235 h 389616"/>
                  <a:gd name="connsiteX4" fmla="*/ 262416 w 544958"/>
                  <a:gd name="connsiteY4" fmla="*/ 357491 h 389616"/>
                  <a:gd name="connsiteX5" fmla="*/ 144686 w 544958"/>
                  <a:gd name="connsiteY5" fmla="*/ 389223 h 389616"/>
                  <a:gd name="connsiteX6" fmla="*/ 39965 w 544958"/>
                  <a:gd name="connsiteY6" fmla="*/ 347857 h 389616"/>
                  <a:gd name="connsiteX7" fmla="*/ 122 w 544958"/>
                  <a:gd name="connsiteY7" fmla="*/ 111253 h 389616"/>
                  <a:gd name="connsiteX8" fmla="*/ 444863 w 544958"/>
                  <a:gd name="connsiteY8" fmla="*/ 0 h 38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4958" h="389616">
                    <a:moveTo>
                      <a:pt x="444863" y="0"/>
                    </a:moveTo>
                    <a:lnTo>
                      <a:pt x="544958" y="246074"/>
                    </a:lnTo>
                    <a:cubicBezTo>
                      <a:pt x="544958" y="246074"/>
                      <a:pt x="466852" y="346441"/>
                      <a:pt x="329473" y="338005"/>
                    </a:cubicBezTo>
                    <a:lnTo>
                      <a:pt x="270744" y="179235"/>
                    </a:lnTo>
                    <a:lnTo>
                      <a:pt x="262416" y="357491"/>
                    </a:lnTo>
                    <a:cubicBezTo>
                      <a:pt x="262416" y="357491"/>
                      <a:pt x="207552" y="393305"/>
                      <a:pt x="144686" y="389223"/>
                    </a:cubicBezTo>
                    <a:cubicBezTo>
                      <a:pt x="76867" y="394339"/>
                      <a:pt x="39965" y="347857"/>
                      <a:pt x="39965" y="347857"/>
                    </a:cubicBezTo>
                    <a:cubicBezTo>
                      <a:pt x="39965" y="347857"/>
                      <a:pt x="8722" y="166227"/>
                      <a:pt x="122" y="111253"/>
                    </a:cubicBezTo>
                    <a:cubicBezTo>
                      <a:pt x="-8532" y="56334"/>
                      <a:pt x="444863" y="0"/>
                      <a:pt x="444863" y="0"/>
                    </a:cubicBezTo>
                    <a:close/>
                  </a:path>
                </a:pathLst>
              </a:custGeom>
              <a:solidFill>
                <a:srgbClr val="9F8C81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65A4393-93ED-180B-E645-1E5182A2D1FA}"/>
                  </a:ext>
                </a:extLst>
              </p:cNvPr>
              <p:cNvSpPr/>
              <p:nvPr/>
            </p:nvSpPr>
            <p:spPr>
              <a:xfrm>
                <a:off x="2377790" y="5540275"/>
                <a:ext cx="492651" cy="199353"/>
              </a:xfrm>
              <a:custGeom>
                <a:avLst/>
                <a:gdLst>
                  <a:gd name="connsiteX0" fmla="*/ 122 w 492651"/>
                  <a:gd name="connsiteY0" fmla="*/ 111253 h 199353"/>
                  <a:gd name="connsiteX1" fmla="*/ 444863 w 492651"/>
                  <a:gd name="connsiteY1" fmla="*/ 0 h 199353"/>
                  <a:gd name="connsiteX2" fmla="*/ 492652 w 492651"/>
                  <a:gd name="connsiteY2" fmla="*/ 117567 h 199353"/>
                  <a:gd name="connsiteX3" fmla="*/ 277602 w 492651"/>
                  <a:gd name="connsiteY3" fmla="*/ 197741 h 199353"/>
                  <a:gd name="connsiteX4" fmla="*/ 270744 w 492651"/>
                  <a:gd name="connsiteY4" fmla="*/ 179235 h 199353"/>
                  <a:gd name="connsiteX5" fmla="*/ 268240 w 492651"/>
                  <a:gd name="connsiteY5" fmla="*/ 198394 h 199353"/>
                  <a:gd name="connsiteX6" fmla="*/ 6654 w 492651"/>
                  <a:gd name="connsiteY6" fmla="*/ 163777 h 199353"/>
                  <a:gd name="connsiteX7" fmla="*/ 122 w 492651"/>
                  <a:gd name="connsiteY7" fmla="*/ 111253 h 19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2651" h="199353">
                    <a:moveTo>
                      <a:pt x="122" y="111253"/>
                    </a:moveTo>
                    <a:cubicBezTo>
                      <a:pt x="-8532" y="56334"/>
                      <a:pt x="444863" y="0"/>
                      <a:pt x="444863" y="0"/>
                    </a:cubicBezTo>
                    <a:lnTo>
                      <a:pt x="492652" y="117567"/>
                    </a:lnTo>
                    <a:cubicBezTo>
                      <a:pt x="426357" y="168241"/>
                      <a:pt x="353640" y="191754"/>
                      <a:pt x="277602" y="197741"/>
                    </a:cubicBezTo>
                    <a:lnTo>
                      <a:pt x="270744" y="179235"/>
                    </a:lnTo>
                    <a:lnTo>
                      <a:pt x="268240" y="198394"/>
                    </a:lnTo>
                    <a:cubicBezTo>
                      <a:pt x="183657" y="203511"/>
                      <a:pt x="95156" y="187617"/>
                      <a:pt x="6654" y="163777"/>
                    </a:cubicBezTo>
                    <a:cubicBezTo>
                      <a:pt x="4313" y="142223"/>
                      <a:pt x="2027" y="123554"/>
                      <a:pt x="122" y="111253"/>
                    </a:cubicBezTo>
                    <a:close/>
                  </a:path>
                </a:pathLst>
              </a:custGeom>
              <a:solidFill>
                <a:srgbClr val="8C6F6C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E73D859-E706-23A4-522F-2A1F4F913308}"/>
                  </a:ext>
                </a:extLst>
              </p:cNvPr>
              <p:cNvSpPr/>
              <p:nvPr/>
            </p:nvSpPr>
            <p:spPr>
              <a:xfrm>
                <a:off x="2432741" y="5032614"/>
                <a:ext cx="167094" cy="103840"/>
              </a:xfrm>
              <a:custGeom>
                <a:avLst/>
                <a:gdLst>
                  <a:gd name="connsiteX0" fmla="*/ 106173 w 167094"/>
                  <a:gd name="connsiteY0" fmla="*/ 100966 h 103840"/>
                  <a:gd name="connsiteX1" fmla="*/ 160602 w 167094"/>
                  <a:gd name="connsiteY1" fmla="*/ 4844 h 103840"/>
                  <a:gd name="connsiteX2" fmla="*/ 136163 w 167094"/>
                  <a:gd name="connsiteY2" fmla="*/ 0 h 103840"/>
                  <a:gd name="connsiteX3" fmla="*/ 114119 w 167094"/>
                  <a:gd name="connsiteY3" fmla="*/ 2177 h 103840"/>
                  <a:gd name="connsiteX4" fmla="*/ 25128 w 167094"/>
                  <a:gd name="connsiteY4" fmla="*/ 9144 h 103840"/>
                  <a:gd name="connsiteX5" fmla="*/ 12609 w 167094"/>
                  <a:gd name="connsiteY5" fmla="*/ 7511 h 103840"/>
                  <a:gd name="connsiteX6" fmla="*/ 106173 w 167094"/>
                  <a:gd name="connsiteY6" fmla="*/ 100966 h 10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094" h="103840">
                    <a:moveTo>
                      <a:pt x="106173" y="100966"/>
                    </a:moveTo>
                    <a:cubicBezTo>
                      <a:pt x="150478" y="85726"/>
                      <a:pt x="181067" y="49313"/>
                      <a:pt x="160602" y="4844"/>
                    </a:cubicBezTo>
                    <a:cubicBezTo>
                      <a:pt x="152764" y="2885"/>
                      <a:pt x="144709" y="1089"/>
                      <a:pt x="136163" y="0"/>
                    </a:cubicBezTo>
                    <a:lnTo>
                      <a:pt x="114119" y="2177"/>
                    </a:lnTo>
                    <a:cubicBezTo>
                      <a:pt x="86687" y="1143"/>
                      <a:pt x="55281" y="3048"/>
                      <a:pt x="25128" y="9144"/>
                    </a:cubicBezTo>
                    <a:cubicBezTo>
                      <a:pt x="22080" y="8763"/>
                      <a:pt x="17780" y="8219"/>
                      <a:pt x="12609" y="7511"/>
                    </a:cubicBezTo>
                    <a:cubicBezTo>
                      <a:pt x="-32023" y="63464"/>
                      <a:pt x="52016" y="116968"/>
                      <a:pt x="106173" y="100966"/>
                    </a:cubicBezTo>
                    <a:close/>
                  </a:path>
                </a:pathLst>
              </a:custGeom>
              <a:solidFill>
                <a:srgbClr val="239EC6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3FB99F8-5E6F-3A26-BC96-0B762A8AB828}"/>
                  </a:ext>
                </a:extLst>
              </p:cNvPr>
              <p:cNvSpPr/>
              <p:nvPr/>
            </p:nvSpPr>
            <p:spPr>
              <a:xfrm>
                <a:off x="2125742" y="4971527"/>
                <a:ext cx="794502" cy="729727"/>
              </a:xfrm>
              <a:custGeom>
                <a:avLst/>
                <a:gdLst>
                  <a:gd name="connsiteX0" fmla="*/ 638781 w 794502"/>
                  <a:gd name="connsiteY0" fmla="*/ 252405 h 729727"/>
                  <a:gd name="connsiteX1" fmla="*/ 629473 w 794502"/>
                  <a:gd name="connsiteY1" fmla="*/ 228021 h 729727"/>
                  <a:gd name="connsiteX2" fmla="*/ 638944 w 794502"/>
                  <a:gd name="connsiteY2" fmla="*/ 227912 h 729727"/>
                  <a:gd name="connsiteX3" fmla="*/ 786991 w 794502"/>
                  <a:gd name="connsiteY3" fmla="*/ 201623 h 729727"/>
                  <a:gd name="connsiteX4" fmla="*/ 689998 w 794502"/>
                  <a:gd name="connsiteY4" fmla="*/ 616 h 729727"/>
                  <a:gd name="connsiteX5" fmla="*/ 490134 w 794502"/>
                  <a:gd name="connsiteY5" fmla="*/ 60651 h 729727"/>
                  <a:gd name="connsiteX6" fmla="*/ 469832 w 794502"/>
                  <a:gd name="connsiteY6" fmla="*/ 66421 h 729727"/>
                  <a:gd name="connsiteX7" fmla="*/ 467601 w 794502"/>
                  <a:gd name="connsiteY7" fmla="*/ 65877 h 729727"/>
                  <a:gd name="connsiteX8" fmla="*/ 413172 w 794502"/>
                  <a:gd name="connsiteY8" fmla="*/ 161999 h 729727"/>
                  <a:gd name="connsiteX9" fmla="*/ 319608 w 794502"/>
                  <a:gd name="connsiteY9" fmla="*/ 68598 h 729727"/>
                  <a:gd name="connsiteX10" fmla="*/ 71683 w 794502"/>
                  <a:gd name="connsiteY10" fmla="*/ 29246 h 729727"/>
                  <a:gd name="connsiteX11" fmla="*/ 0 w 794502"/>
                  <a:gd name="connsiteY11" fmla="*/ 242608 h 729727"/>
                  <a:gd name="connsiteX12" fmla="*/ 200299 w 794502"/>
                  <a:gd name="connsiteY12" fmla="*/ 264271 h 729727"/>
                  <a:gd name="connsiteX13" fmla="*/ 217336 w 794502"/>
                  <a:gd name="connsiteY13" fmla="*/ 464080 h 729727"/>
                  <a:gd name="connsiteX14" fmla="*/ 230507 w 794502"/>
                  <a:gd name="connsiteY14" fmla="*/ 685716 h 729727"/>
                  <a:gd name="connsiteX15" fmla="*/ 390039 w 794502"/>
                  <a:gd name="connsiteY15" fmla="*/ 727844 h 729727"/>
                  <a:gd name="connsiteX16" fmla="*/ 794502 w 794502"/>
                  <a:gd name="connsiteY16" fmla="*/ 613924 h 729727"/>
                  <a:gd name="connsiteX17" fmla="*/ 638781 w 794502"/>
                  <a:gd name="connsiteY17" fmla="*/ 252405 h 72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4502" h="729727">
                    <a:moveTo>
                      <a:pt x="638781" y="252405"/>
                    </a:moveTo>
                    <a:cubicBezTo>
                      <a:pt x="635950" y="244295"/>
                      <a:pt x="632793" y="236131"/>
                      <a:pt x="629473" y="228021"/>
                    </a:cubicBezTo>
                    <a:cubicBezTo>
                      <a:pt x="632685" y="228021"/>
                      <a:pt x="635787" y="227967"/>
                      <a:pt x="638944" y="227912"/>
                    </a:cubicBezTo>
                    <a:cubicBezTo>
                      <a:pt x="724452" y="226715"/>
                      <a:pt x="786991" y="201623"/>
                      <a:pt x="786991" y="201623"/>
                    </a:cubicBezTo>
                    <a:cubicBezTo>
                      <a:pt x="786991" y="201623"/>
                      <a:pt x="725486" y="-12937"/>
                      <a:pt x="689998" y="616"/>
                    </a:cubicBezTo>
                    <a:cubicBezTo>
                      <a:pt x="661804" y="11339"/>
                      <a:pt x="539393" y="46554"/>
                      <a:pt x="490134" y="60651"/>
                    </a:cubicBezTo>
                    <a:cubicBezTo>
                      <a:pt x="478976" y="63863"/>
                      <a:pt x="471520" y="65931"/>
                      <a:pt x="469832" y="66421"/>
                    </a:cubicBezTo>
                    <a:cubicBezTo>
                      <a:pt x="469125" y="66203"/>
                      <a:pt x="468308" y="66094"/>
                      <a:pt x="467601" y="65877"/>
                    </a:cubicBezTo>
                    <a:cubicBezTo>
                      <a:pt x="488012" y="110345"/>
                      <a:pt x="457477" y="146704"/>
                      <a:pt x="413172" y="161999"/>
                    </a:cubicBezTo>
                    <a:cubicBezTo>
                      <a:pt x="358960" y="178001"/>
                      <a:pt x="274922" y="124497"/>
                      <a:pt x="319608" y="68598"/>
                    </a:cubicBezTo>
                    <a:cubicBezTo>
                      <a:pt x="264580" y="61468"/>
                      <a:pt x="101891" y="39751"/>
                      <a:pt x="71683" y="29246"/>
                    </a:cubicBezTo>
                    <a:cubicBezTo>
                      <a:pt x="35270" y="16673"/>
                      <a:pt x="0" y="242608"/>
                      <a:pt x="0" y="242608"/>
                    </a:cubicBezTo>
                    <a:cubicBezTo>
                      <a:pt x="0" y="242608"/>
                      <a:pt x="89318" y="284410"/>
                      <a:pt x="200299" y="264271"/>
                    </a:cubicBezTo>
                    <a:cubicBezTo>
                      <a:pt x="200299" y="332525"/>
                      <a:pt x="209226" y="403174"/>
                      <a:pt x="217336" y="464080"/>
                    </a:cubicBezTo>
                    <a:cubicBezTo>
                      <a:pt x="226806" y="525912"/>
                      <a:pt x="230507" y="685716"/>
                      <a:pt x="230507" y="685716"/>
                    </a:cubicBezTo>
                    <a:cubicBezTo>
                      <a:pt x="230507" y="685716"/>
                      <a:pt x="319227" y="723762"/>
                      <a:pt x="390039" y="727844"/>
                    </a:cubicBezTo>
                    <a:cubicBezTo>
                      <a:pt x="542931" y="738566"/>
                      <a:pt x="669424" y="703895"/>
                      <a:pt x="794502" y="613924"/>
                    </a:cubicBezTo>
                    <a:cubicBezTo>
                      <a:pt x="735610" y="497826"/>
                      <a:pt x="680038" y="377701"/>
                      <a:pt x="638781" y="252405"/>
                    </a:cubicBezTo>
                    <a:close/>
                  </a:path>
                </a:pathLst>
              </a:custGeom>
              <a:solidFill>
                <a:srgbClr val="63CEC4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FAB4C2F9-8AA8-D56A-73C7-325FC291D043}"/>
                  </a:ext>
                </a:extLst>
              </p:cNvPr>
              <p:cNvSpPr/>
              <p:nvPr/>
            </p:nvSpPr>
            <p:spPr>
              <a:xfrm>
                <a:off x="2328763" y="5263720"/>
                <a:ext cx="464062" cy="95602"/>
              </a:xfrm>
              <a:custGeom>
                <a:avLst/>
                <a:gdLst>
                  <a:gd name="connsiteX0" fmla="*/ 464063 w 464062"/>
                  <a:gd name="connsiteY0" fmla="*/ 39516 h 95602"/>
                  <a:gd name="connsiteX1" fmla="*/ 449476 w 464062"/>
                  <a:gd name="connsiteY1" fmla="*/ 0 h 95602"/>
                  <a:gd name="connsiteX2" fmla="*/ 0 w 464062"/>
                  <a:gd name="connsiteY2" fmla="*/ 40114 h 95602"/>
                  <a:gd name="connsiteX3" fmla="*/ 3103 w 464062"/>
                  <a:gd name="connsiteY3" fmla="*/ 76473 h 95602"/>
                  <a:gd name="connsiteX4" fmla="*/ 464063 w 464062"/>
                  <a:gd name="connsiteY4" fmla="*/ 39516 h 95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062" h="95602">
                    <a:moveTo>
                      <a:pt x="464063" y="39516"/>
                    </a:moveTo>
                    <a:cubicBezTo>
                      <a:pt x="459055" y="26398"/>
                      <a:pt x="454211" y="13226"/>
                      <a:pt x="449476" y="0"/>
                    </a:cubicBezTo>
                    <a:cubicBezTo>
                      <a:pt x="308613" y="53831"/>
                      <a:pt x="152837" y="64118"/>
                      <a:pt x="0" y="40114"/>
                    </a:cubicBezTo>
                    <a:cubicBezTo>
                      <a:pt x="871" y="52306"/>
                      <a:pt x="1905" y="64444"/>
                      <a:pt x="3103" y="76473"/>
                    </a:cubicBezTo>
                    <a:cubicBezTo>
                      <a:pt x="154633" y="115227"/>
                      <a:pt x="315526" y="91169"/>
                      <a:pt x="464063" y="39516"/>
                    </a:cubicBezTo>
                    <a:close/>
                  </a:path>
                </a:pathLst>
              </a:custGeom>
              <a:solidFill>
                <a:srgbClr val="239EC6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DFCF88EF-81F0-A386-D794-504276D08223}"/>
                  </a:ext>
                </a:extLst>
              </p:cNvPr>
              <p:cNvSpPr/>
              <p:nvPr/>
            </p:nvSpPr>
            <p:spPr>
              <a:xfrm>
                <a:off x="2338016" y="5353583"/>
                <a:ext cx="488338" cy="103135"/>
              </a:xfrm>
              <a:custGeom>
                <a:avLst/>
                <a:gdLst>
                  <a:gd name="connsiteX0" fmla="*/ 488338 w 488338"/>
                  <a:gd name="connsiteY0" fmla="*/ 31895 h 103135"/>
                  <a:gd name="connsiteX1" fmla="*/ 474785 w 488338"/>
                  <a:gd name="connsiteY1" fmla="*/ 0 h 103135"/>
                  <a:gd name="connsiteX2" fmla="*/ 0 w 488338"/>
                  <a:gd name="connsiteY2" fmla="*/ 42183 h 103135"/>
                  <a:gd name="connsiteX3" fmla="*/ 5116 w 488338"/>
                  <a:gd name="connsiteY3" fmla="*/ 82079 h 103135"/>
                  <a:gd name="connsiteX4" fmla="*/ 5443 w 488338"/>
                  <a:gd name="connsiteY4" fmla="*/ 84147 h 103135"/>
                  <a:gd name="connsiteX5" fmla="*/ 488338 w 488338"/>
                  <a:gd name="connsiteY5" fmla="*/ 31895 h 103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338" h="103135">
                    <a:moveTo>
                      <a:pt x="488338" y="31895"/>
                    </a:moveTo>
                    <a:cubicBezTo>
                      <a:pt x="483821" y="21282"/>
                      <a:pt x="479140" y="10723"/>
                      <a:pt x="474785" y="0"/>
                    </a:cubicBezTo>
                    <a:cubicBezTo>
                      <a:pt x="323745" y="57640"/>
                      <a:pt x="160131" y="78215"/>
                      <a:pt x="0" y="42183"/>
                    </a:cubicBezTo>
                    <a:cubicBezTo>
                      <a:pt x="1687" y="55790"/>
                      <a:pt x="3429" y="69179"/>
                      <a:pt x="5116" y="82079"/>
                    </a:cubicBezTo>
                    <a:cubicBezTo>
                      <a:pt x="5225" y="82732"/>
                      <a:pt x="5334" y="83494"/>
                      <a:pt x="5443" y="84147"/>
                    </a:cubicBezTo>
                    <a:cubicBezTo>
                      <a:pt x="169873" y="132481"/>
                      <a:pt x="329569" y="78759"/>
                      <a:pt x="488338" y="31895"/>
                    </a:cubicBezTo>
                    <a:close/>
                  </a:path>
                </a:pathLst>
              </a:custGeom>
              <a:solidFill>
                <a:srgbClr val="239EC6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6AFF271-93C6-A9EE-FDFD-FBC81EC21218}"/>
                  </a:ext>
                </a:extLst>
              </p:cNvPr>
              <p:cNvSpPr/>
              <p:nvPr/>
            </p:nvSpPr>
            <p:spPr>
              <a:xfrm>
                <a:off x="2452226" y="4946046"/>
                <a:ext cx="115789" cy="171937"/>
              </a:xfrm>
              <a:custGeom>
                <a:avLst/>
                <a:gdLst>
                  <a:gd name="connsiteX0" fmla="*/ 6841 w 115789"/>
                  <a:gd name="connsiteY0" fmla="*/ 127227 h 171937"/>
                  <a:gd name="connsiteX1" fmla="*/ 65787 w 115789"/>
                  <a:gd name="connsiteY1" fmla="*/ 171641 h 171937"/>
                  <a:gd name="connsiteX2" fmla="*/ 65787 w 115789"/>
                  <a:gd name="connsiteY2" fmla="*/ 171641 h 171937"/>
                  <a:gd name="connsiteX3" fmla="*/ 115590 w 115789"/>
                  <a:gd name="connsiteY3" fmla="*/ 116449 h 171937"/>
                  <a:gd name="connsiteX4" fmla="*/ 108950 w 115789"/>
                  <a:gd name="connsiteY4" fmla="*/ 44766 h 171937"/>
                  <a:gd name="connsiteX5" fmla="*/ 49948 w 115789"/>
                  <a:gd name="connsiteY5" fmla="*/ 298 h 171937"/>
                  <a:gd name="connsiteX6" fmla="*/ 49948 w 115789"/>
                  <a:gd name="connsiteY6" fmla="*/ 298 h 171937"/>
                  <a:gd name="connsiteX7" fmla="*/ 200 w 115789"/>
                  <a:gd name="connsiteY7" fmla="*/ 55543 h 171937"/>
                  <a:gd name="connsiteX8" fmla="*/ 6841 w 115789"/>
                  <a:gd name="connsiteY8" fmla="*/ 127227 h 171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789" h="171937">
                    <a:moveTo>
                      <a:pt x="6841" y="127227"/>
                    </a:moveTo>
                    <a:cubicBezTo>
                      <a:pt x="9344" y="154659"/>
                      <a:pt x="35742" y="174634"/>
                      <a:pt x="65787" y="171641"/>
                    </a:cubicBezTo>
                    <a:lnTo>
                      <a:pt x="65787" y="171641"/>
                    </a:lnTo>
                    <a:cubicBezTo>
                      <a:pt x="95832" y="168702"/>
                      <a:pt x="118148" y="143936"/>
                      <a:pt x="115590" y="116449"/>
                    </a:cubicBezTo>
                    <a:lnTo>
                      <a:pt x="108950" y="44766"/>
                    </a:lnTo>
                    <a:cubicBezTo>
                      <a:pt x="106391" y="17225"/>
                      <a:pt x="79993" y="-2696"/>
                      <a:pt x="49948" y="298"/>
                    </a:cubicBezTo>
                    <a:lnTo>
                      <a:pt x="49948" y="298"/>
                    </a:lnTo>
                    <a:cubicBezTo>
                      <a:pt x="19904" y="3291"/>
                      <a:pt x="-2358" y="28002"/>
                      <a:pt x="200" y="55543"/>
                    </a:cubicBezTo>
                    <a:lnTo>
                      <a:pt x="6841" y="127227"/>
                    </a:lnTo>
                    <a:close/>
                  </a:path>
                </a:pathLst>
              </a:custGeom>
              <a:solidFill>
                <a:srgbClr val="FFDEB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58ED6D3-EBE2-8AAD-3AC1-2F81E16EF207}"/>
                  </a:ext>
                </a:extLst>
              </p:cNvPr>
              <p:cNvSpPr/>
              <p:nvPr/>
            </p:nvSpPr>
            <p:spPr>
              <a:xfrm>
                <a:off x="1992027" y="3861891"/>
                <a:ext cx="1136717" cy="1171080"/>
              </a:xfrm>
              <a:custGeom>
                <a:avLst/>
                <a:gdLst>
                  <a:gd name="connsiteX0" fmla="*/ 1073271 w 1136717"/>
                  <a:gd name="connsiteY0" fmla="*/ 849047 h 1171080"/>
                  <a:gd name="connsiteX1" fmla="*/ 328354 w 1136717"/>
                  <a:gd name="connsiteY1" fmla="*/ 1117873 h 1171080"/>
                  <a:gd name="connsiteX2" fmla="*/ 69380 w 1136717"/>
                  <a:gd name="connsiteY2" fmla="*/ 281515 h 1171080"/>
                  <a:gd name="connsiteX3" fmla="*/ 781041 w 1136717"/>
                  <a:gd name="connsiteY3" fmla="*/ 54926 h 1171080"/>
                  <a:gd name="connsiteX4" fmla="*/ 1073271 w 1136717"/>
                  <a:gd name="connsiteY4" fmla="*/ 849047 h 1171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6717" h="1171080">
                    <a:moveTo>
                      <a:pt x="1073271" y="849047"/>
                    </a:moveTo>
                    <a:cubicBezTo>
                      <a:pt x="960766" y="1149659"/>
                      <a:pt x="612147" y="1241155"/>
                      <a:pt x="328354" y="1117873"/>
                    </a:cubicBezTo>
                    <a:cubicBezTo>
                      <a:pt x="44615" y="994645"/>
                      <a:pt x="-93091" y="564709"/>
                      <a:pt x="69380" y="281515"/>
                    </a:cubicBezTo>
                    <a:cubicBezTo>
                      <a:pt x="227823" y="5232"/>
                      <a:pt x="494907" y="-62042"/>
                      <a:pt x="781041" y="54926"/>
                    </a:cubicBezTo>
                    <a:cubicBezTo>
                      <a:pt x="1075339" y="175269"/>
                      <a:pt x="1232803" y="422758"/>
                      <a:pt x="1073271" y="849047"/>
                    </a:cubicBezTo>
                    <a:close/>
                  </a:path>
                </a:pathLst>
              </a:custGeom>
              <a:solidFill>
                <a:srgbClr val="FFDEB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E6732B28-7625-E422-E711-76570F72420B}"/>
                  </a:ext>
                </a:extLst>
              </p:cNvPr>
              <p:cNvSpPr/>
              <p:nvPr/>
            </p:nvSpPr>
            <p:spPr>
              <a:xfrm>
                <a:off x="1992046" y="3861945"/>
                <a:ext cx="1136674" cy="832283"/>
              </a:xfrm>
              <a:custGeom>
                <a:avLst/>
                <a:gdLst>
                  <a:gd name="connsiteX0" fmla="*/ 69361 w 1136674"/>
                  <a:gd name="connsiteY0" fmla="*/ 281515 h 832283"/>
                  <a:gd name="connsiteX1" fmla="*/ 781022 w 1136674"/>
                  <a:gd name="connsiteY1" fmla="*/ 54926 h 832283"/>
                  <a:gd name="connsiteX2" fmla="*/ 1079348 w 1136674"/>
                  <a:gd name="connsiteY2" fmla="*/ 832283 h 832283"/>
                  <a:gd name="connsiteX3" fmla="*/ 1069823 w 1136674"/>
                  <a:gd name="connsiteY3" fmla="*/ 608089 h 832283"/>
                  <a:gd name="connsiteX4" fmla="*/ 1038853 w 1136674"/>
                  <a:gd name="connsiteY4" fmla="*/ 461022 h 832283"/>
                  <a:gd name="connsiteX5" fmla="*/ 1017952 w 1136674"/>
                  <a:gd name="connsiteY5" fmla="*/ 419819 h 832283"/>
                  <a:gd name="connsiteX6" fmla="*/ 530213 w 1136674"/>
                  <a:gd name="connsiteY6" fmla="*/ 256967 h 832283"/>
                  <a:gd name="connsiteX7" fmla="*/ 393813 w 1136674"/>
                  <a:gd name="connsiteY7" fmla="*/ 247986 h 832283"/>
                  <a:gd name="connsiteX8" fmla="*/ 129233 w 1136674"/>
                  <a:gd name="connsiteY8" fmla="*/ 284399 h 832283"/>
                  <a:gd name="connsiteX9" fmla="*/ 88629 w 1136674"/>
                  <a:gd name="connsiteY9" fmla="*/ 456123 h 832283"/>
                  <a:gd name="connsiteX10" fmla="*/ 62557 w 1136674"/>
                  <a:gd name="connsiteY10" fmla="*/ 526065 h 832283"/>
                  <a:gd name="connsiteX11" fmla="*/ 1161 w 1136674"/>
                  <a:gd name="connsiteY11" fmla="*/ 595462 h 832283"/>
                  <a:gd name="connsiteX12" fmla="*/ 69361 w 1136674"/>
                  <a:gd name="connsiteY12" fmla="*/ 281515 h 83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6674" h="832283">
                    <a:moveTo>
                      <a:pt x="69361" y="281515"/>
                    </a:moveTo>
                    <a:cubicBezTo>
                      <a:pt x="227804" y="5232"/>
                      <a:pt x="494888" y="-62042"/>
                      <a:pt x="781022" y="54926"/>
                    </a:cubicBezTo>
                    <a:cubicBezTo>
                      <a:pt x="1071456" y="173636"/>
                      <a:pt x="1228593" y="416172"/>
                      <a:pt x="1079348" y="832283"/>
                    </a:cubicBezTo>
                    <a:cubicBezTo>
                      <a:pt x="1078858" y="757225"/>
                      <a:pt x="1081471" y="683093"/>
                      <a:pt x="1069823" y="608089"/>
                    </a:cubicBezTo>
                    <a:cubicBezTo>
                      <a:pt x="1062040" y="558178"/>
                      <a:pt x="1052351" y="510770"/>
                      <a:pt x="1038853" y="461022"/>
                    </a:cubicBezTo>
                    <a:cubicBezTo>
                      <a:pt x="1034771" y="446979"/>
                      <a:pt x="1030199" y="428473"/>
                      <a:pt x="1017952" y="419819"/>
                    </a:cubicBezTo>
                    <a:cubicBezTo>
                      <a:pt x="865877" y="331426"/>
                      <a:pt x="701229" y="282494"/>
                      <a:pt x="530213" y="256967"/>
                    </a:cubicBezTo>
                    <a:cubicBezTo>
                      <a:pt x="485145" y="249674"/>
                      <a:pt x="441656" y="248585"/>
                      <a:pt x="393813" y="247986"/>
                    </a:cubicBezTo>
                    <a:cubicBezTo>
                      <a:pt x="300794" y="247333"/>
                      <a:pt x="215177" y="258600"/>
                      <a:pt x="129233" y="284399"/>
                    </a:cubicBezTo>
                    <a:cubicBezTo>
                      <a:pt x="118510" y="341822"/>
                      <a:pt x="103434" y="399680"/>
                      <a:pt x="88629" y="456123"/>
                    </a:cubicBezTo>
                    <a:cubicBezTo>
                      <a:pt x="82315" y="479473"/>
                      <a:pt x="73225" y="502225"/>
                      <a:pt x="62557" y="526065"/>
                    </a:cubicBezTo>
                    <a:cubicBezTo>
                      <a:pt x="48188" y="556436"/>
                      <a:pt x="26634" y="578643"/>
                      <a:pt x="1161" y="595462"/>
                    </a:cubicBezTo>
                    <a:cubicBezTo>
                      <a:pt x="-5370" y="485678"/>
                      <a:pt x="15422" y="375514"/>
                      <a:pt x="69361" y="281515"/>
                    </a:cubicBezTo>
                    <a:close/>
                  </a:path>
                </a:pathLst>
              </a:custGeom>
              <a:solidFill>
                <a:srgbClr val="FFDEBF">
                  <a:alpha val="89000"/>
                </a:srgbClr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778C9940-E7D8-DF58-56CD-3C67D0D88125}"/>
                  </a:ext>
                </a:extLst>
              </p:cNvPr>
              <p:cNvSpPr/>
              <p:nvPr/>
            </p:nvSpPr>
            <p:spPr>
              <a:xfrm>
                <a:off x="2918285" y="4166048"/>
                <a:ext cx="6313" cy="5932"/>
              </a:xfrm>
              <a:custGeom>
                <a:avLst/>
                <a:gdLst>
                  <a:gd name="connsiteX0" fmla="*/ 6314 w 6313"/>
                  <a:gd name="connsiteY0" fmla="*/ 5933 h 5932"/>
                  <a:gd name="connsiteX1" fmla="*/ 2286 w 6313"/>
                  <a:gd name="connsiteY1" fmla="*/ 5007 h 5932"/>
                  <a:gd name="connsiteX2" fmla="*/ 0 w 6313"/>
                  <a:gd name="connsiteY2" fmla="*/ 0 h 5932"/>
                  <a:gd name="connsiteX3" fmla="*/ 6314 w 6313"/>
                  <a:gd name="connsiteY3" fmla="*/ 5933 h 5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3" h="5932">
                    <a:moveTo>
                      <a:pt x="6314" y="5933"/>
                    </a:moveTo>
                    <a:cubicBezTo>
                      <a:pt x="4953" y="5606"/>
                      <a:pt x="3647" y="5334"/>
                      <a:pt x="2286" y="5007"/>
                    </a:cubicBezTo>
                    <a:lnTo>
                      <a:pt x="0" y="0"/>
                    </a:lnTo>
                    <a:cubicBezTo>
                      <a:pt x="2177" y="2014"/>
                      <a:pt x="4245" y="3973"/>
                      <a:pt x="6314" y="5933"/>
                    </a:cubicBezTo>
                    <a:close/>
                  </a:path>
                </a:pathLst>
              </a:custGeom>
              <a:solidFill>
                <a:srgbClr val="552A14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F9DA3C-BBDD-F649-9655-0CD70304F8FF}"/>
                  </a:ext>
                </a:extLst>
              </p:cNvPr>
              <p:cNvSpPr/>
              <p:nvPr/>
            </p:nvSpPr>
            <p:spPr>
              <a:xfrm>
                <a:off x="2466959" y="4586567"/>
                <a:ext cx="70268" cy="38082"/>
              </a:xfrm>
              <a:custGeom>
                <a:avLst/>
                <a:gdLst>
                  <a:gd name="connsiteX0" fmla="*/ 0 w 70268"/>
                  <a:gd name="connsiteY0" fmla="*/ 0 h 38082"/>
                  <a:gd name="connsiteX1" fmla="*/ 53613 w 70268"/>
                  <a:gd name="connsiteY1" fmla="*/ 37012 h 38082"/>
                  <a:gd name="connsiteX2" fmla="*/ 70268 w 70268"/>
                  <a:gd name="connsiteY2" fmla="*/ 6858 h 38082"/>
                  <a:gd name="connsiteX3" fmla="*/ 0 w 70268"/>
                  <a:gd name="connsiteY3" fmla="*/ 0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268" h="38082">
                    <a:moveTo>
                      <a:pt x="0" y="0"/>
                    </a:moveTo>
                    <a:cubicBezTo>
                      <a:pt x="7892" y="31623"/>
                      <a:pt x="31242" y="41638"/>
                      <a:pt x="53613" y="37012"/>
                    </a:cubicBezTo>
                    <a:cubicBezTo>
                      <a:pt x="62648" y="36359"/>
                      <a:pt x="68417" y="22697"/>
                      <a:pt x="70268" y="6858"/>
                    </a:cubicBezTo>
                    <a:cubicBezTo>
                      <a:pt x="53558" y="19213"/>
                      <a:pt x="24765" y="10505"/>
                      <a:pt x="0" y="0"/>
                    </a:cubicBezTo>
                    <a:close/>
                  </a:path>
                </a:pathLst>
              </a:custGeom>
              <a:solidFill>
                <a:srgbClr val="FFDEBF">
                  <a:alpha val="89000"/>
                </a:srgbClr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0" name="Graphic 3">
                <a:extLst>
                  <a:ext uri="{FF2B5EF4-FFF2-40B4-BE49-F238E27FC236}">
                    <a16:creationId xmlns:a16="http://schemas.microsoft.com/office/drawing/2014/main" id="{AFDC1F8B-2E0D-B672-7CAB-C8AEBE5F6252}"/>
                  </a:ext>
                </a:extLst>
              </p:cNvPr>
              <p:cNvGrpSpPr/>
              <p:nvPr/>
            </p:nvGrpSpPr>
            <p:grpSpPr>
              <a:xfrm>
                <a:off x="2944629" y="4653824"/>
                <a:ext cx="239590" cy="248048"/>
                <a:chOff x="2944629" y="4653824"/>
                <a:chExt cx="239590" cy="248048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1F98BB41-9F25-CCD5-B69B-1C9661CA9D55}"/>
                    </a:ext>
                  </a:extLst>
                </p:cNvPr>
                <p:cNvSpPr/>
                <p:nvPr/>
              </p:nvSpPr>
              <p:spPr>
                <a:xfrm>
                  <a:off x="2944629" y="4653824"/>
                  <a:ext cx="239590" cy="248048"/>
                </a:xfrm>
                <a:custGeom>
                  <a:avLst/>
                  <a:gdLst>
                    <a:gd name="connsiteX0" fmla="*/ 7402 w 239590"/>
                    <a:gd name="connsiteY0" fmla="*/ 159713 h 248048"/>
                    <a:gd name="connsiteX1" fmla="*/ 212110 w 239590"/>
                    <a:gd name="connsiteY1" fmla="*/ 18687 h 248048"/>
                    <a:gd name="connsiteX2" fmla="*/ 103851 w 239590"/>
                    <a:gd name="connsiteY2" fmla="*/ 245602 h 248048"/>
                    <a:gd name="connsiteX3" fmla="*/ 0 w 239590"/>
                    <a:gd name="connsiteY3" fmla="*/ 207229 h 248048"/>
                    <a:gd name="connsiteX4" fmla="*/ 7402 w 239590"/>
                    <a:gd name="connsiteY4" fmla="*/ 159713 h 248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590" h="248048">
                      <a:moveTo>
                        <a:pt x="7402" y="159713"/>
                      </a:moveTo>
                      <a:cubicBezTo>
                        <a:pt x="24656" y="101256"/>
                        <a:pt x="121867" y="-53160"/>
                        <a:pt x="212110" y="18687"/>
                      </a:cubicBezTo>
                      <a:cubicBezTo>
                        <a:pt x="291196" y="81607"/>
                        <a:pt x="182229" y="228511"/>
                        <a:pt x="103851" y="245602"/>
                      </a:cubicBezTo>
                      <a:cubicBezTo>
                        <a:pt x="64444" y="254202"/>
                        <a:pt x="18451" y="239832"/>
                        <a:pt x="0" y="207229"/>
                      </a:cubicBezTo>
                      <a:lnTo>
                        <a:pt x="7402" y="159713"/>
                      </a:ln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B621C75B-F160-3A29-E994-AD4967EC84DA}"/>
                    </a:ext>
                  </a:extLst>
                </p:cNvPr>
                <p:cNvSpPr/>
                <p:nvPr/>
              </p:nvSpPr>
              <p:spPr>
                <a:xfrm>
                  <a:off x="3020777" y="4720367"/>
                  <a:ext cx="120516" cy="131488"/>
                </a:xfrm>
                <a:custGeom>
                  <a:avLst/>
                  <a:gdLst>
                    <a:gd name="connsiteX0" fmla="*/ 105482 w 120516"/>
                    <a:gd name="connsiteY0" fmla="*/ 2654 h 131488"/>
                    <a:gd name="connsiteX1" fmla="*/ 9360 w 120516"/>
                    <a:gd name="connsiteY1" fmla="*/ 55941 h 131488"/>
                    <a:gd name="connsiteX2" fmla="*/ 9469 w 120516"/>
                    <a:gd name="connsiteY2" fmla="*/ 56158 h 131488"/>
                    <a:gd name="connsiteX3" fmla="*/ 1631 w 120516"/>
                    <a:gd name="connsiteY3" fmla="*/ 131488 h 131488"/>
                    <a:gd name="connsiteX4" fmla="*/ 42779 w 120516"/>
                    <a:gd name="connsiteY4" fmla="*/ 82883 h 131488"/>
                    <a:gd name="connsiteX5" fmla="*/ 48821 w 120516"/>
                    <a:gd name="connsiteY5" fmla="*/ 112383 h 131488"/>
                    <a:gd name="connsiteX6" fmla="*/ 44630 w 120516"/>
                    <a:gd name="connsiteY6" fmla="*/ 59261 h 131488"/>
                    <a:gd name="connsiteX7" fmla="*/ 81968 w 120516"/>
                    <a:gd name="connsiteY7" fmla="*/ 30359 h 131488"/>
                    <a:gd name="connsiteX8" fmla="*/ 95957 w 120516"/>
                    <a:gd name="connsiteY8" fmla="*/ 74936 h 131488"/>
                    <a:gd name="connsiteX9" fmla="*/ 105482 w 120516"/>
                    <a:gd name="connsiteY9" fmla="*/ 2654 h 13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516" h="131488">
                      <a:moveTo>
                        <a:pt x="105482" y="2654"/>
                      </a:moveTo>
                      <a:cubicBezTo>
                        <a:pt x="61176" y="-9102"/>
                        <a:pt x="28464" y="19908"/>
                        <a:pt x="9360" y="55941"/>
                      </a:cubicBezTo>
                      <a:lnTo>
                        <a:pt x="9469" y="56158"/>
                      </a:lnTo>
                      <a:cubicBezTo>
                        <a:pt x="-3159" y="78529"/>
                        <a:pt x="-111" y="106233"/>
                        <a:pt x="1631" y="131488"/>
                      </a:cubicBezTo>
                      <a:cubicBezTo>
                        <a:pt x="11428" y="113853"/>
                        <a:pt x="15184" y="75807"/>
                        <a:pt x="42779" y="82883"/>
                      </a:cubicBezTo>
                      <a:cubicBezTo>
                        <a:pt x="52631" y="83427"/>
                        <a:pt x="56659" y="100028"/>
                        <a:pt x="48821" y="112383"/>
                      </a:cubicBezTo>
                      <a:cubicBezTo>
                        <a:pt x="72443" y="102804"/>
                        <a:pt x="80172" y="63125"/>
                        <a:pt x="44630" y="59261"/>
                      </a:cubicBezTo>
                      <a:cubicBezTo>
                        <a:pt x="58401" y="49137"/>
                        <a:pt x="62265" y="29270"/>
                        <a:pt x="81968" y="30359"/>
                      </a:cubicBezTo>
                      <a:cubicBezTo>
                        <a:pt x="99712" y="36836"/>
                        <a:pt x="88010" y="59914"/>
                        <a:pt x="95957" y="74936"/>
                      </a:cubicBezTo>
                      <a:cubicBezTo>
                        <a:pt x="107659" y="52022"/>
                        <a:pt x="139010" y="11853"/>
                        <a:pt x="105482" y="2654"/>
                      </a:cubicBezTo>
                      <a:close/>
                    </a:path>
                  </a:pathLst>
                </a:custGeom>
                <a:solidFill>
                  <a:srgbClr val="FFDEBF">
                    <a:alpha val="89000"/>
                  </a:srgbClr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1" name="Graphic 3">
                <a:extLst>
                  <a:ext uri="{FF2B5EF4-FFF2-40B4-BE49-F238E27FC236}">
                    <a16:creationId xmlns:a16="http://schemas.microsoft.com/office/drawing/2014/main" id="{7AAAC1DC-B30A-7C54-D853-F69CBA795E33}"/>
                  </a:ext>
                </a:extLst>
              </p:cNvPr>
              <p:cNvGrpSpPr/>
              <p:nvPr/>
            </p:nvGrpSpPr>
            <p:grpSpPr>
              <a:xfrm>
                <a:off x="1875665" y="4428656"/>
                <a:ext cx="187053" cy="244437"/>
                <a:chOff x="1875665" y="4428656"/>
                <a:chExt cx="187053" cy="244437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38A60175-A9DF-6DA5-65C4-7D4A360A4F90}"/>
                    </a:ext>
                  </a:extLst>
                </p:cNvPr>
                <p:cNvSpPr/>
                <p:nvPr/>
              </p:nvSpPr>
              <p:spPr>
                <a:xfrm>
                  <a:off x="1875665" y="4428656"/>
                  <a:ext cx="187053" cy="244437"/>
                </a:xfrm>
                <a:custGeom>
                  <a:avLst/>
                  <a:gdLst>
                    <a:gd name="connsiteX0" fmla="*/ 185361 w 187053"/>
                    <a:gd name="connsiteY0" fmla="*/ 195087 h 244437"/>
                    <a:gd name="connsiteX1" fmla="*/ 59739 w 187053"/>
                    <a:gd name="connsiteY1" fmla="*/ 1428 h 244437"/>
                    <a:gd name="connsiteX2" fmla="*/ 62787 w 187053"/>
                    <a:gd name="connsiteY2" fmla="*/ 221539 h 244437"/>
                    <a:gd name="connsiteX3" fmla="*/ 172353 w 187053"/>
                    <a:gd name="connsiteY3" fmla="*/ 234874 h 244437"/>
                    <a:gd name="connsiteX4" fmla="*/ 185361 w 187053"/>
                    <a:gd name="connsiteY4" fmla="*/ 195087 h 244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053" h="244437">
                      <a:moveTo>
                        <a:pt x="185361" y="195087"/>
                      </a:moveTo>
                      <a:cubicBezTo>
                        <a:pt x="194179" y="142780"/>
                        <a:pt x="170883" y="-16697"/>
                        <a:pt x="59739" y="1428"/>
                      </a:cubicBezTo>
                      <a:cubicBezTo>
                        <a:pt x="-37689" y="17321"/>
                        <a:pt x="-732" y="175927"/>
                        <a:pt x="62787" y="221539"/>
                      </a:cubicBezTo>
                      <a:cubicBezTo>
                        <a:pt x="94737" y="244508"/>
                        <a:pt x="142090" y="252455"/>
                        <a:pt x="172353" y="234874"/>
                      </a:cubicBezTo>
                      <a:lnTo>
                        <a:pt x="185361" y="195087"/>
                      </a:lnTo>
                      <a:close/>
                    </a:path>
                  </a:pathLst>
                </a:custGeom>
                <a:solidFill>
                  <a:srgbClr val="FFDEB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E6C410D5-0D9E-481F-29A5-3A1B80CFF16E}"/>
                    </a:ext>
                  </a:extLst>
                </p:cNvPr>
                <p:cNvSpPr/>
                <p:nvPr/>
              </p:nvSpPr>
              <p:spPr>
                <a:xfrm>
                  <a:off x="1917651" y="4480987"/>
                  <a:ext cx="88592" cy="143299"/>
                </a:xfrm>
                <a:custGeom>
                  <a:avLst/>
                  <a:gdLst>
                    <a:gd name="connsiteX0" fmla="*/ 24175 w 88592"/>
                    <a:gd name="connsiteY0" fmla="*/ 696 h 143299"/>
                    <a:gd name="connsiteX1" fmla="*/ 88565 w 88592"/>
                    <a:gd name="connsiteY1" fmla="*/ 81741 h 143299"/>
                    <a:gd name="connsiteX2" fmla="*/ 88402 w 88592"/>
                    <a:gd name="connsiteY2" fmla="*/ 81795 h 143299"/>
                    <a:gd name="connsiteX3" fmla="*/ 64126 w 88592"/>
                    <a:gd name="connsiteY3" fmla="*/ 143300 h 143299"/>
                    <a:gd name="connsiteX4" fmla="*/ 47308 w 88592"/>
                    <a:gd name="connsiteY4" fmla="*/ 88653 h 143299"/>
                    <a:gd name="connsiteX5" fmla="*/ 29564 w 88592"/>
                    <a:gd name="connsiteY5" fmla="*/ 108955 h 143299"/>
                    <a:gd name="connsiteX6" fmla="*/ 55418 w 88592"/>
                    <a:gd name="connsiteY6" fmla="*/ 69657 h 143299"/>
                    <a:gd name="connsiteX7" fmla="*/ 33809 w 88592"/>
                    <a:gd name="connsiteY7" fmla="*/ 31938 h 143299"/>
                    <a:gd name="connsiteX8" fmla="*/ 2621 w 88592"/>
                    <a:gd name="connsiteY8" fmla="*/ 60622 h 143299"/>
                    <a:gd name="connsiteX9" fmla="*/ 24175 w 88592"/>
                    <a:gd name="connsiteY9" fmla="*/ 696 h 1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592" h="143299">
                      <a:moveTo>
                        <a:pt x="24175" y="696"/>
                      </a:moveTo>
                      <a:cubicBezTo>
                        <a:pt x="68970" y="9949"/>
                        <a:pt x="86388" y="45926"/>
                        <a:pt x="88565" y="81741"/>
                      </a:cubicBezTo>
                      <a:lnTo>
                        <a:pt x="88402" y="81795"/>
                      </a:lnTo>
                      <a:cubicBezTo>
                        <a:pt x="90416" y="104329"/>
                        <a:pt x="76101" y="124522"/>
                        <a:pt x="64126" y="143300"/>
                      </a:cubicBezTo>
                      <a:cubicBezTo>
                        <a:pt x="62657" y="125610"/>
                        <a:pt x="75067" y="94586"/>
                        <a:pt x="47308" y="88653"/>
                      </a:cubicBezTo>
                      <a:cubicBezTo>
                        <a:pt x="38218" y="85006"/>
                        <a:pt x="27604" y="96219"/>
                        <a:pt x="29564" y="108955"/>
                      </a:cubicBezTo>
                      <a:cubicBezTo>
                        <a:pt x="12255" y="91756"/>
                        <a:pt x="21889" y="58009"/>
                        <a:pt x="55418" y="69657"/>
                      </a:cubicBezTo>
                      <a:cubicBezTo>
                        <a:pt x="47253" y="56104"/>
                        <a:pt x="52097" y="39231"/>
                        <a:pt x="33809" y="31938"/>
                      </a:cubicBezTo>
                      <a:cubicBezTo>
                        <a:pt x="15086" y="29652"/>
                        <a:pt x="16011" y="52240"/>
                        <a:pt x="2621" y="60622"/>
                      </a:cubicBezTo>
                      <a:cubicBezTo>
                        <a:pt x="1696" y="37980"/>
                        <a:pt x="-9843" y="-6054"/>
                        <a:pt x="24175" y="696"/>
                      </a:cubicBezTo>
                      <a:close/>
                    </a:path>
                  </a:pathLst>
                </a:custGeom>
                <a:solidFill>
                  <a:srgbClr val="FFDEBF">
                    <a:alpha val="89000"/>
                  </a:srgbClr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2" name="Graphic 3">
                <a:extLst>
                  <a:ext uri="{FF2B5EF4-FFF2-40B4-BE49-F238E27FC236}">
                    <a16:creationId xmlns:a16="http://schemas.microsoft.com/office/drawing/2014/main" id="{62E53DA4-6B3B-F473-434D-A59BB840C1C0}"/>
                  </a:ext>
                </a:extLst>
              </p:cNvPr>
              <p:cNvGrpSpPr/>
              <p:nvPr/>
            </p:nvGrpSpPr>
            <p:grpSpPr>
              <a:xfrm>
                <a:off x="2742954" y="4501929"/>
                <a:ext cx="177027" cy="190667"/>
                <a:chOff x="2742954" y="4501929"/>
                <a:chExt cx="177027" cy="190667"/>
              </a:xfrm>
            </p:grpSpPr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BD0751D8-9DB2-391D-F054-8C3A3A58BB01}"/>
                    </a:ext>
                  </a:extLst>
                </p:cNvPr>
                <p:cNvSpPr/>
                <p:nvPr/>
              </p:nvSpPr>
              <p:spPr>
                <a:xfrm>
                  <a:off x="2742954" y="4501929"/>
                  <a:ext cx="177027" cy="190667"/>
                </a:xfrm>
                <a:custGeom>
                  <a:avLst/>
                  <a:gdLst>
                    <a:gd name="connsiteX0" fmla="*/ 123 w 177027"/>
                    <a:gd name="connsiteY0" fmla="*/ 95742 h 190667"/>
                    <a:gd name="connsiteX1" fmla="*/ 83890 w 177027"/>
                    <a:gd name="connsiteY1" fmla="*/ 190667 h 190667"/>
                    <a:gd name="connsiteX2" fmla="*/ 176909 w 177027"/>
                    <a:gd name="connsiteY2" fmla="*/ 94871 h 190667"/>
                    <a:gd name="connsiteX3" fmla="*/ 93088 w 177027"/>
                    <a:gd name="connsiteY3" fmla="*/ 1 h 190667"/>
                    <a:gd name="connsiteX4" fmla="*/ 123 w 177027"/>
                    <a:gd name="connsiteY4" fmla="*/ 95742 h 190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027" h="190667">
                      <a:moveTo>
                        <a:pt x="123" y="95742"/>
                      </a:moveTo>
                      <a:cubicBezTo>
                        <a:pt x="-2435" y="148430"/>
                        <a:pt x="35067" y="190884"/>
                        <a:pt x="83890" y="190667"/>
                      </a:cubicBezTo>
                      <a:cubicBezTo>
                        <a:pt x="132658" y="190394"/>
                        <a:pt x="174351" y="147504"/>
                        <a:pt x="176909" y="94871"/>
                      </a:cubicBezTo>
                      <a:cubicBezTo>
                        <a:pt x="179413" y="42184"/>
                        <a:pt x="141911" y="-271"/>
                        <a:pt x="93088" y="1"/>
                      </a:cubicBezTo>
                      <a:cubicBezTo>
                        <a:pt x="44265" y="165"/>
                        <a:pt x="2682" y="43109"/>
                        <a:pt x="123" y="95742"/>
                      </a:cubicBezTo>
                      <a:close/>
                    </a:path>
                  </a:pathLst>
                </a:custGeom>
                <a:solidFill>
                  <a:srgbClr val="FFDEBF">
                    <a:alpha val="89000"/>
                  </a:srgbClr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95" name="Graphic 3">
                  <a:extLst>
                    <a:ext uri="{FF2B5EF4-FFF2-40B4-BE49-F238E27FC236}">
                      <a16:creationId xmlns:a16="http://schemas.microsoft.com/office/drawing/2014/main" id="{611F0621-E6A1-E73C-286F-CCD12A8150DE}"/>
                    </a:ext>
                  </a:extLst>
                </p:cNvPr>
                <p:cNvGrpSpPr/>
                <p:nvPr/>
              </p:nvGrpSpPr>
              <p:grpSpPr>
                <a:xfrm>
                  <a:off x="2746290" y="4506556"/>
                  <a:ext cx="164868" cy="185929"/>
                  <a:chOff x="2746290" y="4506556"/>
                  <a:chExt cx="164868" cy="185929"/>
                </a:xfrm>
              </p:grpSpPr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F86BB3C4-FF02-BE78-169C-6B374B3348E8}"/>
                      </a:ext>
                    </a:extLst>
                  </p:cNvPr>
                  <p:cNvSpPr/>
                  <p:nvPr/>
                </p:nvSpPr>
                <p:spPr>
                  <a:xfrm>
                    <a:off x="2746290" y="4506556"/>
                    <a:ext cx="164868" cy="185929"/>
                  </a:xfrm>
                  <a:custGeom>
                    <a:avLst/>
                    <a:gdLst>
                      <a:gd name="connsiteX0" fmla="*/ 54 w 164868"/>
                      <a:gd name="connsiteY0" fmla="*/ 99115 h 185929"/>
                      <a:gd name="connsiteX1" fmla="*/ 85453 w 164868"/>
                      <a:gd name="connsiteY1" fmla="*/ 185712 h 185929"/>
                      <a:gd name="connsiteX2" fmla="*/ 164811 w 164868"/>
                      <a:gd name="connsiteY2" fmla="*/ 86760 h 185929"/>
                      <a:gd name="connsiteX3" fmla="*/ 79357 w 164868"/>
                      <a:gd name="connsiteY3" fmla="*/ 218 h 185929"/>
                      <a:gd name="connsiteX4" fmla="*/ 54 w 164868"/>
                      <a:gd name="connsiteY4" fmla="*/ 99115 h 185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868" h="185929">
                        <a:moveTo>
                          <a:pt x="54" y="99115"/>
                        </a:moveTo>
                        <a:cubicBezTo>
                          <a:pt x="1796" y="150333"/>
                          <a:pt x="39951" y="189196"/>
                          <a:pt x="85453" y="185712"/>
                        </a:cubicBezTo>
                        <a:cubicBezTo>
                          <a:pt x="130956" y="182283"/>
                          <a:pt x="166498" y="138032"/>
                          <a:pt x="164811" y="86760"/>
                        </a:cubicBezTo>
                        <a:cubicBezTo>
                          <a:pt x="163178" y="35488"/>
                          <a:pt x="124860" y="-3266"/>
                          <a:pt x="79357" y="218"/>
                        </a:cubicBezTo>
                        <a:cubicBezTo>
                          <a:pt x="33963" y="3592"/>
                          <a:pt x="-1579" y="47952"/>
                          <a:pt x="54" y="991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97" name="Graphic 3">
                    <a:extLst>
                      <a:ext uri="{FF2B5EF4-FFF2-40B4-BE49-F238E27FC236}">
                        <a16:creationId xmlns:a16="http://schemas.microsoft.com/office/drawing/2014/main" id="{9F992E7A-962D-02E2-856B-FD04CE5AC81C}"/>
                      </a:ext>
                    </a:extLst>
                  </p:cNvPr>
                  <p:cNvGrpSpPr/>
                  <p:nvPr/>
                </p:nvGrpSpPr>
                <p:grpSpPr>
                  <a:xfrm>
                    <a:off x="2757575" y="4532841"/>
                    <a:ext cx="111294" cy="125123"/>
                    <a:chOff x="2757575" y="4532841"/>
                    <a:chExt cx="111294" cy="125123"/>
                  </a:xfrm>
                </p:grpSpPr>
                <p:sp>
                  <p:nvSpPr>
                    <p:cNvPr id="298" name="Freeform: Shape 297">
                      <a:extLst>
                        <a:ext uri="{FF2B5EF4-FFF2-40B4-BE49-F238E27FC236}">
                          <a16:creationId xmlns:a16="http://schemas.microsoft.com/office/drawing/2014/main" id="{470BC862-328A-1F21-5CB5-C41358DE2A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57575" y="4532841"/>
                      <a:ext cx="111294" cy="125123"/>
                    </a:xfrm>
                    <a:custGeom>
                      <a:avLst/>
                      <a:gdLst>
                        <a:gd name="connsiteX0" fmla="*/ 49457 w 111294"/>
                        <a:gd name="connsiteY0" fmla="*/ 124811 h 125123"/>
                        <a:gd name="connsiteX1" fmla="*/ 362 w 111294"/>
                        <a:gd name="connsiteY1" fmla="*/ 56448 h 125123"/>
                        <a:gd name="connsiteX2" fmla="*/ 61922 w 111294"/>
                        <a:gd name="connsiteY2" fmla="*/ 331 h 125123"/>
                        <a:gd name="connsiteX3" fmla="*/ 110962 w 111294"/>
                        <a:gd name="connsiteY3" fmla="*/ 68749 h 125123"/>
                        <a:gd name="connsiteX4" fmla="*/ 49457 w 111294"/>
                        <a:gd name="connsiteY4" fmla="*/ 124811 h 1251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1294" h="125123">
                          <a:moveTo>
                            <a:pt x="49457" y="124811"/>
                          </a:moveTo>
                          <a:cubicBezTo>
                            <a:pt x="18922" y="121491"/>
                            <a:pt x="-3121" y="90738"/>
                            <a:pt x="362" y="56448"/>
                          </a:cubicBezTo>
                          <a:cubicBezTo>
                            <a:pt x="3846" y="21994"/>
                            <a:pt x="31278" y="-3207"/>
                            <a:pt x="61922" y="331"/>
                          </a:cubicBezTo>
                          <a:cubicBezTo>
                            <a:pt x="92347" y="3543"/>
                            <a:pt x="114282" y="34241"/>
                            <a:pt x="110962" y="68749"/>
                          </a:cubicBezTo>
                          <a:cubicBezTo>
                            <a:pt x="107533" y="103039"/>
                            <a:pt x="80101" y="128240"/>
                            <a:pt x="49457" y="124811"/>
                          </a:cubicBezTo>
                          <a:close/>
                        </a:path>
                      </a:pathLst>
                    </a:custGeom>
                    <a:solidFill>
                      <a:srgbClr val="883E28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B6445A1B-80D3-B559-1EB9-1831E21739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3472" y="4556385"/>
                      <a:ext cx="65879" cy="74080"/>
                    </a:xfrm>
                    <a:custGeom>
                      <a:avLst/>
                      <a:gdLst>
                        <a:gd name="connsiteX0" fmla="*/ 29260 w 65879"/>
                        <a:gd name="connsiteY0" fmla="*/ 73889 h 74080"/>
                        <a:gd name="connsiteX1" fmla="*/ 195 w 65879"/>
                        <a:gd name="connsiteY1" fmla="*/ 33339 h 74080"/>
                        <a:gd name="connsiteX2" fmla="*/ 36608 w 65879"/>
                        <a:gd name="connsiteY2" fmla="*/ 192 h 74080"/>
                        <a:gd name="connsiteX3" fmla="*/ 65674 w 65879"/>
                        <a:gd name="connsiteY3" fmla="*/ 40687 h 74080"/>
                        <a:gd name="connsiteX4" fmla="*/ 29260 w 65879"/>
                        <a:gd name="connsiteY4" fmla="*/ 73889 h 740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5879" h="74080">
                          <a:moveTo>
                            <a:pt x="29260" y="73889"/>
                          </a:moveTo>
                          <a:cubicBezTo>
                            <a:pt x="11244" y="71875"/>
                            <a:pt x="-1764" y="53750"/>
                            <a:pt x="195" y="33339"/>
                          </a:cubicBezTo>
                          <a:cubicBezTo>
                            <a:pt x="2209" y="13037"/>
                            <a:pt x="18483" y="-1877"/>
                            <a:pt x="36608" y="192"/>
                          </a:cubicBezTo>
                          <a:cubicBezTo>
                            <a:pt x="54679" y="2206"/>
                            <a:pt x="67687" y="20276"/>
                            <a:pt x="65674" y="40687"/>
                          </a:cubicBezTo>
                          <a:cubicBezTo>
                            <a:pt x="63605" y="61043"/>
                            <a:pt x="47276" y="75957"/>
                            <a:pt x="29260" y="73889"/>
                          </a:cubicBezTo>
                          <a:close/>
                        </a:path>
                      </a:pathLst>
                    </a:custGeom>
                    <a:solidFill>
                      <a:srgbClr val="4D1700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A8B83910-27FC-BB75-D82C-9F85317FA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8018" y="4547649"/>
                      <a:ext cx="29126" cy="35271"/>
                    </a:xfrm>
                    <a:custGeom>
                      <a:avLst/>
                      <a:gdLst>
                        <a:gd name="connsiteX0" fmla="*/ 13175 w 29126"/>
                        <a:gd name="connsiteY0" fmla="*/ 35271 h 35271"/>
                        <a:gd name="connsiteX1" fmla="*/ 58 w 29126"/>
                        <a:gd name="connsiteY1" fmla="*/ 17691 h 35271"/>
                        <a:gd name="connsiteX2" fmla="*/ 16005 w 29126"/>
                        <a:gd name="connsiteY2" fmla="*/ 1 h 35271"/>
                        <a:gd name="connsiteX3" fmla="*/ 29068 w 29126"/>
                        <a:gd name="connsiteY3" fmla="*/ 17473 h 35271"/>
                        <a:gd name="connsiteX4" fmla="*/ 13175 w 29126"/>
                        <a:gd name="connsiteY4" fmla="*/ 35271 h 35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126" h="35271">
                          <a:moveTo>
                            <a:pt x="13175" y="35271"/>
                          </a:moveTo>
                          <a:cubicBezTo>
                            <a:pt x="5229" y="35271"/>
                            <a:pt x="-650" y="27433"/>
                            <a:pt x="58" y="17691"/>
                          </a:cubicBezTo>
                          <a:cubicBezTo>
                            <a:pt x="874" y="7948"/>
                            <a:pt x="7950" y="-53"/>
                            <a:pt x="16005" y="1"/>
                          </a:cubicBezTo>
                          <a:cubicBezTo>
                            <a:pt x="23898" y="-108"/>
                            <a:pt x="29776" y="7730"/>
                            <a:pt x="29068" y="17473"/>
                          </a:cubicBezTo>
                          <a:cubicBezTo>
                            <a:pt x="28252" y="27216"/>
                            <a:pt x="21122" y="35217"/>
                            <a:pt x="13175" y="3527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68378788-2D33-785F-487F-71B6FE0D4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3340" y="4612203"/>
                      <a:ext cx="48652" cy="45525"/>
                    </a:xfrm>
                    <a:custGeom>
                      <a:avLst/>
                      <a:gdLst>
                        <a:gd name="connsiteX0" fmla="*/ 40441 w 48652"/>
                        <a:gd name="connsiteY0" fmla="*/ 0 h 45525"/>
                        <a:gd name="connsiteX1" fmla="*/ 0 w 48652"/>
                        <a:gd name="connsiteY1" fmla="*/ 27378 h 45525"/>
                        <a:gd name="connsiteX2" fmla="*/ 33692 w 48652"/>
                        <a:gd name="connsiteY2" fmla="*/ 45448 h 45525"/>
                        <a:gd name="connsiteX3" fmla="*/ 34943 w 48652"/>
                        <a:gd name="connsiteY3" fmla="*/ 45503 h 45525"/>
                        <a:gd name="connsiteX4" fmla="*/ 40441 w 48652"/>
                        <a:gd name="connsiteY4" fmla="*/ 0 h 4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8652" h="45525">
                          <a:moveTo>
                            <a:pt x="40441" y="0"/>
                          </a:moveTo>
                          <a:cubicBezTo>
                            <a:pt x="29120" y="12083"/>
                            <a:pt x="15567" y="23840"/>
                            <a:pt x="0" y="27378"/>
                          </a:cubicBezTo>
                          <a:cubicBezTo>
                            <a:pt x="8654" y="37338"/>
                            <a:pt x="20465" y="43979"/>
                            <a:pt x="33692" y="45448"/>
                          </a:cubicBezTo>
                          <a:cubicBezTo>
                            <a:pt x="34127" y="45503"/>
                            <a:pt x="34508" y="45557"/>
                            <a:pt x="34943" y="45503"/>
                          </a:cubicBezTo>
                          <a:cubicBezTo>
                            <a:pt x="46918" y="31515"/>
                            <a:pt x="55899" y="14914"/>
                            <a:pt x="40441" y="0"/>
                          </a:cubicBezTo>
                          <a:close/>
                        </a:path>
                      </a:pathLst>
                    </a:custGeom>
                    <a:solidFill>
                      <a:srgbClr val="883E28">
                        <a:alpha val="61000"/>
                      </a:srgbClr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73" name="Graphic 3">
                <a:extLst>
                  <a:ext uri="{FF2B5EF4-FFF2-40B4-BE49-F238E27FC236}">
                    <a16:creationId xmlns:a16="http://schemas.microsoft.com/office/drawing/2014/main" id="{5F3C6AA9-6DF7-5219-79B2-6C643E3ADE33}"/>
                  </a:ext>
                </a:extLst>
              </p:cNvPr>
              <p:cNvGrpSpPr/>
              <p:nvPr/>
            </p:nvGrpSpPr>
            <p:grpSpPr>
              <a:xfrm>
                <a:off x="2152779" y="4384579"/>
                <a:ext cx="176978" cy="190722"/>
                <a:chOff x="2152779" y="4384579"/>
                <a:chExt cx="176978" cy="190722"/>
              </a:xfrm>
            </p:grpSpPr>
            <p:sp>
              <p:nvSpPr>
                <p:cNvPr id="286" name="Freeform: Shape 285">
                  <a:extLst>
                    <a:ext uri="{FF2B5EF4-FFF2-40B4-BE49-F238E27FC236}">
                      <a16:creationId xmlns:a16="http://schemas.microsoft.com/office/drawing/2014/main" id="{25AB256D-0ABD-0261-2F8A-ABBFDA204206}"/>
                    </a:ext>
                  </a:extLst>
                </p:cNvPr>
                <p:cNvSpPr/>
                <p:nvPr/>
              </p:nvSpPr>
              <p:spPr>
                <a:xfrm>
                  <a:off x="2152779" y="4384579"/>
                  <a:ext cx="176978" cy="190722"/>
                </a:xfrm>
                <a:custGeom>
                  <a:avLst/>
                  <a:gdLst>
                    <a:gd name="connsiteX0" fmla="*/ 123 w 176978"/>
                    <a:gd name="connsiteY0" fmla="*/ 95797 h 190722"/>
                    <a:gd name="connsiteX1" fmla="*/ 83836 w 176978"/>
                    <a:gd name="connsiteY1" fmla="*/ 190721 h 190722"/>
                    <a:gd name="connsiteX2" fmla="*/ 176855 w 176978"/>
                    <a:gd name="connsiteY2" fmla="*/ 94871 h 190722"/>
                    <a:gd name="connsiteX3" fmla="*/ 93088 w 176978"/>
                    <a:gd name="connsiteY3" fmla="*/ 1 h 190722"/>
                    <a:gd name="connsiteX4" fmla="*/ 123 w 176978"/>
                    <a:gd name="connsiteY4" fmla="*/ 95797 h 190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978" h="190722">
                      <a:moveTo>
                        <a:pt x="123" y="95797"/>
                      </a:moveTo>
                      <a:cubicBezTo>
                        <a:pt x="-2435" y="148484"/>
                        <a:pt x="35067" y="190993"/>
                        <a:pt x="83836" y="190721"/>
                      </a:cubicBezTo>
                      <a:cubicBezTo>
                        <a:pt x="132658" y="190449"/>
                        <a:pt x="174297" y="147559"/>
                        <a:pt x="176855" y="94871"/>
                      </a:cubicBezTo>
                      <a:cubicBezTo>
                        <a:pt x="179413" y="42184"/>
                        <a:pt x="141857" y="-271"/>
                        <a:pt x="93088" y="1"/>
                      </a:cubicBezTo>
                      <a:cubicBezTo>
                        <a:pt x="44266" y="219"/>
                        <a:pt x="2627" y="43164"/>
                        <a:pt x="123" y="95797"/>
                      </a:cubicBezTo>
                      <a:close/>
                    </a:path>
                  </a:pathLst>
                </a:custGeom>
                <a:solidFill>
                  <a:srgbClr val="FFDEBF">
                    <a:alpha val="89000"/>
                  </a:srgbClr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87" name="Graphic 3">
                  <a:extLst>
                    <a:ext uri="{FF2B5EF4-FFF2-40B4-BE49-F238E27FC236}">
                      <a16:creationId xmlns:a16="http://schemas.microsoft.com/office/drawing/2014/main" id="{B3DDC438-4227-0EB3-31B7-C2F6488C0C35}"/>
                    </a:ext>
                  </a:extLst>
                </p:cNvPr>
                <p:cNvGrpSpPr/>
                <p:nvPr/>
              </p:nvGrpSpPr>
              <p:grpSpPr>
                <a:xfrm>
                  <a:off x="2156111" y="4389262"/>
                  <a:ext cx="164872" cy="185881"/>
                  <a:chOff x="2156111" y="4389262"/>
                  <a:chExt cx="164872" cy="185881"/>
                </a:xfrm>
              </p:grpSpPr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91C40CB6-A88A-E117-1F7E-F16A4CD2410C}"/>
                      </a:ext>
                    </a:extLst>
                  </p:cNvPr>
                  <p:cNvSpPr/>
                  <p:nvPr/>
                </p:nvSpPr>
                <p:spPr>
                  <a:xfrm>
                    <a:off x="2156111" y="4389262"/>
                    <a:ext cx="164872" cy="185881"/>
                  </a:xfrm>
                  <a:custGeom>
                    <a:avLst/>
                    <a:gdLst>
                      <a:gd name="connsiteX0" fmla="*/ 58 w 164872"/>
                      <a:gd name="connsiteY0" fmla="*/ 99115 h 185881"/>
                      <a:gd name="connsiteX1" fmla="*/ 85457 w 164872"/>
                      <a:gd name="connsiteY1" fmla="*/ 185658 h 185881"/>
                      <a:gd name="connsiteX2" fmla="*/ 164815 w 164872"/>
                      <a:gd name="connsiteY2" fmla="*/ 86760 h 185881"/>
                      <a:gd name="connsiteX3" fmla="*/ 79361 w 164872"/>
                      <a:gd name="connsiteY3" fmla="*/ 218 h 185881"/>
                      <a:gd name="connsiteX4" fmla="*/ 58 w 164872"/>
                      <a:gd name="connsiteY4" fmla="*/ 99115 h 18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872" h="185881">
                        <a:moveTo>
                          <a:pt x="58" y="99115"/>
                        </a:moveTo>
                        <a:cubicBezTo>
                          <a:pt x="1745" y="150279"/>
                          <a:pt x="39954" y="189196"/>
                          <a:pt x="85457" y="185658"/>
                        </a:cubicBezTo>
                        <a:cubicBezTo>
                          <a:pt x="130960" y="182283"/>
                          <a:pt x="166502" y="137978"/>
                          <a:pt x="164815" y="86760"/>
                        </a:cubicBezTo>
                        <a:cubicBezTo>
                          <a:pt x="163127" y="35488"/>
                          <a:pt x="124864" y="-3266"/>
                          <a:pt x="79361" y="218"/>
                        </a:cubicBezTo>
                        <a:cubicBezTo>
                          <a:pt x="33913" y="3538"/>
                          <a:pt x="-1630" y="47952"/>
                          <a:pt x="58" y="991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4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9" name="Graphic 3">
                    <a:extLst>
                      <a:ext uri="{FF2B5EF4-FFF2-40B4-BE49-F238E27FC236}">
                        <a16:creationId xmlns:a16="http://schemas.microsoft.com/office/drawing/2014/main" id="{EE861CA6-6395-2D84-C342-82429667A558}"/>
                      </a:ext>
                    </a:extLst>
                  </p:cNvPr>
                  <p:cNvGrpSpPr/>
                  <p:nvPr/>
                </p:nvGrpSpPr>
                <p:grpSpPr>
                  <a:xfrm>
                    <a:off x="2203876" y="4422094"/>
                    <a:ext cx="106487" cy="119810"/>
                    <a:chOff x="2203876" y="4422094"/>
                    <a:chExt cx="106487" cy="119810"/>
                  </a:xfrm>
                </p:grpSpPr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03EA15AD-7699-1B2D-4353-6AD8879D8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3876" y="4422094"/>
                      <a:ext cx="106487" cy="119810"/>
                    </a:xfrm>
                    <a:custGeom>
                      <a:avLst/>
                      <a:gdLst>
                        <a:gd name="connsiteX0" fmla="*/ 47326 w 106487"/>
                        <a:gd name="connsiteY0" fmla="*/ 119515 h 119810"/>
                        <a:gd name="connsiteX1" fmla="*/ 354 w 106487"/>
                        <a:gd name="connsiteY1" fmla="*/ 54037 h 119810"/>
                        <a:gd name="connsiteX2" fmla="*/ 59246 w 106487"/>
                        <a:gd name="connsiteY2" fmla="*/ 315 h 119810"/>
                        <a:gd name="connsiteX3" fmla="*/ 106164 w 106487"/>
                        <a:gd name="connsiteY3" fmla="*/ 65793 h 119810"/>
                        <a:gd name="connsiteX4" fmla="*/ 47326 w 106487"/>
                        <a:gd name="connsiteY4" fmla="*/ 119515 h 119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6487" h="119810">
                          <a:moveTo>
                            <a:pt x="47326" y="119515"/>
                          </a:moveTo>
                          <a:cubicBezTo>
                            <a:pt x="18152" y="116358"/>
                            <a:pt x="-3021" y="86912"/>
                            <a:pt x="354" y="54037"/>
                          </a:cubicBezTo>
                          <a:cubicBezTo>
                            <a:pt x="3674" y="21053"/>
                            <a:pt x="29909" y="-3059"/>
                            <a:pt x="59246" y="315"/>
                          </a:cubicBezTo>
                          <a:cubicBezTo>
                            <a:pt x="88365" y="3472"/>
                            <a:pt x="109375" y="32809"/>
                            <a:pt x="106164" y="65793"/>
                          </a:cubicBezTo>
                          <a:cubicBezTo>
                            <a:pt x="102898" y="98614"/>
                            <a:pt x="76609" y="122781"/>
                            <a:pt x="47326" y="119515"/>
                          </a:cubicBezTo>
                          <a:close/>
                        </a:path>
                      </a:pathLst>
                    </a:custGeom>
                    <a:solidFill>
                      <a:srgbClr val="883E28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876F2BF0-E25C-A11E-8E0B-9FB37C8C2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2394" y="4448409"/>
                      <a:ext cx="63087" cy="70955"/>
                    </a:xfrm>
                    <a:custGeom>
                      <a:avLst/>
                      <a:gdLst>
                        <a:gd name="connsiteX0" fmla="*/ 28006 w 63087"/>
                        <a:gd name="connsiteY0" fmla="*/ 70775 h 70955"/>
                        <a:gd name="connsiteX1" fmla="*/ 193 w 63087"/>
                        <a:gd name="connsiteY1" fmla="*/ 31967 h 70955"/>
                        <a:gd name="connsiteX2" fmla="*/ 35028 w 63087"/>
                        <a:gd name="connsiteY2" fmla="*/ 180 h 70955"/>
                        <a:gd name="connsiteX3" fmla="*/ 62895 w 63087"/>
                        <a:gd name="connsiteY3" fmla="*/ 38988 h 70955"/>
                        <a:gd name="connsiteX4" fmla="*/ 28006 w 63087"/>
                        <a:gd name="connsiteY4" fmla="*/ 70775 h 70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087" h="70955">
                          <a:moveTo>
                            <a:pt x="28006" y="70775"/>
                          </a:moveTo>
                          <a:cubicBezTo>
                            <a:pt x="10698" y="68870"/>
                            <a:pt x="-1712" y="51507"/>
                            <a:pt x="193" y="31967"/>
                          </a:cubicBezTo>
                          <a:cubicBezTo>
                            <a:pt x="2152" y="12481"/>
                            <a:pt x="17719" y="-1779"/>
                            <a:pt x="35028" y="180"/>
                          </a:cubicBezTo>
                          <a:cubicBezTo>
                            <a:pt x="52336" y="2085"/>
                            <a:pt x="64800" y="19394"/>
                            <a:pt x="62895" y="38988"/>
                          </a:cubicBezTo>
                          <a:cubicBezTo>
                            <a:pt x="60882" y="58528"/>
                            <a:pt x="45260" y="72734"/>
                            <a:pt x="28006" y="70775"/>
                          </a:cubicBezTo>
                          <a:close/>
                        </a:path>
                      </a:pathLst>
                    </a:custGeom>
                    <a:solidFill>
                      <a:srgbClr val="4D1700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Freeform: Shape 291">
                      <a:extLst>
                        <a:ext uri="{FF2B5EF4-FFF2-40B4-BE49-F238E27FC236}">
                          <a16:creationId xmlns:a16="http://schemas.microsoft.com/office/drawing/2014/main" id="{3C98FCFD-7DCB-9769-42D5-505D60253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3391" y="4436234"/>
                      <a:ext cx="27816" cy="33800"/>
                    </a:xfrm>
                    <a:custGeom>
                      <a:avLst/>
                      <a:gdLst>
                        <a:gd name="connsiteX0" fmla="*/ 12570 w 27816"/>
                        <a:gd name="connsiteY0" fmla="*/ 33801 h 33800"/>
                        <a:gd name="connsiteX1" fmla="*/ 52 w 27816"/>
                        <a:gd name="connsiteY1" fmla="*/ 16928 h 33800"/>
                        <a:gd name="connsiteX2" fmla="*/ 15237 w 27816"/>
                        <a:gd name="connsiteY2" fmla="*/ 0 h 33800"/>
                        <a:gd name="connsiteX3" fmla="*/ 27756 w 27816"/>
                        <a:gd name="connsiteY3" fmla="*/ 16764 h 33800"/>
                        <a:gd name="connsiteX4" fmla="*/ 12570 w 27816"/>
                        <a:gd name="connsiteY4" fmla="*/ 33801 h 33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816" h="33800">
                          <a:moveTo>
                            <a:pt x="12570" y="33801"/>
                          </a:moveTo>
                          <a:cubicBezTo>
                            <a:pt x="5005" y="33801"/>
                            <a:pt x="-601" y="26290"/>
                            <a:pt x="52" y="16928"/>
                          </a:cubicBezTo>
                          <a:cubicBezTo>
                            <a:pt x="814" y="7566"/>
                            <a:pt x="7563" y="0"/>
                            <a:pt x="15237" y="0"/>
                          </a:cubicBezTo>
                          <a:cubicBezTo>
                            <a:pt x="22858" y="-54"/>
                            <a:pt x="28464" y="7457"/>
                            <a:pt x="27756" y="16764"/>
                          </a:cubicBezTo>
                          <a:cubicBezTo>
                            <a:pt x="27103" y="26126"/>
                            <a:pt x="20191" y="33746"/>
                            <a:pt x="12570" y="338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141BAC57-BF39-48BD-5F2E-F5296C8F5C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8925" y="4498120"/>
                      <a:ext cx="46566" cy="43556"/>
                    </a:xfrm>
                    <a:custGeom>
                      <a:avLst/>
                      <a:gdLst>
                        <a:gd name="connsiteX0" fmla="*/ 38699 w 46566"/>
                        <a:gd name="connsiteY0" fmla="*/ 0 h 43556"/>
                        <a:gd name="connsiteX1" fmla="*/ 0 w 46566"/>
                        <a:gd name="connsiteY1" fmla="*/ 26180 h 43556"/>
                        <a:gd name="connsiteX2" fmla="*/ 32276 w 46566"/>
                        <a:gd name="connsiteY2" fmla="*/ 43489 h 43556"/>
                        <a:gd name="connsiteX3" fmla="*/ 33474 w 46566"/>
                        <a:gd name="connsiteY3" fmla="*/ 43543 h 43556"/>
                        <a:gd name="connsiteX4" fmla="*/ 38699 w 46566"/>
                        <a:gd name="connsiteY4" fmla="*/ 0 h 435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566" h="43556">
                          <a:moveTo>
                            <a:pt x="38699" y="0"/>
                          </a:moveTo>
                          <a:cubicBezTo>
                            <a:pt x="27868" y="11539"/>
                            <a:pt x="14968" y="22806"/>
                            <a:pt x="0" y="26180"/>
                          </a:cubicBezTo>
                          <a:cubicBezTo>
                            <a:pt x="8273" y="35760"/>
                            <a:pt x="19540" y="42074"/>
                            <a:pt x="32276" y="43489"/>
                          </a:cubicBezTo>
                          <a:cubicBezTo>
                            <a:pt x="32657" y="43598"/>
                            <a:pt x="33038" y="43543"/>
                            <a:pt x="33474" y="43543"/>
                          </a:cubicBezTo>
                          <a:cubicBezTo>
                            <a:pt x="44904" y="30099"/>
                            <a:pt x="53504" y="14260"/>
                            <a:pt x="38699" y="0"/>
                          </a:cubicBezTo>
                          <a:close/>
                        </a:path>
                      </a:pathLst>
                    </a:custGeom>
                    <a:solidFill>
                      <a:srgbClr val="883E28">
                        <a:alpha val="61000"/>
                      </a:srgbClr>
                    </a:solidFill>
                    <a:ln w="54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17370D5-F351-6D97-A0D4-61A0F6D4B322}"/>
                  </a:ext>
                </a:extLst>
              </p:cNvPr>
              <p:cNvSpPr/>
              <p:nvPr/>
            </p:nvSpPr>
            <p:spPr>
              <a:xfrm>
                <a:off x="2184841" y="4190335"/>
                <a:ext cx="178284" cy="66037"/>
              </a:xfrm>
              <a:custGeom>
                <a:avLst/>
                <a:gdLst>
                  <a:gd name="connsiteX0" fmla="*/ 6434 w 178284"/>
                  <a:gd name="connsiteY0" fmla="*/ 64705 h 66037"/>
                  <a:gd name="connsiteX1" fmla="*/ 172280 w 178284"/>
                  <a:gd name="connsiteY1" fmla="*/ 32537 h 66037"/>
                  <a:gd name="connsiteX2" fmla="*/ 175056 w 178284"/>
                  <a:gd name="connsiteY2" fmla="*/ 20018 h 66037"/>
                  <a:gd name="connsiteX3" fmla="*/ 77900 w 178284"/>
                  <a:gd name="connsiteY3" fmla="*/ 2601 h 66037"/>
                  <a:gd name="connsiteX4" fmla="*/ 882 w 178284"/>
                  <a:gd name="connsiteY4" fmla="*/ 59371 h 66037"/>
                  <a:gd name="connsiteX5" fmla="*/ 6434 w 178284"/>
                  <a:gd name="connsiteY5" fmla="*/ 64705 h 66037"/>
                  <a:gd name="connsiteX6" fmla="*/ 6434 w 178284"/>
                  <a:gd name="connsiteY6" fmla="*/ 64705 h 6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284" h="66037">
                    <a:moveTo>
                      <a:pt x="6434" y="64705"/>
                    </a:moveTo>
                    <a:cubicBezTo>
                      <a:pt x="54005" y="11310"/>
                      <a:pt x="112190" y="34007"/>
                      <a:pt x="172280" y="32537"/>
                    </a:cubicBezTo>
                    <a:cubicBezTo>
                      <a:pt x="179029" y="32374"/>
                      <a:pt x="180281" y="23393"/>
                      <a:pt x="175056" y="20018"/>
                    </a:cubicBezTo>
                    <a:cubicBezTo>
                      <a:pt x="147025" y="1676"/>
                      <a:pt x="110448" y="-3876"/>
                      <a:pt x="77900" y="2601"/>
                    </a:cubicBezTo>
                    <a:cubicBezTo>
                      <a:pt x="41214" y="10003"/>
                      <a:pt x="22926" y="29652"/>
                      <a:pt x="882" y="59371"/>
                    </a:cubicBezTo>
                    <a:cubicBezTo>
                      <a:pt x="-2057" y="63344"/>
                      <a:pt x="3005" y="68515"/>
                      <a:pt x="6434" y="64705"/>
                    </a:cubicBezTo>
                    <a:lnTo>
                      <a:pt x="6434" y="64705"/>
                    </a:lnTo>
                    <a:close/>
                  </a:path>
                </a:pathLst>
              </a:custGeom>
              <a:solidFill>
                <a:srgbClr val="552A14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A93C54B-C194-BCE6-E860-F75E18791841}"/>
                  </a:ext>
                </a:extLst>
              </p:cNvPr>
              <p:cNvSpPr/>
              <p:nvPr/>
            </p:nvSpPr>
            <p:spPr>
              <a:xfrm>
                <a:off x="2781976" y="4329959"/>
                <a:ext cx="163630" cy="127453"/>
              </a:xfrm>
              <a:custGeom>
                <a:avLst/>
                <a:gdLst>
                  <a:gd name="connsiteX0" fmla="*/ 163524 w 163630"/>
                  <a:gd name="connsiteY0" fmla="*/ 123311 h 127453"/>
                  <a:gd name="connsiteX1" fmla="*/ 4319 w 163630"/>
                  <a:gd name="connsiteY1" fmla="*/ 6125 h 127453"/>
                  <a:gd name="connsiteX2" fmla="*/ 6060 w 163630"/>
                  <a:gd name="connsiteY2" fmla="*/ 20059 h 127453"/>
                  <a:gd name="connsiteX3" fmla="*/ 154162 w 163630"/>
                  <a:gd name="connsiteY3" fmla="*/ 123256 h 127453"/>
                  <a:gd name="connsiteX4" fmla="*/ 163524 w 163630"/>
                  <a:gd name="connsiteY4" fmla="*/ 123311 h 127453"/>
                  <a:gd name="connsiteX5" fmla="*/ 163524 w 163630"/>
                  <a:gd name="connsiteY5" fmla="*/ 123311 h 127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630" h="127453">
                    <a:moveTo>
                      <a:pt x="163524" y="123311"/>
                    </a:moveTo>
                    <a:cubicBezTo>
                      <a:pt x="167116" y="40905"/>
                      <a:pt x="78887" y="-20001"/>
                      <a:pt x="4319" y="6125"/>
                    </a:cubicBezTo>
                    <a:cubicBezTo>
                      <a:pt x="-2703" y="8574"/>
                      <a:pt x="-471" y="18916"/>
                      <a:pt x="6060" y="20059"/>
                    </a:cubicBezTo>
                    <a:cubicBezTo>
                      <a:pt x="69307" y="31217"/>
                      <a:pt x="138595" y="47654"/>
                      <a:pt x="154162" y="123256"/>
                    </a:cubicBezTo>
                    <a:cubicBezTo>
                      <a:pt x="155142" y="128427"/>
                      <a:pt x="163252" y="129244"/>
                      <a:pt x="163524" y="123311"/>
                    </a:cubicBezTo>
                    <a:lnTo>
                      <a:pt x="163524" y="123311"/>
                    </a:lnTo>
                    <a:close/>
                  </a:path>
                </a:pathLst>
              </a:custGeom>
              <a:solidFill>
                <a:srgbClr val="552A14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6" name="Graphic 3">
                <a:extLst>
                  <a:ext uri="{FF2B5EF4-FFF2-40B4-BE49-F238E27FC236}">
                    <a16:creationId xmlns:a16="http://schemas.microsoft.com/office/drawing/2014/main" id="{FAB78D53-2332-BC68-8E0B-37CA5639E459}"/>
                  </a:ext>
                </a:extLst>
              </p:cNvPr>
              <p:cNvGrpSpPr/>
              <p:nvPr/>
            </p:nvGrpSpPr>
            <p:grpSpPr>
              <a:xfrm>
                <a:off x="2287189" y="4609210"/>
                <a:ext cx="381555" cy="294985"/>
                <a:chOff x="2287189" y="4609210"/>
                <a:chExt cx="381555" cy="294985"/>
              </a:xfrm>
            </p:grpSpPr>
            <p:sp>
              <p:nvSpPr>
                <p:cNvPr id="284" name="Freeform: Shape 283">
                  <a:extLst>
                    <a:ext uri="{FF2B5EF4-FFF2-40B4-BE49-F238E27FC236}">
                      <a16:creationId xmlns:a16="http://schemas.microsoft.com/office/drawing/2014/main" id="{9FD9DFA0-0C30-2A29-30B0-447077F03DD7}"/>
                    </a:ext>
                  </a:extLst>
                </p:cNvPr>
                <p:cNvSpPr/>
                <p:nvPr/>
              </p:nvSpPr>
              <p:spPr>
                <a:xfrm>
                  <a:off x="2287189" y="4609210"/>
                  <a:ext cx="381555" cy="255272"/>
                </a:xfrm>
                <a:custGeom>
                  <a:avLst/>
                  <a:gdLst>
                    <a:gd name="connsiteX0" fmla="*/ 380722 w 381555"/>
                    <a:gd name="connsiteY0" fmla="*/ 67928 h 255272"/>
                    <a:gd name="connsiteX1" fmla="*/ 17353 w 381555"/>
                    <a:gd name="connsiteY1" fmla="*/ 0 h 255272"/>
                    <a:gd name="connsiteX2" fmla="*/ 8209 w 381555"/>
                    <a:gd name="connsiteY2" fmla="*/ 161274 h 255272"/>
                    <a:gd name="connsiteX3" fmla="*/ 327218 w 381555"/>
                    <a:gd name="connsiteY3" fmla="*/ 255273 h 255272"/>
                    <a:gd name="connsiteX4" fmla="*/ 380722 w 381555"/>
                    <a:gd name="connsiteY4" fmla="*/ 67928 h 255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555" h="255272">
                      <a:moveTo>
                        <a:pt x="380722" y="67928"/>
                      </a:moveTo>
                      <a:cubicBezTo>
                        <a:pt x="141506" y="93128"/>
                        <a:pt x="17353" y="0"/>
                        <a:pt x="17353" y="0"/>
                      </a:cubicBezTo>
                      <a:cubicBezTo>
                        <a:pt x="17353" y="0"/>
                        <a:pt x="-14597" y="82950"/>
                        <a:pt x="8209" y="161274"/>
                      </a:cubicBezTo>
                      <a:cubicBezTo>
                        <a:pt x="117611" y="127636"/>
                        <a:pt x="243180" y="171397"/>
                        <a:pt x="327218" y="255273"/>
                      </a:cubicBezTo>
                      <a:cubicBezTo>
                        <a:pt x="392533" y="190121"/>
                        <a:pt x="380722" y="67928"/>
                        <a:pt x="380722" y="67928"/>
                      </a:cubicBezTo>
                      <a:close/>
                    </a:path>
                  </a:pathLst>
                </a:custGeom>
                <a:solidFill>
                  <a:srgbClr val="C52A47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5" name="Freeform: Shape 284">
                  <a:extLst>
                    <a:ext uri="{FF2B5EF4-FFF2-40B4-BE49-F238E27FC236}">
                      <a16:creationId xmlns:a16="http://schemas.microsoft.com/office/drawing/2014/main" id="{7FD0E709-EF0B-7C55-2801-0256149D9D10}"/>
                    </a:ext>
                  </a:extLst>
                </p:cNvPr>
                <p:cNvSpPr/>
                <p:nvPr/>
              </p:nvSpPr>
              <p:spPr>
                <a:xfrm>
                  <a:off x="2295344" y="4759103"/>
                  <a:ext cx="319009" cy="145091"/>
                </a:xfrm>
                <a:custGeom>
                  <a:avLst/>
                  <a:gdLst>
                    <a:gd name="connsiteX0" fmla="*/ 0 w 319009"/>
                    <a:gd name="connsiteY0" fmla="*/ 11380 h 145091"/>
                    <a:gd name="connsiteX1" fmla="*/ 157790 w 319009"/>
                    <a:gd name="connsiteY1" fmla="*/ 139017 h 145091"/>
                    <a:gd name="connsiteX2" fmla="*/ 319009 w 319009"/>
                    <a:gd name="connsiteY2" fmla="*/ 105379 h 145091"/>
                    <a:gd name="connsiteX3" fmla="*/ 0 w 319009"/>
                    <a:gd name="connsiteY3" fmla="*/ 11380 h 145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009" h="145091">
                      <a:moveTo>
                        <a:pt x="0" y="11380"/>
                      </a:moveTo>
                      <a:cubicBezTo>
                        <a:pt x="15948" y="66081"/>
                        <a:pt x="58675" y="118551"/>
                        <a:pt x="157790" y="139017"/>
                      </a:cubicBezTo>
                      <a:cubicBezTo>
                        <a:pt x="236821" y="155291"/>
                        <a:pt x="287168" y="137112"/>
                        <a:pt x="319009" y="105379"/>
                      </a:cubicBezTo>
                      <a:cubicBezTo>
                        <a:pt x="234971" y="21504"/>
                        <a:pt x="109403" y="-22257"/>
                        <a:pt x="0" y="11380"/>
                      </a:cubicBezTo>
                      <a:close/>
                    </a:path>
                  </a:pathLst>
                </a:custGeom>
                <a:solidFill>
                  <a:srgbClr val="F05B80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94D75FFD-25A6-E698-AE8D-B8357F1530CD}"/>
                  </a:ext>
                </a:extLst>
              </p:cNvPr>
              <p:cNvSpPr/>
              <p:nvPr/>
            </p:nvSpPr>
            <p:spPr>
              <a:xfrm>
                <a:off x="3100079" y="5555809"/>
                <a:ext cx="436727" cy="341497"/>
              </a:xfrm>
              <a:custGeom>
                <a:avLst/>
                <a:gdLst>
                  <a:gd name="connsiteX0" fmla="*/ 387318 w 436727"/>
                  <a:gd name="connsiteY0" fmla="*/ 339507 h 341497"/>
                  <a:gd name="connsiteX1" fmla="*/ 79412 w 436727"/>
                  <a:gd name="connsiteY1" fmla="*/ 219600 h 341497"/>
                  <a:gd name="connsiteX2" fmla="*/ 91550 w 436727"/>
                  <a:gd name="connsiteY2" fmla="*/ 184384 h 341497"/>
                  <a:gd name="connsiteX3" fmla="*/ 0 w 436727"/>
                  <a:gd name="connsiteY3" fmla="*/ 124676 h 341497"/>
                  <a:gd name="connsiteX4" fmla="*/ 118329 w 436727"/>
                  <a:gd name="connsiteY4" fmla="*/ 1285 h 341497"/>
                  <a:gd name="connsiteX5" fmla="*/ 203892 w 436727"/>
                  <a:gd name="connsiteY5" fmla="*/ 33017 h 341497"/>
                  <a:gd name="connsiteX6" fmla="*/ 387318 w 436727"/>
                  <a:gd name="connsiteY6" fmla="*/ 339507 h 34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27" h="341497">
                    <a:moveTo>
                      <a:pt x="387318" y="339507"/>
                    </a:moveTo>
                    <a:cubicBezTo>
                      <a:pt x="301211" y="355618"/>
                      <a:pt x="156157" y="270110"/>
                      <a:pt x="79412" y="219600"/>
                    </a:cubicBezTo>
                    <a:cubicBezTo>
                      <a:pt x="90189" y="209150"/>
                      <a:pt x="95033" y="195270"/>
                      <a:pt x="91550" y="184384"/>
                    </a:cubicBezTo>
                    <a:cubicBezTo>
                      <a:pt x="79575" y="155101"/>
                      <a:pt x="31188" y="108728"/>
                      <a:pt x="0" y="124676"/>
                    </a:cubicBezTo>
                    <a:cubicBezTo>
                      <a:pt x="23513" y="64259"/>
                      <a:pt x="73588" y="14457"/>
                      <a:pt x="118329" y="1285"/>
                    </a:cubicBezTo>
                    <a:cubicBezTo>
                      <a:pt x="141625" y="-5628"/>
                      <a:pt x="171452" y="16851"/>
                      <a:pt x="203892" y="33017"/>
                    </a:cubicBezTo>
                    <a:cubicBezTo>
                      <a:pt x="258974" y="59850"/>
                      <a:pt x="551367" y="307993"/>
                      <a:pt x="387318" y="339507"/>
                    </a:cubicBezTo>
                    <a:close/>
                  </a:path>
                </a:pathLst>
              </a:custGeom>
              <a:solidFill>
                <a:srgbClr val="B28E6B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D8463744-8B66-7CB3-5C31-A91A84651937}"/>
                  </a:ext>
                </a:extLst>
              </p:cNvPr>
              <p:cNvSpPr/>
              <p:nvPr/>
            </p:nvSpPr>
            <p:spPr>
              <a:xfrm>
                <a:off x="3197670" y="5555809"/>
                <a:ext cx="339084" cy="336949"/>
              </a:xfrm>
              <a:custGeom>
                <a:avLst/>
                <a:gdLst>
                  <a:gd name="connsiteX0" fmla="*/ 300286 w 339084"/>
                  <a:gd name="connsiteY0" fmla="*/ 336949 h 336949"/>
                  <a:gd name="connsiteX1" fmla="*/ 292938 w 339084"/>
                  <a:gd name="connsiteY1" fmla="*/ 225424 h 336949"/>
                  <a:gd name="connsiteX2" fmla="*/ 0 w 339084"/>
                  <a:gd name="connsiteY2" fmla="*/ 10701 h 336949"/>
                  <a:gd name="connsiteX3" fmla="*/ 20737 w 339084"/>
                  <a:gd name="connsiteY3" fmla="*/ 1285 h 336949"/>
                  <a:gd name="connsiteX4" fmla="*/ 106300 w 339084"/>
                  <a:gd name="connsiteY4" fmla="*/ 33017 h 336949"/>
                  <a:gd name="connsiteX5" fmla="*/ 300286 w 339084"/>
                  <a:gd name="connsiteY5" fmla="*/ 336949 h 33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084" h="336949">
                    <a:moveTo>
                      <a:pt x="300286" y="336949"/>
                    </a:moveTo>
                    <a:cubicBezTo>
                      <a:pt x="333596" y="307939"/>
                      <a:pt x="318955" y="260694"/>
                      <a:pt x="292938" y="225424"/>
                    </a:cubicBezTo>
                    <a:cubicBezTo>
                      <a:pt x="216737" y="128540"/>
                      <a:pt x="117567" y="46461"/>
                      <a:pt x="0" y="10701"/>
                    </a:cubicBezTo>
                    <a:cubicBezTo>
                      <a:pt x="6858" y="6619"/>
                      <a:pt x="13771" y="3299"/>
                      <a:pt x="20737" y="1285"/>
                    </a:cubicBezTo>
                    <a:cubicBezTo>
                      <a:pt x="44033" y="-5628"/>
                      <a:pt x="73860" y="16851"/>
                      <a:pt x="106300" y="33017"/>
                    </a:cubicBezTo>
                    <a:cubicBezTo>
                      <a:pt x="160076" y="59252"/>
                      <a:pt x="440386" y="296726"/>
                      <a:pt x="300286" y="336949"/>
                    </a:cubicBezTo>
                    <a:close/>
                  </a:path>
                </a:pathLst>
              </a:custGeom>
              <a:solidFill>
                <a:srgbClr val="A0653F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9" name="Graphic 3">
                <a:extLst>
                  <a:ext uri="{FF2B5EF4-FFF2-40B4-BE49-F238E27FC236}">
                    <a16:creationId xmlns:a16="http://schemas.microsoft.com/office/drawing/2014/main" id="{2F053E18-4555-E1B5-C119-196CC56716E2}"/>
                  </a:ext>
                </a:extLst>
              </p:cNvPr>
              <p:cNvGrpSpPr/>
              <p:nvPr/>
            </p:nvGrpSpPr>
            <p:grpSpPr>
              <a:xfrm>
                <a:off x="3239031" y="5727267"/>
                <a:ext cx="133488" cy="144807"/>
                <a:chOff x="3239031" y="5727267"/>
                <a:chExt cx="133488" cy="144807"/>
              </a:xfrm>
              <a:solidFill>
                <a:srgbClr val="FFFFFF"/>
              </a:solidFill>
            </p:grpSpPr>
            <p:sp>
              <p:nvSpPr>
                <p:cNvPr id="281" name="Freeform: Shape 280">
                  <a:extLst>
                    <a:ext uri="{FF2B5EF4-FFF2-40B4-BE49-F238E27FC236}">
                      <a16:creationId xmlns:a16="http://schemas.microsoft.com/office/drawing/2014/main" id="{531BE130-B759-16A1-C44F-952D166B3743}"/>
                    </a:ext>
                  </a:extLst>
                </p:cNvPr>
                <p:cNvSpPr/>
                <p:nvPr/>
              </p:nvSpPr>
              <p:spPr>
                <a:xfrm>
                  <a:off x="3239031" y="5727267"/>
                  <a:ext cx="41728" cy="100066"/>
                </a:xfrm>
                <a:custGeom>
                  <a:avLst/>
                  <a:gdLst>
                    <a:gd name="connsiteX0" fmla="*/ 27383 w 41728"/>
                    <a:gd name="connsiteY0" fmla="*/ 897 h 100066"/>
                    <a:gd name="connsiteX1" fmla="*/ 38595 w 41728"/>
                    <a:gd name="connsiteY1" fmla="*/ 15919 h 100066"/>
                    <a:gd name="connsiteX2" fmla="*/ 20089 w 41728"/>
                    <a:gd name="connsiteY2" fmla="*/ 76717 h 100066"/>
                    <a:gd name="connsiteX3" fmla="*/ 26567 w 41728"/>
                    <a:gd name="connsiteY3" fmla="*/ 100067 h 100066"/>
                    <a:gd name="connsiteX4" fmla="*/ 1148 w 41728"/>
                    <a:gd name="connsiteY4" fmla="*/ 85316 h 100066"/>
                    <a:gd name="connsiteX5" fmla="*/ 5 w 41728"/>
                    <a:gd name="connsiteY5" fmla="*/ 66212 h 100066"/>
                    <a:gd name="connsiteX6" fmla="*/ 27383 w 41728"/>
                    <a:gd name="connsiteY6" fmla="*/ 897 h 100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728" h="100066">
                      <a:moveTo>
                        <a:pt x="27383" y="897"/>
                      </a:moveTo>
                      <a:cubicBezTo>
                        <a:pt x="36309" y="-3294"/>
                        <a:pt x="47195" y="8136"/>
                        <a:pt x="38595" y="15919"/>
                      </a:cubicBezTo>
                      <a:cubicBezTo>
                        <a:pt x="23029" y="30071"/>
                        <a:pt x="18892" y="56469"/>
                        <a:pt x="20089" y="76717"/>
                      </a:cubicBezTo>
                      <a:cubicBezTo>
                        <a:pt x="20471" y="83847"/>
                        <a:pt x="23627" y="91902"/>
                        <a:pt x="26567" y="100067"/>
                      </a:cubicBezTo>
                      <a:cubicBezTo>
                        <a:pt x="17803" y="95168"/>
                        <a:pt x="9367" y="90215"/>
                        <a:pt x="1148" y="85316"/>
                      </a:cubicBezTo>
                      <a:cubicBezTo>
                        <a:pt x="332" y="78023"/>
                        <a:pt x="-49" y="71219"/>
                        <a:pt x="5" y="66212"/>
                      </a:cubicBezTo>
                      <a:cubicBezTo>
                        <a:pt x="168" y="46400"/>
                        <a:pt x="7897" y="10095"/>
                        <a:pt x="27383" y="8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E7D4B472-135A-8F2F-5BF1-C1025D98C755}"/>
                    </a:ext>
                  </a:extLst>
                </p:cNvPr>
                <p:cNvSpPr/>
                <p:nvPr/>
              </p:nvSpPr>
              <p:spPr>
                <a:xfrm>
                  <a:off x="3281595" y="5750158"/>
                  <a:ext cx="41774" cy="99818"/>
                </a:xfrm>
                <a:custGeom>
                  <a:avLst/>
                  <a:gdLst>
                    <a:gd name="connsiteX0" fmla="*/ 27383 w 41774"/>
                    <a:gd name="connsiteY0" fmla="*/ 921 h 99818"/>
                    <a:gd name="connsiteX1" fmla="*/ 38650 w 41774"/>
                    <a:gd name="connsiteY1" fmla="*/ 15889 h 99818"/>
                    <a:gd name="connsiteX2" fmla="*/ 20089 w 41774"/>
                    <a:gd name="connsiteY2" fmla="*/ 76686 h 99818"/>
                    <a:gd name="connsiteX3" fmla="*/ 26458 w 41774"/>
                    <a:gd name="connsiteY3" fmla="*/ 99818 h 99818"/>
                    <a:gd name="connsiteX4" fmla="*/ 1366 w 41774"/>
                    <a:gd name="connsiteY4" fmla="*/ 86701 h 99818"/>
                    <a:gd name="connsiteX5" fmla="*/ 5 w 41774"/>
                    <a:gd name="connsiteY5" fmla="*/ 66236 h 99818"/>
                    <a:gd name="connsiteX6" fmla="*/ 27383 w 41774"/>
                    <a:gd name="connsiteY6" fmla="*/ 921 h 99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774" h="99818">
                      <a:moveTo>
                        <a:pt x="27383" y="921"/>
                      </a:moveTo>
                      <a:cubicBezTo>
                        <a:pt x="36309" y="-3325"/>
                        <a:pt x="47250" y="8051"/>
                        <a:pt x="38650" y="15889"/>
                      </a:cubicBezTo>
                      <a:cubicBezTo>
                        <a:pt x="23028" y="30040"/>
                        <a:pt x="18946" y="56438"/>
                        <a:pt x="20089" y="76686"/>
                      </a:cubicBezTo>
                      <a:cubicBezTo>
                        <a:pt x="20470" y="83762"/>
                        <a:pt x="23573" y="91654"/>
                        <a:pt x="26458" y="99818"/>
                      </a:cubicBezTo>
                      <a:cubicBezTo>
                        <a:pt x="17967" y="95519"/>
                        <a:pt x="9584" y="91164"/>
                        <a:pt x="1366" y="86701"/>
                      </a:cubicBezTo>
                      <a:cubicBezTo>
                        <a:pt x="332" y="78863"/>
                        <a:pt x="-49" y="71624"/>
                        <a:pt x="5" y="66236"/>
                      </a:cubicBezTo>
                      <a:cubicBezTo>
                        <a:pt x="168" y="46369"/>
                        <a:pt x="7897" y="10119"/>
                        <a:pt x="27383" y="9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BC352BF3-8EE0-9C10-1918-3F35D8D7FEB9}"/>
                    </a:ext>
                  </a:extLst>
                </p:cNvPr>
                <p:cNvSpPr/>
                <p:nvPr/>
              </p:nvSpPr>
              <p:spPr>
                <a:xfrm>
                  <a:off x="3330749" y="5775144"/>
                  <a:ext cx="41770" cy="96930"/>
                </a:xfrm>
                <a:custGeom>
                  <a:avLst/>
                  <a:gdLst>
                    <a:gd name="connsiteX0" fmla="*/ 27432 w 41770"/>
                    <a:gd name="connsiteY0" fmla="*/ 918 h 96930"/>
                    <a:gd name="connsiteX1" fmla="*/ 38645 w 41770"/>
                    <a:gd name="connsiteY1" fmla="*/ 15886 h 96930"/>
                    <a:gd name="connsiteX2" fmla="*/ 20084 w 41770"/>
                    <a:gd name="connsiteY2" fmla="*/ 76737 h 96930"/>
                    <a:gd name="connsiteX3" fmla="*/ 25473 w 41770"/>
                    <a:gd name="connsiteY3" fmla="*/ 96931 h 96930"/>
                    <a:gd name="connsiteX4" fmla="*/ 1306 w 41770"/>
                    <a:gd name="connsiteY4" fmla="*/ 86317 h 96930"/>
                    <a:gd name="connsiteX5" fmla="*/ 0 w 41770"/>
                    <a:gd name="connsiteY5" fmla="*/ 66124 h 96930"/>
                    <a:gd name="connsiteX6" fmla="*/ 27432 w 41770"/>
                    <a:gd name="connsiteY6" fmla="*/ 918 h 9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770" h="96930">
                      <a:moveTo>
                        <a:pt x="27432" y="918"/>
                      </a:moveTo>
                      <a:cubicBezTo>
                        <a:pt x="36304" y="-3328"/>
                        <a:pt x="47244" y="8102"/>
                        <a:pt x="38645" y="15886"/>
                      </a:cubicBezTo>
                      <a:cubicBezTo>
                        <a:pt x="22969" y="30092"/>
                        <a:pt x="18887" y="56490"/>
                        <a:pt x="20084" y="76737"/>
                      </a:cubicBezTo>
                      <a:cubicBezTo>
                        <a:pt x="20465" y="82997"/>
                        <a:pt x="22860" y="89855"/>
                        <a:pt x="25473" y="96931"/>
                      </a:cubicBezTo>
                      <a:cubicBezTo>
                        <a:pt x="17417" y="93610"/>
                        <a:pt x="9362" y="90018"/>
                        <a:pt x="1306" y="86317"/>
                      </a:cubicBezTo>
                      <a:cubicBezTo>
                        <a:pt x="327" y="78588"/>
                        <a:pt x="0" y="71349"/>
                        <a:pt x="0" y="66124"/>
                      </a:cubicBezTo>
                      <a:cubicBezTo>
                        <a:pt x="163" y="46420"/>
                        <a:pt x="7838" y="10116"/>
                        <a:pt x="27432" y="9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4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C9FD42B8-095D-7BE8-7F45-0C2D8F996895}"/>
                  </a:ext>
                </a:extLst>
              </p:cNvPr>
              <p:cNvSpPr/>
              <p:nvPr/>
            </p:nvSpPr>
            <p:spPr>
              <a:xfrm>
                <a:off x="1994012" y="3659966"/>
                <a:ext cx="1197654" cy="1044059"/>
              </a:xfrm>
              <a:custGeom>
                <a:avLst/>
                <a:gdLst>
                  <a:gd name="connsiteX0" fmla="*/ 120627 w 1197654"/>
                  <a:gd name="connsiteY0" fmla="*/ 464444 h 1044059"/>
                  <a:gd name="connsiteX1" fmla="*/ 392283 w 1197654"/>
                  <a:gd name="connsiteY1" fmla="*/ 394611 h 1044059"/>
                  <a:gd name="connsiteX2" fmla="*/ 733390 w 1197654"/>
                  <a:gd name="connsiteY2" fmla="*/ 436794 h 1044059"/>
                  <a:gd name="connsiteX3" fmla="*/ 910993 w 1197654"/>
                  <a:gd name="connsiteY3" fmla="*/ 517784 h 1044059"/>
                  <a:gd name="connsiteX4" fmla="*/ 1049787 w 1197654"/>
                  <a:gd name="connsiteY4" fmla="*/ 622125 h 1044059"/>
                  <a:gd name="connsiteX5" fmla="*/ 1080485 w 1197654"/>
                  <a:gd name="connsiteY5" fmla="*/ 783725 h 1044059"/>
                  <a:gd name="connsiteX6" fmla="*/ 1070525 w 1197654"/>
                  <a:gd name="connsiteY6" fmla="*/ 1044060 h 1044059"/>
                  <a:gd name="connsiteX7" fmla="*/ 1168062 w 1197654"/>
                  <a:gd name="connsiteY7" fmla="*/ 756892 h 1044059"/>
                  <a:gd name="connsiteX8" fmla="*/ 1197617 w 1197654"/>
                  <a:gd name="connsiteY8" fmla="*/ 643951 h 1044059"/>
                  <a:gd name="connsiteX9" fmla="*/ 1142480 w 1197654"/>
                  <a:gd name="connsiteY9" fmla="*/ 517676 h 1044059"/>
                  <a:gd name="connsiteX10" fmla="*/ 867341 w 1197654"/>
                  <a:gd name="connsiteY10" fmla="*/ 230725 h 1044059"/>
                  <a:gd name="connsiteX11" fmla="*/ 579029 w 1197654"/>
                  <a:gd name="connsiteY11" fmla="*/ 139230 h 1044059"/>
                  <a:gd name="connsiteX12" fmla="*/ 583819 w 1197654"/>
                  <a:gd name="connsiteY12" fmla="*/ 143203 h 1044059"/>
                  <a:gd name="connsiteX13" fmla="*/ 427880 w 1197654"/>
                  <a:gd name="connsiteY13" fmla="*/ 0 h 1044059"/>
                  <a:gd name="connsiteX14" fmla="*/ 437241 w 1197654"/>
                  <a:gd name="connsiteY14" fmla="*/ 115934 h 1044059"/>
                  <a:gd name="connsiteX15" fmla="*/ 314939 w 1197654"/>
                  <a:gd name="connsiteY15" fmla="*/ 26997 h 1044059"/>
                  <a:gd name="connsiteX16" fmla="*/ 360279 w 1197654"/>
                  <a:gd name="connsiteY16" fmla="*/ 186039 h 1044059"/>
                  <a:gd name="connsiteX17" fmla="*/ 359680 w 1197654"/>
                  <a:gd name="connsiteY17" fmla="*/ 188815 h 1044059"/>
                  <a:gd name="connsiteX18" fmla="*/ 359680 w 1197654"/>
                  <a:gd name="connsiteY18" fmla="*/ 188815 h 1044059"/>
                  <a:gd name="connsiteX19" fmla="*/ 359680 w 1197654"/>
                  <a:gd name="connsiteY19" fmla="*/ 188815 h 1044059"/>
                  <a:gd name="connsiteX20" fmla="*/ 360279 w 1197654"/>
                  <a:gd name="connsiteY20" fmla="*/ 186039 h 1044059"/>
                  <a:gd name="connsiteX21" fmla="*/ 118450 w 1197654"/>
                  <a:gd name="connsiteY21" fmla="*/ 128398 h 1044059"/>
                  <a:gd name="connsiteX22" fmla="*/ 193671 w 1197654"/>
                  <a:gd name="connsiteY22" fmla="*/ 279657 h 1044059"/>
                  <a:gd name="connsiteX23" fmla="*/ 32017 w 1197654"/>
                  <a:gd name="connsiteY23" fmla="*/ 429827 h 1044059"/>
                  <a:gd name="connsiteX24" fmla="*/ 1754 w 1197654"/>
                  <a:gd name="connsiteY24" fmla="*/ 799346 h 1044059"/>
                  <a:gd name="connsiteX25" fmla="*/ 120627 w 1197654"/>
                  <a:gd name="connsiteY25" fmla="*/ 464444 h 104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97654" h="1044059">
                    <a:moveTo>
                      <a:pt x="120627" y="464444"/>
                    </a:moveTo>
                    <a:cubicBezTo>
                      <a:pt x="198243" y="417853"/>
                      <a:pt x="305577" y="404191"/>
                      <a:pt x="392283" y="394611"/>
                    </a:cubicBezTo>
                    <a:cubicBezTo>
                      <a:pt x="505006" y="382201"/>
                      <a:pt x="624369" y="391672"/>
                      <a:pt x="733390" y="436794"/>
                    </a:cubicBezTo>
                    <a:cubicBezTo>
                      <a:pt x="790269" y="461341"/>
                      <a:pt x="851992" y="489862"/>
                      <a:pt x="910993" y="517784"/>
                    </a:cubicBezTo>
                    <a:cubicBezTo>
                      <a:pt x="951706" y="538685"/>
                      <a:pt x="1021865" y="580813"/>
                      <a:pt x="1049787" y="622125"/>
                    </a:cubicBezTo>
                    <a:cubicBezTo>
                      <a:pt x="1075042" y="662893"/>
                      <a:pt x="1073790" y="735501"/>
                      <a:pt x="1080485" y="783725"/>
                    </a:cubicBezTo>
                    <a:cubicBezTo>
                      <a:pt x="1088105" y="840876"/>
                      <a:pt x="1074226" y="986528"/>
                      <a:pt x="1070525" y="1044060"/>
                    </a:cubicBezTo>
                    <a:cubicBezTo>
                      <a:pt x="1098175" y="980323"/>
                      <a:pt x="1147923" y="825255"/>
                      <a:pt x="1168062" y="756892"/>
                    </a:cubicBezTo>
                    <a:cubicBezTo>
                      <a:pt x="1178403" y="721295"/>
                      <a:pt x="1198651" y="679221"/>
                      <a:pt x="1197617" y="643951"/>
                    </a:cubicBezTo>
                    <a:cubicBezTo>
                      <a:pt x="1195657" y="599755"/>
                      <a:pt x="1162945" y="554415"/>
                      <a:pt x="1142480" y="517676"/>
                    </a:cubicBezTo>
                    <a:cubicBezTo>
                      <a:pt x="1070579" y="390529"/>
                      <a:pt x="1009836" y="277589"/>
                      <a:pt x="867341" y="230725"/>
                    </a:cubicBezTo>
                    <a:cubicBezTo>
                      <a:pt x="775410" y="198285"/>
                      <a:pt x="677165" y="155613"/>
                      <a:pt x="579029" y="139230"/>
                    </a:cubicBezTo>
                    <a:lnTo>
                      <a:pt x="583819" y="143203"/>
                    </a:lnTo>
                    <a:cubicBezTo>
                      <a:pt x="540330" y="95469"/>
                      <a:pt x="481819" y="38481"/>
                      <a:pt x="427880" y="0"/>
                    </a:cubicBezTo>
                    <a:cubicBezTo>
                      <a:pt x="416939" y="38373"/>
                      <a:pt x="419443" y="79793"/>
                      <a:pt x="437241" y="115934"/>
                    </a:cubicBezTo>
                    <a:cubicBezTo>
                      <a:pt x="400937" y="87250"/>
                      <a:pt x="356251" y="45067"/>
                      <a:pt x="314939" y="26997"/>
                    </a:cubicBezTo>
                    <a:cubicBezTo>
                      <a:pt x="325281" y="84746"/>
                      <a:pt x="322777" y="136726"/>
                      <a:pt x="360279" y="186039"/>
                    </a:cubicBezTo>
                    <a:lnTo>
                      <a:pt x="359680" y="188815"/>
                    </a:lnTo>
                    <a:lnTo>
                      <a:pt x="359680" y="188815"/>
                    </a:lnTo>
                    <a:lnTo>
                      <a:pt x="359680" y="188815"/>
                    </a:lnTo>
                    <a:lnTo>
                      <a:pt x="360279" y="186039"/>
                    </a:lnTo>
                    <a:cubicBezTo>
                      <a:pt x="279451" y="167751"/>
                      <a:pt x="199223" y="146687"/>
                      <a:pt x="118450" y="128398"/>
                    </a:cubicBezTo>
                    <a:cubicBezTo>
                      <a:pt x="138044" y="182446"/>
                      <a:pt x="161503" y="231542"/>
                      <a:pt x="193671" y="279657"/>
                    </a:cubicBezTo>
                    <a:cubicBezTo>
                      <a:pt x="125308" y="322547"/>
                      <a:pt x="36806" y="340454"/>
                      <a:pt x="32017" y="429827"/>
                    </a:cubicBezTo>
                    <a:cubicBezTo>
                      <a:pt x="26519" y="495686"/>
                      <a:pt x="-8098" y="712532"/>
                      <a:pt x="1754" y="799346"/>
                    </a:cubicBezTo>
                    <a:lnTo>
                      <a:pt x="120627" y="464444"/>
                    </a:lnTo>
                    <a:close/>
                  </a:path>
                </a:pathLst>
              </a:custGeom>
              <a:solidFill>
                <a:srgbClr val="552A14"/>
              </a:solidFill>
              <a:ln w="5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aphic 4">
              <a:extLst>
                <a:ext uri="{FF2B5EF4-FFF2-40B4-BE49-F238E27FC236}">
                  <a16:creationId xmlns:a16="http://schemas.microsoft.com/office/drawing/2014/main" id="{1DFEEB63-6A6A-1F1B-1A6B-62C51CC22A7B}"/>
                </a:ext>
              </a:extLst>
            </p:cNvPr>
            <p:cNvGrpSpPr/>
            <p:nvPr/>
          </p:nvGrpSpPr>
          <p:grpSpPr>
            <a:xfrm>
              <a:off x="8446626" y="3827536"/>
              <a:ext cx="1451449" cy="2960801"/>
              <a:chOff x="8446626" y="3827536"/>
              <a:chExt cx="1451449" cy="2960801"/>
            </a:xfrm>
          </p:grpSpPr>
          <p:grpSp>
            <p:nvGrpSpPr>
              <p:cNvPr id="173" name="Graphic 4">
                <a:extLst>
                  <a:ext uri="{FF2B5EF4-FFF2-40B4-BE49-F238E27FC236}">
                    <a16:creationId xmlns:a16="http://schemas.microsoft.com/office/drawing/2014/main" id="{FF018F39-ACBA-941D-AB28-EFA4DACD6D3C}"/>
                  </a:ext>
                </a:extLst>
              </p:cNvPr>
              <p:cNvGrpSpPr/>
              <p:nvPr/>
            </p:nvGrpSpPr>
            <p:grpSpPr>
              <a:xfrm>
                <a:off x="8446626" y="5243213"/>
                <a:ext cx="586786" cy="556241"/>
                <a:chOff x="8446626" y="5243213"/>
                <a:chExt cx="586786" cy="556241"/>
              </a:xfrm>
              <a:solidFill>
                <a:srgbClr val="FFDEBF"/>
              </a:solidFill>
            </p:grpSpPr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D7808196-C4F6-D0B8-2CC8-52F1676A0F4E}"/>
                    </a:ext>
                  </a:extLst>
                </p:cNvPr>
                <p:cNvSpPr/>
                <p:nvPr/>
              </p:nvSpPr>
              <p:spPr>
                <a:xfrm>
                  <a:off x="8446626" y="5243213"/>
                  <a:ext cx="586786" cy="556241"/>
                </a:xfrm>
                <a:custGeom>
                  <a:avLst/>
                  <a:gdLst>
                    <a:gd name="connsiteX0" fmla="*/ 475967 w 586786"/>
                    <a:gd name="connsiteY0" fmla="*/ 0 h 556241"/>
                    <a:gd name="connsiteX1" fmla="*/ 424959 w 586786"/>
                    <a:gd name="connsiteY1" fmla="*/ 124341 h 556241"/>
                    <a:gd name="connsiteX2" fmla="*/ 278552 w 586786"/>
                    <a:gd name="connsiteY2" fmla="*/ 355125 h 556241"/>
                    <a:gd name="connsiteX3" fmla="*/ 207163 w 586786"/>
                    <a:gd name="connsiteY3" fmla="*/ 399871 h 556241"/>
                    <a:gd name="connsiteX4" fmla="*/ 2758 w 586786"/>
                    <a:gd name="connsiteY4" fmla="*/ 485467 h 556241"/>
                    <a:gd name="connsiteX5" fmla="*/ 54033 w 586786"/>
                    <a:gd name="connsiteY5" fmla="*/ 488099 h 556241"/>
                    <a:gd name="connsiteX6" fmla="*/ 45336 w 586786"/>
                    <a:gd name="connsiteY6" fmla="*/ 503050 h 556241"/>
                    <a:gd name="connsiteX7" fmla="*/ 97304 w 586786"/>
                    <a:gd name="connsiteY7" fmla="*/ 503366 h 556241"/>
                    <a:gd name="connsiteX8" fmla="*/ 200813 w 586786"/>
                    <a:gd name="connsiteY8" fmla="*/ 479729 h 556241"/>
                    <a:gd name="connsiteX9" fmla="*/ 201560 w 586786"/>
                    <a:gd name="connsiteY9" fmla="*/ 488731 h 556241"/>
                    <a:gd name="connsiteX10" fmla="*/ 163678 w 586786"/>
                    <a:gd name="connsiteY10" fmla="*/ 534109 h 556241"/>
                    <a:gd name="connsiteX11" fmla="*/ 213779 w 586786"/>
                    <a:gd name="connsiteY11" fmla="*/ 543163 h 556241"/>
                    <a:gd name="connsiteX12" fmla="*/ 258170 w 586786"/>
                    <a:gd name="connsiteY12" fmla="*/ 513999 h 556241"/>
                    <a:gd name="connsiteX13" fmla="*/ 302829 w 586786"/>
                    <a:gd name="connsiteY13" fmla="*/ 496943 h 556241"/>
                    <a:gd name="connsiteX14" fmla="*/ 330307 w 586786"/>
                    <a:gd name="connsiteY14" fmla="*/ 455724 h 556241"/>
                    <a:gd name="connsiteX15" fmla="*/ 375019 w 586786"/>
                    <a:gd name="connsiteY15" fmla="*/ 381393 h 556241"/>
                    <a:gd name="connsiteX16" fmla="*/ 523400 w 586786"/>
                    <a:gd name="connsiteY16" fmla="*/ 182616 h 556241"/>
                    <a:gd name="connsiteX17" fmla="*/ 528896 w 586786"/>
                    <a:gd name="connsiteY17" fmla="*/ 172404 h 556241"/>
                    <a:gd name="connsiteX18" fmla="*/ 586786 w 586786"/>
                    <a:gd name="connsiteY18" fmla="*/ 31480 h 556241"/>
                    <a:gd name="connsiteX19" fmla="*/ 475967 w 586786"/>
                    <a:gd name="connsiteY19" fmla="*/ 0 h 556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86786" h="556241">
                      <a:moveTo>
                        <a:pt x="475967" y="0"/>
                      </a:moveTo>
                      <a:cubicBezTo>
                        <a:pt x="458146" y="43535"/>
                        <a:pt x="440219" y="87334"/>
                        <a:pt x="424959" y="124341"/>
                      </a:cubicBezTo>
                      <a:lnTo>
                        <a:pt x="278552" y="355125"/>
                      </a:lnTo>
                      <a:cubicBezTo>
                        <a:pt x="245205" y="395817"/>
                        <a:pt x="207163" y="399871"/>
                        <a:pt x="207163" y="399871"/>
                      </a:cubicBezTo>
                      <a:cubicBezTo>
                        <a:pt x="144470" y="409083"/>
                        <a:pt x="29116" y="426139"/>
                        <a:pt x="2758" y="485467"/>
                      </a:cubicBezTo>
                      <a:cubicBezTo>
                        <a:pt x="-10847" y="516158"/>
                        <a:pt x="29009" y="500102"/>
                        <a:pt x="54033" y="488099"/>
                      </a:cubicBezTo>
                      <a:cubicBezTo>
                        <a:pt x="50191" y="492679"/>
                        <a:pt x="47150" y="497628"/>
                        <a:pt x="45336" y="503050"/>
                      </a:cubicBezTo>
                      <a:cubicBezTo>
                        <a:pt x="28315" y="553060"/>
                        <a:pt x="80497" y="511420"/>
                        <a:pt x="97304" y="503366"/>
                      </a:cubicBezTo>
                      <a:cubicBezTo>
                        <a:pt x="114431" y="495153"/>
                        <a:pt x="169067" y="493100"/>
                        <a:pt x="200813" y="479729"/>
                      </a:cubicBezTo>
                      <a:cubicBezTo>
                        <a:pt x="201454" y="482361"/>
                        <a:pt x="201720" y="485309"/>
                        <a:pt x="201560" y="488731"/>
                      </a:cubicBezTo>
                      <a:cubicBezTo>
                        <a:pt x="200066" y="516210"/>
                        <a:pt x="171575" y="510999"/>
                        <a:pt x="163678" y="534109"/>
                      </a:cubicBezTo>
                      <a:cubicBezTo>
                        <a:pt x="151886" y="568747"/>
                        <a:pt x="191530" y="555376"/>
                        <a:pt x="213779" y="543163"/>
                      </a:cubicBezTo>
                      <a:cubicBezTo>
                        <a:pt x="240670" y="528423"/>
                        <a:pt x="237789" y="529529"/>
                        <a:pt x="258170" y="513999"/>
                      </a:cubicBezTo>
                      <a:cubicBezTo>
                        <a:pt x="268415" y="506208"/>
                        <a:pt x="289330" y="505155"/>
                        <a:pt x="302829" y="496943"/>
                      </a:cubicBezTo>
                      <a:cubicBezTo>
                        <a:pt x="322837" y="484730"/>
                        <a:pt x="322730" y="475255"/>
                        <a:pt x="330307" y="455724"/>
                      </a:cubicBezTo>
                      <a:cubicBezTo>
                        <a:pt x="340711" y="429087"/>
                        <a:pt x="361466" y="408715"/>
                        <a:pt x="375019" y="381393"/>
                      </a:cubicBezTo>
                      <a:lnTo>
                        <a:pt x="523400" y="182616"/>
                      </a:lnTo>
                      <a:cubicBezTo>
                        <a:pt x="525588" y="179405"/>
                        <a:pt x="527455" y="175983"/>
                        <a:pt x="528896" y="172404"/>
                      </a:cubicBezTo>
                      <a:cubicBezTo>
                        <a:pt x="551572" y="117340"/>
                        <a:pt x="570673" y="70856"/>
                        <a:pt x="586786" y="31480"/>
                      </a:cubicBezTo>
                      <a:cubicBezTo>
                        <a:pt x="550558" y="17003"/>
                        <a:pt x="513636" y="4738"/>
                        <a:pt x="475967" y="0"/>
                      </a:cubicBezTo>
                      <a:close/>
                    </a:path>
                  </a:pathLst>
                </a:custGeom>
                <a:solidFill>
                  <a:srgbClr val="FFDEBF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834FE1EE-AE54-25DD-D23B-183A29FC7304}"/>
                    </a:ext>
                  </a:extLst>
                </p:cNvPr>
                <p:cNvSpPr/>
                <p:nvPr/>
              </p:nvSpPr>
              <p:spPr>
                <a:xfrm>
                  <a:off x="8488647" y="5688356"/>
                  <a:ext cx="158621" cy="82127"/>
                </a:xfrm>
                <a:custGeom>
                  <a:avLst/>
                  <a:gdLst>
                    <a:gd name="connsiteX0" fmla="*/ 129607 w 158621"/>
                    <a:gd name="connsiteY0" fmla="*/ 12529 h 82127"/>
                    <a:gd name="connsiteX1" fmla="*/ 11691 w 158621"/>
                    <a:gd name="connsiteY1" fmla="*/ 43114 h 82127"/>
                    <a:gd name="connsiteX2" fmla="*/ 12065 w 158621"/>
                    <a:gd name="connsiteY2" fmla="*/ 42956 h 82127"/>
                    <a:gd name="connsiteX3" fmla="*/ 3368 w 158621"/>
                    <a:gd name="connsiteY3" fmla="*/ 57907 h 82127"/>
                    <a:gd name="connsiteX4" fmla="*/ 55336 w 158621"/>
                    <a:gd name="connsiteY4" fmla="*/ 58222 h 82127"/>
                    <a:gd name="connsiteX5" fmla="*/ 158472 w 158621"/>
                    <a:gd name="connsiteY5" fmla="*/ 34691 h 82127"/>
                    <a:gd name="connsiteX6" fmla="*/ 156551 w 158621"/>
                    <a:gd name="connsiteY6" fmla="*/ 0 h 82127"/>
                    <a:gd name="connsiteX7" fmla="*/ 129607 w 158621"/>
                    <a:gd name="connsiteY7" fmla="*/ 12529 h 8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8621" h="82127">
                      <a:moveTo>
                        <a:pt x="129607" y="12529"/>
                      </a:moveTo>
                      <a:cubicBezTo>
                        <a:pt x="90550" y="26005"/>
                        <a:pt x="41410" y="15951"/>
                        <a:pt x="11691" y="43114"/>
                      </a:cubicBezTo>
                      <a:cubicBezTo>
                        <a:pt x="11851" y="43061"/>
                        <a:pt x="11958" y="43009"/>
                        <a:pt x="12065" y="42956"/>
                      </a:cubicBezTo>
                      <a:cubicBezTo>
                        <a:pt x="8223" y="47536"/>
                        <a:pt x="5182" y="52484"/>
                        <a:pt x="3368" y="57907"/>
                      </a:cubicBezTo>
                      <a:cubicBezTo>
                        <a:pt x="-13653" y="107917"/>
                        <a:pt x="38529" y="66277"/>
                        <a:pt x="55336" y="58222"/>
                      </a:cubicBezTo>
                      <a:cubicBezTo>
                        <a:pt x="72410" y="50063"/>
                        <a:pt x="126725" y="48010"/>
                        <a:pt x="158472" y="34691"/>
                      </a:cubicBezTo>
                      <a:cubicBezTo>
                        <a:pt x="159325" y="23320"/>
                        <a:pt x="156231" y="11318"/>
                        <a:pt x="156551" y="0"/>
                      </a:cubicBezTo>
                      <a:cubicBezTo>
                        <a:pt x="148121" y="5633"/>
                        <a:pt x="139211" y="8897"/>
                        <a:pt x="129607" y="12529"/>
                      </a:cubicBezTo>
                      <a:close/>
                    </a:path>
                  </a:pathLst>
                </a:custGeom>
                <a:solidFill>
                  <a:srgbClr val="FFDEBF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4" name="Graphic 4">
                <a:extLst>
                  <a:ext uri="{FF2B5EF4-FFF2-40B4-BE49-F238E27FC236}">
                    <a16:creationId xmlns:a16="http://schemas.microsoft.com/office/drawing/2014/main" id="{1C27B9E4-6BC1-333D-725F-D8BA53A332A6}"/>
                  </a:ext>
                </a:extLst>
              </p:cNvPr>
              <p:cNvGrpSpPr/>
              <p:nvPr/>
            </p:nvGrpSpPr>
            <p:grpSpPr>
              <a:xfrm>
                <a:off x="9326747" y="4995847"/>
                <a:ext cx="484037" cy="972120"/>
                <a:chOff x="9326747" y="4995847"/>
                <a:chExt cx="484037" cy="972120"/>
              </a:xfrm>
            </p:grpSpPr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D7C636F1-5018-522B-9002-CAEFFEDD2EA0}"/>
                    </a:ext>
                  </a:extLst>
                </p:cNvPr>
                <p:cNvSpPr/>
                <p:nvPr/>
              </p:nvSpPr>
              <p:spPr>
                <a:xfrm>
                  <a:off x="9326747" y="5043319"/>
                  <a:ext cx="484037" cy="924647"/>
                </a:xfrm>
                <a:custGeom>
                  <a:avLst/>
                  <a:gdLst>
                    <a:gd name="connsiteX0" fmla="*/ 373127 w 484037"/>
                    <a:gd name="connsiteY0" fmla="*/ 744847 h 924647"/>
                    <a:gd name="connsiteX1" fmla="*/ 341488 w 484037"/>
                    <a:gd name="connsiteY1" fmla="*/ 693468 h 924647"/>
                    <a:gd name="connsiteX2" fmla="*/ 331457 w 484037"/>
                    <a:gd name="connsiteY2" fmla="*/ 673675 h 924647"/>
                    <a:gd name="connsiteX3" fmla="*/ 331510 w 484037"/>
                    <a:gd name="connsiteY3" fmla="*/ 673675 h 924647"/>
                    <a:gd name="connsiteX4" fmla="*/ 219304 w 484037"/>
                    <a:gd name="connsiteY4" fmla="*/ 419412 h 924647"/>
                    <a:gd name="connsiteX5" fmla="*/ 119796 w 484037"/>
                    <a:gd name="connsiteY5" fmla="*/ 51706 h 924647"/>
                    <a:gd name="connsiteX6" fmla="*/ 61158 w 484037"/>
                    <a:gd name="connsiteY6" fmla="*/ 11 h 924647"/>
                    <a:gd name="connsiteX7" fmla="*/ 13 w 484037"/>
                    <a:gd name="connsiteY7" fmla="*/ 58339 h 924647"/>
                    <a:gd name="connsiteX8" fmla="*/ 94399 w 484037"/>
                    <a:gd name="connsiteY8" fmla="*/ 418570 h 924647"/>
                    <a:gd name="connsiteX9" fmla="*/ 126039 w 484037"/>
                    <a:gd name="connsiteY9" fmla="*/ 496902 h 924647"/>
                    <a:gd name="connsiteX10" fmla="*/ 245715 w 484037"/>
                    <a:gd name="connsiteY10" fmla="*/ 705260 h 924647"/>
                    <a:gd name="connsiteX11" fmla="*/ 246408 w 484037"/>
                    <a:gd name="connsiteY11" fmla="*/ 704997 h 924647"/>
                    <a:gd name="connsiteX12" fmla="*/ 249663 w 484037"/>
                    <a:gd name="connsiteY12" fmla="*/ 712682 h 924647"/>
                    <a:gd name="connsiteX13" fmla="*/ 247475 w 484037"/>
                    <a:gd name="connsiteY13" fmla="*/ 723000 h 924647"/>
                    <a:gd name="connsiteX14" fmla="*/ 245715 w 484037"/>
                    <a:gd name="connsiteY14" fmla="*/ 767483 h 924647"/>
                    <a:gd name="connsiteX15" fmla="*/ 270578 w 484037"/>
                    <a:gd name="connsiteY15" fmla="*/ 802964 h 924647"/>
                    <a:gd name="connsiteX16" fmla="*/ 288506 w 484037"/>
                    <a:gd name="connsiteY16" fmla="*/ 847236 h 924647"/>
                    <a:gd name="connsiteX17" fmla="*/ 332044 w 484037"/>
                    <a:gd name="connsiteY17" fmla="*/ 866187 h 924647"/>
                    <a:gd name="connsiteX18" fmla="*/ 328095 w 484037"/>
                    <a:gd name="connsiteY18" fmla="*/ 813335 h 924647"/>
                    <a:gd name="connsiteX19" fmla="*/ 333644 w 484037"/>
                    <a:gd name="connsiteY19" fmla="*/ 807070 h 924647"/>
                    <a:gd name="connsiteX20" fmla="*/ 400072 w 484037"/>
                    <a:gd name="connsiteY20" fmla="*/ 877506 h 924647"/>
                    <a:gd name="connsiteX21" fmla="*/ 440195 w 484037"/>
                    <a:gd name="connsiteY21" fmla="*/ 903879 h 924647"/>
                    <a:gd name="connsiteX22" fmla="*/ 441796 w 484037"/>
                    <a:gd name="connsiteY22" fmla="*/ 888402 h 924647"/>
                    <a:gd name="connsiteX23" fmla="*/ 482666 w 484037"/>
                    <a:gd name="connsiteY23" fmla="*/ 912723 h 924647"/>
                    <a:gd name="connsiteX24" fmla="*/ 373127 w 484037"/>
                    <a:gd name="connsiteY24" fmla="*/ 744847 h 924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84037" h="924647">
                      <a:moveTo>
                        <a:pt x="373127" y="744847"/>
                      </a:moveTo>
                      <a:cubicBezTo>
                        <a:pt x="373127" y="744847"/>
                        <a:pt x="352692" y="719052"/>
                        <a:pt x="341488" y="693468"/>
                      </a:cubicBezTo>
                      <a:cubicBezTo>
                        <a:pt x="341114" y="692626"/>
                        <a:pt x="336579" y="683729"/>
                        <a:pt x="331457" y="673675"/>
                      </a:cubicBezTo>
                      <a:lnTo>
                        <a:pt x="331510" y="673675"/>
                      </a:lnTo>
                      <a:lnTo>
                        <a:pt x="219304" y="419412"/>
                      </a:lnTo>
                      <a:cubicBezTo>
                        <a:pt x="182862" y="287965"/>
                        <a:pt x="125612" y="79185"/>
                        <a:pt x="119796" y="51706"/>
                      </a:cubicBezTo>
                      <a:cubicBezTo>
                        <a:pt x="116061" y="22963"/>
                        <a:pt x="91411" y="538"/>
                        <a:pt x="61158" y="11"/>
                      </a:cubicBezTo>
                      <a:cubicBezTo>
                        <a:pt x="27918" y="-621"/>
                        <a:pt x="547" y="25595"/>
                        <a:pt x="13" y="58339"/>
                      </a:cubicBezTo>
                      <a:cubicBezTo>
                        <a:pt x="-147" y="68551"/>
                        <a:pt x="-307" y="76764"/>
                        <a:pt x="94399" y="418570"/>
                      </a:cubicBezTo>
                      <a:cubicBezTo>
                        <a:pt x="117982" y="436995"/>
                        <a:pt x="128546" y="467580"/>
                        <a:pt x="126039" y="496902"/>
                      </a:cubicBezTo>
                      <a:lnTo>
                        <a:pt x="245715" y="705260"/>
                      </a:lnTo>
                      <a:lnTo>
                        <a:pt x="246408" y="704997"/>
                      </a:lnTo>
                      <a:cubicBezTo>
                        <a:pt x="248329" y="709471"/>
                        <a:pt x="249663" y="712682"/>
                        <a:pt x="249663" y="712682"/>
                      </a:cubicBezTo>
                      <a:cubicBezTo>
                        <a:pt x="249129" y="716104"/>
                        <a:pt x="248382" y="719579"/>
                        <a:pt x="247475" y="723000"/>
                      </a:cubicBezTo>
                      <a:cubicBezTo>
                        <a:pt x="242460" y="741320"/>
                        <a:pt x="237124" y="748216"/>
                        <a:pt x="245715" y="767483"/>
                      </a:cubicBezTo>
                      <a:cubicBezTo>
                        <a:pt x="251530" y="780486"/>
                        <a:pt x="267057" y="791962"/>
                        <a:pt x="270578" y="802964"/>
                      </a:cubicBezTo>
                      <a:cubicBezTo>
                        <a:pt x="277621" y="824863"/>
                        <a:pt x="276020" y="822600"/>
                        <a:pt x="288506" y="847236"/>
                      </a:cubicBezTo>
                      <a:cubicBezTo>
                        <a:pt x="298803" y="867609"/>
                        <a:pt x="321906" y="897773"/>
                        <a:pt x="332044" y="866187"/>
                      </a:cubicBezTo>
                      <a:cubicBezTo>
                        <a:pt x="338820" y="845131"/>
                        <a:pt x="314009" y="834339"/>
                        <a:pt x="328095" y="813335"/>
                      </a:cubicBezTo>
                      <a:cubicBezTo>
                        <a:pt x="329856" y="810703"/>
                        <a:pt x="331670" y="808649"/>
                        <a:pt x="333644" y="807070"/>
                      </a:cubicBezTo>
                      <a:cubicBezTo>
                        <a:pt x="350611" y="833233"/>
                        <a:pt x="391428" y="862713"/>
                        <a:pt x="400072" y="877506"/>
                      </a:cubicBezTo>
                      <a:cubicBezTo>
                        <a:pt x="408555" y="892087"/>
                        <a:pt x="425522" y="949520"/>
                        <a:pt x="440195" y="903879"/>
                      </a:cubicBezTo>
                      <a:cubicBezTo>
                        <a:pt x="441796" y="898931"/>
                        <a:pt x="442169" y="893719"/>
                        <a:pt x="441796" y="888402"/>
                      </a:cubicBezTo>
                      <a:cubicBezTo>
                        <a:pt x="454387" y="910039"/>
                        <a:pt x="476103" y="942361"/>
                        <a:pt x="482666" y="912723"/>
                      </a:cubicBezTo>
                      <a:cubicBezTo>
                        <a:pt x="495418" y="855343"/>
                        <a:pt x="416185" y="783750"/>
                        <a:pt x="373127" y="744847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EB3FBBBC-12A4-4ACC-1663-98FE9D9225E9}"/>
                    </a:ext>
                  </a:extLst>
                </p:cNvPr>
                <p:cNvSpPr/>
                <p:nvPr/>
              </p:nvSpPr>
              <p:spPr>
                <a:xfrm>
                  <a:off x="9329946" y="4995847"/>
                  <a:ext cx="272998" cy="626338"/>
                </a:xfrm>
                <a:custGeom>
                  <a:avLst/>
                  <a:gdLst>
                    <a:gd name="connsiteX0" fmla="*/ 265672 w 272998"/>
                    <a:gd name="connsiteY0" fmla="*/ 573591 h 626338"/>
                    <a:gd name="connsiteX1" fmla="*/ 266472 w 272998"/>
                    <a:gd name="connsiteY1" fmla="*/ 539794 h 626338"/>
                    <a:gd name="connsiteX2" fmla="*/ 272981 w 272998"/>
                    <a:gd name="connsiteY2" fmla="*/ 512631 h 626338"/>
                    <a:gd name="connsiteX3" fmla="*/ 214504 w 272998"/>
                    <a:gd name="connsiteY3" fmla="*/ 439932 h 626338"/>
                    <a:gd name="connsiteX4" fmla="*/ 213970 w 272998"/>
                    <a:gd name="connsiteY4" fmla="*/ 366917 h 626338"/>
                    <a:gd name="connsiteX5" fmla="*/ 184571 w 272998"/>
                    <a:gd name="connsiteY5" fmla="*/ 304904 h 626338"/>
                    <a:gd name="connsiteX6" fmla="*/ 159921 w 272998"/>
                    <a:gd name="connsiteY6" fmla="*/ 220150 h 626338"/>
                    <a:gd name="connsiteX7" fmla="*/ 116490 w 272998"/>
                    <a:gd name="connsiteY7" fmla="*/ 72015 h 626338"/>
                    <a:gd name="connsiteX8" fmla="*/ 14101 w 272998"/>
                    <a:gd name="connsiteY8" fmla="*/ 0 h 626338"/>
                    <a:gd name="connsiteX9" fmla="*/ 762 w 272998"/>
                    <a:gd name="connsiteY9" fmla="*/ 194513 h 626338"/>
                    <a:gd name="connsiteX10" fmla="*/ 69 w 272998"/>
                    <a:gd name="connsiteY10" fmla="*/ 275846 h 626338"/>
                    <a:gd name="connsiteX11" fmla="*/ 12234 w 272998"/>
                    <a:gd name="connsiteY11" fmla="*/ 375340 h 626338"/>
                    <a:gd name="connsiteX12" fmla="*/ 117824 w 272998"/>
                    <a:gd name="connsiteY12" fmla="*/ 551744 h 626338"/>
                    <a:gd name="connsiteX13" fmla="*/ 134151 w 272998"/>
                    <a:gd name="connsiteY13" fmla="*/ 615230 h 626338"/>
                    <a:gd name="connsiteX14" fmla="*/ 153679 w 272998"/>
                    <a:gd name="connsiteY14" fmla="*/ 622811 h 626338"/>
                    <a:gd name="connsiteX15" fmla="*/ 160455 w 272998"/>
                    <a:gd name="connsiteY15" fmla="*/ 626338 h 626338"/>
                    <a:gd name="connsiteX16" fmla="*/ 172033 w 272998"/>
                    <a:gd name="connsiteY16" fmla="*/ 604702 h 626338"/>
                    <a:gd name="connsiteX17" fmla="*/ 265672 w 272998"/>
                    <a:gd name="connsiteY17" fmla="*/ 573591 h 626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2998" h="626338">
                      <a:moveTo>
                        <a:pt x="265672" y="573591"/>
                      </a:moveTo>
                      <a:cubicBezTo>
                        <a:pt x="263217" y="562430"/>
                        <a:pt x="263057" y="551059"/>
                        <a:pt x="266472" y="539794"/>
                      </a:cubicBezTo>
                      <a:cubicBezTo>
                        <a:pt x="269193" y="530845"/>
                        <a:pt x="273301" y="522001"/>
                        <a:pt x="272981" y="512631"/>
                      </a:cubicBezTo>
                      <a:cubicBezTo>
                        <a:pt x="272074" y="481045"/>
                        <a:pt x="226402" y="469306"/>
                        <a:pt x="214504" y="439932"/>
                      </a:cubicBezTo>
                      <a:cubicBezTo>
                        <a:pt x="205220" y="417085"/>
                        <a:pt x="219199" y="390922"/>
                        <a:pt x="213970" y="366917"/>
                      </a:cubicBezTo>
                      <a:cubicBezTo>
                        <a:pt x="208955" y="343912"/>
                        <a:pt x="197644" y="324698"/>
                        <a:pt x="184571" y="304904"/>
                      </a:cubicBezTo>
                      <a:cubicBezTo>
                        <a:pt x="168138" y="280004"/>
                        <a:pt x="164777" y="249367"/>
                        <a:pt x="159921" y="220150"/>
                      </a:cubicBezTo>
                      <a:cubicBezTo>
                        <a:pt x="152932" y="177668"/>
                        <a:pt x="137619" y="109759"/>
                        <a:pt x="116490" y="72015"/>
                      </a:cubicBezTo>
                      <a:cubicBezTo>
                        <a:pt x="95361" y="34270"/>
                        <a:pt x="57159" y="12740"/>
                        <a:pt x="14101" y="0"/>
                      </a:cubicBezTo>
                      <a:lnTo>
                        <a:pt x="762" y="194513"/>
                      </a:lnTo>
                      <a:cubicBezTo>
                        <a:pt x="549" y="221624"/>
                        <a:pt x="335" y="248735"/>
                        <a:pt x="69" y="275846"/>
                      </a:cubicBezTo>
                      <a:cubicBezTo>
                        <a:pt x="-198" y="309484"/>
                        <a:pt x="-305" y="344017"/>
                        <a:pt x="12234" y="375340"/>
                      </a:cubicBezTo>
                      <a:cubicBezTo>
                        <a:pt x="38004" y="439616"/>
                        <a:pt x="113929" y="482835"/>
                        <a:pt x="117824" y="551744"/>
                      </a:cubicBezTo>
                      <a:cubicBezTo>
                        <a:pt x="119104" y="574538"/>
                        <a:pt x="114356" y="602965"/>
                        <a:pt x="134151" y="615230"/>
                      </a:cubicBezTo>
                      <a:cubicBezTo>
                        <a:pt x="140073" y="618915"/>
                        <a:pt x="147169" y="620179"/>
                        <a:pt x="153679" y="622811"/>
                      </a:cubicBezTo>
                      <a:cubicBezTo>
                        <a:pt x="156026" y="623759"/>
                        <a:pt x="158267" y="624969"/>
                        <a:pt x="160455" y="626338"/>
                      </a:cubicBezTo>
                      <a:cubicBezTo>
                        <a:pt x="164083" y="619021"/>
                        <a:pt x="165897" y="610809"/>
                        <a:pt x="172033" y="604702"/>
                      </a:cubicBezTo>
                      <a:cubicBezTo>
                        <a:pt x="202339" y="586751"/>
                        <a:pt x="239047" y="587699"/>
                        <a:pt x="265672" y="573591"/>
                      </a:cubicBezTo>
                      <a:close/>
                    </a:path>
                  </a:pathLst>
                </a:custGeom>
                <a:solidFill>
                  <a:srgbClr val="F0699A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13F3FBC7-AAF5-9D30-08B0-300EE2A58EA0}"/>
                    </a:ext>
                  </a:extLst>
                </p:cNvPr>
                <p:cNvSpPr/>
                <p:nvPr/>
              </p:nvSpPr>
              <p:spPr>
                <a:xfrm>
                  <a:off x="9329999" y="5034434"/>
                  <a:ext cx="172086" cy="587751"/>
                </a:xfrm>
                <a:custGeom>
                  <a:avLst/>
                  <a:gdLst>
                    <a:gd name="connsiteX0" fmla="*/ 162322 w 172086"/>
                    <a:gd name="connsiteY0" fmla="*/ 547638 h 587751"/>
                    <a:gd name="connsiteX1" fmla="*/ 114943 w 172086"/>
                    <a:gd name="connsiteY1" fmla="*/ 432930 h 587751"/>
                    <a:gd name="connsiteX2" fmla="*/ 162322 w 172086"/>
                    <a:gd name="connsiteY2" fmla="*/ 373445 h 587751"/>
                    <a:gd name="connsiteX3" fmla="*/ 123586 w 172086"/>
                    <a:gd name="connsiteY3" fmla="*/ 343701 h 587751"/>
                    <a:gd name="connsiteX4" fmla="*/ 114996 w 172086"/>
                    <a:gd name="connsiteY4" fmla="*/ 186512 h 587751"/>
                    <a:gd name="connsiteX5" fmla="*/ 11487 w 172086"/>
                    <a:gd name="connsiteY5" fmla="*/ 0 h 587751"/>
                    <a:gd name="connsiteX6" fmla="*/ 762 w 172086"/>
                    <a:gd name="connsiteY6" fmla="*/ 155927 h 587751"/>
                    <a:gd name="connsiteX7" fmla="*/ 69 w 172086"/>
                    <a:gd name="connsiteY7" fmla="*/ 237259 h 587751"/>
                    <a:gd name="connsiteX8" fmla="*/ 12234 w 172086"/>
                    <a:gd name="connsiteY8" fmla="*/ 336753 h 587751"/>
                    <a:gd name="connsiteX9" fmla="*/ 117824 w 172086"/>
                    <a:gd name="connsiteY9" fmla="*/ 513157 h 587751"/>
                    <a:gd name="connsiteX10" fmla="*/ 134151 w 172086"/>
                    <a:gd name="connsiteY10" fmla="*/ 576644 h 587751"/>
                    <a:gd name="connsiteX11" fmla="*/ 153679 w 172086"/>
                    <a:gd name="connsiteY11" fmla="*/ 584224 h 587751"/>
                    <a:gd name="connsiteX12" fmla="*/ 160455 w 172086"/>
                    <a:gd name="connsiteY12" fmla="*/ 587751 h 587751"/>
                    <a:gd name="connsiteX13" fmla="*/ 172033 w 172086"/>
                    <a:gd name="connsiteY13" fmla="*/ 566115 h 587751"/>
                    <a:gd name="connsiteX14" fmla="*/ 172086 w 172086"/>
                    <a:gd name="connsiteY14" fmla="*/ 566063 h 587751"/>
                    <a:gd name="connsiteX15" fmla="*/ 162322 w 172086"/>
                    <a:gd name="connsiteY15" fmla="*/ 547638 h 587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2086" h="587751">
                      <a:moveTo>
                        <a:pt x="162322" y="547638"/>
                      </a:moveTo>
                      <a:cubicBezTo>
                        <a:pt x="166644" y="492416"/>
                        <a:pt x="132176" y="471149"/>
                        <a:pt x="114943" y="432930"/>
                      </a:cubicBezTo>
                      <a:cubicBezTo>
                        <a:pt x="106352" y="420191"/>
                        <a:pt x="149410" y="398923"/>
                        <a:pt x="162322" y="373445"/>
                      </a:cubicBezTo>
                      <a:cubicBezTo>
                        <a:pt x="175234" y="356441"/>
                        <a:pt x="132176" y="364969"/>
                        <a:pt x="123586" y="343701"/>
                      </a:cubicBezTo>
                      <a:cubicBezTo>
                        <a:pt x="102031" y="292744"/>
                        <a:pt x="123586" y="241733"/>
                        <a:pt x="114996" y="186512"/>
                      </a:cubicBezTo>
                      <a:cubicBezTo>
                        <a:pt x="100110" y="113076"/>
                        <a:pt x="49902" y="61855"/>
                        <a:pt x="11487" y="0"/>
                      </a:cubicBezTo>
                      <a:lnTo>
                        <a:pt x="762" y="155927"/>
                      </a:lnTo>
                      <a:cubicBezTo>
                        <a:pt x="549" y="183037"/>
                        <a:pt x="335" y="210148"/>
                        <a:pt x="69" y="237259"/>
                      </a:cubicBezTo>
                      <a:cubicBezTo>
                        <a:pt x="-198" y="270897"/>
                        <a:pt x="-305" y="305431"/>
                        <a:pt x="12234" y="336753"/>
                      </a:cubicBezTo>
                      <a:cubicBezTo>
                        <a:pt x="38004" y="401029"/>
                        <a:pt x="113929" y="444248"/>
                        <a:pt x="117824" y="513157"/>
                      </a:cubicBezTo>
                      <a:cubicBezTo>
                        <a:pt x="119104" y="535951"/>
                        <a:pt x="114356" y="564378"/>
                        <a:pt x="134151" y="576644"/>
                      </a:cubicBezTo>
                      <a:cubicBezTo>
                        <a:pt x="140073" y="580329"/>
                        <a:pt x="147169" y="581592"/>
                        <a:pt x="153679" y="584224"/>
                      </a:cubicBezTo>
                      <a:cubicBezTo>
                        <a:pt x="156026" y="585172"/>
                        <a:pt x="158267" y="586382"/>
                        <a:pt x="160455" y="587751"/>
                      </a:cubicBezTo>
                      <a:cubicBezTo>
                        <a:pt x="164083" y="580434"/>
                        <a:pt x="165897" y="572222"/>
                        <a:pt x="172033" y="566115"/>
                      </a:cubicBezTo>
                      <a:cubicBezTo>
                        <a:pt x="172033" y="566115"/>
                        <a:pt x="172086" y="566115"/>
                        <a:pt x="172086" y="566063"/>
                      </a:cubicBezTo>
                      <a:cubicBezTo>
                        <a:pt x="166110" y="561062"/>
                        <a:pt x="162322" y="554745"/>
                        <a:pt x="162322" y="547638"/>
                      </a:cubicBezTo>
                      <a:close/>
                    </a:path>
                  </a:pathLst>
                </a:custGeom>
                <a:solidFill>
                  <a:srgbClr val="D85888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5E26E8FA-CFE6-C344-041A-FE3EEA14EA24}"/>
                    </a:ext>
                  </a:extLst>
                </p:cNvPr>
                <p:cNvSpPr/>
                <p:nvPr/>
              </p:nvSpPr>
              <p:spPr>
                <a:xfrm>
                  <a:off x="9490401" y="5569437"/>
                  <a:ext cx="124264" cy="86543"/>
                </a:xfrm>
                <a:custGeom>
                  <a:avLst/>
                  <a:gdLst>
                    <a:gd name="connsiteX0" fmla="*/ 11578 w 124264"/>
                    <a:gd name="connsiteY0" fmla="*/ 31111 h 86543"/>
                    <a:gd name="connsiteX1" fmla="*/ 0 w 124264"/>
                    <a:gd name="connsiteY1" fmla="*/ 52748 h 86543"/>
                    <a:gd name="connsiteX2" fmla="*/ 22463 w 124264"/>
                    <a:gd name="connsiteY2" fmla="*/ 86544 h 86543"/>
                    <a:gd name="connsiteX3" fmla="*/ 124265 w 124264"/>
                    <a:gd name="connsiteY3" fmla="*/ 42640 h 86543"/>
                    <a:gd name="connsiteX4" fmla="*/ 105217 w 124264"/>
                    <a:gd name="connsiteY4" fmla="*/ 0 h 86543"/>
                    <a:gd name="connsiteX5" fmla="*/ 11578 w 124264"/>
                    <a:gd name="connsiteY5" fmla="*/ 31111 h 86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4264" h="86543">
                      <a:moveTo>
                        <a:pt x="11578" y="31111"/>
                      </a:moveTo>
                      <a:cubicBezTo>
                        <a:pt x="5442" y="37165"/>
                        <a:pt x="3628" y="45430"/>
                        <a:pt x="0" y="52748"/>
                      </a:cubicBezTo>
                      <a:cubicBezTo>
                        <a:pt x="12058" y="60117"/>
                        <a:pt x="20649" y="72752"/>
                        <a:pt x="22463" y="86544"/>
                      </a:cubicBezTo>
                      <a:cubicBezTo>
                        <a:pt x="57570" y="83964"/>
                        <a:pt x="98974" y="66435"/>
                        <a:pt x="124265" y="42640"/>
                      </a:cubicBezTo>
                      <a:cubicBezTo>
                        <a:pt x="115834" y="29322"/>
                        <a:pt x="108471" y="14845"/>
                        <a:pt x="105217" y="0"/>
                      </a:cubicBezTo>
                      <a:cubicBezTo>
                        <a:pt x="78592" y="14108"/>
                        <a:pt x="41884" y="13161"/>
                        <a:pt x="11578" y="31111"/>
                      </a:cubicBezTo>
                      <a:close/>
                    </a:path>
                  </a:pathLst>
                </a:custGeom>
                <a:solidFill>
                  <a:srgbClr val="F69D9C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FE46188-C17D-4A61-F8D3-ECFFD26BC017}"/>
                  </a:ext>
                </a:extLst>
              </p:cNvPr>
              <p:cNvSpPr/>
              <p:nvPr/>
            </p:nvSpPr>
            <p:spPr>
              <a:xfrm>
                <a:off x="8765351" y="5450887"/>
                <a:ext cx="131737" cy="139870"/>
              </a:xfrm>
              <a:custGeom>
                <a:avLst/>
                <a:gdLst>
                  <a:gd name="connsiteX0" fmla="*/ 47650 w 131737"/>
                  <a:gd name="connsiteY0" fmla="*/ 22215 h 139870"/>
                  <a:gd name="connsiteX1" fmla="*/ 39540 w 131737"/>
                  <a:gd name="connsiteY1" fmla="*/ 0 h 139870"/>
                  <a:gd name="connsiteX2" fmla="*/ 5125 w 131737"/>
                  <a:gd name="connsiteY2" fmla="*/ 48484 h 139870"/>
                  <a:gd name="connsiteX3" fmla="*/ 3 w 131737"/>
                  <a:gd name="connsiteY3" fmla="*/ 63276 h 139870"/>
                  <a:gd name="connsiteX4" fmla="*/ 7580 w 131737"/>
                  <a:gd name="connsiteY4" fmla="*/ 80227 h 139870"/>
                  <a:gd name="connsiteX5" fmla="*/ 89960 w 131737"/>
                  <a:gd name="connsiteY5" fmla="*/ 139871 h 139870"/>
                  <a:gd name="connsiteX6" fmla="*/ 131738 w 131737"/>
                  <a:gd name="connsiteY6" fmla="*/ 94019 h 139870"/>
                  <a:gd name="connsiteX7" fmla="*/ 47650 w 131737"/>
                  <a:gd name="connsiteY7" fmla="*/ 22215 h 13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37" h="139870">
                    <a:moveTo>
                      <a:pt x="47650" y="22215"/>
                    </a:moveTo>
                    <a:cubicBezTo>
                      <a:pt x="42367" y="19583"/>
                      <a:pt x="40340" y="10528"/>
                      <a:pt x="39540" y="0"/>
                    </a:cubicBezTo>
                    <a:cubicBezTo>
                      <a:pt x="28495" y="16214"/>
                      <a:pt x="14996" y="31796"/>
                      <a:pt x="5125" y="48484"/>
                    </a:cubicBezTo>
                    <a:cubicBezTo>
                      <a:pt x="2404" y="53064"/>
                      <a:pt x="-103" y="58012"/>
                      <a:pt x="3" y="63276"/>
                    </a:cubicBezTo>
                    <a:cubicBezTo>
                      <a:pt x="57" y="69540"/>
                      <a:pt x="3738" y="75173"/>
                      <a:pt x="7580" y="80227"/>
                    </a:cubicBezTo>
                    <a:cubicBezTo>
                      <a:pt x="28335" y="107496"/>
                      <a:pt x="57360" y="128553"/>
                      <a:pt x="89960" y="139871"/>
                    </a:cubicBezTo>
                    <a:cubicBezTo>
                      <a:pt x="99031" y="121025"/>
                      <a:pt x="113810" y="105074"/>
                      <a:pt x="131738" y="94019"/>
                    </a:cubicBezTo>
                    <a:cubicBezTo>
                      <a:pt x="126242" y="61855"/>
                      <a:pt x="79770" y="44377"/>
                      <a:pt x="47650" y="22215"/>
                    </a:cubicBezTo>
                    <a:close/>
                  </a:path>
                </a:pathLst>
              </a:custGeom>
              <a:solidFill>
                <a:srgbClr val="F69D9C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39FEF97-D24B-E45C-DEA7-2C790AD75722}"/>
                  </a:ext>
                </a:extLst>
              </p:cNvPr>
              <p:cNvSpPr/>
              <p:nvPr/>
            </p:nvSpPr>
            <p:spPr>
              <a:xfrm>
                <a:off x="8804944" y="5013271"/>
                <a:ext cx="268954" cy="531529"/>
              </a:xfrm>
              <a:custGeom>
                <a:avLst/>
                <a:gdLst>
                  <a:gd name="connsiteX0" fmla="*/ 257013 w 268954"/>
                  <a:gd name="connsiteY0" fmla="*/ 105548 h 531529"/>
                  <a:gd name="connsiteX1" fmla="*/ 208459 w 268954"/>
                  <a:gd name="connsiteY1" fmla="*/ 0 h 531529"/>
                  <a:gd name="connsiteX2" fmla="*/ 101162 w 268954"/>
                  <a:gd name="connsiteY2" fmla="*/ 147451 h 531529"/>
                  <a:gd name="connsiteX3" fmla="*/ 30146 w 268954"/>
                  <a:gd name="connsiteY3" fmla="*/ 318328 h 531529"/>
                  <a:gd name="connsiteX4" fmla="*/ 18461 w 268954"/>
                  <a:gd name="connsiteY4" fmla="*/ 340543 h 531529"/>
                  <a:gd name="connsiteX5" fmla="*/ 19902 w 268954"/>
                  <a:gd name="connsiteY5" fmla="*/ 384447 h 531529"/>
                  <a:gd name="connsiteX6" fmla="*/ 0 w 268954"/>
                  <a:gd name="connsiteY6" fmla="*/ 437563 h 531529"/>
                  <a:gd name="connsiteX7" fmla="*/ 8110 w 268954"/>
                  <a:gd name="connsiteY7" fmla="*/ 459778 h 531529"/>
                  <a:gd name="connsiteX8" fmla="*/ 92145 w 268954"/>
                  <a:gd name="connsiteY8" fmla="*/ 531529 h 531529"/>
                  <a:gd name="connsiteX9" fmla="*/ 125118 w 268954"/>
                  <a:gd name="connsiteY9" fmla="*/ 517842 h 531529"/>
                  <a:gd name="connsiteX10" fmla="*/ 141498 w 268954"/>
                  <a:gd name="connsiteY10" fmla="*/ 512104 h 531529"/>
                  <a:gd name="connsiteX11" fmla="*/ 152916 w 268954"/>
                  <a:gd name="connsiteY11" fmla="*/ 486625 h 531529"/>
                  <a:gd name="connsiteX12" fmla="*/ 219877 w 268954"/>
                  <a:gd name="connsiteY12" fmla="*/ 358073 h 531529"/>
                  <a:gd name="connsiteX13" fmla="*/ 257013 w 268954"/>
                  <a:gd name="connsiteY13" fmla="*/ 105548 h 53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8954" h="531529">
                    <a:moveTo>
                      <a:pt x="257013" y="105548"/>
                    </a:moveTo>
                    <a:lnTo>
                      <a:pt x="208459" y="0"/>
                    </a:lnTo>
                    <a:cubicBezTo>
                      <a:pt x="154731" y="31585"/>
                      <a:pt x="123144" y="89702"/>
                      <a:pt x="101162" y="147451"/>
                    </a:cubicBezTo>
                    <a:cubicBezTo>
                      <a:pt x="79179" y="205200"/>
                      <a:pt x="63653" y="266265"/>
                      <a:pt x="30146" y="318328"/>
                    </a:cubicBezTo>
                    <a:cubicBezTo>
                      <a:pt x="25611" y="325382"/>
                      <a:pt x="20649" y="332436"/>
                      <a:pt x="18461" y="340543"/>
                    </a:cubicBezTo>
                    <a:cubicBezTo>
                      <a:pt x="14619" y="354756"/>
                      <a:pt x="19848" y="369707"/>
                      <a:pt x="19902" y="384447"/>
                    </a:cubicBezTo>
                    <a:cubicBezTo>
                      <a:pt x="19955" y="404030"/>
                      <a:pt x="11205" y="421138"/>
                      <a:pt x="0" y="437563"/>
                    </a:cubicBezTo>
                    <a:cubicBezTo>
                      <a:pt x="800" y="448091"/>
                      <a:pt x="2828" y="457146"/>
                      <a:pt x="8110" y="459778"/>
                    </a:cubicBezTo>
                    <a:cubicBezTo>
                      <a:pt x="40230" y="481940"/>
                      <a:pt x="86702" y="499417"/>
                      <a:pt x="92145" y="531529"/>
                    </a:cubicBezTo>
                    <a:cubicBezTo>
                      <a:pt x="102282" y="525265"/>
                      <a:pt x="113433" y="520527"/>
                      <a:pt x="125118" y="517842"/>
                    </a:cubicBezTo>
                    <a:cubicBezTo>
                      <a:pt x="130827" y="516526"/>
                      <a:pt x="136803" y="515579"/>
                      <a:pt x="141498" y="512104"/>
                    </a:cubicBezTo>
                    <a:cubicBezTo>
                      <a:pt x="149235" y="506419"/>
                      <a:pt x="150889" y="495943"/>
                      <a:pt x="152916" y="486625"/>
                    </a:cubicBezTo>
                    <a:cubicBezTo>
                      <a:pt x="163214" y="439247"/>
                      <a:pt x="195494" y="400081"/>
                      <a:pt x="219877" y="358073"/>
                    </a:cubicBezTo>
                    <a:cubicBezTo>
                      <a:pt x="264056" y="282215"/>
                      <a:pt x="283317" y="189144"/>
                      <a:pt x="257013" y="105548"/>
                    </a:cubicBezTo>
                    <a:close/>
                  </a:path>
                </a:pathLst>
              </a:custGeom>
              <a:solidFill>
                <a:srgbClr val="F0699A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14BB9D-7282-E131-11F7-D7993F13FF45}"/>
                  </a:ext>
                </a:extLst>
              </p:cNvPr>
              <p:cNvSpPr/>
              <p:nvPr/>
            </p:nvSpPr>
            <p:spPr>
              <a:xfrm>
                <a:off x="8824152" y="5013271"/>
                <a:ext cx="249748" cy="531476"/>
              </a:xfrm>
              <a:custGeom>
                <a:avLst/>
                <a:gdLst>
                  <a:gd name="connsiteX0" fmla="*/ 237805 w 249748"/>
                  <a:gd name="connsiteY0" fmla="*/ 105548 h 531476"/>
                  <a:gd name="connsiteX1" fmla="*/ 189252 w 249748"/>
                  <a:gd name="connsiteY1" fmla="*/ 0 h 531476"/>
                  <a:gd name="connsiteX2" fmla="*/ 180928 w 249748"/>
                  <a:gd name="connsiteY2" fmla="*/ 5264 h 531476"/>
                  <a:gd name="connsiteX3" fmla="*/ 125652 w 249748"/>
                  <a:gd name="connsiteY3" fmla="*/ 322329 h 531476"/>
                  <a:gd name="connsiteX4" fmla="*/ 78272 w 249748"/>
                  <a:gd name="connsiteY4" fmla="*/ 330804 h 531476"/>
                  <a:gd name="connsiteX5" fmla="*/ 104096 w 249748"/>
                  <a:gd name="connsiteY5" fmla="*/ 411505 h 531476"/>
                  <a:gd name="connsiteX6" fmla="*/ 22303 w 249748"/>
                  <a:gd name="connsiteY6" fmla="*/ 449723 h 531476"/>
                  <a:gd name="connsiteX7" fmla="*/ 0 w 249748"/>
                  <a:gd name="connsiteY7" fmla="*/ 466884 h 531476"/>
                  <a:gd name="connsiteX8" fmla="*/ 72990 w 249748"/>
                  <a:gd name="connsiteY8" fmla="*/ 531477 h 531476"/>
                  <a:gd name="connsiteX9" fmla="*/ 105964 w 249748"/>
                  <a:gd name="connsiteY9" fmla="*/ 517790 h 531476"/>
                  <a:gd name="connsiteX10" fmla="*/ 122344 w 249748"/>
                  <a:gd name="connsiteY10" fmla="*/ 512052 h 531476"/>
                  <a:gd name="connsiteX11" fmla="*/ 133762 w 249748"/>
                  <a:gd name="connsiteY11" fmla="*/ 486573 h 531476"/>
                  <a:gd name="connsiteX12" fmla="*/ 200723 w 249748"/>
                  <a:gd name="connsiteY12" fmla="*/ 358020 h 531476"/>
                  <a:gd name="connsiteX13" fmla="*/ 237805 w 249748"/>
                  <a:gd name="connsiteY13" fmla="*/ 105548 h 53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9748" h="531476">
                    <a:moveTo>
                      <a:pt x="237805" y="105548"/>
                    </a:moveTo>
                    <a:lnTo>
                      <a:pt x="189252" y="0"/>
                    </a:lnTo>
                    <a:cubicBezTo>
                      <a:pt x="186424" y="1685"/>
                      <a:pt x="183649" y="3474"/>
                      <a:pt x="180928" y="5264"/>
                    </a:cubicBezTo>
                    <a:cubicBezTo>
                      <a:pt x="126399" y="101968"/>
                      <a:pt x="105697" y="212148"/>
                      <a:pt x="125652" y="322329"/>
                    </a:cubicBezTo>
                    <a:cubicBezTo>
                      <a:pt x="108418" y="322329"/>
                      <a:pt x="78272" y="322329"/>
                      <a:pt x="78272" y="330804"/>
                    </a:cubicBezTo>
                    <a:cubicBezTo>
                      <a:pt x="78272" y="356283"/>
                      <a:pt x="121330" y="381762"/>
                      <a:pt x="104096" y="411505"/>
                    </a:cubicBezTo>
                    <a:cubicBezTo>
                      <a:pt x="91184" y="436984"/>
                      <a:pt x="56717" y="441248"/>
                      <a:pt x="22303" y="449723"/>
                    </a:cubicBezTo>
                    <a:cubicBezTo>
                      <a:pt x="12859" y="452039"/>
                      <a:pt x="4695" y="458251"/>
                      <a:pt x="0" y="466884"/>
                    </a:cubicBezTo>
                    <a:cubicBezTo>
                      <a:pt x="30786" y="485888"/>
                      <a:pt x="68135" y="502892"/>
                      <a:pt x="72990" y="531477"/>
                    </a:cubicBezTo>
                    <a:cubicBezTo>
                      <a:pt x="83128" y="525212"/>
                      <a:pt x="94279" y="520474"/>
                      <a:pt x="105964" y="517790"/>
                    </a:cubicBezTo>
                    <a:cubicBezTo>
                      <a:pt x="111673" y="516474"/>
                      <a:pt x="117649" y="515526"/>
                      <a:pt x="122344" y="512052"/>
                    </a:cubicBezTo>
                    <a:cubicBezTo>
                      <a:pt x="130080" y="506366"/>
                      <a:pt x="131734" y="495890"/>
                      <a:pt x="133762" y="486573"/>
                    </a:cubicBezTo>
                    <a:cubicBezTo>
                      <a:pt x="144060" y="439195"/>
                      <a:pt x="176339" y="400029"/>
                      <a:pt x="200723" y="358020"/>
                    </a:cubicBezTo>
                    <a:cubicBezTo>
                      <a:pt x="244848" y="282215"/>
                      <a:pt x="264109" y="189144"/>
                      <a:pt x="237805" y="105548"/>
                    </a:cubicBezTo>
                    <a:close/>
                  </a:path>
                </a:pathLst>
              </a:custGeom>
              <a:solidFill>
                <a:srgbClr val="D85888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26B4535D-9D95-ADB7-0C07-1E42603C3BEF}"/>
                  </a:ext>
                </a:extLst>
              </p:cNvPr>
              <p:cNvSpPr/>
              <p:nvPr/>
            </p:nvSpPr>
            <p:spPr>
              <a:xfrm>
                <a:off x="9659644" y="5824068"/>
                <a:ext cx="107350" cy="139118"/>
              </a:xfrm>
              <a:custGeom>
                <a:avLst/>
                <a:gdLst>
                  <a:gd name="connsiteX0" fmla="*/ 34468 w 107350"/>
                  <a:gd name="connsiteY0" fmla="*/ 23110 h 139118"/>
                  <a:gd name="connsiteX1" fmla="*/ 107351 w 107350"/>
                  <a:gd name="connsiteY1" fmla="*/ 106759 h 139118"/>
                  <a:gd name="connsiteX2" fmla="*/ 107191 w 107350"/>
                  <a:gd name="connsiteY2" fmla="*/ 106443 h 139118"/>
                  <a:gd name="connsiteX3" fmla="*/ 105430 w 107350"/>
                  <a:gd name="connsiteY3" fmla="*/ 121920 h 139118"/>
                  <a:gd name="connsiteX4" fmla="*/ 65574 w 107350"/>
                  <a:gd name="connsiteY4" fmla="*/ 95177 h 139118"/>
                  <a:gd name="connsiteX5" fmla="*/ 0 w 107350"/>
                  <a:gd name="connsiteY5" fmla="*/ 24426 h 139118"/>
                  <a:gd name="connsiteX6" fmla="*/ 20969 w 107350"/>
                  <a:gd name="connsiteY6" fmla="*/ 0 h 139118"/>
                  <a:gd name="connsiteX7" fmla="*/ 34468 w 107350"/>
                  <a:gd name="connsiteY7" fmla="*/ 23110 h 13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350" h="139118">
                    <a:moveTo>
                      <a:pt x="34468" y="23110"/>
                    </a:moveTo>
                    <a:cubicBezTo>
                      <a:pt x="56717" y="53274"/>
                      <a:pt x="99881" y="71383"/>
                      <a:pt x="107351" y="106759"/>
                    </a:cubicBezTo>
                    <a:cubicBezTo>
                      <a:pt x="107298" y="106653"/>
                      <a:pt x="107191" y="106548"/>
                      <a:pt x="107191" y="106443"/>
                    </a:cubicBezTo>
                    <a:cubicBezTo>
                      <a:pt x="107564" y="111759"/>
                      <a:pt x="107084" y="117024"/>
                      <a:pt x="105430" y="121920"/>
                    </a:cubicBezTo>
                    <a:cubicBezTo>
                      <a:pt x="90331" y="167455"/>
                      <a:pt x="73897" y="109812"/>
                      <a:pt x="65574" y="95177"/>
                    </a:cubicBezTo>
                    <a:cubicBezTo>
                      <a:pt x="57144" y="80332"/>
                      <a:pt x="16807" y="50642"/>
                      <a:pt x="0" y="24426"/>
                    </a:cubicBezTo>
                    <a:cubicBezTo>
                      <a:pt x="5762" y="15635"/>
                      <a:pt x="14833" y="8475"/>
                      <a:pt x="20969" y="0"/>
                    </a:cubicBezTo>
                    <a:cubicBezTo>
                      <a:pt x="24223" y="8475"/>
                      <a:pt x="29185" y="15477"/>
                      <a:pt x="34468" y="23110"/>
                    </a:cubicBezTo>
                    <a:close/>
                  </a:path>
                </a:pathLst>
              </a:custGeom>
              <a:solidFill>
                <a:srgbClr val="FFDEBF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9" name="Graphic 4">
                <a:extLst>
                  <a:ext uri="{FF2B5EF4-FFF2-40B4-BE49-F238E27FC236}">
                    <a16:creationId xmlns:a16="http://schemas.microsoft.com/office/drawing/2014/main" id="{C37F3F34-CC51-5839-BF78-CDED4E4A96D4}"/>
                  </a:ext>
                </a:extLst>
              </p:cNvPr>
              <p:cNvGrpSpPr/>
              <p:nvPr/>
            </p:nvGrpSpPr>
            <p:grpSpPr>
              <a:xfrm>
                <a:off x="8928395" y="5841173"/>
                <a:ext cx="270153" cy="943662"/>
                <a:chOff x="8928395" y="5841173"/>
                <a:chExt cx="270153" cy="943662"/>
              </a:xfrm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BDFB62F-03A4-1F15-98B4-B30D264A6563}"/>
                    </a:ext>
                  </a:extLst>
                </p:cNvPr>
                <p:cNvSpPr/>
                <p:nvPr/>
              </p:nvSpPr>
              <p:spPr>
                <a:xfrm>
                  <a:off x="9046641" y="5841173"/>
                  <a:ext cx="149825" cy="556917"/>
                </a:xfrm>
                <a:custGeom>
                  <a:avLst/>
                  <a:gdLst>
                    <a:gd name="connsiteX0" fmla="*/ 149825 w 149825"/>
                    <a:gd name="connsiteY0" fmla="*/ 542588 h 556917"/>
                    <a:gd name="connsiteX1" fmla="*/ 148011 w 149825"/>
                    <a:gd name="connsiteY1" fmla="*/ 385608 h 556917"/>
                    <a:gd name="connsiteX2" fmla="*/ 144383 w 149825"/>
                    <a:gd name="connsiteY2" fmla="*/ 61437 h 556917"/>
                    <a:gd name="connsiteX3" fmla="*/ 71499 w 149825"/>
                    <a:gd name="connsiteY3" fmla="*/ 4 h 556917"/>
                    <a:gd name="connsiteX4" fmla="*/ 70753 w 149825"/>
                    <a:gd name="connsiteY4" fmla="*/ 4 h 556917"/>
                    <a:gd name="connsiteX5" fmla="*/ 3 w 149825"/>
                    <a:gd name="connsiteY5" fmla="*/ 62648 h 556917"/>
                    <a:gd name="connsiteX6" fmla="*/ 3631 w 149825"/>
                    <a:gd name="connsiteY6" fmla="*/ 386819 h 556917"/>
                    <a:gd name="connsiteX7" fmla="*/ 5499 w 149825"/>
                    <a:gd name="connsiteY7" fmla="*/ 545272 h 556917"/>
                    <a:gd name="connsiteX8" fmla="*/ 149825 w 149825"/>
                    <a:gd name="connsiteY8" fmla="*/ 542588 h 556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9825" h="556917">
                      <a:moveTo>
                        <a:pt x="149825" y="542588"/>
                      </a:moveTo>
                      <a:lnTo>
                        <a:pt x="148011" y="385608"/>
                      </a:lnTo>
                      <a:lnTo>
                        <a:pt x="144383" y="61437"/>
                      </a:lnTo>
                      <a:cubicBezTo>
                        <a:pt x="144009" y="27167"/>
                        <a:pt x="111356" y="-365"/>
                        <a:pt x="71499" y="4"/>
                      </a:cubicBezTo>
                      <a:cubicBezTo>
                        <a:pt x="71233" y="4"/>
                        <a:pt x="71019" y="4"/>
                        <a:pt x="70753" y="4"/>
                      </a:cubicBezTo>
                      <a:cubicBezTo>
                        <a:pt x="31270" y="688"/>
                        <a:pt x="-370" y="28588"/>
                        <a:pt x="3" y="62648"/>
                      </a:cubicBezTo>
                      <a:lnTo>
                        <a:pt x="3631" y="386819"/>
                      </a:lnTo>
                      <a:lnTo>
                        <a:pt x="5499" y="545272"/>
                      </a:lnTo>
                      <a:cubicBezTo>
                        <a:pt x="52505" y="561170"/>
                        <a:pt x="106341" y="561276"/>
                        <a:pt x="149825" y="542588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1A5B6933-7954-7776-5CEA-0B8B8874639A}"/>
                    </a:ext>
                  </a:extLst>
                </p:cNvPr>
                <p:cNvSpPr/>
                <p:nvPr/>
              </p:nvSpPr>
              <p:spPr>
                <a:xfrm>
                  <a:off x="9046641" y="5841173"/>
                  <a:ext cx="146143" cy="231693"/>
                </a:xfrm>
                <a:custGeom>
                  <a:avLst/>
                  <a:gdLst>
                    <a:gd name="connsiteX0" fmla="*/ 146144 w 146143"/>
                    <a:gd name="connsiteY0" fmla="*/ 219943 h 231693"/>
                    <a:gd name="connsiteX1" fmla="*/ 144383 w 146143"/>
                    <a:gd name="connsiteY1" fmla="*/ 61437 h 231693"/>
                    <a:gd name="connsiteX2" fmla="*/ 71499 w 146143"/>
                    <a:gd name="connsiteY2" fmla="*/ 4 h 231693"/>
                    <a:gd name="connsiteX3" fmla="*/ 70753 w 146143"/>
                    <a:gd name="connsiteY3" fmla="*/ 4 h 231693"/>
                    <a:gd name="connsiteX4" fmla="*/ 3 w 146143"/>
                    <a:gd name="connsiteY4" fmla="*/ 62648 h 231693"/>
                    <a:gd name="connsiteX5" fmla="*/ 1817 w 146143"/>
                    <a:gd name="connsiteY5" fmla="*/ 225576 h 231693"/>
                    <a:gd name="connsiteX6" fmla="*/ 146144 w 146143"/>
                    <a:gd name="connsiteY6" fmla="*/ 219943 h 23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143" h="231693">
                      <a:moveTo>
                        <a:pt x="146144" y="219943"/>
                      </a:moveTo>
                      <a:lnTo>
                        <a:pt x="144383" y="61437"/>
                      </a:lnTo>
                      <a:cubicBezTo>
                        <a:pt x="144009" y="27167"/>
                        <a:pt x="111356" y="-365"/>
                        <a:pt x="71499" y="4"/>
                      </a:cubicBezTo>
                      <a:cubicBezTo>
                        <a:pt x="71233" y="4"/>
                        <a:pt x="71019" y="4"/>
                        <a:pt x="70753" y="4"/>
                      </a:cubicBezTo>
                      <a:cubicBezTo>
                        <a:pt x="31270" y="688"/>
                        <a:pt x="-370" y="28588"/>
                        <a:pt x="3" y="62648"/>
                      </a:cubicBezTo>
                      <a:lnTo>
                        <a:pt x="1817" y="225576"/>
                      </a:lnTo>
                      <a:cubicBezTo>
                        <a:pt x="50104" y="234104"/>
                        <a:pt x="101165" y="234999"/>
                        <a:pt x="146144" y="219943"/>
                      </a:cubicBezTo>
                      <a:close/>
                    </a:path>
                  </a:pathLst>
                </a:custGeom>
                <a:solidFill>
                  <a:srgbClr val="FDDCBE">
                    <a:alpha val="89000"/>
                  </a:srgbClr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33BA7E0-00FD-2A69-9B6D-6D86EF01289E}"/>
                    </a:ext>
                  </a:extLst>
                </p:cNvPr>
                <p:cNvSpPr/>
                <p:nvPr/>
              </p:nvSpPr>
              <p:spPr>
                <a:xfrm>
                  <a:off x="9047604" y="6383813"/>
                  <a:ext cx="150943" cy="238112"/>
                </a:xfrm>
                <a:custGeom>
                  <a:avLst/>
                  <a:gdLst>
                    <a:gd name="connsiteX0" fmla="*/ 54636 w 150943"/>
                    <a:gd name="connsiteY0" fmla="*/ 203568 h 238112"/>
                    <a:gd name="connsiteX1" fmla="*/ 83501 w 150943"/>
                    <a:gd name="connsiteY1" fmla="*/ 235469 h 238112"/>
                    <a:gd name="connsiteX2" fmla="*/ 147794 w 150943"/>
                    <a:gd name="connsiteY2" fmla="*/ 210517 h 238112"/>
                    <a:gd name="connsiteX3" fmla="*/ 147848 w 150943"/>
                    <a:gd name="connsiteY3" fmla="*/ 206358 h 238112"/>
                    <a:gd name="connsiteX4" fmla="*/ 150942 w 150943"/>
                    <a:gd name="connsiteY4" fmla="*/ 180195 h 238112"/>
                    <a:gd name="connsiteX5" fmla="*/ 148861 w 150943"/>
                    <a:gd name="connsiteY5" fmla="*/ 0 h 238112"/>
                    <a:gd name="connsiteX6" fmla="*/ 4535 w 150943"/>
                    <a:gd name="connsiteY6" fmla="*/ 2685 h 238112"/>
                    <a:gd name="connsiteX7" fmla="*/ 6563 w 150943"/>
                    <a:gd name="connsiteY7" fmla="*/ 178563 h 238112"/>
                    <a:gd name="connsiteX8" fmla="*/ 0 w 150943"/>
                    <a:gd name="connsiteY8" fmla="*/ 205831 h 238112"/>
                    <a:gd name="connsiteX9" fmla="*/ 54636 w 150943"/>
                    <a:gd name="connsiteY9" fmla="*/ 203568 h 2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943" h="238112">
                      <a:moveTo>
                        <a:pt x="54636" y="203568"/>
                      </a:moveTo>
                      <a:cubicBezTo>
                        <a:pt x="67014" y="210674"/>
                        <a:pt x="71123" y="228362"/>
                        <a:pt x="83501" y="235469"/>
                      </a:cubicBezTo>
                      <a:cubicBezTo>
                        <a:pt x="113967" y="244208"/>
                        <a:pt x="133442" y="230099"/>
                        <a:pt x="147794" y="210517"/>
                      </a:cubicBezTo>
                      <a:cubicBezTo>
                        <a:pt x="147794" y="209148"/>
                        <a:pt x="147848" y="207779"/>
                        <a:pt x="147848" y="206358"/>
                      </a:cubicBezTo>
                      <a:cubicBezTo>
                        <a:pt x="149715" y="200725"/>
                        <a:pt x="150996" y="186354"/>
                        <a:pt x="150942" y="180195"/>
                      </a:cubicBezTo>
                      <a:lnTo>
                        <a:pt x="148861" y="0"/>
                      </a:lnTo>
                      <a:cubicBezTo>
                        <a:pt x="105324" y="18688"/>
                        <a:pt x="51541" y="18583"/>
                        <a:pt x="4535" y="2685"/>
                      </a:cubicBezTo>
                      <a:lnTo>
                        <a:pt x="6563" y="178563"/>
                      </a:lnTo>
                      <a:cubicBezTo>
                        <a:pt x="5015" y="187722"/>
                        <a:pt x="2828" y="196829"/>
                        <a:pt x="0" y="205831"/>
                      </a:cubicBezTo>
                      <a:cubicBezTo>
                        <a:pt x="16540" y="197303"/>
                        <a:pt x="38256" y="196514"/>
                        <a:pt x="54636" y="203568"/>
                      </a:cubicBezTo>
                      <a:close/>
                    </a:path>
                  </a:pathLst>
                </a:custGeom>
                <a:solidFill>
                  <a:srgbClr val="FFFDED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B4961F82-19D1-D702-0C9D-82F72EE37A8B}"/>
                    </a:ext>
                  </a:extLst>
                </p:cNvPr>
                <p:cNvSpPr/>
                <p:nvPr/>
              </p:nvSpPr>
              <p:spPr>
                <a:xfrm>
                  <a:off x="8932037" y="6582609"/>
                  <a:ext cx="263362" cy="190476"/>
                </a:xfrm>
                <a:custGeom>
                  <a:avLst/>
                  <a:gdLst>
                    <a:gd name="connsiteX0" fmla="*/ 67121 w 263362"/>
                    <a:gd name="connsiteY0" fmla="*/ 189126 h 190476"/>
                    <a:gd name="connsiteX1" fmla="*/ 251837 w 263362"/>
                    <a:gd name="connsiteY1" fmla="*/ 125587 h 190476"/>
                    <a:gd name="connsiteX2" fmla="*/ 252211 w 263362"/>
                    <a:gd name="connsiteY2" fmla="*/ 124639 h 190476"/>
                    <a:gd name="connsiteX3" fmla="*/ 261922 w 263362"/>
                    <a:gd name="connsiteY3" fmla="*/ 62100 h 190476"/>
                    <a:gd name="connsiteX4" fmla="*/ 263362 w 263362"/>
                    <a:gd name="connsiteY4" fmla="*/ 11721 h 190476"/>
                    <a:gd name="connsiteX5" fmla="*/ 199069 w 263362"/>
                    <a:gd name="connsiteY5" fmla="*/ 36674 h 190476"/>
                    <a:gd name="connsiteX6" fmla="*/ 170204 w 263362"/>
                    <a:gd name="connsiteY6" fmla="*/ 4772 h 190476"/>
                    <a:gd name="connsiteX7" fmla="*/ 115621 w 263362"/>
                    <a:gd name="connsiteY7" fmla="*/ 6983 h 190476"/>
                    <a:gd name="connsiteX8" fmla="*/ 48820 w 263362"/>
                    <a:gd name="connsiteY8" fmla="*/ 111005 h 190476"/>
                    <a:gd name="connsiteX9" fmla="*/ 2188 w 263362"/>
                    <a:gd name="connsiteY9" fmla="*/ 156751 h 190476"/>
                    <a:gd name="connsiteX10" fmla="*/ 0 w 263362"/>
                    <a:gd name="connsiteY10" fmla="*/ 160120 h 190476"/>
                    <a:gd name="connsiteX11" fmla="*/ 1174 w 263362"/>
                    <a:gd name="connsiteY11" fmla="*/ 160804 h 190476"/>
                    <a:gd name="connsiteX12" fmla="*/ 67121 w 263362"/>
                    <a:gd name="connsiteY12" fmla="*/ 189126 h 190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3362" h="190476">
                      <a:moveTo>
                        <a:pt x="67121" y="189126"/>
                      </a:moveTo>
                      <a:cubicBezTo>
                        <a:pt x="138617" y="196811"/>
                        <a:pt x="207979" y="171175"/>
                        <a:pt x="251837" y="125587"/>
                      </a:cubicBezTo>
                      <a:cubicBezTo>
                        <a:pt x="251944" y="125271"/>
                        <a:pt x="252104" y="124955"/>
                        <a:pt x="252211" y="124639"/>
                      </a:cubicBezTo>
                      <a:cubicBezTo>
                        <a:pt x="259467" y="104372"/>
                        <a:pt x="260908" y="83104"/>
                        <a:pt x="261922" y="62100"/>
                      </a:cubicBezTo>
                      <a:cubicBezTo>
                        <a:pt x="262882" y="42570"/>
                        <a:pt x="263149" y="30251"/>
                        <a:pt x="263362" y="11721"/>
                      </a:cubicBezTo>
                      <a:cubicBezTo>
                        <a:pt x="249009" y="31304"/>
                        <a:pt x="229481" y="45412"/>
                        <a:pt x="199069" y="36674"/>
                      </a:cubicBezTo>
                      <a:cubicBezTo>
                        <a:pt x="186690" y="29567"/>
                        <a:pt x="182582" y="11879"/>
                        <a:pt x="170204" y="4772"/>
                      </a:cubicBezTo>
                      <a:cubicBezTo>
                        <a:pt x="153824" y="-2282"/>
                        <a:pt x="132055" y="-1492"/>
                        <a:pt x="115621" y="6983"/>
                      </a:cubicBezTo>
                      <a:cubicBezTo>
                        <a:pt x="103776" y="45096"/>
                        <a:pt x="80887" y="81104"/>
                        <a:pt x="48820" y="111005"/>
                      </a:cubicBezTo>
                      <a:cubicBezTo>
                        <a:pt x="32760" y="125955"/>
                        <a:pt x="14353" y="139642"/>
                        <a:pt x="2188" y="156751"/>
                      </a:cubicBezTo>
                      <a:cubicBezTo>
                        <a:pt x="1387" y="157856"/>
                        <a:pt x="694" y="158962"/>
                        <a:pt x="0" y="160120"/>
                      </a:cubicBezTo>
                      <a:cubicBezTo>
                        <a:pt x="373" y="160330"/>
                        <a:pt x="800" y="160488"/>
                        <a:pt x="1174" y="160804"/>
                      </a:cubicBezTo>
                      <a:cubicBezTo>
                        <a:pt x="17607" y="178492"/>
                        <a:pt x="42364" y="185599"/>
                        <a:pt x="67121" y="189126"/>
                      </a:cubicBezTo>
                      <a:close/>
                    </a:path>
                  </a:pathLst>
                </a:custGeom>
                <a:solidFill>
                  <a:srgbClr val="F59FB7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067A90AD-1D5A-2653-40EB-36DA3D4AFB94}"/>
                    </a:ext>
                  </a:extLst>
                </p:cNvPr>
                <p:cNvSpPr/>
                <p:nvPr/>
              </p:nvSpPr>
              <p:spPr>
                <a:xfrm>
                  <a:off x="8928395" y="6708248"/>
                  <a:ext cx="255426" cy="76588"/>
                </a:xfrm>
                <a:custGeom>
                  <a:avLst/>
                  <a:gdLst>
                    <a:gd name="connsiteX0" fmla="*/ 70763 w 255426"/>
                    <a:gd name="connsiteY0" fmla="*/ 63487 h 76588"/>
                    <a:gd name="connsiteX1" fmla="*/ 4763 w 255426"/>
                    <a:gd name="connsiteY1" fmla="*/ 35113 h 76588"/>
                    <a:gd name="connsiteX2" fmla="*/ 3589 w 255426"/>
                    <a:gd name="connsiteY2" fmla="*/ 34428 h 76588"/>
                    <a:gd name="connsiteX3" fmla="*/ 67 w 255426"/>
                    <a:gd name="connsiteY3" fmla="*/ 46536 h 76588"/>
                    <a:gd name="connsiteX4" fmla="*/ 24291 w 255426"/>
                    <a:gd name="connsiteY4" fmla="*/ 67067 h 76588"/>
                    <a:gd name="connsiteX5" fmla="*/ 152504 w 255426"/>
                    <a:gd name="connsiteY5" fmla="*/ 70278 h 76588"/>
                    <a:gd name="connsiteX6" fmla="*/ 213649 w 255426"/>
                    <a:gd name="connsiteY6" fmla="*/ 51221 h 76588"/>
                    <a:gd name="connsiteX7" fmla="*/ 255426 w 255426"/>
                    <a:gd name="connsiteY7" fmla="*/ 0 h 76588"/>
                    <a:gd name="connsiteX8" fmla="*/ 70763 w 255426"/>
                    <a:gd name="connsiteY8" fmla="*/ 63487 h 76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5426" h="76588">
                      <a:moveTo>
                        <a:pt x="70763" y="63487"/>
                      </a:moveTo>
                      <a:cubicBezTo>
                        <a:pt x="46006" y="59960"/>
                        <a:pt x="21303" y="52853"/>
                        <a:pt x="4763" y="35113"/>
                      </a:cubicBezTo>
                      <a:cubicBezTo>
                        <a:pt x="4442" y="34797"/>
                        <a:pt x="4016" y="34639"/>
                        <a:pt x="3589" y="34428"/>
                      </a:cubicBezTo>
                      <a:cubicBezTo>
                        <a:pt x="1294" y="38271"/>
                        <a:pt x="-360" y="42325"/>
                        <a:pt x="67" y="46536"/>
                      </a:cubicBezTo>
                      <a:cubicBezTo>
                        <a:pt x="1081" y="56380"/>
                        <a:pt x="12926" y="63118"/>
                        <a:pt x="24291" y="67067"/>
                      </a:cubicBezTo>
                      <a:cubicBezTo>
                        <a:pt x="64147" y="80859"/>
                        <a:pt x="109979" y="77595"/>
                        <a:pt x="152504" y="70278"/>
                      </a:cubicBezTo>
                      <a:cubicBezTo>
                        <a:pt x="174059" y="66540"/>
                        <a:pt x="195882" y="61644"/>
                        <a:pt x="213649" y="51221"/>
                      </a:cubicBezTo>
                      <a:cubicBezTo>
                        <a:pt x="234618" y="38955"/>
                        <a:pt x="248116" y="19899"/>
                        <a:pt x="255426" y="0"/>
                      </a:cubicBezTo>
                      <a:cubicBezTo>
                        <a:pt x="211621" y="45536"/>
                        <a:pt x="142259" y="71172"/>
                        <a:pt x="70763" y="63487"/>
                      </a:cubicBezTo>
                      <a:close/>
                    </a:path>
                  </a:pathLst>
                </a:custGeom>
                <a:solidFill>
                  <a:srgbClr val="EC5A8D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D9BEF0-5963-5C1F-83C7-C8C7D2CCD828}"/>
                  </a:ext>
                </a:extLst>
              </p:cNvPr>
              <p:cNvSpPr/>
              <p:nvPr/>
            </p:nvSpPr>
            <p:spPr>
              <a:xfrm>
                <a:off x="9216083" y="5864796"/>
                <a:ext cx="171021" cy="526774"/>
              </a:xfrm>
              <a:custGeom>
                <a:avLst/>
                <a:gdLst>
                  <a:gd name="connsiteX0" fmla="*/ 171022 w 171021"/>
                  <a:gd name="connsiteY0" fmla="*/ 481799 h 526774"/>
                  <a:gd name="connsiteX1" fmla="*/ 144611 w 171021"/>
                  <a:gd name="connsiteY1" fmla="*/ 374778 h 526774"/>
                  <a:gd name="connsiteX2" fmla="*/ 151600 w 171021"/>
                  <a:gd name="connsiteY2" fmla="*/ 227011 h 526774"/>
                  <a:gd name="connsiteX3" fmla="*/ 151867 w 171021"/>
                  <a:gd name="connsiteY3" fmla="*/ 41289 h 526774"/>
                  <a:gd name="connsiteX4" fmla="*/ 59723 w 171021"/>
                  <a:gd name="connsiteY4" fmla="*/ 3597 h 526774"/>
                  <a:gd name="connsiteX5" fmla="*/ 12343 w 171021"/>
                  <a:gd name="connsiteY5" fmla="*/ 70295 h 526774"/>
                  <a:gd name="connsiteX6" fmla="*/ 71 w 171021"/>
                  <a:gd name="connsiteY6" fmla="*/ 377199 h 526774"/>
                  <a:gd name="connsiteX7" fmla="*/ 1565 w 171021"/>
                  <a:gd name="connsiteY7" fmla="*/ 392781 h 526774"/>
                  <a:gd name="connsiteX8" fmla="*/ 34005 w 171021"/>
                  <a:gd name="connsiteY8" fmla="*/ 524335 h 526774"/>
                  <a:gd name="connsiteX9" fmla="*/ 171022 w 171021"/>
                  <a:gd name="connsiteY9" fmla="*/ 481799 h 52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21" h="526774">
                    <a:moveTo>
                      <a:pt x="171022" y="481799"/>
                    </a:moveTo>
                    <a:lnTo>
                      <a:pt x="144611" y="374778"/>
                    </a:lnTo>
                    <a:cubicBezTo>
                      <a:pt x="145678" y="353089"/>
                      <a:pt x="148826" y="290129"/>
                      <a:pt x="151600" y="227011"/>
                    </a:cubicBezTo>
                    <a:cubicBezTo>
                      <a:pt x="159017" y="58608"/>
                      <a:pt x="157630" y="55292"/>
                      <a:pt x="151867" y="41289"/>
                    </a:cubicBezTo>
                    <a:cubicBezTo>
                      <a:pt x="138528" y="9019"/>
                      <a:pt x="97231" y="-7879"/>
                      <a:pt x="59723" y="3597"/>
                    </a:cubicBezTo>
                    <a:cubicBezTo>
                      <a:pt x="27016" y="13599"/>
                      <a:pt x="7861" y="41815"/>
                      <a:pt x="12343" y="70295"/>
                    </a:cubicBezTo>
                    <a:cubicBezTo>
                      <a:pt x="13197" y="95352"/>
                      <a:pt x="6847" y="244014"/>
                      <a:pt x="71" y="377199"/>
                    </a:cubicBezTo>
                    <a:cubicBezTo>
                      <a:pt x="-196" y="382411"/>
                      <a:pt x="285" y="387675"/>
                      <a:pt x="1565" y="392781"/>
                    </a:cubicBezTo>
                    <a:lnTo>
                      <a:pt x="34005" y="524335"/>
                    </a:lnTo>
                    <a:cubicBezTo>
                      <a:pt x="84960" y="533810"/>
                      <a:pt x="137088" y="514859"/>
                      <a:pt x="171022" y="481799"/>
                    </a:cubicBezTo>
                    <a:close/>
                  </a:path>
                </a:pathLst>
              </a:custGeom>
              <a:solidFill>
                <a:srgbClr val="FDDC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D725E027-FEF0-D9EF-C1CB-AF65456BB963}"/>
                  </a:ext>
                </a:extLst>
              </p:cNvPr>
              <p:cNvSpPr/>
              <p:nvPr/>
            </p:nvSpPr>
            <p:spPr>
              <a:xfrm>
                <a:off x="9224371" y="5864849"/>
                <a:ext cx="148403" cy="220311"/>
              </a:xfrm>
              <a:custGeom>
                <a:avLst/>
                <a:gdLst>
                  <a:gd name="connsiteX0" fmla="*/ 144380 w 148403"/>
                  <a:gd name="connsiteY0" fmla="*/ 203058 h 220311"/>
                  <a:gd name="connsiteX1" fmla="*/ 143579 w 148403"/>
                  <a:gd name="connsiteY1" fmla="*/ 41289 h 220311"/>
                  <a:gd name="connsiteX2" fmla="*/ 51435 w 148403"/>
                  <a:gd name="connsiteY2" fmla="*/ 3597 h 220311"/>
                  <a:gd name="connsiteX3" fmla="*/ 4055 w 148403"/>
                  <a:gd name="connsiteY3" fmla="*/ 70295 h 220311"/>
                  <a:gd name="connsiteX4" fmla="*/ 0 w 148403"/>
                  <a:gd name="connsiteY4" fmla="*/ 201584 h 220311"/>
                  <a:gd name="connsiteX5" fmla="*/ 144380 w 148403"/>
                  <a:gd name="connsiteY5" fmla="*/ 203058 h 22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403" h="220311">
                    <a:moveTo>
                      <a:pt x="144380" y="203058"/>
                    </a:moveTo>
                    <a:cubicBezTo>
                      <a:pt x="150569" y="58240"/>
                      <a:pt x="149075" y="54555"/>
                      <a:pt x="143579" y="41289"/>
                    </a:cubicBezTo>
                    <a:cubicBezTo>
                      <a:pt x="130240" y="9019"/>
                      <a:pt x="88943" y="-7879"/>
                      <a:pt x="51435" y="3597"/>
                    </a:cubicBezTo>
                    <a:cubicBezTo>
                      <a:pt x="18728" y="13599"/>
                      <a:pt x="-427" y="41815"/>
                      <a:pt x="4055" y="70295"/>
                    </a:cubicBezTo>
                    <a:cubicBezTo>
                      <a:pt x="4535" y="84140"/>
                      <a:pt x="2828" y="135729"/>
                      <a:pt x="0" y="201584"/>
                    </a:cubicBezTo>
                    <a:cubicBezTo>
                      <a:pt x="43218" y="231170"/>
                      <a:pt x="95239" y="221062"/>
                      <a:pt x="144380" y="203058"/>
                    </a:cubicBezTo>
                    <a:close/>
                  </a:path>
                </a:pathLst>
              </a:custGeom>
              <a:solidFill>
                <a:srgbClr val="FDDCBE">
                  <a:alpha val="89000"/>
                </a:srgbClr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2BF085D-EDE3-8D02-E16D-4C1D8A001D5A}"/>
                  </a:ext>
                </a:extLst>
              </p:cNvPr>
              <p:cNvSpPr/>
              <p:nvPr/>
            </p:nvSpPr>
            <p:spPr>
              <a:xfrm>
                <a:off x="9248109" y="6715355"/>
                <a:ext cx="205636" cy="72983"/>
              </a:xfrm>
              <a:custGeom>
                <a:avLst/>
                <a:gdLst>
                  <a:gd name="connsiteX0" fmla="*/ 192298 w 205636"/>
                  <a:gd name="connsiteY0" fmla="*/ 20952 h 72983"/>
                  <a:gd name="connsiteX1" fmla="*/ 39702 w 205636"/>
                  <a:gd name="connsiteY1" fmla="*/ 35112 h 72983"/>
                  <a:gd name="connsiteX2" fmla="*/ 1979 w 205636"/>
                  <a:gd name="connsiteY2" fmla="*/ 0 h 72983"/>
                  <a:gd name="connsiteX3" fmla="*/ 1499 w 205636"/>
                  <a:gd name="connsiteY3" fmla="*/ 24584 h 72983"/>
                  <a:gd name="connsiteX4" fmla="*/ 37247 w 205636"/>
                  <a:gd name="connsiteY4" fmla="*/ 55274 h 72983"/>
                  <a:gd name="connsiteX5" fmla="*/ 91563 w 205636"/>
                  <a:gd name="connsiteY5" fmla="*/ 70909 h 72983"/>
                  <a:gd name="connsiteX6" fmla="*/ 177999 w 205636"/>
                  <a:gd name="connsiteY6" fmla="*/ 56011 h 72983"/>
                  <a:gd name="connsiteX7" fmla="*/ 205637 w 205636"/>
                  <a:gd name="connsiteY7" fmla="*/ 2738 h 72983"/>
                  <a:gd name="connsiteX8" fmla="*/ 192298 w 205636"/>
                  <a:gd name="connsiteY8" fmla="*/ 20952 h 7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636" h="72983">
                    <a:moveTo>
                      <a:pt x="192298" y="20952"/>
                    </a:moveTo>
                    <a:cubicBezTo>
                      <a:pt x="151054" y="59960"/>
                      <a:pt x="89215" y="56432"/>
                      <a:pt x="39702" y="35112"/>
                    </a:cubicBezTo>
                    <a:cubicBezTo>
                      <a:pt x="23855" y="28322"/>
                      <a:pt x="8062" y="15635"/>
                      <a:pt x="1979" y="0"/>
                    </a:cubicBezTo>
                    <a:cubicBezTo>
                      <a:pt x="112" y="8159"/>
                      <a:pt x="-1115" y="16582"/>
                      <a:pt x="1499" y="24584"/>
                    </a:cubicBezTo>
                    <a:cubicBezTo>
                      <a:pt x="6141" y="38692"/>
                      <a:pt x="21614" y="48431"/>
                      <a:pt x="37247" y="55274"/>
                    </a:cubicBezTo>
                    <a:cubicBezTo>
                      <a:pt x="54268" y="62697"/>
                      <a:pt x="72675" y="68014"/>
                      <a:pt x="91563" y="70909"/>
                    </a:cubicBezTo>
                    <a:cubicBezTo>
                      <a:pt x="121655" y="75542"/>
                      <a:pt x="155696" y="73173"/>
                      <a:pt x="177999" y="56011"/>
                    </a:cubicBezTo>
                    <a:cubicBezTo>
                      <a:pt x="195499" y="42535"/>
                      <a:pt x="202489" y="22794"/>
                      <a:pt x="205637" y="2738"/>
                    </a:cubicBezTo>
                    <a:cubicBezTo>
                      <a:pt x="201528" y="9002"/>
                      <a:pt x="197153" y="15108"/>
                      <a:pt x="192298" y="20952"/>
                    </a:cubicBezTo>
                    <a:close/>
                  </a:path>
                </a:pathLst>
              </a:custGeom>
              <a:solidFill>
                <a:srgbClr val="EC5A8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3FED05D1-C550-E6EC-E7D2-605B747E26F5}"/>
                  </a:ext>
                </a:extLst>
              </p:cNvPr>
              <p:cNvSpPr/>
              <p:nvPr/>
            </p:nvSpPr>
            <p:spPr>
              <a:xfrm>
                <a:off x="9250088" y="6532212"/>
                <a:ext cx="206878" cy="233936"/>
              </a:xfrm>
              <a:custGeom>
                <a:avLst/>
                <a:gdLst>
                  <a:gd name="connsiteX0" fmla="*/ 37722 w 206878"/>
                  <a:gd name="connsiteY0" fmla="*/ 218255 h 233936"/>
                  <a:gd name="connsiteX1" fmla="*/ 190319 w 206878"/>
                  <a:gd name="connsiteY1" fmla="*/ 204094 h 233936"/>
                  <a:gd name="connsiteX2" fmla="*/ 203604 w 206878"/>
                  <a:gd name="connsiteY2" fmla="*/ 185932 h 233936"/>
                  <a:gd name="connsiteX3" fmla="*/ 205472 w 206878"/>
                  <a:gd name="connsiteY3" fmla="*/ 169192 h 233936"/>
                  <a:gd name="connsiteX4" fmla="*/ 188825 w 206878"/>
                  <a:gd name="connsiteY4" fmla="*/ 0 h 233936"/>
                  <a:gd name="connsiteX5" fmla="*/ 173832 w 206878"/>
                  <a:gd name="connsiteY5" fmla="*/ 65803 h 233936"/>
                  <a:gd name="connsiteX6" fmla="*/ 140858 w 206878"/>
                  <a:gd name="connsiteY6" fmla="*/ 69330 h 233936"/>
                  <a:gd name="connsiteX7" fmla="*/ 62479 w 206878"/>
                  <a:gd name="connsiteY7" fmla="*/ 44535 h 233936"/>
                  <a:gd name="connsiteX8" fmla="*/ 36548 w 206878"/>
                  <a:gd name="connsiteY8" fmla="*/ 63381 h 233936"/>
                  <a:gd name="connsiteX9" fmla="*/ 35001 w 206878"/>
                  <a:gd name="connsiteY9" fmla="*/ 69961 h 233936"/>
                  <a:gd name="connsiteX10" fmla="*/ 640 w 206878"/>
                  <a:gd name="connsiteY10" fmla="*/ 180405 h 233936"/>
                  <a:gd name="connsiteX11" fmla="*/ 0 w 206878"/>
                  <a:gd name="connsiteY11" fmla="*/ 183142 h 233936"/>
                  <a:gd name="connsiteX12" fmla="*/ 37722 w 206878"/>
                  <a:gd name="connsiteY12" fmla="*/ 218255 h 23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6878" h="233936">
                    <a:moveTo>
                      <a:pt x="37722" y="218255"/>
                    </a:moveTo>
                    <a:cubicBezTo>
                      <a:pt x="87236" y="239522"/>
                      <a:pt x="149075" y="243049"/>
                      <a:pt x="190319" y="204094"/>
                    </a:cubicBezTo>
                    <a:cubicBezTo>
                      <a:pt x="195174" y="198251"/>
                      <a:pt x="199549" y="192197"/>
                      <a:pt x="203604" y="185932"/>
                    </a:cubicBezTo>
                    <a:cubicBezTo>
                      <a:pt x="204458" y="180352"/>
                      <a:pt x="205098" y="174719"/>
                      <a:pt x="205472" y="169192"/>
                    </a:cubicBezTo>
                    <a:cubicBezTo>
                      <a:pt x="209793" y="112602"/>
                      <a:pt x="204138" y="55379"/>
                      <a:pt x="188825" y="0"/>
                    </a:cubicBezTo>
                    <a:cubicBezTo>
                      <a:pt x="190959" y="22215"/>
                      <a:pt x="187277" y="44535"/>
                      <a:pt x="173832" y="65803"/>
                    </a:cubicBezTo>
                    <a:cubicBezTo>
                      <a:pt x="169723" y="69330"/>
                      <a:pt x="157345" y="79963"/>
                      <a:pt x="140858" y="69330"/>
                    </a:cubicBezTo>
                    <a:cubicBezTo>
                      <a:pt x="111993" y="55169"/>
                      <a:pt x="95506" y="30322"/>
                      <a:pt x="62479" y="44535"/>
                    </a:cubicBezTo>
                    <a:cubicBezTo>
                      <a:pt x="53996" y="46957"/>
                      <a:pt x="43591" y="54379"/>
                      <a:pt x="36548" y="63381"/>
                    </a:cubicBezTo>
                    <a:cubicBezTo>
                      <a:pt x="36015" y="65592"/>
                      <a:pt x="35535" y="67803"/>
                      <a:pt x="35001" y="69961"/>
                    </a:cubicBezTo>
                    <a:cubicBezTo>
                      <a:pt x="25504" y="107180"/>
                      <a:pt x="9871" y="143134"/>
                      <a:pt x="640" y="180405"/>
                    </a:cubicBezTo>
                    <a:cubicBezTo>
                      <a:pt x="427" y="181300"/>
                      <a:pt x="213" y="182248"/>
                      <a:pt x="0" y="183142"/>
                    </a:cubicBezTo>
                    <a:cubicBezTo>
                      <a:pt x="6083" y="198777"/>
                      <a:pt x="21876" y="211464"/>
                      <a:pt x="37722" y="218255"/>
                    </a:cubicBezTo>
                    <a:close/>
                  </a:path>
                </a:pathLst>
              </a:custGeom>
              <a:solidFill>
                <a:srgbClr val="F59FB7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2BACDD2-5C41-D288-0E4F-E18996744FAD}"/>
                  </a:ext>
                </a:extLst>
              </p:cNvPr>
              <p:cNvSpPr/>
              <p:nvPr/>
            </p:nvSpPr>
            <p:spPr>
              <a:xfrm>
                <a:off x="9250035" y="6346648"/>
                <a:ext cx="189447" cy="259499"/>
              </a:xfrm>
              <a:custGeom>
                <a:avLst/>
                <a:gdLst>
                  <a:gd name="connsiteX0" fmla="*/ 62533 w 189447"/>
                  <a:gd name="connsiteY0" fmla="*/ 230099 h 259499"/>
                  <a:gd name="connsiteX1" fmla="*/ 140912 w 189447"/>
                  <a:gd name="connsiteY1" fmla="*/ 254894 h 259499"/>
                  <a:gd name="connsiteX2" fmla="*/ 173885 w 189447"/>
                  <a:gd name="connsiteY2" fmla="*/ 251367 h 259499"/>
                  <a:gd name="connsiteX3" fmla="*/ 188878 w 189447"/>
                  <a:gd name="connsiteY3" fmla="*/ 185564 h 259499"/>
                  <a:gd name="connsiteX4" fmla="*/ 178047 w 189447"/>
                  <a:gd name="connsiteY4" fmla="*/ 151031 h 259499"/>
                  <a:gd name="connsiteX5" fmla="*/ 168176 w 189447"/>
                  <a:gd name="connsiteY5" fmla="*/ 126184 h 259499"/>
                  <a:gd name="connsiteX6" fmla="*/ 137070 w 189447"/>
                  <a:gd name="connsiteY6" fmla="*/ 0 h 259499"/>
                  <a:gd name="connsiteX7" fmla="*/ 0 w 189447"/>
                  <a:gd name="connsiteY7" fmla="*/ 42588 h 259499"/>
                  <a:gd name="connsiteX8" fmla="*/ 42257 w 189447"/>
                  <a:gd name="connsiteY8" fmla="*/ 213833 h 259499"/>
                  <a:gd name="connsiteX9" fmla="*/ 36602 w 189447"/>
                  <a:gd name="connsiteY9" fmla="*/ 248998 h 259499"/>
                  <a:gd name="connsiteX10" fmla="*/ 62533 w 189447"/>
                  <a:gd name="connsiteY10" fmla="*/ 230099 h 259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9447" h="259499">
                    <a:moveTo>
                      <a:pt x="62533" y="230099"/>
                    </a:moveTo>
                    <a:cubicBezTo>
                      <a:pt x="95506" y="215939"/>
                      <a:pt x="111993" y="240733"/>
                      <a:pt x="140912" y="254894"/>
                    </a:cubicBezTo>
                    <a:cubicBezTo>
                      <a:pt x="157398" y="265528"/>
                      <a:pt x="169777" y="254894"/>
                      <a:pt x="173885" y="251367"/>
                    </a:cubicBezTo>
                    <a:cubicBezTo>
                      <a:pt x="187384" y="230099"/>
                      <a:pt x="191012" y="207779"/>
                      <a:pt x="188878" y="185564"/>
                    </a:cubicBezTo>
                    <a:cubicBezTo>
                      <a:pt x="185677" y="173983"/>
                      <a:pt x="182102" y="162454"/>
                      <a:pt x="178047" y="151031"/>
                    </a:cubicBezTo>
                    <a:cubicBezTo>
                      <a:pt x="175112" y="142661"/>
                      <a:pt x="171858" y="134343"/>
                      <a:pt x="168176" y="126184"/>
                    </a:cubicBezTo>
                    <a:lnTo>
                      <a:pt x="137070" y="0"/>
                    </a:lnTo>
                    <a:cubicBezTo>
                      <a:pt x="103136" y="33059"/>
                      <a:pt x="51008" y="52011"/>
                      <a:pt x="0" y="42588"/>
                    </a:cubicBezTo>
                    <a:lnTo>
                      <a:pt x="42257" y="213833"/>
                    </a:lnTo>
                    <a:cubicBezTo>
                      <a:pt x="41297" y="225625"/>
                      <a:pt x="39270" y="237417"/>
                      <a:pt x="36602" y="248998"/>
                    </a:cubicBezTo>
                    <a:cubicBezTo>
                      <a:pt x="43645" y="239943"/>
                      <a:pt x="54049" y="232521"/>
                      <a:pt x="62533" y="230099"/>
                    </a:cubicBezTo>
                    <a:close/>
                  </a:path>
                </a:pathLst>
              </a:custGeom>
              <a:solidFill>
                <a:srgbClr val="FFFDE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1B9A38-E928-8BBB-3EC5-8E5B0E790F4E}"/>
                  </a:ext>
                </a:extLst>
              </p:cNvPr>
              <p:cNvSpPr/>
              <p:nvPr/>
            </p:nvSpPr>
            <p:spPr>
              <a:xfrm>
                <a:off x="8973387" y="5065387"/>
                <a:ext cx="5335" cy="105"/>
              </a:xfrm>
              <a:custGeom>
                <a:avLst/>
                <a:gdLst>
                  <a:gd name="connsiteX0" fmla="*/ 0 w 5335"/>
                  <a:gd name="connsiteY0" fmla="*/ 0 h 105"/>
                  <a:gd name="connsiteX1" fmla="*/ 0 w 5335"/>
                  <a:gd name="connsiteY1" fmla="*/ 105 h 105"/>
                  <a:gd name="connsiteX2" fmla="*/ 0 w 5335"/>
                  <a:gd name="connsiteY2" fmla="*/ 0 h 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5" h="105">
                    <a:moveTo>
                      <a:pt x="0" y="0"/>
                    </a:moveTo>
                    <a:cubicBezTo>
                      <a:pt x="0" y="0"/>
                      <a:pt x="0" y="53"/>
                      <a:pt x="0" y="105"/>
                    </a:cubicBezTo>
                    <a:cubicBezTo>
                      <a:pt x="0" y="53"/>
                      <a:pt x="0" y="53"/>
                      <a:pt x="0" y="0"/>
                    </a:cubicBezTo>
                    <a:close/>
                  </a:path>
                </a:pathLst>
              </a:custGeom>
              <a:solidFill>
                <a:srgbClr val="FDDC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3614AE-5291-CAB4-D73F-F0652F07B8D9}"/>
                  </a:ext>
                </a:extLst>
              </p:cNvPr>
              <p:cNvSpPr/>
              <p:nvPr/>
            </p:nvSpPr>
            <p:spPr>
              <a:xfrm>
                <a:off x="8973387" y="5065335"/>
                <a:ext cx="5335" cy="23"/>
              </a:xfrm>
              <a:custGeom>
                <a:avLst/>
                <a:gdLst>
                  <a:gd name="connsiteX0" fmla="*/ 0 w 5335"/>
                  <a:gd name="connsiteY0" fmla="*/ 0 h 23"/>
                  <a:gd name="connsiteX1" fmla="*/ 0 w 5335"/>
                  <a:gd name="connsiteY1" fmla="*/ 0 h 23"/>
                  <a:gd name="connsiteX2" fmla="*/ 0 w 5335"/>
                  <a:gd name="connsiteY2" fmla="*/ 0 h 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5" h="23">
                    <a:moveTo>
                      <a:pt x="0" y="0"/>
                    </a:moveTo>
                    <a:cubicBezTo>
                      <a:pt x="0" y="0"/>
                      <a:pt x="0" y="53"/>
                      <a:pt x="0" y="0"/>
                    </a:cubicBezTo>
                    <a:cubicBezTo>
                      <a:pt x="0" y="5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DDC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B077D59C-1501-8AF8-309A-03056FC681DE}"/>
                  </a:ext>
                </a:extLst>
              </p:cNvPr>
              <p:cNvSpPr/>
              <p:nvPr/>
            </p:nvSpPr>
            <p:spPr>
              <a:xfrm>
                <a:off x="8955940" y="4979370"/>
                <a:ext cx="481158" cy="851699"/>
              </a:xfrm>
              <a:custGeom>
                <a:avLst/>
                <a:gdLst>
                  <a:gd name="connsiteX0" fmla="*/ 481159 w 481158"/>
                  <a:gd name="connsiteY0" fmla="*/ 161191 h 851699"/>
                  <a:gd name="connsiteX1" fmla="*/ 355667 w 481158"/>
                  <a:gd name="connsiteY1" fmla="*/ 4106 h 851699"/>
                  <a:gd name="connsiteX2" fmla="*/ 184289 w 481158"/>
                  <a:gd name="connsiteY2" fmla="*/ 81596 h 851699"/>
                  <a:gd name="connsiteX3" fmla="*/ 136430 w 481158"/>
                  <a:gd name="connsiteY3" fmla="*/ 0 h 851699"/>
                  <a:gd name="connsiteX4" fmla="*/ 0 w 481158"/>
                  <a:gd name="connsiteY4" fmla="*/ 149451 h 851699"/>
                  <a:gd name="connsiteX5" fmla="*/ 22089 w 481158"/>
                  <a:gd name="connsiteY5" fmla="*/ 607018 h 851699"/>
                  <a:gd name="connsiteX6" fmla="*/ 242554 w 481158"/>
                  <a:gd name="connsiteY6" fmla="*/ 851700 h 851699"/>
                  <a:gd name="connsiteX7" fmla="*/ 242554 w 481158"/>
                  <a:gd name="connsiteY7" fmla="*/ 851700 h 851699"/>
                  <a:gd name="connsiteX8" fmla="*/ 467073 w 481158"/>
                  <a:gd name="connsiteY8" fmla="*/ 608440 h 851699"/>
                  <a:gd name="connsiteX9" fmla="*/ 481159 w 481158"/>
                  <a:gd name="connsiteY9" fmla="*/ 161191 h 85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1158" h="851699">
                    <a:moveTo>
                      <a:pt x="481159" y="161191"/>
                    </a:moveTo>
                    <a:cubicBezTo>
                      <a:pt x="481159" y="68277"/>
                      <a:pt x="431432" y="23057"/>
                      <a:pt x="355667" y="4106"/>
                    </a:cubicBezTo>
                    <a:cubicBezTo>
                      <a:pt x="345796" y="73910"/>
                      <a:pt x="249596" y="117813"/>
                      <a:pt x="184289" y="81596"/>
                    </a:cubicBezTo>
                    <a:cubicBezTo>
                      <a:pt x="156171" y="65750"/>
                      <a:pt x="135576" y="35060"/>
                      <a:pt x="136430" y="0"/>
                    </a:cubicBezTo>
                    <a:cubicBezTo>
                      <a:pt x="55169" y="14371"/>
                      <a:pt x="0" y="53379"/>
                      <a:pt x="0" y="149451"/>
                    </a:cubicBezTo>
                    <a:lnTo>
                      <a:pt x="22089" y="607018"/>
                    </a:lnTo>
                    <a:cubicBezTo>
                      <a:pt x="22089" y="740782"/>
                      <a:pt x="106924" y="851700"/>
                      <a:pt x="242554" y="851700"/>
                    </a:cubicBezTo>
                    <a:lnTo>
                      <a:pt x="242554" y="851700"/>
                    </a:lnTo>
                    <a:cubicBezTo>
                      <a:pt x="378130" y="851700"/>
                      <a:pt x="467073" y="742204"/>
                      <a:pt x="467073" y="608440"/>
                    </a:cubicBezTo>
                    <a:lnTo>
                      <a:pt x="481159" y="161191"/>
                    </a:lnTo>
                    <a:close/>
                  </a:path>
                </a:pathLst>
              </a:custGeom>
              <a:solidFill>
                <a:srgbClr val="F0699A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F2461BAA-E4F9-B461-0CF6-6C32F9940A58}"/>
                  </a:ext>
                </a:extLst>
              </p:cNvPr>
              <p:cNvSpPr/>
              <p:nvPr/>
            </p:nvSpPr>
            <p:spPr>
              <a:xfrm>
                <a:off x="8975681" y="5091393"/>
                <a:ext cx="461417" cy="739676"/>
              </a:xfrm>
              <a:custGeom>
                <a:avLst/>
                <a:gdLst>
                  <a:gd name="connsiteX0" fmla="*/ 455868 w 461417"/>
                  <a:gd name="connsiteY0" fmla="*/ 0 h 739676"/>
                  <a:gd name="connsiteX1" fmla="*/ 415798 w 461417"/>
                  <a:gd name="connsiteY1" fmla="*/ 170403 h 739676"/>
                  <a:gd name="connsiteX2" fmla="*/ 340887 w 461417"/>
                  <a:gd name="connsiteY2" fmla="*/ 234469 h 739676"/>
                  <a:gd name="connsiteX3" fmla="*/ 380851 w 461417"/>
                  <a:gd name="connsiteY3" fmla="*/ 342859 h 739676"/>
                  <a:gd name="connsiteX4" fmla="*/ 270992 w 461417"/>
                  <a:gd name="connsiteY4" fmla="*/ 451250 h 739676"/>
                  <a:gd name="connsiteX5" fmla="*/ 0 w 461417"/>
                  <a:gd name="connsiteY5" fmla="*/ 445670 h 739676"/>
                  <a:gd name="connsiteX6" fmla="*/ 2401 w 461417"/>
                  <a:gd name="connsiteY6" fmla="*/ 494995 h 739676"/>
                  <a:gd name="connsiteX7" fmla="*/ 222865 w 461417"/>
                  <a:gd name="connsiteY7" fmla="*/ 739677 h 739676"/>
                  <a:gd name="connsiteX8" fmla="*/ 447331 w 461417"/>
                  <a:gd name="connsiteY8" fmla="*/ 496417 h 739676"/>
                  <a:gd name="connsiteX9" fmla="*/ 461417 w 461417"/>
                  <a:gd name="connsiteY9" fmla="*/ 49220 h 739676"/>
                  <a:gd name="connsiteX10" fmla="*/ 455868 w 461417"/>
                  <a:gd name="connsiteY10" fmla="*/ 0 h 739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417" h="739676">
                    <a:moveTo>
                      <a:pt x="455868" y="0"/>
                    </a:moveTo>
                    <a:cubicBezTo>
                      <a:pt x="456242" y="58538"/>
                      <a:pt x="455762" y="122235"/>
                      <a:pt x="415798" y="170403"/>
                    </a:cubicBezTo>
                    <a:cubicBezTo>
                      <a:pt x="390828" y="195040"/>
                      <a:pt x="345903" y="199935"/>
                      <a:pt x="340887" y="234469"/>
                    </a:cubicBezTo>
                    <a:cubicBezTo>
                      <a:pt x="335872" y="273898"/>
                      <a:pt x="390828" y="298534"/>
                      <a:pt x="380851" y="342859"/>
                    </a:cubicBezTo>
                    <a:cubicBezTo>
                      <a:pt x="365858" y="397028"/>
                      <a:pt x="320933" y="441406"/>
                      <a:pt x="270992" y="451250"/>
                    </a:cubicBezTo>
                    <a:cubicBezTo>
                      <a:pt x="181035" y="468990"/>
                      <a:pt x="87076" y="482730"/>
                      <a:pt x="0" y="445670"/>
                    </a:cubicBezTo>
                    <a:lnTo>
                      <a:pt x="2401" y="494995"/>
                    </a:lnTo>
                    <a:cubicBezTo>
                      <a:pt x="2401" y="628759"/>
                      <a:pt x="87236" y="739677"/>
                      <a:pt x="222865" y="739677"/>
                    </a:cubicBezTo>
                    <a:cubicBezTo>
                      <a:pt x="358495" y="739677"/>
                      <a:pt x="447331" y="630181"/>
                      <a:pt x="447331" y="496417"/>
                    </a:cubicBezTo>
                    <a:lnTo>
                      <a:pt x="461417" y="49220"/>
                    </a:lnTo>
                    <a:cubicBezTo>
                      <a:pt x="461417" y="31006"/>
                      <a:pt x="459496" y="14687"/>
                      <a:pt x="455868" y="0"/>
                    </a:cubicBezTo>
                    <a:close/>
                  </a:path>
                </a:pathLst>
              </a:custGeom>
              <a:solidFill>
                <a:srgbClr val="D85888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2E0295C-E156-3DE3-55D0-28D23FAF55D5}"/>
                  </a:ext>
                </a:extLst>
              </p:cNvPr>
              <p:cNvSpPr/>
              <p:nvPr/>
            </p:nvSpPr>
            <p:spPr>
              <a:xfrm>
                <a:off x="9122675" y="4971895"/>
                <a:ext cx="167215" cy="67855"/>
              </a:xfrm>
              <a:custGeom>
                <a:avLst/>
                <a:gdLst>
                  <a:gd name="connsiteX0" fmla="*/ 69255 w 167215"/>
                  <a:gd name="connsiteY0" fmla="*/ 67856 h 67855"/>
                  <a:gd name="connsiteX1" fmla="*/ 167216 w 167215"/>
                  <a:gd name="connsiteY1" fmla="*/ 7054 h 67855"/>
                  <a:gd name="connsiteX2" fmla="*/ 75871 w 167215"/>
                  <a:gd name="connsiteY2" fmla="*/ 0 h 67855"/>
                  <a:gd name="connsiteX3" fmla="*/ 0 w 167215"/>
                  <a:gd name="connsiteY3" fmla="*/ 3369 h 67855"/>
                  <a:gd name="connsiteX4" fmla="*/ 69255 w 167215"/>
                  <a:gd name="connsiteY4" fmla="*/ 67856 h 67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215" h="67855">
                    <a:moveTo>
                      <a:pt x="69255" y="67856"/>
                    </a:moveTo>
                    <a:cubicBezTo>
                      <a:pt x="110019" y="67856"/>
                      <a:pt x="158519" y="48799"/>
                      <a:pt x="167216" y="7054"/>
                    </a:cubicBezTo>
                    <a:cubicBezTo>
                      <a:pt x="139311" y="2106"/>
                      <a:pt x="108578" y="0"/>
                      <a:pt x="75871" y="0"/>
                    </a:cubicBezTo>
                    <a:cubicBezTo>
                      <a:pt x="49300" y="0"/>
                      <a:pt x="23850" y="948"/>
                      <a:pt x="0" y="3369"/>
                    </a:cubicBezTo>
                    <a:cubicBezTo>
                      <a:pt x="373" y="41219"/>
                      <a:pt x="32920" y="63855"/>
                      <a:pt x="69255" y="67856"/>
                    </a:cubicBezTo>
                    <a:close/>
                  </a:path>
                </a:pathLst>
              </a:custGeom>
              <a:solidFill>
                <a:srgbClr val="FDDC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D50A391-B516-67BD-50BD-19CF94900645}"/>
                  </a:ext>
                </a:extLst>
              </p:cNvPr>
              <p:cNvSpPr/>
              <p:nvPr/>
            </p:nvSpPr>
            <p:spPr>
              <a:xfrm>
                <a:off x="9092344" y="4975264"/>
                <a:ext cx="219262" cy="98691"/>
              </a:xfrm>
              <a:custGeom>
                <a:avLst/>
                <a:gdLst>
                  <a:gd name="connsiteX0" fmla="*/ 197547 w 219262"/>
                  <a:gd name="connsiteY0" fmla="*/ 3685 h 98691"/>
                  <a:gd name="connsiteX1" fmla="*/ 99587 w 219262"/>
                  <a:gd name="connsiteY1" fmla="*/ 64487 h 98691"/>
                  <a:gd name="connsiteX2" fmla="*/ 30331 w 219262"/>
                  <a:gd name="connsiteY2" fmla="*/ 0 h 98691"/>
                  <a:gd name="connsiteX3" fmla="*/ 26 w 219262"/>
                  <a:gd name="connsiteY3" fmla="*/ 4106 h 98691"/>
                  <a:gd name="connsiteX4" fmla="*/ 47885 w 219262"/>
                  <a:gd name="connsiteY4" fmla="*/ 85702 h 98691"/>
                  <a:gd name="connsiteX5" fmla="*/ 219263 w 219262"/>
                  <a:gd name="connsiteY5" fmla="*/ 8212 h 98691"/>
                  <a:gd name="connsiteX6" fmla="*/ 197547 w 219262"/>
                  <a:gd name="connsiteY6" fmla="*/ 3685 h 9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262" h="98691">
                    <a:moveTo>
                      <a:pt x="197547" y="3685"/>
                    </a:moveTo>
                    <a:cubicBezTo>
                      <a:pt x="188850" y="45430"/>
                      <a:pt x="140404" y="64487"/>
                      <a:pt x="99587" y="64487"/>
                    </a:cubicBezTo>
                    <a:cubicBezTo>
                      <a:pt x="63252" y="60486"/>
                      <a:pt x="30705" y="37850"/>
                      <a:pt x="30331" y="0"/>
                    </a:cubicBezTo>
                    <a:cubicBezTo>
                      <a:pt x="19927" y="1053"/>
                      <a:pt x="9790" y="2422"/>
                      <a:pt x="26" y="4106"/>
                    </a:cubicBezTo>
                    <a:cubicBezTo>
                      <a:pt x="-828" y="39218"/>
                      <a:pt x="19767" y="69856"/>
                      <a:pt x="47885" y="85702"/>
                    </a:cubicBezTo>
                    <a:cubicBezTo>
                      <a:pt x="113192" y="121919"/>
                      <a:pt x="209392" y="78016"/>
                      <a:pt x="219263" y="8212"/>
                    </a:cubicBezTo>
                    <a:cubicBezTo>
                      <a:pt x="212273" y="6475"/>
                      <a:pt x="204964" y="5001"/>
                      <a:pt x="197547" y="3685"/>
                    </a:cubicBezTo>
                    <a:close/>
                  </a:path>
                </a:pathLst>
              </a:custGeom>
              <a:solidFill>
                <a:srgbClr val="F4C0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CAF5D464-9A79-76EA-939D-A931F52F112B}"/>
                  </a:ext>
                </a:extLst>
              </p:cNvPr>
              <p:cNvSpPr/>
              <p:nvPr/>
            </p:nvSpPr>
            <p:spPr>
              <a:xfrm>
                <a:off x="9140428" y="4898787"/>
                <a:ext cx="125628" cy="139741"/>
              </a:xfrm>
              <a:custGeom>
                <a:avLst/>
                <a:gdLst>
                  <a:gd name="connsiteX0" fmla="*/ 1509 w 125628"/>
                  <a:gd name="connsiteY0" fmla="*/ 96060 h 139741"/>
                  <a:gd name="connsiteX1" fmla="*/ 64949 w 125628"/>
                  <a:gd name="connsiteY1" fmla="*/ 139701 h 139741"/>
                  <a:gd name="connsiteX2" fmla="*/ 64949 w 125628"/>
                  <a:gd name="connsiteY2" fmla="*/ 139701 h 139741"/>
                  <a:gd name="connsiteX3" fmla="*/ 125614 w 125628"/>
                  <a:gd name="connsiteY3" fmla="*/ 92270 h 139741"/>
                  <a:gd name="connsiteX4" fmla="*/ 124120 w 125628"/>
                  <a:gd name="connsiteY4" fmla="*/ 43681 h 139741"/>
                  <a:gd name="connsiteX5" fmla="*/ 60627 w 125628"/>
                  <a:gd name="connsiteY5" fmla="*/ 41 h 139741"/>
                  <a:gd name="connsiteX6" fmla="*/ 60627 w 125628"/>
                  <a:gd name="connsiteY6" fmla="*/ 41 h 139741"/>
                  <a:gd name="connsiteX7" fmla="*/ 15 w 125628"/>
                  <a:gd name="connsiteY7" fmla="*/ 47471 h 139741"/>
                  <a:gd name="connsiteX8" fmla="*/ 1509 w 125628"/>
                  <a:gd name="connsiteY8" fmla="*/ 96060 h 139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628" h="139741">
                    <a:moveTo>
                      <a:pt x="1509" y="96060"/>
                    </a:moveTo>
                    <a:cubicBezTo>
                      <a:pt x="2309" y="121223"/>
                      <a:pt x="30694" y="140753"/>
                      <a:pt x="64949" y="139701"/>
                    </a:cubicBezTo>
                    <a:lnTo>
                      <a:pt x="64949" y="139701"/>
                    </a:lnTo>
                    <a:cubicBezTo>
                      <a:pt x="99256" y="138648"/>
                      <a:pt x="126361" y="117433"/>
                      <a:pt x="125614" y="92270"/>
                    </a:cubicBezTo>
                    <a:lnTo>
                      <a:pt x="124120" y="43681"/>
                    </a:lnTo>
                    <a:cubicBezTo>
                      <a:pt x="123319" y="18571"/>
                      <a:pt x="94934" y="-1012"/>
                      <a:pt x="60627" y="41"/>
                    </a:cubicBezTo>
                    <a:lnTo>
                      <a:pt x="60627" y="41"/>
                    </a:lnTo>
                    <a:cubicBezTo>
                      <a:pt x="26426" y="1093"/>
                      <a:pt x="-732" y="22308"/>
                      <a:pt x="15" y="47471"/>
                    </a:cubicBezTo>
                    <a:lnTo>
                      <a:pt x="1509" y="96060"/>
                    </a:lnTo>
                    <a:close/>
                  </a:path>
                </a:pathLst>
              </a:custGeom>
              <a:solidFill>
                <a:srgbClr val="FDDCBE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2" name="Graphic 4">
                <a:extLst>
                  <a:ext uri="{FF2B5EF4-FFF2-40B4-BE49-F238E27FC236}">
                    <a16:creationId xmlns:a16="http://schemas.microsoft.com/office/drawing/2014/main" id="{95BB50A0-F9DB-3728-AB69-E9B9375CF25D}"/>
                  </a:ext>
                </a:extLst>
              </p:cNvPr>
              <p:cNvGrpSpPr/>
              <p:nvPr/>
            </p:nvGrpSpPr>
            <p:grpSpPr>
              <a:xfrm>
                <a:off x="8468491" y="4674013"/>
                <a:ext cx="379598" cy="429368"/>
                <a:chOff x="8468491" y="4674013"/>
                <a:chExt cx="379598" cy="429368"/>
              </a:xfrm>
            </p:grpSpPr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5035BD8C-DC5E-E457-9549-C1700389E431}"/>
                    </a:ext>
                  </a:extLst>
                </p:cNvPr>
                <p:cNvSpPr/>
                <p:nvPr/>
              </p:nvSpPr>
              <p:spPr>
                <a:xfrm>
                  <a:off x="8468491" y="4917600"/>
                  <a:ext cx="187539" cy="185781"/>
                </a:xfrm>
                <a:custGeom>
                  <a:avLst/>
                  <a:gdLst>
                    <a:gd name="connsiteX0" fmla="*/ 151577 w 187539"/>
                    <a:gd name="connsiteY0" fmla="*/ 705 h 185781"/>
                    <a:gd name="connsiteX1" fmla="*/ 41238 w 187539"/>
                    <a:gd name="connsiteY1" fmla="*/ 19025 h 185781"/>
                    <a:gd name="connsiteX2" fmla="*/ 86590 w 187539"/>
                    <a:gd name="connsiteY2" fmla="*/ 61033 h 185781"/>
                    <a:gd name="connsiteX3" fmla="*/ 72451 w 187539"/>
                    <a:gd name="connsiteY3" fmla="*/ 163528 h 185781"/>
                    <a:gd name="connsiteX4" fmla="*/ 126500 w 187539"/>
                    <a:gd name="connsiteY4" fmla="*/ 102831 h 185781"/>
                    <a:gd name="connsiteX5" fmla="*/ 174253 w 187539"/>
                    <a:gd name="connsiteY5" fmla="*/ 155737 h 185781"/>
                    <a:gd name="connsiteX6" fmla="*/ 176014 w 187539"/>
                    <a:gd name="connsiteY6" fmla="*/ 9549 h 185781"/>
                    <a:gd name="connsiteX7" fmla="*/ 178415 w 187539"/>
                    <a:gd name="connsiteY7" fmla="*/ 20499 h 185781"/>
                    <a:gd name="connsiteX8" fmla="*/ 151577 w 187539"/>
                    <a:gd name="connsiteY8" fmla="*/ 705 h 185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7539" h="185781">
                      <a:moveTo>
                        <a:pt x="151577" y="705"/>
                      </a:moveTo>
                      <a:cubicBezTo>
                        <a:pt x="115989" y="-3085"/>
                        <a:pt x="74479" y="9180"/>
                        <a:pt x="41238" y="19025"/>
                      </a:cubicBezTo>
                      <a:cubicBezTo>
                        <a:pt x="-50266" y="48767"/>
                        <a:pt x="31207" y="75615"/>
                        <a:pt x="86590" y="61033"/>
                      </a:cubicBezTo>
                      <a:cubicBezTo>
                        <a:pt x="77947" y="74352"/>
                        <a:pt x="50789" y="154736"/>
                        <a:pt x="72451" y="163528"/>
                      </a:cubicBezTo>
                      <a:cubicBezTo>
                        <a:pt x="91446" y="172266"/>
                        <a:pt x="120578" y="116255"/>
                        <a:pt x="126500" y="102831"/>
                      </a:cubicBezTo>
                      <a:cubicBezTo>
                        <a:pt x="130768" y="140891"/>
                        <a:pt x="136211" y="233173"/>
                        <a:pt x="174253" y="155737"/>
                      </a:cubicBezTo>
                      <a:cubicBezTo>
                        <a:pt x="194795" y="113044"/>
                        <a:pt x="188392" y="53242"/>
                        <a:pt x="176014" y="9549"/>
                      </a:cubicBezTo>
                      <a:cubicBezTo>
                        <a:pt x="175907" y="12286"/>
                        <a:pt x="178575" y="15076"/>
                        <a:pt x="178415" y="20499"/>
                      </a:cubicBezTo>
                      <a:lnTo>
                        <a:pt x="151577" y="705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32" name="Graphic 4">
                  <a:extLst>
                    <a:ext uri="{FF2B5EF4-FFF2-40B4-BE49-F238E27FC236}">
                      <a16:creationId xmlns:a16="http://schemas.microsoft.com/office/drawing/2014/main" id="{B2EE696A-906A-50F5-E279-1810F06CE959}"/>
                    </a:ext>
                  </a:extLst>
                </p:cNvPr>
                <p:cNvGrpSpPr/>
                <p:nvPr/>
              </p:nvGrpSpPr>
              <p:grpSpPr>
                <a:xfrm>
                  <a:off x="8520339" y="4674013"/>
                  <a:ext cx="327750" cy="317358"/>
                  <a:chOff x="8520339" y="4674013"/>
                  <a:chExt cx="327750" cy="317358"/>
                </a:xfrm>
              </p:grpSpPr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F1EEC6F8-9947-FD5A-8DF8-2B070BB88738}"/>
                      </a:ext>
                    </a:extLst>
                  </p:cNvPr>
                  <p:cNvSpPr/>
                  <p:nvPr/>
                </p:nvSpPr>
                <p:spPr>
                  <a:xfrm>
                    <a:off x="8738389" y="4674013"/>
                    <a:ext cx="109700" cy="99087"/>
                  </a:xfrm>
                  <a:custGeom>
                    <a:avLst/>
                    <a:gdLst>
                      <a:gd name="connsiteX0" fmla="*/ 74932 w 109700"/>
                      <a:gd name="connsiteY0" fmla="*/ 25352 h 99087"/>
                      <a:gd name="connsiteX1" fmla="*/ 15121 w 109700"/>
                      <a:gd name="connsiteY1" fmla="*/ 86891 h 99087"/>
                      <a:gd name="connsiteX2" fmla="*/ 100383 w 109700"/>
                      <a:gd name="connsiteY2" fmla="*/ 71151 h 99087"/>
                      <a:gd name="connsiteX3" fmla="*/ 78774 w 109700"/>
                      <a:gd name="connsiteY3" fmla="*/ 20036 h 99087"/>
                      <a:gd name="connsiteX4" fmla="*/ 74932 w 109700"/>
                      <a:gd name="connsiteY4" fmla="*/ 25352 h 99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700" h="99087">
                        <a:moveTo>
                          <a:pt x="74932" y="25352"/>
                        </a:moveTo>
                        <a:cubicBezTo>
                          <a:pt x="89178" y="-34660"/>
                          <a:pt x="-43730" y="22457"/>
                          <a:pt x="15121" y="86891"/>
                        </a:cubicBezTo>
                        <a:cubicBezTo>
                          <a:pt x="39718" y="112370"/>
                          <a:pt x="81602" y="93419"/>
                          <a:pt x="100383" y="71151"/>
                        </a:cubicBezTo>
                        <a:cubicBezTo>
                          <a:pt x="116336" y="51884"/>
                          <a:pt x="113455" y="7401"/>
                          <a:pt x="78774" y="20036"/>
                        </a:cubicBezTo>
                        <a:lnTo>
                          <a:pt x="74932" y="25352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B116C125-014F-A481-B613-B1C35196EB97}"/>
                      </a:ext>
                    </a:extLst>
                  </p:cNvPr>
                  <p:cNvSpPr/>
                  <p:nvPr/>
                </p:nvSpPr>
                <p:spPr>
                  <a:xfrm>
                    <a:off x="8682511" y="4737246"/>
                    <a:ext cx="109718" cy="99065"/>
                  </a:xfrm>
                  <a:custGeom>
                    <a:avLst/>
                    <a:gdLst>
                      <a:gd name="connsiteX0" fmla="*/ 74947 w 109718"/>
                      <a:gd name="connsiteY0" fmla="*/ 25343 h 99065"/>
                      <a:gd name="connsiteX1" fmla="*/ 15136 w 109718"/>
                      <a:gd name="connsiteY1" fmla="*/ 86881 h 99065"/>
                      <a:gd name="connsiteX2" fmla="*/ 100398 w 109718"/>
                      <a:gd name="connsiteY2" fmla="*/ 71141 h 99065"/>
                      <a:gd name="connsiteX3" fmla="*/ 78842 w 109718"/>
                      <a:gd name="connsiteY3" fmla="*/ 20026 h 99065"/>
                      <a:gd name="connsiteX4" fmla="*/ 74947 w 109718"/>
                      <a:gd name="connsiteY4" fmla="*/ 25343 h 9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718" h="99065">
                        <a:moveTo>
                          <a:pt x="74947" y="25343"/>
                        </a:moveTo>
                        <a:cubicBezTo>
                          <a:pt x="89247" y="-34670"/>
                          <a:pt x="-43768" y="22500"/>
                          <a:pt x="15136" y="86881"/>
                        </a:cubicBezTo>
                        <a:cubicBezTo>
                          <a:pt x="39679" y="112360"/>
                          <a:pt x="81563" y="93356"/>
                          <a:pt x="100398" y="71141"/>
                        </a:cubicBezTo>
                        <a:cubicBezTo>
                          <a:pt x="116351" y="51822"/>
                          <a:pt x="113470" y="7392"/>
                          <a:pt x="78842" y="20026"/>
                        </a:cubicBezTo>
                        <a:lnTo>
                          <a:pt x="74947" y="25343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3CCEEEFF-5D4F-8022-6372-1DA3DBA47F47}"/>
                      </a:ext>
                    </a:extLst>
                  </p:cNvPr>
                  <p:cNvSpPr/>
                  <p:nvPr/>
                </p:nvSpPr>
                <p:spPr>
                  <a:xfrm>
                    <a:off x="8627943" y="4804471"/>
                    <a:ext cx="109670" cy="99063"/>
                  </a:xfrm>
                  <a:custGeom>
                    <a:avLst/>
                    <a:gdLst>
                      <a:gd name="connsiteX0" fmla="*/ 74879 w 109670"/>
                      <a:gd name="connsiteY0" fmla="*/ 25343 h 99063"/>
                      <a:gd name="connsiteX1" fmla="*/ 15121 w 109670"/>
                      <a:gd name="connsiteY1" fmla="*/ 86881 h 99063"/>
                      <a:gd name="connsiteX2" fmla="*/ 100330 w 109670"/>
                      <a:gd name="connsiteY2" fmla="*/ 71089 h 99063"/>
                      <a:gd name="connsiteX3" fmla="*/ 78721 w 109670"/>
                      <a:gd name="connsiteY3" fmla="*/ 20026 h 99063"/>
                      <a:gd name="connsiteX4" fmla="*/ 74879 w 109670"/>
                      <a:gd name="connsiteY4" fmla="*/ 25343 h 99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70" h="99063">
                        <a:moveTo>
                          <a:pt x="74879" y="25343"/>
                        </a:moveTo>
                        <a:cubicBezTo>
                          <a:pt x="89178" y="-34670"/>
                          <a:pt x="-43730" y="22500"/>
                          <a:pt x="15121" y="86881"/>
                        </a:cubicBezTo>
                        <a:cubicBezTo>
                          <a:pt x="39611" y="112360"/>
                          <a:pt x="81549" y="93356"/>
                          <a:pt x="100330" y="71089"/>
                        </a:cubicBezTo>
                        <a:cubicBezTo>
                          <a:pt x="116336" y="51822"/>
                          <a:pt x="113402" y="7339"/>
                          <a:pt x="78721" y="20026"/>
                        </a:cubicBezTo>
                        <a:lnTo>
                          <a:pt x="74879" y="25343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374A9B5D-026B-99AD-890D-82306DAD55A4}"/>
                      </a:ext>
                    </a:extLst>
                  </p:cNvPr>
                  <p:cNvSpPr/>
                  <p:nvPr/>
                </p:nvSpPr>
                <p:spPr>
                  <a:xfrm>
                    <a:off x="8592675" y="4848216"/>
                    <a:ext cx="109673" cy="99027"/>
                  </a:xfrm>
                  <a:custGeom>
                    <a:avLst/>
                    <a:gdLst>
                      <a:gd name="connsiteX0" fmla="*/ 74932 w 109673"/>
                      <a:gd name="connsiteY0" fmla="*/ 25343 h 99027"/>
                      <a:gd name="connsiteX1" fmla="*/ 15121 w 109673"/>
                      <a:gd name="connsiteY1" fmla="*/ 86881 h 99027"/>
                      <a:gd name="connsiteX2" fmla="*/ 100329 w 109673"/>
                      <a:gd name="connsiteY2" fmla="*/ 71089 h 99027"/>
                      <a:gd name="connsiteX3" fmla="*/ 78774 w 109673"/>
                      <a:gd name="connsiteY3" fmla="*/ 19973 h 99027"/>
                      <a:gd name="connsiteX4" fmla="*/ 74932 w 109673"/>
                      <a:gd name="connsiteY4" fmla="*/ 25343 h 99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673" h="99027">
                        <a:moveTo>
                          <a:pt x="74932" y="25343"/>
                        </a:moveTo>
                        <a:cubicBezTo>
                          <a:pt x="89178" y="-34670"/>
                          <a:pt x="-43730" y="22500"/>
                          <a:pt x="15121" y="86881"/>
                        </a:cubicBezTo>
                        <a:cubicBezTo>
                          <a:pt x="39718" y="112308"/>
                          <a:pt x="81602" y="93304"/>
                          <a:pt x="100329" y="71089"/>
                        </a:cubicBezTo>
                        <a:cubicBezTo>
                          <a:pt x="116336" y="51769"/>
                          <a:pt x="113401" y="7339"/>
                          <a:pt x="78774" y="19973"/>
                        </a:cubicBezTo>
                        <a:lnTo>
                          <a:pt x="74932" y="25343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A9CCFABB-B985-B9BA-37C1-676D7B9EE1CE}"/>
                      </a:ext>
                    </a:extLst>
                  </p:cNvPr>
                  <p:cNvSpPr/>
                  <p:nvPr/>
                </p:nvSpPr>
                <p:spPr>
                  <a:xfrm>
                    <a:off x="8520339" y="4827645"/>
                    <a:ext cx="205672" cy="163726"/>
                  </a:xfrm>
                  <a:custGeom>
                    <a:avLst/>
                    <a:gdLst>
                      <a:gd name="connsiteX0" fmla="*/ 205052 w 205672"/>
                      <a:gd name="connsiteY0" fmla="*/ 131299 h 163726"/>
                      <a:gd name="connsiteX1" fmla="*/ 108266 w 205672"/>
                      <a:gd name="connsiteY1" fmla="*/ 90291 h 163726"/>
                      <a:gd name="connsiteX2" fmla="*/ 93967 w 205672"/>
                      <a:gd name="connsiteY2" fmla="*/ 77131 h 163726"/>
                      <a:gd name="connsiteX3" fmla="*/ 85323 w 205672"/>
                      <a:gd name="connsiteY3" fmla="*/ 79710 h 163726"/>
                      <a:gd name="connsiteX4" fmla="*/ 61687 w 205672"/>
                      <a:gd name="connsiteY4" fmla="*/ 20540 h 163726"/>
                      <a:gd name="connsiteX5" fmla="*/ 1342 w 205672"/>
                      <a:gd name="connsiteY5" fmla="*/ 33437 h 163726"/>
                      <a:gd name="connsiteX6" fmla="*/ 79187 w 205672"/>
                      <a:gd name="connsiteY6" fmla="*/ 97924 h 163726"/>
                      <a:gd name="connsiteX7" fmla="*/ 78227 w 205672"/>
                      <a:gd name="connsiteY7" fmla="*/ 99504 h 163726"/>
                      <a:gd name="connsiteX8" fmla="*/ 79614 w 205672"/>
                      <a:gd name="connsiteY8" fmla="*/ 98924 h 163726"/>
                      <a:gd name="connsiteX9" fmla="*/ 92953 w 205672"/>
                      <a:gd name="connsiteY9" fmla="*/ 108769 h 163726"/>
                      <a:gd name="connsiteX10" fmla="*/ 98822 w 205672"/>
                      <a:gd name="connsiteY10" fmla="*/ 107716 h 163726"/>
                      <a:gd name="connsiteX11" fmla="*/ 142413 w 205672"/>
                      <a:gd name="connsiteY11" fmla="*/ 152304 h 163726"/>
                      <a:gd name="connsiteX12" fmla="*/ 205052 w 205672"/>
                      <a:gd name="connsiteY12" fmla="*/ 131299 h 1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5672" h="163726">
                        <a:moveTo>
                          <a:pt x="205052" y="131299"/>
                        </a:moveTo>
                        <a:cubicBezTo>
                          <a:pt x="200571" y="87554"/>
                          <a:pt x="148336" y="82711"/>
                          <a:pt x="108266" y="90291"/>
                        </a:cubicBezTo>
                        <a:cubicBezTo>
                          <a:pt x="107199" y="83026"/>
                          <a:pt x="101276" y="77341"/>
                          <a:pt x="93967" y="77131"/>
                        </a:cubicBezTo>
                        <a:cubicBezTo>
                          <a:pt x="90819" y="77025"/>
                          <a:pt x="87777" y="77973"/>
                          <a:pt x="85323" y="79710"/>
                        </a:cubicBezTo>
                        <a:cubicBezTo>
                          <a:pt x="78067" y="60601"/>
                          <a:pt x="71397" y="36649"/>
                          <a:pt x="61687" y="20540"/>
                        </a:cubicBezTo>
                        <a:cubicBezTo>
                          <a:pt x="44506" y="-3307"/>
                          <a:pt x="8331" y="-14678"/>
                          <a:pt x="1342" y="33437"/>
                        </a:cubicBezTo>
                        <a:cubicBezTo>
                          <a:pt x="-8849" y="88291"/>
                          <a:pt x="41145" y="101925"/>
                          <a:pt x="79187" y="97924"/>
                        </a:cubicBezTo>
                        <a:lnTo>
                          <a:pt x="78227" y="99504"/>
                        </a:lnTo>
                        <a:cubicBezTo>
                          <a:pt x="78707" y="99346"/>
                          <a:pt x="79134" y="99135"/>
                          <a:pt x="79614" y="98924"/>
                        </a:cubicBezTo>
                        <a:cubicBezTo>
                          <a:pt x="81748" y="104505"/>
                          <a:pt x="86870" y="108558"/>
                          <a:pt x="92953" y="108769"/>
                        </a:cubicBezTo>
                        <a:cubicBezTo>
                          <a:pt x="95034" y="108821"/>
                          <a:pt x="97008" y="108453"/>
                          <a:pt x="98822" y="107716"/>
                        </a:cubicBezTo>
                        <a:cubicBezTo>
                          <a:pt x="112374" y="122140"/>
                          <a:pt x="126834" y="140722"/>
                          <a:pt x="142413" y="152304"/>
                        </a:cubicBezTo>
                        <a:cubicBezTo>
                          <a:pt x="168237" y="168781"/>
                          <a:pt x="211348" y="171834"/>
                          <a:pt x="205052" y="131299"/>
                        </a:cubicBezTo>
                        <a:close/>
                      </a:path>
                    </a:pathLst>
                  </a:custGeom>
                  <a:solidFill>
                    <a:srgbClr val="FFCE6D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3" name="Graphic 4">
                <a:extLst>
                  <a:ext uri="{FF2B5EF4-FFF2-40B4-BE49-F238E27FC236}">
                    <a16:creationId xmlns:a16="http://schemas.microsoft.com/office/drawing/2014/main" id="{9259E717-A8EC-1D5B-1E99-8558B2E02D70}"/>
                  </a:ext>
                </a:extLst>
              </p:cNvPr>
              <p:cNvGrpSpPr/>
              <p:nvPr/>
            </p:nvGrpSpPr>
            <p:grpSpPr>
              <a:xfrm>
                <a:off x="9523092" y="4838011"/>
                <a:ext cx="374982" cy="435301"/>
                <a:chOff x="9523092" y="4838011"/>
                <a:chExt cx="374982" cy="435301"/>
              </a:xfrm>
            </p:grpSpPr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E165FD3C-A8A0-7828-49EF-DE43AE245571}"/>
                    </a:ext>
                  </a:extLst>
                </p:cNvPr>
                <p:cNvSpPr/>
                <p:nvPr/>
              </p:nvSpPr>
              <p:spPr>
                <a:xfrm>
                  <a:off x="9523092" y="4838011"/>
                  <a:ext cx="96755" cy="109887"/>
                </a:xfrm>
                <a:custGeom>
                  <a:avLst/>
                  <a:gdLst>
                    <a:gd name="connsiteX0" fmla="*/ 30855 w 96755"/>
                    <a:gd name="connsiteY0" fmla="*/ 29862 h 109887"/>
                    <a:gd name="connsiteX1" fmla="*/ 75033 w 96755"/>
                    <a:gd name="connsiteY1" fmla="*/ 103088 h 109887"/>
                    <a:gd name="connsiteX2" fmla="*/ 82343 w 96755"/>
                    <a:gd name="connsiteY2" fmla="*/ 17860 h 109887"/>
                    <a:gd name="connsiteX3" fmla="*/ 26640 w 96755"/>
                    <a:gd name="connsiteY3" fmla="*/ 24756 h 109887"/>
                    <a:gd name="connsiteX4" fmla="*/ 30855 w 96755"/>
                    <a:gd name="connsiteY4" fmla="*/ 29862 h 109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755" h="109887">
                      <a:moveTo>
                        <a:pt x="30855" y="29862"/>
                      </a:moveTo>
                      <a:cubicBezTo>
                        <a:pt x="-23994" y="330"/>
                        <a:pt x="-3559" y="141938"/>
                        <a:pt x="75033" y="103088"/>
                      </a:cubicBezTo>
                      <a:cubicBezTo>
                        <a:pt x="106513" y="86506"/>
                        <a:pt x="99043" y="41602"/>
                        <a:pt x="82343" y="17860"/>
                      </a:cubicBezTo>
                      <a:cubicBezTo>
                        <a:pt x="67724" y="-2565"/>
                        <a:pt x="23545" y="-11620"/>
                        <a:pt x="26640" y="24756"/>
                      </a:cubicBezTo>
                      <a:lnTo>
                        <a:pt x="30855" y="29862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225">
                  <a:extLst>
                    <a:ext uri="{FF2B5EF4-FFF2-40B4-BE49-F238E27FC236}">
                      <a16:creationId xmlns:a16="http://schemas.microsoft.com/office/drawing/2014/main" id="{C8371DF2-423B-A6E1-37E5-84EC19947C99}"/>
                    </a:ext>
                  </a:extLst>
                </p:cNvPr>
                <p:cNvSpPr/>
                <p:nvPr/>
              </p:nvSpPr>
              <p:spPr>
                <a:xfrm>
                  <a:off x="9569964" y="4908006"/>
                  <a:ext cx="96695" cy="109852"/>
                </a:xfrm>
                <a:custGeom>
                  <a:avLst/>
                  <a:gdLst>
                    <a:gd name="connsiteX0" fmla="*/ 30829 w 96695"/>
                    <a:gd name="connsiteY0" fmla="*/ 29829 h 109852"/>
                    <a:gd name="connsiteX1" fmla="*/ 75060 w 96695"/>
                    <a:gd name="connsiteY1" fmla="*/ 103055 h 109852"/>
                    <a:gd name="connsiteX2" fmla="*/ 82317 w 96695"/>
                    <a:gd name="connsiteY2" fmla="*/ 17774 h 109852"/>
                    <a:gd name="connsiteX3" fmla="*/ 26667 w 96695"/>
                    <a:gd name="connsiteY3" fmla="*/ 24723 h 109852"/>
                    <a:gd name="connsiteX4" fmla="*/ 30829 w 96695"/>
                    <a:gd name="connsiteY4" fmla="*/ 29829 h 109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695" h="109852">
                      <a:moveTo>
                        <a:pt x="30829" y="29829"/>
                      </a:moveTo>
                      <a:cubicBezTo>
                        <a:pt x="-23967" y="244"/>
                        <a:pt x="-3586" y="141905"/>
                        <a:pt x="75060" y="103055"/>
                      </a:cubicBezTo>
                      <a:cubicBezTo>
                        <a:pt x="106433" y="86472"/>
                        <a:pt x="98963" y="41621"/>
                        <a:pt x="82317" y="17774"/>
                      </a:cubicBezTo>
                      <a:cubicBezTo>
                        <a:pt x="67751" y="-2546"/>
                        <a:pt x="23572" y="-11600"/>
                        <a:pt x="26667" y="24723"/>
                      </a:cubicBezTo>
                      <a:lnTo>
                        <a:pt x="30829" y="29829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DE32D24C-F8BE-DBA6-4288-0679BA2AF721}"/>
                    </a:ext>
                  </a:extLst>
                </p:cNvPr>
                <p:cNvSpPr/>
                <p:nvPr/>
              </p:nvSpPr>
              <p:spPr>
                <a:xfrm>
                  <a:off x="9621109" y="4977868"/>
                  <a:ext cx="96759" cy="109831"/>
                </a:xfrm>
                <a:custGeom>
                  <a:avLst/>
                  <a:gdLst>
                    <a:gd name="connsiteX0" fmla="*/ 30852 w 96759"/>
                    <a:gd name="connsiteY0" fmla="*/ 29771 h 109831"/>
                    <a:gd name="connsiteX1" fmla="*/ 75084 w 96759"/>
                    <a:gd name="connsiteY1" fmla="*/ 103049 h 109831"/>
                    <a:gd name="connsiteX2" fmla="*/ 82340 w 96759"/>
                    <a:gd name="connsiteY2" fmla="*/ 17821 h 109831"/>
                    <a:gd name="connsiteX3" fmla="*/ 26637 w 96759"/>
                    <a:gd name="connsiteY3" fmla="*/ 24717 h 109831"/>
                    <a:gd name="connsiteX4" fmla="*/ 30852 w 96759"/>
                    <a:gd name="connsiteY4" fmla="*/ 29771 h 109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759" h="109831">
                      <a:moveTo>
                        <a:pt x="30852" y="29771"/>
                      </a:moveTo>
                      <a:cubicBezTo>
                        <a:pt x="-23997" y="239"/>
                        <a:pt x="-3562" y="141847"/>
                        <a:pt x="75084" y="103049"/>
                      </a:cubicBezTo>
                      <a:cubicBezTo>
                        <a:pt x="106510" y="86467"/>
                        <a:pt x="99040" y="41563"/>
                        <a:pt x="82340" y="17821"/>
                      </a:cubicBezTo>
                      <a:cubicBezTo>
                        <a:pt x="67721" y="-2499"/>
                        <a:pt x="23489" y="-11658"/>
                        <a:pt x="26637" y="24717"/>
                      </a:cubicBezTo>
                      <a:lnTo>
                        <a:pt x="30852" y="29771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78676530-AE34-9225-6952-5EE2A0215E1D}"/>
                    </a:ext>
                  </a:extLst>
                </p:cNvPr>
                <p:cNvSpPr/>
                <p:nvPr/>
              </p:nvSpPr>
              <p:spPr>
                <a:xfrm>
                  <a:off x="9654506" y="5023009"/>
                  <a:ext cx="96735" cy="109801"/>
                </a:xfrm>
                <a:custGeom>
                  <a:avLst/>
                  <a:gdLst>
                    <a:gd name="connsiteX0" fmla="*/ 30855 w 96735"/>
                    <a:gd name="connsiteY0" fmla="*/ 29797 h 109801"/>
                    <a:gd name="connsiteX1" fmla="*/ 75033 w 96735"/>
                    <a:gd name="connsiteY1" fmla="*/ 102969 h 109801"/>
                    <a:gd name="connsiteX2" fmla="*/ 82343 w 96735"/>
                    <a:gd name="connsiteY2" fmla="*/ 17794 h 109801"/>
                    <a:gd name="connsiteX3" fmla="*/ 26693 w 96735"/>
                    <a:gd name="connsiteY3" fmla="*/ 24743 h 109801"/>
                    <a:gd name="connsiteX4" fmla="*/ 30855 w 96735"/>
                    <a:gd name="connsiteY4" fmla="*/ 29797 h 109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6735" h="109801">
                      <a:moveTo>
                        <a:pt x="30855" y="29797"/>
                      </a:moveTo>
                      <a:cubicBezTo>
                        <a:pt x="-23994" y="264"/>
                        <a:pt x="-3559" y="141925"/>
                        <a:pt x="75033" y="102969"/>
                      </a:cubicBezTo>
                      <a:cubicBezTo>
                        <a:pt x="106459" y="86440"/>
                        <a:pt x="99043" y="41536"/>
                        <a:pt x="82343" y="17794"/>
                      </a:cubicBezTo>
                      <a:cubicBezTo>
                        <a:pt x="67724" y="-2526"/>
                        <a:pt x="23545" y="-11633"/>
                        <a:pt x="26693" y="24743"/>
                      </a:cubicBezTo>
                      <a:lnTo>
                        <a:pt x="30855" y="29797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939B5F3E-94A8-6618-B710-C37D42B3DAD1}"/>
                    </a:ext>
                  </a:extLst>
                </p:cNvPr>
                <p:cNvSpPr/>
                <p:nvPr/>
              </p:nvSpPr>
              <p:spPr>
                <a:xfrm>
                  <a:off x="9705793" y="5095852"/>
                  <a:ext cx="192281" cy="177461"/>
                </a:xfrm>
                <a:custGeom>
                  <a:avLst/>
                  <a:gdLst>
                    <a:gd name="connsiteX0" fmla="*/ 11848 w 192281"/>
                    <a:gd name="connsiteY0" fmla="*/ 20967 h 177461"/>
                    <a:gd name="connsiteX1" fmla="*/ 376 w 192281"/>
                    <a:gd name="connsiteY1" fmla="*/ 130832 h 177461"/>
                    <a:gd name="connsiteX2" fmla="*/ 53518 w 192281"/>
                    <a:gd name="connsiteY2" fmla="*/ 98878 h 177461"/>
                    <a:gd name="connsiteX3" fmla="*/ 149825 w 192281"/>
                    <a:gd name="connsiteY3" fmla="*/ 139570 h 177461"/>
                    <a:gd name="connsiteX4" fmla="*/ 104953 w 192281"/>
                    <a:gd name="connsiteY4" fmla="*/ 72030 h 177461"/>
                    <a:gd name="connsiteX5" fmla="*/ 169353 w 192281"/>
                    <a:gd name="connsiteY5" fmla="*/ 40655 h 177461"/>
                    <a:gd name="connsiteX6" fmla="*/ 26947 w 192281"/>
                    <a:gd name="connsiteY6" fmla="*/ 121 h 177461"/>
                    <a:gd name="connsiteX7" fmla="*/ 38312 w 192281"/>
                    <a:gd name="connsiteY7" fmla="*/ 700 h 177461"/>
                    <a:gd name="connsiteX8" fmla="*/ 11848 w 192281"/>
                    <a:gd name="connsiteY8" fmla="*/ 20967 h 177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281" h="177461">
                      <a:moveTo>
                        <a:pt x="11848" y="20967"/>
                      </a:moveTo>
                      <a:cubicBezTo>
                        <a:pt x="-1331" y="53816"/>
                        <a:pt x="-371" y="96614"/>
                        <a:pt x="376" y="130832"/>
                      </a:cubicBezTo>
                      <a:cubicBezTo>
                        <a:pt x="5178" y="225798"/>
                        <a:pt x="52985" y="155363"/>
                        <a:pt x="53518" y="98878"/>
                      </a:cubicBezTo>
                      <a:cubicBezTo>
                        <a:pt x="64189" y="110617"/>
                        <a:pt x="135472" y="157890"/>
                        <a:pt x="149825" y="139570"/>
                      </a:cubicBezTo>
                      <a:cubicBezTo>
                        <a:pt x="163377" y="123830"/>
                        <a:pt x="116371" y="81190"/>
                        <a:pt x="104953" y="72030"/>
                      </a:cubicBezTo>
                      <a:cubicBezTo>
                        <a:pt x="143315" y="78031"/>
                        <a:pt x="234767" y="97457"/>
                        <a:pt x="169353" y="40655"/>
                      </a:cubicBezTo>
                      <a:cubicBezTo>
                        <a:pt x="133071" y="9807"/>
                        <a:pt x="72940" y="-37"/>
                        <a:pt x="26947" y="121"/>
                      </a:cubicBezTo>
                      <a:cubicBezTo>
                        <a:pt x="29562" y="911"/>
                        <a:pt x="32977" y="-932"/>
                        <a:pt x="38312" y="700"/>
                      </a:cubicBezTo>
                      <a:lnTo>
                        <a:pt x="11848" y="20967"/>
                      </a:ln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653BC5F2-D876-579B-6D60-CED313D0AB3F}"/>
                    </a:ext>
                  </a:extLst>
                </p:cNvPr>
                <p:cNvSpPr/>
                <p:nvPr/>
              </p:nvSpPr>
              <p:spPr>
                <a:xfrm>
                  <a:off x="9607973" y="5019786"/>
                  <a:ext cx="202328" cy="175350"/>
                </a:xfrm>
                <a:custGeom>
                  <a:avLst/>
                  <a:gdLst>
                    <a:gd name="connsiteX0" fmla="*/ 176203 w 202328"/>
                    <a:gd name="connsiteY0" fmla="*/ 750 h 175350"/>
                    <a:gd name="connsiteX1" fmla="*/ 110416 w 202328"/>
                    <a:gd name="connsiteY1" fmla="*/ 81872 h 175350"/>
                    <a:gd name="connsiteX2" fmla="*/ 93715 w 202328"/>
                    <a:gd name="connsiteY2" fmla="*/ 91979 h 175350"/>
                    <a:gd name="connsiteX3" fmla="*/ 93929 w 202328"/>
                    <a:gd name="connsiteY3" fmla="*/ 100823 h 175350"/>
                    <a:gd name="connsiteX4" fmla="*/ 29796 w 202328"/>
                    <a:gd name="connsiteY4" fmla="*/ 107614 h 175350"/>
                    <a:gd name="connsiteX5" fmla="*/ 26381 w 202328"/>
                    <a:gd name="connsiteY5" fmla="*/ 168416 h 175350"/>
                    <a:gd name="connsiteX6" fmla="*/ 110042 w 202328"/>
                    <a:gd name="connsiteY6" fmla="*/ 111615 h 175350"/>
                    <a:gd name="connsiteX7" fmla="*/ 111323 w 202328"/>
                    <a:gd name="connsiteY7" fmla="*/ 112826 h 175350"/>
                    <a:gd name="connsiteX8" fmla="*/ 111163 w 202328"/>
                    <a:gd name="connsiteY8" fmla="*/ 111404 h 175350"/>
                    <a:gd name="connsiteX9" fmla="*/ 124288 w 202328"/>
                    <a:gd name="connsiteY9" fmla="*/ 101245 h 175350"/>
                    <a:gd name="connsiteX10" fmla="*/ 124821 w 202328"/>
                    <a:gd name="connsiteY10" fmla="*/ 95401 h 175350"/>
                    <a:gd name="connsiteX11" fmla="*/ 179991 w 202328"/>
                    <a:gd name="connsiteY11" fmla="*/ 65869 h 175350"/>
                    <a:gd name="connsiteX12" fmla="*/ 176203 w 202328"/>
                    <a:gd name="connsiteY12" fmla="*/ 750 h 17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2328" h="175350">
                      <a:moveTo>
                        <a:pt x="176203" y="750"/>
                      </a:moveTo>
                      <a:cubicBezTo>
                        <a:pt x="132238" y="-6620"/>
                        <a:pt x="113563" y="41759"/>
                        <a:pt x="110416" y="81872"/>
                      </a:cubicBezTo>
                      <a:cubicBezTo>
                        <a:pt x="102999" y="80977"/>
                        <a:pt x="95850" y="85083"/>
                        <a:pt x="93715" y="91979"/>
                      </a:cubicBezTo>
                      <a:cubicBezTo>
                        <a:pt x="92755" y="94980"/>
                        <a:pt x="92862" y="98033"/>
                        <a:pt x="93929" y="100823"/>
                      </a:cubicBezTo>
                      <a:cubicBezTo>
                        <a:pt x="73334" y="102613"/>
                        <a:pt x="48150" y="102613"/>
                        <a:pt x="29796" y="107614"/>
                      </a:cubicBezTo>
                      <a:cubicBezTo>
                        <a:pt x="1944" y="117616"/>
                        <a:pt x="-18758" y="148991"/>
                        <a:pt x="26381" y="168416"/>
                      </a:cubicBezTo>
                      <a:cubicBezTo>
                        <a:pt x="77282" y="192579"/>
                        <a:pt x="103853" y="148728"/>
                        <a:pt x="110042" y="111615"/>
                      </a:cubicBezTo>
                      <a:lnTo>
                        <a:pt x="111323" y="112826"/>
                      </a:lnTo>
                      <a:cubicBezTo>
                        <a:pt x="111269" y="112352"/>
                        <a:pt x="111216" y="111931"/>
                        <a:pt x="111163" y="111404"/>
                      </a:cubicBezTo>
                      <a:cubicBezTo>
                        <a:pt x="117138" y="110825"/>
                        <a:pt x="122474" y="106983"/>
                        <a:pt x="124288" y="101245"/>
                      </a:cubicBezTo>
                      <a:cubicBezTo>
                        <a:pt x="124875" y="99297"/>
                        <a:pt x="125035" y="97349"/>
                        <a:pt x="124821" y="95401"/>
                      </a:cubicBezTo>
                      <a:cubicBezTo>
                        <a:pt x="142535" y="86347"/>
                        <a:pt x="164571" y="77556"/>
                        <a:pt x="179991" y="65869"/>
                      </a:cubicBezTo>
                      <a:cubicBezTo>
                        <a:pt x="202987" y="45812"/>
                        <a:pt x="217393" y="5593"/>
                        <a:pt x="176203" y="750"/>
                      </a:cubicBezTo>
                      <a:close/>
                    </a:path>
                  </a:pathLst>
                </a:custGeom>
                <a:solidFill>
                  <a:srgbClr val="FFCE6D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4" name="Graphic 4">
                <a:extLst>
                  <a:ext uri="{FF2B5EF4-FFF2-40B4-BE49-F238E27FC236}">
                    <a16:creationId xmlns:a16="http://schemas.microsoft.com/office/drawing/2014/main" id="{7A6536ED-B4BF-667F-3FA7-DD2E59159BB7}"/>
                  </a:ext>
                </a:extLst>
              </p:cNvPr>
              <p:cNvGrpSpPr/>
              <p:nvPr/>
            </p:nvGrpSpPr>
            <p:grpSpPr>
              <a:xfrm>
                <a:off x="8661544" y="3827536"/>
                <a:ext cx="1222500" cy="1155237"/>
                <a:chOff x="8661544" y="3827536"/>
                <a:chExt cx="1222500" cy="1155237"/>
              </a:xfrm>
            </p:grpSpPr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1BE69FCE-0209-20D7-7C38-EE3AA2BD5A03}"/>
                    </a:ext>
                  </a:extLst>
                </p:cNvPr>
                <p:cNvSpPr/>
                <p:nvPr/>
              </p:nvSpPr>
              <p:spPr>
                <a:xfrm>
                  <a:off x="9627791" y="4634679"/>
                  <a:ext cx="117530" cy="148733"/>
                </a:xfrm>
                <a:custGeom>
                  <a:avLst/>
                  <a:gdLst>
                    <a:gd name="connsiteX0" fmla="*/ 12272 w 117530"/>
                    <a:gd name="connsiteY0" fmla="*/ 46156 h 148733"/>
                    <a:gd name="connsiteX1" fmla="*/ 116155 w 117530"/>
                    <a:gd name="connsiteY1" fmla="*/ 37470 h 148733"/>
                    <a:gd name="connsiteX2" fmla="*/ 0 w 117530"/>
                    <a:gd name="connsiteY2" fmla="*/ 130437 h 148733"/>
                    <a:gd name="connsiteX3" fmla="*/ 12272 w 117530"/>
                    <a:gd name="connsiteY3" fmla="*/ 46156 h 14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7530" h="148733">
                      <a:moveTo>
                        <a:pt x="12272" y="46156"/>
                      </a:moveTo>
                      <a:cubicBezTo>
                        <a:pt x="31800" y="3990"/>
                        <a:pt x="100308" y="-28175"/>
                        <a:pt x="116155" y="37470"/>
                      </a:cubicBezTo>
                      <a:cubicBezTo>
                        <a:pt x="128960" y="91692"/>
                        <a:pt x="49407" y="189396"/>
                        <a:pt x="0" y="130437"/>
                      </a:cubicBezTo>
                      <a:lnTo>
                        <a:pt x="12272" y="46156"/>
                      </a:ln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1C645197-847E-7C03-9D4A-91B0780F487C}"/>
                    </a:ext>
                  </a:extLst>
                </p:cNvPr>
                <p:cNvSpPr/>
                <p:nvPr/>
              </p:nvSpPr>
              <p:spPr>
                <a:xfrm>
                  <a:off x="8731948" y="3968116"/>
                  <a:ext cx="1036098" cy="1014657"/>
                </a:xfrm>
                <a:custGeom>
                  <a:avLst/>
                  <a:gdLst>
                    <a:gd name="connsiteX0" fmla="*/ 946317 w 1036098"/>
                    <a:gd name="connsiteY0" fmla="*/ 193929 h 1014657"/>
                    <a:gd name="connsiteX1" fmla="*/ 987081 w 1036098"/>
                    <a:gd name="connsiteY1" fmla="*/ 574059 h 1014657"/>
                    <a:gd name="connsiteX2" fmla="*/ 928390 w 1036098"/>
                    <a:gd name="connsiteY2" fmla="*/ 741251 h 1014657"/>
                    <a:gd name="connsiteX3" fmla="*/ 891521 w 1036098"/>
                    <a:gd name="connsiteY3" fmla="*/ 898441 h 1014657"/>
                    <a:gd name="connsiteX4" fmla="*/ 446698 w 1036098"/>
                    <a:gd name="connsiteY4" fmla="*/ 1000936 h 1014657"/>
                    <a:gd name="connsiteX5" fmla="*/ 120536 w 1036098"/>
                    <a:gd name="connsiteY5" fmla="*/ 826479 h 1014657"/>
                    <a:gd name="connsiteX6" fmla="*/ 206972 w 1036098"/>
                    <a:gd name="connsiteY6" fmla="*/ 62587 h 1014657"/>
                    <a:gd name="connsiteX7" fmla="*/ 869059 w 1036098"/>
                    <a:gd name="connsiteY7" fmla="*/ 128284 h 1014657"/>
                    <a:gd name="connsiteX8" fmla="*/ 904273 w 1036098"/>
                    <a:gd name="connsiteY8" fmla="*/ 154921 h 1014657"/>
                    <a:gd name="connsiteX9" fmla="*/ 946317 w 1036098"/>
                    <a:gd name="connsiteY9" fmla="*/ 193929 h 1014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36098" h="1014657">
                      <a:moveTo>
                        <a:pt x="946317" y="193929"/>
                      </a:moveTo>
                      <a:cubicBezTo>
                        <a:pt x="1070262" y="286632"/>
                        <a:pt x="1047746" y="457194"/>
                        <a:pt x="987081" y="574059"/>
                      </a:cubicBezTo>
                      <a:cubicBezTo>
                        <a:pt x="959336" y="627333"/>
                        <a:pt x="933672" y="679923"/>
                        <a:pt x="928390" y="741251"/>
                      </a:cubicBezTo>
                      <a:cubicBezTo>
                        <a:pt x="923428" y="798842"/>
                        <a:pt x="930471" y="848063"/>
                        <a:pt x="891521" y="898441"/>
                      </a:cubicBezTo>
                      <a:cubicBezTo>
                        <a:pt x="783263" y="1038522"/>
                        <a:pt x="599774" y="1021519"/>
                        <a:pt x="446698" y="1000936"/>
                      </a:cubicBezTo>
                      <a:cubicBezTo>
                        <a:pt x="323607" y="984459"/>
                        <a:pt x="192993" y="932606"/>
                        <a:pt x="120536" y="826479"/>
                      </a:cubicBezTo>
                      <a:cubicBezTo>
                        <a:pt x="-33447" y="600960"/>
                        <a:pt x="-74531" y="214460"/>
                        <a:pt x="206972" y="62587"/>
                      </a:cubicBezTo>
                      <a:cubicBezTo>
                        <a:pt x="418793" y="-51647"/>
                        <a:pt x="685089" y="2522"/>
                        <a:pt x="869059" y="128284"/>
                      </a:cubicBezTo>
                      <a:cubicBezTo>
                        <a:pt x="881117" y="136602"/>
                        <a:pt x="892962" y="144340"/>
                        <a:pt x="904273" y="154921"/>
                      </a:cubicBezTo>
                      <a:lnTo>
                        <a:pt x="946317" y="193929"/>
                      </a:ln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120F44C2-1441-173C-8D1A-800E4EFDEDDB}"/>
                    </a:ext>
                  </a:extLst>
                </p:cNvPr>
                <p:cNvSpPr/>
                <p:nvPr/>
              </p:nvSpPr>
              <p:spPr>
                <a:xfrm>
                  <a:off x="8732083" y="3968116"/>
                  <a:ext cx="1035963" cy="689714"/>
                </a:xfrm>
                <a:custGeom>
                  <a:avLst/>
                  <a:gdLst>
                    <a:gd name="connsiteX0" fmla="*/ 206837 w 1035963"/>
                    <a:gd name="connsiteY0" fmla="*/ 62587 h 689714"/>
                    <a:gd name="connsiteX1" fmla="*/ 868924 w 1035963"/>
                    <a:gd name="connsiteY1" fmla="*/ 128284 h 689714"/>
                    <a:gd name="connsiteX2" fmla="*/ 904138 w 1035963"/>
                    <a:gd name="connsiteY2" fmla="*/ 154921 h 689714"/>
                    <a:gd name="connsiteX3" fmla="*/ 946182 w 1035963"/>
                    <a:gd name="connsiteY3" fmla="*/ 193929 h 689714"/>
                    <a:gd name="connsiteX4" fmla="*/ 986946 w 1035963"/>
                    <a:gd name="connsiteY4" fmla="*/ 574059 h 689714"/>
                    <a:gd name="connsiteX5" fmla="*/ 962562 w 1035963"/>
                    <a:gd name="connsiteY5" fmla="*/ 623227 h 689714"/>
                    <a:gd name="connsiteX6" fmla="*/ 821757 w 1035963"/>
                    <a:gd name="connsiteY6" fmla="*/ 377704 h 689714"/>
                    <a:gd name="connsiteX7" fmla="*/ 543189 w 1035963"/>
                    <a:gd name="connsiteY7" fmla="*/ 481251 h 689714"/>
                    <a:gd name="connsiteX8" fmla="*/ 405692 w 1035963"/>
                    <a:gd name="connsiteY8" fmla="*/ 402551 h 689714"/>
                    <a:gd name="connsiteX9" fmla="*/ 170235 w 1035963"/>
                    <a:gd name="connsiteY9" fmla="*/ 464300 h 689714"/>
                    <a:gd name="connsiteX10" fmla="*/ 78197 w 1035963"/>
                    <a:gd name="connsiteY10" fmla="*/ 689715 h 689714"/>
                    <a:gd name="connsiteX11" fmla="*/ 1259 w 1035963"/>
                    <a:gd name="connsiteY11" fmla="*/ 478461 h 689714"/>
                    <a:gd name="connsiteX12" fmla="*/ 206837 w 1035963"/>
                    <a:gd name="connsiteY12" fmla="*/ 62587 h 68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35963" h="689714">
                      <a:moveTo>
                        <a:pt x="206837" y="62587"/>
                      </a:moveTo>
                      <a:cubicBezTo>
                        <a:pt x="418658" y="-51647"/>
                        <a:pt x="684954" y="2522"/>
                        <a:pt x="868924" y="128284"/>
                      </a:cubicBezTo>
                      <a:cubicBezTo>
                        <a:pt x="880982" y="136602"/>
                        <a:pt x="892827" y="144340"/>
                        <a:pt x="904138" y="154921"/>
                      </a:cubicBezTo>
                      <a:lnTo>
                        <a:pt x="946182" y="193929"/>
                      </a:lnTo>
                      <a:cubicBezTo>
                        <a:pt x="1070127" y="286632"/>
                        <a:pt x="1047611" y="457194"/>
                        <a:pt x="986946" y="574059"/>
                      </a:cubicBezTo>
                      <a:cubicBezTo>
                        <a:pt x="978409" y="590431"/>
                        <a:pt x="970139" y="606698"/>
                        <a:pt x="962562" y="623227"/>
                      </a:cubicBezTo>
                      <a:cubicBezTo>
                        <a:pt x="875006" y="571059"/>
                        <a:pt x="839685" y="469407"/>
                        <a:pt x="821757" y="377704"/>
                      </a:cubicBezTo>
                      <a:cubicBezTo>
                        <a:pt x="753889" y="456720"/>
                        <a:pt x="646805" y="477092"/>
                        <a:pt x="543189" y="481251"/>
                      </a:cubicBezTo>
                      <a:cubicBezTo>
                        <a:pt x="492288" y="479356"/>
                        <a:pt x="408520" y="470723"/>
                        <a:pt x="405692" y="402551"/>
                      </a:cubicBezTo>
                      <a:cubicBezTo>
                        <a:pt x="355858" y="476829"/>
                        <a:pt x="240878" y="453403"/>
                        <a:pt x="170235" y="464300"/>
                      </a:cubicBezTo>
                      <a:cubicBezTo>
                        <a:pt x="109357" y="468775"/>
                        <a:pt x="91749" y="624912"/>
                        <a:pt x="78197" y="689715"/>
                      </a:cubicBezTo>
                      <a:cubicBezTo>
                        <a:pt x="51999" y="627544"/>
                        <a:pt x="51626" y="521207"/>
                        <a:pt x="1259" y="478461"/>
                      </a:cubicBezTo>
                      <a:cubicBezTo>
                        <a:pt x="-9359" y="312427"/>
                        <a:pt x="46184" y="149289"/>
                        <a:pt x="206837" y="62587"/>
                      </a:cubicBezTo>
                      <a:close/>
                    </a:path>
                  </a:pathLst>
                </a:custGeom>
                <a:solidFill>
                  <a:srgbClr val="FDDCBE">
                    <a:alpha val="89000"/>
                  </a:srgbClr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E6422E8C-0C7C-10F1-35DC-B54500E51250}"/>
                    </a:ext>
                  </a:extLst>
                </p:cNvPr>
                <p:cNvSpPr/>
                <p:nvPr/>
              </p:nvSpPr>
              <p:spPr>
                <a:xfrm>
                  <a:off x="9456865" y="4596843"/>
                  <a:ext cx="121819" cy="126703"/>
                </a:xfrm>
                <a:custGeom>
                  <a:avLst/>
                  <a:gdLst>
                    <a:gd name="connsiteX0" fmla="*/ 119492 w 121819"/>
                    <a:gd name="connsiteY0" fmla="*/ 80991 h 126703"/>
                    <a:gd name="connsiteX1" fmla="*/ 44314 w 121819"/>
                    <a:gd name="connsiteY1" fmla="*/ 124158 h 126703"/>
                    <a:gd name="connsiteX2" fmla="*/ 2323 w 121819"/>
                    <a:gd name="connsiteY2" fmla="*/ 45563 h 126703"/>
                    <a:gd name="connsiteX3" fmla="*/ 77608 w 121819"/>
                    <a:gd name="connsiteY3" fmla="*/ 2554 h 126703"/>
                    <a:gd name="connsiteX4" fmla="*/ 119492 w 121819"/>
                    <a:gd name="connsiteY4" fmla="*/ 80991 h 12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19" h="126703">
                      <a:moveTo>
                        <a:pt x="119492" y="80991"/>
                      </a:moveTo>
                      <a:cubicBezTo>
                        <a:pt x="110261" y="114630"/>
                        <a:pt x="76647" y="133949"/>
                        <a:pt x="44314" y="124158"/>
                      </a:cubicBezTo>
                      <a:cubicBezTo>
                        <a:pt x="11980" y="114314"/>
                        <a:pt x="-6854" y="79149"/>
                        <a:pt x="2323" y="45563"/>
                      </a:cubicBezTo>
                      <a:cubicBezTo>
                        <a:pt x="11554" y="11977"/>
                        <a:pt x="45274" y="-7237"/>
                        <a:pt x="77608" y="2554"/>
                      </a:cubicBezTo>
                      <a:cubicBezTo>
                        <a:pt x="109888" y="12240"/>
                        <a:pt x="128669" y="47406"/>
                        <a:pt x="119492" y="80991"/>
                      </a:cubicBezTo>
                      <a:close/>
                    </a:path>
                  </a:pathLst>
                </a:custGeom>
                <a:solidFill>
                  <a:srgbClr val="FDDCBE">
                    <a:alpha val="89000"/>
                  </a:srgbClr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A003BF9F-DCE2-70F8-80B7-E6BB7FFDFA08}"/>
                    </a:ext>
                  </a:extLst>
                </p:cNvPr>
                <p:cNvSpPr/>
                <p:nvPr/>
              </p:nvSpPr>
              <p:spPr>
                <a:xfrm>
                  <a:off x="9461610" y="4600921"/>
                  <a:ext cx="114962" cy="122310"/>
                </a:xfrm>
                <a:custGeom>
                  <a:avLst/>
                  <a:gdLst>
                    <a:gd name="connsiteX0" fmla="*/ 110904 w 114962"/>
                    <a:gd name="connsiteY0" fmla="*/ 81336 h 122310"/>
                    <a:gd name="connsiteX1" fmla="*/ 36313 w 114962"/>
                    <a:gd name="connsiteY1" fmla="*/ 118817 h 122310"/>
                    <a:gd name="connsiteX2" fmla="*/ 4087 w 114962"/>
                    <a:gd name="connsiteY2" fmla="*/ 40960 h 122310"/>
                    <a:gd name="connsiteX3" fmla="*/ 78678 w 114962"/>
                    <a:gd name="connsiteY3" fmla="*/ 3426 h 122310"/>
                    <a:gd name="connsiteX4" fmla="*/ 110904 w 114962"/>
                    <a:gd name="connsiteY4" fmla="*/ 81336 h 122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962" h="122310">
                      <a:moveTo>
                        <a:pt x="110904" y="81336"/>
                      </a:moveTo>
                      <a:cubicBezTo>
                        <a:pt x="99166" y="113185"/>
                        <a:pt x="65819" y="130083"/>
                        <a:pt x="36313" y="118817"/>
                      </a:cubicBezTo>
                      <a:cubicBezTo>
                        <a:pt x="6754" y="107657"/>
                        <a:pt x="-7651" y="72913"/>
                        <a:pt x="4087" y="40960"/>
                      </a:cubicBezTo>
                      <a:cubicBezTo>
                        <a:pt x="15772" y="9111"/>
                        <a:pt x="49119" y="-7682"/>
                        <a:pt x="78678" y="3426"/>
                      </a:cubicBezTo>
                      <a:cubicBezTo>
                        <a:pt x="108183" y="14638"/>
                        <a:pt x="122589" y="49488"/>
                        <a:pt x="110904" y="813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5" name="Graphic 4">
                  <a:extLst>
                    <a:ext uri="{FF2B5EF4-FFF2-40B4-BE49-F238E27FC236}">
                      <a16:creationId xmlns:a16="http://schemas.microsoft.com/office/drawing/2014/main" id="{39D70A00-422E-0327-C48B-329CA363DC52}"/>
                    </a:ext>
                  </a:extLst>
                </p:cNvPr>
                <p:cNvGrpSpPr/>
                <p:nvPr/>
              </p:nvGrpSpPr>
              <p:grpSpPr>
                <a:xfrm>
                  <a:off x="9468737" y="4617783"/>
                  <a:ext cx="77989" cy="81956"/>
                  <a:chOff x="9468737" y="4617783"/>
                  <a:chExt cx="77989" cy="81956"/>
                </a:xfrm>
              </p:grpSpPr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351CF40B-24EE-1266-88DF-C630DF0394DF}"/>
                      </a:ext>
                    </a:extLst>
                  </p:cNvPr>
                  <p:cNvSpPr/>
                  <p:nvPr/>
                </p:nvSpPr>
                <p:spPr>
                  <a:xfrm>
                    <a:off x="9468737" y="4617783"/>
                    <a:ext cx="77989" cy="81950"/>
                  </a:xfrm>
                  <a:custGeom>
                    <a:avLst/>
                    <a:gdLst>
                      <a:gd name="connsiteX0" fmla="*/ 30201 w 77989"/>
                      <a:gd name="connsiteY0" fmla="*/ 81320 h 81950"/>
                      <a:gd name="connsiteX1" fmla="*/ 76993 w 77989"/>
                      <a:gd name="connsiteY1" fmla="*/ 48050 h 81950"/>
                      <a:gd name="connsiteX2" fmla="*/ 47755 w 77989"/>
                      <a:gd name="connsiteY2" fmla="*/ 619 h 81950"/>
                      <a:gd name="connsiteX3" fmla="*/ 1015 w 77989"/>
                      <a:gd name="connsiteY3" fmla="*/ 33941 h 81950"/>
                      <a:gd name="connsiteX4" fmla="*/ 30201 w 77989"/>
                      <a:gd name="connsiteY4" fmla="*/ 81320 h 81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89" h="81950">
                        <a:moveTo>
                          <a:pt x="30201" y="81320"/>
                        </a:moveTo>
                        <a:cubicBezTo>
                          <a:pt x="51170" y="85268"/>
                          <a:pt x="72138" y="70265"/>
                          <a:pt x="76993" y="48050"/>
                        </a:cubicBezTo>
                        <a:cubicBezTo>
                          <a:pt x="81795" y="25677"/>
                          <a:pt x="68777" y="4462"/>
                          <a:pt x="47755" y="619"/>
                        </a:cubicBezTo>
                        <a:cubicBezTo>
                          <a:pt x="26893" y="-3277"/>
                          <a:pt x="5924" y="11621"/>
                          <a:pt x="1015" y="33941"/>
                        </a:cubicBezTo>
                        <a:cubicBezTo>
                          <a:pt x="-3840" y="56157"/>
                          <a:pt x="9179" y="77424"/>
                          <a:pt x="30201" y="81320"/>
                        </a:cubicBezTo>
                        <a:close/>
                      </a:path>
                    </a:pathLst>
                  </a:custGeom>
                  <a:solidFill>
                    <a:srgbClr val="883F2A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: Shape 221">
                    <a:extLst>
                      <a:ext uri="{FF2B5EF4-FFF2-40B4-BE49-F238E27FC236}">
                        <a16:creationId xmlns:a16="http://schemas.microsoft.com/office/drawing/2014/main" id="{9362F71D-00DC-0C5D-12EE-81B41B563725}"/>
                      </a:ext>
                    </a:extLst>
                  </p:cNvPr>
                  <p:cNvSpPr/>
                  <p:nvPr/>
                </p:nvSpPr>
                <p:spPr>
                  <a:xfrm>
                    <a:off x="9489603" y="4638508"/>
                    <a:ext cx="46126" cy="48522"/>
                  </a:xfrm>
                  <a:custGeom>
                    <a:avLst/>
                    <a:gdLst>
                      <a:gd name="connsiteX0" fmla="*/ 17925 w 46126"/>
                      <a:gd name="connsiteY0" fmla="*/ 48171 h 48522"/>
                      <a:gd name="connsiteX1" fmla="*/ 45563 w 46126"/>
                      <a:gd name="connsiteY1" fmla="*/ 28378 h 48522"/>
                      <a:gd name="connsiteX2" fmla="*/ 28329 w 46126"/>
                      <a:gd name="connsiteY2" fmla="*/ 372 h 48522"/>
                      <a:gd name="connsiteX3" fmla="*/ 531 w 46126"/>
                      <a:gd name="connsiteY3" fmla="*/ 20060 h 48522"/>
                      <a:gd name="connsiteX4" fmla="*/ 17925 w 46126"/>
                      <a:gd name="connsiteY4" fmla="*/ 48171 h 48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126" h="48522">
                        <a:moveTo>
                          <a:pt x="17925" y="48171"/>
                        </a:moveTo>
                        <a:cubicBezTo>
                          <a:pt x="30303" y="50435"/>
                          <a:pt x="42682" y="41538"/>
                          <a:pt x="45563" y="28378"/>
                        </a:cubicBezTo>
                        <a:cubicBezTo>
                          <a:pt x="48337" y="15164"/>
                          <a:pt x="40601" y="2688"/>
                          <a:pt x="28329" y="372"/>
                        </a:cubicBezTo>
                        <a:cubicBezTo>
                          <a:pt x="15844" y="-1944"/>
                          <a:pt x="3466" y="6794"/>
                          <a:pt x="531" y="20060"/>
                        </a:cubicBezTo>
                        <a:cubicBezTo>
                          <a:pt x="-2137" y="33326"/>
                          <a:pt x="5493" y="45855"/>
                          <a:pt x="17925" y="48171"/>
                        </a:cubicBezTo>
                        <a:close/>
                      </a:path>
                    </a:pathLst>
                  </a:custGeom>
                  <a:solidFill>
                    <a:srgbClr val="4B1C0D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FCCC0516-5BE8-1EBC-879F-ADF8E995BB51}"/>
                      </a:ext>
                    </a:extLst>
                  </p:cNvPr>
                  <p:cNvSpPr/>
                  <p:nvPr/>
                </p:nvSpPr>
                <p:spPr>
                  <a:xfrm>
                    <a:off x="9518624" y="4633678"/>
                    <a:ext cx="19963" cy="23461"/>
                  </a:xfrm>
                  <a:custGeom>
                    <a:avLst/>
                    <a:gdLst>
                      <a:gd name="connsiteX0" fmla="*/ 7312 w 19963"/>
                      <a:gd name="connsiteY0" fmla="*/ 23100 h 23461"/>
                      <a:gd name="connsiteX1" fmla="*/ 19584 w 19963"/>
                      <a:gd name="connsiteY1" fmla="*/ 14624 h 23461"/>
                      <a:gd name="connsiteX2" fmla="*/ 12701 w 19963"/>
                      <a:gd name="connsiteY2" fmla="*/ 358 h 23461"/>
                      <a:gd name="connsiteX3" fmla="*/ 376 w 19963"/>
                      <a:gd name="connsiteY3" fmla="*/ 8781 h 23461"/>
                      <a:gd name="connsiteX4" fmla="*/ 7312 w 19963"/>
                      <a:gd name="connsiteY4" fmla="*/ 23100 h 23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63" h="23461">
                        <a:moveTo>
                          <a:pt x="7312" y="23100"/>
                        </a:moveTo>
                        <a:cubicBezTo>
                          <a:pt x="12541" y="24679"/>
                          <a:pt x="18143" y="20942"/>
                          <a:pt x="19584" y="14624"/>
                        </a:cubicBezTo>
                        <a:cubicBezTo>
                          <a:pt x="21077" y="8307"/>
                          <a:pt x="18036" y="1938"/>
                          <a:pt x="12701" y="358"/>
                        </a:cubicBezTo>
                        <a:cubicBezTo>
                          <a:pt x="7418" y="-1221"/>
                          <a:pt x="1923" y="2569"/>
                          <a:pt x="376" y="8781"/>
                        </a:cubicBezTo>
                        <a:cubicBezTo>
                          <a:pt x="-1118" y="15046"/>
                          <a:pt x="1976" y="21415"/>
                          <a:pt x="7312" y="231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E59FAF18-0914-D494-6BB3-61883FD5E209}"/>
                      </a:ext>
                    </a:extLst>
                  </p:cNvPr>
                  <p:cNvSpPr/>
                  <p:nvPr/>
                </p:nvSpPr>
                <p:spPr>
                  <a:xfrm>
                    <a:off x="9494060" y="4669201"/>
                    <a:ext cx="31021" cy="30537"/>
                  </a:xfrm>
                  <a:custGeom>
                    <a:avLst/>
                    <a:gdLst>
                      <a:gd name="connsiteX0" fmla="*/ 9839 w 31021"/>
                      <a:gd name="connsiteY0" fmla="*/ 0 h 30537"/>
                      <a:gd name="connsiteX1" fmla="*/ 31021 w 31021"/>
                      <a:gd name="connsiteY1" fmla="*/ 25163 h 30537"/>
                      <a:gd name="connsiteX2" fmla="*/ 4877 w 31021"/>
                      <a:gd name="connsiteY2" fmla="*/ 29901 h 30537"/>
                      <a:gd name="connsiteX3" fmla="*/ 4077 w 31021"/>
                      <a:gd name="connsiteY3" fmla="*/ 29638 h 30537"/>
                      <a:gd name="connsiteX4" fmla="*/ 9839 w 31021"/>
                      <a:gd name="connsiteY4" fmla="*/ 0 h 30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21" h="30537">
                        <a:moveTo>
                          <a:pt x="9839" y="0"/>
                        </a:moveTo>
                        <a:cubicBezTo>
                          <a:pt x="14855" y="9844"/>
                          <a:pt x="21471" y="19846"/>
                          <a:pt x="31021" y="25163"/>
                        </a:cubicBezTo>
                        <a:cubicBezTo>
                          <a:pt x="23178" y="29743"/>
                          <a:pt x="14108" y="31638"/>
                          <a:pt x="4877" y="29901"/>
                        </a:cubicBezTo>
                        <a:cubicBezTo>
                          <a:pt x="4610" y="29901"/>
                          <a:pt x="4450" y="29795"/>
                          <a:pt x="4077" y="29638"/>
                        </a:cubicBezTo>
                        <a:cubicBezTo>
                          <a:pt x="-992" y="18530"/>
                          <a:pt x="-3500" y="6264"/>
                          <a:pt x="9839" y="0"/>
                        </a:cubicBezTo>
                        <a:close/>
                      </a:path>
                    </a:pathLst>
                  </a:custGeom>
                  <a:solidFill>
                    <a:srgbClr val="883F2A">
                      <a:alpha val="61000"/>
                    </a:srgbClr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1C4E4FF2-79C5-E608-5927-A19DE3CBB8AE}"/>
                    </a:ext>
                  </a:extLst>
                </p:cNvPr>
                <p:cNvSpPr/>
                <p:nvPr/>
              </p:nvSpPr>
              <p:spPr>
                <a:xfrm>
                  <a:off x="9027561" y="4516517"/>
                  <a:ext cx="126610" cy="138324"/>
                </a:xfrm>
                <a:custGeom>
                  <a:avLst/>
                  <a:gdLst>
                    <a:gd name="connsiteX0" fmla="*/ 124193 w 126610"/>
                    <a:gd name="connsiteY0" fmla="*/ 88303 h 138324"/>
                    <a:gd name="connsiteX1" fmla="*/ 45814 w 126610"/>
                    <a:gd name="connsiteY1" fmla="*/ 135576 h 138324"/>
                    <a:gd name="connsiteX2" fmla="*/ 2436 w 126610"/>
                    <a:gd name="connsiteY2" fmla="*/ 49980 h 138324"/>
                    <a:gd name="connsiteX3" fmla="*/ 80762 w 126610"/>
                    <a:gd name="connsiteY3" fmla="*/ 2707 h 138324"/>
                    <a:gd name="connsiteX4" fmla="*/ 124193 w 126610"/>
                    <a:gd name="connsiteY4" fmla="*/ 88303 h 138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610" h="138324">
                      <a:moveTo>
                        <a:pt x="124193" y="88303"/>
                      </a:moveTo>
                      <a:cubicBezTo>
                        <a:pt x="114429" y="125048"/>
                        <a:pt x="79428" y="146210"/>
                        <a:pt x="45814" y="135576"/>
                      </a:cubicBezTo>
                      <a:cubicBezTo>
                        <a:pt x="12254" y="124942"/>
                        <a:pt x="-7114" y="86619"/>
                        <a:pt x="2436" y="49980"/>
                      </a:cubicBezTo>
                      <a:cubicBezTo>
                        <a:pt x="12201" y="13288"/>
                        <a:pt x="47202" y="-7822"/>
                        <a:pt x="80762" y="2707"/>
                      </a:cubicBezTo>
                      <a:cubicBezTo>
                        <a:pt x="114376" y="13288"/>
                        <a:pt x="133691" y="51664"/>
                        <a:pt x="124193" y="88303"/>
                      </a:cubicBezTo>
                      <a:close/>
                    </a:path>
                  </a:pathLst>
                </a:custGeom>
                <a:solidFill>
                  <a:srgbClr val="FDDCBE">
                    <a:alpha val="89000"/>
                  </a:srgbClr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B52D9BD5-E7BB-71B6-F558-98A085223F3B}"/>
                    </a:ext>
                  </a:extLst>
                </p:cNvPr>
                <p:cNvSpPr/>
                <p:nvPr/>
              </p:nvSpPr>
              <p:spPr>
                <a:xfrm>
                  <a:off x="9032487" y="4521183"/>
                  <a:ext cx="119507" cy="133359"/>
                </a:xfrm>
                <a:custGeom>
                  <a:avLst/>
                  <a:gdLst>
                    <a:gd name="connsiteX0" fmla="*/ 115266 w 119507"/>
                    <a:gd name="connsiteY0" fmla="*/ 88480 h 133359"/>
                    <a:gd name="connsiteX1" fmla="*/ 37580 w 119507"/>
                    <a:gd name="connsiteY1" fmla="*/ 129646 h 133359"/>
                    <a:gd name="connsiteX2" fmla="*/ 4286 w 119507"/>
                    <a:gd name="connsiteY2" fmla="*/ 44787 h 133359"/>
                    <a:gd name="connsiteX3" fmla="*/ 81972 w 119507"/>
                    <a:gd name="connsiteY3" fmla="*/ 3726 h 133359"/>
                    <a:gd name="connsiteX4" fmla="*/ 115266 w 119507"/>
                    <a:gd name="connsiteY4" fmla="*/ 88480 h 133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507" h="133359">
                      <a:moveTo>
                        <a:pt x="115266" y="88480"/>
                      </a:moveTo>
                      <a:cubicBezTo>
                        <a:pt x="102994" y="123276"/>
                        <a:pt x="68206" y="141754"/>
                        <a:pt x="37580" y="129646"/>
                      </a:cubicBezTo>
                      <a:cubicBezTo>
                        <a:pt x="7008" y="117644"/>
                        <a:pt x="-7985" y="79688"/>
                        <a:pt x="4286" y="44787"/>
                      </a:cubicBezTo>
                      <a:cubicBezTo>
                        <a:pt x="16665" y="9990"/>
                        <a:pt x="51346" y="-8382"/>
                        <a:pt x="81972" y="3726"/>
                      </a:cubicBezTo>
                      <a:cubicBezTo>
                        <a:pt x="112544" y="15623"/>
                        <a:pt x="127431" y="53683"/>
                        <a:pt x="115266" y="884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08" name="Graphic 4">
                  <a:extLst>
                    <a:ext uri="{FF2B5EF4-FFF2-40B4-BE49-F238E27FC236}">
                      <a16:creationId xmlns:a16="http://schemas.microsoft.com/office/drawing/2014/main" id="{ADDC27FD-1449-501C-343B-9E56A8A5ADD3}"/>
                    </a:ext>
                  </a:extLst>
                </p:cNvPr>
                <p:cNvGrpSpPr/>
                <p:nvPr/>
              </p:nvGrpSpPr>
              <p:grpSpPr>
                <a:xfrm>
                  <a:off x="9046176" y="4536078"/>
                  <a:ext cx="80981" cy="89489"/>
                  <a:chOff x="9046176" y="4536078"/>
                  <a:chExt cx="80981" cy="89489"/>
                </a:xfrm>
              </p:grpSpPr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C9C5B390-BB5A-42F6-634C-11DEF39403F5}"/>
                      </a:ext>
                    </a:extLst>
                  </p:cNvPr>
                  <p:cNvSpPr/>
                  <p:nvPr/>
                </p:nvSpPr>
                <p:spPr>
                  <a:xfrm>
                    <a:off x="9046176" y="4536078"/>
                    <a:ext cx="80981" cy="89457"/>
                  </a:xfrm>
                  <a:custGeom>
                    <a:avLst/>
                    <a:gdLst>
                      <a:gd name="connsiteX0" fmla="*/ 31254 w 80981"/>
                      <a:gd name="connsiteY0" fmla="*/ 88799 h 89457"/>
                      <a:gd name="connsiteX1" fmla="*/ 79914 w 80981"/>
                      <a:gd name="connsiteY1" fmla="*/ 52318 h 89457"/>
                      <a:gd name="connsiteX2" fmla="*/ 49661 w 80981"/>
                      <a:gd name="connsiteY2" fmla="*/ 675 h 89457"/>
                      <a:gd name="connsiteX3" fmla="*/ 1108 w 80981"/>
                      <a:gd name="connsiteY3" fmla="*/ 37157 h 89457"/>
                      <a:gd name="connsiteX4" fmla="*/ 31254 w 80981"/>
                      <a:gd name="connsiteY4" fmla="*/ 88799 h 8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981" h="89457">
                        <a:moveTo>
                          <a:pt x="31254" y="88799"/>
                        </a:moveTo>
                        <a:cubicBezTo>
                          <a:pt x="52969" y="93010"/>
                          <a:pt x="74845" y="76586"/>
                          <a:pt x="79914" y="52318"/>
                        </a:cubicBezTo>
                        <a:cubicBezTo>
                          <a:pt x="84983" y="27892"/>
                          <a:pt x="71537" y="4782"/>
                          <a:pt x="49661" y="675"/>
                        </a:cubicBezTo>
                        <a:cubicBezTo>
                          <a:pt x="27946" y="-3589"/>
                          <a:pt x="6230" y="12783"/>
                          <a:pt x="1108" y="37157"/>
                        </a:cubicBezTo>
                        <a:cubicBezTo>
                          <a:pt x="-4068" y="61425"/>
                          <a:pt x="9378" y="84587"/>
                          <a:pt x="31254" y="88799"/>
                        </a:cubicBezTo>
                        <a:close/>
                      </a:path>
                    </a:pathLst>
                  </a:custGeom>
                  <a:solidFill>
                    <a:srgbClr val="883F2A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8A6A965F-E5BD-176C-437C-93ABFE234218}"/>
                      </a:ext>
                    </a:extLst>
                  </p:cNvPr>
                  <p:cNvSpPr/>
                  <p:nvPr/>
                </p:nvSpPr>
                <p:spPr>
                  <a:xfrm>
                    <a:off x="9069232" y="4559658"/>
                    <a:ext cx="47988" cy="52995"/>
                  </a:xfrm>
                  <a:custGeom>
                    <a:avLst/>
                    <a:gdLst>
                      <a:gd name="connsiteX0" fmla="*/ 18549 w 47988"/>
                      <a:gd name="connsiteY0" fmla="*/ 52637 h 52995"/>
                      <a:gd name="connsiteX1" fmla="*/ 47361 w 47988"/>
                      <a:gd name="connsiteY1" fmla="*/ 30896 h 52995"/>
                      <a:gd name="connsiteX2" fmla="*/ 29433 w 47988"/>
                      <a:gd name="connsiteY2" fmla="*/ 416 h 52995"/>
                      <a:gd name="connsiteX3" fmla="*/ 568 w 47988"/>
                      <a:gd name="connsiteY3" fmla="*/ 21999 h 52995"/>
                      <a:gd name="connsiteX4" fmla="*/ 18549 w 47988"/>
                      <a:gd name="connsiteY4" fmla="*/ 52637 h 52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988" h="52995">
                        <a:moveTo>
                          <a:pt x="18549" y="52637"/>
                        </a:moveTo>
                        <a:cubicBezTo>
                          <a:pt x="31461" y="55006"/>
                          <a:pt x="44319" y="45373"/>
                          <a:pt x="47361" y="30896"/>
                        </a:cubicBezTo>
                        <a:cubicBezTo>
                          <a:pt x="50348" y="16472"/>
                          <a:pt x="42399" y="2890"/>
                          <a:pt x="29433" y="416"/>
                        </a:cubicBezTo>
                        <a:cubicBezTo>
                          <a:pt x="16575" y="-2163"/>
                          <a:pt x="3663" y="7523"/>
                          <a:pt x="568" y="21999"/>
                        </a:cubicBezTo>
                        <a:cubicBezTo>
                          <a:pt x="-2260" y="36423"/>
                          <a:pt x="5743" y="50110"/>
                          <a:pt x="18549" y="52637"/>
                        </a:cubicBezTo>
                        <a:close/>
                      </a:path>
                    </a:pathLst>
                  </a:custGeom>
                  <a:solidFill>
                    <a:srgbClr val="4B1C0D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5AF51E1D-95D0-B46B-94FA-A697BA152F5A}"/>
                      </a:ext>
                    </a:extLst>
                  </p:cNvPr>
                  <p:cNvSpPr/>
                  <p:nvPr/>
                </p:nvSpPr>
                <p:spPr>
                  <a:xfrm>
                    <a:off x="9097990" y="4553365"/>
                    <a:ext cx="20756" cy="25616"/>
                  </a:xfrm>
                  <a:custGeom>
                    <a:avLst/>
                    <a:gdLst>
                      <a:gd name="connsiteX0" fmla="*/ 7505 w 20756"/>
                      <a:gd name="connsiteY0" fmla="*/ 25239 h 25616"/>
                      <a:gd name="connsiteX1" fmla="*/ 20364 w 20756"/>
                      <a:gd name="connsiteY1" fmla="*/ 15974 h 25616"/>
                      <a:gd name="connsiteX2" fmla="*/ 13214 w 20756"/>
                      <a:gd name="connsiteY2" fmla="*/ 392 h 25616"/>
                      <a:gd name="connsiteX3" fmla="*/ 409 w 20756"/>
                      <a:gd name="connsiteY3" fmla="*/ 9657 h 25616"/>
                      <a:gd name="connsiteX4" fmla="*/ 7505 w 20756"/>
                      <a:gd name="connsiteY4" fmla="*/ 25239 h 2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756" h="25616">
                        <a:moveTo>
                          <a:pt x="7505" y="25239"/>
                        </a:moveTo>
                        <a:cubicBezTo>
                          <a:pt x="12947" y="26923"/>
                          <a:pt x="18656" y="22817"/>
                          <a:pt x="20364" y="15974"/>
                        </a:cubicBezTo>
                        <a:cubicBezTo>
                          <a:pt x="21911" y="9130"/>
                          <a:pt x="18763" y="2129"/>
                          <a:pt x="13214" y="392"/>
                        </a:cubicBezTo>
                        <a:cubicBezTo>
                          <a:pt x="7825" y="-1346"/>
                          <a:pt x="2063" y="2866"/>
                          <a:pt x="409" y="9657"/>
                        </a:cubicBezTo>
                        <a:cubicBezTo>
                          <a:pt x="-1192" y="16448"/>
                          <a:pt x="2063" y="23449"/>
                          <a:pt x="7505" y="252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9334628C-F62A-F064-3BD8-215E12F45A94}"/>
                      </a:ext>
                    </a:extLst>
                  </p:cNvPr>
                  <p:cNvSpPr/>
                  <p:nvPr/>
                </p:nvSpPr>
                <p:spPr>
                  <a:xfrm>
                    <a:off x="9072348" y="4592238"/>
                    <a:ext cx="32240" cy="33328"/>
                  </a:xfrm>
                  <a:custGeom>
                    <a:avLst/>
                    <a:gdLst>
                      <a:gd name="connsiteX0" fmla="*/ 10311 w 32240"/>
                      <a:gd name="connsiteY0" fmla="*/ 0 h 33328"/>
                      <a:gd name="connsiteX1" fmla="*/ 32240 w 32240"/>
                      <a:gd name="connsiteY1" fmla="*/ 27479 h 33328"/>
                      <a:gd name="connsiteX2" fmla="*/ 5082 w 32240"/>
                      <a:gd name="connsiteY2" fmla="*/ 32691 h 33328"/>
                      <a:gd name="connsiteX3" fmla="*/ 4175 w 32240"/>
                      <a:gd name="connsiteY3" fmla="*/ 32480 h 33328"/>
                      <a:gd name="connsiteX4" fmla="*/ 10311 w 32240"/>
                      <a:gd name="connsiteY4" fmla="*/ 0 h 33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40" h="33328">
                        <a:moveTo>
                          <a:pt x="10311" y="0"/>
                        </a:moveTo>
                        <a:cubicBezTo>
                          <a:pt x="15487" y="10739"/>
                          <a:pt x="22263" y="21689"/>
                          <a:pt x="32240" y="27479"/>
                        </a:cubicBezTo>
                        <a:cubicBezTo>
                          <a:pt x="24130" y="32428"/>
                          <a:pt x="14633" y="34481"/>
                          <a:pt x="5082" y="32691"/>
                        </a:cubicBezTo>
                        <a:cubicBezTo>
                          <a:pt x="4762" y="32638"/>
                          <a:pt x="4495" y="32533"/>
                          <a:pt x="4175" y="32480"/>
                        </a:cubicBezTo>
                        <a:cubicBezTo>
                          <a:pt x="-1000" y="20215"/>
                          <a:pt x="-3668" y="6896"/>
                          <a:pt x="10311" y="0"/>
                        </a:cubicBezTo>
                        <a:close/>
                      </a:path>
                    </a:pathLst>
                  </a:custGeom>
                  <a:solidFill>
                    <a:srgbClr val="883F2A">
                      <a:alpha val="61000"/>
                    </a:srgbClr>
                  </a:solidFill>
                  <a:ln w="531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C83B2AD-5042-DDBC-4E5B-C9A325DD5AD5}"/>
                    </a:ext>
                  </a:extLst>
                </p:cNvPr>
                <p:cNvSpPr/>
                <p:nvPr/>
              </p:nvSpPr>
              <p:spPr>
                <a:xfrm>
                  <a:off x="8661544" y="4481165"/>
                  <a:ext cx="142972" cy="240338"/>
                </a:xfrm>
                <a:custGeom>
                  <a:avLst/>
                  <a:gdLst>
                    <a:gd name="connsiteX0" fmla="*/ 93459 w 142972"/>
                    <a:gd name="connsiteY0" fmla="*/ 6525 h 240338"/>
                    <a:gd name="connsiteX1" fmla="*/ 8144 w 142972"/>
                    <a:gd name="connsiteY1" fmla="*/ 73592 h 240338"/>
                    <a:gd name="connsiteX2" fmla="*/ 33701 w 142972"/>
                    <a:gd name="connsiteY2" fmla="*/ 219042 h 240338"/>
                    <a:gd name="connsiteX3" fmla="*/ 142973 w 142972"/>
                    <a:gd name="connsiteY3" fmla="*/ 215042 h 240338"/>
                    <a:gd name="connsiteX4" fmla="*/ 93459 w 142972"/>
                    <a:gd name="connsiteY4" fmla="*/ 6525 h 24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2972" h="240338">
                      <a:moveTo>
                        <a:pt x="93459" y="6525"/>
                      </a:moveTo>
                      <a:cubicBezTo>
                        <a:pt x="59899" y="-10162"/>
                        <a:pt x="24524" y="2735"/>
                        <a:pt x="8144" y="73592"/>
                      </a:cubicBezTo>
                      <a:cubicBezTo>
                        <a:pt x="-4875" y="121654"/>
                        <a:pt x="-6155" y="184035"/>
                        <a:pt x="33701" y="219042"/>
                      </a:cubicBezTo>
                      <a:cubicBezTo>
                        <a:pt x="66621" y="251839"/>
                        <a:pt x="111867" y="243784"/>
                        <a:pt x="142973" y="215042"/>
                      </a:cubicBezTo>
                      <a:cubicBezTo>
                        <a:pt x="132622" y="145817"/>
                        <a:pt x="143720" y="57694"/>
                        <a:pt x="93459" y="6525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8F6BA71F-3522-3651-6DD3-EEF2820770E3}"/>
                    </a:ext>
                  </a:extLst>
                </p:cNvPr>
                <p:cNvSpPr/>
                <p:nvPr/>
              </p:nvSpPr>
              <p:spPr>
                <a:xfrm>
                  <a:off x="8672940" y="3827536"/>
                  <a:ext cx="1211104" cy="859563"/>
                </a:xfrm>
                <a:custGeom>
                  <a:avLst/>
                  <a:gdLst>
                    <a:gd name="connsiteX0" fmla="*/ 48022 w 1211104"/>
                    <a:gd name="connsiteY0" fmla="*/ 658154 h 859563"/>
                    <a:gd name="connsiteX1" fmla="*/ 122880 w 1211104"/>
                    <a:gd name="connsiteY1" fmla="*/ 778916 h 859563"/>
                    <a:gd name="connsiteX2" fmla="*/ 255842 w 1211104"/>
                    <a:gd name="connsiteY2" fmla="*/ 471064 h 859563"/>
                    <a:gd name="connsiteX3" fmla="*/ 207342 w 1211104"/>
                    <a:gd name="connsiteY3" fmla="*/ 552764 h 859563"/>
                    <a:gd name="connsiteX4" fmla="*/ 557353 w 1211104"/>
                    <a:gd name="connsiteY4" fmla="*/ 401681 h 859563"/>
                    <a:gd name="connsiteX5" fmla="*/ 485483 w 1211104"/>
                    <a:gd name="connsiteY5" fmla="*/ 542499 h 859563"/>
                    <a:gd name="connsiteX6" fmla="*/ 620526 w 1211104"/>
                    <a:gd name="connsiteY6" fmla="*/ 551185 h 859563"/>
                    <a:gd name="connsiteX7" fmla="*/ 886876 w 1211104"/>
                    <a:gd name="connsiteY7" fmla="*/ 397838 h 859563"/>
                    <a:gd name="connsiteX8" fmla="*/ 1025013 w 1211104"/>
                    <a:gd name="connsiteY8" fmla="*/ 742066 h 859563"/>
                    <a:gd name="connsiteX9" fmla="*/ 968989 w 1211104"/>
                    <a:gd name="connsiteY9" fmla="*/ 859564 h 859563"/>
                    <a:gd name="connsiteX10" fmla="*/ 1062521 w 1211104"/>
                    <a:gd name="connsiteY10" fmla="*/ 809396 h 859563"/>
                    <a:gd name="connsiteX11" fmla="*/ 1035737 w 1211104"/>
                    <a:gd name="connsiteY11" fmla="*/ 191902 h 859563"/>
                    <a:gd name="connsiteX12" fmla="*/ 646403 w 1211104"/>
                    <a:gd name="connsiteY12" fmla="*/ 810 h 859563"/>
                    <a:gd name="connsiteX13" fmla="*/ 6885 w 1211104"/>
                    <a:gd name="connsiteY13" fmla="*/ 407577 h 859563"/>
                    <a:gd name="connsiteX14" fmla="*/ 48022 w 1211104"/>
                    <a:gd name="connsiteY14" fmla="*/ 658154 h 859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11104" h="859563">
                      <a:moveTo>
                        <a:pt x="48022" y="658154"/>
                      </a:moveTo>
                      <a:cubicBezTo>
                        <a:pt x="100524" y="632465"/>
                        <a:pt x="112102" y="746435"/>
                        <a:pt x="122880" y="778916"/>
                      </a:cubicBezTo>
                      <a:cubicBezTo>
                        <a:pt x="135899" y="657312"/>
                        <a:pt x="161403" y="558766"/>
                        <a:pt x="255842" y="471064"/>
                      </a:cubicBezTo>
                      <a:cubicBezTo>
                        <a:pt x="245917" y="493647"/>
                        <a:pt x="218973" y="525654"/>
                        <a:pt x="207342" y="552764"/>
                      </a:cubicBezTo>
                      <a:cubicBezTo>
                        <a:pt x="321042" y="573716"/>
                        <a:pt x="479881" y="483908"/>
                        <a:pt x="557353" y="401681"/>
                      </a:cubicBezTo>
                      <a:cubicBezTo>
                        <a:pt x="539212" y="430055"/>
                        <a:pt x="460673" y="524022"/>
                        <a:pt x="485483" y="542499"/>
                      </a:cubicBezTo>
                      <a:cubicBezTo>
                        <a:pt x="509440" y="560345"/>
                        <a:pt x="597263" y="557081"/>
                        <a:pt x="620526" y="551185"/>
                      </a:cubicBezTo>
                      <a:cubicBezTo>
                        <a:pt x="720567" y="525759"/>
                        <a:pt x="820181" y="486856"/>
                        <a:pt x="886876" y="397838"/>
                      </a:cubicBezTo>
                      <a:cubicBezTo>
                        <a:pt x="886876" y="397838"/>
                        <a:pt x="900214" y="622147"/>
                        <a:pt x="1025013" y="742066"/>
                      </a:cubicBezTo>
                      <a:cubicBezTo>
                        <a:pt x="1025013" y="742066"/>
                        <a:pt x="1000789" y="832979"/>
                        <a:pt x="968989" y="859564"/>
                      </a:cubicBezTo>
                      <a:cubicBezTo>
                        <a:pt x="1012207" y="823293"/>
                        <a:pt x="1054838" y="820398"/>
                        <a:pt x="1062521" y="809396"/>
                      </a:cubicBezTo>
                      <a:cubicBezTo>
                        <a:pt x="1084771" y="777758"/>
                        <a:pt x="1401755" y="470590"/>
                        <a:pt x="1035737" y="191902"/>
                      </a:cubicBezTo>
                      <a:cubicBezTo>
                        <a:pt x="1035737" y="191902"/>
                        <a:pt x="994120" y="13549"/>
                        <a:pt x="646403" y="810"/>
                      </a:cubicBezTo>
                      <a:cubicBezTo>
                        <a:pt x="383894" y="-8771"/>
                        <a:pt x="89746" y="63086"/>
                        <a:pt x="6885" y="407577"/>
                      </a:cubicBezTo>
                      <a:cubicBezTo>
                        <a:pt x="-21713" y="606723"/>
                        <a:pt x="48022" y="658154"/>
                        <a:pt x="48022" y="658154"/>
                      </a:cubicBezTo>
                      <a:close/>
                    </a:path>
                  </a:pathLst>
                </a:custGeom>
                <a:solidFill>
                  <a:srgbClr val="552A14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885DF1D0-BE10-011C-6500-E439853B4A82}"/>
                    </a:ext>
                  </a:extLst>
                </p:cNvPr>
                <p:cNvSpPr/>
                <p:nvPr/>
              </p:nvSpPr>
              <p:spPr>
                <a:xfrm>
                  <a:off x="9575575" y="4476091"/>
                  <a:ext cx="63783" cy="94269"/>
                </a:xfrm>
                <a:custGeom>
                  <a:avLst/>
                  <a:gdLst>
                    <a:gd name="connsiteX0" fmla="*/ 57711 w 63783"/>
                    <a:gd name="connsiteY0" fmla="*/ 92564 h 94269"/>
                    <a:gd name="connsiteX1" fmla="*/ 39677 w 63783"/>
                    <a:gd name="connsiteY1" fmla="*/ 40869 h 94269"/>
                    <a:gd name="connsiteX2" fmla="*/ 1154 w 63783"/>
                    <a:gd name="connsiteY2" fmla="*/ 7389 h 94269"/>
                    <a:gd name="connsiteX3" fmla="*/ 3129 w 63783"/>
                    <a:gd name="connsiteY3" fmla="*/ 440 h 94269"/>
                    <a:gd name="connsiteX4" fmla="*/ 50828 w 63783"/>
                    <a:gd name="connsiteY4" fmla="*/ 25445 h 94269"/>
                    <a:gd name="connsiteX5" fmla="*/ 62353 w 63783"/>
                    <a:gd name="connsiteY5" fmla="*/ 91985 h 94269"/>
                    <a:gd name="connsiteX6" fmla="*/ 57711 w 63783"/>
                    <a:gd name="connsiteY6" fmla="*/ 92564 h 94269"/>
                    <a:gd name="connsiteX7" fmla="*/ 57711 w 63783"/>
                    <a:gd name="connsiteY7" fmla="*/ 92564 h 94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783" h="94269">
                      <a:moveTo>
                        <a:pt x="57711" y="92564"/>
                      </a:moveTo>
                      <a:cubicBezTo>
                        <a:pt x="55363" y="74771"/>
                        <a:pt x="49068" y="56188"/>
                        <a:pt x="39677" y="40869"/>
                      </a:cubicBezTo>
                      <a:cubicBezTo>
                        <a:pt x="30340" y="25603"/>
                        <a:pt x="13906" y="19128"/>
                        <a:pt x="1154" y="7389"/>
                      </a:cubicBezTo>
                      <a:cubicBezTo>
                        <a:pt x="-1033" y="5388"/>
                        <a:pt x="34" y="914"/>
                        <a:pt x="3129" y="440"/>
                      </a:cubicBezTo>
                      <a:cubicBezTo>
                        <a:pt x="22870" y="-2508"/>
                        <a:pt x="40104" y="9758"/>
                        <a:pt x="50828" y="25445"/>
                      </a:cubicBezTo>
                      <a:cubicBezTo>
                        <a:pt x="64967" y="46186"/>
                        <a:pt x="65181" y="68085"/>
                        <a:pt x="62353" y="91985"/>
                      </a:cubicBezTo>
                      <a:cubicBezTo>
                        <a:pt x="62086" y="94406"/>
                        <a:pt x="58085" y="95354"/>
                        <a:pt x="57711" y="92564"/>
                      </a:cubicBezTo>
                      <a:lnTo>
                        <a:pt x="57711" y="92564"/>
                      </a:lnTo>
                      <a:close/>
                    </a:path>
                  </a:pathLst>
                </a:custGeom>
                <a:solidFill>
                  <a:srgbClr val="883F2A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A40C70C4-94A7-09E3-55A9-4C623BD81A4D}"/>
                    </a:ext>
                  </a:extLst>
                </p:cNvPr>
                <p:cNvSpPr/>
                <p:nvPr/>
              </p:nvSpPr>
              <p:spPr>
                <a:xfrm>
                  <a:off x="8968494" y="4405018"/>
                  <a:ext cx="109541" cy="67308"/>
                </a:xfrm>
                <a:custGeom>
                  <a:avLst/>
                  <a:gdLst>
                    <a:gd name="connsiteX0" fmla="*/ 106909 w 109541"/>
                    <a:gd name="connsiteY0" fmla="*/ 17028 h 67308"/>
                    <a:gd name="connsiteX1" fmla="*/ 5214 w 109541"/>
                    <a:gd name="connsiteY1" fmla="*/ 66301 h 67308"/>
                    <a:gd name="connsiteX2" fmla="*/ 38 w 109541"/>
                    <a:gd name="connsiteY2" fmla="*/ 63195 h 67308"/>
                    <a:gd name="connsiteX3" fmla="*/ 44857 w 109541"/>
                    <a:gd name="connsiteY3" fmla="*/ 8868 h 67308"/>
                    <a:gd name="connsiteX4" fmla="*/ 77830 w 109541"/>
                    <a:gd name="connsiteY4" fmla="*/ 24 h 67308"/>
                    <a:gd name="connsiteX5" fmla="*/ 108670 w 109541"/>
                    <a:gd name="connsiteY5" fmla="*/ 13132 h 67308"/>
                    <a:gd name="connsiteX6" fmla="*/ 106909 w 109541"/>
                    <a:gd name="connsiteY6" fmla="*/ 17028 h 67308"/>
                    <a:gd name="connsiteX7" fmla="*/ 106909 w 109541"/>
                    <a:gd name="connsiteY7" fmla="*/ 17028 h 67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541" h="67308">
                      <a:moveTo>
                        <a:pt x="106909" y="17028"/>
                      </a:moveTo>
                      <a:cubicBezTo>
                        <a:pt x="63371" y="-1555"/>
                        <a:pt x="30504" y="38664"/>
                        <a:pt x="5214" y="66301"/>
                      </a:cubicBezTo>
                      <a:cubicBezTo>
                        <a:pt x="2866" y="68933"/>
                        <a:pt x="-389" y="65880"/>
                        <a:pt x="38" y="63195"/>
                      </a:cubicBezTo>
                      <a:cubicBezTo>
                        <a:pt x="3933" y="38453"/>
                        <a:pt x="23674" y="20660"/>
                        <a:pt x="44857" y="8868"/>
                      </a:cubicBezTo>
                      <a:cubicBezTo>
                        <a:pt x="54941" y="3288"/>
                        <a:pt x="66359" y="498"/>
                        <a:pt x="77830" y="24"/>
                      </a:cubicBezTo>
                      <a:cubicBezTo>
                        <a:pt x="91062" y="-449"/>
                        <a:pt x="98585" y="6078"/>
                        <a:pt x="108670" y="13132"/>
                      </a:cubicBezTo>
                      <a:cubicBezTo>
                        <a:pt x="110484" y="14501"/>
                        <a:pt x="109257" y="18028"/>
                        <a:pt x="106909" y="17028"/>
                      </a:cubicBezTo>
                      <a:lnTo>
                        <a:pt x="106909" y="17028"/>
                      </a:lnTo>
                      <a:close/>
                    </a:path>
                  </a:pathLst>
                </a:custGeom>
                <a:solidFill>
                  <a:srgbClr val="883F2A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22BC736A-2E6C-E121-0191-8D1252C44107}"/>
                    </a:ext>
                  </a:extLst>
                </p:cNvPr>
                <p:cNvSpPr/>
                <p:nvPr/>
              </p:nvSpPr>
              <p:spPr>
                <a:xfrm>
                  <a:off x="9110831" y="4715211"/>
                  <a:ext cx="309994" cy="132869"/>
                </a:xfrm>
                <a:custGeom>
                  <a:avLst/>
                  <a:gdLst>
                    <a:gd name="connsiteX0" fmla="*/ 40177 w 309994"/>
                    <a:gd name="connsiteY0" fmla="*/ 103758 h 132869"/>
                    <a:gd name="connsiteX1" fmla="*/ 0 w 309994"/>
                    <a:gd name="connsiteY1" fmla="*/ 0 h 132869"/>
                    <a:gd name="connsiteX2" fmla="*/ 309995 w 309994"/>
                    <a:gd name="connsiteY2" fmla="*/ 63329 h 132869"/>
                    <a:gd name="connsiteX3" fmla="*/ 261228 w 309994"/>
                    <a:gd name="connsiteY3" fmla="*/ 132869 h 132869"/>
                    <a:gd name="connsiteX4" fmla="*/ 40177 w 309994"/>
                    <a:gd name="connsiteY4" fmla="*/ 103758 h 132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994" h="132869">
                      <a:moveTo>
                        <a:pt x="40177" y="103758"/>
                      </a:moveTo>
                      <a:cubicBezTo>
                        <a:pt x="1547" y="56854"/>
                        <a:pt x="0" y="0"/>
                        <a:pt x="0" y="0"/>
                      </a:cubicBezTo>
                      <a:cubicBezTo>
                        <a:pt x="189625" y="71436"/>
                        <a:pt x="309995" y="63329"/>
                        <a:pt x="309995" y="63329"/>
                      </a:cubicBezTo>
                      <a:cubicBezTo>
                        <a:pt x="309995" y="63329"/>
                        <a:pt x="296603" y="103337"/>
                        <a:pt x="261228" y="132869"/>
                      </a:cubicBezTo>
                      <a:cubicBezTo>
                        <a:pt x="195441" y="93703"/>
                        <a:pt x="114714" y="94282"/>
                        <a:pt x="40177" y="103758"/>
                      </a:cubicBezTo>
                      <a:close/>
                    </a:path>
                  </a:pathLst>
                </a:custGeom>
                <a:solidFill>
                  <a:srgbClr val="C42A48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9214E533-C8E7-391F-48C3-08C01337442A}"/>
                    </a:ext>
                  </a:extLst>
                </p:cNvPr>
                <p:cNvSpPr/>
                <p:nvPr/>
              </p:nvSpPr>
              <p:spPr>
                <a:xfrm>
                  <a:off x="9151007" y="4813601"/>
                  <a:ext cx="221051" cy="65527"/>
                </a:xfrm>
                <a:custGeom>
                  <a:avLst/>
                  <a:gdLst>
                    <a:gd name="connsiteX0" fmla="*/ 221051 w 221051"/>
                    <a:gd name="connsiteY0" fmla="*/ 34479 h 65527"/>
                    <a:gd name="connsiteX1" fmla="*/ 111246 w 221051"/>
                    <a:gd name="connsiteY1" fmla="*/ 63854 h 65527"/>
                    <a:gd name="connsiteX2" fmla="*/ 0 w 221051"/>
                    <a:gd name="connsiteY2" fmla="*/ 5368 h 65527"/>
                    <a:gd name="connsiteX3" fmla="*/ 221051 w 221051"/>
                    <a:gd name="connsiteY3" fmla="*/ 34479 h 65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051" h="65527">
                      <a:moveTo>
                        <a:pt x="221051" y="34479"/>
                      </a:moveTo>
                      <a:cubicBezTo>
                        <a:pt x="196294" y="55168"/>
                        <a:pt x="160653" y="70802"/>
                        <a:pt x="111246" y="63854"/>
                      </a:cubicBezTo>
                      <a:cubicBezTo>
                        <a:pt x="57090" y="56221"/>
                        <a:pt x="22409" y="32426"/>
                        <a:pt x="0" y="5368"/>
                      </a:cubicBezTo>
                      <a:cubicBezTo>
                        <a:pt x="74537" y="-4108"/>
                        <a:pt x="155264" y="-4687"/>
                        <a:pt x="221051" y="34479"/>
                      </a:cubicBezTo>
                      <a:close/>
                    </a:path>
                  </a:pathLst>
                </a:custGeom>
                <a:solidFill>
                  <a:srgbClr val="EF5C80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5626F94F-D2DE-C5A5-72B3-9D64577ECFD8}"/>
                    </a:ext>
                  </a:extLst>
                </p:cNvPr>
                <p:cNvSpPr/>
                <p:nvPr/>
              </p:nvSpPr>
              <p:spPr>
                <a:xfrm>
                  <a:off x="9267322" y="4697365"/>
                  <a:ext cx="59086" cy="29015"/>
                </a:xfrm>
                <a:custGeom>
                  <a:avLst/>
                  <a:gdLst>
                    <a:gd name="connsiteX0" fmla="*/ 58104 w 59086"/>
                    <a:gd name="connsiteY0" fmla="*/ 0 h 29015"/>
                    <a:gd name="connsiteX1" fmla="*/ 0 w 59086"/>
                    <a:gd name="connsiteY1" fmla="*/ 13003 h 29015"/>
                    <a:gd name="connsiteX2" fmla="*/ 52768 w 59086"/>
                    <a:gd name="connsiteY2" fmla="*/ 27427 h 29015"/>
                    <a:gd name="connsiteX3" fmla="*/ 58104 w 59086"/>
                    <a:gd name="connsiteY3" fmla="*/ 0 h 29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086" h="29015">
                      <a:moveTo>
                        <a:pt x="58104" y="0"/>
                      </a:moveTo>
                      <a:cubicBezTo>
                        <a:pt x="44178" y="17109"/>
                        <a:pt x="0" y="13003"/>
                        <a:pt x="0" y="13003"/>
                      </a:cubicBezTo>
                      <a:cubicBezTo>
                        <a:pt x="0" y="13003"/>
                        <a:pt x="43111" y="35007"/>
                        <a:pt x="52768" y="27427"/>
                      </a:cubicBezTo>
                      <a:cubicBezTo>
                        <a:pt x="62479" y="19794"/>
                        <a:pt x="58104" y="0"/>
                        <a:pt x="58104" y="0"/>
                      </a:cubicBezTo>
                      <a:close/>
                    </a:path>
                  </a:pathLst>
                </a:custGeom>
                <a:solidFill>
                  <a:srgbClr val="FDDCBE">
                    <a:alpha val="89000"/>
                  </a:srgbClr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B0B36D98-4507-1BA7-2423-FA95A6FECAA3}"/>
                    </a:ext>
                  </a:extLst>
                </p:cNvPr>
                <p:cNvSpPr/>
                <p:nvPr/>
              </p:nvSpPr>
              <p:spPr>
                <a:xfrm>
                  <a:off x="8695192" y="4522362"/>
                  <a:ext cx="65695" cy="152431"/>
                </a:xfrm>
                <a:custGeom>
                  <a:avLst/>
                  <a:gdLst>
                    <a:gd name="connsiteX0" fmla="*/ 0 w 65695"/>
                    <a:gd name="connsiteY0" fmla="*/ 30500 h 152431"/>
                    <a:gd name="connsiteX1" fmla="*/ 29772 w 65695"/>
                    <a:gd name="connsiteY1" fmla="*/ 20 h 152431"/>
                    <a:gd name="connsiteX2" fmla="*/ 62159 w 65695"/>
                    <a:gd name="connsiteY2" fmla="*/ 51505 h 152431"/>
                    <a:gd name="connsiteX3" fmla="*/ 62266 w 65695"/>
                    <a:gd name="connsiteY3" fmla="*/ 97461 h 152431"/>
                    <a:gd name="connsiteX4" fmla="*/ 61839 w 65695"/>
                    <a:gd name="connsiteY4" fmla="*/ 151683 h 152431"/>
                    <a:gd name="connsiteX5" fmla="*/ 30573 w 65695"/>
                    <a:gd name="connsiteY5" fmla="*/ 113149 h 152431"/>
                    <a:gd name="connsiteX6" fmla="*/ 30999 w 65695"/>
                    <a:gd name="connsiteY6" fmla="*/ 90197 h 152431"/>
                    <a:gd name="connsiteX7" fmla="*/ 1974 w 65695"/>
                    <a:gd name="connsiteY7" fmla="*/ 92250 h 152431"/>
                    <a:gd name="connsiteX8" fmla="*/ 43645 w 65695"/>
                    <a:gd name="connsiteY8" fmla="*/ 65192 h 152431"/>
                    <a:gd name="connsiteX9" fmla="*/ 18141 w 65695"/>
                    <a:gd name="connsiteY9" fmla="*/ 23288 h 152431"/>
                    <a:gd name="connsiteX10" fmla="*/ 0 w 65695"/>
                    <a:gd name="connsiteY10" fmla="*/ 30500 h 152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695" h="152431">
                      <a:moveTo>
                        <a:pt x="0" y="30500"/>
                      </a:moveTo>
                      <a:cubicBezTo>
                        <a:pt x="1654" y="18656"/>
                        <a:pt x="16754" y="-717"/>
                        <a:pt x="29772" y="20"/>
                      </a:cubicBezTo>
                      <a:cubicBezTo>
                        <a:pt x="51061" y="2179"/>
                        <a:pt x="58424" y="35659"/>
                        <a:pt x="62159" y="51505"/>
                      </a:cubicBezTo>
                      <a:cubicBezTo>
                        <a:pt x="66694" y="69245"/>
                        <a:pt x="67014" y="80300"/>
                        <a:pt x="62266" y="97461"/>
                      </a:cubicBezTo>
                      <a:cubicBezTo>
                        <a:pt x="56397" y="118255"/>
                        <a:pt x="59331" y="131310"/>
                        <a:pt x="61839" y="151683"/>
                      </a:cubicBezTo>
                      <a:cubicBezTo>
                        <a:pt x="36388" y="156684"/>
                        <a:pt x="25504" y="135837"/>
                        <a:pt x="30573" y="113149"/>
                      </a:cubicBezTo>
                      <a:cubicBezTo>
                        <a:pt x="33027" y="103199"/>
                        <a:pt x="39910" y="97145"/>
                        <a:pt x="30999" y="90197"/>
                      </a:cubicBezTo>
                      <a:cubicBezTo>
                        <a:pt x="23796" y="86143"/>
                        <a:pt x="9497" y="91723"/>
                        <a:pt x="1974" y="92250"/>
                      </a:cubicBezTo>
                      <a:cubicBezTo>
                        <a:pt x="-694" y="73720"/>
                        <a:pt x="26464" y="55927"/>
                        <a:pt x="43645" y="65192"/>
                      </a:cubicBezTo>
                      <a:cubicBezTo>
                        <a:pt x="42364" y="54979"/>
                        <a:pt x="36442" y="13286"/>
                        <a:pt x="18141" y="23288"/>
                      </a:cubicBezTo>
                      <a:lnTo>
                        <a:pt x="0" y="30500"/>
                      </a:lnTo>
                      <a:close/>
                    </a:path>
                  </a:pathLst>
                </a:custGeom>
                <a:solidFill>
                  <a:srgbClr val="FDDCBE"/>
                </a:solidFill>
                <a:ln w="53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B6AC2B5-5B70-272A-0541-E94C92D65DFA}"/>
                  </a:ext>
                </a:extLst>
              </p:cNvPr>
              <p:cNvSpPr/>
              <p:nvPr/>
            </p:nvSpPr>
            <p:spPr>
              <a:xfrm>
                <a:off x="8876120" y="5553803"/>
                <a:ext cx="660547" cy="482385"/>
              </a:xfrm>
              <a:custGeom>
                <a:avLst/>
                <a:gdLst>
                  <a:gd name="connsiteX0" fmla="*/ 546893 w 660547"/>
                  <a:gd name="connsiteY0" fmla="*/ 18425 h 482385"/>
                  <a:gd name="connsiteX1" fmla="*/ 324401 w 660547"/>
                  <a:gd name="connsiteY1" fmla="*/ 35428 h 482385"/>
                  <a:gd name="connsiteX2" fmla="*/ 100468 w 660547"/>
                  <a:gd name="connsiteY2" fmla="*/ 0 h 482385"/>
                  <a:gd name="connsiteX3" fmla="*/ 0 w 660547"/>
                  <a:gd name="connsiteY3" fmla="*/ 403608 h 482385"/>
                  <a:gd name="connsiteX4" fmla="*/ 345583 w 660547"/>
                  <a:gd name="connsiteY4" fmla="*/ 481466 h 482385"/>
                  <a:gd name="connsiteX5" fmla="*/ 660273 w 660547"/>
                  <a:gd name="connsiteY5" fmla="*/ 406451 h 482385"/>
                  <a:gd name="connsiteX6" fmla="*/ 546893 w 660547"/>
                  <a:gd name="connsiteY6" fmla="*/ 18425 h 48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547" h="482385">
                    <a:moveTo>
                      <a:pt x="546893" y="18425"/>
                    </a:moveTo>
                    <a:cubicBezTo>
                      <a:pt x="546893" y="18425"/>
                      <a:pt x="460457" y="35428"/>
                      <a:pt x="324401" y="35428"/>
                    </a:cubicBezTo>
                    <a:cubicBezTo>
                      <a:pt x="188344" y="35428"/>
                      <a:pt x="100468" y="0"/>
                      <a:pt x="100468" y="0"/>
                    </a:cubicBezTo>
                    <a:lnTo>
                      <a:pt x="0" y="403608"/>
                    </a:lnTo>
                    <a:cubicBezTo>
                      <a:pt x="0" y="403608"/>
                      <a:pt x="9444" y="492311"/>
                      <a:pt x="345583" y="481466"/>
                    </a:cubicBezTo>
                    <a:cubicBezTo>
                      <a:pt x="681722" y="470622"/>
                      <a:pt x="660273" y="406451"/>
                      <a:pt x="660273" y="406451"/>
                    </a:cubicBezTo>
                    <a:lnTo>
                      <a:pt x="546893" y="18425"/>
                    </a:lnTo>
                    <a:close/>
                  </a:path>
                </a:pathLst>
              </a:custGeom>
              <a:solidFill>
                <a:srgbClr val="48382F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1693F59-FC32-9F25-D1E4-4EB6AB84DCD6}"/>
                  </a:ext>
                </a:extLst>
              </p:cNvPr>
              <p:cNvSpPr/>
              <p:nvPr/>
            </p:nvSpPr>
            <p:spPr>
              <a:xfrm>
                <a:off x="8926541" y="5566121"/>
                <a:ext cx="145286" cy="458988"/>
              </a:xfrm>
              <a:custGeom>
                <a:avLst/>
                <a:gdLst>
                  <a:gd name="connsiteX0" fmla="*/ 89210 w 145286"/>
                  <a:gd name="connsiteY0" fmla="*/ 0 h 458988"/>
                  <a:gd name="connsiteX1" fmla="*/ 0 w 145286"/>
                  <a:gd name="connsiteY1" fmla="*/ 435931 h 458988"/>
                  <a:gd name="connsiteX2" fmla="*/ 82861 w 145286"/>
                  <a:gd name="connsiteY2" fmla="*/ 458988 h 458988"/>
                  <a:gd name="connsiteX3" fmla="*/ 145287 w 145286"/>
                  <a:gd name="connsiteY3" fmla="*/ 12213 h 458988"/>
                  <a:gd name="connsiteX4" fmla="*/ 89210 w 145286"/>
                  <a:gd name="connsiteY4" fmla="*/ 0 h 45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86" h="458988">
                    <a:moveTo>
                      <a:pt x="89210" y="0"/>
                    </a:moveTo>
                    <a:lnTo>
                      <a:pt x="0" y="435931"/>
                    </a:lnTo>
                    <a:cubicBezTo>
                      <a:pt x="19315" y="444512"/>
                      <a:pt x="45992" y="452724"/>
                      <a:pt x="82861" y="458988"/>
                    </a:cubicBezTo>
                    <a:lnTo>
                      <a:pt x="145287" y="12213"/>
                    </a:lnTo>
                    <a:cubicBezTo>
                      <a:pt x="122984" y="8317"/>
                      <a:pt x="104096" y="3948"/>
                      <a:pt x="89210" y="0"/>
                    </a:cubicBezTo>
                    <a:close/>
                  </a:path>
                </a:pathLst>
              </a:custGeom>
              <a:solidFill>
                <a:srgbClr val="65504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AE3B5A7C-E587-BC44-E71E-ACD6269B2AC0}"/>
                  </a:ext>
                </a:extLst>
              </p:cNvPr>
              <p:cNvSpPr/>
              <p:nvPr/>
            </p:nvSpPr>
            <p:spPr>
              <a:xfrm>
                <a:off x="9082819" y="5586178"/>
                <a:ext cx="96946" cy="449991"/>
              </a:xfrm>
              <a:custGeom>
                <a:avLst/>
                <a:gdLst>
                  <a:gd name="connsiteX0" fmla="*/ 49194 w 96946"/>
                  <a:gd name="connsiteY0" fmla="*/ 0 h 449991"/>
                  <a:gd name="connsiteX1" fmla="*/ 0 w 96946"/>
                  <a:gd name="connsiteY1" fmla="*/ 447302 h 449991"/>
                  <a:gd name="connsiteX2" fmla="*/ 96947 w 96946"/>
                  <a:gd name="connsiteY2" fmla="*/ 449934 h 449991"/>
                  <a:gd name="connsiteX3" fmla="*/ 95399 w 96946"/>
                  <a:gd name="connsiteY3" fmla="*/ 2685 h 449991"/>
                  <a:gd name="connsiteX4" fmla="*/ 49194 w 96946"/>
                  <a:gd name="connsiteY4" fmla="*/ 0 h 449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46" h="449991">
                    <a:moveTo>
                      <a:pt x="49194" y="0"/>
                    </a:moveTo>
                    <a:lnTo>
                      <a:pt x="0" y="447302"/>
                    </a:lnTo>
                    <a:cubicBezTo>
                      <a:pt x="28278" y="449249"/>
                      <a:pt x="60452" y="450250"/>
                      <a:pt x="96947" y="449934"/>
                    </a:cubicBezTo>
                    <a:lnTo>
                      <a:pt x="95399" y="2685"/>
                    </a:lnTo>
                    <a:cubicBezTo>
                      <a:pt x="79233" y="2211"/>
                      <a:pt x="63760" y="1263"/>
                      <a:pt x="49194" y="0"/>
                    </a:cubicBezTo>
                    <a:close/>
                  </a:path>
                </a:pathLst>
              </a:custGeom>
              <a:solidFill>
                <a:srgbClr val="65504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6C478B1-3BEA-BF46-4351-230F30607A35}"/>
                  </a:ext>
                </a:extLst>
              </p:cNvPr>
              <p:cNvSpPr/>
              <p:nvPr/>
            </p:nvSpPr>
            <p:spPr>
              <a:xfrm>
                <a:off x="9238030" y="5586546"/>
                <a:ext cx="126505" cy="446617"/>
              </a:xfrm>
              <a:custGeom>
                <a:avLst/>
                <a:gdLst>
                  <a:gd name="connsiteX0" fmla="*/ 0 w 126505"/>
                  <a:gd name="connsiteY0" fmla="*/ 2211 h 446617"/>
                  <a:gd name="connsiteX1" fmla="*/ 31960 w 126505"/>
                  <a:gd name="connsiteY1" fmla="*/ 446617 h 446617"/>
                  <a:gd name="connsiteX2" fmla="*/ 126506 w 126505"/>
                  <a:gd name="connsiteY2" fmla="*/ 439037 h 446617"/>
                  <a:gd name="connsiteX3" fmla="*/ 54049 w 126505"/>
                  <a:gd name="connsiteY3" fmla="*/ 0 h 446617"/>
                  <a:gd name="connsiteX4" fmla="*/ 0 w 126505"/>
                  <a:gd name="connsiteY4" fmla="*/ 2211 h 446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505" h="446617">
                    <a:moveTo>
                      <a:pt x="0" y="2211"/>
                    </a:moveTo>
                    <a:lnTo>
                      <a:pt x="31960" y="446617"/>
                    </a:lnTo>
                    <a:cubicBezTo>
                      <a:pt x="68135" y="444722"/>
                      <a:pt x="99454" y="442090"/>
                      <a:pt x="126506" y="439037"/>
                    </a:cubicBezTo>
                    <a:lnTo>
                      <a:pt x="54049" y="0"/>
                    </a:lnTo>
                    <a:cubicBezTo>
                      <a:pt x="37349" y="1000"/>
                      <a:pt x="19315" y="1790"/>
                      <a:pt x="0" y="2211"/>
                    </a:cubicBezTo>
                    <a:close/>
                  </a:path>
                </a:pathLst>
              </a:custGeom>
              <a:solidFill>
                <a:srgbClr val="65504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4AB2551-8F25-6F71-D5E2-E3EFE39A7B40}"/>
                  </a:ext>
                </a:extLst>
              </p:cNvPr>
              <p:cNvSpPr/>
              <p:nvPr/>
            </p:nvSpPr>
            <p:spPr>
              <a:xfrm>
                <a:off x="9352264" y="5576702"/>
                <a:ext cx="166468" cy="434140"/>
              </a:xfrm>
              <a:custGeom>
                <a:avLst/>
                <a:gdLst>
                  <a:gd name="connsiteX0" fmla="*/ 42738 w 166468"/>
                  <a:gd name="connsiteY0" fmla="*/ 0 h 434140"/>
                  <a:gd name="connsiteX1" fmla="*/ 0 w 166468"/>
                  <a:gd name="connsiteY1" fmla="*/ 5106 h 434140"/>
                  <a:gd name="connsiteX2" fmla="*/ 100895 w 166468"/>
                  <a:gd name="connsiteY2" fmla="*/ 434141 h 434140"/>
                  <a:gd name="connsiteX3" fmla="*/ 166469 w 166468"/>
                  <a:gd name="connsiteY3" fmla="*/ 409347 h 434140"/>
                  <a:gd name="connsiteX4" fmla="*/ 42738 w 166468"/>
                  <a:gd name="connsiteY4" fmla="*/ 0 h 434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468" h="434140">
                    <a:moveTo>
                      <a:pt x="42738" y="0"/>
                    </a:moveTo>
                    <a:cubicBezTo>
                      <a:pt x="31533" y="1579"/>
                      <a:pt x="17234" y="3369"/>
                      <a:pt x="0" y="5106"/>
                    </a:cubicBezTo>
                    <a:lnTo>
                      <a:pt x="100895" y="434141"/>
                    </a:lnTo>
                    <a:cubicBezTo>
                      <a:pt x="134295" y="426139"/>
                      <a:pt x="154410" y="417348"/>
                      <a:pt x="166469" y="409347"/>
                    </a:cubicBezTo>
                    <a:lnTo>
                      <a:pt x="42738" y="0"/>
                    </a:lnTo>
                    <a:close/>
                  </a:path>
                </a:pathLst>
              </a:custGeom>
              <a:solidFill>
                <a:srgbClr val="65504D"/>
              </a:solidFill>
              <a:ln w="53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5">
              <a:extLst>
                <a:ext uri="{FF2B5EF4-FFF2-40B4-BE49-F238E27FC236}">
                  <a16:creationId xmlns:a16="http://schemas.microsoft.com/office/drawing/2014/main" id="{877206AA-629E-3EC7-F09F-DA055FE74CB8}"/>
                </a:ext>
              </a:extLst>
            </p:cNvPr>
            <p:cNvGrpSpPr/>
            <p:nvPr/>
          </p:nvGrpSpPr>
          <p:grpSpPr>
            <a:xfrm>
              <a:off x="9924795" y="3918872"/>
              <a:ext cx="1784893" cy="2864690"/>
              <a:chOff x="9924795" y="3918872"/>
              <a:chExt cx="1784893" cy="2864690"/>
            </a:xfrm>
          </p:grpSpPr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149AEAAB-5168-9D89-1C7E-B539CEC53232}"/>
                  </a:ext>
                </a:extLst>
              </p:cNvPr>
              <p:cNvSpPr/>
              <p:nvPr/>
            </p:nvSpPr>
            <p:spPr>
              <a:xfrm>
                <a:off x="11069793" y="5258062"/>
                <a:ext cx="254795" cy="747135"/>
              </a:xfrm>
              <a:custGeom>
                <a:avLst/>
                <a:gdLst>
                  <a:gd name="connsiteX0" fmla="*/ 85047 w 254795"/>
                  <a:gd name="connsiteY0" fmla="*/ 0 h 747135"/>
                  <a:gd name="connsiteX1" fmla="*/ 160484 w 254795"/>
                  <a:gd name="connsiteY1" fmla="*/ 300636 h 747135"/>
                  <a:gd name="connsiteX2" fmla="*/ 170942 w 254795"/>
                  <a:gd name="connsiteY2" fmla="*/ 552909 h 747135"/>
                  <a:gd name="connsiteX3" fmla="*/ 238098 w 254795"/>
                  <a:gd name="connsiteY3" fmla="*/ 608438 h 747135"/>
                  <a:gd name="connsiteX4" fmla="*/ 198867 w 254795"/>
                  <a:gd name="connsiteY4" fmla="*/ 641406 h 747135"/>
                  <a:gd name="connsiteX5" fmla="*/ 229604 w 254795"/>
                  <a:gd name="connsiteY5" fmla="*/ 721674 h 747135"/>
                  <a:gd name="connsiteX6" fmla="*/ 169775 w 254795"/>
                  <a:gd name="connsiteY6" fmla="*/ 669330 h 747135"/>
                  <a:gd name="connsiteX7" fmla="*/ 163457 w 254795"/>
                  <a:gd name="connsiteY7" fmla="*/ 741582 h 747135"/>
                  <a:gd name="connsiteX8" fmla="*/ 125659 w 254795"/>
                  <a:gd name="connsiteY8" fmla="*/ 666729 h 747135"/>
                  <a:gd name="connsiteX9" fmla="*/ 88550 w 254795"/>
                  <a:gd name="connsiteY9" fmla="*/ 731761 h 747135"/>
                  <a:gd name="connsiteX10" fmla="*/ 73951 w 254795"/>
                  <a:gd name="connsiteY10" fmla="*/ 625002 h 747135"/>
                  <a:gd name="connsiteX11" fmla="*/ 10246 w 254795"/>
                  <a:gd name="connsiteY11" fmla="*/ 662641 h 747135"/>
                  <a:gd name="connsiteX12" fmla="*/ 72783 w 254795"/>
                  <a:gd name="connsiteY12" fmla="*/ 554554 h 747135"/>
                  <a:gd name="connsiteX13" fmla="*/ 73155 w 254795"/>
                  <a:gd name="connsiteY13" fmla="*/ 544839 h 747135"/>
                  <a:gd name="connsiteX14" fmla="*/ 66147 w 254795"/>
                  <a:gd name="connsiteY14" fmla="*/ 331161 h 747135"/>
                  <a:gd name="connsiteX15" fmla="*/ 0 w 254795"/>
                  <a:gd name="connsiteY15" fmla="*/ 39126 h 747135"/>
                  <a:gd name="connsiteX16" fmla="*/ 85047 w 254795"/>
                  <a:gd name="connsiteY16" fmla="*/ 0 h 74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4795" h="747135">
                    <a:moveTo>
                      <a:pt x="85047" y="0"/>
                    </a:moveTo>
                    <a:cubicBezTo>
                      <a:pt x="135958" y="103999"/>
                      <a:pt x="160484" y="300636"/>
                      <a:pt x="160484" y="300636"/>
                    </a:cubicBezTo>
                    <a:cubicBezTo>
                      <a:pt x="161493" y="306422"/>
                      <a:pt x="185488" y="442858"/>
                      <a:pt x="170942" y="552909"/>
                    </a:cubicBezTo>
                    <a:cubicBezTo>
                      <a:pt x="195257" y="569313"/>
                      <a:pt x="218244" y="585717"/>
                      <a:pt x="238098" y="608438"/>
                    </a:cubicBezTo>
                    <a:cubicBezTo>
                      <a:pt x="275101" y="653032"/>
                      <a:pt x="245531" y="672940"/>
                      <a:pt x="198867" y="641406"/>
                    </a:cubicBezTo>
                    <a:cubicBezTo>
                      <a:pt x="203485" y="654731"/>
                      <a:pt x="242399" y="709040"/>
                      <a:pt x="229604" y="721674"/>
                    </a:cubicBezTo>
                    <a:cubicBezTo>
                      <a:pt x="212935" y="740096"/>
                      <a:pt x="176145" y="681328"/>
                      <a:pt x="169775" y="669330"/>
                    </a:cubicBezTo>
                    <a:cubicBezTo>
                      <a:pt x="168288" y="692954"/>
                      <a:pt x="179012" y="735265"/>
                      <a:pt x="163457" y="741582"/>
                    </a:cubicBezTo>
                    <a:cubicBezTo>
                      <a:pt x="130543" y="738822"/>
                      <a:pt x="127251" y="690777"/>
                      <a:pt x="125659" y="666729"/>
                    </a:cubicBezTo>
                    <a:cubicBezTo>
                      <a:pt x="123748" y="693432"/>
                      <a:pt x="124756" y="782566"/>
                      <a:pt x="88550" y="731761"/>
                    </a:cubicBezTo>
                    <a:cubicBezTo>
                      <a:pt x="73686" y="712331"/>
                      <a:pt x="69333" y="648201"/>
                      <a:pt x="73951" y="625002"/>
                    </a:cubicBezTo>
                    <a:cubicBezTo>
                      <a:pt x="49159" y="632859"/>
                      <a:pt x="37427" y="661526"/>
                      <a:pt x="10246" y="662641"/>
                    </a:cubicBezTo>
                    <a:cubicBezTo>
                      <a:pt x="-7432" y="631319"/>
                      <a:pt x="49690" y="589486"/>
                      <a:pt x="72783" y="554554"/>
                    </a:cubicBezTo>
                    <a:cubicBezTo>
                      <a:pt x="72624" y="551369"/>
                      <a:pt x="72730" y="548078"/>
                      <a:pt x="73155" y="544839"/>
                    </a:cubicBezTo>
                    <a:cubicBezTo>
                      <a:pt x="84516" y="467278"/>
                      <a:pt x="71562" y="366889"/>
                      <a:pt x="66147" y="331161"/>
                    </a:cubicBezTo>
                    <a:cubicBezTo>
                      <a:pt x="66147" y="331161"/>
                      <a:pt x="35410" y="91205"/>
                      <a:pt x="0" y="39126"/>
                    </a:cubicBezTo>
                    <a:lnTo>
                      <a:pt x="85047" y="0"/>
                    </a:lnTo>
                    <a:close/>
                  </a:path>
                </a:pathLst>
              </a:custGeom>
              <a:solidFill>
                <a:srgbClr val="FDDCBE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AFABD00-8EF4-EFAA-DAF6-43FFFE68CB08}"/>
                  </a:ext>
                </a:extLst>
              </p:cNvPr>
              <p:cNvSpPr/>
              <p:nvPr/>
            </p:nvSpPr>
            <p:spPr>
              <a:xfrm>
                <a:off x="11069793" y="5258062"/>
                <a:ext cx="149229" cy="280462"/>
              </a:xfrm>
              <a:custGeom>
                <a:avLst/>
                <a:gdLst>
                  <a:gd name="connsiteX0" fmla="*/ 58927 w 149229"/>
                  <a:gd name="connsiteY0" fmla="*/ 280462 h 280462"/>
                  <a:gd name="connsiteX1" fmla="*/ 0 w 149229"/>
                  <a:gd name="connsiteY1" fmla="*/ 39126 h 280462"/>
                  <a:gd name="connsiteX2" fmla="*/ 84993 w 149229"/>
                  <a:gd name="connsiteY2" fmla="*/ 0 h 280462"/>
                  <a:gd name="connsiteX3" fmla="*/ 149230 w 149229"/>
                  <a:gd name="connsiteY3" fmla="*/ 228808 h 280462"/>
                  <a:gd name="connsiteX4" fmla="*/ 58927 w 149229"/>
                  <a:gd name="connsiteY4" fmla="*/ 280462 h 28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229" h="280462">
                    <a:moveTo>
                      <a:pt x="58927" y="280462"/>
                    </a:moveTo>
                    <a:cubicBezTo>
                      <a:pt x="47779" y="207095"/>
                      <a:pt x="25111" y="76022"/>
                      <a:pt x="0" y="39126"/>
                    </a:cubicBezTo>
                    <a:lnTo>
                      <a:pt x="84993" y="0"/>
                    </a:lnTo>
                    <a:cubicBezTo>
                      <a:pt x="116156" y="63705"/>
                      <a:pt x="137444" y="162077"/>
                      <a:pt x="149230" y="228808"/>
                    </a:cubicBezTo>
                    <a:cubicBezTo>
                      <a:pt x="115678" y="242186"/>
                      <a:pt x="79154" y="256361"/>
                      <a:pt x="58927" y="280462"/>
                    </a:cubicBezTo>
                    <a:close/>
                  </a:path>
                </a:pathLst>
              </a:custGeom>
              <a:solidFill>
                <a:srgbClr val="FDDCBE">
                  <a:alpha val="89000"/>
                </a:srgbClr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0" name="Graphic 5">
                <a:extLst>
                  <a:ext uri="{FF2B5EF4-FFF2-40B4-BE49-F238E27FC236}">
                    <a16:creationId xmlns:a16="http://schemas.microsoft.com/office/drawing/2014/main" id="{D23D4829-0C43-4264-3066-A5AB99DF0A3C}"/>
                  </a:ext>
                </a:extLst>
              </p:cNvPr>
              <p:cNvGrpSpPr/>
              <p:nvPr/>
            </p:nvGrpSpPr>
            <p:grpSpPr>
              <a:xfrm>
                <a:off x="9924795" y="3918872"/>
                <a:ext cx="1784893" cy="2864690"/>
                <a:chOff x="9924795" y="3918872"/>
                <a:chExt cx="1784893" cy="2864690"/>
              </a:xfrm>
            </p:grpSpPr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36D29CB9-2544-AEB0-AFC4-56EC27379D92}"/>
                    </a:ext>
                  </a:extLst>
                </p:cNvPr>
                <p:cNvGrpSpPr/>
                <p:nvPr/>
              </p:nvGrpSpPr>
              <p:grpSpPr>
                <a:xfrm>
                  <a:off x="10234124" y="5680693"/>
                  <a:ext cx="1087221" cy="1102868"/>
                  <a:chOff x="10234124" y="5680693"/>
                  <a:chExt cx="1087221" cy="1102868"/>
                </a:xfrm>
              </p:grpSpPr>
              <p:grpSp>
                <p:nvGrpSpPr>
                  <p:cNvPr id="149" name="Graphic 5">
                    <a:extLst>
                      <a:ext uri="{FF2B5EF4-FFF2-40B4-BE49-F238E27FC236}">
                        <a16:creationId xmlns:a16="http://schemas.microsoft.com/office/drawing/2014/main" id="{102C9850-E043-7124-213E-DEEF4C7BBF47}"/>
                      </a:ext>
                    </a:extLst>
                  </p:cNvPr>
                  <p:cNvGrpSpPr/>
                  <p:nvPr/>
                </p:nvGrpSpPr>
                <p:grpSpPr>
                  <a:xfrm>
                    <a:off x="10234124" y="5848557"/>
                    <a:ext cx="455939" cy="934659"/>
                    <a:chOff x="10234124" y="5848557"/>
                    <a:chExt cx="455939" cy="934659"/>
                  </a:xfrm>
                </p:grpSpPr>
                <p:grpSp>
                  <p:nvGrpSpPr>
                    <p:cNvPr id="164" name="Graphic 5">
                      <a:extLst>
                        <a:ext uri="{FF2B5EF4-FFF2-40B4-BE49-F238E27FC236}">
                          <a16:creationId xmlns:a16="http://schemas.microsoft.com/office/drawing/2014/main" id="{48741F65-FA5E-0E57-8828-4AB1BC287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95536" y="5848557"/>
                      <a:ext cx="194526" cy="824930"/>
                      <a:chOff x="10495536" y="5848557"/>
                      <a:chExt cx="194526" cy="824930"/>
                    </a:xfrm>
                  </p:grpSpPr>
                  <p:sp>
                    <p:nvSpPr>
                      <p:cNvPr id="171" name="Freeform: Shape 170">
                        <a:extLst>
                          <a:ext uri="{FF2B5EF4-FFF2-40B4-BE49-F238E27FC236}">
                            <a16:creationId xmlns:a16="http://schemas.microsoft.com/office/drawing/2014/main" id="{7BAEBBBB-A151-0DB9-CBBB-59A72E13E3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07594" y="5848557"/>
                        <a:ext cx="182468" cy="543091"/>
                      </a:xfrm>
                      <a:custGeom>
                        <a:avLst/>
                        <a:gdLst>
                          <a:gd name="connsiteX0" fmla="*/ 126827 w 182468"/>
                          <a:gd name="connsiteY0" fmla="*/ 537938 h 543091"/>
                          <a:gd name="connsiteX1" fmla="*/ 178640 w 182468"/>
                          <a:gd name="connsiteY1" fmla="*/ 97522 h 543091"/>
                          <a:gd name="connsiteX2" fmla="*/ 182462 w 182468"/>
                          <a:gd name="connsiteY2" fmla="*/ 64714 h 543091"/>
                          <a:gd name="connsiteX3" fmla="*/ 118810 w 182468"/>
                          <a:gd name="connsiteY3" fmla="*/ 0 h 543091"/>
                          <a:gd name="connsiteX4" fmla="*/ 55424 w 182468"/>
                          <a:gd name="connsiteY4" fmla="*/ 59352 h 543091"/>
                          <a:gd name="connsiteX5" fmla="*/ 52663 w 182468"/>
                          <a:gd name="connsiteY5" fmla="*/ 79048 h 543091"/>
                          <a:gd name="connsiteX6" fmla="*/ 0 w 182468"/>
                          <a:gd name="connsiteY6" fmla="*/ 527798 h 543091"/>
                          <a:gd name="connsiteX7" fmla="*/ 126827 w 182468"/>
                          <a:gd name="connsiteY7" fmla="*/ 537938 h 543091"/>
                          <a:gd name="connsiteX8" fmla="*/ 55211 w 182468"/>
                          <a:gd name="connsiteY8" fmla="*/ 64820 h 543091"/>
                          <a:gd name="connsiteX9" fmla="*/ 55370 w 182468"/>
                          <a:gd name="connsiteY9" fmla="*/ 59883 h 543091"/>
                          <a:gd name="connsiteX10" fmla="*/ 55211 w 182468"/>
                          <a:gd name="connsiteY10" fmla="*/ 64820 h 543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2468" h="543091">
                            <a:moveTo>
                              <a:pt x="126827" y="537938"/>
                            </a:moveTo>
                            <a:cubicBezTo>
                              <a:pt x="136329" y="421198"/>
                              <a:pt x="157936" y="244044"/>
                              <a:pt x="178640" y="97522"/>
                            </a:cubicBezTo>
                            <a:cubicBezTo>
                              <a:pt x="182303" y="72040"/>
                              <a:pt x="182516" y="70501"/>
                              <a:pt x="182462" y="64714"/>
                            </a:cubicBezTo>
                            <a:cubicBezTo>
                              <a:pt x="182462" y="28933"/>
                              <a:pt x="153954" y="-53"/>
                              <a:pt x="118810" y="0"/>
                            </a:cubicBezTo>
                            <a:cubicBezTo>
                              <a:pt x="85524" y="0"/>
                              <a:pt x="58184" y="26066"/>
                              <a:pt x="55424" y="59352"/>
                            </a:cubicBezTo>
                            <a:cubicBezTo>
                              <a:pt x="54999" y="62537"/>
                              <a:pt x="54043" y="69173"/>
                              <a:pt x="52663" y="79048"/>
                            </a:cubicBezTo>
                            <a:cubicBezTo>
                              <a:pt x="31481" y="228171"/>
                              <a:pt x="9715" y="408192"/>
                              <a:pt x="0" y="527798"/>
                            </a:cubicBezTo>
                            <a:cubicBezTo>
                              <a:pt x="40771" y="544202"/>
                              <a:pt x="85206" y="547122"/>
                              <a:pt x="126827" y="537938"/>
                            </a:cubicBezTo>
                            <a:close/>
                            <a:moveTo>
                              <a:pt x="55211" y="64820"/>
                            </a:moveTo>
                            <a:cubicBezTo>
                              <a:pt x="55211" y="63971"/>
                              <a:pt x="55105" y="62325"/>
                              <a:pt x="55370" y="59883"/>
                            </a:cubicBezTo>
                            <a:cubicBezTo>
                              <a:pt x="55264" y="61529"/>
                              <a:pt x="55211" y="63121"/>
                              <a:pt x="55211" y="64820"/>
                            </a:cubicBezTo>
                            <a:close/>
                          </a:path>
                        </a:pathLst>
                      </a:custGeom>
                      <a:solidFill>
                        <a:srgbClr val="FDDCBE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2" name="Freeform: Shape 171">
                        <a:extLst>
                          <a:ext uri="{FF2B5EF4-FFF2-40B4-BE49-F238E27FC236}">
                            <a16:creationId xmlns:a16="http://schemas.microsoft.com/office/drawing/2014/main" id="{36DF0B2A-246B-36D0-ABEA-755443480D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5536" y="6376302"/>
                        <a:ext cx="138884" cy="297185"/>
                      </a:xfrm>
                      <a:custGeom>
                        <a:avLst/>
                        <a:gdLst>
                          <a:gd name="connsiteX0" fmla="*/ 12111 w 138884"/>
                          <a:gd name="connsiteY0" fmla="*/ 0 h 297185"/>
                          <a:gd name="connsiteX1" fmla="*/ 7 w 138884"/>
                          <a:gd name="connsiteY1" fmla="*/ 231303 h 297185"/>
                          <a:gd name="connsiteX2" fmla="*/ 62545 w 138884"/>
                          <a:gd name="connsiteY2" fmla="*/ 297185 h 297185"/>
                          <a:gd name="connsiteX3" fmla="*/ 63713 w 138884"/>
                          <a:gd name="connsiteY3" fmla="*/ 297185 h 297185"/>
                          <a:gd name="connsiteX4" fmla="*/ 127206 w 138884"/>
                          <a:gd name="connsiteY4" fmla="*/ 233374 h 297185"/>
                          <a:gd name="connsiteX5" fmla="*/ 138885 w 138884"/>
                          <a:gd name="connsiteY5" fmla="*/ 10193 h 297185"/>
                          <a:gd name="connsiteX6" fmla="*/ 12111 w 138884"/>
                          <a:gd name="connsiteY6" fmla="*/ 0 h 2971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8884" h="297185">
                            <a:moveTo>
                              <a:pt x="12111" y="0"/>
                            </a:moveTo>
                            <a:cubicBezTo>
                              <a:pt x="5210" y="84993"/>
                              <a:pt x="1069" y="162183"/>
                              <a:pt x="7" y="231303"/>
                            </a:cubicBezTo>
                            <a:cubicBezTo>
                              <a:pt x="-523" y="267084"/>
                              <a:pt x="27454" y="296548"/>
                              <a:pt x="62545" y="297185"/>
                            </a:cubicBezTo>
                            <a:cubicBezTo>
                              <a:pt x="62916" y="297185"/>
                              <a:pt x="63288" y="297185"/>
                              <a:pt x="63713" y="297185"/>
                            </a:cubicBezTo>
                            <a:cubicBezTo>
                              <a:pt x="98273" y="297132"/>
                              <a:pt x="126675" y="268836"/>
                              <a:pt x="127206" y="233374"/>
                            </a:cubicBezTo>
                            <a:cubicBezTo>
                              <a:pt x="128267" y="167014"/>
                              <a:pt x="132143" y="92426"/>
                              <a:pt x="138885" y="10193"/>
                            </a:cubicBezTo>
                            <a:cubicBezTo>
                              <a:pt x="97264" y="19377"/>
                              <a:pt x="52830" y="16457"/>
                              <a:pt x="1211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5" name="Graphic 5">
                      <a:extLst>
                        <a:ext uri="{FF2B5EF4-FFF2-40B4-BE49-F238E27FC236}">
                          <a16:creationId xmlns:a16="http://schemas.microsoft.com/office/drawing/2014/main" id="{2E02096A-9259-85A4-ED94-EE7169EAC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34124" y="6537901"/>
                      <a:ext cx="424145" cy="245315"/>
                      <a:chOff x="10234124" y="6537901"/>
                      <a:chExt cx="424145" cy="245315"/>
                    </a:xfrm>
                  </p:grpSpPr>
                  <p:sp>
                    <p:nvSpPr>
                      <p:cNvPr id="166" name="Freeform: Shape 165">
                        <a:extLst>
                          <a:ext uri="{FF2B5EF4-FFF2-40B4-BE49-F238E27FC236}">
                            <a16:creationId xmlns:a16="http://schemas.microsoft.com/office/drawing/2014/main" id="{48825971-FFB7-A252-DCB2-F967A39553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4246" y="6537901"/>
                        <a:ext cx="424023" cy="209959"/>
                      </a:xfrm>
                      <a:custGeom>
                        <a:avLst/>
                        <a:gdLst>
                          <a:gd name="connsiteX0" fmla="*/ 393061 w 424023"/>
                          <a:gd name="connsiteY0" fmla="*/ 13378 h 209959"/>
                          <a:gd name="connsiteX1" fmla="*/ 389027 w 424023"/>
                          <a:gd name="connsiteY1" fmla="*/ 11095 h 209959"/>
                          <a:gd name="connsiteX2" fmla="*/ 317040 w 424023"/>
                          <a:gd name="connsiteY2" fmla="*/ 30738 h 209959"/>
                          <a:gd name="connsiteX3" fmla="*/ 265173 w 424023"/>
                          <a:gd name="connsiteY3" fmla="*/ 0 h 209959"/>
                          <a:gd name="connsiteX4" fmla="*/ 60573 w 424023"/>
                          <a:gd name="connsiteY4" fmla="*/ 108511 h 209959"/>
                          <a:gd name="connsiteX5" fmla="*/ 0 w 424023"/>
                          <a:gd name="connsiteY5" fmla="*/ 193717 h 209959"/>
                          <a:gd name="connsiteX6" fmla="*/ 421251 w 424023"/>
                          <a:gd name="connsiteY6" fmla="*/ 134312 h 209959"/>
                          <a:gd name="connsiteX7" fmla="*/ 422737 w 424023"/>
                          <a:gd name="connsiteY7" fmla="*/ 119713 h 209959"/>
                          <a:gd name="connsiteX8" fmla="*/ 393061 w 424023"/>
                          <a:gd name="connsiteY8" fmla="*/ 13378 h 2099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4023" h="209959">
                            <a:moveTo>
                              <a:pt x="393061" y="13378"/>
                            </a:moveTo>
                            <a:cubicBezTo>
                              <a:pt x="391734" y="12529"/>
                              <a:pt x="390354" y="11839"/>
                              <a:pt x="389027" y="11095"/>
                            </a:cubicBezTo>
                            <a:cubicBezTo>
                              <a:pt x="368323" y="27818"/>
                              <a:pt x="340133" y="37321"/>
                              <a:pt x="317040" y="30738"/>
                            </a:cubicBezTo>
                            <a:cubicBezTo>
                              <a:pt x="299733" y="30472"/>
                              <a:pt x="272605" y="24686"/>
                              <a:pt x="265173" y="0"/>
                            </a:cubicBezTo>
                            <a:cubicBezTo>
                              <a:pt x="201362" y="43054"/>
                              <a:pt x="124119" y="60414"/>
                              <a:pt x="60573" y="108511"/>
                            </a:cubicBezTo>
                            <a:cubicBezTo>
                              <a:pt x="38276" y="125022"/>
                              <a:pt x="1752" y="158361"/>
                              <a:pt x="0" y="193717"/>
                            </a:cubicBezTo>
                            <a:cubicBezTo>
                              <a:pt x="144929" y="231622"/>
                              <a:pt x="290284" y="199663"/>
                              <a:pt x="421251" y="134312"/>
                            </a:cubicBezTo>
                            <a:cubicBezTo>
                              <a:pt x="421941" y="129747"/>
                              <a:pt x="422472" y="125022"/>
                              <a:pt x="422737" y="119713"/>
                            </a:cubicBezTo>
                            <a:cubicBezTo>
                              <a:pt x="425179" y="79101"/>
                              <a:pt x="427834" y="34082"/>
                              <a:pt x="393061" y="13378"/>
                            </a:cubicBezTo>
                            <a:close/>
                          </a:path>
                        </a:pathLst>
                      </a:custGeom>
                      <a:solidFill>
                        <a:srgbClr val="8C6239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7" name="Freeform: Shape 166">
                        <a:extLst>
                          <a:ext uri="{FF2B5EF4-FFF2-40B4-BE49-F238E27FC236}">
                            <a16:creationId xmlns:a16="http://schemas.microsoft.com/office/drawing/2014/main" id="{8118C4C3-5159-1494-2482-015D7ABCC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34124" y="6672213"/>
                        <a:ext cx="421372" cy="111003"/>
                      </a:xfrm>
                      <a:custGeom>
                        <a:avLst/>
                        <a:gdLst>
                          <a:gd name="connsiteX0" fmla="*/ 69 w 421372"/>
                          <a:gd name="connsiteY0" fmla="*/ 59352 h 111003"/>
                          <a:gd name="connsiteX1" fmla="*/ 3838 w 421372"/>
                          <a:gd name="connsiteY1" fmla="*/ 81755 h 111003"/>
                          <a:gd name="connsiteX2" fmla="*/ 96158 w 421372"/>
                          <a:gd name="connsiteY2" fmla="*/ 109838 h 111003"/>
                          <a:gd name="connsiteX3" fmla="*/ 360163 w 421372"/>
                          <a:gd name="connsiteY3" fmla="*/ 63493 h 111003"/>
                          <a:gd name="connsiteX4" fmla="*/ 421373 w 421372"/>
                          <a:gd name="connsiteY4" fmla="*/ 0 h 111003"/>
                          <a:gd name="connsiteX5" fmla="*/ 69 w 421372"/>
                          <a:gd name="connsiteY5" fmla="*/ 59352 h 1110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21372" h="111003">
                            <a:moveTo>
                              <a:pt x="69" y="59352"/>
                            </a:moveTo>
                            <a:cubicBezTo>
                              <a:pt x="-303" y="66731"/>
                              <a:pt x="812" y="74270"/>
                              <a:pt x="3838" y="81755"/>
                            </a:cubicBezTo>
                            <a:cubicBezTo>
                              <a:pt x="17906" y="111219"/>
                              <a:pt x="69401" y="107290"/>
                              <a:pt x="96158" y="109838"/>
                            </a:cubicBezTo>
                            <a:cubicBezTo>
                              <a:pt x="186725" y="115466"/>
                              <a:pt x="277346" y="100814"/>
                              <a:pt x="360163" y="63493"/>
                            </a:cubicBezTo>
                            <a:cubicBezTo>
                              <a:pt x="397112" y="47832"/>
                              <a:pt x="415905" y="37320"/>
                              <a:pt x="421373" y="0"/>
                            </a:cubicBezTo>
                            <a:cubicBezTo>
                              <a:pt x="290352" y="65298"/>
                              <a:pt x="144998" y="97257"/>
                              <a:pt x="69" y="59352"/>
                            </a:cubicBezTo>
                            <a:close/>
                          </a:path>
                        </a:pathLst>
                      </a:custGeom>
                      <a:solidFill>
                        <a:srgbClr val="E1D2C8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8" name="Freeform: Shape 167">
                        <a:extLst>
                          <a:ext uri="{FF2B5EF4-FFF2-40B4-BE49-F238E27FC236}">
                            <a16:creationId xmlns:a16="http://schemas.microsoft.com/office/drawing/2014/main" id="{C8DD9E5C-368C-6371-8709-02054A0A6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29673" y="6608149"/>
                        <a:ext cx="92435" cy="50410"/>
                      </a:xfrm>
                      <a:custGeom>
                        <a:avLst/>
                        <a:gdLst>
                          <a:gd name="connsiteX0" fmla="*/ 237 w 92435"/>
                          <a:gd name="connsiteY0" fmla="*/ 11453 h 50410"/>
                          <a:gd name="connsiteX1" fmla="*/ 45521 w 92435"/>
                          <a:gd name="connsiteY1" fmla="*/ 17505 h 50410"/>
                          <a:gd name="connsiteX2" fmla="*/ 71109 w 92435"/>
                          <a:gd name="connsiteY2" fmla="*/ 32051 h 50410"/>
                          <a:gd name="connsiteX3" fmla="*/ 87460 w 92435"/>
                          <a:gd name="connsiteY3" fmla="*/ 49995 h 50410"/>
                          <a:gd name="connsiteX4" fmla="*/ 91654 w 92435"/>
                          <a:gd name="connsiteY4" fmla="*/ 48084 h 50410"/>
                          <a:gd name="connsiteX5" fmla="*/ 61819 w 92435"/>
                          <a:gd name="connsiteY5" fmla="*/ 5507 h 50410"/>
                          <a:gd name="connsiteX6" fmla="*/ 131 w 92435"/>
                          <a:gd name="connsiteY6" fmla="*/ 10976 h 50410"/>
                          <a:gd name="connsiteX7" fmla="*/ 237 w 92435"/>
                          <a:gd name="connsiteY7" fmla="*/ 11453 h 50410"/>
                          <a:gd name="connsiteX8" fmla="*/ 237 w 92435"/>
                          <a:gd name="connsiteY8" fmla="*/ 11453 h 50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2435" h="50410">
                            <a:moveTo>
                              <a:pt x="237" y="11453"/>
                            </a:moveTo>
                            <a:cubicBezTo>
                              <a:pt x="15261" y="14957"/>
                              <a:pt x="30550" y="14055"/>
                              <a:pt x="45521" y="17505"/>
                            </a:cubicBezTo>
                            <a:cubicBezTo>
                              <a:pt x="55395" y="19947"/>
                              <a:pt x="63889" y="24513"/>
                              <a:pt x="71109" y="32051"/>
                            </a:cubicBezTo>
                            <a:cubicBezTo>
                              <a:pt x="76843" y="38050"/>
                              <a:pt x="80400" y="45323"/>
                              <a:pt x="87460" y="49995"/>
                            </a:cubicBezTo>
                            <a:cubicBezTo>
                              <a:pt x="89000" y="51004"/>
                              <a:pt x="91283" y="50101"/>
                              <a:pt x="91654" y="48084"/>
                            </a:cubicBezTo>
                            <a:cubicBezTo>
                              <a:pt x="96591" y="27167"/>
                              <a:pt x="77108" y="12568"/>
                              <a:pt x="61819" y="5507"/>
                            </a:cubicBezTo>
                            <a:cubicBezTo>
                              <a:pt x="42283" y="-3624"/>
                              <a:pt x="17703" y="-1129"/>
                              <a:pt x="131" y="10976"/>
                            </a:cubicBezTo>
                            <a:cubicBezTo>
                              <a:pt x="-81" y="11135"/>
                              <a:pt x="-28" y="11400"/>
                              <a:pt x="237" y="11453"/>
                            </a:cubicBezTo>
                            <a:lnTo>
                              <a:pt x="237" y="1145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7FEC7ABA-5BF8-4112-066B-ECCF13992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7029" y="6582799"/>
                        <a:ext cx="89330" cy="54963"/>
                      </a:xfrm>
                      <a:custGeom>
                        <a:avLst/>
                        <a:gdLst>
                          <a:gd name="connsiteX0" fmla="*/ 1051 w 89330"/>
                          <a:gd name="connsiteY0" fmla="*/ 19231 h 54963"/>
                          <a:gd name="connsiteX1" fmla="*/ 47821 w 89330"/>
                          <a:gd name="connsiteY1" fmla="*/ 23956 h 54963"/>
                          <a:gd name="connsiteX2" fmla="*/ 84080 w 89330"/>
                          <a:gd name="connsiteY2" fmla="*/ 54588 h 54963"/>
                          <a:gd name="connsiteX3" fmla="*/ 89283 w 89330"/>
                          <a:gd name="connsiteY3" fmla="*/ 50500 h 54963"/>
                          <a:gd name="connsiteX4" fmla="*/ 96 w 89330"/>
                          <a:gd name="connsiteY4" fmla="*/ 17904 h 54963"/>
                          <a:gd name="connsiteX5" fmla="*/ 1051 w 89330"/>
                          <a:gd name="connsiteY5" fmla="*/ 19231 h 54963"/>
                          <a:gd name="connsiteX6" fmla="*/ 1051 w 89330"/>
                          <a:gd name="connsiteY6" fmla="*/ 19231 h 549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9330" h="54963">
                            <a:moveTo>
                              <a:pt x="1051" y="19231"/>
                            </a:moveTo>
                            <a:cubicBezTo>
                              <a:pt x="17880" y="13869"/>
                              <a:pt x="32160" y="14506"/>
                              <a:pt x="47821" y="23956"/>
                            </a:cubicBezTo>
                            <a:cubicBezTo>
                              <a:pt x="61306" y="32131"/>
                              <a:pt x="70331" y="47739"/>
                              <a:pt x="84080" y="54588"/>
                            </a:cubicBezTo>
                            <a:cubicBezTo>
                              <a:pt x="86522" y="55809"/>
                              <a:pt x="89761" y="53950"/>
                              <a:pt x="89283" y="50500"/>
                            </a:cubicBezTo>
                            <a:cubicBezTo>
                              <a:pt x="85301" y="10790"/>
                              <a:pt x="20322" y="-21487"/>
                              <a:pt x="96" y="17904"/>
                            </a:cubicBezTo>
                            <a:cubicBezTo>
                              <a:pt x="-276" y="18753"/>
                              <a:pt x="520" y="19337"/>
                              <a:pt x="1051" y="19231"/>
                            </a:cubicBezTo>
                            <a:lnTo>
                              <a:pt x="1051" y="19231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4081AB42-5281-752C-DF83-89F67B6390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21108" y="6565490"/>
                        <a:ext cx="77068" cy="54084"/>
                      </a:xfrm>
                      <a:custGeom>
                        <a:avLst/>
                        <a:gdLst>
                          <a:gd name="connsiteX0" fmla="*/ 856 w 77068"/>
                          <a:gd name="connsiteY0" fmla="*/ 15093 h 54084"/>
                          <a:gd name="connsiteX1" fmla="*/ 38071 w 77068"/>
                          <a:gd name="connsiteY1" fmla="*/ 20189 h 54084"/>
                          <a:gd name="connsiteX2" fmla="*/ 70454 w 77068"/>
                          <a:gd name="connsiteY2" fmla="*/ 53316 h 54084"/>
                          <a:gd name="connsiteX3" fmla="*/ 74807 w 77068"/>
                          <a:gd name="connsiteY3" fmla="*/ 52520 h 54084"/>
                          <a:gd name="connsiteX4" fmla="*/ 48635 w 77068"/>
                          <a:gd name="connsiteY4" fmla="*/ 6121 h 54084"/>
                          <a:gd name="connsiteX5" fmla="*/ 60 w 77068"/>
                          <a:gd name="connsiteY5" fmla="*/ 13076 h 54084"/>
                          <a:gd name="connsiteX6" fmla="*/ 856 w 77068"/>
                          <a:gd name="connsiteY6" fmla="*/ 15093 h 54084"/>
                          <a:gd name="connsiteX7" fmla="*/ 856 w 77068"/>
                          <a:gd name="connsiteY7" fmla="*/ 15093 h 540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77068" h="54084">
                            <a:moveTo>
                              <a:pt x="856" y="15093"/>
                            </a:moveTo>
                            <a:cubicBezTo>
                              <a:pt x="12164" y="20349"/>
                              <a:pt x="26020" y="15093"/>
                              <a:pt x="38071" y="20189"/>
                            </a:cubicBezTo>
                            <a:cubicBezTo>
                              <a:pt x="53997" y="26984"/>
                              <a:pt x="58350" y="42698"/>
                              <a:pt x="70454" y="53316"/>
                            </a:cubicBezTo>
                            <a:cubicBezTo>
                              <a:pt x="71781" y="54537"/>
                              <a:pt x="73852" y="54325"/>
                              <a:pt x="74807" y="52520"/>
                            </a:cubicBezTo>
                            <a:cubicBezTo>
                              <a:pt x="84098" y="33143"/>
                              <a:pt x="62650" y="13076"/>
                              <a:pt x="48635" y="6121"/>
                            </a:cubicBezTo>
                            <a:cubicBezTo>
                              <a:pt x="36266" y="-143"/>
                              <a:pt x="5900" y="-6248"/>
                              <a:pt x="60" y="13076"/>
                            </a:cubicBezTo>
                            <a:cubicBezTo>
                              <a:pt x="-152" y="13659"/>
                              <a:pt x="219" y="14827"/>
                              <a:pt x="856" y="15093"/>
                            </a:cubicBezTo>
                            <a:lnTo>
                              <a:pt x="856" y="1509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50" name="Graphic 5">
                    <a:extLst>
                      <a:ext uri="{FF2B5EF4-FFF2-40B4-BE49-F238E27FC236}">
                        <a16:creationId xmlns:a16="http://schemas.microsoft.com/office/drawing/2014/main" id="{A685B3FF-0B00-643B-F48E-EAF7D063D87A}"/>
                      </a:ext>
                    </a:extLst>
                  </p:cNvPr>
                  <p:cNvGrpSpPr/>
                  <p:nvPr/>
                </p:nvGrpSpPr>
                <p:grpSpPr>
                  <a:xfrm>
                    <a:off x="10545180" y="5848557"/>
                    <a:ext cx="776165" cy="935005"/>
                    <a:chOff x="10545180" y="5848557"/>
                    <a:chExt cx="776165" cy="935005"/>
                  </a:xfrm>
                </p:grpSpPr>
                <p:grpSp>
                  <p:nvGrpSpPr>
                    <p:cNvPr id="153" name="Graphic 5">
                      <a:extLst>
                        <a:ext uri="{FF2B5EF4-FFF2-40B4-BE49-F238E27FC236}">
                          <a16:creationId xmlns:a16="http://schemas.microsoft.com/office/drawing/2014/main" id="{7C134270-B84E-3180-EB7D-5CCBC58568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45180" y="5848557"/>
                      <a:ext cx="514695" cy="825513"/>
                      <a:chOff x="10545180" y="5848557"/>
                      <a:chExt cx="514695" cy="825513"/>
                    </a:xfrm>
                  </p:grpSpPr>
                  <p:sp>
                    <p:nvSpPr>
                      <p:cNvPr id="160" name="Freeform: Shape 159">
                        <a:extLst>
                          <a:ext uri="{FF2B5EF4-FFF2-40B4-BE49-F238E27FC236}">
                            <a16:creationId xmlns:a16="http://schemas.microsoft.com/office/drawing/2014/main" id="{EDB41A0B-3828-A30B-6810-56B62D8F1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77403" y="5849194"/>
                        <a:ext cx="170252" cy="543032"/>
                      </a:xfrm>
                      <a:custGeom>
                        <a:avLst/>
                        <a:gdLst>
                          <a:gd name="connsiteX0" fmla="*/ 170252 w 170252"/>
                          <a:gd name="connsiteY0" fmla="*/ 527639 h 543032"/>
                          <a:gd name="connsiteX1" fmla="*/ 129799 w 170252"/>
                          <a:gd name="connsiteY1" fmla="*/ 78942 h 543032"/>
                          <a:gd name="connsiteX2" fmla="*/ 127039 w 170252"/>
                          <a:gd name="connsiteY2" fmla="*/ 59193 h 543032"/>
                          <a:gd name="connsiteX3" fmla="*/ 63546 w 170252"/>
                          <a:gd name="connsiteY3" fmla="*/ 0 h 543032"/>
                          <a:gd name="connsiteX4" fmla="*/ 0 w 170252"/>
                          <a:gd name="connsiteY4" fmla="*/ 64820 h 543032"/>
                          <a:gd name="connsiteX5" fmla="*/ 3875 w 170252"/>
                          <a:gd name="connsiteY5" fmla="*/ 97575 h 543032"/>
                          <a:gd name="connsiteX6" fmla="*/ 43320 w 170252"/>
                          <a:gd name="connsiteY6" fmla="*/ 537938 h 543032"/>
                          <a:gd name="connsiteX7" fmla="*/ 170252 w 170252"/>
                          <a:gd name="connsiteY7" fmla="*/ 527639 h 543032"/>
                          <a:gd name="connsiteX8" fmla="*/ 127092 w 170252"/>
                          <a:gd name="connsiteY8" fmla="*/ 59724 h 543032"/>
                          <a:gd name="connsiteX9" fmla="*/ 127251 w 170252"/>
                          <a:gd name="connsiteY9" fmla="*/ 64714 h 543032"/>
                          <a:gd name="connsiteX10" fmla="*/ 127092 w 170252"/>
                          <a:gd name="connsiteY10" fmla="*/ 59724 h 543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70252" h="543032">
                            <a:moveTo>
                              <a:pt x="170252" y="527639"/>
                            </a:moveTo>
                            <a:cubicBezTo>
                              <a:pt x="160272" y="407979"/>
                              <a:pt x="151035" y="228118"/>
                              <a:pt x="129799" y="78942"/>
                            </a:cubicBezTo>
                            <a:cubicBezTo>
                              <a:pt x="128419" y="69120"/>
                              <a:pt x="127464" y="62378"/>
                              <a:pt x="127039" y="59193"/>
                            </a:cubicBezTo>
                            <a:cubicBezTo>
                              <a:pt x="124278" y="26013"/>
                              <a:pt x="96938" y="0"/>
                              <a:pt x="63546" y="0"/>
                            </a:cubicBezTo>
                            <a:cubicBezTo>
                              <a:pt x="28455" y="0"/>
                              <a:pt x="0" y="29039"/>
                              <a:pt x="0" y="64820"/>
                            </a:cubicBezTo>
                            <a:cubicBezTo>
                              <a:pt x="0" y="70501"/>
                              <a:pt x="372" y="71987"/>
                              <a:pt x="3875" y="97575"/>
                            </a:cubicBezTo>
                            <a:cubicBezTo>
                              <a:pt x="24792" y="244044"/>
                              <a:pt x="33605" y="421304"/>
                              <a:pt x="43320" y="537938"/>
                            </a:cubicBezTo>
                            <a:cubicBezTo>
                              <a:pt x="84993" y="547069"/>
                              <a:pt x="129375" y="544096"/>
                              <a:pt x="170252" y="527639"/>
                            </a:cubicBezTo>
                            <a:close/>
                            <a:moveTo>
                              <a:pt x="127092" y="59724"/>
                            </a:moveTo>
                            <a:cubicBezTo>
                              <a:pt x="127304" y="62272"/>
                              <a:pt x="127251" y="63918"/>
                              <a:pt x="127251" y="64714"/>
                            </a:cubicBezTo>
                            <a:cubicBezTo>
                              <a:pt x="127251" y="63015"/>
                              <a:pt x="127198" y="61370"/>
                              <a:pt x="127092" y="59724"/>
                            </a:cubicBezTo>
                            <a:close/>
                          </a:path>
                        </a:pathLst>
                      </a:custGeom>
                      <a:solidFill>
                        <a:srgbClr val="FDDCBE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1" name="Freeform: Shape 160">
                        <a:extLst>
                          <a:ext uri="{FF2B5EF4-FFF2-40B4-BE49-F238E27FC236}">
                            <a16:creationId xmlns:a16="http://schemas.microsoft.com/office/drawing/2014/main" id="{D5437052-D62B-B432-D497-4390326FE6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5180" y="5848557"/>
                        <a:ext cx="144829" cy="264111"/>
                      </a:xfrm>
                      <a:custGeom>
                        <a:avLst/>
                        <a:gdLst>
                          <a:gd name="connsiteX0" fmla="*/ 119182 w 144829"/>
                          <a:gd name="connsiteY0" fmla="*/ 264111 h 264111"/>
                          <a:gd name="connsiteX1" fmla="*/ 141001 w 144829"/>
                          <a:gd name="connsiteY1" fmla="*/ 97522 h 264111"/>
                          <a:gd name="connsiteX2" fmla="*/ 144823 w 144829"/>
                          <a:gd name="connsiteY2" fmla="*/ 64714 h 264111"/>
                          <a:gd name="connsiteX3" fmla="*/ 81171 w 144829"/>
                          <a:gd name="connsiteY3" fmla="*/ 0 h 264111"/>
                          <a:gd name="connsiteX4" fmla="*/ 17784 w 144829"/>
                          <a:gd name="connsiteY4" fmla="*/ 59352 h 264111"/>
                          <a:gd name="connsiteX5" fmla="*/ 15024 w 144829"/>
                          <a:gd name="connsiteY5" fmla="*/ 79048 h 264111"/>
                          <a:gd name="connsiteX6" fmla="*/ 0 w 144829"/>
                          <a:gd name="connsiteY6" fmla="*/ 190850 h 264111"/>
                          <a:gd name="connsiteX7" fmla="*/ 79313 w 144829"/>
                          <a:gd name="connsiteY7" fmla="*/ 213997 h 264111"/>
                          <a:gd name="connsiteX8" fmla="*/ 119182 w 144829"/>
                          <a:gd name="connsiteY8" fmla="*/ 264111 h 264111"/>
                          <a:gd name="connsiteX9" fmla="*/ 17784 w 144829"/>
                          <a:gd name="connsiteY9" fmla="*/ 59883 h 264111"/>
                          <a:gd name="connsiteX10" fmla="*/ 17625 w 144829"/>
                          <a:gd name="connsiteY10" fmla="*/ 64820 h 264111"/>
                          <a:gd name="connsiteX11" fmla="*/ 17784 w 144829"/>
                          <a:gd name="connsiteY11" fmla="*/ 59883 h 2641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44829" h="264111">
                            <a:moveTo>
                              <a:pt x="119182" y="264111"/>
                            </a:moveTo>
                            <a:cubicBezTo>
                              <a:pt x="126402" y="205131"/>
                              <a:pt x="133940" y="147425"/>
                              <a:pt x="141001" y="97522"/>
                            </a:cubicBezTo>
                            <a:cubicBezTo>
                              <a:pt x="144664" y="72040"/>
                              <a:pt x="144876" y="70501"/>
                              <a:pt x="144823" y="64714"/>
                            </a:cubicBezTo>
                            <a:cubicBezTo>
                              <a:pt x="144823" y="28933"/>
                              <a:pt x="116315" y="-53"/>
                              <a:pt x="81171" y="0"/>
                            </a:cubicBezTo>
                            <a:cubicBezTo>
                              <a:pt x="47885" y="0"/>
                              <a:pt x="20545" y="26066"/>
                              <a:pt x="17784" y="59352"/>
                            </a:cubicBezTo>
                            <a:cubicBezTo>
                              <a:pt x="17360" y="62537"/>
                              <a:pt x="16404" y="69173"/>
                              <a:pt x="15024" y="79048"/>
                            </a:cubicBezTo>
                            <a:cubicBezTo>
                              <a:pt x="10140" y="113396"/>
                              <a:pt x="5043" y="151353"/>
                              <a:pt x="0" y="190850"/>
                            </a:cubicBezTo>
                            <a:cubicBezTo>
                              <a:pt x="24102" y="199928"/>
                              <a:pt x="50274" y="201946"/>
                              <a:pt x="79313" y="213997"/>
                            </a:cubicBezTo>
                            <a:cubicBezTo>
                              <a:pt x="103415" y="223234"/>
                              <a:pt x="114723" y="241390"/>
                              <a:pt x="119182" y="264111"/>
                            </a:cubicBezTo>
                            <a:close/>
                            <a:moveTo>
                              <a:pt x="17784" y="59883"/>
                            </a:moveTo>
                            <a:cubicBezTo>
                              <a:pt x="17678" y="61529"/>
                              <a:pt x="17625" y="63121"/>
                              <a:pt x="17625" y="64820"/>
                            </a:cubicBezTo>
                            <a:cubicBezTo>
                              <a:pt x="17625" y="63971"/>
                              <a:pt x="17572" y="62325"/>
                              <a:pt x="17784" y="59883"/>
                            </a:cubicBezTo>
                            <a:close/>
                          </a:path>
                        </a:pathLst>
                      </a:custGeom>
                      <a:solidFill>
                        <a:srgbClr val="FDDCBE">
                          <a:alpha val="89000"/>
                        </a:srgbClr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2" name="Freeform: Shape 161">
                        <a:extLst>
                          <a:ext uri="{FF2B5EF4-FFF2-40B4-BE49-F238E27FC236}">
                            <a16:creationId xmlns:a16="http://schemas.microsoft.com/office/drawing/2014/main" id="{6ACF8E5D-439D-BDAD-0350-F19EA316D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77403" y="5849194"/>
                        <a:ext cx="144664" cy="351865"/>
                      </a:xfrm>
                      <a:custGeom>
                        <a:avLst/>
                        <a:gdLst>
                          <a:gd name="connsiteX0" fmla="*/ 144664 w 144664"/>
                          <a:gd name="connsiteY0" fmla="*/ 218509 h 351865"/>
                          <a:gd name="connsiteX1" fmla="*/ 129799 w 144664"/>
                          <a:gd name="connsiteY1" fmla="*/ 78942 h 351865"/>
                          <a:gd name="connsiteX2" fmla="*/ 127039 w 144664"/>
                          <a:gd name="connsiteY2" fmla="*/ 59193 h 351865"/>
                          <a:gd name="connsiteX3" fmla="*/ 63546 w 144664"/>
                          <a:gd name="connsiteY3" fmla="*/ 0 h 351865"/>
                          <a:gd name="connsiteX4" fmla="*/ 0 w 144664"/>
                          <a:gd name="connsiteY4" fmla="*/ 64820 h 351865"/>
                          <a:gd name="connsiteX5" fmla="*/ 3875 w 144664"/>
                          <a:gd name="connsiteY5" fmla="*/ 97575 h 351865"/>
                          <a:gd name="connsiteX6" fmla="*/ 26544 w 144664"/>
                          <a:gd name="connsiteY6" fmla="*/ 351866 h 351865"/>
                          <a:gd name="connsiteX7" fmla="*/ 51920 w 144664"/>
                          <a:gd name="connsiteY7" fmla="*/ 233480 h 351865"/>
                          <a:gd name="connsiteX8" fmla="*/ 144664 w 144664"/>
                          <a:gd name="connsiteY8" fmla="*/ 218509 h 351865"/>
                          <a:gd name="connsiteX9" fmla="*/ 127092 w 144664"/>
                          <a:gd name="connsiteY9" fmla="*/ 59724 h 351865"/>
                          <a:gd name="connsiteX10" fmla="*/ 127251 w 144664"/>
                          <a:gd name="connsiteY10" fmla="*/ 64714 h 351865"/>
                          <a:gd name="connsiteX11" fmla="*/ 127092 w 144664"/>
                          <a:gd name="connsiteY11" fmla="*/ 59724 h 3518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44664" h="351865">
                            <a:moveTo>
                              <a:pt x="144664" y="218509"/>
                            </a:moveTo>
                            <a:cubicBezTo>
                              <a:pt x="140629" y="169138"/>
                              <a:pt x="135798" y="121359"/>
                              <a:pt x="129799" y="78942"/>
                            </a:cubicBezTo>
                            <a:cubicBezTo>
                              <a:pt x="128419" y="69120"/>
                              <a:pt x="127464" y="62378"/>
                              <a:pt x="127039" y="59193"/>
                            </a:cubicBezTo>
                            <a:cubicBezTo>
                              <a:pt x="124278" y="26013"/>
                              <a:pt x="96938" y="0"/>
                              <a:pt x="63546" y="0"/>
                            </a:cubicBezTo>
                            <a:cubicBezTo>
                              <a:pt x="28455" y="0"/>
                              <a:pt x="0" y="29039"/>
                              <a:pt x="0" y="64820"/>
                            </a:cubicBezTo>
                            <a:cubicBezTo>
                              <a:pt x="0" y="70501"/>
                              <a:pt x="372" y="71987"/>
                              <a:pt x="3875" y="97575"/>
                            </a:cubicBezTo>
                            <a:cubicBezTo>
                              <a:pt x="14493" y="172164"/>
                              <a:pt x="21235" y="264165"/>
                              <a:pt x="26544" y="351866"/>
                            </a:cubicBezTo>
                            <a:cubicBezTo>
                              <a:pt x="26225" y="311200"/>
                              <a:pt x="32277" y="271491"/>
                              <a:pt x="51920" y="233480"/>
                            </a:cubicBezTo>
                            <a:cubicBezTo>
                              <a:pt x="65510" y="213041"/>
                              <a:pt x="107556" y="223871"/>
                              <a:pt x="144664" y="218509"/>
                            </a:cubicBezTo>
                            <a:close/>
                            <a:moveTo>
                              <a:pt x="127092" y="59724"/>
                            </a:moveTo>
                            <a:cubicBezTo>
                              <a:pt x="127304" y="62272"/>
                              <a:pt x="127251" y="63918"/>
                              <a:pt x="127251" y="64714"/>
                            </a:cubicBezTo>
                            <a:cubicBezTo>
                              <a:pt x="127251" y="63015"/>
                              <a:pt x="127198" y="61370"/>
                              <a:pt x="127092" y="59724"/>
                            </a:cubicBezTo>
                            <a:close/>
                          </a:path>
                        </a:pathLst>
                      </a:custGeom>
                      <a:solidFill>
                        <a:srgbClr val="FDDCBE">
                          <a:alpha val="89000"/>
                        </a:srgbClr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3" name="Freeform: Shape 162">
                        <a:extLst>
                          <a:ext uri="{FF2B5EF4-FFF2-40B4-BE49-F238E27FC236}">
                            <a16:creationId xmlns:a16="http://schemas.microsoft.com/office/drawing/2014/main" id="{7D6AA1DC-1E80-BF3F-0829-3C442EF231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0776" y="6376832"/>
                        <a:ext cx="139100" cy="297238"/>
                      </a:xfrm>
                      <a:custGeom>
                        <a:avLst/>
                        <a:gdLst>
                          <a:gd name="connsiteX0" fmla="*/ 126880 w 139100"/>
                          <a:gd name="connsiteY0" fmla="*/ 0 h 297238"/>
                          <a:gd name="connsiteX1" fmla="*/ 139090 w 139100"/>
                          <a:gd name="connsiteY1" fmla="*/ 231250 h 297238"/>
                          <a:gd name="connsiteX2" fmla="*/ 76606 w 139100"/>
                          <a:gd name="connsiteY2" fmla="*/ 297238 h 297238"/>
                          <a:gd name="connsiteX3" fmla="*/ 75544 w 139100"/>
                          <a:gd name="connsiteY3" fmla="*/ 297238 h 297238"/>
                          <a:gd name="connsiteX4" fmla="*/ 11892 w 139100"/>
                          <a:gd name="connsiteY4" fmla="*/ 233480 h 297238"/>
                          <a:gd name="connsiteX5" fmla="*/ 0 w 139100"/>
                          <a:gd name="connsiteY5" fmla="*/ 10299 h 297238"/>
                          <a:gd name="connsiteX6" fmla="*/ 126880 w 139100"/>
                          <a:gd name="connsiteY6" fmla="*/ 0 h 2972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9100" h="297238">
                            <a:moveTo>
                              <a:pt x="126880" y="0"/>
                            </a:moveTo>
                            <a:cubicBezTo>
                              <a:pt x="133781" y="84940"/>
                              <a:pt x="138028" y="162236"/>
                              <a:pt x="139090" y="231250"/>
                            </a:cubicBezTo>
                            <a:cubicBezTo>
                              <a:pt x="139727" y="266978"/>
                              <a:pt x="111697" y="296442"/>
                              <a:pt x="76606" y="297238"/>
                            </a:cubicBezTo>
                            <a:cubicBezTo>
                              <a:pt x="76234" y="297238"/>
                              <a:pt x="75915" y="297238"/>
                              <a:pt x="75544" y="297238"/>
                            </a:cubicBezTo>
                            <a:cubicBezTo>
                              <a:pt x="40878" y="297238"/>
                              <a:pt x="12529" y="268783"/>
                              <a:pt x="11892" y="233480"/>
                            </a:cubicBezTo>
                            <a:cubicBezTo>
                              <a:pt x="10830" y="167067"/>
                              <a:pt x="6742" y="92479"/>
                              <a:pt x="0" y="10299"/>
                            </a:cubicBezTo>
                            <a:cubicBezTo>
                              <a:pt x="41621" y="19430"/>
                              <a:pt x="86002" y="16457"/>
                              <a:pt x="12688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" name="Graphic 5">
                      <a:extLst>
                        <a:ext uri="{FF2B5EF4-FFF2-40B4-BE49-F238E27FC236}">
                          <a16:creationId xmlns:a16="http://schemas.microsoft.com/office/drawing/2014/main" id="{499FB7B0-99F5-219B-D771-47807BFFF4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97159" y="6538219"/>
                      <a:ext cx="424186" cy="245342"/>
                      <a:chOff x="10897159" y="6538219"/>
                      <a:chExt cx="424186" cy="245342"/>
                    </a:xfrm>
                  </p:grpSpPr>
                  <p:sp>
                    <p:nvSpPr>
                      <p:cNvPr id="155" name="Freeform: Shape 154">
                        <a:extLst>
                          <a:ext uri="{FF2B5EF4-FFF2-40B4-BE49-F238E27FC236}">
                            <a16:creationId xmlns:a16="http://schemas.microsoft.com/office/drawing/2014/main" id="{A80E8AFF-1DED-1B82-629F-D24A676198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97159" y="6538219"/>
                        <a:ext cx="424110" cy="209981"/>
                      </a:xfrm>
                      <a:custGeom>
                        <a:avLst/>
                        <a:gdLst>
                          <a:gd name="connsiteX0" fmla="*/ 30890 w 424110"/>
                          <a:gd name="connsiteY0" fmla="*/ 13644 h 209981"/>
                          <a:gd name="connsiteX1" fmla="*/ 34872 w 424110"/>
                          <a:gd name="connsiteY1" fmla="*/ 11361 h 209981"/>
                          <a:gd name="connsiteX2" fmla="*/ 106965 w 424110"/>
                          <a:gd name="connsiteY2" fmla="*/ 30950 h 209981"/>
                          <a:gd name="connsiteX3" fmla="*/ 158779 w 424110"/>
                          <a:gd name="connsiteY3" fmla="*/ 0 h 209981"/>
                          <a:gd name="connsiteX4" fmla="*/ 363432 w 424110"/>
                          <a:gd name="connsiteY4" fmla="*/ 108405 h 209981"/>
                          <a:gd name="connsiteX5" fmla="*/ 424111 w 424110"/>
                          <a:gd name="connsiteY5" fmla="*/ 193611 h 209981"/>
                          <a:gd name="connsiteX6" fmla="*/ 2860 w 424110"/>
                          <a:gd name="connsiteY6" fmla="*/ 134577 h 209981"/>
                          <a:gd name="connsiteX7" fmla="*/ 1374 w 424110"/>
                          <a:gd name="connsiteY7" fmla="*/ 119978 h 209981"/>
                          <a:gd name="connsiteX8" fmla="*/ 30890 w 424110"/>
                          <a:gd name="connsiteY8" fmla="*/ 13644 h 2099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4110" h="209981">
                            <a:moveTo>
                              <a:pt x="30890" y="13644"/>
                            </a:moveTo>
                            <a:cubicBezTo>
                              <a:pt x="32217" y="12847"/>
                              <a:pt x="33545" y="12104"/>
                              <a:pt x="34872" y="11361"/>
                            </a:cubicBezTo>
                            <a:cubicBezTo>
                              <a:pt x="55523" y="28030"/>
                              <a:pt x="83713" y="37533"/>
                              <a:pt x="106965" y="30950"/>
                            </a:cubicBezTo>
                            <a:cubicBezTo>
                              <a:pt x="124325" y="30632"/>
                              <a:pt x="151453" y="24845"/>
                              <a:pt x="158779" y="0"/>
                            </a:cubicBezTo>
                            <a:cubicBezTo>
                              <a:pt x="222696" y="43160"/>
                              <a:pt x="299886" y="60361"/>
                              <a:pt x="363432" y="108405"/>
                            </a:cubicBezTo>
                            <a:cubicBezTo>
                              <a:pt x="385782" y="124915"/>
                              <a:pt x="422306" y="158255"/>
                              <a:pt x="424111" y="193611"/>
                            </a:cubicBezTo>
                            <a:cubicBezTo>
                              <a:pt x="279288" y="231675"/>
                              <a:pt x="133827" y="199822"/>
                              <a:pt x="2860" y="134577"/>
                            </a:cubicBezTo>
                            <a:cubicBezTo>
                              <a:pt x="2117" y="130171"/>
                              <a:pt x="1639" y="125287"/>
                              <a:pt x="1374" y="119978"/>
                            </a:cubicBezTo>
                            <a:cubicBezTo>
                              <a:pt x="-1228" y="79419"/>
                              <a:pt x="-3829" y="34348"/>
                              <a:pt x="30890" y="13644"/>
                            </a:cubicBezTo>
                            <a:close/>
                          </a:path>
                        </a:pathLst>
                      </a:custGeom>
                      <a:solidFill>
                        <a:srgbClr val="8C6239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" name="Freeform: Shape 155">
                        <a:extLst>
                          <a:ext uri="{FF2B5EF4-FFF2-40B4-BE49-F238E27FC236}">
                            <a16:creationId xmlns:a16="http://schemas.microsoft.com/office/drawing/2014/main" id="{69A8E14A-DC32-4AD1-7748-3380618DC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00072" y="6672690"/>
                        <a:ext cx="421273" cy="110871"/>
                      </a:xfrm>
                      <a:custGeom>
                        <a:avLst/>
                        <a:gdLst>
                          <a:gd name="connsiteX0" fmla="*/ 421198 w 421273"/>
                          <a:gd name="connsiteY0" fmla="*/ 59087 h 110871"/>
                          <a:gd name="connsiteX1" fmla="*/ 417535 w 421273"/>
                          <a:gd name="connsiteY1" fmla="*/ 81384 h 110871"/>
                          <a:gd name="connsiteX2" fmla="*/ 325268 w 421273"/>
                          <a:gd name="connsiteY2" fmla="*/ 109679 h 110871"/>
                          <a:gd name="connsiteX3" fmla="*/ 61157 w 421273"/>
                          <a:gd name="connsiteY3" fmla="*/ 63546 h 110871"/>
                          <a:gd name="connsiteX4" fmla="*/ 0 w 421273"/>
                          <a:gd name="connsiteY4" fmla="*/ 0 h 110871"/>
                          <a:gd name="connsiteX5" fmla="*/ 421198 w 421273"/>
                          <a:gd name="connsiteY5" fmla="*/ 59087 h 1108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421273" h="110871">
                            <a:moveTo>
                              <a:pt x="421198" y="59087"/>
                            </a:moveTo>
                            <a:cubicBezTo>
                              <a:pt x="421569" y="66519"/>
                              <a:pt x="420614" y="74004"/>
                              <a:pt x="417535" y="81384"/>
                            </a:cubicBezTo>
                            <a:cubicBezTo>
                              <a:pt x="403467" y="110847"/>
                              <a:pt x="351918" y="107078"/>
                              <a:pt x="325268" y="109679"/>
                            </a:cubicBezTo>
                            <a:cubicBezTo>
                              <a:pt x="234754" y="115360"/>
                              <a:pt x="144027" y="100867"/>
                              <a:pt x="61157" y="63546"/>
                            </a:cubicBezTo>
                            <a:cubicBezTo>
                              <a:pt x="24261" y="47938"/>
                              <a:pt x="5468" y="37374"/>
                              <a:pt x="0" y="0"/>
                            </a:cubicBezTo>
                            <a:cubicBezTo>
                              <a:pt x="130914" y="65351"/>
                              <a:pt x="276375" y="97204"/>
                              <a:pt x="421198" y="59087"/>
                            </a:cubicBezTo>
                            <a:close/>
                          </a:path>
                        </a:pathLst>
                      </a:custGeom>
                      <a:solidFill>
                        <a:srgbClr val="E1D2C8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7" name="Freeform: Shape 156">
                        <a:extLst>
                          <a:ext uri="{FF2B5EF4-FFF2-40B4-BE49-F238E27FC236}">
                            <a16:creationId xmlns:a16="http://schemas.microsoft.com/office/drawing/2014/main" id="{C791E652-859D-4DFB-5A4A-B3234B6866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133289" y="6608475"/>
                        <a:ext cx="92429" cy="50429"/>
                      </a:xfrm>
                      <a:custGeom>
                        <a:avLst/>
                        <a:gdLst>
                          <a:gd name="connsiteX0" fmla="*/ 92263 w 92429"/>
                          <a:gd name="connsiteY0" fmla="*/ 11446 h 50429"/>
                          <a:gd name="connsiteX1" fmla="*/ 46820 w 92429"/>
                          <a:gd name="connsiteY1" fmla="*/ 17657 h 50429"/>
                          <a:gd name="connsiteX2" fmla="*/ 21338 w 92429"/>
                          <a:gd name="connsiteY2" fmla="*/ 32044 h 50429"/>
                          <a:gd name="connsiteX3" fmla="*/ 5040 w 92429"/>
                          <a:gd name="connsiteY3" fmla="*/ 49988 h 50429"/>
                          <a:gd name="connsiteX4" fmla="*/ 793 w 92429"/>
                          <a:gd name="connsiteY4" fmla="*/ 48236 h 50429"/>
                          <a:gd name="connsiteX5" fmla="*/ 30629 w 92429"/>
                          <a:gd name="connsiteY5" fmla="*/ 5500 h 50429"/>
                          <a:gd name="connsiteX6" fmla="*/ 92316 w 92429"/>
                          <a:gd name="connsiteY6" fmla="*/ 10968 h 50429"/>
                          <a:gd name="connsiteX7" fmla="*/ 92263 w 92429"/>
                          <a:gd name="connsiteY7" fmla="*/ 11446 h 50429"/>
                          <a:gd name="connsiteX8" fmla="*/ 92263 w 92429"/>
                          <a:gd name="connsiteY8" fmla="*/ 11446 h 50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2429" h="50429">
                            <a:moveTo>
                              <a:pt x="92263" y="11446"/>
                            </a:moveTo>
                            <a:cubicBezTo>
                              <a:pt x="77133" y="14950"/>
                              <a:pt x="61844" y="14047"/>
                              <a:pt x="46820" y="17657"/>
                            </a:cubicBezTo>
                            <a:cubicBezTo>
                              <a:pt x="36999" y="19887"/>
                              <a:pt x="28558" y="24506"/>
                              <a:pt x="21338" y="32044"/>
                            </a:cubicBezTo>
                            <a:cubicBezTo>
                              <a:pt x="15552" y="38096"/>
                              <a:pt x="12048" y="45369"/>
                              <a:pt x="5040" y="49988"/>
                            </a:cubicBezTo>
                            <a:cubicBezTo>
                              <a:pt x="3448" y="51050"/>
                              <a:pt x="1218" y="50094"/>
                              <a:pt x="793" y="48236"/>
                            </a:cubicBezTo>
                            <a:cubicBezTo>
                              <a:pt x="-4197" y="27319"/>
                              <a:pt x="15392" y="12667"/>
                              <a:pt x="30629" y="5500"/>
                            </a:cubicBezTo>
                            <a:cubicBezTo>
                              <a:pt x="50059" y="-3578"/>
                              <a:pt x="74744" y="-1189"/>
                              <a:pt x="92316" y="10968"/>
                            </a:cubicBezTo>
                            <a:cubicBezTo>
                              <a:pt x="92476" y="11128"/>
                              <a:pt x="92476" y="11393"/>
                              <a:pt x="92263" y="11446"/>
                            </a:cubicBezTo>
                            <a:lnTo>
                              <a:pt x="92263" y="114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8" name="Freeform: Shape 157">
                        <a:extLst>
                          <a:ext uri="{FF2B5EF4-FFF2-40B4-BE49-F238E27FC236}">
                            <a16:creationId xmlns:a16="http://schemas.microsoft.com/office/drawing/2014/main" id="{38400F51-A64C-D456-4645-751AD3BE6F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98856" y="6583226"/>
                        <a:ext cx="89442" cy="54988"/>
                      </a:xfrm>
                      <a:custGeom>
                        <a:avLst/>
                        <a:gdLst>
                          <a:gd name="connsiteX0" fmla="*/ 88367 w 89442"/>
                          <a:gd name="connsiteY0" fmla="*/ 19123 h 54988"/>
                          <a:gd name="connsiteX1" fmla="*/ 41597 w 89442"/>
                          <a:gd name="connsiteY1" fmla="*/ 23954 h 54988"/>
                          <a:gd name="connsiteX2" fmla="*/ 5338 w 89442"/>
                          <a:gd name="connsiteY2" fmla="*/ 54585 h 54988"/>
                          <a:gd name="connsiteX3" fmla="*/ 29 w 89442"/>
                          <a:gd name="connsiteY3" fmla="*/ 50604 h 54988"/>
                          <a:gd name="connsiteX4" fmla="*/ 89322 w 89442"/>
                          <a:gd name="connsiteY4" fmla="*/ 17902 h 54988"/>
                          <a:gd name="connsiteX5" fmla="*/ 88367 w 89442"/>
                          <a:gd name="connsiteY5" fmla="*/ 19123 h 54988"/>
                          <a:gd name="connsiteX6" fmla="*/ 88367 w 89442"/>
                          <a:gd name="connsiteY6" fmla="*/ 19123 h 549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9442" h="54988">
                            <a:moveTo>
                              <a:pt x="88367" y="19123"/>
                            </a:moveTo>
                            <a:cubicBezTo>
                              <a:pt x="71591" y="13867"/>
                              <a:pt x="57311" y="14557"/>
                              <a:pt x="41597" y="23954"/>
                            </a:cubicBezTo>
                            <a:cubicBezTo>
                              <a:pt x="28218" y="32076"/>
                              <a:pt x="19247" y="47684"/>
                              <a:pt x="5338" y="54585"/>
                            </a:cubicBezTo>
                            <a:cubicBezTo>
                              <a:pt x="2949" y="55860"/>
                              <a:pt x="-343" y="54001"/>
                              <a:pt x="29" y="50604"/>
                            </a:cubicBezTo>
                            <a:cubicBezTo>
                              <a:pt x="4170" y="10894"/>
                              <a:pt x="69096" y="-21542"/>
                              <a:pt x="89322" y="17902"/>
                            </a:cubicBezTo>
                            <a:cubicBezTo>
                              <a:pt x="89747" y="18592"/>
                              <a:pt x="88951" y="19335"/>
                              <a:pt x="88367" y="19123"/>
                            </a:cubicBezTo>
                            <a:lnTo>
                              <a:pt x="88367" y="1912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" name="Freeform: Shape 158">
                        <a:extLst>
                          <a:ext uri="{FF2B5EF4-FFF2-40B4-BE49-F238E27FC236}">
                            <a16:creationId xmlns:a16="http://schemas.microsoft.com/office/drawing/2014/main" id="{25961C34-A885-2688-079D-B337B4903B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7158" y="6565790"/>
                        <a:ext cx="77116" cy="54136"/>
                      </a:xfrm>
                      <a:custGeom>
                        <a:avLst/>
                        <a:gdLst>
                          <a:gd name="connsiteX0" fmla="*/ 76181 w 77116"/>
                          <a:gd name="connsiteY0" fmla="*/ 15218 h 54136"/>
                          <a:gd name="connsiteX1" fmla="*/ 39020 w 77116"/>
                          <a:gd name="connsiteY1" fmla="*/ 20208 h 54136"/>
                          <a:gd name="connsiteX2" fmla="*/ 6637 w 77116"/>
                          <a:gd name="connsiteY2" fmla="*/ 53388 h 54136"/>
                          <a:gd name="connsiteX3" fmla="*/ 2283 w 77116"/>
                          <a:gd name="connsiteY3" fmla="*/ 52539 h 54136"/>
                          <a:gd name="connsiteX4" fmla="*/ 28403 w 77116"/>
                          <a:gd name="connsiteY4" fmla="*/ 6087 h 54136"/>
                          <a:gd name="connsiteX5" fmla="*/ 77031 w 77116"/>
                          <a:gd name="connsiteY5" fmla="*/ 12988 h 54136"/>
                          <a:gd name="connsiteX6" fmla="*/ 76181 w 77116"/>
                          <a:gd name="connsiteY6" fmla="*/ 15218 h 54136"/>
                          <a:gd name="connsiteX7" fmla="*/ 76181 w 77116"/>
                          <a:gd name="connsiteY7" fmla="*/ 15218 h 54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77116" h="54136">
                            <a:moveTo>
                              <a:pt x="76181" y="15218"/>
                            </a:moveTo>
                            <a:cubicBezTo>
                              <a:pt x="64927" y="20421"/>
                              <a:pt x="51124" y="15165"/>
                              <a:pt x="39020" y="20208"/>
                            </a:cubicBezTo>
                            <a:cubicBezTo>
                              <a:pt x="23094" y="27003"/>
                              <a:pt x="18741" y="42718"/>
                              <a:pt x="6637" y="53388"/>
                            </a:cubicBezTo>
                            <a:cubicBezTo>
                              <a:pt x="5309" y="54609"/>
                              <a:pt x="3292" y="54344"/>
                              <a:pt x="2283" y="52539"/>
                            </a:cubicBezTo>
                            <a:cubicBezTo>
                              <a:pt x="-7060" y="33162"/>
                              <a:pt x="14387" y="13095"/>
                              <a:pt x="28403" y="6087"/>
                            </a:cubicBezTo>
                            <a:cubicBezTo>
                              <a:pt x="40772" y="-71"/>
                              <a:pt x="71138" y="-6282"/>
                              <a:pt x="77031" y="12988"/>
                            </a:cubicBezTo>
                            <a:cubicBezTo>
                              <a:pt x="77296" y="13838"/>
                              <a:pt x="76925" y="14899"/>
                              <a:pt x="76181" y="15218"/>
                            </a:cubicBezTo>
                            <a:lnTo>
                              <a:pt x="76181" y="15218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ABDA0D36-ECD1-6F82-C52E-58A0AC7556A7}"/>
                      </a:ext>
                    </a:extLst>
                  </p:cNvPr>
                  <p:cNvSpPr/>
                  <p:nvPr/>
                </p:nvSpPr>
                <p:spPr>
                  <a:xfrm>
                    <a:off x="10476007" y="5680693"/>
                    <a:ext cx="597342" cy="893156"/>
                  </a:xfrm>
                  <a:custGeom>
                    <a:avLst/>
                    <a:gdLst>
                      <a:gd name="connsiteX0" fmla="*/ 110051 w 597342"/>
                      <a:gd name="connsiteY0" fmla="*/ 0 h 893156"/>
                      <a:gd name="connsiteX1" fmla="*/ 0 w 597342"/>
                      <a:gd name="connsiteY1" fmla="*/ 851315 h 893156"/>
                      <a:gd name="connsiteX2" fmla="*/ 172057 w 597342"/>
                      <a:gd name="connsiteY2" fmla="*/ 889962 h 893156"/>
                      <a:gd name="connsiteX3" fmla="*/ 329622 w 597342"/>
                      <a:gd name="connsiteY3" fmla="*/ 183418 h 893156"/>
                      <a:gd name="connsiteX4" fmla="*/ 431922 w 597342"/>
                      <a:gd name="connsiteY4" fmla="*/ 881309 h 893156"/>
                      <a:gd name="connsiteX5" fmla="*/ 597343 w 597342"/>
                      <a:gd name="connsiteY5" fmla="*/ 861773 h 893156"/>
                      <a:gd name="connsiteX6" fmla="*/ 565172 w 597342"/>
                      <a:gd name="connsiteY6" fmla="*/ 26650 h 893156"/>
                      <a:gd name="connsiteX7" fmla="*/ 110051 w 597342"/>
                      <a:gd name="connsiteY7" fmla="*/ 0 h 893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7342" h="893156">
                        <a:moveTo>
                          <a:pt x="110051" y="0"/>
                        </a:moveTo>
                        <a:cubicBezTo>
                          <a:pt x="106282" y="8069"/>
                          <a:pt x="0" y="851315"/>
                          <a:pt x="0" y="851315"/>
                        </a:cubicBezTo>
                        <a:cubicBezTo>
                          <a:pt x="0" y="851315"/>
                          <a:pt x="27181" y="901217"/>
                          <a:pt x="172057" y="889962"/>
                        </a:cubicBezTo>
                        <a:lnTo>
                          <a:pt x="329622" y="183418"/>
                        </a:lnTo>
                        <a:lnTo>
                          <a:pt x="431922" y="881309"/>
                        </a:lnTo>
                        <a:cubicBezTo>
                          <a:pt x="431922" y="881309"/>
                          <a:pt x="513146" y="918205"/>
                          <a:pt x="597343" y="861773"/>
                        </a:cubicBezTo>
                        <a:lnTo>
                          <a:pt x="565172" y="26650"/>
                        </a:lnTo>
                        <a:lnTo>
                          <a:pt x="110051" y="0"/>
                        </a:lnTo>
                        <a:close/>
                      </a:path>
                    </a:pathLst>
                  </a:custGeom>
                  <a:solidFill>
                    <a:srgbClr val="005373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4B7110FE-44FF-1F0D-50A0-43F0A182AEBB}"/>
                      </a:ext>
                    </a:extLst>
                  </p:cNvPr>
                  <p:cNvSpPr/>
                  <p:nvPr/>
                </p:nvSpPr>
                <p:spPr>
                  <a:xfrm>
                    <a:off x="10565354" y="5680693"/>
                    <a:ext cx="481240" cy="211935"/>
                  </a:xfrm>
                  <a:custGeom>
                    <a:avLst/>
                    <a:gdLst>
                      <a:gd name="connsiteX0" fmla="*/ 20704 w 481240"/>
                      <a:gd name="connsiteY0" fmla="*/ 0 h 211935"/>
                      <a:gd name="connsiteX1" fmla="*/ 475878 w 481240"/>
                      <a:gd name="connsiteY1" fmla="*/ 26597 h 211935"/>
                      <a:gd name="connsiteX2" fmla="*/ 481240 w 481240"/>
                      <a:gd name="connsiteY2" fmla="*/ 166377 h 211935"/>
                      <a:gd name="connsiteX3" fmla="*/ 244310 w 481240"/>
                      <a:gd name="connsiteY3" fmla="*/ 210811 h 211935"/>
                      <a:gd name="connsiteX4" fmla="*/ 240275 w 481240"/>
                      <a:gd name="connsiteY4" fmla="*/ 183418 h 211935"/>
                      <a:gd name="connsiteX5" fmla="*/ 234117 w 481240"/>
                      <a:gd name="connsiteY5" fmla="*/ 210121 h 211935"/>
                      <a:gd name="connsiteX6" fmla="*/ 0 w 481240"/>
                      <a:gd name="connsiteY6" fmla="*/ 149867 h 211935"/>
                      <a:gd name="connsiteX7" fmla="*/ 20704 w 481240"/>
                      <a:gd name="connsiteY7" fmla="*/ 0 h 2119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81240" h="211935">
                        <a:moveTo>
                          <a:pt x="20704" y="0"/>
                        </a:moveTo>
                        <a:lnTo>
                          <a:pt x="475878" y="26597"/>
                        </a:lnTo>
                        <a:lnTo>
                          <a:pt x="481240" y="166377"/>
                        </a:lnTo>
                        <a:cubicBezTo>
                          <a:pt x="407130" y="203804"/>
                          <a:pt x="326065" y="215961"/>
                          <a:pt x="244310" y="210811"/>
                        </a:cubicBezTo>
                        <a:lnTo>
                          <a:pt x="240275" y="183418"/>
                        </a:lnTo>
                        <a:lnTo>
                          <a:pt x="234117" y="210121"/>
                        </a:lnTo>
                        <a:cubicBezTo>
                          <a:pt x="154432" y="203698"/>
                          <a:pt x="74429" y="181188"/>
                          <a:pt x="0" y="149867"/>
                        </a:cubicBezTo>
                        <a:cubicBezTo>
                          <a:pt x="11520" y="62484"/>
                          <a:pt x="19696" y="2177"/>
                          <a:pt x="20704" y="0"/>
                        </a:cubicBezTo>
                        <a:close/>
                      </a:path>
                    </a:pathLst>
                  </a:custGeom>
                  <a:solidFill>
                    <a:srgbClr val="004763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14A43ED4-696F-C144-E647-50FF297DDBE3}"/>
                    </a:ext>
                  </a:extLst>
                </p:cNvPr>
                <p:cNvSpPr/>
                <p:nvPr/>
              </p:nvSpPr>
              <p:spPr>
                <a:xfrm>
                  <a:off x="10880376" y="5185385"/>
                  <a:ext cx="1539" cy="1220"/>
                </a:xfrm>
                <a:custGeom>
                  <a:avLst/>
                  <a:gdLst>
                    <a:gd name="connsiteX0" fmla="*/ 796 w 1539"/>
                    <a:gd name="connsiteY0" fmla="*/ 0 h 1220"/>
                    <a:gd name="connsiteX1" fmla="*/ 0 w 1539"/>
                    <a:gd name="connsiteY1" fmla="*/ 159 h 1220"/>
                    <a:gd name="connsiteX2" fmla="*/ 584 w 1539"/>
                    <a:gd name="connsiteY2" fmla="*/ 1221 h 1220"/>
                    <a:gd name="connsiteX3" fmla="*/ 1540 w 1539"/>
                    <a:gd name="connsiteY3" fmla="*/ 478 h 1220"/>
                    <a:gd name="connsiteX4" fmla="*/ 796 w 1539"/>
                    <a:gd name="connsiteY4" fmla="*/ 0 h 1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9" h="1220">
                      <a:moveTo>
                        <a:pt x="796" y="0"/>
                      </a:moveTo>
                      <a:cubicBezTo>
                        <a:pt x="319" y="53"/>
                        <a:pt x="0" y="159"/>
                        <a:pt x="0" y="159"/>
                      </a:cubicBezTo>
                      <a:cubicBezTo>
                        <a:pt x="0" y="159"/>
                        <a:pt x="265" y="584"/>
                        <a:pt x="584" y="1221"/>
                      </a:cubicBezTo>
                      <a:cubicBezTo>
                        <a:pt x="1168" y="796"/>
                        <a:pt x="1540" y="478"/>
                        <a:pt x="1540" y="478"/>
                      </a:cubicBezTo>
                      <a:cubicBezTo>
                        <a:pt x="1540" y="478"/>
                        <a:pt x="1221" y="319"/>
                        <a:pt x="796" y="0"/>
                      </a:cubicBezTo>
                      <a:close/>
                    </a:path>
                  </a:pathLst>
                </a:custGeom>
                <a:solidFill>
                  <a:srgbClr val="0680C4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F60ED04-8F34-E033-5239-FF5242268448}"/>
                    </a:ext>
                  </a:extLst>
                </p:cNvPr>
                <p:cNvSpPr/>
                <p:nvPr/>
              </p:nvSpPr>
              <p:spPr>
                <a:xfrm>
                  <a:off x="10858823" y="5110000"/>
                  <a:ext cx="127516" cy="78198"/>
                </a:xfrm>
                <a:custGeom>
                  <a:avLst/>
                  <a:gdLst>
                    <a:gd name="connsiteX0" fmla="*/ 47195 w 127516"/>
                    <a:gd name="connsiteY0" fmla="*/ 78198 h 78198"/>
                    <a:gd name="connsiteX1" fmla="*/ 127517 w 127516"/>
                    <a:gd name="connsiteY1" fmla="*/ 36047 h 78198"/>
                    <a:gd name="connsiteX2" fmla="*/ 105432 w 127516"/>
                    <a:gd name="connsiteY2" fmla="*/ 28296 h 78198"/>
                    <a:gd name="connsiteX3" fmla="*/ 18421 w 127516"/>
                    <a:gd name="connsiteY3" fmla="*/ 4088 h 78198"/>
                    <a:gd name="connsiteX4" fmla="*/ 0 w 127516"/>
                    <a:gd name="connsiteY4" fmla="*/ 0 h 78198"/>
                    <a:gd name="connsiteX5" fmla="*/ 47195 w 127516"/>
                    <a:gd name="connsiteY5" fmla="*/ 78198 h 78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516" h="78198">
                      <a:moveTo>
                        <a:pt x="47195" y="78198"/>
                      </a:moveTo>
                      <a:cubicBezTo>
                        <a:pt x="53194" y="77667"/>
                        <a:pt x="94443" y="72783"/>
                        <a:pt x="127517" y="36047"/>
                      </a:cubicBezTo>
                      <a:cubicBezTo>
                        <a:pt x="120350" y="32968"/>
                        <a:pt x="113077" y="30366"/>
                        <a:pt x="105432" y="28296"/>
                      </a:cubicBezTo>
                      <a:lnTo>
                        <a:pt x="18421" y="4088"/>
                      </a:lnTo>
                      <a:cubicBezTo>
                        <a:pt x="12263" y="2389"/>
                        <a:pt x="6211" y="1062"/>
                        <a:pt x="0" y="0"/>
                      </a:cubicBezTo>
                      <a:cubicBezTo>
                        <a:pt x="9237" y="48947"/>
                        <a:pt x="42364" y="74641"/>
                        <a:pt x="47195" y="78198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2B540BE9-1048-A478-E75F-1C0475F020CC}"/>
                    </a:ext>
                  </a:extLst>
                </p:cNvPr>
                <p:cNvSpPr/>
                <p:nvPr/>
              </p:nvSpPr>
              <p:spPr>
                <a:xfrm>
                  <a:off x="10856911" y="5108761"/>
                  <a:ext cx="1911" cy="1186"/>
                </a:xfrm>
                <a:custGeom>
                  <a:avLst/>
                  <a:gdLst>
                    <a:gd name="connsiteX0" fmla="*/ 1752 w 1911"/>
                    <a:gd name="connsiteY0" fmla="*/ 443 h 1186"/>
                    <a:gd name="connsiteX1" fmla="*/ 0 w 1911"/>
                    <a:gd name="connsiteY1" fmla="*/ 921 h 1186"/>
                    <a:gd name="connsiteX2" fmla="*/ 1911 w 1911"/>
                    <a:gd name="connsiteY2" fmla="*/ 1187 h 1186"/>
                    <a:gd name="connsiteX3" fmla="*/ 1752 w 1911"/>
                    <a:gd name="connsiteY3" fmla="*/ 443 h 1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11" h="1186">
                      <a:moveTo>
                        <a:pt x="1752" y="443"/>
                      </a:moveTo>
                      <a:cubicBezTo>
                        <a:pt x="1380" y="-300"/>
                        <a:pt x="796" y="-87"/>
                        <a:pt x="0" y="921"/>
                      </a:cubicBezTo>
                      <a:cubicBezTo>
                        <a:pt x="637" y="974"/>
                        <a:pt x="1274" y="1080"/>
                        <a:pt x="1911" y="1187"/>
                      </a:cubicBezTo>
                      <a:cubicBezTo>
                        <a:pt x="1858" y="921"/>
                        <a:pt x="1805" y="709"/>
                        <a:pt x="1752" y="443"/>
                      </a:cubicBezTo>
                      <a:close/>
                    </a:path>
                  </a:pathLst>
                </a:custGeom>
                <a:solidFill>
                  <a:srgbClr val="0680C4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5CA85D47-2F5B-978B-1647-449AC5C9A53F}"/>
                    </a:ext>
                  </a:extLst>
                </p:cNvPr>
                <p:cNvSpPr/>
                <p:nvPr/>
              </p:nvSpPr>
              <p:spPr>
                <a:xfrm>
                  <a:off x="10863361" y="5028010"/>
                  <a:ext cx="133232" cy="145735"/>
                </a:xfrm>
                <a:custGeom>
                  <a:avLst/>
                  <a:gdLst>
                    <a:gd name="connsiteX0" fmla="*/ 7194 w 133232"/>
                    <a:gd name="connsiteY0" fmla="*/ 47059 h 145735"/>
                    <a:gd name="connsiteX1" fmla="*/ 86241 w 133232"/>
                    <a:gd name="connsiteY1" fmla="*/ 2359 h 145735"/>
                    <a:gd name="connsiteX2" fmla="*/ 86241 w 133232"/>
                    <a:gd name="connsiteY2" fmla="*/ 2359 h 145735"/>
                    <a:gd name="connsiteX3" fmla="*/ 130888 w 133232"/>
                    <a:gd name="connsiteY3" fmla="*/ 81407 h 145735"/>
                    <a:gd name="connsiteX4" fmla="*/ 126110 w 133232"/>
                    <a:gd name="connsiteY4" fmla="*/ 98713 h 145735"/>
                    <a:gd name="connsiteX5" fmla="*/ 47063 w 133232"/>
                    <a:gd name="connsiteY5" fmla="*/ 143413 h 145735"/>
                    <a:gd name="connsiteX6" fmla="*/ 47063 w 133232"/>
                    <a:gd name="connsiteY6" fmla="*/ 143413 h 145735"/>
                    <a:gd name="connsiteX7" fmla="*/ 2363 w 133232"/>
                    <a:gd name="connsiteY7" fmla="*/ 64366 h 145735"/>
                    <a:gd name="connsiteX8" fmla="*/ 7194 w 133232"/>
                    <a:gd name="connsiteY8" fmla="*/ 47059 h 145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232" h="145735">
                      <a:moveTo>
                        <a:pt x="7194" y="47059"/>
                      </a:moveTo>
                      <a:cubicBezTo>
                        <a:pt x="16750" y="12924"/>
                        <a:pt x="52053" y="-7144"/>
                        <a:pt x="86241" y="2359"/>
                      </a:cubicBezTo>
                      <a:lnTo>
                        <a:pt x="86241" y="2359"/>
                      </a:lnTo>
                      <a:cubicBezTo>
                        <a:pt x="120377" y="11809"/>
                        <a:pt x="140338" y="47271"/>
                        <a:pt x="130888" y="81407"/>
                      </a:cubicBezTo>
                      <a:lnTo>
                        <a:pt x="126110" y="98713"/>
                      </a:lnTo>
                      <a:cubicBezTo>
                        <a:pt x="116608" y="132849"/>
                        <a:pt x="81251" y="152810"/>
                        <a:pt x="47063" y="143413"/>
                      </a:cubicBezTo>
                      <a:lnTo>
                        <a:pt x="47063" y="143413"/>
                      </a:lnTo>
                      <a:cubicBezTo>
                        <a:pt x="12874" y="133910"/>
                        <a:pt x="-7140" y="98501"/>
                        <a:pt x="2363" y="64366"/>
                      </a:cubicBezTo>
                      <a:lnTo>
                        <a:pt x="7194" y="47059"/>
                      </a:lnTo>
                      <a:close/>
                    </a:path>
                  </a:pathLst>
                </a:custGeom>
                <a:solidFill>
                  <a:srgbClr val="FDDCBE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B359F8A-B6B1-3D72-7DA5-48B3C7F68D6C}"/>
                    </a:ext>
                  </a:extLst>
                </p:cNvPr>
                <p:cNvSpPr/>
                <p:nvPr/>
              </p:nvSpPr>
              <p:spPr>
                <a:xfrm>
                  <a:off x="10870077" y="5027957"/>
                  <a:ext cx="126516" cy="130672"/>
                </a:xfrm>
                <a:custGeom>
                  <a:avLst/>
                  <a:gdLst>
                    <a:gd name="connsiteX0" fmla="*/ 0 w 126516"/>
                    <a:gd name="connsiteY0" fmla="*/ 48758 h 130672"/>
                    <a:gd name="connsiteX1" fmla="*/ 478 w 126516"/>
                    <a:gd name="connsiteY1" fmla="*/ 47059 h 130672"/>
                    <a:gd name="connsiteX2" fmla="*/ 79525 w 126516"/>
                    <a:gd name="connsiteY2" fmla="*/ 2359 h 130672"/>
                    <a:gd name="connsiteX3" fmla="*/ 124172 w 126516"/>
                    <a:gd name="connsiteY3" fmla="*/ 81407 h 130672"/>
                    <a:gd name="connsiteX4" fmla="*/ 119394 w 126516"/>
                    <a:gd name="connsiteY4" fmla="*/ 98713 h 130672"/>
                    <a:gd name="connsiteX5" fmla="*/ 98796 w 126516"/>
                    <a:gd name="connsiteY5" fmla="*/ 130672 h 130672"/>
                    <a:gd name="connsiteX6" fmla="*/ 0 w 126516"/>
                    <a:gd name="connsiteY6" fmla="*/ 48758 h 130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516" h="130672">
                      <a:moveTo>
                        <a:pt x="0" y="48758"/>
                      </a:moveTo>
                      <a:lnTo>
                        <a:pt x="478" y="47059"/>
                      </a:lnTo>
                      <a:cubicBezTo>
                        <a:pt x="10034" y="12924"/>
                        <a:pt x="45337" y="-7144"/>
                        <a:pt x="79525" y="2359"/>
                      </a:cubicBezTo>
                      <a:cubicBezTo>
                        <a:pt x="113661" y="11809"/>
                        <a:pt x="133622" y="47271"/>
                        <a:pt x="124172" y="81407"/>
                      </a:cubicBezTo>
                      <a:lnTo>
                        <a:pt x="119394" y="98713"/>
                      </a:lnTo>
                      <a:cubicBezTo>
                        <a:pt x="115784" y="111720"/>
                        <a:pt x="108405" y="122656"/>
                        <a:pt x="98796" y="130672"/>
                      </a:cubicBezTo>
                      <a:cubicBezTo>
                        <a:pt x="61529" y="109384"/>
                        <a:pt x="28243" y="81247"/>
                        <a:pt x="0" y="48758"/>
                      </a:cubicBezTo>
                      <a:close/>
                    </a:path>
                  </a:pathLst>
                </a:custGeom>
                <a:solidFill>
                  <a:srgbClr val="FBC395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ADB44FBD-BEF7-FD6A-1B83-C27CDA2E4598}"/>
                    </a:ext>
                  </a:extLst>
                </p:cNvPr>
                <p:cNvSpPr/>
                <p:nvPr/>
              </p:nvSpPr>
              <p:spPr>
                <a:xfrm>
                  <a:off x="10933676" y="5070291"/>
                  <a:ext cx="1221" cy="1327"/>
                </a:xfrm>
                <a:custGeom>
                  <a:avLst/>
                  <a:gdLst>
                    <a:gd name="connsiteX0" fmla="*/ 1221 w 1221"/>
                    <a:gd name="connsiteY0" fmla="*/ 0 h 1327"/>
                    <a:gd name="connsiteX1" fmla="*/ 0 w 1221"/>
                    <a:gd name="connsiteY1" fmla="*/ 1327 h 1327"/>
                    <a:gd name="connsiteX2" fmla="*/ 1221 w 1221"/>
                    <a:gd name="connsiteY2" fmla="*/ 0 h 1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21" h="1327">
                      <a:moveTo>
                        <a:pt x="1221" y="0"/>
                      </a:moveTo>
                      <a:cubicBezTo>
                        <a:pt x="796" y="478"/>
                        <a:pt x="425" y="849"/>
                        <a:pt x="0" y="1327"/>
                      </a:cubicBezTo>
                      <a:cubicBezTo>
                        <a:pt x="159" y="849"/>
                        <a:pt x="637" y="319"/>
                        <a:pt x="1221" y="0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982B7E33-A74F-E01C-F5C1-2224C23564F1}"/>
                    </a:ext>
                  </a:extLst>
                </p:cNvPr>
                <p:cNvSpPr/>
                <p:nvPr/>
              </p:nvSpPr>
              <p:spPr>
                <a:xfrm>
                  <a:off x="10931765" y="5071618"/>
                  <a:ext cx="1911" cy="1751"/>
                </a:xfrm>
                <a:custGeom>
                  <a:avLst/>
                  <a:gdLst>
                    <a:gd name="connsiteX0" fmla="*/ 1805 w 1911"/>
                    <a:gd name="connsiteY0" fmla="*/ 1540 h 1751"/>
                    <a:gd name="connsiteX1" fmla="*/ 0 w 1911"/>
                    <a:gd name="connsiteY1" fmla="*/ 1752 h 1751"/>
                    <a:gd name="connsiteX2" fmla="*/ 1911 w 1911"/>
                    <a:gd name="connsiteY2" fmla="*/ 0 h 1751"/>
                    <a:gd name="connsiteX3" fmla="*/ 1805 w 1911"/>
                    <a:gd name="connsiteY3" fmla="*/ 1540 h 1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11" h="1751">
                      <a:moveTo>
                        <a:pt x="1805" y="1540"/>
                      </a:moveTo>
                      <a:cubicBezTo>
                        <a:pt x="1168" y="1646"/>
                        <a:pt x="531" y="1752"/>
                        <a:pt x="0" y="1752"/>
                      </a:cubicBezTo>
                      <a:cubicBezTo>
                        <a:pt x="584" y="1274"/>
                        <a:pt x="1274" y="637"/>
                        <a:pt x="1911" y="0"/>
                      </a:cubicBezTo>
                      <a:cubicBezTo>
                        <a:pt x="1699" y="425"/>
                        <a:pt x="1593" y="1009"/>
                        <a:pt x="1805" y="1540"/>
                      </a:cubicBezTo>
                      <a:close/>
                    </a:path>
                  </a:pathLst>
                </a:custGeom>
                <a:solidFill>
                  <a:srgbClr val="FDDCBE"/>
                </a:solidFill>
                <a:ln w="53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06" name="Graphic 5">
                  <a:extLst>
                    <a:ext uri="{FF2B5EF4-FFF2-40B4-BE49-F238E27FC236}">
                      <a16:creationId xmlns:a16="http://schemas.microsoft.com/office/drawing/2014/main" id="{BDAED055-C144-56C8-70F7-7E96DC25CA6D}"/>
                    </a:ext>
                  </a:extLst>
                </p:cNvPr>
                <p:cNvGrpSpPr/>
                <p:nvPr/>
              </p:nvGrpSpPr>
              <p:grpSpPr>
                <a:xfrm>
                  <a:off x="10444945" y="3918872"/>
                  <a:ext cx="1264742" cy="1218758"/>
                  <a:chOff x="10444945" y="3918872"/>
                  <a:chExt cx="1264742" cy="1218758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DCBA955A-8D10-6CBA-ABB4-A4E868462E8F}"/>
                      </a:ext>
                    </a:extLst>
                  </p:cNvPr>
                  <p:cNvSpPr/>
                  <p:nvPr/>
                </p:nvSpPr>
                <p:spPr>
                  <a:xfrm>
                    <a:off x="11257511" y="5013009"/>
                    <a:ext cx="119553" cy="113660"/>
                  </a:xfrm>
                  <a:custGeom>
                    <a:avLst/>
                    <a:gdLst>
                      <a:gd name="connsiteX0" fmla="*/ 119554 w 119553"/>
                      <a:gd name="connsiteY0" fmla="*/ 38064 h 113660"/>
                      <a:gd name="connsiteX1" fmla="*/ 7220 w 119553"/>
                      <a:gd name="connsiteY1" fmla="*/ 113661 h 113660"/>
                      <a:gd name="connsiteX2" fmla="*/ 0 w 119553"/>
                      <a:gd name="connsiteY2" fmla="*/ 108883 h 113660"/>
                      <a:gd name="connsiteX3" fmla="*/ 9927 w 119553"/>
                      <a:gd name="connsiteY3" fmla="*/ 0 h 113660"/>
                      <a:gd name="connsiteX4" fmla="*/ 119554 w 119553"/>
                      <a:gd name="connsiteY4" fmla="*/ 38064 h 1136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53" h="113660">
                        <a:moveTo>
                          <a:pt x="119554" y="38064"/>
                        </a:moveTo>
                        <a:cubicBezTo>
                          <a:pt x="92054" y="71721"/>
                          <a:pt x="42895" y="91098"/>
                          <a:pt x="7220" y="113661"/>
                        </a:cubicBezTo>
                        <a:lnTo>
                          <a:pt x="0" y="108883"/>
                        </a:lnTo>
                        <a:cubicBezTo>
                          <a:pt x="7804" y="73633"/>
                          <a:pt x="12051" y="36047"/>
                          <a:pt x="9927" y="0"/>
                        </a:cubicBezTo>
                        <a:lnTo>
                          <a:pt x="119554" y="38064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D4911E14-02E7-A424-B74F-E909358CE894}"/>
                      </a:ext>
                    </a:extLst>
                  </p:cNvPr>
                  <p:cNvSpPr/>
                  <p:nvPr/>
                </p:nvSpPr>
                <p:spPr>
                  <a:xfrm>
                    <a:off x="10531059" y="4762754"/>
                    <a:ext cx="110156" cy="129056"/>
                  </a:xfrm>
                  <a:custGeom>
                    <a:avLst/>
                    <a:gdLst>
                      <a:gd name="connsiteX0" fmla="*/ 0 w 110156"/>
                      <a:gd name="connsiteY0" fmla="*/ 0 h 129056"/>
                      <a:gd name="connsiteX1" fmla="*/ 42895 w 110156"/>
                      <a:gd name="connsiteY1" fmla="*/ 128472 h 129056"/>
                      <a:gd name="connsiteX2" fmla="*/ 51495 w 110156"/>
                      <a:gd name="connsiteY2" fmla="*/ 129056 h 129056"/>
                      <a:gd name="connsiteX3" fmla="*/ 110157 w 110156"/>
                      <a:gd name="connsiteY3" fmla="*/ 36790 h 129056"/>
                      <a:gd name="connsiteX4" fmla="*/ 0 w 110156"/>
                      <a:gd name="connsiteY4" fmla="*/ 0 h 129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156" h="129056">
                        <a:moveTo>
                          <a:pt x="0" y="0"/>
                        </a:moveTo>
                        <a:cubicBezTo>
                          <a:pt x="1327" y="43532"/>
                          <a:pt x="28402" y="88869"/>
                          <a:pt x="42895" y="128472"/>
                        </a:cubicBezTo>
                        <a:lnTo>
                          <a:pt x="51495" y="129056"/>
                        </a:lnTo>
                        <a:cubicBezTo>
                          <a:pt x="66837" y="96407"/>
                          <a:pt x="86533" y="64077"/>
                          <a:pt x="110157" y="3679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632FD891-568D-339C-DF02-4999D67B51D3}"/>
                      </a:ext>
                    </a:extLst>
                  </p:cNvPr>
                  <p:cNvSpPr/>
                  <p:nvPr/>
                </p:nvSpPr>
                <p:spPr>
                  <a:xfrm>
                    <a:off x="10529306" y="4069632"/>
                    <a:ext cx="1099849" cy="1067997"/>
                  </a:xfrm>
                  <a:custGeom>
                    <a:avLst/>
                    <a:gdLst>
                      <a:gd name="connsiteX0" fmla="*/ 5523 w 1099849"/>
                      <a:gd name="connsiteY0" fmla="*/ 499033 h 1067997"/>
                      <a:gd name="connsiteX1" fmla="*/ 498230 w 1099849"/>
                      <a:gd name="connsiteY1" fmla="*/ 1064683 h 1067997"/>
                      <a:gd name="connsiteX2" fmla="*/ 1099820 w 1099849"/>
                      <a:gd name="connsiteY2" fmla="*/ 524993 h 1067997"/>
                      <a:gd name="connsiteX3" fmla="*/ 614970 w 1099849"/>
                      <a:gd name="connsiteY3" fmla="*/ 8556 h 1067997"/>
                      <a:gd name="connsiteX4" fmla="*/ 5523 w 1099849"/>
                      <a:gd name="connsiteY4" fmla="*/ 499033 h 1067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99849" h="1067997">
                        <a:moveTo>
                          <a:pt x="5523" y="499033"/>
                        </a:moveTo>
                        <a:cubicBezTo>
                          <a:pt x="-40345" y="790325"/>
                          <a:pt x="206141" y="1027893"/>
                          <a:pt x="498230" y="1064683"/>
                        </a:cubicBezTo>
                        <a:cubicBezTo>
                          <a:pt x="790371" y="1101472"/>
                          <a:pt x="1103376" y="826319"/>
                          <a:pt x="1099820" y="524993"/>
                        </a:cubicBezTo>
                        <a:cubicBezTo>
                          <a:pt x="1096316" y="231205"/>
                          <a:pt x="906209" y="51344"/>
                          <a:pt x="614970" y="8556"/>
                        </a:cubicBezTo>
                        <a:cubicBezTo>
                          <a:pt x="315555" y="-35613"/>
                          <a:pt x="70555" y="85851"/>
                          <a:pt x="5523" y="499033"/>
                        </a:cubicBezTo>
                        <a:close/>
                      </a:path>
                    </a:pathLst>
                  </a:custGeom>
                  <a:solidFill>
                    <a:srgbClr val="FDDCBE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944D83E6-19C6-F25D-D043-B064FA9CD555}"/>
                      </a:ext>
                    </a:extLst>
                  </p:cNvPr>
                  <p:cNvSpPr/>
                  <p:nvPr/>
                </p:nvSpPr>
                <p:spPr>
                  <a:xfrm>
                    <a:off x="10531537" y="4069541"/>
                    <a:ext cx="1097778" cy="730426"/>
                  </a:xfrm>
                  <a:custGeom>
                    <a:avLst/>
                    <a:gdLst>
                      <a:gd name="connsiteX0" fmla="*/ 822541 w 1097778"/>
                      <a:gd name="connsiteY0" fmla="*/ 429526 h 730426"/>
                      <a:gd name="connsiteX1" fmla="*/ 830929 w 1097778"/>
                      <a:gd name="connsiteY1" fmla="*/ 628286 h 730426"/>
                      <a:gd name="connsiteX2" fmla="*/ 637530 w 1097778"/>
                      <a:gd name="connsiteY2" fmla="*/ 375058 h 730426"/>
                      <a:gd name="connsiteX3" fmla="*/ 685522 w 1097778"/>
                      <a:gd name="connsiteY3" fmla="*/ 590700 h 730426"/>
                      <a:gd name="connsiteX4" fmla="*/ 310669 w 1097778"/>
                      <a:gd name="connsiteY4" fmla="*/ 240003 h 730426"/>
                      <a:gd name="connsiteX5" fmla="*/ 184002 w 1097778"/>
                      <a:gd name="connsiteY5" fmla="*/ 351646 h 730426"/>
                      <a:gd name="connsiteX6" fmla="*/ 166908 w 1097778"/>
                      <a:gd name="connsiteY6" fmla="*/ 417740 h 730426"/>
                      <a:gd name="connsiteX7" fmla="*/ 30579 w 1097778"/>
                      <a:gd name="connsiteY7" fmla="*/ 492806 h 730426"/>
                      <a:gd name="connsiteX8" fmla="*/ 0 w 1097778"/>
                      <a:gd name="connsiteY8" fmla="*/ 525402 h 730426"/>
                      <a:gd name="connsiteX9" fmla="*/ 3398 w 1097778"/>
                      <a:gd name="connsiteY9" fmla="*/ 499018 h 730426"/>
                      <a:gd name="connsiteX10" fmla="*/ 612898 w 1097778"/>
                      <a:gd name="connsiteY10" fmla="*/ 8540 h 730426"/>
                      <a:gd name="connsiteX11" fmla="*/ 1097748 w 1097778"/>
                      <a:gd name="connsiteY11" fmla="*/ 524977 h 730426"/>
                      <a:gd name="connsiteX12" fmla="*/ 1051668 w 1097778"/>
                      <a:gd name="connsiteY12" fmla="*/ 730427 h 730426"/>
                      <a:gd name="connsiteX13" fmla="*/ 822541 w 1097778"/>
                      <a:gd name="connsiteY13" fmla="*/ 429526 h 730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97778" h="730426">
                        <a:moveTo>
                          <a:pt x="822541" y="429526"/>
                        </a:moveTo>
                        <a:cubicBezTo>
                          <a:pt x="818719" y="495726"/>
                          <a:pt x="824824" y="562033"/>
                          <a:pt x="830929" y="628286"/>
                        </a:cubicBezTo>
                        <a:cubicBezTo>
                          <a:pt x="755332" y="554866"/>
                          <a:pt x="683133" y="471465"/>
                          <a:pt x="637530" y="375058"/>
                        </a:cubicBezTo>
                        <a:cubicBezTo>
                          <a:pt x="640238" y="451239"/>
                          <a:pt x="666198" y="517704"/>
                          <a:pt x="685522" y="590700"/>
                        </a:cubicBezTo>
                        <a:cubicBezTo>
                          <a:pt x="553917" y="480384"/>
                          <a:pt x="432346" y="363485"/>
                          <a:pt x="310669" y="240003"/>
                        </a:cubicBezTo>
                        <a:cubicBezTo>
                          <a:pt x="280515" y="289480"/>
                          <a:pt x="224030" y="312149"/>
                          <a:pt x="184002" y="351646"/>
                        </a:cubicBezTo>
                        <a:cubicBezTo>
                          <a:pt x="173968" y="364812"/>
                          <a:pt x="193505" y="404681"/>
                          <a:pt x="166908" y="417740"/>
                        </a:cubicBezTo>
                        <a:cubicBezTo>
                          <a:pt x="117058" y="437223"/>
                          <a:pt x="63971" y="453309"/>
                          <a:pt x="30579" y="492806"/>
                        </a:cubicBezTo>
                        <a:cubicBezTo>
                          <a:pt x="20545" y="503955"/>
                          <a:pt x="10511" y="514997"/>
                          <a:pt x="0" y="525402"/>
                        </a:cubicBezTo>
                        <a:cubicBezTo>
                          <a:pt x="849" y="516643"/>
                          <a:pt x="1964" y="507883"/>
                          <a:pt x="3398" y="499018"/>
                        </a:cubicBezTo>
                        <a:cubicBezTo>
                          <a:pt x="68430" y="85836"/>
                          <a:pt x="313377" y="-35576"/>
                          <a:pt x="612898" y="8540"/>
                        </a:cubicBezTo>
                        <a:cubicBezTo>
                          <a:pt x="904084" y="51382"/>
                          <a:pt x="1094244" y="231243"/>
                          <a:pt x="1097748" y="524977"/>
                        </a:cubicBezTo>
                        <a:cubicBezTo>
                          <a:pt x="1098597" y="596221"/>
                          <a:pt x="1081715" y="665925"/>
                          <a:pt x="1051668" y="730427"/>
                        </a:cubicBezTo>
                        <a:cubicBezTo>
                          <a:pt x="960410" y="641983"/>
                          <a:pt x="885821" y="539948"/>
                          <a:pt x="822541" y="429526"/>
                        </a:cubicBezTo>
                        <a:close/>
                      </a:path>
                    </a:pathLst>
                  </a:custGeom>
                  <a:solidFill>
                    <a:srgbClr val="FDDCBE">
                      <a:alpha val="89000"/>
                    </a:srgbClr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FC0720EC-2361-5C70-DBBE-53705A2F49C1}"/>
                      </a:ext>
                    </a:extLst>
                  </p:cNvPr>
                  <p:cNvSpPr/>
                  <p:nvPr/>
                </p:nvSpPr>
                <p:spPr>
                  <a:xfrm>
                    <a:off x="11016650" y="4747995"/>
                    <a:ext cx="62327" cy="44046"/>
                  </a:xfrm>
                  <a:custGeom>
                    <a:avLst/>
                    <a:gdLst>
                      <a:gd name="connsiteX0" fmla="*/ 62328 w 62327"/>
                      <a:gd name="connsiteY0" fmla="*/ 30313 h 44046"/>
                      <a:gd name="connsiteX1" fmla="*/ 3878 w 62327"/>
                      <a:gd name="connsiteY1" fmla="*/ 31534 h 44046"/>
                      <a:gd name="connsiteX2" fmla="*/ 6055 w 62327"/>
                      <a:gd name="connsiteY2" fmla="*/ 0 h 44046"/>
                      <a:gd name="connsiteX3" fmla="*/ 62328 w 62327"/>
                      <a:gd name="connsiteY3" fmla="*/ 30313 h 44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327" h="44046">
                        <a:moveTo>
                          <a:pt x="62328" y="30313"/>
                        </a:moveTo>
                        <a:cubicBezTo>
                          <a:pt x="40880" y="50486"/>
                          <a:pt x="18371" y="46292"/>
                          <a:pt x="3878" y="31534"/>
                        </a:cubicBezTo>
                        <a:cubicBezTo>
                          <a:pt x="-2652" y="26491"/>
                          <a:pt x="-263" y="13113"/>
                          <a:pt x="6055" y="0"/>
                        </a:cubicBezTo>
                        <a:cubicBezTo>
                          <a:pt x="12531" y="17944"/>
                          <a:pt x="38544" y="25801"/>
                          <a:pt x="62328" y="30313"/>
                        </a:cubicBezTo>
                        <a:close/>
                      </a:path>
                    </a:pathLst>
                  </a:custGeom>
                  <a:solidFill>
                    <a:srgbClr val="FDDCBE">
                      <a:alpha val="89000"/>
                    </a:srgbClr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0" name="Graphic 5">
                    <a:extLst>
                      <a:ext uri="{FF2B5EF4-FFF2-40B4-BE49-F238E27FC236}">
                        <a16:creationId xmlns:a16="http://schemas.microsoft.com/office/drawing/2014/main" id="{DD361716-1C30-BABA-CE24-88E1BA5E0E82}"/>
                      </a:ext>
                    </a:extLst>
                  </p:cNvPr>
                  <p:cNvGrpSpPr/>
                  <p:nvPr/>
                </p:nvGrpSpPr>
                <p:grpSpPr>
                  <a:xfrm>
                    <a:off x="10444945" y="4576885"/>
                    <a:ext cx="161060" cy="258786"/>
                    <a:chOff x="10444945" y="4576885"/>
                    <a:chExt cx="161060" cy="258786"/>
                  </a:xfrm>
                </p:grpSpPr>
                <p:sp>
                  <p:nvSpPr>
                    <p:cNvPr id="147" name="Freeform: Shape 146">
                      <a:extLst>
                        <a:ext uri="{FF2B5EF4-FFF2-40B4-BE49-F238E27FC236}">
                          <a16:creationId xmlns:a16="http://schemas.microsoft.com/office/drawing/2014/main" id="{7465D802-6DEF-F549-C03D-29D9B16F2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4945" y="4576885"/>
                      <a:ext cx="161060" cy="258786"/>
                    </a:xfrm>
                    <a:custGeom>
                      <a:avLst/>
                      <a:gdLst>
                        <a:gd name="connsiteX0" fmla="*/ 152898 w 161060"/>
                        <a:gd name="connsiteY0" fmla="*/ 211776 h 258786"/>
                        <a:gd name="connsiteX1" fmla="*/ 68223 w 161060"/>
                        <a:gd name="connsiteY1" fmla="*/ 380 h 258786"/>
                        <a:gd name="connsiteX2" fmla="*/ 38123 w 161060"/>
                        <a:gd name="connsiteY2" fmla="*/ 228711 h 258786"/>
                        <a:gd name="connsiteX3" fmla="*/ 135167 w 161060"/>
                        <a:gd name="connsiteY3" fmla="*/ 251804 h 258786"/>
                        <a:gd name="connsiteX4" fmla="*/ 152898 w 161060"/>
                        <a:gd name="connsiteY4" fmla="*/ 211776 h 258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1060" h="258786">
                          <a:moveTo>
                            <a:pt x="152898" y="211776"/>
                          </a:moveTo>
                          <a:cubicBezTo>
                            <a:pt x="168665" y="158263"/>
                            <a:pt x="171373" y="-9016"/>
                            <a:pt x="68223" y="380"/>
                          </a:cubicBezTo>
                          <a:cubicBezTo>
                            <a:pt x="-22238" y="8556"/>
                            <a:pt x="-12470" y="176101"/>
                            <a:pt x="38123" y="228711"/>
                          </a:cubicBezTo>
                          <a:cubicBezTo>
                            <a:pt x="63605" y="255255"/>
                            <a:pt x="105172" y="267571"/>
                            <a:pt x="135167" y="251804"/>
                          </a:cubicBezTo>
                          <a:lnTo>
                            <a:pt x="152898" y="211776"/>
                          </a:lnTo>
                          <a:close/>
                        </a:path>
                      </a:pathLst>
                    </a:custGeom>
                    <a:solidFill>
                      <a:srgbClr val="FDDCBE"/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Freeform: Shape 147">
                      <a:extLst>
                        <a:ext uri="{FF2B5EF4-FFF2-40B4-BE49-F238E27FC236}">
                          <a16:creationId xmlns:a16="http://schemas.microsoft.com/office/drawing/2014/main" id="{618C3EC4-22C7-0212-F21E-41CD42B92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82856" y="4629954"/>
                      <a:ext cx="75138" cy="152548"/>
                    </a:xfrm>
                    <a:custGeom>
                      <a:avLst/>
                      <a:gdLst>
                        <a:gd name="connsiteX0" fmla="*/ 28402 w 75138"/>
                        <a:gd name="connsiteY0" fmla="*/ 1355 h 152548"/>
                        <a:gd name="connsiteX1" fmla="*/ 74535 w 75138"/>
                        <a:gd name="connsiteY1" fmla="*/ 90754 h 152548"/>
                        <a:gd name="connsiteX2" fmla="*/ 74376 w 75138"/>
                        <a:gd name="connsiteY2" fmla="*/ 90861 h 152548"/>
                        <a:gd name="connsiteX3" fmla="*/ 43213 w 75138"/>
                        <a:gd name="connsiteY3" fmla="*/ 152548 h 152548"/>
                        <a:gd name="connsiteX4" fmla="*/ 36153 w 75138"/>
                        <a:gd name="connsiteY4" fmla="*/ 94471 h 152548"/>
                        <a:gd name="connsiteX5" fmla="*/ 17200 w 75138"/>
                        <a:gd name="connsiteY5" fmla="*/ 113954 h 152548"/>
                        <a:gd name="connsiteX6" fmla="*/ 46346 w 75138"/>
                        <a:gd name="connsiteY6" fmla="*/ 75465 h 152548"/>
                        <a:gd name="connsiteX7" fmla="*/ 32490 w 75138"/>
                        <a:gd name="connsiteY7" fmla="*/ 34534 h 152548"/>
                        <a:gd name="connsiteX8" fmla="*/ 0 w 75138"/>
                        <a:gd name="connsiteY8" fmla="*/ 61556 h 152548"/>
                        <a:gd name="connsiteX9" fmla="*/ 28402 w 75138"/>
                        <a:gd name="connsiteY9" fmla="*/ 1355 h 1525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5138" h="152548">
                          <a:moveTo>
                            <a:pt x="28402" y="1355"/>
                          </a:moveTo>
                          <a:cubicBezTo>
                            <a:pt x="67581" y="14680"/>
                            <a:pt x="77933" y="53487"/>
                            <a:pt x="74535" y="90754"/>
                          </a:cubicBezTo>
                          <a:lnTo>
                            <a:pt x="74376" y="90861"/>
                          </a:lnTo>
                          <a:cubicBezTo>
                            <a:pt x="72836" y="114378"/>
                            <a:pt x="56910" y="134074"/>
                            <a:pt x="43213" y="152548"/>
                          </a:cubicBezTo>
                          <a:cubicBezTo>
                            <a:pt x="44541" y="134074"/>
                            <a:pt x="60361" y="103018"/>
                            <a:pt x="36153" y="94471"/>
                          </a:cubicBezTo>
                          <a:cubicBezTo>
                            <a:pt x="28455" y="89905"/>
                            <a:pt x="17254" y="100629"/>
                            <a:pt x="17200" y="113954"/>
                          </a:cubicBezTo>
                          <a:cubicBezTo>
                            <a:pt x="4088" y="94736"/>
                            <a:pt x="17784" y="60494"/>
                            <a:pt x="46346" y="75465"/>
                          </a:cubicBezTo>
                          <a:cubicBezTo>
                            <a:pt x="40984" y="60760"/>
                            <a:pt x="47832" y="43613"/>
                            <a:pt x="32490" y="34534"/>
                          </a:cubicBezTo>
                          <a:cubicBezTo>
                            <a:pt x="15873" y="30553"/>
                            <a:pt x="13378" y="54124"/>
                            <a:pt x="0" y="61556"/>
                          </a:cubicBezTo>
                          <a:cubicBezTo>
                            <a:pt x="2548" y="38038"/>
                            <a:pt x="-1380" y="-8520"/>
                            <a:pt x="28402" y="1355"/>
                          </a:cubicBezTo>
                          <a:close/>
                        </a:path>
                      </a:pathLst>
                    </a:custGeom>
                    <a:solidFill>
                      <a:srgbClr val="FDDCBE">
                        <a:alpha val="89000"/>
                      </a:srgbClr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1" name="Graphic 5">
                    <a:extLst>
                      <a:ext uri="{FF2B5EF4-FFF2-40B4-BE49-F238E27FC236}">
                        <a16:creationId xmlns:a16="http://schemas.microsoft.com/office/drawing/2014/main" id="{72658EE5-3113-F1E0-C494-11160FE82C7D}"/>
                      </a:ext>
                    </a:extLst>
                  </p:cNvPr>
                  <p:cNvGrpSpPr/>
                  <p:nvPr/>
                </p:nvGrpSpPr>
                <p:grpSpPr>
                  <a:xfrm>
                    <a:off x="11355830" y="4876818"/>
                    <a:ext cx="221192" cy="224794"/>
                    <a:chOff x="11355830" y="4876818"/>
                    <a:chExt cx="221192" cy="224794"/>
                  </a:xfrm>
                </p:grpSpPr>
                <p:sp>
                  <p:nvSpPr>
                    <p:cNvPr id="145" name="Freeform: Shape 144">
                      <a:extLst>
                        <a:ext uri="{FF2B5EF4-FFF2-40B4-BE49-F238E27FC236}">
                          <a16:creationId xmlns:a16="http://schemas.microsoft.com/office/drawing/2014/main" id="{0C36321E-D0AA-09D7-BC4F-7419DA64BA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55830" y="4876818"/>
                      <a:ext cx="221192" cy="224794"/>
                    </a:xfrm>
                    <a:custGeom>
                      <a:avLst/>
                      <a:gdLst>
                        <a:gd name="connsiteX0" fmla="*/ 8069 w 221192"/>
                        <a:gd name="connsiteY0" fmla="*/ 144102 h 224794"/>
                        <a:gd name="connsiteX1" fmla="*/ 197911 w 221192"/>
                        <a:gd name="connsiteY1" fmla="*/ 17222 h 224794"/>
                        <a:gd name="connsiteX2" fmla="*/ 93169 w 221192"/>
                        <a:gd name="connsiteY2" fmla="*/ 222724 h 224794"/>
                        <a:gd name="connsiteX3" fmla="*/ 0 w 221192"/>
                        <a:gd name="connsiteY3" fmla="*/ 187209 h 224794"/>
                        <a:gd name="connsiteX4" fmla="*/ 8069 w 221192"/>
                        <a:gd name="connsiteY4" fmla="*/ 144102 h 2247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1192" h="224794">
                          <a:moveTo>
                            <a:pt x="8069" y="144102"/>
                          </a:moveTo>
                          <a:cubicBezTo>
                            <a:pt x="25376" y="91120"/>
                            <a:pt x="118014" y="-48448"/>
                            <a:pt x="197911" y="17222"/>
                          </a:cubicBezTo>
                          <a:cubicBezTo>
                            <a:pt x="267828" y="74928"/>
                            <a:pt x="164731" y="207648"/>
                            <a:pt x="93169" y="222724"/>
                          </a:cubicBezTo>
                          <a:cubicBezTo>
                            <a:pt x="57122" y="230263"/>
                            <a:pt x="15820" y="216938"/>
                            <a:pt x="0" y="187209"/>
                          </a:cubicBezTo>
                          <a:lnTo>
                            <a:pt x="8069" y="144102"/>
                          </a:lnTo>
                          <a:close/>
                        </a:path>
                      </a:pathLst>
                    </a:custGeom>
                    <a:solidFill>
                      <a:srgbClr val="FDDCBE"/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Freeform: Shape 145">
                      <a:extLst>
                        <a:ext uri="{FF2B5EF4-FFF2-40B4-BE49-F238E27FC236}">
                          <a16:creationId xmlns:a16="http://schemas.microsoft.com/office/drawing/2014/main" id="{15C26FF4-7EA4-6C23-BB18-5597FDBC8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25945" y="4937237"/>
                      <a:ext cx="111786" cy="119038"/>
                    </a:xfrm>
                    <a:custGeom>
                      <a:avLst/>
                      <a:gdLst>
                        <a:gd name="connsiteX0" fmla="*/ 98598 w 111786"/>
                        <a:gd name="connsiteY0" fmla="*/ 2564 h 119038"/>
                        <a:gd name="connsiteX1" fmla="*/ 9835 w 111786"/>
                        <a:gd name="connsiteY1" fmla="*/ 50450 h 119038"/>
                        <a:gd name="connsiteX2" fmla="*/ 9888 w 111786"/>
                        <a:gd name="connsiteY2" fmla="*/ 50609 h 119038"/>
                        <a:gd name="connsiteX3" fmla="*/ 651 w 111786"/>
                        <a:gd name="connsiteY3" fmla="*/ 119039 h 119038"/>
                        <a:gd name="connsiteX4" fmla="*/ 39405 w 111786"/>
                        <a:gd name="connsiteY4" fmla="*/ 75029 h 119038"/>
                        <a:gd name="connsiteX5" fmla="*/ 43971 w 111786"/>
                        <a:gd name="connsiteY5" fmla="*/ 101945 h 119038"/>
                        <a:gd name="connsiteX6" fmla="*/ 41794 w 111786"/>
                        <a:gd name="connsiteY6" fmla="*/ 53688 h 119038"/>
                        <a:gd name="connsiteX7" fmla="*/ 76460 w 111786"/>
                        <a:gd name="connsiteY7" fmla="*/ 27728 h 119038"/>
                        <a:gd name="connsiteX8" fmla="*/ 87821 w 111786"/>
                        <a:gd name="connsiteY8" fmla="*/ 68234 h 119038"/>
                        <a:gd name="connsiteX9" fmla="*/ 98598 w 111786"/>
                        <a:gd name="connsiteY9" fmla="*/ 2564 h 119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11786" h="119038">
                          <a:moveTo>
                            <a:pt x="98598" y="2564"/>
                          </a:moveTo>
                          <a:cubicBezTo>
                            <a:pt x="58729" y="-8478"/>
                            <a:pt x="28257" y="17748"/>
                            <a:pt x="9835" y="50450"/>
                          </a:cubicBezTo>
                          <a:lnTo>
                            <a:pt x="9888" y="50609"/>
                          </a:lnTo>
                          <a:cubicBezTo>
                            <a:pt x="-2110" y="70888"/>
                            <a:pt x="-198" y="96052"/>
                            <a:pt x="651" y="119039"/>
                          </a:cubicBezTo>
                          <a:cubicBezTo>
                            <a:pt x="9994" y="103006"/>
                            <a:pt x="14560" y="68446"/>
                            <a:pt x="39405" y="75029"/>
                          </a:cubicBezTo>
                          <a:cubicBezTo>
                            <a:pt x="48324" y="75666"/>
                            <a:pt x="51456" y="90796"/>
                            <a:pt x="43971" y="101945"/>
                          </a:cubicBezTo>
                          <a:cubicBezTo>
                            <a:pt x="65736" y="93398"/>
                            <a:pt x="73859" y="57404"/>
                            <a:pt x="41794" y="53688"/>
                          </a:cubicBezTo>
                          <a:cubicBezTo>
                            <a:pt x="54535" y="44557"/>
                            <a:pt x="58623" y="26560"/>
                            <a:pt x="76460" y="27728"/>
                          </a:cubicBezTo>
                          <a:cubicBezTo>
                            <a:pt x="92387" y="33780"/>
                            <a:pt x="81132" y="54537"/>
                            <a:pt x="87821" y="68234"/>
                          </a:cubicBezTo>
                          <a:cubicBezTo>
                            <a:pt x="99235" y="47371"/>
                            <a:pt x="128805" y="11059"/>
                            <a:pt x="98598" y="2564"/>
                          </a:cubicBezTo>
                          <a:close/>
                        </a:path>
                      </a:pathLst>
                    </a:custGeom>
                    <a:solidFill>
                      <a:srgbClr val="FDDCBE">
                        <a:alpha val="89000"/>
                      </a:srgbClr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2" name="Graphic 5">
                    <a:extLst>
                      <a:ext uri="{FF2B5EF4-FFF2-40B4-BE49-F238E27FC236}">
                        <a16:creationId xmlns:a16="http://schemas.microsoft.com/office/drawing/2014/main" id="{2C91999E-29DE-26FA-D53F-65811EEA5EE7}"/>
                      </a:ext>
                    </a:extLst>
                  </p:cNvPr>
                  <p:cNvGrpSpPr/>
                  <p:nvPr/>
                </p:nvGrpSpPr>
                <p:grpSpPr>
                  <a:xfrm>
                    <a:off x="11199217" y="4759418"/>
                    <a:ext cx="140041" cy="138200"/>
                    <a:chOff x="11199217" y="4759418"/>
                    <a:chExt cx="140041" cy="138200"/>
                  </a:xfrm>
                </p:grpSpPr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3DDCDEA1-C0AE-5A09-79F9-CF8871D7C9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9217" y="4759418"/>
                      <a:ext cx="137685" cy="138200"/>
                    </a:xfrm>
                    <a:custGeom>
                      <a:avLst/>
                      <a:gdLst>
                        <a:gd name="connsiteX0" fmla="*/ 11896 w 137685"/>
                        <a:gd name="connsiteY0" fmla="*/ 33065 h 138200"/>
                        <a:gd name="connsiteX1" fmla="*/ 30264 w 137685"/>
                        <a:gd name="connsiteY1" fmla="*/ 128038 h 138200"/>
                        <a:gd name="connsiteX2" fmla="*/ 125875 w 137685"/>
                        <a:gd name="connsiteY2" fmla="*/ 105211 h 138200"/>
                        <a:gd name="connsiteX3" fmla="*/ 107400 w 137685"/>
                        <a:gd name="connsiteY3" fmla="*/ 10184 h 138200"/>
                        <a:gd name="connsiteX4" fmla="*/ 11896 w 137685"/>
                        <a:gd name="connsiteY4" fmla="*/ 33065 h 13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685" h="138200">
                          <a:moveTo>
                            <a:pt x="11896" y="33065"/>
                          </a:moveTo>
                          <a:cubicBezTo>
                            <a:pt x="-9446" y="65660"/>
                            <a:pt x="-1323" y="108184"/>
                            <a:pt x="30264" y="128038"/>
                          </a:cubicBezTo>
                          <a:cubicBezTo>
                            <a:pt x="61692" y="147946"/>
                            <a:pt x="104480" y="137700"/>
                            <a:pt x="125875" y="105211"/>
                          </a:cubicBezTo>
                          <a:cubicBezTo>
                            <a:pt x="147163" y="72615"/>
                            <a:pt x="138881" y="30039"/>
                            <a:pt x="107400" y="10184"/>
                          </a:cubicBezTo>
                          <a:cubicBezTo>
                            <a:pt x="75972" y="-9777"/>
                            <a:pt x="33077" y="522"/>
                            <a:pt x="11896" y="33065"/>
                          </a:cubicBezTo>
                          <a:close/>
                        </a:path>
                      </a:pathLst>
                    </a:custGeom>
                    <a:solidFill>
                      <a:srgbClr val="FDDCBE">
                        <a:alpha val="89000"/>
                      </a:srgbClr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38" name="Graphic 5">
                      <a:extLst>
                        <a:ext uri="{FF2B5EF4-FFF2-40B4-BE49-F238E27FC236}">
                          <a16:creationId xmlns:a16="http://schemas.microsoft.com/office/drawing/2014/main" id="{16C6B5BA-AF78-ED0E-B183-3C1E66F4FA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203880" y="4761675"/>
                      <a:ext cx="135378" cy="135895"/>
                      <a:chOff x="11203880" y="4761675"/>
                      <a:chExt cx="135378" cy="135895"/>
                    </a:xfrm>
                  </p:grpSpPr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31B4D119-1B92-007D-A912-9424C3242D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203880" y="4761675"/>
                        <a:ext cx="135378" cy="135895"/>
                      </a:xfrm>
                      <a:custGeom>
                        <a:avLst/>
                        <a:gdLst>
                          <a:gd name="connsiteX0" fmla="*/ 11639 w 135378"/>
                          <a:gd name="connsiteY0" fmla="*/ 32559 h 135895"/>
                          <a:gd name="connsiteX1" fmla="*/ 29742 w 135378"/>
                          <a:gd name="connsiteY1" fmla="*/ 125888 h 135895"/>
                          <a:gd name="connsiteX2" fmla="*/ 123707 w 135378"/>
                          <a:gd name="connsiteY2" fmla="*/ 103378 h 135895"/>
                          <a:gd name="connsiteX3" fmla="*/ 105604 w 135378"/>
                          <a:gd name="connsiteY3" fmla="*/ 9944 h 135895"/>
                          <a:gd name="connsiteX4" fmla="*/ 11639 w 135378"/>
                          <a:gd name="connsiteY4" fmla="*/ 32559 h 135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5378" h="135895">
                            <a:moveTo>
                              <a:pt x="11639" y="32559"/>
                            </a:moveTo>
                            <a:cubicBezTo>
                              <a:pt x="-9278" y="64571"/>
                              <a:pt x="-1262" y="106404"/>
                              <a:pt x="29742" y="125888"/>
                            </a:cubicBezTo>
                            <a:cubicBezTo>
                              <a:pt x="60692" y="145530"/>
                              <a:pt x="102790" y="135337"/>
                              <a:pt x="123707" y="103378"/>
                            </a:cubicBezTo>
                            <a:cubicBezTo>
                              <a:pt x="144730" y="71366"/>
                              <a:pt x="136554" y="29586"/>
                              <a:pt x="105604" y="9944"/>
                            </a:cubicBezTo>
                            <a:cubicBezTo>
                              <a:pt x="74654" y="-9592"/>
                              <a:pt x="32555" y="547"/>
                              <a:pt x="11639" y="3255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40" name="Graphic 5">
                        <a:extLst>
                          <a:ext uri="{FF2B5EF4-FFF2-40B4-BE49-F238E27FC236}">
                            <a16:creationId xmlns:a16="http://schemas.microsoft.com/office/drawing/2014/main" id="{AB7ED10F-11BA-A709-557C-3D96D644AB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210904" y="4775535"/>
                        <a:ext cx="98863" cy="105861"/>
                        <a:chOff x="11210904" y="4775535"/>
                        <a:chExt cx="98863" cy="105861"/>
                      </a:xfrm>
                    </p:grpSpPr>
                    <p:sp>
                      <p:nvSpPr>
                        <p:cNvPr id="141" name="Freeform: Shape 140">
                          <a:extLst>
                            <a:ext uri="{FF2B5EF4-FFF2-40B4-BE49-F238E27FC236}">
                              <a16:creationId xmlns:a16="http://schemas.microsoft.com/office/drawing/2014/main" id="{08F8CA8E-E8F0-5CCF-A965-A7A15D794E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10904" y="4775535"/>
                          <a:ext cx="98863" cy="105861"/>
                        </a:xfrm>
                        <a:custGeom>
                          <a:avLst/>
                          <a:gdLst>
                            <a:gd name="connsiteX0" fmla="*/ 22028 w 98863"/>
                            <a:gd name="connsiteY0" fmla="*/ 98013 h 105861"/>
                            <a:gd name="connsiteX1" fmla="*/ 8384 w 98863"/>
                            <a:gd name="connsiteY1" fmla="*/ 25283 h 105861"/>
                            <a:gd name="connsiteX2" fmla="*/ 76974 w 98863"/>
                            <a:gd name="connsiteY2" fmla="*/ 7923 h 105861"/>
                            <a:gd name="connsiteX3" fmla="*/ 90511 w 98863"/>
                            <a:gd name="connsiteY3" fmla="*/ 80600 h 105861"/>
                            <a:gd name="connsiteX4" fmla="*/ 22028 w 98863"/>
                            <a:gd name="connsiteY4" fmla="*/ 98013 h 10586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8863" h="105861">
                              <a:moveTo>
                                <a:pt x="22028" y="98013"/>
                              </a:moveTo>
                              <a:cubicBezTo>
                                <a:pt x="-747" y="82777"/>
                                <a:pt x="-6852" y="50075"/>
                                <a:pt x="8384" y="25283"/>
                              </a:cubicBezTo>
                              <a:cubicBezTo>
                                <a:pt x="23514" y="331"/>
                                <a:pt x="54199" y="-7526"/>
                                <a:pt x="76974" y="7923"/>
                              </a:cubicBezTo>
                              <a:cubicBezTo>
                                <a:pt x="99589" y="23053"/>
                                <a:pt x="105694" y="55649"/>
                                <a:pt x="90511" y="80600"/>
                              </a:cubicBezTo>
                              <a:cubicBezTo>
                                <a:pt x="75487" y="105498"/>
                                <a:pt x="44749" y="113355"/>
                                <a:pt x="22028" y="9801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F2A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BAC10F2E-8130-804F-BB99-53D440C046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21633" y="4790495"/>
                          <a:ext cx="58540" cy="62676"/>
                        </a:xfrm>
                        <a:custGeom>
                          <a:avLst/>
                          <a:gdLst>
                            <a:gd name="connsiteX0" fmla="*/ 13051 w 58540"/>
                            <a:gd name="connsiteY0" fmla="*/ 58049 h 62676"/>
                            <a:gd name="connsiteX1" fmla="*/ 4929 w 58540"/>
                            <a:gd name="connsiteY1" fmla="*/ 14941 h 62676"/>
                            <a:gd name="connsiteX2" fmla="*/ 45541 w 58540"/>
                            <a:gd name="connsiteY2" fmla="*/ 4589 h 62676"/>
                            <a:gd name="connsiteX3" fmla="*/ 53663 w 58540"/>
                            <a:gd name="connsiteY3" fmla="*/ 47750 h 62676"/>
                            <a:gd name="connsiteX4" fmla="*/ 13051 w 58540"/>
                            <a:gd name="connsiteY4" fmla="*/ 58049 h 6267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540" h="62676">
                              <a:moveTo>
                                <a:pt x="13051" y="58049"/>
                              </a:moveTo>
                              <a:cubicBezTo>
                                <a:pt x="-433" y="49024"/>
                                <a:pt x="-4043" y="29700"/>
                                <a:pt x="4929" y="14941"/>
                              </a:cubicBezTo>
                              <a:cubicBezTo>
                                <a:pt x="13900" y="183"/>
                                <a:pt x="32109" y="-4382"/>
                                <a:pt x="45541" y="4589"/>
                              </a:cubicBezTo>
                              <a:cubicBezTo>
                                <a:pt x="58919" y="13667"/>
                                <a:pt x="62582" y="32991"/>
                                <a:pt x="53663" y="47750"/>
                              </a:cubicBezTo>
                              <a:cubicBezTo>
                                <a:pt x="44585" y="62508"/>
                                <a:pt x="26429" y="67074"/>
                                <a:pt x="13051" y="5804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B1C0D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527605DA-D2CA-93F8-6CC0-57429A5C7B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69253" y="4794389"/>
                          <a:ext cx="27241" cy="28439"/>
                        </a:xfrm>
                        <a:custGeom>
                          <a:avLst/>
                          <a:gdLst>
                            <a:gd name="connsiteX0" fmla="*/ 6149 w 27241"/>
                            <a:gd name="connsiteY0" fmla="*/ 27186 h 28439"/>
                            <a:gd name="connsiteX1" fmla="*/ 2220 w 27241"/>
                            <a:gd name="connsiteY1" fmla="*/ 8287 h 28439"/>
                            <a:gd name="connsiteX2" fmla="*/ 21119 w 27241"/>
                            <a:gd name="connsiteY2" fmla="*/ 1332 h 28439"/>
                            <a:gd name="connsiteX3" fmla="*/ 25048 w 27241"/>
                            <a:gd name="connsiteY3" fmla="*/ 20125 h 28439"/>
                            <a:gd name="connsiteX4" fmla="*/ 6149 w 27241"/>
                            <a:gd name="connsiteY4" fmla="*/ 27186 h 284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241" h="28439">
                              <a:moveTo>
                                <a:pt x="6149" y="27186"/>
                              </a:moveTo>
                              <a:cubicBezTo>
                                <a:pt x="-169" y="23894"/>
                                <a:pt x="-1868" y="15454"/>
                                <a:pt x="2220" y="8287"/>
                              </a:cubicBezTo>
                              <a:cubicBezTo>
                                <a:pt x="6467" y="1173"/>
                                <a:pt x="14908" y="-2012"/>
                                <a:pt x="21119" y="1332"/>
                              </a:cubicBezTo>
                              <a:cubicBezTo>
                                <a:pt x="27331" y="4518"/>
                                <a:pt x="29136" y="13065"/>
                                <a:pt x="25048" y="20125"/>
                              </a:cubicBezTo>
                              <a:cubicBezTo>
                                <a:pt x="20907" y="27292"/>
                                <a:pt x="12360" y="30371"/>
                                <a:pt x="6149" y="271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44" name="Freeform: Shape 143">
                          <a:extLst>
                            <a:ext uri="{FF2B5EF4-FFF2-40B4-BE49-F238E27FC236}">
                              <a16:creationId xmlns:a16="http://schemas.microsoft.com/office/drawing/2014/main" id="{1BE26D56-8553-063D-DBB2-64F559C6DB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212971" y="4841589"/>
                          <a:ext cx="43527" cy="32595"/>
                        </a:xfrm>
                        <a:custGeom>
                          <a:avLst/>
                          <a:gdLst>
                            <a:gd name="connsiteX0" fmla="*/ 41727 w 43527"/>
                            <a:gd name="connsiteY0" fmla="*/ 0 h 32595"/>
                            <a:gd name="connsiteX1" fmla="*/ 0 w 43527"/>
                            <a:gd name="connsiteY1" fmla="*/ 4141 h 32595"/>
                            <a:gd name="connsiteX2" fmla="*/ 19961 w 43527"/>
                            <a:gd name="connsiteY2" fmla="*/ 32012 h 32595"/>
                            <a:gd name="connsiteX3" fmla="*/ 20864 w 43527"/>
                            <a:gd name="connsiteY3" fmla="*/ 32596 h 32595"/>
                            <a:gd name="connsiteX4" fmla="*/ 41727 w 43527"/>
                            <a:gd name="connsiteY4" fmla="*/ 0 h 3259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527" h="32595">
                              <a:moveTo>
                                <a:pt x="41727" y="0"/>
                              </a:moveTo>
                              <a:cubicBezTo>
                                <a:pt x="28349" y="4566"/>
                                <a:pt x="13537" y="7857"/>
                                <a:pt x="0" y="4141"/>
                              </a:cubicBezTo>
                              <a:cubicBezTo>
                                <a:pt x="3238" y="15395"/>
                                <a:pt x="9927" y="25376"/>
                                <a:pt x="19961" y="32012"/>
                              </a:cubicBezTo>
                              <a:cubicBezTo>
                                <a:pt x="20280" y="32224"/>
                                <a:pt x="20545" y="32437"/>
                                <a:pt x="20864" y="32596"/>
                              </a:cubicBezTo>
                              <a:cubicBezTo>
                                <a:pt x="35356" y="26756"/>
                                <a:pt x="48416" y="17837"/>
                                <a:pt x="4172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F2A">
                            <a:alpha val="61000"/>
                          </a:srgbClr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23" name="Graphic 5">
                    <a:extLst>
                      <a:ext uri="{FF2B5EF4-FFF2-40B4-BE49-F238E27FC236}">
                        <a16:creationId xmlns:a16="http://schemas.microsoft.com/office/drawing/2014/main" id="{D716D139-E1B7-DD5A-B983-83B6AA101674}"/>
                      </a:ext>
                    </a:extLst>
                  </p:cNvPr>
                  <p:cNvGrpSpPr/>
                  <p:nvPr/>
                </p:nvGrpSpPr>
                <p:grpSpPr>
                  <a:xfrm>
                    <a:off x="10714063" y="4594101"/>
                    <a:ext cx="140040" cy="138200"/>
                    <a:chOff x="10714063" y="4594101"/>
                    <a:chExt cx="140040" cy="138200"/>
                  </a:xfrm>
                </p:grpSpPr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1FDF929D-16C3-96C8-6FA7-CA66F7791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4063" y="4594101"/>
                      <a:ext cx="137678" cy="138200"/>
                    </a:xfrm>
                    <a:custGeom>
                      <a:avLst/>
                      <a:gdLst>
                        <a:gd name="connsiteX0" fmla="*/ 11881 w 137678"/>
                        <a:gd name="connsiteY0" fmla="*/ 33014 h 138200"/>
                        <a:gd name="connsiteX1" fmla="*/ 30250 w 137678"/>
                        <a:gd name="connsiteY1" fmla="*/ 128041 h 138200"/>
                        <a:gd name="connsiteX2" fmla="*/ 125808 w 137678"/>
                        <a:gd name="connsiteY2" fmla="*/ 105160 h 138200"/>
                        <a:gd name="connsiteX3" fmla="*/ 107333 w 137678"/>
                        <a:gd name="connsiteY3" fmla="*/ 10186 h 138200"/>
                        <a:gd name="connsiteX4" fmla="*/ 11881 w 137678"/>
                        <a:gd name="connsiteY4" fmla="*/ 33014 h 13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678" h="138200">
                          <a:moveTo>
                            <a:pt x="11881" y="33014"/>
                          </a:moveTo>
                          <a:cubicBezTo>
                            <a:pt x="-9460" y="65556"/>
                            <a:pt x="-1284" y="108186"/>
                            <a:pt x="30250" y="128041"/>
                          </a:cubicBezTo>
                          <a:cubicBezTo>
                            <a:pt x="61678" y="147949"/>
                            <a:pt x="104519" y="137703"/>
                            <a:pt x="125808" y="105160"/>
                          </a:cubicBezTo>
                          <a:cubicBezTo>
                            <a:pt x="147202" y="72564"/>
                            <a:pt x="138867" y="30041"/>
                            <a:pt x="107333" y="10186"/>
                          </a:cubicBezTo>
                          <a:cubicBezTo>
                            <a:pt x="76064" y="-9775"/>
                            <a:pt x="33170" y="524"/>
                            <a:pt x="11881" y="33014"/>
                          </a:cubicBezTo>
                          <a:close/>
                        </a:path>
                      </a:pathLst>
                    </a:custGeom>
                    <a:solidFill>
                      <a:srgbClr val="FDDCBE">
                        <a:alpha val="89000"/>
                      </a:srgbClr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30" name="Graphic 5">
                      <a:extLst>
                        <a:ext uri="{FF2B5EF4-FFF2-40B4-BE49-F238E27FC236}">
                          <a16:creationId xmlns:a16="http://schemas.microsoft.com/office/drawing/2014/main" id="{B1B48A22-E372-E5BF-356C-1E88044CC96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718698" y="4596330"/>
                      <a:ext cx="135405" cy="135900"/>
                      <a:chOff x="10718698" y="4596330"/>
                      <a:chExt cx="135405" cy="135900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061B6372-7F3C-0AB1-5D65-A046C28E37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718698" y="4596330"/>
                        <a:ext cx="135405" cy="135900"/>
                      </a:xfrm>
                      <a:custGeom>
                        <a:avLst/>
                        <a:gdLst>
                          <a:gd name="connsiteX0" fmla="*/ 11653 w 135405"/>
                          <a:gd name="connsiteY0" fmla="*/ 32484 h 135900"/>
                          <a:gd name="connsiteX1" fmla="*/ 29756 w 135405"/>
                          <a:gd name="connsiteY1" fmla="*/ 125918 h 135900"/>
                          <a:gd name="connsiteX2" fmla="*/ 123774 w 135405"/>
                          <a:gd name="connsiteY2" fmla="*/ 103356 h 135900"/>
                          <a:gd name="connsiteX3" fmla="*/ 105618 w 135405"/>
                          <a:gd name="connsiteY3" fmla="*/ 9921 h 135900"/>
                          <a:gd name="connsiteX4" fmla="*/ 11653 w 135405"/>
                          <a:gd name="connsiteY4" fmla="*/ 32484 h 135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5405" h="135900">
                            <a:moveTo>
                              <a:pt x="11653" y="32484"/>
                            </a:moveTo>
                            <a:cubicBezTo>
                              <a:pt x="-9264" y="64549"/>
                              <a:pt x="-1301" y="106329"/>
                              <a:pt x="29756" y="125918"/>
                            </a:cubicBezTo>
                            <a:cubicBezTo>
                              <a:pt x="60706" y="145507"/>
                              <a:pt x="102751" y="135368"/>
                              <a:pt x="123774" y="103356"/>
                            </a:cubicBezTo>
                            <a:cubicBezTo>
                              <a:pt x="144744" y="71344"/>
                              <a:pt x="136568" y="29564"/>
                              <a:pt x="105618" y="9921"/>
                            </a:cubicBezTo>
                            <a:cubicBezTo>
                              <a:pt x="74668" y="-9615"/>
                              <a:pt x="32622" y="631"/>
                              <a:pt x="11653" y="324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301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32" name="Graphic 5">
                        <a:extLst>
                          <a:ext uri="{FF2B5EF4-FFF2-40B4-BE49-F238E27FC236}">
                            <a16:creationId xmlns:a16="http://schemas.microsoft.com/office/drawing/2014/main" id="{7EB53A46-C29D-6A4D-F6CE-C28C917C34E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750116" y="4616359"/>
                        <a:ext cx="98891" cy="105817"/>
                        <a:chOff x="10750116" y="4616359"/>
                        <a:chExt cx="98891" cy="105817"/>
                      </a:xfrm>
                    </p:grpSpPr>
                    <p:sp>
                      <p:nvSpPr>
                        <p:cNvPr id="133" name="Freeform: Shape 132">
                          <a:extLst>
                            <a:ext uri="{FF2B5EF4-FFF2-40B4-BE49-F238E27FC236}">
                              <a16:creationId xmlns:a16="http://schemas.microsoft.com/office/drawing/2014/main" id="{1E2C1E78-1799-4613-5D55-904FDDEDEF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50116" y="4616359"/>
                          <a:ext cx="98891" cy="105817"/>
                        </a:xfrm>
                        <a:custGeom>
                          <a:avLst/>
                          <a:gdLst>
                            <a:gd name="connsiteX0" fmla="*/ 22068 w 98891"/>
                            <a:gd name="connsiteY0" fmla="*/ 97979 h 105817"/>
                            <a:gd name="connsiteX1" fmla="*/ 8318 w 98891"/>
                            <a:gd name="connsiteY1" fmla="*/ 25196 h 105817"/>
                            <a:gd name="connsiteX2" fmla="*/ 76961 w 98891"/>
                            <a:gd name="connsiteY2" fmla="*/ 7889 h 105817"/>
                            <a:gd name="connsiteX3" fmla="*/ 90551 w 98891"/>
                            <a:gd name="connsiteY3" fmla="*/ 80619 h 105817"/>
                            <a:gd name="connsiteX4" fmla="*/ 22068 w 98891"/>
                            <a:gd name="connsiteY4" fmla="*/ 97979 h 1058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98891" h="105817">
                              <a:moveTo>
                                <a:pt x="22068" y="97979"/>
                              </a:moveTo>
                              <a:cubicBezTo>
                                <a:pt x="-760" y="82743"/>
                                <a:pt x="-6812" y="50094"/>
                                <a:pt x="8318" y="25196"/>
                              </a:cubicBezTo>
                              <a:cubicBezTo>
                                <a:pt x="23607" y="351"/>
                                <a:pt x="54239" y="-7506"/>
                                <a:pt x="76961" y="7889"/>
                              </a:cubicBezTo>
                              <a:cubicBezTo>
                                <a:pt x="99682" y="23072"/>
                                <a:pt x="105681" y="55615"/>
                                <a:pt x="90551" y="80619"/>
                              </a:cubicBezTo>
                              <a:cubicBezTo>
                                <a:pt x="75474" y="105411"/>
                                <a:pt x="44736" y="113321"/>
                                <a:pt x="22068" y="979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F2A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4" name="Freeform: Shape 133">
                          <a:extLst>
                            <a:ext uri="{FF2B5EF4-FFF2-40B4-BE49-F238E27FC236}">
                              <a16:creationId xmlns:a16="http://schemas.microsoft.com/office/drawing/2014/main" id="{FB8D10E4-FE13-D59A-70B0-F19958B6F6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75186" y="4640537"/>
                          <a:ext cx="58544" cy="62687"/>
                        </a:xfrm>
                        <a:custGeom>
                          <a:avLst/>
                          <a:gdLst>
                            <a:gd name="connsiteX0" fmla="*/ 12977 w 58544"/>
                            <a:gd name="connsiteY0" fmla="*/ 58034 h 62687"/>
                            <a:gd name="connsiteX1" fmla="*/ 4908 w 58544"/>
                            <a:gd name="connsiteY1" fmla="*/ 14927 h 62687"/>
                            <a:gd name="connsiteX2" fmla="*/ 45467 w 58544"/>
                            <a:gd name="connsiteY2" fmla="*/ 4628 h 62687"/>
                            <a:gd name="connsiteX3" fmla="*/ 53642 w 58544"/>
                            <a:gd name="connsiteY3" fmla="*/ 47788 h 62687"/>
                            <a:gd name="connsiteX4" fmla="*/ 12977 w 58544"/>
                            <a:gd name="connsiteY4" fmla="*/ 58034 h 62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8544" h="62687">
                              <a:moveTo>
                                <a:pt x="12977" y="58034"/>
                              </a:moveTo>
                              <a:cubicBezTo>
                                <a:pt x="-454" y="49009"/>
                                <a:pt x="-4011" y="29738"/>
                                <a:pt x="4908" y="14927"/>
                              </a:cubicBezTo>
                              <a:cubicBezTo>
                                <a:pt x="13933" y="168"/>
                                <a:pt x="32036" y="-4397"/>
                                <a:pt x="45467" y="4628"/>
                              </a:cubicBezTo>
                              <a:cubicBezTo>
                                <a:pt x="59004" y="13706"/>
                                <a:pt x="62561" y="33030"/>
                                <a:pt x="53642" y="47788"/>
                              </a:cubicBezTo>
                              <a:cubicBezTo>
                                <a:pt x="44564" y="62493"/>
                                <a:pt x="26355" y="67112"/>
                                <a:pt x="12977" y="5803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B1C0D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5" name="Freeform: Shape 134">
                          <a:extLst>
                            <a:ext uri="{FF2B5EF4-FFF2-40B4-BE49-F238E27FC236}">
                              <a16:creationId xmlns:a16="http://schemas.microsoft.com/office/drawing/2014/main" id="{112AE836-1B0B-F37A-D503-2C22273C80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808449" y="4635126"/>
                          <a:ext cx="27236" cy="28442"/>
                        </a:xfrm>
                        <a:custGeom>
                          <a:avLst/>
                          <a:gdLst>
                            <a:gd name="connsiteX0" fmla="*/ 6098 w 27236"/>
                            <a:gd name="connsiteY0" fmla="*/ 27133 h 28442"/>
                            <a:gd name="connsiteX1" fmla="*/ 2223 w 27236"/>
                            <a:gd name="connsiteY1" fmla="*/ 8287 h 28442"/>
                            <a:gd name="connsiteX2" fmla="*/ 21175 w 27236"/>
                            <a:gd name="connsiteY2" fmla="*/ 1332 h 28442"/>
                            <a:gd name="connsiteX3" fmla="*/ 25051 w 27236"/>
                            <a:gd name="connsiteY3" fmla="*/ 20178 h 28442"/>
                            <a:gd name="connsiteX4" fmla="*/ 6098 w 27236"/>
                            <a:gd name="connsiteY4" fmla="*/ 27133 h 284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236" h="28442">
                              <a:moveTo>
                                <a:pt x="6098" y="27133"/>
                              </a:moveTo>
                              <a:cubicBezTo>
                                <a:pt x="-166" y="23841"/>
                                <a:pt x="-1865" y="15454"/>
                                <a:pt x="2223" y="8287"/>
                              </a:cubicBezTo>
                              <a:cubicBezTo>
                                <a:pt x="6417" y="1173"/>
                                <a:pt x="14805" y="-2012"/>
                                <a:pt x="21175" y="1332"/>
                              </a:cubicBezTo>
                              <a:cubicBezTo>
                                <a:pt x="27386" y="4518"/>
                                <a:pt x="29085" y="13012"/>
                                <a:pt x="25051" y="20178"/>
                              </a:cubicBezTo>
                              <a:cubicBezTo>
                                <a:pt x="20910" y="27292"/>
                                <a:pt x="12416" y="30424"/>
                                <a:pt x="6098" y="2713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36" name="Freeform: Shape 135">
                          <a:extLst>
                            <a:ext uri="{FF2B5EF4-FFF2-40B4-BE49-F238E27FC236}">
                              <a16:creationId xmlns:a16="http://schemas.microsoft.com/office/drawing/2014/main" id="{A792F34B-9D47-EBCE-F5FA-7359943CBF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752223" y="4682326"/>
                          <a:ext cx="43474" cy="32542"/>
                        </a:xfrm>
                        <a:custGeom>
                          <a:avLst/>
                          <a:gdLst>
                            <a:gd name="connsiteX0" fmla="*/ 41674 w 43474"/>
                            <a:gd name="connsiteY0" fmla="*/ 0 h 32542"/>
                            <a:gd name="connsiteX1" fmla="*/ 0 w 43474"/>
                            <a:gd name="connsiteY1" fmla="*/ 4088 h 32542"/>
                            <a:gd name="connsiteX2" fmla="*/ 19961 w 43474"/>
                            <a:gd name="connsiteY2" fmla="*/ 31959 h 32542"/>
                            <a:gd name="connsiteX3" fmla="*/ 20810 w 43474"/>
                            <a:gd name="connsiteY3" fmla="*/ 32543 h 32542"/>
                            <a:gd name="connsiteX4" fmla="*/ 41674 w 43474"/>
                            <a:gd name="connsiteY4" fmla="*/ 0 h 325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474" h="32542">
                              <a:moveTo>
                                <a:pt x="41674" y="0"/>
                              </a:moveTo>
                              <a:cubicBezTo>
                                <a:pt x="28296" y="4512"/>
                                <a:pt x="13484" y="7910"/>
                                <a:pt x="0" y="4088"/>
                              </a:cubicBezTo>
                              <a:cubicBezTo>
                                <a:pt x="3238" y="15342"/>
                                <a:pt x="9981" y="25376"/>
                                <a:pt x="19961" y="31959"/>
                              </a:cubicBezTo>
                              <a:cubicBezTo>
                                <a:pt x="20173" y="32171"/>
                                <a:pt x="20492" y="32330"/>
                                <a:pt x="20810" y="32543"/>
                              </a:cubicBezTo>
                              <a:cubicBezTo>
                                <a:pt x="35303" y="26756"/>
                                <a:pt x="48363" y="17891"/>
                                <a:pt x="4167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F2A">
                            <a:alpha val="61000"/>
                          </a:srgbClr>
                        </a:solidFill>
                        <a:ln w="5301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34BEC1CC-17A5-B7B7-B88E-8C4CD4085DDD}"/>
                      </a:ext>
                    </a:extLst>
                  </p:cNvPr>
                  <p:cNvSpPr/>
                  <p:nvPr/>
                </p:nvSpPr>
                <p:spPr>
                  <a:xfrm>
                    <a:off x="11303946" y="4611031"/>
                    <a:ext cx="172222" cy="119610"/>
                  </a:xfrm>
                  <a:custGeom>
                    <a:avLst/>
                    <a:gdLst>
                      <a:gd name="connsiteX0" fmla="*/ 165120 w 172222"/>
                      <a:gd name="connsiteY0" fmla="*/ 118224 h 119610"/>
                      <a:gd name="connsiteX1" fmla="*/ 94673 w 172222"/>
                      <a:gd name="connsiteY1" fmla="*/ 50484 h 119610"/>
                      <a:gd name="connsiteX2" fmla="*/ 2672 w 172222"/>
                      <a:gd name="connsiteY2" fmla="*/ 12474 h 119610"/>
                      <a:gd name="connsiteX3" fmla="*/ 4902 w 172222"/>
                      <a:gd name="connsiteY3" fmla="*/ 1538 h 119610"/>
                      <a:gd name="connsiteX4" fmla="*/ 172181 w 172222"/>
                      <a:gd name="connsiteY4" fmla="*/ 114721 h 119610"/>
                      <a:gd name="connsiteX5" fmla="*/ 165120 w 172222"/>
                      <a:gd name="connsiteY5" fmla="*/ 118224 h 119610"/>
                      <a:gd name="connsiteX6" fmla="*/ 165120 w 172222"/>
                      <a:gd name="connsiteY6" fmla="*/ 118224 h 119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2222" h="119610">
                        <a:moveTo>
                          <a:pt x="165120" y="118224"/>
                        </a:moveTo>
                        <a:cubicBezTo>
                          <a:pt x="142027" y="93910"/>
                          <a:pt x="123446" y="68853"/>
                          <a:pt x="94673" y="50484"/>
                        </a:cubicBezTo>
                        <a:cubicBezTo>
                          <a:pt x="66377" y="32381"/>
                          <a:pt x="32295" y="27763"/>
                          <a:pt x="2672" y="12474"/>
                        </a:cubicBezTo>
                        <a:cubicBezTo>
                          <a:pt x="-2106" y="10085"/>
                          <a:pt x="71" y="2334"/>
                          <a:pt x="4902" y="1538"/>
                        </a:cubicBezTo>
                        <a:cubicBezTo>
                          <a:pt x="72907" y="-9876"/>
                          <a:pt x="163103" y="43689"/>
                          <a:pt x="172181" y="114721"/>
                        </a:cubicBezTo>
                        <a:cubicBezTo>
                          <a:pt x="172712" y="118861"/>
                          <a:pt x="168040" y="121303"/>
                          <a:pt x="165120" y="118224"/>
                        </a:cubicBezTo>
                        <a:lnTo>
                          <a:pt x="165120" y="118224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6D544AC1-8859-D913-3060-F780C7EFA356}"/>
                      </a:ext>
                    </a:extLst>
                  </p:cNvPr>
                  <p:cNvSpPr/>
                  <p:nvPr/>
                </p:nvSpPr>
                <p:spPr>
                  <a:xfrm>
                    <a:off x="10744594" y="4410527"/>
                    <a:ext cx="185524" cy="63084"/>
                  </a:xfrm>
                  <a:custGeom>
                    <a:avLst/>
                    <a:gdLst>
                      <a:gd name="connsiteX0" fmla="*/ 181863 w 185524"/>
                      <a:gd name="connsiteY0" fmla="*/ 62792 h 63084"/>
                      <a:gd name="connsiteX1" fmla="*/ 102390 w 185524"/>
                      <a:gd name="connsiteY1" fmla="*/ 28976 h 63084"/>
                      <a:gd name="connsiteX2" fmla="*/ 10283 w 185524"/>
                      <a:gd name="connsiteY2" fmla="*/ 45698 h 63084"/>
                      <a:gd name="connsiteX3" fmla="*/ 1152 w 185524"/>
                      <a:gd name="connsiteY3" fmla="*/ 35240 h 63084"/>
                      <a:gd name="connsiteX4" fmla="*/ 185473 w 185524"/>
                      <a:gd name="connsiteY4" fmla="*/ 60403 h 63084"/>
                      <a:gd name="connsiteX5" fmla="*/ 181863 w 185524"/>
                      <a:gd name="connsiteY5" fmla="*/ 62792 h 63084"/>
                      <a:gd name="connsiteX6" fmla="*/ 181863 w 185524"/>
                      <a:gd name="connsiteY6" fmla="*/ 62792 h 63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524" h="63084">
                        <a:moveTo>
                          <a:pt x="181863" y="62792"/>
                        </a:moveTo>
                        <a:cubicBezTo>
                          <a:pt x="155106" y="49043"/>
                          <a:pt x="132650" y="34444"/>
                          <a:pt x="102390" y="28976"/>
                        </a:cubicBezTo>
                        <a:cubicBezTo>
                          <a:pt x="70113" y="23136"/>
                          <a:pt x="39216" y="32055"/>
                          <a:pt x="10283" y="45698"/>
                        </a:cubicBezTo>
                        <a:cubicBezTo>
                          <a:pt x="3700" y="48830"/>
                          <a:pt x="-2670" y="41292"/>
                          <a:pt x="1152" y="35240"/>
                        </a:cubicBezTo>
                        <a:cubicBezTo>
                          <a:pt x="36137" y="-19653"/>
                          <a:pt x="171882" y="-9779"/>
                          <a:pt x="185473" y="60403"/>
                        </a:cubicBezTo>
                        <a:cubicBezTo>
                          <a:pt x="185897" y="62580"/>
                          <a:pt x="183614" y="63642"/>
                          <a:pt x="181863" y="62792"/>
                        </a:cubicBezTo>
                        <a:lnTo>
                          <a:pt x="181863" y="62792"/>
                        </a:lnTo>
                        <a:close/>
                      </a:path>
                    </a:pathLst>
                  </a:custGeom>
                  <a:solidFill>
                    <a:srgbClr val="552A14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6" name="Graphic 5">
                    <a:extLst>
                      <a:ext uri="{FF2B5EF4-FFF2-40B4-BE49-F238E27FC236}">
                        <a16:creationId xmlns:a16="http://schemas.microsoft.com/office/drawing/2014/main" id="{B0052946-8CEA-634D-04DF-2E6E14E78C82}"/>
                      </a:ext>
                    </a:extLst>
                  </p:cNvPr>
                  <p:cNvGrpSpPr/>
                  <p:nvPr/>
                </p:nvGrpSpPr>
                <p:grpSpPr>
                  <a:xfrm>
                    <a:off x="10489021" y="3918872"/>
                    <a:ext cx="1220666" cy="1087602"/>
                    <a:chOff x="10489021" y="3918872"/>
                    <a:chExt cx="1220666" cy="1087602"/>
                  </a:xfrm>
                  <a:solidFill>
                    <a:srgbClr val="552A14"/>
                  </a:solidFill>
                </p:grpSpPr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9EEDED36-71C8-8D58-0061-462479B94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2110" y="4779529"/>
                      <a:ext cx="231" cy="2434"/>
                    </a:xfrm>
                    <a:custGeom>
                      <a:avLst/>
                      <a:gdLst>
                        <a:gd name="connsiteX0" fmla="*/ 0 w 231"/>
                        <a:gd name="connsiteY0" fmla="*/ 0 h 2434"/>
                        <a:gd name="connsiteX1" fmla="*/ 212 w 231"/>
                        <a:gd name="connsiteY1" fmla="*/ 2389 h 2434"/>
                        <a:gd name="connsiteX2" fmla="*/ 0 w 231"/>
                        <a:gd name="connsiteY2" fmla="*/ 0 h 2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1" h="2434">
                          <a:moveTo>
                            <a:pt x="0" y="0"/>
                          </a:moveTo>
                          <a:cubicBezTo>
                            <a:pt x="212" y="1327"/>
                            <a:pt x="265" y="2177"/>
                            <a:pt x="212" y="2389"/>
                          </a:cubicBezTo>
                          <a:cubicBezTo>
                            <a:pt x="106" y="2654"/>
                            <a:pt x="0" y="175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552A14"/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8B8BF89E-73F0-795D-BFE1-B44097ACB7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89021" y="3918872"/>
                      <a:ext cx="1220666" cy="1087602"/>
                    </a:xfrm>
                    <a:custGeom>
                      <a:avLst/>
                      <a:gdLst>
                        <a:gd name="connsiteX0" fmla="*/ 2753 w 1220666"/>
                        <a:gd name="connsiteY0" fmla="*/ 665667 h 1087602"/>
                        <a:gd name="connsiteX1" fmla="*/ 45913 w 1220666"/>
                        <a:gd name="connsiteY1" fmla="*/ 655049 h 1087602"/>
                        <a:gd name="connsiteX2" fmla="*/ 103089 w 1220666"/>
                        <a:gd name="connsiteY2" fmla="*/ 860658 h 1087602"/>
                        <a:gd name="connsiteX3" fmla="*/ 150974 w 1220666"/>
                        <a:gd name="connsiteY3" fmla="*/ 602174 h 1087602"/>
                        <a:gd name="connsiteX4" fmla="*/ 228960 w 1220666"/>
                        <a:gd name="connsiteY4" fmla="*/ 429214 h 1087602"/>
                        <a:gd name="connsiteX5" fmla="*/ 232410 w 1220666"/>
                        <a:gd name="connsiteY5" fmla="*/ 479435 h 1087602"/>
                        <a:gd name="connsiteX6" fmla="*/ 332003 w 1220666"/>
                        <a:gd name="connsiteY6" fmla="*/ 331320 h 1087602"/>
                        <a:gd name="connsiteX7" fmla="*/ 471730 w 1220666"/>
                        <a:gd name="connsiteY7" fmla="*/ 478745 h 1087602"/>
                        <a:gd name="connsiteX8" fmla="*/ 684824 w 1220666"/>
                        <a:gd name="connsiteY8" fmla="*/ 652660 h 1087602"/>
                        <a:gd name="connsiteX9" fmla="*/ 634497 w 1220666"/>
                        <a:gd name="connsiteY9" fmla="*/ 521534 h 1087602"/>
                        <a:gd name="connsiteX10" fmla="*/ 617721 w 1220666"/>
                        <a:gd name="connsiteY10" fmla="*/ 408138 h 1087602"/>
                        <a:gd name="connsiteX11" fmla="*/ 665553 w 1220666"/>
                        <a:gd name="connsiteY11" fmla="*/ 476728 h 1087602"/>
                        <a:gd name="connsiteX12" fmla="*/ 735151 w 1220666"/>
                        <a:gd name="connsiteY12" fmla="*/ 565331 h 1087602"/>
                        <a:gd name="connsiteX13" fmla="*/ 807563 w 1220666"/>
                        <a:gd name="connsiteY13" fmla="*/ 654890 h 1087602"/>
                        <a:gd name="connsiteX14" fmla="*/ 863145 w 1220666"/>
                        <a:gd name="connsiteY14" fmla="*/ 710367 h 1087602"/>
                        <a:gd name="connsiteX15" fmla="*/ 853165 w 1220666"/>
                        <a:gd name="connsiteY15" fmla="*/ 641990 h 1087602"/>
                        <a:gd name="connsiteX16" fmla="*/ 845096 w 1220666"/>
                        <a:gd name="connsiteY16" fmla="*/ 567985 h 1087602"/>
                        <a:gd name="connsiteX17" fmla="*/ 855872 w 1220666"/>
                        <a:gd name="connsiteY17" fmla="*/ 517871 h 1087602"/>
                        <a:gd name="connsiteX18" fmla="*/ 897228 w 1220666"/>
                        <a:gd name="connsiteY18" fmla="*/ 568304 h 1087602"/>
                        <a:gd name="connsiteX19" fmla="*/ 1043378 w 1220666"/>
                        <a:gd name="connsiteY19" fmla="*/ 822435 h 1087602"/>
                        <a:gd name="connsiteX20" fmla="*/ 924568 w 1220666"/>
                        <a:gd name="connsiteY20" fmla="*/ 1087555 h 1087602"/>
                        <a:gd name="connsiteX21" fmla="*/ 1050598 w 1220666"/>
                        <a:gd name="connsiteY21" fmla="*/ 964179 h 1087602"/>
                        <a:gd name="connsiteX22" fmla="*/ 1077408 w 1220666"/>
                        <a:gd name="connsiteY22" fmla="*/ 992315 h 1087602"/>
                        <a:gd name="connsiteX23" fmla="*/ 1209543 w 1220666"/>
                        <a:gd name="connsiteY23" fmla="*/ 507784 h 1087602"/>
                        <a:gd name="connsiteX24" fmla="*/ 1152049 w 1220666"/>
                        <a:gd name="connsiteY24" fmla="*/ 328985 h 1087602"/>
                        <a:gd name="connsiteX25" fmla="*/ 850404 w 1220666"/>
                        <a:gd name="connsiteY25" fmla="*/ 100867 h 1087602"/>
                        <a:gd name="connsiteX26" fmla="*/ 943042 w 1220666"/>
                        <a:gd name="connsiteY26" fmla="*/ 96354 h 1087602"/>
                        <a:gd name="connsiteX27" fmla="*/ 614854 w 1220666"/>
                        <a:gd name="connsiteY27" fmla="*/ 50593 h 1087602"/>
                        <a:gd name="connsiteX28" fmla="*/ 475924 w 1220666"/>
                        <a:gd name="connsiteY28" fmla="*/ 0 h 1087602"/>
                        <a:gd name="connsiteX29" fmla="*/ 521367 w 1220666"/>
                        <a:gd name="connsiteY29" fmla="*/ 38170 h 1087602"/>
                        <a:gd name="connsiteX30" fmla="*/ 256087 w 1220666"/>
                        <a:gd name="connsiteY30" fmla="*/ 83454 h 1087602"/>
                        <a:gd name="connsiteX31" fmla="*/ 309281 w 1220666"/>
                        <a:gd name="connsiteY31" fmla="*/ 85790 h 1087602"/>
                        <a:gd name="connsiteX32" fmla="*/ 258370 w 1220666"/>
                        <a:gd name="connsiteY32" fmla="*/ 119554 h 1087602"/>
                        <a:gd name="connsiteX33" fmla="*/ 166422 w 1220666"/>
                        <a:gd name="connsiteY33" fmla="*/ 208422 h 1087602"/>
                        <a:gd name="connsiteX34" fmla="*/ 2753 w 1220666"/>
                        <a:gd name="connsiteY34" fmla="*/ 665667 h 10876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1220666" h="1087602">
                          <a:moveTo>
                            <a:pt x="2753" y="665667"/>
                          </a:moveTo>
                          <a:cubicBezTo>
                            <a:pt x="2753" y="665667"/>
                            <a:pt x="36411" y="659668"/>
                            <a:pt x="45913" y="655049"/>
                          </a:cubicBezTo>
                          <a:cubicBezTo>
                            <a:pt x="54938" y="650643"/>
                            <a:pt x="99638" y="837352"/>
                            <a:pt x="103089" y="860658"/>
                          </a:cubicBezTo>
                          <a:cubicBezTo>
                            <a:pt x="102823" y="837034"/>
                            <a:pt x="110627" y="642892"/>
                            <a:pt x="150974" y="602174"/>
                          </a:cubicBezTo>
                          <a:cubicBezTo>
                            <a:pt x="194400" y="558377"/>
                            <a:pt x="227473" y="433514"/>
                            <a:pt x="228960" y="429214"/>
                          </a:cubicBezTo>
                          <a:cubicBezTo>
                            <a:pt x="230393" y="424967"/>
                            <a:pt x="232410" y="479435"/>
                            <a:pt x="232410" y="479435"/>
                          </a:cubicBezTo>
                          <a:cubicBezTo>
                            <a:pt x="286347" y="428152"/>
                            <a:pt x="332003" y="331320"/>
                            <a:pt x="332003" y="331320"/>
                          </a:cubicBezTo>
                          <a:cubicBezTo>
                            <a:pt x="373677" y="404104"/>
                            <a:pt x="415722" y="424808"/>
                            <a:pt x="471730" y="478745"/>
                          </a:cubicBezTo>
                          <a:cubicBezTo>
                            <a:pt x="536762" y="538893"/>
                            <a:pt x="606891" y="611836"/>
                            <a:pt x="684824" y="652660"/>
                          </a:cubicBezTo>
                          <a:cubicBezTo>
                            <a:pt x="680364" y="609978"/>
                            <a:pt x="647025" y="563791"/>
                            <a:pt x="634497" y="521534"/>
                          </a:cubicBezTo>
                          <a:cubicBezTo>
                            <a:pt x="625259" y="493026"/>
                            <a:pt x="601954" y="436062"/>
                            <a:pt x="617721" y="408138"/>
                          </a:cubicBezTo>
                          <a:cubicBezTo>
                            <a:pt x="636142" y="419234"/>
                            <a:pt x="651538" y="457616"/>
                            <a:pt x="665553" y="476728"/>
                          </a:cubicBezTo>
                          <a:cubicBezTo>
                            <a:pt x="688593" y="506722"/>
                            <a:pt x="712164" y="535336"/>
                            <a:pt x="735151" y="565331"/>
                          </a:cubicBezTo>
                          <a:cubicBezTo>
                            <a:pt x="759624" y="595856"/>
                            <a:pt x="782664" y="625851"/>
                            <a:pt x="807563" y="654890"/>
                          </a:cubicBezTo>
                          <a:cubicBezTo>
                            <a:pt x="823542" y="673046"/>
                            <a:pt x="839999" y="699218"/>
                            <a:pt x="863145" y="710367"/>
                          </a:cubicBezTo>
                          <a:cubicBezTo>
                            <a:pt x="868454" y="689981"/>
                            <a:pt x="855819" y="661951"/>
                            <a:pt x="853165" y="641990"/>
                          </a:cubicBezTo>
                          <a:cubicBezTo>
                            <a:pt x="848546" y="618206"/>
                            <a:pt x="846370" y="592193"/>
                            <a:pt x="845096" y="567985"/>
                          </a:cubicBezTo>
                          <a:cubicBezTo>
                            <a:pt x="844299" y="556572"/>
                            <a:pt x="838300" y="518189"/>
                            <a:pt x="855872" y="517871"/>
                          </a:cubicBezTo>
                          <a:cubicBezTo>
                            <a:pt x="866808" y="518402"/>
                            <a:pt x="892131" y="560235"/>
                            <a:pt x="897228" y="568304"/>
                          </a:cubicBezTo>
                          <a:cubicBezTo>
                            <a:pt x="964861" y="657863"/>
                            <a:pt x="992839" y="724435"/>
                            <a:pt x="1043378" y="822435"/>
                          </a:cubicBezTo>
                          <a:cubicBezTo>
                            <a:pt x="1043378" y="822435"/>
                            <a:pt x="913632" y="1091696"/>
                            <a:pt x="924568" y="1087555"/>
                          </a:cubicBezTo>
                          <a:cubicBezTo>
                            <a:pt x="935557" y="1083308"/>
                            <a:pt x="1050598" y="964179"/>
                            <a:pt x="1050598" y="964179"/>
                          </a:cubicBezTo>
                          <a:lnTo>
                            <a:pt x="1077408" y="992315"/>
                          </a:lnTo>
                          <a:cubicBezTo>
                            <a:pt x="1077408" y="992315"/>
                            <a:pt x="1267939" y="766587"/>
                            <a:pt x="1209543" y="507784"/>
                          </a:cubicBezTo>
                          <a:cubicBezTo>
                            <a:pt x="1203119" y="445194"/>
                            <a:pt x="1188308" y="384939"/>
                            <a:pt x="1152049" y="328985"/>
                          </a:cubicBezTo>
                          <a:cubicBezTo>
                            <a:pt x="1083725" y="219199"/>
                            <a:pt x="967940" y="143337"/>
                            <a:pt x="850404" y="100867"/>
                          </a:cubicBezTo>
                          <a:cubicBezTo>
                            <a:pt x="879921" y="91682"/>
                            <a:pt x="912942" y="100548"/>
                            <a:pt x="943042" y="96354"/>
                          </a:cubicBezTo>
                          <a:cubicBezTo>
                            <a:pt x="842600" y="33605"/>
                            <a:pt x="718269" y="25164"/>
                            <a:pt x="614854" y="50593"/>
                          </a:cubicBezTo>
                          <a:cubicBezTo>
                            <a:pt x="570685" y="14121"/>
                            <a:pt x="537346" y="2230"/>
                            <a:pt x="475924" y="0"/>
                          </a:cubicBezTo>
                          <a:cubicBezTo>
                            <a:pt x="489196" y="13644"/>
                            <a:pt x="505971" y="23889"/>
                            <a:pt x="521367" y="38170"/>
                          </a:cubicBezTo>
                          <a:cubicBezTo>
                            <a:pt x="434197" y="-16404"/>
                            <a:pt x="329986" y="24951"/>
                            <a:pt x="256087" y="83454"/>
                          </a:cubicBezTo>
                          <a:cubicBezTo>
                            <a:pt x="274297" y="82870"/>
                            <a:pt x="292559" y="82339"/>
                            <a:pt x="309281" y="85790"/>
                          </a:cubicBezTo>
                          <a:cubicBezTo>
                            <a:pt x="289214" y="91576"/>
                            <a:pt x="272757" y="104583"/>
                            <a:pt x="258370" y="119554"/>
                          </a:cubicBezTo>
                          <a:cubicBezTo>
                            <a:pt x="222908" y="139249"/>
                            <a:pt x="190737" y="167757"/>
                            <a:pt x="166422" y="208422"/>
                          </a:cubicBezTo>
                          <a:cubicBezTo>
                            <a:pt x="32694" y="432612"/>
                            <a:pt x="-12218" y="551316"/>
                            <a:pt x="2753" y="665667"/>
                          </a:cubicBezTo>
                          <a:close/>
                        </a:path>
                      </a:pathLst>
                    </a:custGeom>
                    <a:solidFill>
                      <a:srgbClr val="552A14"/>
                    </a:solidFill>
                    <a:ln w="5301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7" name="Graphic 5">
                  <a:extLst>
                    <a:ext uri="{FF2B5EF4-FFF2-40B4-BE49-F238E27FC236}">
                      <a16:creationId xmlns:a16="http://schemas.microsoft.com/office/drawing/2014/main" id="{5BDAA670-6C52-7675-26B5-CD9A36F7FF75}"/>
                    </a:ext>
                  </a:extLst>
                </p:cNvPr>
                <p:cNvGrpSpPr/>
                <p:nvPr/>
              </p:nvGrpSpPr>
              <p:grpSpPr>
                <a:xfrm>
                  <a:off x="10843072" y="4784739"/>
                  <a:ext cx="295942" cy="242050"/>
                  <a:chOff x="10843072" y="4784739"/>
                  <a:chExt cx="295942" cy="242050"/>
                </a:xfrm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11DBA489-F518-464E-6267-92A3DF391541}"/>
                      </a:ext>
                    </a:extLst>
                  </p:cNvPr>
                  <p:cNvSpPr/>
                  <p:nvPr/>
                </p:nvSpPr>
                <p:spPr>
                  <a:xfrm>
                    <a:off x="10843072" y="4858312"/>
                    <a:ext cx="266802" cy="168477"/>
                  </a:xfrm>
                  <a:custGeom>
                    <a:avLst/>
                    <a:gdLst>
                      <a:gd name="connsiteX0" fmla="*/ 266803 w 266802"/>
                      <a:gd name="connsiteY0" fmla="*/ 113661 h 168477"/>
                      <a:gd name="connsiteX1" fmla="*/ 103080 w 266802"/>
                      <a:gd name="connsiteY1" fmla="*/ 158732 h 168477"/>
                      <a:gd name="connsiteX2" fmla="*/ 90 w 266802"/>
                      <a:gd name="connsiteY2" fmla="*/ 0 h 168477"/>
                      <a:gd name="connsiteX3" fmla="*/ 266803 w 266802"/>
                      <a:gd name="connsiteY3" fmla="*/ 113661 h 168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6802" h="168477">
                        <a:moveTo>
                          <a:pt x="266803" y="113661"/>
                        </a:moveTo>
                        <a:cubicBezTo>
                          <a:pt x="234525" y="153689"/>
                          <a:pt x="177191" y="185170"/>
                          <a:pt x="103080" y="158732"/>
                        </a:cubicBezTo>
                        <a:cubicBezTo>
                          <a:pt x="23289" y="130277"/>
                          <a:pt x="-1715" y="56804"/>
                          <a:pt x="90" y="0"/>
                        </a:cubicBezTo>
                        <a:cubicBezTo>
                          <a:pt x="98780" y="11202"/>
                          <a:pt x="193489" y="47460"/>
                          <a:pt x="266803" y="113661"/>
                        </a:cubicBezTo>
                        <a:close/>
                      </a:path>
                    </a:pathLst>
                  </a:custGeom>
                  <a:solidFill>
                    <a:srgbClr val="EF5C80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4B199D70-E255-E293-3277-3DEBBC81C9D0}"/>
                      </a:ext>
                    </a:extLst>
                  </p:cNvPr>
                  <p:cNvSpPr/>
                  <p:nvPr/>
                </p:nvSpPr>
                <p:spPr>
                  <a:xfrm>
                    <a:off x="10843162" y="4784739"/>
                    <a:ext cx="295852" cy="187233"/>
                  </a:xfrm>
                  <a:custGeom>
                    <a:avLst/>
                    <a:gdLst>
                      <a:gd name="connsiteX0" fmla="*/ 40347 w 295852"/>
                      <a:gd name="connsiteY0" fmla="*/ 684 h 187233"/>
                      <a:gd name="connsiteX1" fmla="*/ 277118 w 295852"/>
                      <a:gd name="connsiteY1" fmla="*/ 90030 h 187233"/>
                      <a:gd name="connsiteX2" fmla="*/ 266713 w 295852"/>
                      <a:gd name="connsiteY2" fmla="*/ 187234 h 187233"/>
                      <a:gd name="connsiteX3" fmla="*/ 0 w 295852"/>
                      <a:gd name="connsiteY3" fmla="*/ 73573 h 187233"/>
                      <a:gd name="connsiteX4" fmla="*/ 40347 w 295852"/>
                      <a:gd name="connsiteY4" fmla="*/ 684 h 187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852" h="187233">
                        <a:moveTo>
                          <a:pt x="40347" y="684"/>
                        </a:moveTo>
                        <a:cubicBezTo>
                          <a:pt x="128048" y="83819"/>
                          <a:pt x="277118" y="90030"/>
                          <a:pt x="277118" y="90030"/>
                        </a:cubicBezTo>
                        <a:cubicBezTo>
                          <a:pt x="306528" y="95445"/>
                          <a:pt x="299999" y="145879"/>
                          <a:pt x="266713" y="187234"/>
                        </a:cubicBezTo>
                        <a:cubicBezTo>
                          <a:pt x="193398" y="121033"/>
                          <a:pt x="98743" y="84775"/>
                          <a:pt x="0" y="73573"/>
                        </a:cubicBezTo>
                        <a:cubicBezTo>
                          <a:pt x="1433" y="28926"/>
                          <a:pt x="19430" y="-5315"/>
                          <a:pt x="40347" y="684"/>
                        </a:cubicBezTo>
                        <a:close/>
                      </a:path>
                    </a:pathLst>
                  </a:custGeom>
                  <a:solidFill>
                    <a:srgbClr val="C42A48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aphic 5">
                  <a:extLst>
                    <a:ext uri="{FF2B5EF4-FFF2-40B4-BE49-F238E27FC236}">
                      <a16:creationId xmlns:a16="http://schemas.microsoft.com/office/drawing/2014/main" id="{3874A07B-1D2F-5FF2-0A10-E2A70FD56873}"/>
                    </a:ext>
                  </a:extLst>
                </p:cNvPr>
                <p:cNvGrpSpPr/>
                <p:nvPr/>
              </p:nvGrpSpPr>
              <p:grpSpPr>
                <a:xfrm>
                  <a:off x="9924795" y="4267217"/>
                  <a:ext cx="775401" cy="895871"/>
                  <a:chOff x="9924795" y="4267217"/>
                  <a:chExt cx="775401" cy="895871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818845EE-13D0-E3A6-4098-BF4DB8C2EE8C}"/>
                      </a:ext>
                    </a:extLst>
                  </p:cNvPr>
                  <p:cNvSpPr/>
                  <p:nvPr/>
                </p:nvSpPr>
                <p:spPr>
                  <a:xfrm>
                    <a:off x="9924795" y="4267217"/>
                    <a:ext cx="775401" cy="895871"/>
                  </a:xfrm>
                  <a:custGeom>
                    <a:avLst/>
                    <a:gdLst>
                      <a:gd name="connsiteX0" fmla="*/ 27927 w 775401"/>
                      <a:gd name="connsiteY0" fmla="*/ 292954 h 895871"/>
                      <a:gd name="connsiteX1" fmla="*/ 91048 w 775401"/>
                      <a:gd name="connsiteY1" fmla="*/ 270923 h 895871"/>
                      <a:gd name="connsiteX2" fmla="*/ 321 w 775401"/>
                      <a:gd name="connsiteY2" fmla="*/ 177064 h 895871"/>
                      <a:gd name="connsiteX3" fmla="*/ 105329 w 775401"/>
                      <a:gd name="connsiteY3" fmla="*/ 200157 h 895871"/>
                      <a:gd name="connsiteX4" fmla="*/ 13328 w 775401"/>
                      <a:gd name="connsiteY4" fmla="*/ 69668 h 895871"/>
                      <a:gd name="connsiteX5" fmla="*/ 168025 w 775401"/>
                      <a:gd name="connsiteY5" fmla="*/ 150414 h 895871"/>
                      <a:gd name="connsiteX6" fmla="*/ 141747 w 775401"/>
                      <a:gd name="connsiteY6" fmla="*/ 111341 h 895871"/>
                      <a:gd name="connsiteX7" fmla="*/ 155444 w 775401"/>
                      <a:gd name="connsiteY7" fmla="*/ 25392 h 895871"/>
                      <a:gd name="connsiteX8" fmla="*/ 293100 w 775401"/>
                      <a:gd name="connsiteY8" fmla="*/ 103537 h 895871"/>
                      <a:gd name="connsiteX9" fmla="*/ 348046 w 775401"/>
                      <a:gd name="connsiteY9" fmla="*/ 47583 h 895871"/>
                      <a:gd name="connsiteX10" fmla="*/ 354204 w 775401"/>
                      <a:gd name="connsiteY10" fmla="*/ 116385 h 895871"/>
                      <a:gd name="connsiteX11" fmla="*/ 354788 w 775401"/>
                      <a:gd name="connsiteY11" fmla="*/ 298635 h 895871"/>
                      <a:gd name="connsiteX12" fmla="*/ 775402 w 775401"/>
                      <a:gd name="connsiteY12" fmla="*/ 798933 h 895871"/>
                      <a:gd name="connsiteX13" fmla="*/ 695611 w 775401"/>
                      <a:gd name="connsiteY13" fmla="*/ 895872 h 895871"/>
                      <a:gd name="connsiteX14" fmla="*/ 600372 w 775401"/>
                      <a:gd name="connsiteY14" fmla="*/ 817939 h 895871"/>
                      <a:gd name="connsiteX15" fmla="*/ 348524 w 775401"/>
                      <a:gd name="connsiteY15" fmla="*/ 525585 h 895871"/>
                      <a:gd name="connsiteX16" fmla="*/ 255036 w 775401"/>
                      <a:gd name="connsiteY16" fmla="*/ 379700 h 895871"/>
                      <a:gd name="connsiteX17" fmla="*/ 134899 w 775401"/>
                      <a:gd name="connsiteY17" fmla="*/ 374232 h 895871"/>
                      <a:gd name="connsiteX18" fmla="*/ 27927 w 775401"/>
                      <a:gd name="connsiteY18" fmla="*/ 292954 h 895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775401" h="895871">
                        <a:moveTo>
                          <a:pt x="27927" y="292954"/>
                        </a:moveTo>
                        <a:cubicBezTo>
                          <a:pt x="6639" y="239548"/>
                          <a:pt x="63071" y="254147"/>
                          <a:pt x="91048" y="270923"/>
                        </a:cubicBezTo>
                        <a:cubicBezTo>
                          <a:pt x="71193" y="247883"/>
                          <a:pt x="2870" y="210138"/>
                          <a:pt x="321" y="177064"/>
                        </a:cubicBezTo>
                        <a:cubicBezTo>
                          <a:pt x="-6208" y="120791"/>
                          <a:pt x="88765" y="185133"/>
                          <a:pt x="105329" y="200157"/>
                        </a:cubicBezTo>
                        <a:cubicBezTo>
                          <a:pt x="95614" y="182373"/>
                          <a:pt x="-4457" y="98441"/>
                          <a:pt x="13328" y="69668"/>
                        </a:cubicBezTo>
                        <a:cubicBezTo>
                          <a:pt x="38385" y="25658"/>
                          <a:pt x="145729" y="134488"/>
                          <a:pt x="168025" y="150414"/>
                        </a:cubicBezTo>
                        <a:cubicBezTo>
                          <a:pt x="160381" y="137885"/>
                          <a:pt x="150453" y="126418"/>
                          <a:pt x="141747" y="111341"/>
                        </a:cubicBezTo>
                        <a:cubicBezTo>
                          <a:pt x="106709" y="63403"/>
                          <a:pt x="58559" y="-50523"/>
                          <a:pt x="155444" y="25392"/>
                        </a:cubicBezTo>
                        <a:cubicBezTo>
                          <a:pt x="202161" y="62448"/>
                          <a:pt x="248506" y="158536"/>
                          <a:pt x="293100" y="103537"/>
                        </a:cubicBezTo>
                        <a:cubicBezTo>
                          <a:pt x="310778" y="81028"/>
                          <a:pt x="315131" y="45247"/>
                          <a:pt x="348046" y="47583"/>
                        </a:cubicBezTo>
                        <a:cubicBezTo>
                          <a:pt x="399169" y="48857"/>
                          <a:pt x="363441" y="87080"/>
                          <a:pt x="354204" y="116385"/>
                        </a:cubicBezTo>
                        <a:cubicBezTo>
                          <a:pt x="331642" y="187628"/>
                          <a:pt x="376607" y="263119"/>
                          <a:pt x="354788" y="298635"/>
                        </a:cubicBezTo>
                        <a:cubicBezTo>
                          <a:pt x="415839" y="426576"/>
                          <a:pt x="514582" y="610100"/>
                          <a:pt x="775402" y="798933"/>
                        </a:cubicBezTo>
                        <a:cubicBezTo>
                          <a:pt x="747000" y="829724"/>
                          <a:pt x="720350" y="862108"/>
                          <a:pt x="695611" y="895872"/>
                        </a:cubicBezTo>
                        <a:cubicBezTo>
                          <a:pt x="663440" y="872194"/>
                          <a:pt x="631693" y="846288"/>
                          <a:pt x="600372" y="817939"/>
                        </a:cubicBezTo>
                        <a:cubicBezTo>
                          <a:pt x="512034" y="738042"/>
                          <a:pt x="427359" y="639723"/>
                          <a:pt x="348524" y="525585"/>
                        </a:cubicBezTo>
                        <a:cubicBezTo>
                          <a:pt x="272874" y="416065"/>
                          <a:pt x="289225" y="448926"/>
                          <a:pt x="255036" y="379700"/>
                        </a:cubicBezTo>
                        <a:cubicBezTo>
                          <a:pt x="216335" y="390583"/>
                          <a:pt x="173122" y="388353"/>
                          <a:pt x="134899" y="374232"/>
                        </a:cubicBezTo>
                        <a:cubicBezTo>
                          <a:pt x="105700" y="361013"/>
                          <a:pt x="39500" y="328682"/>
                          <a:pt x="27927" y="292954"/>
                        </a:cubicBezTo>
                        <a:close/>
                      </a:path>
                    </a:pathLst>
                  </a:custGeom>
                  <a:solidFill>
                    <a:srgbClr val="FDDCBE"/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E9D4C6C3-CC82-AC6A-B0AC-F5E3DB963911}"/>
                      </a:ext>
                    </a:extLst>
                  </p:cNvPr>
                  <p:cNvSpPr/>
                  <p:nvPr/>
                </p:nvSpPr>
                <p:spPr>
                  <a:xfrm>
                    <a:off x="10399455" y="4948083"/>
                    <a:ext cx="300635" cy="215005"/>
                  </a:xfrm>
                  <a:custGeom>
                    <a:avLst/>
                    <a:gdLst>
                      <a:gd name="connsiteX0" fmla="*/ 156449 w 300635"/>
                      <a:gd name="connsiteY0" fmla="*/ 0 h 215005"/>
                      <a:gd name="connsiteX1" fmla="*/ 300636 w 300635"/>
                      <a:gd name="connsiteY1" fmla="*/ 118067 h 215005"/>
                      <a:gd name="connsiteX2" fmla="*/ 220845 w 300635"/>
                      <a:gd name="connsiteY2" fmla="*/ 215005 h 215005"/>
                      <a:gd name="connsiteX3" fmla="*/ 125606 w 300635"/>
                      <a:gd name="connsiteY3" fmla="*/ 137073 h 215005"/>
                      <a:gd name="connsiteX4" fmla="*/ 0 w 300635"/>
                      <a:gd name="connsiteY4" fmla="*/ 8122 h 215005"/>
                      <a:gd name="connsiteX5" fmla="*/ 156449 w 300635"/>
                      <a:gd name="connsiteY5" fmla="*/ 0 h 215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635" h="215005">
                        <a:moveTo>
                          <a:pt x="156449" y="0"/>
                        </a:moveTo>
                        <a:cubicBezTo>
                          <a:pt x="198123" y="38807"/>
                          <a:pt x="245743" y="78304"/>
                          <a:pt x="300636" y="118067"/>
                        </a:cubicBezTo>
                        <a:cubicBezTo>
                          <a:pt x="272234" y="148858"/>
                          <a:pt x="245584" y="181241"/>
                          <a:pt x="220845" y="215005"/>
                        </a:cubicBezTo>
                        <a:cubicBezTo>
                          <a:pt x="188674" y="191328"/>
                          <a:pt x="156927" y="165421"/>
                          <a:pt x="125606" y="137073"/>
                        </a:cubicBezTo>
                        <a:cubicBezTo>
                          <a:pt x="82817" y="98372"/>
                          <a:pt x="40824" y="55211"/>
                          <a:pt x="0" y="8122"/>
                        </a:cubicBezTo>
                        <a:cubicBezTo>
                          <a:pt x="53353" y="25376"/>
                          <a:pt x="107237" y="33817"/>
                          <a:pt x="156449" y="0"/>
                        </a:cubicBezTo>
                        <a:close/>
                      </a:path>
                    </a:pathLst>
                  </a:custGeom>
                  <a:solidFill>
                    <a:srgbClr val="FDDCBE">
                      <a:alpha val="89000"/>
                    </a:srgbClr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5774C69C-532D-CF9E-9C43-097A0959EEE2}"/>
                      </a:ext>
                    </a:extLst>
                  </p:cNvPr>
                  <p:cNvSpPr/>
                  <p:nvPr/>
                </p:nvSpPr>
                <p:spPr>
                  <a:xfrm>
                    <a:off x="10178128" y="4465834"/>
                    <a:ext cx="24955" cy="79950"/>
                  </a:xfrm>
                  <a:custGeom>
                    <a:avLst/>
                    <a:gdLst>
                      <a:gd name="connsiteX0" fmla="*/ 24955 w 24955"/>
                      <a:gd name="connsiteY0" fmla="*/ 79950 h 79950"/>
                      <a:gd name="connsiteX1" fmla="*/ 3773 w 24955"/>
                      <a:gd name="connsiteY1" fmla="*/ 0 h 79950"/>
                      <a:gd name="connsiteX2" fmla="*/ 24955 w 24955"/>
                      <a:gd name="connsiteY2" fmla="*/ 79950 h 79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55" h="79950">
                        <a:moveTo>
                          <a:pt x="24955" y="79950"/>
                        </a:moveTo>
                        <a:cubicBezTo>
                          <a:pt x="1278" y="60308"/>
                          <a:pt x="-4986" y="28349"/>
                          <a:pt x="3773" y="0"/>
                        </a:cubicBezTo>
                        <a:cubicBezTo>
                          <a:pt x="4304" y="27499"/>
                          <a:pt x="19912" y="54680"/>
                          <a:pt x="24955" y="79950"/>
                        </a:cubicBezTo>
                        <a:close/>
                      </a:path>
                    </a:pathLst>
                  </a:custGeom>
                  <a:solidFill>
                    <a:srgbClr val="FDDCBE">
                      <a:alpha val="89000"/>
                    </a:srgbClr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6F513311-6529-80CE-E65B-92C4D67C560D}"/>
                      </a:ext>
                    </a:extLst>
                  </p:cNvPr>
                  <p:cNvSpPr/>
                  <p:nvPr/>
                </p:nvSpPr>
                <p:spPr>
                  <a:xfrm>
                    <a:off x="10037924" y="4432123"/>
                    <a:ext cx="88925" cy="133993"/>
                  </a:xfrm>
                  <a:custGeom>
                    <a:avLst/>
                    <a:gdLst>
                      <a:gd name="connsiteX0" fmla="*/ 88925 w 88925"/>
                      <a:gd name="connsiteY0" fmla="*/ 0 h 133993"/>
                      <a:gd name="connsiteX1" fmla="*/ 906 w 88925"/>
                      <a:gd name="connsiteY1" fmla="*/ 133993 h 133993"/>
                      <a:gd name="connsiteX2" fmla="*/ 88925 w 88925"/>
                      <a:gd name="connsiteY2" fmla="*/ 0 h 133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925" h="133993">
                        <a:moveTo>
                          <a:pt x="88925" y="0"/>
                        </a:moveTo>
                        <a:cubicBezTo>
                          <a:pt x="48685" y="35463"/>
                          <a:pt x="17841" y="81914"/>
                          <a:pt x="906" y="133993"/>
                        </a:cubicBezTo>
                        <a:cubicBezTo>
                          <a:pt x="-7164" y="76765"/>
                          <a:pt x="40031" y="28190"/>
                          <a:pt x="88925" y="0"/>
                        </a:cubicBezTo>
                        <a:close/>
                      </a:path>
                    </a:pathLst>
                  </a:custGeom>
                  <a:solidFill>
                    <a:srgbClr val="FDDCBE">
                      <a:alpha val="89000"/>
                    </a:srgbClr>
                  </a:solidFill>
                  <a:ln w="53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C6AAA02-1D7B-4993-BFAD-17F05C0AAA66}"/>
                  </a:ext>
                </a:extLst>
              </p:cNvPr>
              <p:cNvSpPr/>
              <p:nvPr/>
            </p:nvSpPr>
            <p:spPr>
              <a:xfrm>
                <a:off x="11102177" y="5442170"/>
                <a:ext cx="145035" cy="47885"/>
              </a:xfrm>
              <a:custGeom>
                <a:avLst/>
                <a:gdLst>
                  <a:gd name="connsiteX0" fmla="*/ 138771 w 145035"/>
                  <a:gd name="connsiteY0" fmla="*/ 0 h 47885"/>
                  <a:gd name="connsiteX1" fmla="*/ 145036 w 145035"/>
                  <a:gd name="connsiteY1" fmla="*/ 27712 h 47885"/>
                  <a:gd name="connsiteX2" fmla="*/ 0 w 145035"/>
                  <a:gd name="connsiteY2" fmla="*/ 47885 h 47885"/>
                  <a:gd name="connsiteX3" fmla="*/ 1221 w 145035"/>
                  <a:gd name="connsiteY3" fmla="*/ 16669 h 47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035" h="47885">
                    <a:moveTo>
                      <a:pt x="138771" y="0"/>
                    </a:moveTo>
                    <a:lnTo>
                      <a:pt x="145036" y="27712"/>
                    </a:lnTo>
                    <a:lnTo>
                      <a:pt x="0" y="47885"/>
                    </a:lnTo>
                    <a:lnTo>
                      <a:pt x="1221" y="16669"/>
                    </a:lnTo>
                    <a:close/>
                  </a:path>
                </a:pathLst>
              </a:custGeom>
              <a:solidFill>
                <a:srgbClr val="45BEA8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CACC75A-1454-D69B-A0D9-ACAC2A0DC56A}"/>
                  </a:ext>
                </a:extLst>
              </p:cNvPr>
              <p:cNvSpPr/>
              <p:nvPr/>
            </p:nvSpPr>
            <p:spPr>
              <a:xfrm>
                <a:off x="10418726" y="4929237"/>
                <a:ext cx="185382" cy="178640"/>
              </a:xfrm>
              <a:custGeom>
                <a:avLst/>
                <a:gdLst>
                  <a:gd name="connsiteX0" fmla="*/ 159582 w 185382"/>
                  <a:gd name="connsiteY0" fmla="*/ 0 h 178640"/>
                  <a:gd name="connsiteX1" fmla="*/ 185382 w 185382"/>
                  <a:gd name="connsiteY1" fmla="*/ 21607 h 178640"/>
                  <a:gd name="connsiteX2" fmla="*/ 27712 w 185382"/>
                  <a:gd name="connsiteY2" fmla="*/ 178640 h 178640"/>
                  <a:gd name="connsiteX3" fmla="*/ 0 w 185382"/>
                  <a:gd name="connsiteY3" fmla="*/ 154167 h 178640"/>
                  <a:gd name="connsiteX4" fmla="*/ 159582 w 185382"/>
                  <a:gd name="connsiteY4" fmla="*/ 0 h 17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382" h="178640">
                    <a:moveTo>
                      <a:pt x="159582" y="0"/>
                    </a:moveTo>
                    <a:cubicBezTo>
                      <a:pt x="167120" y="6264"/>
                      <a:pt x="175880" y="13643"/>
                      <a:pt x="185382" y="21607"/>
                    </a:cubicBezTo>
                    <a:lnTo>
                      <a:pt x="27712" y="178640"/>
                    </a:lnTo>
                    <a:cubicBezTo>
                      <a:pt x="17094" y="169774"/>
                      <a:pt x="7592" y="161440"/>
                      <a:pt x="0" y="154167"/>
                    </a:cubicBezTo>
                    <a:lnTo>
                      <a:pt x="159582" y="0"/>
                    </a:lnTo>
                    <a:close/>
                  </a:path>
                </a:pathLst>
              </a:custGeom>
              <a:solidFill>
                <a:srgbClr val="45BEA8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94C6F27-CC54-39C3-A911-BC477A19A53D}"/>
                  </a:ext>
                </a:extLst>
              </p:cNvPr>
              <p:cNvSpPr/>
              <p:nvPr/>
            </p:nvSpPr>
            <p:spPr>
              <a:xfrm>
                <a:off x="10446384" y="4950843"/>
                <a:ext cx="794510" cy="898600"/>
              </a:xfrm>
              <a:custGeom>
                <a:avLst/>
                <a:gdLst>
                  <a:gd name="connsiteX0" fmla="*/ 182409 w 794510"/>
                  <a:gd name="connsiteY0" fmla="*/ 299839 h 898600"/>
                  <a:gd name="connsiteX1" fmla="*/ 0 w 794510"/>
                  <a:gd name="connsiteY1" fmla="*/ 157033 h 898600"/>
                  <a:gd name="connsiteX2" fmla="*/ 157670 w 794510"/>
                  <a:gd name="connsiteY2" fmla="*/ 0 h 898600"/>
                  <a:gd name="connsiteX3" fmla="*/ 314969 w 794510"/>
                  <a:gd name="connsiteY3" fmla="*/ 127357 h 898600"/>
                  <a:gd name="connsiteX4" fmla="*/ 410474 w 794510"/>
                  <a:gd name="connsiteY4" fmla="*/ 158838 h 898600"/>
                  <a:gd name="connsiteX5" fmla="*/ 412385 w 794510"/>
                  <a:gd name="connsiteY5" fmla="*/ 159104 h 898600"/>
                  <a:gd name="connsiteX6" fmla="*/ 459580 w 794510"/>
                  <a:gd name="connsiteY6" fmla="*/ 237302 h 898600"/>
                  <a:gd name="connsiteX7" fmla="*/ 458731 w 794510"/>
                  <a:gd name="connsiteY7" fmla="*/ 237355 h 898600"/>
                  <a:gd name="connsiteX8" fmla="*/ 459209 w 794510"/>
                  <a:gd name="connsiteY8" fmla="*/ 238523 h 898600"/>
                  <a:gd name="connsiteX9" fmla="*/ 460217 w 794510"/>
                  <a:gd name="connsiteY9" fmla="*/ 237833 h 898600"/>
                  <a:gd name="connsiteX10" fmla="*/ 459580 w 794510"/>
                  <a:gd name="connsiteY10" fmla="*/ 237355 h 898600"/>
                  <a:gd name="connsiteX11" fmla="*/ 538256 w 794510"/>
                  <a:gd name="connsiteY11" fmla="*/ 190638 h 898600"/>
                  <a:gd name="connsiteX12" fmla="*/ 540592 w 794510"/>
                  <a:gd name="connsiteY12" fmla="*/ 191700 h 898600"/>
                  <a:gd name="connsiteX13" fmla="*/ 615287 w 794510"/>
                  <a:gd name="connsiteY13" fmla="*/ 209166 h 898600"/>
                  <a:gd name="connsiteX14" fmla="*/ 635566 w 794510"/>
                  <a:gd name="connsiteY14" fmla="*/ 215802 h 898600"/>
                  <a:gd name="connsiteX15" fmla="*/ 772267 w 794510"/>
                  <a:gd name="connsiteY15" fmla="*/ 393221 h 898600"/>
                  <a:gd name="connsiteX16" fmla="*/ 794511 w 794510"/>
                  <a:gd name="connsiteY16" fmla="*/ 491327 h 898600"/>
                  <a:gd name="connsiteX17" fmla="*/ 656960 w 794510"/>
                  <a:gd name="connsiteY17" fmla="*/ 507996 h 898600"/>
                  <a:gd name="connsiteX18" fmla="*/ 655739 w 794510"/>
                  <a:gd name="connsiteY18" fmla="*/ 539212 h 898600"/>
                  <a:gd name="connsiteX19" fmla="*/ 655315 w 794510"/>
                  <a:gd name="connsiteY19" fmla="*/ 539265 h 898600"/>
                  <a:gd name="connsiteX20" fmla="*/ 621710 w 794510"/>
                  <a:gd name="connsiteY20" fmla="*/ 834857 h 898600"/>
                  <a:gd name="connsiteX21" fmla="*/ 339284 w 794510"/>
                  <a:gd name="connsiteY21" fmla="*/ 892192 h 898600"/>
                  <a:gd name="connsiteX22" fmla="*/ 114298 w 794510"/>
                  <a:gd name="connsiteY22" fmla="*/ 806880 h 898600"/>
                  <a:gd name="connsiteX23" fmla="*/ 171951 w 794510"/>
                  <a:gd name="connsiteY23" fmla="*/ 349317 h 898600"/>
                  <a:gd name="connsiteX24" fmla="*/ 182409 w 794510"/>
                  <a:gd name="connsiteY24" fmla="*/ 299839 h 89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94510" h="898600">
                    <a:moveTo>
                      <a:pt x="182409" y="299839"/>
                    </a:moveTo>
                    <a:cubicBezTo>
                      <a:pt x="138931" y="262890"/>
                      <a:pt x="53672" y="201840"/>
                      <a:pt x="0" y="157033"/>
                    </a:cubicBezTo>
                    <a:lnTo>
                      <a:pt x="157670" y="0"/>
                    </a:lnTo>
                    <a:cubicBezTo>
                      <a:pt x="205556" y="40187"/>
                      <a:pt x="273561" y="97416"/>
                      <a:pt x="314969" y="127357"/>
                    </a:cubicBezTo>
                    <a:cubicBezTo>
                      <a:pt x="357599" y="144452"/>
                      <a:pt x="378462" y="148115"/>
                      <a:pt x="410474" y="158838"/>
                    </a:cubicBezTo>
                    <a:cubicBezTo>
                      <a:pt x="411111" y="158892"/>
                      <a:pt x="411748" y="158998"/>
                      <a:pt x="412385" y="159104"/>
                    </a:cubicBezTo>
                    <a:cubicBezTo>
                      <a:pt x="421623" y="208051"/>
                      <a:pt x="454749" y="233798"/>
                      <a:pt x="459580" y="237302"/>
                    </a:cubicBezTo>
                    <a:cubicBezTo>
                      <a:pt x="459102" y="237355"/>
                      <a:pt x="458731" y="237355"/>
                      <a:pt x="458731" y="237355"/>
                    </a:cubicBezTo>
                    <a:cubicBezTo>
                      <a:pt x="458731" y="237355"/>
                      <a:pt x="458943" y="237886"/>
                      <a:pt x="459209" y="238523"/>
                    </a:cubicBezTo>
                    <a:cubicBezTo>
                      <a:pt x="459846" y="238098"/>
                      <a:pt x="460217" y="237833"/>
                      <a:pt x="460217" y="237833"/>
                    </a:cubicBezTo>
                    <a:cubicBezTo>
                      <a:pt x="460217" y="237833"/>
                      <a:pt x="460005" y="237674"/>
                      <a:pt x="459580" y="237355"/>
                    </a:cubicBezTo>
                    <a:cubicBezTo>
                      <a:pt x="465579" y="236824"/>
                      <a:pt x="505130" y="227375"/>
                      <a:pt x="538256" y="190638"/>
                    </a:cubicBezTo>
                    <a:cubicBezTo>
                      <a:pt x="539053" y="190957"/>
                      <a:pt x="539849" y="191275"/>
                      <a:pt x="540592" y="191700"/>
                    </a:cubicBezTo>
                    <a:cubicBezTo>
                      <a:pt x="576108" y="201202"/>
                      <a:pt x="591822" y="202742"/>
                      <a:pt x="615287" y="209166"/>
                    </a:cubicBezTo>
                    <a:cubicBezTo>
                      <a:pt x="616667" y="208953"/>
                      <a:pt x="634133" y="215748"/>
                      <a:pt x="635566" y="215802"/>
                    </a:cubicBezTo>
                    <a:cubicBezTo>
                      <a:pt x="635566" y="215802"/>
                      <a:pt x="732770" y="242452"/>
                      <a:pt x="772267" y="393221"/>
                    </a:cubicBezTo>
                    <a:lnTo>
                      <a:pt x="794511" y="491327"/>
                    </a:lnTo>
                    <a:lnTo>
                      <a:pt x="656960" y="507996"/>
                    </a:lnTo>
                    <a:lnTo>
                      <a:pt x="655739" y="539212"/>
                    </a:lnTo>
                    <a:lnTo>
                      <a:pt x="655315" y="539265"/>
                    </a:lnTo>
                    <a:lnTo>
                      <a:pt x="621710" y="834857"/>
                    </a:lnTo>
                    <a:cubicBezTo>
                      <a:pt x="621710" y="834857"/>
                      <a:pt x="524613" y="922611"/>
                      <a:pt x="339284" y="892192"/>
                    </a:cubicBezTo>
                    <a:cubicBezTo>
                      <a:pt x="153954" y="861826"/>
                      <a:pt x="114298" y="806880"/>
                      <a:pt x="114298" y="806880"/>
                    </a:cubicBezTo>
                    <a:lnTo>
                      <a:pt x="171951" y="349317"/>
                    </a:lnTo>
                    <a:cubicBezTo>
                      <a:pt x="174605" y="339814"/>
                      <a:pt x="179065" y="313164"/>
                      <a:pt x="182409" y="299839"/>
                    </a:cubicBezTo>
                    <a:close/>
                  </a:path>
                </a:pathLst>
              </a:custGeom>
              <a:solidFill>
                <a:srgbClr val="ABD040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FC2F285-60C6-5197-ABC1-C6E41166C295}"/>
                  </a:ext>
                </a:extLst>
              </p:cNvPr>
              <p:cNvSpPr/>
              <p:nvPr/>
            </p:nvSpPr>
            <p:spPr>
              <a:xfrm>
                <a:off x="10853195" y="5188199"/>
                <a:ext cx="70128" cy="137125"/>
              </a:xfrm>
              <a:custGeom>
                <a:avLst/>
                <a:gdLst>
                  <a:gd name="connsiteX0" fmla="*/ 0 w 70128"/>
                  <a:gd name="connsiteY0" fmla="*/ 124915 h 137125"/>
                  <a:gd name="connsiteX1" fmla="*/ 23836 w 70128"/>
                  <a:gd name="connsiteY1" fmla="*/ 10458 h 137125"/>
                  <a:gd name="connsiteX2" fmla="*/ 55370 w 70128"/>
                  <a:gd name="connsiteY2" fmla="*/ 0 h 137125"/>
                  <a:gd name="connsiteX3" fmla="*/ 70129 w 70128"/>
                  <a:gd name="connsiteY3" fmla="*/ 16988 h 137125"/>
                  <a:gd name="connsiteX4" fmla="*/ 39179 w 70128"/>
                  <a:gd name="connsiteY4" fmla="*/ 137125 h 137125"/>
                  <a:gd name="connsiteX5" fmla="*/ 0 w 70128"/>
                  <a:gd name="connsiteY5" fmla="*/ 124915 h 13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128" h="137125">
                    <a:moveTo>
                      <a:pt x="0" y="124915"/>
                    </a:moveTo>
                    <a:lnTo>
                      <a:pt x="23836" y="10458"/>
                    </a:lnTo>
                    <a:cubicBezTo>
                      <a:pt x="34719" y="7538"/>
                      <a:pt x="45337" y="4300"/>
                      <a:pt x="55370" y="0"/>
                    </a:cubicBezTo>
                    <a:cubicBezTo>
                      <a:pt x="60626" y="4990"/>
                      <a:pt x="65457" y="10830"/>
                      <a:pt x="70129" y="16988"/>
                    </a:cubicBezTo>
                    <a:lnTo>
                      <a:pt x="39179" y="137125"/>
                    </a:lnTo>
                    <a:lnTo>
                      <a:pt x="0" y="124915"/>
                    </a:lnTo>
                    <a:close/>
                  </a:path>
                </a:pathLst>
              </a:custGeom>
              <a:solidFill>
                <a:srgbClr val="45BEA8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A79E8CC-9AB9-4CDC-0B77-E88FA98FB2F6}"/>
                  </a:ext>
                </a:extLst>
              </p:cNvPr>
              <p:cNvSpPr/>
              <p:nvPr/>
            </p:nvSpPr>
            <p:spPr>
              <a:xfrm>
                <a:off x="10787844" y="5100498"/>
                <a:ext cx="229778" cy="171738"/>
              </a:xfrm>
              <a:custGeom>
                <a:avLst/>
                <a:gdLst>
                  <a:gd name="connsiteX0" fmla="*/ 184904 w 229778"/>
                  <a:gd name="connsiteY0" fmla="*/ 171739 h 171738"/>
                  <a:gd name="connsiteX1" fmla="*/ 120668 w 229778"/>
                  <a:gd name="connsiteY1" fmla="*/ 87754 h 171738"/>
                  <a:gd name="connsiteX2" fmla="*/ 0 w 229778"/>
                  <a:gd name="connsiteY2" fmla="*/ 127994 h 171738"/>
                  <a:gd name="connsiteX3" fmla="*/ 39072 w 229778"/>
                  <a:gd name="connsiteY3" fmla="*/ 0 h 171738"/>
                  <a:gd name="connsiteX4" fmla="*/ 69014 w 229778"/>
                  <a:gd name="connsiteY4" fmla="*/ 9290 h 171738"/>
                  <a:gd name="connsiteX5" fmla="*/ 70925 w 229778"/>
                  <a:gd name="connsiteY5" fmla="*/ 9556 h 171738"/>
                  <a:gd name="connsiteX6" fmla="*/ 118120 w 229778"/>
                  <a:gd name="connsiteY6" fmla="*/ 87754 h 171738"/>
                  <a:gd name="connsiteX7" fmla="*/ 117271 w 229778"/>
                  <a:gd name="connsiteY7" fmla="*/ 87807 h 171738"/>
                  <a:gd name="connsiteX8" fmla="*/ 117749 w 229778"/>
                  <a:gd name="connsiteY8" fmla="*/ 88975 h 171738"/>
                  <a:gd name="connsiteX9" fmla="*/ 118757 w 229778"/>
                  <a:gd name="connsiteY9" fmla="*/ 88285 h 171738"/>
                  <a:gd name="connsiteX10" fmla="*/ 118120 w 229778"/>
                  <a:gd name="connsiteY10" fmla="*/ 87807 h 171738"/>
                  <a:gd name="connsiteX11" fmla="*/ 196796 w 229778"/>
                  <a:gd name="connsiteY11" fmla="*/ 41090 h 171738"/>
                  <a:gd name="connsiteX12" fmla="*/ 199132 w 229778"/>
                  <a:gd name="connsiteY12" fmla="*/ 42152 h 171738"/>
                  <a:gd name="connsiteX13" fmla="*/ 228967 w 229778"/>
                  <a:gd name="connsiteY13" fmla="*/ 49425 h 171738"/>
                  <a:gd name="connsiteX14" fmla="*/ 184904 w 229778"/>
                  <a:gd name="connsiteY14" fmla="*/ 171739 h 17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9778" h="171738">
                    <a:moveTo>
                      <a:pt x="184904" y="171739"/>
                    </a:moveTo>
                    <a:cubicBezTo>
                      <a:pt x="161015" y="148964"/>
                      <a:pt x="144558" y="110529"/>
                      <a:pt x="120668" y="87754"/>
                    </a:cubicBezTo>
                    <a:cubicBezTo>
                      <a:pt x="83082" y="103840"/>
                      <a:pt x="37798" y="105379"/>
                      <a:pt x="0" y="127994"/>
                    </a:cubicBezTo>
                    <a:cubicBezTo>
                      <a:pt x="7061" y="81967"/>
                      <a:pt x="20173" y="40931"/>
                      <a:pt x="39072" y="0"/>
                    </a:cubicBezTo>
                    <a:cubicBezTo>
                      <a:pt x="48628" y="2814"/>
                      <a:pt x="58184" y="5627"/>
                      <a:pt x="69014" y="9290"/>
                    </a:cubicBezTo>
                    <a:cubicBezTo>
                      <a:pt x="69651" y="9343"/>
                      <a:pt x="70288" y="9450"/>
                      <a:pt x="70925" y="9556"/>
                    </a:cubicBezTo>
                    <a:cubicBezTo>
                      <a:pt x="80162" y="58503"/>
                      <a:pt x="113289" y="84250"/>
                      <a:pt x="118120" y="87754"/>
                    </a:cubicBezTo>
                    <a:cubicBezTo>
                      <a:pt x="117642" y="87807"/>
                      <a:pt x="117271" y="87807"/>
                      <a:pt x="117271" y="87807"/>
                    </a:cubicBezTo>
                    <a:cubicBezTo>
                      <a:pt x="117271" y="87807"/>
                      <a:pt x="117483" y="88338"/>
                      <a:pt x="117749" y="88975"/>
                    </a:cubicBezTo>
                    <a:cubicBezTo>
                      <a:pt x="118386" y="88550"/>
                      <a:pt x="118757" y="88285"/>
                      <a:pt x="118757" y="88285"/>
                    </a:cubicBezTo>
                    <a:cubicBezTo>
                      <a:pt x="118757" y="88285"/>
                      <a:pt x="118545" y="88126"/>
                      <a:pt x="118120" y="87807"/>
                    </a:cubicBezTo>
                    <a:cubicBezTo>
                      <a:pt x="124119" y="87276"/>
                      <a:pt x="163669" y="77827"/>
                      <a:pt x="196796" y="41090"/>
                    </a:cubicBezTo>
                    <a:cubicBezTo>
                      <a:pt x="197592" y="41408"/>
                      <a:pt x="198389" y="41727"/>
                      <a:pt x="199132" y="42152"/>
                    </a:cubicBezTo>
                    <a:cubicBezTo>
                      <a:pt x="210917" y="45284"/>
                      <a:pt x="220526" y="47567"/>
                      <a:pt x="228967" y="49425"/>
                    </a:cubicBezTo>
                    <a:cubicBezTo>
                      <a:pt x="235656" y="94443"/>
                      <a:pt x="199185" y="133356"/>
                      <a:pt x="184904" y="171739"/>
                    </a:cubicBezTo>
                    <a:close/>
                  </a:path>
                </a:pathLst>
              </a:custGeom>
              <a:solidFill>
                <a:srgbClr val="45BEA8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DF206D4-484F-C1ED-F6C8-604A9D7991D7}"/>
                  </a:ext>
                </a:extLst>
              </p:cNvPr>
              <p:cNvSpPr/>
              <p:nvPr/>
            </p:nvSpPr>
            <p:spPr>
              <a:xfrm>
                <a:off x="10882796" y="5217572"/>
                <a:ext cx="20535" cy="21574"/>
              </a:xfrm>
              <a:custGeom>
                <a:avLst/>
                <a:gdLst>
                  <a:gd name="connsiteX0" fmla="*/ 181 w 20535"/>
                  <a:gd name="connsiteY0" fmla="*/ 12566 h 21574"/>
                  <a:gd name="connsiteX1" fmla="*/ 12126 w 20535"/>
                  <a:gd name="connsiteY1" fmla="*/ 21431 h 21574"/>
                  <a:gd name="connsiteX2" fmla="*/ 20354 w 20535"/>
                  <a:gd name="connsiteY2" fmla="*/ 9009 h 21574"/>
                  <a:gd name="connsiteX3" fmla="*/ 8410 w 20535"/>
                  <a:gd name="connsiteY3" fmla="*/ 143 h 21574"/>
                  <a:gd name="connsiteX4" fmla="*/ 181 w 20535"/>
                  <a:gd name="connsiteY4" fmla="*/ 12566 h 2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35" h="21574">
                    <a:moveTo>
                      <a:pt x="181" y="12566"/>
                    </a:moveTo>
                    <a:cubicBezTo>
                      <a:pt x="1190" y="18458"/>
                      <a:pt x="6552" y="22387"/>
                      <a:pt x="12126" y="21431"/>
                    </a:cubicBezTo>
                    <a:cubicBezTo>
                      <a:pt x="17700" y="20476"/>
                      <a:pt x="21416" y="14901"/>
                      <a:pt x="20354" y="9009"/>
                    </a:cubicBezTo>
                    <a:cubicBezTo>
                      <a:pt x="19346" y="3116"/>
                      <a:pt x="13984" y="-813"/>
                      <a:pt x="8410" y="143"/>
                    </a:cubicBezTo>
                    <a:cubicBezTo>
                      <a:pt x="2836" y="1152"/>
                      <a:pt x="-881" y="6673"/>
                      <a:pt x="181" y="12566"/>
                    </a:cubicBezTo>
                    <a:close/>
                  </a:path>
                </a:pathLst>
              </a:custGeom>
              <a:solidFill>
                <a:srgbClr val="EBF7FD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3D8A0A6-131E-9E2A-2ABC-A594CA8DF792}"/>
                  </a:ext>
                </a:extLst>
              </p:cNvPr>
              <p:cNvSpPr/>
              <p:nvPr/>
            </p:nvSpPr>
            <p:spPr>
              <a:xfrm>
                <a:off x="10869222" y="5280110"/>
                <a:ext cx="20519" cy="21574"/>
              </a:xfrm>
              <a:custGeom>
                <a:avLst/>
                <a:gdLst>
                  <a:gd name="connsiteX0" fmla="*/ 165 w 20519"/>
                  <a:gd name="connsiteY0" fmla="*/ 12566 h 21574"/>
                  <a:gd name="connsiteX1" fmla="*/ 12110 w 20519"/>
                  <a:gd name="connsiteY1" fmla="*/ 21431 h 21574"/>
                  <a:gd name="connsiteX2" fmla="*/ 20339 w 20519"/>
                  <a:gd name="connsiteY2" fmla="*/ 9009 h 21574"/>
                  <a:gd name="connsiteX3" fmla="*/ 8394 w 20519"/>
                  <a:gd name="connsiteY3" fmla="*/ 143 h 21574"/>
                  <a:gd name="connsiteX4" fmla="*/ 165 w 20519"/>
                  <a:gd name="connsiteY4" fmla="*/ 12566 h 2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19" h="21574">
                    <a:moveTo>
                      <a:pt x="165" y="12566"/>
                    </a:moveTo>
                    <a:cubicBezTo>
                      <a:pt x="1174" y="18458"/>
                      <a:pt x="6536" y="22387"/>
                      <a:pt x="12110" y="21431"/>
                    </a:cubicBezTo>
                    <a:cubicBezTo>
                      <a:pt x="17684" y="20476"/>
                      <a:pt x="21400" y="14901"/>
                      <a:pt x="20339" y="9009"/>
                    </a:cubicBezTo>
                    <a:cubicBezTo>
                      <a:pt x="19277" y="3116"/>
                      <a:pt x="13968" y="-812"/>
                      <a:pt x="8394" y="143"/>
                    </a:cubicBezTo>
                    <a:cubicBezTo>
                      <a:pt x="2873" y="1152"/>
                      <a:pt x="-843" y="6673"/>
                      <a:pt x="165" y="12566"/>
                    </a:cubicBezTo>
                    <a:close/>
                  </a:path>
                </a:pathLst>
              </a:custGeom>
              <a:solidFill>
                <a:srgbClr val="EBF7FD"/>
              </a:solidFill>
              <a:ln w="5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6">
              <a:extLst>
                <a:ext uri="{FF2B5EF4-FFF2-40B4-BE49-F238E27FC236}">
                  <a16:creationId xmlns:a16="http://schemas.microsoft.com/office/drawing/2014/main" id="{9D815F51-DBB8-AD23-9D3D-F08911B86A9E}"/>
                </a:ext>
              </a:extLst>
            </p:cNvPr>
            <p:cNvGrpSpPr/>
            <p:nvPr/>
          </p:nvGrpSpPr>
          <p:grpSpPr>
            <a:xfrm>
              <a:off x="6624467" y="3827548"/>
              <a:ext cx="1915489" cy="2891909"/>
              <a:chOff x="6624467" y="3827548"/>
              <a:chExt cx="1915489" cy="2891909"/>
            </a:xfrm>
          </p:grpSpPr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C1B50F28-3890-16D3-D90A-133FE3F30A8E}"/>
                  </a:ext>
                </a:extLst>
              </p:cNvPr>
              <p:cNvGrpSpPr/>
              <p:nvPr/>
            </p:nvGrpSpPr>
            <p:grpSpPr>
              <a:xfrm>
                <a:off x="6624467" y="3827548"/>
                <a:ext cx="1915489" cy="2891909"/>
                <a:chOff x="6624467" y="3827548"/>
                <a:chExt cx="1915489" cy="2891909"/>
              </a:xfrm>
            </p:grpSpPr>
            <p:grpSp>
              <p:nvGrpSpPr>
                <p:cNvPr id="16" name="Graphic 6">
                  <a:extLst>
                    <a:ext uri="{FF2B5EF4-FFF2-40B4-BE49-F238E27FC236}">
                      <a16:creationId xmlns:a16="http://schemas.microsoft.com/office/drawing/2014/main" id="{943EC101-A361-8064-9A0D-87725FBA615B}"/>
                    </a:ext>
                  </a:extLst>
                </p:cNvPr>
                <p:cNvGrpSpPr/>
                <p:nvPr/>
              </p:nvGrpSpPr>
              <p:grpSpPr>
                <a:xfrm>
                  <a:off x="6624467" y="4126327"/>
                  <a:ext cx="870576" cy="1028716"/>
                  <a:chOff x="6624467" y="4126327"/>
                  <a:chExt cx="870576" cy="1028716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E81D8067-E6B7-02EC-7AA5-15FFBC3FF8B6}"/>
                      </a:ext>
                    </a:extLst>
                  </p:cNvPr>
                  <p:cNvSpPr/>
                  <p:nvPr/>
                </p:nvSpPr>
                <p:spPr>
                  <a:xfrm>
                    <a:off x="6624467" y="4126327"/>
                    <a:ext cx="870576" cy="1028716"/>
                  </a:xfrm>
                  <a:custGeom>
                    <a:avLst/>
                    <a:gdLst>
                      <a:gd name="connsiteX0" fmla="*/ 831260 w 870576"/>
                      <a:gd name="connsiteY0" fmla="*/ 902796 h 1028716"/>
                      <a:gd name="connsiteX1" fmla="*/ 474819 w 870576"/>
                      <a:gd name="connsiteY1" fmla="*/ 746374 h 1028716"/>
                      <a:gd name="connsiteX2" fmla="*/ 307820 w 870576"/>
                      <a:gd name="connsiteY2" fmla="*/ 508971 h 1028716"/>
                      <a:gd name="connsiteX3" fmla="*/ 308603 w 870576"/>
                      <a:gd name="connsiteY3" fmla="*/ 508579 h 1028716"/>
                      <a:gd name="connsiteX4" fmla="*/ 240998 w 870576"/>
                      <a:gd name="connsiteY4" fmla="*/ 371353 h 1028716"/>
                      <a:gd name="connsiteX5" fmla="*/ 247658 w 870576"/>
                      <a:gd name="connsiteY5" fmla="*/ 274869 h 1028716"/>
                      <a:gd name="connsiteX6" fmla="*/ 239599 w 870576"/>
                      <a:gd name="connsiteY6" fmla="*/ 225508 h 1028716"/>
                      <a:gd name="connsiteX7" fmla="*/ 198297 w 870576"/>
                      <a:gd name="connsiteY7" fmla="*/ 22692 h 1028716"/>
                      <a:gd name="connsiteX8" fmla="*/ 191861 w 870576"/>
                      <a:gd name="connsiteY8" fmla="*/ 7189 h 1028716"/>
                      <a:gd name="connsiteX9" fmla="*/ 156267 w 870576"/>
                      <a:gd name="connsiteY9" fmla="*/ 8533 h 1028716"/>
                      <a:gd name="connsiteX10" fmla="*/ 150391 w 870576"/>
                      <a:gd name="connsiteY10" fmla="*/ 43623 h 1028716"/>
                      <a:gd name="connsiteX11" fmla="*/ 162815 w 870576"/>
                      <a:gd name="connsiteY11" fmla="*/ 200772 h 1028716"/>
                      <a:gd name="connsiteX12" fmla="*/ 64205 w 870576"/>
                      <a:gd name="connsiteY12" fmla="*/ 25826 h 1028716"/>
                      <a:gd name="connsiteX13" fmla="*/ 29730 w 870576"/>
                      <a:gd name="connsiteY13" fmla="*/ 64162 h 1028716"/>
                      <a:gd name="connsiteX14" fmla="*/ 57489 w 870576"/>
                      <a:gd name="connsiteY14" fmla="*/ 120742 h 1028716"/>
                      <a:gd name="connsiteX15" fmla="*/ 110096 w 870576"/>
                      <a:gd name="connsiteY15" fmla="*/ 214036 h 1028716"/>
                      <a:gd name="connsiteX16" fmla="*/ 42994 w 870576"/>
                      <a:gd name="connsiteY16" fmla="*/ 204857 h 1028716"/>
                      <a:gd name="connsiteX17" fmla="*/ 31913 w 870576"/>
                      <a:gd name="connsiteY17" fmla="*/ 221199 h 1028716"/>
                      <a:gd name="connsiteX18" fmla="*/ 3371 w 870576"/>
                      <a:gd name="connsiteY18" fmla="*/ 299046 h 1028716"/>
                      <a:gd name="connsiteX19" fmla="*/ 685 w 870576"/>
                      <a:gd name="connsiteY19" fmla="*/ 330611 h 1028716"/>
                      <a:gd name="connsiteX20" fmla="*/ 13445 w 870576"/>
                      <a:gd name="connsiteY20" fmla="*/ 359488 h 1028716"/>
                      <a:gd name="connsiteX21" fmla="*/ 101813 w 870576"/>
                      <a:gd name="connsiteY21" fmla="*/ 449648 h 1028716"/>
                      <a:gd name="connsiteX22" fmla="*/ 195219 w 870576"/>
                      <a:gd name="connsiteY22" fmla="*/ 577304 h 1028716"/>
                      <a:gd name="connsiteX23" fmla="*/ 377720 w 870576"/>
                      <a:gd name="connsiteY23" fmla="*/ 836869 h 1028716"/>
                      <a:gd name="connsiteX24" fmla="*/ 405143 w 870576"/>
                      <a:gd name="connsiteY24" fmla="*/ 859367 h 1028716"/>
                      <a:gd name="connsiteX25" fmla="*/ 778429 w 870576"/>
                      <a:gd name="connsiteY25" fmla="*/ 1023176 h 1028716"/>
                      <a:gd name="connsiteX26" fmla="*/ 804788 w 870576"/>
                      <a:gd name="connsiteY26" fmla="*/ 1028717 h 1028716"/>
                      <a:gd name="connsiteX27" fmla="*/ 865006 w 870576"/>
                      <a:gd name="connsiteY27" fmla="*/ 989373 h 1028716"/>
                      <a:gd name="connsiteX28" fmla="*/ 831260 w 870576"/>
                      <a:gd name="connsiteY28" fmla="*/ 902796 h 1028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70576" h="1028716">
                        <a:moveTo>
                          <a:pt x="831260" y="902796"/>
                        </a:moveTo>
                        <a:lnTo>
                          <a:pt x="474819" y="746374"/>
                        </a:lnTo>
                        <a:lnTo>
                          <a:pt x="307820" y="508971"/>
                        </a:lnTo>
                        <a:lnTo>
                          <a:pt x="308603" y="508579"/>
                        </a:lnTo>
                        <a:cubicBezTo>
                          <a:pt x="258571" y="439574"/>
                          <a:pt x="239878" y="404260"/>
                          <a:pt x="240998" y="371353"/>
                        </a:cubicBezTo>
                        <a:cubicBezTo>
                          <a:pt x="242117" y="339733"/>
                          <a:pt x="246650" y="306490"/>
                          <a:pt x="247658" y="274869"/>
                        </a:cubicBezTo>
                        <a:cubicBezTo>
                          <a:pt x="248217" y="258080"/>
                          <a:pt x="243908" y="241626"/>
                          <a:pt x="239599" y="225508"/>
                        </a:cubicBezTo>
                        <a:cubicBezTo>
                          <a:pt x="221354" y="156504"/>
                          <a:pt x="216541" y="91696"/>
                          <a:pt x="198297" y="22692"/>
                        </a:cubicBezTo>
                        <a:cubicBezTo>
                          <a:pt x="196841" y="17207"/>
                          <a:pt x="195330" y="11555"/>
                          <a:pt x="191861" y="7189"/>
                        </a:cubicBezTo>
                        <a:cubicBezTo>
                          <a:pt x="183298" y="-3612"/>
                          <a:pt x="165725" y="-1485"/>
                          <a:pt x="156267" y="8533"/>
                        </a:cubicBezTo>
                        <a:cubicBezTo>
                          <a:pt x="146809" y="18550"/>
                          <a:pt x="150335" y="29463"/>
                          <a:pt x="150391" y="43623"/>
                        </a:cubicBezTo>
                        <a:cubicBezTo>
                          <a:pt x="150726" y="95670"/>
                          <a:pt x="184921" y="141505"/>
                          <a:pt x="162815" y="200772"/>
                        </a:cubicBezTo>
                        <a:cubicBezTo>
                          <a:pt x="134497" y="139658"/>
                          <a:pt x="101477" y="81119"/>
                          <a:pt x="64205" y="25826"/>
                        </a:cubicBezTo>
                        <a:cubicBezTo>
                          <a:pt x="25701" y="-15308"/>
                          <a:pt x="15963" y="34164"/>
                          <a:pt x="29730" y="64162"/>
                        </a:cubicBezTo>
                        <a:cubicBezTo>
                          <a:pt x="36782" y="79608"/>
                          <a:pt x="50102" y="105520"/>
                          <a:pt x="57489" y="120742"/>
                        </a:cubicBezTo>
                        <a:cubicBezTo>
                          <a:pt x="72599" y="152082"/>
                          <a:pt x="94985" y="182695"/>
                          <a:pt x="110096" y="214036"/>
                        </a:cubicBezTo>
                        <a:cubicBezTo>
                          <a:pt x="89445" y="200716"/>
                          <a:pt x="61350" y="187844"/>
                          <a:pt x="42994" y="204857"/>
                        </a:cubicBezTo>
                        <a:cubicBezTo>
                          <a:pt x="38181" y="209279"/>
                          <a:pt x="34935" y="215267"/>
                          <a:pt x="31913" y="221199"/>
                        </a:cubicBezTo>
                        <a:cubicBezTo>
                          <a:pt x="19433" y="245824"/>
                          <a:pt x="9807" y="272015"/>
                          <a:pt x="3371" y="299046"/>
                        </a:cubicBezTo>
                        <a:cubicBezTo>
                          <a:pt x="908" y="309400"/>
                          <a:pt x="-1106" y="320145"/>
                          <a:pt x="685" y="330611"/>
                        </a:cubicBezTo>
                        <a:cubicBezTo>
                          <a:pt x="2475" y="341132"/>
                          <a:pt x="8016" y="350478"/>
                          <a:pt x="13445" y="359488"/>
                        </a:cubicBezTo>
                        <a:cubicBezTo>
                          <a:pt x="33704" y="393179"/>
                          <a:pt x="73719" y="423009"/>
                          <a:pt x="101813" y="449648"/>
                        </a:cubicBezTo>
                        <a:cubicBezTo>
                          <a:pt x="128900" y="475336"/>
                          <a:pt x="154196" y="530125"/>
                          <a:pt x="195219" y="577304"/>
                        </a:cubicBezTo>
                        <a:lnTo>
                          <a:pt x="377720" y="836869"/>
                        </a:lnTo>
                        <a:cubicBezTo>
                          <a:pt x="384604" y="846719"/>
                          <a:pt x="394118" y="854498"/>
                          <a:pt x="405143" y="859367"/>
                        </a:cubicBezTo>
                        <a:lnTo>
                          <a:pt x="778429" y="1023176"/>
                        </a:lnTo>
                        <a:cubicBezTo>
                          <a:pt x="787047" y="1026926"/>
                          <a:pt x="796002" y="1028717"/>
                          <a:pt x="804788" y="1028717"/>
                        </a:cubicBezTo>
                        <a:cubicBezTo>
                          <a:pt x="830084" y="1028717"/>
                          <a:pt x="854205" y="1014054"/>
                          <a:pt x="865006" y="989373"/>
                        </a:cubicBezTo>
                        <a:cubicBezTo>
                          <a:pt x="879613" y="956186"/>
                          <a:pt x="864503" y="917402"/>
                          <a:pt x="831260" y="902796"/>
                        </a:cubicBezTo>
                        <a:close/>
                      </a:path>
                    </a:pathLst>
                  </a:custGeom>
                  <a:solidFill>
                    <a:srgbClr val="FFDEBF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FB936F17-EA9F-1729-FFB2-1CCE5B9D32FA}"/>
                      </a:ext>
                    </a:extLst>
                  </p:cNvPr>
                  <p:cNvSpPr/>
                  <p:nvPr/>
                </p:nvSpPr>
                <p:spPr>
                  <a:xfrm>
                    <a:off x="6695387" y="4495252"/>
                    <a:ext cx="77898" cy="76917"/>
                  </a:xfrm>
                  <a:custGeom>
                    <a:avLst/>
                    <a:gdLst>
                      <a:gd name="connsiteX0" fmla="*/ 36825 w 77898"/>
                      <a:gd name="connsiteY0" fmla="*/ 1925 h 76917"/>
                      <a:gd name="connsiteX1" fmla="*/ 77735 w 77898"/>
                      <a:gd name="connsiteY1" fmla="*/ 76918 h 76917"/>
                      <a:gd name="connsiteX2" fmla="*/ 0 w 77898"/>
                      <a:gd name="connsiteY2" fmla="*/ 2037 h 76917"/>
                      <a:gd name="connsiteX3" fmla="*/ 36825 w 77898"/>
                      <a:gd name="connsiteY3" fmla="*/ 1925 h 76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898" h="76917">
                        <a:moveTo>
                          <a:pt x="36825" y="1925"/>
                        </a:moveTo>
                        <a:cubicBezTo>
                          <a:pt x="61953" y="18043"/>
                          <a:pt x="79806" y="48208"/>
                          <a:pt x="77735" y="76918"/>
                        </a:cubicBezTo>
                        <a:cubicBezTo>
                          <a:pt x="62737" y="38078"/>
                          <a:pt x="34083" y="23415"/>
                          <a:pt x="0" y="2037"/>
                        </a:cubicBezTo>
                        <a:cubicBezTo>
                          <a:pt x="12704" y="-370"/>
                          <a:pt x="25352" y="-929"/>
                          <a:pt x="36825" y="1925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A43C766-D800-5F3F-085D-C9D3C27E65A1}"/>
                      </a:ext>
                    </a:extLst>
                  </p:cNvPr>
                  <p:cNvSpPr/>
                  <p:nvPr/>
                </p:nvSpPr>
                <p:spPr>
                  <a:xfrm>
                    <a:off x="6633489" y="4340086"/>
                    <a:ext cx="219553" cy="167058"/>
                  </a:xfrm>
                  <a:custGeom>
                    <a:avLst/>
                    <a:gdLst>
                      <a:gd name="connsiteX0" fmla="*/ 4255 w 219553"/>
                      <a:gd name="connsiteY0" fmla="*/ 87414 h 167058"/>
                      <a:gd name="connsiteX1" fmla="*/ 7445 w 219553"/>
                      <a:gd name="connsiteY1" fmla="*/ 91667 h 167058"/>
                      <a:gd name="connsiteX2" fmla="*/ 22387 w 219553"/>
                      <a:gd name="connsiteY2" fmla="*/ 119482 h 167058"/>
                      <a:gd name="connsiteX3" fmla="*/ 50538 w 219553"/>
                      <a:gd name="connsiteY3" fmla="*/ 113661 h 167058"/>
                      <a:gd name="connsiteX4" fmla="*/ 50314 w 219553"/>
                      <a:gd name="connsiteY4" fmla="*/ 111143 h 167058"/>
                      <a:gd name="connsiteX5" fmla="*/ 45557 w 219553"/>
                      <a:gd name="connsiteY5" fmla="*/ 50309 h 167058"/>
                      <a:gd name="connsiteX6" fmla="*/ 44773 w 219553"/>
                      <a:gd name="connsiteY6" fmla="*/ 47735 h 167058"/>
                      <a:gd name="connsiteX7" fmla="*/ 44997 w 219553"/>
                      <a:gd name="connsiteY7" fmla="*/ 42250 h 167058"/>
                      <a:gd name="connsiteX8" fmla="*/ 48523 w 219553"/>
                      <a:gd name="connsiteY8" fmla="*/ 38500 h 167058"/>
                      <a:gd name="connsiteX9" fmla="*/ 52161 w 219553"/>
                      <a:gd name="connsiteY9" fmla="*/ 42026 h 167058"/>
                      <a:gd name="connsiteX10" fmla="*/ 57477 w 219553"/>
                      <a:gd name="connsiteY10" fmla="*/ 110415 h 167058"/>
                      <a:gd name="connsiteX11" fmla="*/ 57757 w 219553"/>
                      <a:gd name="connsiteY11" fmla="*/ 113717 h 167058"/>
                      <a:gd name="connsiteX12" fmla="*/ 57925 w 219553"/>
                      <a:gd name="connsiteY12" fmla="*/ 115396 h 167058"/>
                      <a:gd name="connsiteX13" fmla="*/ 63466 w 219553"/>
                      <a:gd name="connsiteY13" fmla="*/ 133865 h 167058"/>
                      <a:gd name="connsiteX14" fmla="*/ 83725 w 219553"/>
                      <a:gd name="connsiteY14" fmla="*/ 142931 h 167058"/>
                      <a:gd name="connsiteX15" fmla="*/ 105551 w 219553"/>
                      <a:gd name="connsiteY15" fmla="*/ 138454 h 167058"/>
                      <a:gd name="connsiteX16" fmla="*/ 109637 w 219553"/>
                      <a:gd name="connsiteY16" fmla="*/ 64412 h 167058"/>
                      <a:gd name="connsiteX17" fmla="*/ 110420 w 219553"/>
                      <a:gd name="connsiteY17" fmla="*/ 62453 h 167058"/>
                      <a:gd name="connsiteX18" fmla="*/ 109637 w 219553"/>
                      <a:gd name="connsiteY18" fmla="*/ 62118 h 167058"/>
                      <a:gd name="connsiteX19" fmla="*/ 105047 w 219553"/>
                      <a:gd name="connsiteY19" fmla="*/ 60383 h 167058"/>
                      <a:gd name="connsiteX20" fmla="*/ 82829 w 219553"/>
                      <a:gd name="connsiteY20" fmla="*/ 48462 h 167058"/>
                      <a:gd name="connsiteX21" fmla="*/ 73259 w 219553"/>
                      <a:gd name="connsiteY21" fmla="*/ 13596 h 167058"/>
                      <a:gd name="connsiteX22" fmla="*/ 101801 w 219553"/>
                      <a:gd name="connsiteY22" fmla="*/ 109 h 167058"/>
                      <a:gd name="connsiteX23" fmla="*/ 201755 w 219553"/>
                      <a:gd name="connsiteY23" fmla="*/ 33911 h 167058"/>
                      <a:gd name="connsiteX24" fmla="*/ 213340 w 219553"/>
                      <a:gd name="connsiteY24" fmla="*/ 47847 h 167058"/>
                      <a:gd name="connsiteX25" fmla="*/ 217985 w 219553"/>
                      <a:gd name="connsiteY25" fmla="*/ 75437 h 167058"/>
                      <a:gd name="connsiteX26" fmla="*/ 219552 w 219553"/>
                      <a:gd name="connsiteY26" fmla="*/ 156307 h 167058"/>
                      <a:gd name="connsiteX27" fmla="*/ 216026 w 219553"/>
                      <a:gd name="connsiteY27" fmla="*/ 160280 h 167058"/>
                      <a:gd name="connsiteX28" fmla="*/ 212332 w 219553"/>
                      <a:gd name="connsiteY28" fmla="*/ 156530 h 167058"/>
                      <a:gd name="connsiteX29" fmla="*/ 210765 w 219553"/>
                      <a:gd name="connsiteY29" fmla="*/ 75661 h 167058"/>
                      <a:gd name="connsiteX30" fmla="*/ 206960 w 219553"/>
                      <a:gd name="connsiteY30" fmla="*/ 51484 h 167058"/>
                      <a:gd name="connsiteX31" fmla="*/ 197222 w 219553"/>
                      <a:gd name="connsiteY31" fmla="*/ 39956 h 167058"/>
                      <a:gd name="connsiteX32" fmla="*/ 101410 w 219553"/>
                      <a:gd name="connsiteY32" fmla="*/ 7832 h 167058"/>
                      <a:gd name="connsiteX33" fmla="*/ 79863 w 219553"/>
                      <a:gd name="connsiteY33" fmla="*/ 16674 h 167058"/>
                      <a:gd name="connsiteX34" fmla="*/ 87530 w 219553"/>
                      <a:gd name="connsiteY34" fmla="*/ 42586 h 167058"/>
                      <a:gd name="connsiteX35" fmla="*/ 107342 w 219553"/>
                      <a:gd name="connsiteY35" fmla="*/ 53051 h 167058"/>
                      <a:gd name="connsiteX36" fmla="*/ 112043 w 219553"/>
                      <a:gd name="connsiteY36" fmla="*/ 54842 h 167058"/>
                      <a:gd name="connsiteX37" fmla="*/ 156983 w 219553"/>
                      <a:gd name="connsiteY37" fmla="*/ 83216 h 167058"/>
                      <a:gd name="connsiteX38" fmla="*/ 158214 w 219553"/>
                      <a:gd name="connsiteY38" fmla="*/ 86183 h 167058"/>
                      <a:gd name="connsiteX39" fmla="*/ 156871 w 219553"/>
                      <a:gd name="connsiteY39" fmla="*/ 89149 h 167058"/>
                      <a:gd name="connsiteX40" fmla="*/ 153401 w 219553"/>
                      <a:gd name="connsiteY40" fmla="*/ 160728 h 167058"/>
                      <a:gd name="connsiteX41" fmla="*/ 152841 w 219553"/>
                      <a:gd name="connsiteY41" fmla="*/ 166156 h 167058"/>
                      <a:gd name="connsiteX42" fmla="*/ 150323 w 219553"/>
                      <a:gd name="connsiteY42" fmla="*/ 167052 h 167058"/>
                      <a:gd name="connsiteX43" fmla="*/ 147805 w 219553"/>
                      <a:gd name="connsiteY43" fmla="*/ 165653 h 167058"/>
                      <a:gd name="connsiteX44" fmla="*/ 149148 w 219553"/>
                      <a:gd name="connsiteY44" fmla="*/ 86351 h 167058"/>
                      <a:gd name="connsiteX45" fmla="*/ 116632 w 219553"/>
                      <a:gd name="connsiteY45" fmla="*/ 65252 h 167058"/>
                      <a:gd name="connsiteX46" fmla="*/ 112603 w 219553"/>
                      <a:gd name="connsiteY46" fmla="*/ 141252 h 167058"/>
                      <a:gd name="connsiteX47" fmla="*/ 110028 w 219553"/>
                      <a:gd name="connsiteY47" fmla="*/ 144946 h 167058"/>
                      <a:gd name="connsiteX48" fmla="*/ 83501 w 219553"/>
                      <a:gd name="connsiteY48" fmla="*/ 150598 h 167058"/>
                      <a:gd name="connsiteX49" fmla="*/ 80703 w 219553"/>
                      <a:gd name="connsiteY49" fmla="*/ 150486 h 167058"/>
                      <a:gd name="connsiteX50" fmla="*/ 57645 w 219553"/>
                      <a:gd name="connsiteY50" fmla="*/ 138566 h 167058"/>
                      <a:gd name="connsiteX51" fmla="*/ 51545 w 219553"/>
                      <a:gd name="connsiteY51" fmla="*/ 122672 h 167058"/>
                      <a:gd name="connsiteX52" fmla="*/ 29719 w 219553"/>
                      <a:gd name="connsiteY52" fmla="*/ 129220 h 167058"/>
                      <a:gd name="connsiteX53" fmla="*/ 19365 w 219553"/>
                      <a:gd name="connsiteY53" fmla="*/ 126533 h 167058"/>
                      <a:gd name="connsiteX54" fmla="*/ 169 w 219553"/>
                      <a:gd name="connsiteY54" fmla="*/ 90884 h 167058"/>
                      <a:gd name="connsiteX55" fmla="*/ 4255 w 219553"/>
                      <a:gd name="connsiteY55" fmla="*/ 87414 h 167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219553" h="167058">
                        <a:moveTo>
                          <a:pt x="4255" y="87414"/>
                        </a:moveTo>
                        <a:cubicBezTo>
                          <a:pt x="6213" y="87638"/>
                          <a:pt x="7668" y="89540"/>
                          <a:pt x="7445" y="91667"/>
                        </a:cubicBezTo>
                        <a:cubicBezTo>
                          <a:pt x="6325" y="103028"/>
                          <a:pt x="12761" y="114949"/>
                          <a:pt x="22387" y="119482"/>
                        </a:cubicBezTo>
                        <a:cubicBezTo>
                          <a:pt x="31566" y="123791"/>
                          <a:pt x="43318" y="121217"/>
                          <a:pt x="50538" y="113661"/>
                        </a:cubicBezTo>
                        <a:cubicBezTo>
                          <a:pt x="50482" y="112822"/>
                          <a:pt x="50426" y="111982"/>
                          <a:pt x="50314" y="111143"/>
                        </a:cubicBezTo>
                        <a:lnTo>
                          <a:pt x="45557" y="50309"/>
                        </a:lnTo>
                        <a:cubicBezTo>
                          <a:pt x="44997" y="49637"/>
                          <a:pt x="44717" y="48686"/>
                          <a:pt x="44773" y="47735"/>
                        </a:cubicBezTo>
                        <a:lnTo>
                          <a:pt x="44997" y="42250"/>
                        </a:lnTo>
                        <a:cubicBezTo>
                          <a:pt x="45053" y="40179"/>
                          <a:pt x="46620" y="38556"/>
                          <a:pt x="48523" y="38500"/>
                        </a:cubicBezTo>
                        <a:cubicBezTo>
                          <a:pt x="50426" y="38445"/>
                          <a:pt x="52049" y="39956"/>
                          <a:pt x="52161" y="42026"/>
                        </a:cubicBezTo>
                        <a:lnTo>
                          <a:pt x="57477" y="110415"/>
                        </a:lnTo>
                        <a:cubicBezTo>
                          <a:pt x="57533" y="111479"/>
                          <a:pt x="57645" y="112598"/>
                          <a:pt x="57757" y="113717"/>
                        </a:cubicBezTo>
                        <a:cubicBezTo>
                          <a:pt x="57925" y="114277"/>
                          <a:pt x="57981" y="114781"/>
                          <a:pt x="57925" y="115396"/>
                        </a:cubicBezTo>
                        <a:cubicBezTo>
                          <a:pt x="58541" y="121832"/>
                          <a:pt x="59772" y="128828"/>
                          <a:pt x="63466" y="133865"/>
                        </a:cubicBezTo>
                        <a:cubicBezTo>
                          <a:pt x="67607" y="139517"/>
                          <a:pt x="75162" y="142931"/>
                          <a:pt x="83725" y="142931"/>
                        </a:cubicBezTo>
                        <a:cubicBezTo>
                          <a:pt x="91056" y="142931"/>
                          <a:pt x="98388" y="140804"/>
                          <a:pt x="105551" y="138454"/>
                        </a:cubicBezTo>
                        <a:cubicBezTo>
                          <a:pt x="105831" y="113829"/>
                          <a:pt x="107174" y="88925"/>
                          <a:pt x="109637" y="64412"/>
                        </a:cubicBezTo>
                        <a:cubicBezTo>
                          <a:pt x="109693" y="63685"/>
                          <a:pt x="110028" y="63013"/>
                          <a:pt x="110420" y="62453"/>
                        </a:cubicBezTo>
                        <a:cubicBezTo>
                          <a:pt x="110140" y="62342"/>
                          <a:pt x="109916" y="62230"/>
                          <a:pt x="109637" y="62118"/>
                        </a:cubicBezTo>
                        <a:cubicBezTo>
                          <a:pt x="108125" y="61558"/>
                          <a:pt x="106558" y="60998"/>
                          <a:pt x="105047" y="60383"/>
                        </a:cubicBezTo>
                        <a:cubicBezTo>
                          <a:pt x="97436" y="57640"/>
                          <a:pt x="89601" y="54730"/>
                          <a:pt x="82829" y="48462"/>
                        </a:cubicBezTo>
                        <a:cubicBezTo>
                          <a:pt x="74379" y="40571"/>
                          <a:pt x="68446" y="25405"/>
                          <a:pt x="73259" y="13596"/>
                        </a:cubicBezTo>
                        <a:cubicBezTo>
                          <a:pt x="79192" y="-955"/>
                          <a:pt x="96205" y="-171"/>
                          <a:pt x="101801" y="109"/>
                        </a:cubicBezTo>
                        <a:cubicBezTo>
                          <a:pt x="129280" y="1396"/>
                          <a:pt x="169575" y="6265"/>
                          <a:pt x="201755" y="33911"/>
                        </a:cubicBezTo>
                        <a:cubicBezTo>
                          <a:pt x="205784" y="37381"/>
                          <a:pt x="210317" y="41802"/>
                          <a:pt x="213340" y="47847"/>
                        </a:cubicBezTo>
                        <a:cubicBezTo>
                          <a:pt x="217649" y="56577"/>
                          <a:pt x="217817" y="67043"/>
                          <a:pt x="217985" y="75437"/>
                        </a:cubicBezTo>
                        <a:lnTo>
                          <a:pt x="219552" y="156307"/>
                        </a:lnTo>
                        <a:cubicBezTo>
                          <a:pt x="219608" y="158433"/>
                          <a:pt x="218041" y="160224"/>
                          <a:pt x="216026" y="160280"/>
                        </a:cubicBezTo>
                        <a:cubicBezTo>
                          <a:pt x="214067" y="160336"/>
                          <a:pt x="212388" y="158657"/>
                          <a:pt x="212332" y="156530"/>
                        </a:cubicBezTo>
                        <a:lnTo>
                          <a:pt x="210765" y="75661"/>
                        </a:lnTo>
                        <a:cubicBezTo>
                          <a:pt x="210597" y="67658"/>
                          <a:pt x="210429" y="58648"/>
                          <a:pt x="206960" y="51484"/>
                        </a:cubicBezTo>
                        <a:cubicBezTo>
                          <a:pt x="204609" y="46671"/>
                          <a:pt x="200691" y="42922"/>
                          <a:pt x="197222" y="39956"/>
                        </a:cubicBezTo>
                        <a:cubicBezTo>
                          <a:pt x="167001" y="13988"/>
                          <a:pt x="130232" y="9119"/>
                          <a:pt x="101410" y="7832"/>
                        </a:cubicBezTo>
                        <a:cubicBezTo>
                          <a:pt x="89209" y="7272"/>
                          <a:pt x="82550" y="10014"/>
                          <a:pt x="79863" y="16674"/>
                        </a:cubicBezTo>
                        <a:cubicBezTo>
                          <a:pt x="76449" y="25069"/>
                          <a:pt x="81206" y="36654"/>
                          <a:pt x="87530" y="42586"/>
                        </a:cubicBezTo>
                        <a:cubicBezTo>
                          <a:pt x="93239" y="47903"/>
                          <a:pt x="100123" y="50365"/>
                          <a:pt x="107342" y="53051"/>
                        </a:cubicBezTo>
                        <a:cubicBezTo>
                          <a:pt x="108909" y="53611"/>
                          <a:pt x="110532" y="54227"/>
                          <a:pt x="112043" y="54842"/>
                        </a:cubicBezTo>
                        <a:cubicBezTo>
                          <a:pt x="128105" y="61054"/>
                          <a:pt x="143216" y="70568"/>
                          <a:pt x="156983" y="83216"/>
                        </a:cubicBezTo>
                        <a:cubicBezTo>
                          <a:pt x="157766" y="83944"/>
                          <a:pt x="158270" y="85063"/>
                          <a:pt x="158214" y="86183"/>
                        </a:cubicBezTo>
                        <a:cubicBezTo>
                          <a:pt x="158214" y="87358"/>
                          <a:pt x="157710" y="88421"/>
                          <a:pt x="156871" y="89149"/>
                        </a:cubicBezTo>
                        <a:cubicBezTo>
                          <a:pt x="140137" y="103812"/>
                          <a:pt x="138347" y="140636"/>
                          <a:pt x="153401" y="160728"/>
                        </a:cubicBezTo>
                        <a:cubicBezTo>
                          <a:pt x="154632" y="162407"/>
                          <a:pt x="154408" y="164813"/>
                          <a:pt x="152841" y="166156"/>
                        </a:cubicBezTo>
                        <a:cubicBezTo>
                          <a:pt x="152114" y="166828"/>
                          <a:pt x="151218" y="167108"/>
                          <a:pt x="150323" y="167052"/>
                        </a:cubicBezTo>
                        <a:cubicBezTo>
                          <a:pt x="149372" y="166996"/>
                          <a:pt x="148420" y="166492"/>
                          <a:pt x="147805" y="165653"/>
                        </a:cubicBezTo>
                        <a:cubicBezTo>
                          <a:pt x="131183" y="143547"/>
                          <a:pt x="132302" y="105211"/>
                          <a:pt x="149148" y="86351"/>
                        </a:cubicBezTo>
                        <a:cubicBezTo>
                          <a:pt x="138962" y="77508"/>
                          <a:pt x="128049" y="70512"/>
                          <a:pt x="116632" y="65252"/>
                        </a:cubicBezTo>
                        <a:cubicBezTo>
                          <a:pt x="114114" y="90380"/>
                          <a:pt x="112771" y="115956"/>
                          <a:pt x="112603" y="141252"/>
                        </a:cubicBezTo>
                        <a:cubicBezTo>
                          <a:pt x="112603" y="142931"/>
                          <a:pt x="111539" y="144442"/>
                          <a:pt x="110028" y="144946"/>
                        </a:cubicBezTo>
                        <a:cubicBezTo>
                          <a:pt x="101578" y="147744"/>
                          <a:pt x="92791" y="150598"/>
                          <a:pt x="83501" y="150598"/>
                        </a:cubicBezTo>
                        <a:cubicBezTo>
                          <a:pt x="82550" y="150598"/>
                          <a:pt x="81598" y="150542"/>
                          <a:pt x="80703" y="150486"/>
                        </a:cubicBezTo>
                        <a:cubicBezTo>
                          <a:pt x="71021" y="149759"/>
                          <a:pt x="62682" y="145505"/>
                          <a:pt x="57645" y="138566"/>
                        </a:cubicBezTo>
                        <a:cubicBezTo>
                          <a:pt x="54175" y="133809"/>
                          <a:pt x="52496" y="128212"/>
                          <a:pt x="51545" y="122672"/>
                        </a:cubicBezTo>
                        <a:cubicBezTo>
                          <a:pt x="45221" y="127429"/>
                          <a:pt x="37386" y="129779"/>
                          <a:pt x="29719" y="129220"/>
                        </a:cubicBezTo>
                        <a:cubicBezTo>
                          <a:pt x="26193" y="128940"/>
                          <a:pt x="22667" y="128100"/>
                          <a:pt x="19365" y="126533"/>
                        </a:cubicBezTo>
                        <a:cubicBezTo>
                          <a:pt x="6773" y="120657"/>
                          <a:pt x="-1286" y="105658"/>
                          <a:pt x="169" y="90884"/>
                        </a:cubicBezTo>
                        <a:cubicBezTo>
                          <a:pt x="505" y="88757"/>
                          <a:pt x="2128" y="87302"/>
                          <a:pt x="4255" y="87414"/>
                        </a:cubicBezTo>
                        <a:close/>
                      </a:path>
                    </a:pathLst>
                  </a:custGeom>
                  <a:solidFill>
                    <a:srgbClr val="FFDEBF">
                      <a:alpha val="89000"/>
                    </a:srgbClr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aphic 6">
                  <a:extLst>
                    <a:ext uri="{FF2B5EF4-FFF2-40B4-BE49-F238E27FC236}">
                      <a16:creationId xmlns:a16="http://schemas.microsoft.com/office/drawing/2014/main" id="{E5BB8F8B-CF1D-7048-0401-5931EFEA0B93}"/>
                    </a:ext>
                  </a:extLst>
                </p:cNvPr>
                <p:cNvGrpSpPr/>
                <p:nvPr/>
              </p:nvGrpSpPr>
              <p:grpSpPr>
                <a:xfrm>
                  <a:off x="6631592" y="3827548"/>
                  <a:ext cx="1908364" cy="2891909"/>
                  <a:chOff x="6631592" y="3827548"/>
                  <a:chExt cx="1908364" cy="2891909"/>
                </a:xfrm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84E1ED6C-4249-2C48-4CC0-E7F5352371A8}"/>
                      </a:ext>
                    </a:extLst>
                  </p:cNvPr>
                  <p:cNvSpPr/>
                  <p:nvPr/>
                </p:nvSpPr>
                <p:spPr>
                  <a:xfrm>
                    <a:off x="7081098" y="4903929"/>
                    <a:ext cx="413946" cy="251058"/>
                  </a:xfrm>
                  <a:custGeom>
                    <a:avLst/>
                    <a:gdLst>
                      <a:gd name="connsiteX0" fmla="*/ 374629 w 413946"/>
                      <a:gd name="connsiteY0" fmla="*/ 125193 h 251058"/>
                      <a:gd name="connsiteX1" fmla="*/ 89432 w 413946"/>
                      <a:gd name="connsiteY1" fmla="*/ 0 h 251058"/>
                      <a:gd name="connsiteX2" fmla="*/ 0 w 413946"/>
                      <a:gd name="connsiteY2" fmla="*/ 104263 h 251058"/>
                      <a:gd name="connsiteX3" fmla="*/ 321798 w 413946"/>
                      <a:gd name="connsiteY3" fmla="*/ 245518 h 251058"/>
                      <a:gd name="connsiteX4" fmla="*/ 348158 w 413946"/>
                      <a:gd name="connsiteY4" fmla="*/ 251059 h 251058"/>
                      <a:gd name="connsiteX5" fmla="*/ 408376 w 413946"/>
                      <a:gd name="connsiteY5" fmla="*/ 211715 h 251058"/>
                      <a:gd name="connsiteX6" fmla="*/ 374629 w 413946"/>
                      <a:gd name="connsiteY6" fmla="*/ 125193 h 2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13946" h="251058">
                        <a:moveTo>
                          <a:pt x="374629" y="125193"/>
                        </a:moveTo>
                        <a:lnTo>
                          <a:pt x="89432" y="0"/>
                        </a:lnTo>
                        <a:cubicBezTo>
                          <a:pt x="66374" y="39903"/>
                          <a:pt x="35706" y="75721"/>
                          <a:pt x="0" y="104263"/>
                        </a:cubicBezTo>
                        <a:lnTo>
                          <a:pt x="321798" y="245518"/>
                        </a:lnTo>
                        <a:cubicBezTo>
                          <a:pt x="330417" y="249268"/>
                          <a:pt x="339371" y="251059"/>
                          <a:pt x="348158" y="251059"/>
                        </a:cubicBezTo>
                        <a:cubicBezTo>
                          <a:pt x="373454" y="251059"/>
                          <a:pt x="397575" y="236396"/>
                          <a:pt x="408376" y="211715"/>
                        </a:cubicBezTo>
                        <a:cubicBezTo>
                          <a:pt x="422983" y="178584"/>
                          <a:pt x="407872" y="139800"/>
                          <a:pt x="374629" y="125193"/>
                        </a:cubicBezTo>
                        <a:close/>
                      </a:path>
                    </a:pathLst>
                  </a:custGeom>
                  <a:solidFill>
                    <a:srgbClr val="FFDEBF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9" name="Graphic 6">
                    <a:extLst>
                      <a:ext uri="{FF2B5EF4-FFF2-40B4-BE49-F238E27FC236}">
                        <a16:creationId xmlns:a16="http://schemas.microsoft.com/office/drawing/2014/main" id="{1970ACE5-7B10-C332-4844-1E0E23E53D4C}"/>
                      </a:ext>
                    </a:extLst>
                  </p:cNvPr>
                  <p:cNvGrpSpPr/>
                  <p:nvPr/>
                </p:nvGrpSpPr>
                <p:grpSpPr>
                  <a:xfrm>
                    <a:off x="7094137" y="4897997"/>
                    <a:ext cx="365170" cy="258655"/>
                    <a:chOff x="7094137" y="4897997"/>
                    <a:chExt cx="365170" cy="258655"/>
                  </a:xfrm>
                </p:grpSpPr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431CB610-532B-B35D-A482-84E228A95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4137" y="4897997"/>
                      <a:ext cx="365170" cy="258655"/>
                    </a:xfrm>
                    <a:custGeom>
                      <a:avLst/>
                      <a:gdLst>
                        <a:gd name="connsiteX0" fmla="*/ 69956 w 365170"/>
                        <a:gd name="connsiteY0" fmla="*/ 0 h 258655"/>
                        <a:gd name="connsiteX1" fmla="*/ 0 w 365170"/>
                        <a:gd name="connsiteY1" fmla="*/ 182949 h 258655"/>
                        <a:gd name="connsiteX2" fmla="*/ 260069 w 365170"/>
                        <a:gd name="connsiteY2" fmla="*/ 258278 h 258655"/>
                        <a:gd name="connsiteX3" fmla="*/ 365171 w 365170"/>
                        <a:gd name="connsiteY3" fmla="*/ 113945 h 258655"/>
                        <a:gd name="connsiteX4" fmla="*/ 69956 w 365170"/>
                        <a:gd name="connsiteY4" fmla="*/ 0 h 2586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5170" h="258655">
                          <a:moveTo>
                            <a:pt x="69956" y="0"/>
                          </a:moveTo>
                          <a:lnTo>
                            <a:pt x="0" y="182949"/>
                          </a:lnTo>
                          <a:cubicBezTo>
                            <a:pt x="0" y="182949"/>
                            <a:pt x="206287" y="249324"/>
                            <a:pt x="260069" y="258278"/>
                          </a:cubicBezTo>
                          <a:cubicBezTo>
                            <a:pt x="313907" y="267232"/>
                            <a:pt x="365171" y="113945"/>
                            <a:pt x="365171" y="113945"/>
                          </a:cubicBezTo>
                          <a:lnTo>
                            <a:pt x="69956" y="0"/>
                          </a:lnTo>
                          <a:close/>
                        </a:path>
                      </a:pathLst>
                    </a:custGeom>
                    <a:solidFill>
                      <a:srgbClr val="F79239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83035C3F-8100-32B4-4495-99FD7F390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94137" y="4897997"/>
                      <a:ext cx="107564" cy="195037"/>
                    </a:xfrm>
                    <a:custGeom>
                      <a:avLst/>
                      <a:gdLst>
                        <a:gd name="connsiteX0" fmla="*/ 69956 w 107564"/>
                        <a:gd name="connsiteY0" fmla="*/ 0 h 195037"/>
                        <a:gd name="connsiteX1" fmla="*/ 0 w 107564"/>
                        <a:gd name="connsiteY1" fmla="*/ 182949 h 195037"/>
                        <a:gd name="connsiteX2" fmla="*/ 38056 w 107564"/>
                        <a:gd name="connsiteY2" fmla="*/ 195038 h 195037"/>
                        <a:gd name="connsiteX3" fmla="*/ 107565 w 107564"/>
                        <a:gd name="connsiteY3" fmla="*/ 14495 h 195037"/>
                        <a:gd name="connsiteX4" fmla="*/ 69956 w 107564"/>
                        <a:gd name="connsiteY4" fmla="*/ 0 h 195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564" h="195037">
                          <a:moveTo>
                            <a:pt x="69956" y="0"/>
                          </a:moveTo>
                          <a:lnTo>
                            <a:pt x="0" y="182949"/>
                          </a:lnTo>
                          <a:cubicBezTo>
                            <a:pt x="0" y="182949"/>
                            <a:pt x="15055" y="187818"/>
                            <a:pt x="38056" y="195038"/>
                          </a:cubicBezTo>
                          <a:lnTo>
                            <a:pt x="107565" y="14495"/>
                          </a:lnTo>
                          <a:lnTo>
                            <a:pt x="69956" y="0"/>
                          </a:ln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5952654A-7654-958B-3807-7AD3281BCB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2058" y="4932248"/>
                      <a:ext cx="125193" cy="192687"/>
                    </a:xfrm>
                    <a:custGeom>
                      <a:avLst/>
                      <a:gdLst>
                        <a:gd name="connsiteX0" fmla="*/ 70796 w 125193"/>
                        <a:gd name="connsiteY0" fmla="*/ 0 h 192687"/>
                        <a:gd name="connsiteX1" fmla="*/ 0 w 125193"/>
                        <a:gd name="connsiteY1" fmla="*/ 176289 h 192687"/>
                        <a:gd name="connsiteX2" fmla="*/ 54174 w 125193"/>
                        <a:gd name="connsiteY2" fmla="*/ 192687 h 192687"/>
                        <a:gd name="connsiteX3" fmla="*/ 125193 w 125193"/>
                        <a:gd name="connsiteY3" fmla="*/ 21043 h 192687"/>
                        <a:gd name="connsiteX4" fmla="*/ 70796 w 125193"/>
                        <a:gd name="connsiteY4" fmla="*/ 0 h 1926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193" h="192687">
                          <a:moveTo>
                            <a:pt x="70796" y="0"/>
                          </a:moveTo>
                          <a:cubicBezTo>
                            <a:pt x="49025" y="59435"/>
                            <a:pt x="25016" y="118646"/>
                            <a:pt x="0" y="176289"/>
                          </a:cubicBezTo>
                          <a:cubicBezTo>
                            <a:pt x="17293" y="181606"/>
                            <a:pt x="35818" y="187259"/>
                            <a:pt x="54174" y="192687"/>
                          </a:cubicBezTo>
                          <a:cubicBezTo>
                            <a:pt x="76336" y="135379"/>
                            <a:pt x="101744" y="79358"/>
                            <a:pt x="125193" y="21043"/>
                          </a:cubicBezTo>
                          <a:lnTo>
                            <a:pt x="70796" y="0"/>
                          </a:ln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AD08827F-FDA6-8307-7514-34689C0A68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81508" y="4973326"/>
                      <a:ext cx="130006" cy="178751"/>
                    </a:xfrm>
                    <a:custGeom>
                      <a:avLst/>
                      <a:gdLst>
                        <a:gd name="connsiteX0" fmla="*/ 77847 w 130006"/>
                        <a:gd name="connsiteY0" fmla="*/ 0 h 178751"/>
                        <a:gd name="connsiteX1" fmla="*/ 0 w 130006"/>
                        <a:gd name="connsiteY1" fmla="*/ 164761 h 178751"/>
                        <a:gd name="connsiteX2" fmla="*/ 55125 w 130006"/>
                        <a:gd name="connsiteY2" fmla="*/ 178752 h 178751"/>
                        <a:gd name="connsiteX3" fmla="*/ 130007 w 130006"/>
                        <a:gd name="connsiteY3" fmla="*/ 20147 h 178751"/>
                        <a:gd name="connsiteX4" fmla="*/ 77847 w 130006"/>
                        <a:gd name="connsiteY4" fmla="*/ 0 h 178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0006" h="178751">
                          <a:moveTo>
                            <a:pt x="77847" y="0"/>
                          </a:moveTo>
                          <a:cubicBezTo>
                            <a:pt x="50536" y="53950"/>
                            <a:pt x="22050" y="108124"/>
                            <a:pt x="0" y="164761"/>
                          </a:cubicBezTo>
                          <a:cubicBezTo>
                            <a:pt x="18692" y="170021"/>
                            <a:pt x="41134" y="175338"/>
                            <a:pt x="55125" y="178752"/>
                          </a:cubicBezTo>
                          <a:cubicBezTo>
                            <a:pt x="79470" y="124746"/>
                            <a:pt x="99785" y="70572"/>
                            <a:pt x="130007" y="20147"/>
                          </a:cubicBezTo>
                          <a:lnTo>
                            <a:pt x="77847" y="0"/>
                          </a:ln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0" name="Graphic 6">
                    <a:extLst>
                      <a:ext uri="{FF2B5EF4-FFF2-40B4-BE49-F238E27FC236}">
                        <a16:creationId xmlns:a16="http://schemas.microsoft.com/office/drawing/2014/main" id="{EF00B0FF-2834-0726-725B-D1FA05265A6B}"/>
                      </a:ext>
                    </a:extLst>
                  </p:cNvPr>
                  <p:cNvGrpSpPr/>
                  <p:nvPr/>
                </p:nvGrpSpPr>
                <p:grpSpPr>
                  <a:xfrm>
                    <a:off x="6631592" y="5891598"/>
                    <a:ext cx="591712" cy="666894"/>
                    <a:chOff x="6631592" y="5891598"/>
                    <a:chExt cx="591712" cy="666894"/>
                  </a:xfrm>
                </p:grpSpPr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23535282-AAF6-AEDB-C0A0-12E7709649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7977" y="6338589"/>
                      <a:ext cx="137617" cy="80261"/>
                    </a:xfrm>
                    <a:custGeom>
                      <a:avLst/>
                      <a:gdLst>
                        <a:gd name="connsiteX0" fmla="*/ 44604 w 137617"/>
                        <a:gd name="connsiteY0" fmla="*/ 79526 h 80261"/>
                        <a:gd name="connsiteX1" fmla="*/ 137618 w 137617"/>
                        <a:gd name="connsiteY1" fmla="*/ 35594 h 80261"/>
                        <a:gd name="connsiteX2" fmla="*/ 73818 w 137617"/>
                        <a:gd name="connsiteY2" fmla="*/ 0 h 80261"/>
                        <a:gd name="connsiteX3" fmla="*/ 0 w 137617"/>
                        <a:gd name="connsiteY3" fmla="*/ 52495 h 80261"/>
                        <a:gd name="connsiteX4" fmla="*/ 44604 w 137617"/>
                        <a:gd name="connsiteY4" fmla="*/ 79526 h 80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617" h="80261">
                          <a:moveTo>
                            <a:pt x="44604" y="79526"/>
                          </a:moveTo>
                          <a:cubicBezTo>
                            <a:pt x="76784" y="69117"/>
                            <a:pt x="107341" y="52999"/>
                            <a:pt x="137618" y="35594"/>
                          </a:cubicBezTo>
                          <a:cubicBezTo>
                            <a:pt x="112993" y="29885"/>
                            <a:pt x="90439" y="18077"/>
                            <a:pt x="73818" y="0"/>
                          </a:cubicBezTo>
                          <a:cubicBezTo>
                            <a:pt x="55965" y="11697"/>
                            <a:pt x="28318" y="30613"/>
                            <a:pt x="0" y="52495"/>
                          </a:cubicBezTo>
                          <a:cubicBezTo>
                            <a:pt x="7499" y="70124"/>
                            <a:pt x="23337" y="83612"/>
                            <a:pt x="44604" y="79526"/>
                          </a:cubicBezTo>
                          <a:close/>
                        </a:path>
                      </a:pathLst>
                    </a:custGeom>
                    <a:solidFill>
                      <a:srgbClr val="8C6239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45BEB375-DE14-E799-27A6-D14DBCCE70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4442" y="6365341"/>
                      <a:ext cx="351179" cy="162316"/>
                    </a:xfrm>
                    <a:custGeom>
                      <a:avLst/>
                      <a:gdLst>
                        <a:gd name="connsiteX0" fmla="*/ 351180 w 351179"/>
                        <a:gd name="connsiteY0" fmla="*/ 70404 h 162316"/>
                        <a:gd name="connsiteX1" fmla="*/ 341554 w 351179"/>
                        <a:gd name="connsiteY1" fmla="*/ 0 h 162316"/>
                        <a:gd name="connsiteX2" fmla="*/ 241153 w 351179"/>
                        <a:gd name="connsiteY2" fmla="*/ 8898 h 162316"/>
                        <a:gd name="connsiteX3" fmla="*/ 148139 w 351179"/>
                        <a:gd name="connsiteY3" fmla="*/ 52831 h 162316"/>
                        <a:gd name="connsiteX4" fmla="*/ 103535 w 351179"/>
                        <a:gd name="connsiteY4" fmla="*/ 25800 h 162316"/>
                        <a:gd name="connsiteX5" fmla="*/ 0 w 351179"/>
                        <a:gd name="connsiteY5" fmla="*/ 135435 h 162316"/>
                        <a:gd name="connsiteX6" fmla="*/ 351180 w 351179"/>
                        <a:gd name="connsiteY6" fmla="*/ 70404 h 162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51179" h="162316">
                          <a:moveTo>
                            <a:pt x="351180" y="70404"/>
                          </a:moveTo>
                          <a:cubicBezTo>
                            <a:pt x="350788" y="50984"/>
                            <a:pt x="348941" y="17909"/>
                            <a:pt x="341554" y="0"/>
                          </a:cubicBezTo>
                          <a:cubicBezTo>
                            <a:pt x="310381" y="13264"/>
                            <a:pt x="273948" y="16398"/>
                            <a:pt x="241153" y="8898"/>
                          </a:cubicBezTo>
                          <a:cubicBezTo>
                            <a:pt x="210876" y="26304"/>
                            <a:pt x="180319" y="42421"/>
                            <a:pt x="148139" y="52831"/>
                          </a:cubicBezTo>
                          <a:cubicBezTo>
                            <a:pt x="126816" y="56916"/>
                            <a:pt x="110978" y="43429"/>
                            <a:pt x="103535" y="25800"/>
                          </a:cubicBezTo>
                          <a:cubicBezTo>
                            <a:pt x="58427" y="60554"/>
                            <a:pt x="11641" y="102752"/>
                            <a:pt x="0" y="135435"/>
                          </a:cubicBezTo>
                          <a:cubicBezTo>
                            <a:pt x="111314" y="200131"/>
                            <a:pt x="241265" y="135939"/>
                            <a:pt x="351180" y="70404"/>
                          </a:cubicBezTo>
                          <a:close/>
                        </a:path>
                      </a:pathLst>
                    </a:custGeom>
                    <a:solidFill>
                      <a:srgbClr val="C69C6D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C3BCCC92-7D6C-4338-B156-5D4094181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31592" y="6435745"/>
                      <a:ext cx="354177" cy="122747"/>
                    </a:xfrm>
                    <a:custGeom>
                      <a:avLst/>
                      <a:gdLst>
                        <a:gd name="connsiteX0" fmla="*/ 2849 w 354177"/>
                        <a:gd name="connsiteY0" fmla="*/ 64975 h 122747"/>
                        <a:gd name="connsiteX1" fmla="*/ 387 w 354177"/>
                        <a:gd name="connsiteY1" fmla="*/ 84171 h 122747"/>
                        <a:gd name="connsiteX2" fmla="*/ 354141 w 354177"/>
                        <a:gd name="connsiteY2" fmla="*/ 15222 h 122747"/>
                        <a:gd name="connsiteX3" fmla="*/ 354085 w 354177"/>
                        <a:gd name="connsiteY3" fmla="*/ 0 h 122747"/>
                        <a:gd name="connsiteX4" fmla="*/ 2849 w 354177"/>
                        <a:gd name="connsiteY4" fmla="*/ 64975 h 1227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4177" h="122747">
                          <a:moveTo>
                            <a:pt x="2849" y="64975"/>
                          </a:moveTo>
                          <a:cubicBezTo>
                            <a:pt x="387" y="71859"/>
                            <a:pt x="-620" y="78295"/>
                            <a:pt x="387" y="84171"/>
                          </a:cubicBezTo>
                          <a:cubicBezTo>
                            <a:pt x="10852" y="147859"/>
                            <a:pt x="251669" y="137842"/>
                            <a:pt x="354141" y="15222"/>
                          </a:cubicBezTo>
                          <a:cubicBezTo>
                            <a:pt x="354141" y="15222"/>
                            <a:pt x="354253" y="9122"/>
                            <a:pt x="354085" y="0"/>
                          </a:cubicBezTo>
                          <a:cubicBezTo>
                            <a:pt x="244114" y="65535"/>
                            <a:pt x="114164" y="129727"/>
                            <a:pt x="2849" y="64975"/>
                          </a:cubicBezTo>
                          <a:close/>
                        </a:path>
                      </a:pathLst>
                    </a:custGeom>
                    <a:solidFill>
                      <a:srgbClr val="A87C4F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767B6EA2-46A8-F412-AF04-554CC4E31F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22549" y="5891598"/>
                      <a:ext cx="300755" cy="312623"/>
                    </a:xfrm>
                    <a:custGeom>
                      <a:avLst/>
                      <a:gdLst>
                        <a:gd name="connsiteX0" fmla="*/ 140920 w 300755"/>
                        <a:gd name="connsiteY0" fmla="*/ 311277 h 312623"/>
                        <a:gd name="connsiteX1" fmla="*/ 300755 w 300755"/>
                        <a:gd name="connsiteY1" fmla="*/ 31452 h 312623"/>
                        <a:gd name="connsiteX2" fmla="*/ 155526 w 300755"/>
                        <a:gd name="connsiteY2" fmla="*/ 0 h 312623"/>
                        <a:gd name="connsiteX3" fmla="*/ 0 w 300755"/>
                        <a:gd name="connsiteY3" fmla="*/ 272269 h 312623"/>
                        <a:gd name="connsiteX4" fmla="*/ 140920 w 300755"/>
                        <a:gd name="connsiteY4" fmla="*/ 311277 h 3126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00755" h="312623">
                          <a:moveTo>
                            <a:pt x="140920" y="311277"/>
                          </a:moveTo>
                          <a:lnTo>
                            <a:pt x="300755" y="31452"/>
                          </a:lnTo>
                          <a:lnTo>
                            <a:pt x="155526" y="0"/>
                          </a:lnTo>
                          <a:lnTo>
                            <a:pt x="0" y="272269"/>
                          </a:lnTo>
                          <a:cubicBezTo>
                            <a:pt x="37776" y="304953"/>
                            <a:pt x="90159" y="316929"/>
                            <a:pt x="140920" y="311277"/>
                          </a:cubicBezTo>
                          <a:close/>
                        </a:path>
                      </a:pathLst>
                    </a:custGeom>
                    <a:solidFill>
                      <a:srgbClr val="FDDCBE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02FF5BCC-F354-7FB8-1924-098C03918E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1850" y="6163811"/>
                      <a:ext cx="251618" cy="214376"/>
                    </a:xfrm>
                    <a:custGeom>
                      <a:avLst/>
                      <a:gdLst>
                        <a:gd name="connsiteX0" fmla="*/ 110699 w 251618"/>
                        <a:gd name="connsiteY0" fmla="*/ 0 h 214376"/>
                        <a:gd name="connsiteX1" fmla="*/ 19868 w 251618"/>
                        <a:gd name="connsiteY1" fmla="*/ 161850 h 214376"/>
                        <a:gd name="connsiteX2" fmla="*/ 0 w 251618"/>
                        <a:gd name="connsiteY2" fmla="*/ 174722 h 214376"/>
                        <a:gd name="connsiteX3" fmla="*/ 164201 w 251618"/>
                        <a:gd name="connsiteY3" fmla="*/ 201474 h 214376"/>
                        <a:gd name="connsiteX4" fmla="*/ 162466 w 251618"/>
                        <a:gd name="connsiteY4" fmla="*/ 197836 h 214376"/>
                        <a:gd name="connsiteX5" fmla="*/ 251618 w 251618"/>
                        <a:gd name="connsiteY5" fmla="*/ 39008 h 214376"/>
                        <a:gd name="connsiteX6" fmla="*/ 110699 w 251618"/>
                        <a:gd name="connsiteY6" fmla="*/ 0 h 214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1618" h="214376">
                          <a:moveTo>
                            <a:pt x="110699" y="0"/>
                          </a:moveTo>
                          <a:lnTo>
                            <a:pt x="19868" y="161850"/>
                          </a:lnTo>
                          <a:cubicBezTo>
                            <a:pt x="19868" y="161850"/>
                            <a:pt x="12200" y="166607"/>
                            <a:pt x="0" y="174722"/>
                          </a:cubicBezTo>
                          <a:cubicBezTo>
                            <a:pt x="38784" y="217032"/>
                            <a:pt x="109635" y="224699"/>
                            <a:pt x="164201" y="201474"/>
                          </a:cubicBezTo>
                          <a:cubicBezTo>
                            <a:pt x="163697" y="200186"/>
                            <a:pt x="163138" y="198899"/>
                            <a:pt x="162466" y="197836"/>
                          </a:cubicBezTo>
                          <a:lnTo>
                            <a:pt x="251618" y="39008"/>
                          </a:lnTo>
                          <a:cubicBezTo>
                            <a:pt x="200858" y="44716"/>
                            <a:pt x="148475" y="32739"/>
                            <a:pt x="110699" y="0"/>
                          </a:cubicBezTo>
                          <a:close/>
                        </a:path>
                      </a:pathLst>
                    </a:custGeom>
                    <a:solidFill>
                      <a:srgbClr val="D6ECF3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" name="Graphic 6">
                    <a:extLst>
                      <a:ext uri="{FF2B5EF4-FFF2-40B4-BE49-F238E27FC236}">
                        <a16:creationId xmlns:a16="http://schemas.microsoft.com/office/drawing/2014/main" id="{BDA6B4B4-9517-AB94-020F-B23CC02642D1}"/>
                      </a:ext>
                    </a:extLst>
                  </p:cNvPr>
                  <p:cNvGrpSpPr/>
                  <p:nvPr/>
                </p:nvGrpSpPr>
                <p:grpSpPr>
                  <a:xfrm>
                    <a:off x="7435075" y="6034700"/>
                    <a:ext cx="363304" cy="684757"/>
                    <a:chOff x="7435075" y="6034700"/>
                    <a:chExt cx="363304" cy="684757"/>
                  </a:xfrm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FDBD7CC8-853E-6CFF-743A-229060797F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5075" y="6034700"/>
                      <a:ext cx="163585" cy="300311"/>
                    </a:xfrm>
                    <a:custGeom>
                      <a:avLst/>
                      <a:gdLst>
                        <a:gd name="connsiteX0" fmla="*/ 163585 w 163585"/>
                        <a:gd name="connsiteY0" fmla="*/ 273221 h 300311"/>
                        <a:gd name="connsiteX1" fmla="*/ 144445 w 163585"/>
                        <a:gd name="connsiteY1" fmla="*/ 0 h 300311"/>
                        <a:gd name="connsiteX2" fmla="*/ 0 w 163585"/>
                        <a:gd name="connsiteY2" fmla="*/ 4141 h 300311"/>
                        <a:gd name="connsiteX3" fmla="*/ 22330 w 163585"/>
                        <a:gd name="connsiteY3" fmla="*/ 295942 h 300311"/>
                        <a:gd name="connsiteX4" fmla="*/ 163585 w 163585"/>
                        <a:gd name="connsiteY4" fmla="*/ 273221 h 300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3585" h="300311">
                          <a:moveTo>
                            <a:pt x="163585" y="273221"/>
                          </a:moveTo>
                          <a:lnTo>
                            <a:pt x="144445" y="0"/>
                          </a:lnTo>
                          <a:lnTo>
                            <a:pt x="0" y="4141"/>
                          </a:lnTo>
                          <a:lnTo>
                            <a:pt x="22330" y="295942"/>
                          </a:lnTo>
                          <a:cubicBezTo>
                            <a:pt x="70684" y="307079"/>
                            <a:pt x="120716" y="295998"/>
                            <a:pt x="163585" y="273221"/>
                          </a:cubicBezTo>
                          <a:close/>
                        </a:path>
                      </a:pathLst>
                    </a:custGeom>
                    <a:solidFill>
                      <a:srgbClr val="FDDCBE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86CFB417-92DC-37F5-E67F-625633A1A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7405" y="6307865"/>
                      <a:ext cx="155190" cy="227864"/>
                    </a:xfrm>
                    <a:custGeom>
                      <a:avLst/>
                      <a:gdLst>
                        <a:gd name="connsiteX0" fmla="*/ 0 w 155190"/>
                        <a:gd name="connsiteY0" fmla="*/ 22778 h 227864"/>
                        <a:gd name="connsiteX1" fmla="*/ 15222 w 155190"/>
                        <a:gd name="connsiteY1" fmla="*/ 207462 h 227864"/>
                        <a:gd name="connsiteX2" fmla="*/ 108292 w 155190"/>
                        <a:gd name="connsiteY2" fmla="*/ 224979 h 227864"/>
                        <a:gd name="connsiteX3" fmla="*/ 155191 w 155190"/>
                        <a:gd name="connsiteY3" fmla="*/ 191792 h 227864"/>
                        <a:gd name="connsiteX4" fmla="*/ 141199 w 155190"/>
                        <a:gd name="connsiteY4" fmla="*/ 0 h 227864"/>
                        <a:gd name="connsiteX5" fmla="*/ 0 w 155190"/>
                        <a:gd name="connsiteY5" fmla="*/ 22778 h 227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5190" h="227864">
                          <a:moveTo>
                            <a:pt x="0" y="22778"/>
                          </a:moveTo>
                          <a:lnTo>
                            <a:pt x="15222" y="207462"/>
                          </a:lnTo>
                          <a:cubicBezTo>
                            <a:pt x="40071" y="231359"/>
                            <a:pt x="78295" y="229736"/>
                            <a:pt x="108292" y="224979"/>
                          </a:cubicBezTo>
                          <a:cubicBezTo>
                            <a:pt x="127992" y="219270"/>
                            <a:pt x="144949" y="207518"/>
                            <a:pt x="155191" y="191792"/>
                          </a:cubicBezTo>
                          <a:lnTo>
                            <a:pt x="141199" y="0"/>
                          </a:lnTo>
                          <a:cubicBezTo>
                            <a:pt x="98386" y="22834"/>
                            <a:pt x="48354" y="33915"/>
                            <a:pt x="0" y="22778"/>
                          </a:cubicBezTo>
                          <a:close/>
                        </a:path>
                      </a:pathLst>
                    </a:custGeom>
                    <a:solidFill>
                      <a:srgbClr val="D6ECF3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C75F77F5-4152-95EB-71E3-D763FF261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71126" y="6499712"/>
                      <a:ext cx="142206" cy="86226"/>
                    </a:xfrm>
                    <a:custGeom>
                      <a:avLst/>
                      <a:gdLst>
                        <a:gd name="connsiteX0" fmla="*/ 117191 w 142206"/>
                        <a:gd name="connsiteY0" fmla="*/ 85962 h 86226"/>
                        <a:gd name="connsiteX1" fmla="*/ 142207 w 142206"/>
                        <a:gd name="connsiteY1" fmla="*/ 62345 h 86226"/>
                        <a:gd name="connsiteX2" fmla="*/ 41638 w 142206"/>
                        <a:gd name="connsiteY2" fmla="*/ 1175 h 86226"/>
                        <a:gd name="connsiteX3" fmla="*/ 41526 w 142206"/>
                        <a:gd name="connsiteY3" fmla="*/ 0 h 86226"/>
                        <a:gd name="connsiteX4" fmla="*/ 0 w 142206"/>
                        <a:gd name="connsiteY4" fmla="*/ 31396 h 86226"/>
                        <a:gd name="connsiteX5" fmla="*/ 117191 w 142206"/>
                        <a:gd name="connsiteY5" fmla="*/ 85962 h 862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2206" h="86226">
                          <a:moveTo>
                            <a:pt x="117191" y="85962"/>
                          </a:moveTo>
                          <a:cubicBezTo>
                            <a:pt x="129951" y="86410"/>
                            <a:pt x="137450" y="75385"/>
                            <a:pt x="142207" y="62345"/>
                          </a:cubicBezTo>
                          <a:cubicBezTo>
                            <a:pt x="95476" y="29773"/>
                            <a:pt x="41638" y="1175"/>
                            <a:pt x="41638" y="1175"/>
                          </a:cubicBezTo>
                          <a:lnTo>
                            <a:pt x="41526" y="0"/>
                          </a:lnTo>
                          <a:cubicBezTo>
                            <a:pt x="32180" y="14327"/>
                            <a:pt x="17349" y="25184"/>
                            <a:pt x="0" y="31396"/>
                          </a:cubicBezTo>
                          <a:cubicBezTo>
                            <a:pt x="39119" y="52775"/>
                            <a:pt x="72475" y="89712"/>
                            <a:pt x="117191" y="85962"/>
                          </a:cubicBezTo>
                          <a:close/>
                        </a:path>
                      </a:pathLst>
                    </a:custGeom>
                    <a:solidFill>
                      <a:srgbClr val="8C6239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11ECE1D-D0F0-0C16-890B-3C164549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6472" y="6607669"/>
                      <a:ext cx="331908" cy="111788"/>
                    </a:xfrm>
                    <a:custGeom>
                      <a:avLst/>
                      <a:gdLst>
                        <a:gd name="connsiteX0" fmla="*/ 284861 w 331908"/>
                        <a:gd name="connsiteY0" fmla="*/ 81429 h 111788"/>
                        <a:gd name="connsiteX1" fmla="*/ 0 w 331908"/>
                        <a:gd name="connsiteY1" fmla="*/ 0 h 111788"/>
                        <a:gd name="connsiteX2" fmla="*/ 13711 w 331908"/>
                        <a:gd name="connsiteY2" fmla="*/ 31732 h 111788"/>
                        <a:gd name="connsiteX3" fmla="*/ 321798 w 331908"/>
                        <a:gd name="connsiteY3" fmla="*/ 97771 h 111788"/>
                        <a:gd name="connsiteX4" fmla="*/ 321071 w 331908"/>
                        <a:gd name="connsiteY4" fmla="*/ 31956 h 111788"/>
                        <a:gd name="connsiteX5" fmla="*/ 284861 w 331908"/>
                        <a:gd name="connsiteY5" fmla="*/ 81429 h 111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1908" h="111788">
                          <a:moveTo>
                            <a:pt x="284861" y="81429"/>
                          </a:moveTo>
                          <a:cubicBezTo>
                            <a:pt x="174834" y="118142"/>
                            <a:pt x="76280" y="51432"/>
                            <a:pt x="0" y="0"/>
                          </a:cubicBezTo>
                          <a:cubicBezTo>
                            <a:pt x="2183" y="12480"/>
                            <a:pt x="6380" y="23785"/>
                            <a:pt x="13711" y="31732"/>
                          </a:cubicBezTo>
                          <a:cubicBezTo>
                            <a:pt x="44212" y="64807"/>
                            <a:pt x="246637" y="143718"/>
                            <a:pt x="321798" y="97771"/>
                          </a:cubicBezTo>
                          <a:cubicBezTo>
                            <a:pt x="321798" y="97771"/>
                            <a:pt x="345024" y="81653"/>
                            <a:pt x="321071" y="31956"/>
                          </a:cubicBezTo>
                          <a:cubicBezTo>
                            <a:pt x="311109" y="48186"/>
                            <a:pt x="304673" y="74825"/>
                            <a:pt x="284861" y="81429"/>
                          </a:cubicBezTo>
                          <a:close/>
                        </a:path>
                      </a:pathLst>
                    </a:custGeom>
                    <a:solidFill>
                      <a:srgbClr val="A87C4F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1E20CBF0-5EDA-266D-45C8-E35F84E362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64463" y="6515327"/>
                      <a:ext cx="323079" cy="184316"/>
                    </a:xfrm>
                    <a:custGeom>
                      <a:avLst/>
                      <a:gdLst>
                        <a:gd name="connsiteX0" fmla="*/ 248870 w 323079"/>
                        <a:gd name="connsiteY0" fmla="*/ 46731 h 184316"/>
                        <a:gd name="connsiteX1" fmla="*/ 223854 w 323079"/>
                        <a:gd name="connsiteY1" fmla="*/ 70348 h 184316"/>
                        <a:gd name="connsiteX2" fmla="*/ 106608 w 323079"/>
                        <a:gd name="connsiteY2" fmla="*/ 15782 h 184316"/>
                        <a:gd name="connsiteX3" fmla="*/ 101235 w 323079"/>
                        <a:gd name="connsiteY3" fmla="*/ 17517 h 184316"/>
                        <a:gd name="connsiteX4" fmla="*/ 8165 w 323079"/>
                        <a:gd name="connsiteY4" fmla="*/ 0 h 184316"/>
                        <a:gd name="connsiteX5" fmla="*/ 8333 w 323079"/>
                        <a:gd name="connsiteY5" fmla="*/ 1567 h 184316"/>
                        <a:gd name="connsiteX6" fmla="*/ 2009 w 323079"/>
                        <a:gd name="connsiteY6" fmla="*/ 92342 h 184316"/>
                        <a:gd name="connsiteX7" fmla="*/ 286871 w 323079"/>
                        <a:gd name="connsiteY7" fmla="*/ 173771 h 184316"/>
                        <a:gd name="connsiteX8" fmla="*/ 323080 w 323079"/>
                        <a:gd name="connsiteY8" fmla="*/ 124298 h 184316"/>
                        <a:gd name="connsiteX9" fmla="*/ 310152 w 323079"/>
                        <a:gd name="connsiteY9" fmla="*/ 101464 h 184316"/>
                        <a:gd name="connsiteX10" fmla="*/ 248870 w 323079"/>
                        <a:gd name="connsiteY10" fmla="*/ 46731 h 1843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23079" h="184316">
                          <a:moveTo>
                            <a:pt x="248870" y="46731"/>
                          </a:moveTo>
                          <a:cubicBezTo>
                            <a:pt x="244113" y="59770"/>
                            <a:pt x="236614" y="70796"/>
                            <a:pt x="223854" y="70348"/>
                          </a:cubicBezTo>
                          <a:cubicBezTo>
                            <a:pt x="179138" y="74097"/>
                            <a:pt x="145727" y="37161"/>
                            <a:pt x="106608" y="15782"/>
                          </a:cubicBezTo>
                          <a:cubicBezTo>
                            <a:pt x="104817" y="16342"/>
                            <a:pt x="103026" y="16957"/>
                            <a:pt x="101235" y="17517"/>
                          </a:cubicBezTo>
                          <a:cubicBezTo>
                            <a:pt x="71238" y="22274"/>
                            <a:pt x="32958" y="23953"/>
                            <a:pt x="8165" y="0"/>
                          </a:cubicBezTo>
                          <a:lnTo>
                            <a:pt x="8333" y="1567"/>
                          </a:lnTo>
                          <a:cubicBezTo>
                            <a:pt x="8333" y="1567"/>
                            <a:pt x="-4930" y="53111"/>
                            <a:pt x="2009" y="92342"/>
                          </a:cubicBezTo>
                          <a:cubicBezTo>
                            <a:pt x="78289" y="143774"/>
                            <a:pt x="176844" y="210428"/>
                            <a:pt x="286871" y="173771"/>
                          </a:cubicBezTo>
                          <a:cubicBezTo>
                            <a:pt x="306682" y="167167"/>
                            <a:pt x="313118" y="140528"/>
                            <a:pt x="323080" y="124298"/>
                          </a:cubicBezTo>
                          <a:cubicBezTo>
                            <a:pt x="319722" y="117302"/>
                            <a:pt x="315525" y="109803"/>
                            <a:pt x="310152" y="101464"/>
                          </a:cubicBezTo>
                          <a:cubicBezTo>
                            <a:pt x="299463" y="84899"/>
                            <a:pt x="275342" y="65199"/>
                            <a:pt x="248870" y="46731"/>
                          </a:cubicBezTo>
                          <a:close/>
                        </a:path>
                      </a:pathLst>
                    </a:custGeom>
                    <a:solidFill>
                      <a:srgbClr val="C69C6D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04FEF57D-72F3-3150-783C-94D7CC0A7E8C}"/>
                      </a:ext>
                    </a:extLst>
                  </p:cNvPr>
                  <p:cNvSpPr/>
                  <p:nvPr/>
                </p:nvSpPr>
                <p:spPr>
                  <a:xfrm>
                    <a:off x="7000452" y="5552618"/>
                    <a:ext cx="621219" cy="569096"/>
                  </a:xfrm>
                  <a:custGeom>
                    <a:avLst/>
                    <a:gdLst>
                      <a:gd name="connsiteX0" fmla="*/ 192799 w 621219"/>
                      <a:gd name="connsiteY0" fmla="*/ 0 h 569096"/>
                      <a:gd name="connsiteX1" fmla="*/ 0 w 621219"/>
                      <a:gd name="connsiteY1" fmla="*/ 394105 h 569096"/>
                      <a:gd name="connsiteX2" fmla="*/ 98330 w 621219"/>
                      <a:gd name="connsiteY2" fmla="*/ 475926 h 569096"/>
                      <a:gd name="connsiteX3" fmla="*/ 194310 w 621219"/>
                      <a:gd name="connsiteY3" fmla="*/ 503572 h 569096"/>
                      <a:gd name="connsiteX4" fmla="*/ 359407 w 621219"/>
                      <a:gd name="connsiteY4" fmla="*/ 250891 h 569096"/>
                      <a:gd name="connsiteX5" fmla="*/ 387893 w 621219"/>
                      <a:gd name="connsiteY5" fmla="*/ 544986 h 569096"/>
                      <a:gd name="connsiteX6" fmla="*/ 505307 w 621219"/>
                      <a:gd name="connsiteY6" fmla="*/ 567652 h 569096"/>
                      <a:gd name="connsiteX7" fmla="*/ 614439 w 621219"/>
                      <a:gd name="connsiteY7" fmla="*/ 545770 h 569096"/>
                      <a:gd name="connsiteX8" fmla="*/ 620987 w 621219"/>
                      <a:gd name="connsiteY8" fmla="*/ 124690 h 569096"/>
                      <a:gd name="connsiteX9" fmla="*/ 192799 w 621219"/>
                      <a:gd name="connsiteY9" fmla="*/ 0 h 569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21219" h="569096">
                        <a:moveTo>
                          <a:pt x="192799" y="0"/>
                        </a:moveTo>
                        <a:lnTo>
                          <a:pt x="0" y="394105"/>
                        </a:lnTo>
                        <a:cubicBezTo>
                          <a:pt x="0" y="394105"/>
                          <a:pt x="44716" y="449174"/>
                          <a:pt x="98330" y="475926"/>
                        </a:cubicBezTo>
                        <a:cubicBezTo>
                          <a:pt x="147468" y="500494"/>
                          <a:pt x="194310" y="503572"/>
                          <a:pt x="194310" y="503572"/>
                        </a:cubicBezTo>
                        <a:cubicBezTo>
                          <a:pt x="194310" y="503572"/>
                          <a:pt x="333551" y="245798"/>
                          <a:pt x="359407" y="250891"/>
                        </a:cubicBezTo>
                        <a:cubicBezTo>
                          <a:pt x="385262" y="255984"/>
                          <a:pt x="387893" y="544986"/>
                          <a:pt x="387893" y="544986"/>
                        </a:cubicBezTo>
                        <a:cubicBezTo>
                          <a:pt x="380729" y="540397"/>
                          <a:pt x="424382" y="576662"/>
                          <a:pt x="505307" y="567652"/>
                        </a:cubicBezTo>
                        <a:cubicBezTo>
                          <a:pt x="572521" y="560097"/>
                          <a:pt x="614439" y="545770"/>
                          <a:pt x="614439" y="545770"/>
                        </a:cubicBezTo>
                        <a:cubicBezTo>
                          <a:pt x="614439" y="545770"/>
                          <a:pt x="609346" y="167055"/>
                          <a:pt x="620987" y="124690"/>
                        </a:cubicBezTo>
                        <a:cubicBezTo>
                          <a:pt x="632795" y="82436"/>
                          <a:pt x="192799" y="0"/>
                          <a:pt x="192799" y="0"/>
                        </a:cubicBezTo>
                        <a:close/>
                      </a:path>
                    </a:pathLst>
                  </a:custGeom>
                  <a:solidFill>
                    <a:srgbClr val="805342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" name="Graphic 6">
                    <a:extLst>
                      <a:ext uri="{FF2B5EF4-FFF2-40B4-BE49-F238E27FC236}">
                        <a16:creationId xmlns:a16="http://schemas.microsoft.com/office/drawing/2014/main" id="{FACE4AD7-30A6-7E52-5A39-EB95914E0052}"/>
                      </a:ext>
                    </a:extLst>
                  </p:cNvPr>
                  <p:cNvGrpSpPr/>
                  <p:nvPr/>
                </p:nvGrpSpPr>
                <p:grpSpPr>
                  <a:xfrm>
                    <a:off x="7698718" y="5103796"/>
                    <a:ext cx="841238" cy="662976"/>
                    <a:chOff x="7698718" y="5103796"/>
                    <a:chExt cx="841238" cy="662976"/>
                  </a:xfrm>
                </p:grpSpPr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C9BD4AEE-6443-0D9F-27B9-240C70F3B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4871" y="5245483"/>
                      <a:ext cx="715085" cy="521289"/>
                    </a:xfrm>
                    <a:custGeom>
                      <a:avLst/>
                      <a:gdLst>
                        <a:gd name="connsiteX0" fmla="*/ 0 w 715085"/>
                        <a:gd name="connsiteY0" fmla="*/ 98666 h 521289"/>
                        <a:gd name="connsiteX1" fmla="*/ 404962 w 715085"/>
                        <a:gd name="connsiteY1" fmla="*/ 408264 h 521289"/>
                        <a:gd name="connsiteX2" fmla="*/ 474750 w 715085"/>
                        <a:gd name="connsiteY2" fmla="*/ 466299 h 521289"/>
                        <a:gd name="connsiteX3" fmla="*/ 552262 w 715085"/>
                        <a:gd name="connsiteY3" fmla="*/ 518795 h 521289"/>
                        <a:gd name="connsiteX4" fmla="*/ 504132 w 715085"/>
                        <a:gd name="connsiteY4" fmla="*/ 397295 h 521289"/>
                        <a:gd name="connsiteX5" fmla="*/ 513030 w 715085"/>
                        <a:gd name="connsiteY5" fmla="*/ 389236 h 521289"/>
                        <a:gd name="connsiteX6" fmla="*/ 664639 w 715085"/>
                        <a:gd name="connsiteY6" fmla="*/ 416323 h 521289"/>
                        <a:gd name="connsiteX7" fmla="*/ 636489 w 715085"/>
                        <a:gd name="connsiteY7" fmla="*/ 387613 h 521289"/>
                        <a:gd name="connsiteX8" fmla="*/ 710922 w 715085"/>
                        <a:gd name="connsiteY8" fmla="*/ 355321 h 521289"/>
                        <a:gd name="connsiteX9" fmla="*/ 663184 w 715085"/>
                        <a:gd name="connsiteY9" fmla="*/ 344576 h 521289"/>
                        <a:gd name="connsiteX10" fmla="*/ 702136 w 715085"/>
                        <a:gd name="connsiteY10" fmla="*/ 296950 h 521289"/>
                        <a:gd name="connsiteX11" fmla="*/ 470385 w 715085"/>
                        <a:gd name="connsiteY11" fmla="*/ 308311 h 521289"/>
                        <a:gd name="connsiteX12" fmla="*/ 58819 w 715085"/>
                        <a:gd name="connsiteY12" fmla="*/ 0 h 521289"/>
                        <a:gd name="connsiteX13" fmla="*/ 0 w 715085"/>
                        <a:gd name="connsiteY13" fmla="*/ 98666 h 5212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15085" h="521289">
                          <a:moveTo>
                            <a:pt x="0" y="98666"/>
                          </a:moveTo>
                          <a:cubicBezTo>
                            <a:pt x="0" y="98666"/>
                            <a:pt x="386494" y="361253"/>
                            <a:pt x="404962" y="408264"/>
                          </a:cubicBezTo>
                          <a:cubicBezTo>
                            <a:pt x="423375" y="455219"/>
                            <a:pt x="474750" y="466299"/>
                            <a:pt x="474750" y="466299"/>
                          </a:cubicBezTo>
                          <a:cubicBezTo>
                            <a:pt x="474750" y="466299"/>
                            <a:pt x="522041" y="535080"/>
                            <a:pt x="552262" y="518795"/>
                          </a:cubicBezTo>
                          <a:cubicBezTo>
                            <a:pt x="582483" y="502453"/>
                            <a:pt x="496521" y="412685"/>
                            <a:pt x="504132" y="397295"/>
                          </a:cubicBezTo>
                          <a:cubicBezTo>
                            <a:pt x="505587" y="394385"/>
                            <a:pt x="508777" y="391642"/>
                            <a:pt x="513030" y="389236"/>
                          </a:cubicBezTo>
                          <a:cubicBezTo>
                            <a:pt x="518739" y="391083"/>
                            <a:pt x="659211" y="435407"/>
                            <a:pt x="664639" y="416323"/>
                          </a:cubicBezTo>
                          <a:cubicBezTo>
                            <a:pt x="667326" y="407089"/>
                            <a:pt x="652663" y="396399"/>
                            <a:pt x="636489" y="387613"/>
                          </a:cubicBezTo>
                          <a:cubicBezTo>
                            <a:pt x="679638" y="382296"/>
                            <a:pt x="712097" y="368473"/>
                            <a:pt x="710922" y="355321"/>
                          </a:cubicBezTo>
                          <a:cubicBezTo>
                            <a:pt x="709915" y="344464"/>
                            <a:pt x="687921" y="342897"/>
                            <a:pt x="663184" y="344576"/>
                          </a:cubicBezTo>
                          <a:cubicBezTo>
                            <a:pt x="716407" y="320343"/>
                            <a:pt x="727376" y="294096"/>
                            <a:pt x="702136" y="296950"/>
                          </a:cubicBezTo>
                          <a:cubicBezTo>
                            <a:pt x="665870" y="301091"/>
                            <a:pt x="470385" y="308311"/>
                            <a:pt x="470385" y="308311"/>
                          </a:cubicBezTo>
                          <a:lnTo>
                            <a:pt x="58819" y="0"/>
                          </a:lnTo>
                          <a:lnTo>
                            <a:pt x="0" y="98666"/>
                          </a:lnTo>
                          <a:close/>
                        </a:path>
                      </a:pathLst>
                    </a:custGeom>
                    <a:solidFill>
                      <a:srgbClr val="FFDEBF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Freeform: Shape 63">
                      <a:extLst>
                        <a:ext uri="{FF2B5EF4-FFF2-40B4-BE49-F238E27FC236}">
                          <a16:creationId xmlns:a16="http://schemas.microsoft.com/office/drawing/2014/main" id="{46A177C7-8F24-BF62-C32A-9346E7018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4871" y="5245595"/>
                      <a:ext cx="133848" cy="165320"/>
                    </a:xfrm>
                    <a:custGeom>
                      <a:avLst/>
                      <a:gdLst>
                        <a:gd name="connsiteX0" fmla="*/ 133532 w 133848"/>
                        <a:gd name="connsiteY0" fmla="*/ 55909 h 165320"/>
                        <a:gd name="connsiteX1" fmla="*/ 58875 w 133848"/>
                        <a:gd name="connsiteY1" fmla="*/ 0 h 165320"/>
                        <a:gd name="connsiteX2" fmla="*/ 0 w 133848"/>
                        <a:gd name="connsiteY2" fmla="*/ 98610 h 165320"/>
                        <a:gd name="connsiteX3" fmla="*/ 96428 w 133848"/>
                        <a:gd name="connsiteY3" fmla="*/ 165320 h 165320"/>
                        <a:gd name="connsiteX4" fmla="*/ 133532 w 133848"/>
                        <a:gd name="connsiteY4" fmla="*/ 55909 h 165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848" h="165320">
                          <a:moveTo>
                            <a:pt x="133532" y="55909"/>
                          </a:moveTo>
                          <a:lnTo>
                            <a:pt x="58875" y="0"/>
                          </a:lnTo>
                          <a:lnTo>
                            <a:pt x="0" y="98610"/>
                          </a:lnTo>
                          <a:cubicBezTo>
                            <a:pt x="0" y="98610"/>
                            <a:pt x="40742" y="126313"/>
                            <a:pt x="96428" y="165320"/>
                          </a:cubicBezTo>
                          <a:cubicBezTo>
                            <a:pt x="120940" y="133588"/>
                            <a:pt x="136275" y="97099"/>
                            <a:pt x="133532" y="55909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4D9FB4F7-66E8-15A7-D68E-7DCAC9ED2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8978" y="5549205"/>
                      <a:ext cx="210844" cy="117362"/>
                    </a:xfrm>
                    <a:custGeom>
                      <a:avLst/>
                      <a:gdLst>
                        <a:gd name="connsiteX0" fmla="*/ 163386 w 210844"/>
                        <a:gd name="connsiteY0" fmla="*/ 38784 h 117362"/>
                        <a:gd name="connsiteX1" fmla="*/ 210844 w 210844"/>
                        <a:gd name="connsiteY1" fmla="*/ 0 h 117362"/>
                        <a:gd name="connsiteX2" fmla="*/ 26272 w 210844"/>
                        <a:gd name="connsiteY2" fmla="*/ 69732 h 117362"/>
                        <a:gd name="connsiteX3" fmla="*/ 24 w 210844"/>
                        <a:gd name="connsiteY3" fmla="*/ 93629 h 117362"/>
                        <a:gd name="connsiteX4" fmla="*/ 24 w 210844"/>
                        <a:gd name="connsiteY4" fmla="*/ 93573 h 117362"/>
                        <a:gd name="connsiteX5" fmla="*/ 8923 w 210844"/>
                        <a:gd name="connsiteY5" fmla="*/ 85514 h 117362"/>
                        <a:gd name="connsiteX6" fmla="*/ 160532 w 210844"/>
                        <a:gd name="connsiteY6" fmla="*/ 112601 h 117362"/>
                        <a:gd name="connsiteX7" fmla="*/ 132381 w 210844"/>
                        <a:gd name="connsiteY7" fmla="*/ 83891 h 117362"/>
                        <a:gd name="connsiteX8" fmla="*/ 206815 w 210844"/>
                        <a:gd name="connsiteY8" fmla="*/ 51600 h 117362"/>
                        <a:gd name="connsiteX9" fmla="*/ 185716 w 210844"/>
                        <a:gd name="connsiteY9" fmla="*/ 40742 h 117362"/>
                        <a:gd name="connsiteX10" fmla="*/ 119901 w 210844"/>
                        <a:gd name="connsiteY10" fmla="*/ 55293 h 117362"/>
                        <a:gd name="connsiteX11" fmla="*/ 163386 w 210844"/>
                        <a:gd name="connsiteY11" fmla="*/ 38784 h 1173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10844" h="117362">
                          <a:moveTo>
                            <a:pt x="163386" y="38784"/>
                          </a:moveTo>
                          <a:cubicBezTo>
                            <a:pt x="194502" y="23897"/>
                            <a:pt x="209949" y="8619"/>
                            <a:pt x="210844" y="0"/>
                          </a:cubicBezTo>
                          <a:cubicBezTo>
                            <a:pt x="160588" y="41974"/>
                            <a:pt x="84140" y="46563"/>
                            <a:pt x="26272" y="69732"/>
                          </a:cubicBezTo>
                          <a:cubicBezTo>
                            <a:pt x="14967" y="75385"/>
                            <a:pt x="-703" y="81037"/>
                            <a:pt x="24" y="93629"/>
                          </a:cubicBezTo>
                          <a:cubicBezTo>
                            <a:pt x="24" y="93629"/>
                            <a:pt x="24" y="93573"/>
                            <a:pt x="24" y="93573"/>
                          </a:cubicBezTo>
                          <a:cubicBezTo>
                            <a:pt x="1479" y="90663"/>
                            <a:pt x="4669" y="87921"/>
                            <a:pt x="8923" y="85514"/>
                          </a:cubicBezTo>
                          <a:cubicBezTo>
                            <a:pt x="14631" y="87361"/>
                            <a:pt x="155103" y="131685"/>
                            <a:pt x="160532" y="112601"/>
                          </a:cubicBezTo>
                          <a:cubicBezTo>
                            <a:pt x="163218" y="103367"/>
                            <a:pt x="148555" y="92678"/>
                            <a:pt x="132381" y="83891"/>
                          </a:cubicBezTo>
                          <a:cubicBezTo>
                            <a:pt x="175530" y="78575"/>
                            <a:pt x="207990" y="64751"/>
                            <a:pt x="206815" y="51600"/>
                          </a:cubicBezTo>
                          <a:cubicBezTo>
                            <a:pt x="206199" y="44996"/>
                            <a:pt x="197804" y="41862"/>
                            <a:pt x="185716" y="40742"/>
                          </a:cubicBezTo>
                          <a:cubicBezTo>
                            <a:pt x="163778" y="44324"/>
                            <a:pt x="141839" y="51655"/>
                            <a:pt x="119901" y="55293"/>
                          </a:cubicBezTo>
                          <a:cubicBezTo>
                            <a:pt x="136523" y="49809"/>
                            <a:pt x="148891" y="44324"/>
                            <a:pt x="163386" y="38784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C207DF20-0CD1-84B4-7E94-6368374B9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8718" y="5103796"/>
                      <a:ext cx="259649" cy="315569"/>
                    </a:xfrm>
                    <a:custGeom>
                      <a:avLst/>
                      <a:gdLst>
                        <a:gd name="connsiteX0" fmla="*/ 16406 w 259649"/>
                        <a:gd name="connsiteY0" fmla="*/ 1103 h 315569"/>
                        <a:gd name="connsiteX1" fmla="*/ 259629 w 259649"/>
                        <a:gd name="connsiteY1" fmla="*/ 186963 h 315569"/>
                        <a:gd name="connsiteX2" fmla="*/ 169078 w 259649"/>
                        <a:gd name="connsiteY2" fmla="*/ 315570 h 315569"/>
                        <a:gd name="connsiteX3" fmla="*/ 24856 w 259649"/>
                        <a:gd name="connsiteY3" fmla="*/ 187970 h 315569"/>
                        <a:gd name="connsiteX4" fmla="*/ 16406 w 259649"/>
                        <a:gd name="connsiteY4" fmla="*/ 1103 h 315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9649" h="315569">
                          <a:moveTo>
                            <a:pt x="16406" y="1103"/>
                          </a:moveTo>
                          <a:cubicBezTo>
                            <a:pt x="64591" y="21922"/>
                            <a:pt x="259629" y="186963"/>
                            <a:pt x="259629" y="186963"/>
                          </a:cubicBezTo>
                          <a:cubicBezTo>
                            <a:pt x="259629" y="186963"/>
                            <a:pt x="263379" y="255464"/>
                            <a:pt x="169078" y="315570"/>
                          </a:cubicBezTo>
                          <a:lnTo>
                            <a:pt x="24856" y="187970"/>
                          </a:lnTo>
                          <a:cubicBezTo>
                            <a:pt x="24800" y="187970"/>
                            <a:pt x="-24896" y="-16750"/>
                            <a:pt x="16406" y="1103"/>
                          </a:cubicBezTo>
                          <a:close/>
                        </a:path>
                      </a:pathLst>
                    </a:custGeom>
                    <a:solidFill>
                      <a:srgbClr val="F79239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0895B734-65F3-BF66-F898-68BCC94873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650" y="5148160"/>
                      <a:ext cx="105437" cy="165320"/>
                    </a:xfrm>
                    <a:custGeom>
                      <a:avLst/>
                      <a:gdLst>
                        <a:gd name="connsiteX0" fmla="*/ 105438 w 105437"/>
                        <a:gd name="connsiteY0" fmla="*/ 33187 h 165320"/>
                        <a:gd name="connsiteX1" fmla="*/ 62065 w 105437"/>
                        <a:gd name="connsiteY1" fmla="*/ 0 h 165320"/>
                        <a:gd name="connsiteX2" fmla="*/ 0 w 105437"/>
                        <a:gd name="connsiteY2" fmla="*/ 122395 h 165320"/>
                        <a:gd name="connsiteX3" fmla="*/ 4869 w 105437"/>
                        <a:gd name="connsiteY3" fmla="*/ 143606 h 165320"/>
                        <a:gd name="connsiteX4" fmla="*/ 29438 w 105437"/>
                        <a:gd name="connsiteY4" fmla="*/ 165320 h 165320"/>
                        <a:gd name="connsiteX5" fmla="*/ 105438 w 105437"/>
                        <a:gd name="connsiteY5" fmla="*/ 33187 h 1653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37" h="165320">
                          <a:moveTo>
                            <a:pt x="105438" y="33187"/>
                          </a:moveTo>
                          <a:cubicBezTo>
                            <a:pt x="90607" y="21602"/>
                            <a:pt x="75888" y="10242"/>
                            <a:pt x="62065" y="0"/>
                          </a:cubicBezTo>
                          <a:cubicBezTo>
                            <a:pt x="46227" y="42645"/>
                            <a:pt x="27423" y="86242"/>
                            <a:pt x="0" y="122395"/>
                          </a:cubicBezTo>
                          <a:cubicBezTo>
                            <a:pt x="2854" y="135379"/>
                            <a:pt x="4869" y="143606"/>
                            <a:pt x="4869" y="143606"/>
                          </a:cubicBezTo>
                          <a:lnTo>
                            <a:pt x="29438" y="165320"/>
                          </a:lnTo>
                          <a:cubicBezTo>
                            <a:pt x="66151" y="128327"/>
                            <a:pt x="94469" y="84059"/>
                            <a:pt x="105438" y="33187"/>
                          </a:cubicBez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7034E85-8636-6DD5-9DEA-F73AACE564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78868" y="5210897"/>
                      <a:ext cx="125361" cy="165040"/>
                    </a:xfrm>
                    <a:custGeom>
                      <a:avLst/>
                      <a:gdLst>
                        <a:gd name="connsiteX0" fmla="*/ 125361 w 125361"/>
                        <a:gd name="connsiteY0" fmla="*/ 34922 h 165040"/>
                        <a:gd name="connsiteX1" fmla="*/ 82324 w 125361"/>
                        <a:gd name="connsiteY1" fmla="*/ 0 h 165040"/>
                        <a:gd name="connsiteX2" fmla="*/ 0 w 125361"/>
                        <a:gd name="connsiteY2" fmla="*/ 129895 h 165040"/>
                        <a:gd name="connsiteX3" fmla="*/ 39791 w 125361"/>
                        <a:gd name="connsiteY3" fmla="*/ 165041 h 165040"/>
                        <a:gd name="connsiteX4" fmla="*/ 125361 w 125361"/>
                        <a:gd name="connsiteY4" fmla="*/ 34922 h 16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5361" h="165040">
                          <a:moveTo>
                            <a:pt x="125361" y="34922"/>
                          </a:moveTo>
                          <a:cubicBezTo>
                            <a:pt x="112265" y="24177"/>
                            <a:pt x="97659" y="12200"/>
                            <a:pt x="82324" y="0"/>
                          </a:cubicBezTo>
                          <a:cubicBezTo>
                            <a:pt x="70628" y="50536"/>
                            <a:pt x="39455" y="95140"/>
                            <a:pt x="0" y="129895"/>
                          </a:cubicBezTo>
                          <a:lnTo>
                            <a:pt x="39791" y="165041"/>
                          </a:lnTo>
                          <a:cubicBezTo>
                            <a:pt x="78127" y="128831"/>
                            <a:pt x="108348" y="83556"/>
                            <a:pt x="125361" y="34922"/>
                          </a:cubicBez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4C9665B-262C-B4BD-793A-B4DD6101C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3843" y="5271339"/>
                      <a:ext cx="114524" cy="148027"/>
                    </a:xfrm>
                    <a:custGeom>
                      <a:avLst/>
                      <a:gdLst>
                        <a:gd name="connsiteX0" fmla="*/ 91391 w 114524"/>
                        <a:gd name="connsiteY0" fmla="*/ 0 h 148027"/>
                        <a:gd name="connsiteX1" fmla="*/ 0 w 114524"/>
                        <a:gd name="connsiteY1" fmla="*/ 126816 h 148027"/>
                        <a:gd name="connsiteX2" fmla="*/ 23953 w 114524"/>
                        <a:gd name="connsiteY2" fmla="*/ 148027 h 148027"/>
                        <a:gd name="connsiteX3" fmla="*/ 114504 w 114524"/>
                        <a:gd name="connsiteY3" fmla="*/ 19420 h 148027"/>
                        <a:gd name="connsiteX4" fmla="*/ 91391 w 114524"/>
                        <a:gd name="connsiteY4" fmla="*/ 0 h 1480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524" h="148027">
                          <a:moveTo>
                            <a:pt x="91391" y="0"/>
                          </a:moveTo>
                          <a:cubicBezTo>
                            <a:pt x="78631" y="51264"/>
                            <a:pt x="41470" y="91670"/>
                            <a:pt x="0" y="126816"/>
                          </a:cubicBezTo>
                          <a:lnTo>
                            <a:pt x="23953" y="148027"/>
                          </a:lnTo>
                          <a:cubicBezTo>
                            <a:pt x="118254" y="87921"/>
                            <a:pt x="114504" y="19420"/>
                            <a:pt x="114504" y="19420"/>
                          </a:cubicBezTo>
                          <a:cubicBezTo>
                            <a:pt x="114504" y="19420"/>
                            <a:pt x="105662" y="11920"/>
                            <a:pt x="91391" y="0"/>
                          </a:cubicBezTo>
                          <a:close/>
                        </a:path>
                      </a:pathLst>
                    </a:custGeom>
                    <a:solidFill>
                      <a:srgbClr val="FFCE3A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1661BB0B-2CC1-20D9-7AD7-E7C48423B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8755" y="5103804"/>
                      <a:ext cx="82015" cy="166751"/>
                    </a:xfrm>
                    <a:custGeom>
                      <a:avLst/>
                      <a:gdLst>
                        <a:gd name="connsiteX0" fmla="*/ 16369 w 82015"/>
                        <a:gd name="connsiteY0" fmla="*/ 1095 h 166751"/>
                        <a:gd name="connsiteX1" fmla="*/ 19951 w 82015"/>
                        <a:gd name="connsiteY1" fmla="*/ 166751 h 166751"/>
                        <a:gd name="connsiteX2" fmla="*/ 82016 w 82015"/>
                        <a:gd name="connsiteY2" fmla="*/ 44356 h 166751"/>
                        <a:gd name="connsiteX3" fmla="*/ 16369 w 82015"/>
                        <a:gd name="connsiteY3" fmla="*/ 1095 h 166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2015" h="166751">
                          <a:moveTo>
                            <a:pt x="16369" y="1095"/>
                          </a:moveTo>
                          <a:cubicBezTo>
                            <a:pt x="-16594" y="-13120"/>
                            <a:pt x="8534" y="114816"/>
                            <a:pt x="19951" y="166751"/>
                          </a:cubicBezTo>
                          <a:cubicBezTo>
                            <a:pt x="47430" y="130542"/>
                            <a:pt x="66178" y="87001"/>
                            <a:pt x="82016" y="44356"/>
                          </a:cubicBezTo>
                          <a:cubicBezTo>
                            <a:pt x="53810" y="23369"/>
                            <a:pt x="29577" y="6859"/>
                            <a:pt x="16369" y="1095"/>
                          </a:cubicBezTo>
                          <a:close/>
                        </a:path>
                      </a:pathLst>
                    </a:custGeom>
                    <a:solidFill>
                      <a:srgbClr val="F79239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AEF6F66-2EA7-73FC-90BA-DC70F2D70FCA}"/>
                      </a:ext>
                    </a:extLst>
                  </p:cNvPr>
                  <p:cNvSpPr/>
                  <p:nvPr/>
                </p:nvSpPr>
                <p:spPr>
                  <a:xfrm>
                    <a:off x="7496917" y="5008974"/>
                    <a:ext cx="196772" cy="93247"/>
                  </a:xfrm>
                  <a:custGeom>
                    <a:avLst/>
                    <a:gdLst>
                      <a:gd name="connsiteX0" fmla="*/ 115512 w 196772"/>
                      <a:gd name="connsiteY0" fmla="*/ 93183 h 93247"/>
                      <a:gd name="connsiteX1" fmla="*/ 196773 w 196772"/>
                      <a:gd name="connsiteY1" fmla="*/ 55519 h 93247"/>
                      <a:gd name="connsiteX2" fmla="*/ 101408 w 196772"/>
                      <a:gd name="connsiteY2" fmla="*/ 17127 h 93247"/>
                      <a:gd name="connsiteX3" fmla="*/ 0 w 196772"/>
                      <a:gd name="connsiteY3" fmla="*/ 58 h 93247"/>
                      <a:gd name="connsiteX4" fmla="*/ 115512 w 196772"/>
                      <a:gd name="connsiteY4" fmla="*/ 93183 h 93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72" h="93247">
                        <a:moveTo>
                          <a:pt x="115512" y="93183"/>
                        </a:moveTo>
                        <a:cubicBezTo>
                          <a:pt x="147132" y="94414"/>
                          <a:pt x="173547" y="77681"/>
                          <a:pt x="196773" y="55519"/>
                        </a:cubicBezTo>
                        <a:cubicBezTo>
                          <a:pt x="164593" y="36938"/>
                          <a:pt x="129615" y="26025"/>
                          <a:pt x="101408" y="17127"/>
                        </a:cubicBezTo>
                        <a:cubicBezTo>
                          <a:pt x="56525" y="2856"/>
                          <a:pt x="26080" y="-502"/>
                          <a:pt x="0" y="58"/>
                        </a:cubicBezTo>
                        <a:cubicBezTo>
                          <a:pt x="10186" y="54176"/>
                          <a:pt x="62121" y="90945"/>
                          <a:pt x="115512" y="93183"/>
                        </a:cubicBezTo>
                        <a:close/>
                      </a:path>
                    </a:pathLst>
                  </a:custGeom>
                  <a:solidFill>
                    <a:srgbClr val="FFDEBF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88F0B478-0072-63CD-7DBD-28A95E11949D}"/>
                      </a:ext>
                    </a:extLst>
                  </p:cNvPr>
                  <p:cNvSpPr/>
                  <p:nvPr/>
                </p:nvSpPr>
                <p:spPr>
                  <a:xfrm>
                    <a:off x="7459007" y="5009087"/>
                    <a:ext cx="263112" cy="130498"/>
                  </a:xfrm>
                  <a:custGeom>
                    <a:avLst/>
                    <a:gdLst>
                      <a:gd name="connsiteX0" fmla="*/ 177206 w 263112"/>
                      <a:gd name="connsiteY0" fmla="*/ 127432 h 130498"/>
                      <a:gd name="connsiteX1" fmla="*/ 263113 w 263112"/>
                      <a:gd name="connsiteY1" fmla="*/ 74489 h 130498"/>
                      <a:gd name="connsiteX2" fmla="*/ 234738 w 263112"/>
                      <a:gd name="connsiteY2" fmla="*/ 55405 h 130498"/>
                      <a:gd name="connsiteX3" fmla="*/ 153477 w 263112"/>
                      <a:gd name="connsiteY3" fmla="*/ 93070 h 130498"/>
                      <a:gd name="connsiteX4" fmla="*/ 37966 w 263112"/>
                      <a:gd name="connsiteY4" fmla="*/ 0 h 130498"/>
                      <a:gd name="connsiteX5" fmla="*/ 301 w 263112"/>
                      <a:gd name="connsiteY5" fmla="*/ 2910 h 130498"/>
                      <a:gd name="connsiteX6" fmla="*/ 177206 w 263112"/>
                      <a:gd name="connsiteY6" fmla="*/ 127432 h 130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2" h="130498">
                        <a:moveTo>
                          <a:pt x="177206" y="127432"/>
                        </a:moveTo>
                        <a:cubicBezTo>
                          <a:pt x="211065" y="121052"/>
                          <a:pt x="237648" y="98386"/>
                          <a:pt x="263113" y="74489"/>
                        </a:cubicBezTo>
                        <a:cubicBezTo>
                          <a:pt x="254102" y="67326"/>
                          <a:pt x="244588" y="60890"/>
                          <a:pt x="234738" y="55405"/>
                        </a:cubicBezTo>
                        <a:cubicBezTo>
                          <a:pt x="211513" y="77511"/>
                          <a:pt x="185097" y="94301"/>
                          <a:pt x="153477" y="93070"/>
                        </a:cubicBezTo>
                        <a:cubicBezTo>
                          <a:pt x="100031" y="90887"/>
                          <a:pt x="48095" y="54062"/>
                          <a:pt x="37966" y="0"/>
                        </a:cubicBezTo>
                        <a:cubicBezTo>
                          <a:pt x="24758" y="224"/>
                          <a:pt x="12670" y="1567"/>
                          <a:pt x="301" y="2910"/>
                        </a:cubicBezTo>
                        <a:cubicBezTo>
                          <a:pt x="-6191" y="92566"/>
                          <a:pt x="93483" y="143942"/>
                          <a:pt x="177206" y="127432"/>
                        </a:cubicBezTo>
                        <a:close/>
                      </a:path>
                    </a:pathLst>
                  </a:custGeom>
                  <a:solidFill>
                    <a:srgbClr val="FFE87D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9A8D2B7F-2488-1C5B-EEE1-6C62849F36F8}"/>
                      </a:ext>
                    </a:extLst>
                  </p:cNvPr>
                  <p:cNvSpPr/>
                  <p:nvPr/>
                </p:nvSpPr>
                <p:spPr>
                  <a:xfrm>
                    <a:off x="7139581" y="5001820"/>
                    <a:ext cx="639454" cy="796178"/>
                  </a:xfrm>
                  <a:custGeom>
                    <a:avLst/>
                    <a:gdLst>
                      <a:gd name="connsiteX0" fmla="*/ 582539 w 639454"/>
                      <a:gd name="connsiteY0" fmla="*/ 81757 h 796178"/>
                      <a:gd name="connsiteX1" fmla="*/ 496632 w 639454"/>
                      <a:gd name="connsiteY1" fmla="*/ 134700 h 796178"/>
                      <a:gd name="connsiteX2" fmla="*/ 319783 w 639454"/>
                      <a:gd name="connsiteY2" fmla="*/ 10122 h 796178"/>
                      <a:gd name="connsiteX3" fmla="*/ 293592 w 639454"/>
                      <a:gd name="connsiteY3" fmla="*/ 216 h 796178"/>
                      <a:gd name="connsiteX4" fmla="*/ 190504 w 639454"/>
                      <a:gd name="connsiteY4" fmla="*/ 160892 h 796178"/>
                      <a:gd name="connsiteX5" fmla="*/ 0 w 639454"/>
                      <a:gd name="connsiteY5" fmla="*/ 632564 h 796178"/>
                      <a:gd name="connsiteX6" fmla="*/ 235724 w 639454"/>
                      <a:gd name="connsiteY6" fmla="*/ 784061 h 796178"/>
                      <a:gd name="connsiteX7" fmla="*/ 512694 w 639454"/>
                      <a:gd name="connsiteY7" fmla="*/ 791448 h 796178"/>
                      <a:gd name="connsiteX8" fmla="*/ 639455 w 639454"/>
                      <a:gd name="connsiteY8" fmla="*/ 142871 h 796178"/>
                      <a:gd name="connsiteX9" fmla="*/ 582539 w 639454"/>
                      <a:gd name="connsiteY9" fmla="*/ 81757 h 79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39454" h="796178">
                        <a:moveTo>
                          <a:pt x="582539" y="81757"/>
                        </a:moveTo>
                        <a:cubicBezTo>
                          <a:pt x="557019" y="105654"/>
                          <a:pt x="530491" y="128376"/>
                          <a:pt x="496632" y="134700"/>
                        </a:cubicBezTo>
                        <a:cubicBezTo>
                          <a:pt x="412909" y="151210"/>
                          <a:pt x="313291" y="99778"/>
                          <a:pt x="319783" y="10122"/>
                        </a:cubicBezTo>
                        <a:cubicBezTo>
                          <a:pt x="305344" y="11745"/>
                          <a:pt x="304337" y="2007"/>
                          <a:pt x="293592" y="216"/>
                        </a:cubicBezTo>
                        <a:cubicBezTo>
                          <a:pt x="251226" y="-6835"/>
                          <a:pt x="190504" y="160892"/>
                          <a:pt x="190504" y="160892"/>
                        </a:cubicBezTo>
                        <a:cubicBezTo>
                          <a:pt x="187370" y="171021"/>
                          <a:pt x="0" y="632564"/>
                          <a:pt x="0" y="632564"/>
                        </a:cubicBezTo>
                        <a:cubicBezTo>
                          <a:pt x="0" y="632564"/>
                          <a:pt x="129950" y="762122"/>
                          <a:pt x="235724" y="784061"/>
                        </a:cubicBezTo>
                        <a:cubicBezTo>
                          <a:pt x="341498" y="805999"/>
                          <a:pt x="512694" y="791448"/>
                          <a:pt x="512694" y="791448"/>
                        </a:cubicBezTo>
                        <a:lnTo>
                          <a:pt x="639455" y="142871"/>
                        </a:lnTo>
                        <a:cubicBezTo>
                          <a:pt x="619475" y="116903"/>
                          <a:pt x="604477" y="99274"/>
                          <a:pt x="582539" y="81757"/>
                        </a:cubicBezTo>
                        <a:close/>
                      </a:path>
                    </a:pathLst>
                  </a:custGeom>
                  <a:solidFill>
                    <a:srgbClr val="F79239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D157F01A-939C-B528-4FB2-866D068CD4B0}"/>
                      </a:ext>
                    </a:extLst>
                  </p:cNvPr>
                  <p:cNvSpPr/>
                  <p:nvPr/>
                </p:nvSpPr>
                <p:spPr>
                  <a:xfrm>
                    <a:off x="7418286" y="4996271"/>
                    <a:ext cx="50760" cy="68780"/>
                  </a:xfrm>
                  <a:custGeom>
                    <a:avLst/>
                    <a:gdLst>
                      <a:gd name="connsiteX0" fmla="*/ 50760 w 50760"/>
                      <a:gd name="connsiteY0" fmla="*/ 68781 h 68780"/>
                      <a:gd name="connsiteX1" fmla="*/ 41022 w 50760"/>
                      <a:gd name="connsiteY1" fmla="*/ 15670 h 68780"/>
                      <a:gd name="connsiteX2" fmla="*/ 14831 w 50760"/>
                      <a:gd name="connsiteY2" fmla="*/ 5764 h 68780"/>
                      <a:gd name="connsiteX3" fmla="*/ 0 w 50760"/>
                      <a:gd name="connsiteY3" fmla="*/ 0 h 68780"/>
                      <a:gd name="connsiteX4" fmla="*/ 50760 w 50760"/>
                      <a:gd name="connsiteY4" fmla="*/ 68781 h 68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760" h="68780">
                        <a:moveTo>
                          <a:pt x="50760" y="68781"/>
                        </a:moveTo>
                        <a:cubicBezTo>
                          <a:pt x="43317" y="53111"/>
                          <a:pt x="39623" y="35314"/>
                          <a:pt x="41022" y="15670"/>
                        </a:cubicBezTo>
                        <a:cubicBezTo>
                          <a:pt x="33243" y="12592"/>
                          <a:pt x="25576" y="7555"/>
                          <a:pt x="14831" y="5764"/>
                        </a:cubicBezTo>
                        <a:cubicBezTo>
                          <a:pt x="10465" y="5037"/>
                          <a:pt x="7555" y="2518"/>
                          <a:pt x="0" y="0"/>
                        </a:cubicBezTo>
                        <a:cubicBezTo>
                          <a:pt x="4589" y="28374"/>
                          <a:pt x="25576" y="55405"/>
                          <a:pt x="50760" y="68781"/>
                        </a:cubicBez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552113A2-7126-CA2E-4866-C457D74606FB}"/>
                      </a:ext>
                    </a:extLst>
                  </p:cNvPr>
                  <p:cNvSpPr/>
                  <p:nvPr/>
                </p:nvSpPr>
                <p:spPr>
                  <a:xfrm>
                    <a:off x="7331093" y="5100478"/>
                    <a:ext cx="435295" cy="176625"/>
                  </a:xfrm>
                  <a:custGeom>
                    <a:avLst/>
                    <a:gdLst>
                      <a:gd name="connsiteX0" fmla="*/ 435295 w 435295"/>
                      <a:gd name="connsiteY0" fmla="*/ 109076 h 176625"/>
                      <a:gd name="connsiteX1" fmla="*/ 26080 w 435295"/>
                      <a:gd name="connsiteY1" fmla="*/ 0 h 176625"/>
                      <a:gd name="connsiteX2" fmla="*/ 0 w 435295"/>
                      <a:gd name="connsiteY2" fmla="*/ 59491 h 176625"/>
                      <a:gd name="connsiteX3" fmla="*/ 422087 w 435295"/>
                      <a:gd name="connsiteY3" fmla="*/ 176625 h 176625"/>
                      <a:gd name="connsiteX4" fmla="*/ 435295 w 435295"/>
                      <a:gd name="connsiteY4" fmla="*/ 109076 h 176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5295" h="176625">
                        <a:moveTo>
                          <a:pt x="435295" y="109076"/>
                        </a:moveTo>
                        <a:cubicBezTo>
                          <a:pt x="294935" y="86634"/>
                          <a:pt x="156646" y="56860"/>
                          <a:pt x="26080" y="0"/>
                        </a:cubicBezTo>
                        <a:cubicBezTo>
                          <a:pt x="12872" y="26807"/>
                          <a:pt x="3078" y="51544"/>
                          <a:pt x="0" y="59491"/>
                        </a:cubicBezTo>
                        <a:cubicBezTo>
                          <a:pt x="129615" y="134092"/>
                          <a:pt x="274676" y="166496"/>
                          <a:pt x="422087" y="176625"/>
                        </a:cubicBezTo>
                        <a:lnTo>
                          <a:pt x="435295" y="109076"/>
                        </a:ln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1411EE9E-830E-0921-A78D-E4F9C7628016}"/>
                      </a:ext>
                    </a:extLst>
                  </p:cNvPr>
                  <p:cNvSpPr/>
                  <p:nvPr/>
                </p:nvSpPr>
                <p:spPr>
                  <a:xfrm>
                    <a:off x="7274736" y="5220355"/>
                    <a:ext cx="464060" cy="225314"/>
                  </a:xfrm>
                  <a:custGeom>
                    <a:avLst/>
                    <a:gdLst>
                      <a:gd name="connsiteX0" fmla="*/ 464061 w 464060"/>
                      <a:gd name="connsiteY0" fmla="*/ 130062 h 225314"/>
                      <a:gd name="connsiteX1" fmla="*/ 32348 w 464060"/>
                      <a:gd name="connsiteY1" fmla="*/ 0 h 225314"/>
                      <a:gd name="connsiteX2" fmla="*/ 0 w 464060"/>
                      <a:gd name="connsiteY2" fmla="*/ 80198 h 225314"/>
                      <a:gd name="connsiteX3" fmla="*/ 445425 w 464060"/>
                      <a:gd name="connsiteY3" fmla="*/ 225315 h 225314"/>
                      <a:gd name="connsiteX4" fmla="*/ 464061 w 464060"/>
                      <a:gd name="connsiteY4" fmla="*/ 130062 h 225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60" h="225314">
                        <a:moveTo>
                          <a:pt x="464061" y="130062"/>
                        </a:moveTo>
                        <a:cubicBezTo>
                          <a:pt x="313403" y="114448"/>
                          <a:pt x="165376" y="69061"/>
                          <a:pt x="32348" y="0"/>
                        </a:cubicBezTo>
                        <a:cubicBezTo>
                          <a:pt x="23281" y="22498"/>
                          <a:pt x="12200" y="50089"/>
                          <a:pt x="0" y="80198"/>
                        </a:cubicBezTo>
                        <a:cubicBezTo>
                          <a:pt x="134316" y="166328"/>
                          <a:pt x="289954" y="197724"/>
                          <a:pt x="445425" y="225315"/>
                        </a:cubicBezTo>
                        <a:lnTo>
                          <a:pt x="464061" y="130062"/>
                        </a:ln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736239A9-D1CB-7F98-F606-8E85192E67B3}"/>
                      </a:ext>
                    </a:extLst>
                  </p:cNvPr>
                  <p:cNvSpPr/>
                  <p:nvPr/>
                </p:nvSpPr>
                <p:spPr>
                  <a:xfrm>
                    <a:off x="7217260" y="5365248"/>
                    <a:ext cx="486558" cy="233261"/>
                  </a:xfrm>
                  <a:custGeom>
                    <a:avLst/>
                    <a:gdLst>
                      <a:gd name="connsiteX0" fmla="*/ 486559 w 486558"/>
                      <a:gd name="connsiteY0" fmla="*/ 164257 h 233261"/>
                      <a:gd name="connsiteX1" fmla="*/ 31340 w 486558"/>
                      <a:gd name="connsiteY1" fmla="*/ 0 h 233261"/>
                      <a:gd name="connsiteX2" fmla="*/ 0 w 486558"/>
                      <a:gd name="connsiteY2" fmla="*/ 77511 h 233261"/>
                      <a:gd name="connsiteX3" fmla="*/ 473127 w 486558"/>
                      <a:gd name="connsiteY3" fmla="*/ 233262 h 233261"/>
                      <a:gd name="connsiteX4" fmla="*/ 486559 w 486558"/>
                      <a:gd name="connsiteY4" fmla="*/ 164257 h 233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6558" h="233261">
                        <a:moveTo>
                          <a:pt x="486559" y="164257"/>
                        </a:moveTo>
                        <a:cubicBezTo>
                          <a:pt x="327059" y="133980"/>
                          <a:pt x="169238" y="84675"/>
                          <a:pt x="31340" y="0"/>
                        </a:cubicBezTo>
                        <a:cubicBezTo>
                          <a:pt x="20931" y="25744"/>
                          <a:pt x="10354" y="51935"/>
                          <a:pt x="0" y="77511"/>
                        </a:cubicBezTo>
                        <a:cubicBezTo>
                          <a:pt x="134484" y="178584"/>
                          <a:pt x="306688" y="213114"/>
                          <a:pt x="473127" y="233262"/>
                        </a:cubicBezTo>
                        <a:lnTo>
                          <a:pt x="486559" y="164257"/>
                        </a:ln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BF52B91A-18D8-DE38-D157-E109A9F4385A}"/>
                      </a:ext>
                    </a:extLst>
                  </p:cNvPr>
                  <p:cNvSpPr/>
                  <p:nvPr/>
                </p:nvSpPr>
                <p:spPr>
                  <a:xfrm>
                    <a:off x="7163366" y="5511260"/>
                    <a:ext cx="512750" cy="210222"/>
                  </a:xfrm>
                  <a:custGeom>
                    <a:avLst/>
                    <a:gdLst>
                      <a:gd name="connsiteX0" fmla="*/ 503236 w 512750"/>
                      <a:gd name="connsiteY0" fmla="*/ 208525 h 210222"/>
                      <a:gd name="connsiteX1" fmla="*/ 512750 w 512750"/>
                      <a:gd name="connsiteY1" fmla="*/ 159668 h 210222"/>
                      <a:gd name="connsiteX2" fmla="*/ 26080 w 512750"/>
                      <a:gd name="connsiteY2" fmla="*/ 0 h 210222"/>
                      <a:gd name="connsiteX3" fmla="*/ 0 w 512750"/>
                      <a:gd name="connsiteY3" fmla="*/ 64360 h 210222"/>
                      <a:gd name="connsiteX4" fmla="*/ 503236 w 512750"/>
                      <a:gd name="connsiteY4" fmla="*/ 208525 h 210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2750" h="210222">
                        <a:moveTo>
                          <a:pt x="503236" y="208525"/>
                        </a:moveTo>
                        <a:lnTo>
                          <a:pt x="512750" y="159668"/>
                        </a:lnTo>
                        <a:cubicBezTo>
                          <a:pt x="344072" y="135547"/>
                          <a:pt x="161179" y="108236"/>
                          <a:pt x="26080" y="0"/>
                        </a:cubicBezTo>
                        <a:cubicBezTo>
                          <a:pt x="16342" y="23953"/>
                          <a:pt x="7499" y="45891"/>
                          <a:pt x="0" y="64360"/>
                        </a:cubicBezTo>
                        <a:cubicBezTo>
                          <a:pt x="127936" y="205223"/>
                          <a:pt x="323365" y="215801"/>
                          <a:pt x="503236" y="208525"/>
                        </a:cubicBez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3E4096DD-E70B-2177-31EA-5D36CE08944E}"/>
                      </a:ext>
                    </a:extLst>
                  </p:cNvPr>
                  <p:cNvSpPr/>
                  <p:nvPr/>
                </p:nvSpPr>
                <p:spPr>
                  <a:xfrm>
                    <a:off x="7664196" y="5083577"/>
                    <a:ext cx="113161" cy="58931"/>
                  </a:xfrm>
                  <a:custGeom>
                    <a:avLst/>
                    <a:gdLst>
                      <a:gd name="connsiteX0" fmla="*/ 57924 w 113161"/>
                      <a:gd name="connsiteY0" fmla="*/ 0 h 58931"/>
                      <a:gd name="connsiteX1" fmla="*/ 0 w 113161"/>
                      <a:gd name="connsiteY1" fmla="*/ 43541 h 58931"/>
                      <a:gd name="connsiteX2" fmla="*/ 113161 w 113161"/>
                      <a:gd name="connsiteY2" fmla="*/ 58931 h 58931"/>
                      <a:gd name="connsiteX3" fmla="*/ 57924 w 113161"/>
                      <a:gd name="connsiteY3" fmla="*/ 0 h 58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161" h="58931">
                        <a:moveTo>
                          <a:pt x="57924" y="0"/>
                        </a:moveTo>
                        <a:cubicBezTo>
                          <a:pt x="39847" y="16901"/>
                          <a:pt x="21267" y="33187"/>
                          <a:pt x="0" y="43541"/>
                        </a:cubicBezTo>
                        <a:cubicBezTo>
                          <a:pt x="37441" y="49865"/>
                          <a:pt x="75273" y="54902"/>
                          <a:pt x="113161" y="58931"/>
                        </a:cubicBezTo>
                        <a:cubicBezTo>
                          <a:pt x="94021" y="34195"/>
                          <a:pt x="79246" y="17069"/>
                          <a:pt x="57924" y="0"/>
                        </a:cubicBezTo>
                        <a:close/>
                      </a:path>
                    </a:pathLst>
                  </a:custGeom>
                  <a:solidFill>
                    <a:srgbClr val="FFCE3A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7B765835-0E34-1132-470F-4E2AD7BD8DB3}"/>
                      </a:ext>
                    </a:extLst>
                  </p:cNvPr>
                  <p:cNvSpPr/>
                  <p:nvPr/>
                </p:nvSpPr>
                <p:spPr>
                  <a:xfrm>
                    <a:off x="7545886" y="4945343"/>
                    <a:ext cx="114112" cy="139184"/>
                  </a:xfrm>
                  <a:custGeom>
                    <a:avLst/>
                    <a:gdLst>
                      <a:gd name="connsiteX0" fmla="*/ 114112 w 114112"/>
                      <a:gd name="connsiteY0" fmla="*/ 82157 h 139184"/>
                      <a:gd name="connsiteX1" fmla="*/ 57084 w 114112"/>
                      <a:gd name="connsiteY1" fmla="*/ 139185 h 139184"/>
                      <a:gd name="connsiteX2" fmla="*/ 57084 w 114112"/>
                      <a:gd name="connsiteY2" fmla="*/ 139185 h 139184"/>
                      <a:gd name="connsiteX3" fmla="*/ 0 w 114112"/>
                      <a:gd name="connsiteY3" fmla="*/ 82157 h 139184"/>
                      <a:gd name="connsiteX4" fmla="*/ 0 w 114112"/>
                      <a:gd name="connsiteY4" fmla="*/ 57084 h 139184"/>
                      <a:gd name="connsiteX5" fmla="*/ 57084 w 114112"/>
                      <a:gd name="connsiteY5" fmla="*/ 0 h 139184"/>
                      <a:gd name="connsiteX6" fmla="*/ 57084 w 114112"/>
                      <a:gd name="connsiteY6" fmla="*/ 0 h 139184"/>
                      <a:gd name="connsiteX7" fmla="*/ 114112 w 114112"/>
                      <a:gd name="connsiteY7" fmla="*/ 57084 h 139184"/>
                      <a:gd name="connsiteX8" fmla="*/ 114112 w 114112"/>
                      <a:gd name="connsiteY8" fmla="*/ 82157 h 139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112" h="139184">
                        <a:moveTo>
                          <a:pt x="114112" y="82157"/>
                        </a:moveTo>
                        <a:cubicBezTo>
                          <a:pt x="114112" y="113665"/>
                          <a:pt x="88592" y="139185"/>
                          <a:pt x="57084" y="139185"/>
                        </a:cubicBezTo>
                        <a:lnTo>
                          <a:pt x="57084" y="139185"/>
                        </a:lnTo>
                        <a:cubicBezTo>
                          <a:pt x="25576" y="139185"/>
                          <a:pt x="0" y="113665"/>
                          <a:pt x="0" y="82157"/>
                        </a:cubicBezTo>
                        <a:lnTo>
                          <a:pt x="0" y="57084"/>
                        </a:lnTo>
                        <a:cubicBezTo>
                          <a:pt x="0" y="25576"/>
                          <a:pt x="25576" y="0"/>
                          <a:pt x="57084" y="0"/>
                        </a:cubicBezTo>
                        <a:lnTo>
                          <a:pt x="57084" y="0"/>
                        </a:lnTo>
                        <a:cubicBezTo>
                          <a:pt x="88592" y="0"/>
                          <a:pt x="114112" y="25520"/>
                          <a:pt x="114112" y="57084"/>
                        </a:cubicBezTo>
                        <a:lnTo>
                          <a:pt x="114112" y="82157"/>
                        </a:lnTo>
                        <a:close/>
                      </a:path>
                    </a:pathLst>
                  </a:custGeom>
                  <a:solidFill>
                    <a:srgbClr val="FDDCBE"/>
                  </a:solidFill>
                  <a:ln w="557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" name="Graphic 6">
                    <a:extLst>
                      <a:ext uri="{FF2B5EF4-FFF2-40B4-BE49-F238E27FC236}">
                        <a16:creationId xmlns:a16="http://schemas.microsoft.com/office/drawing/2014/main" id="{A81B8A07-365A-9C12-8140-3B7476E7A5BB}"/>
                      </a:ext>
                    </a:extLst>
                  </p:cNvPr>
                  <p:cNvGrpSpPr/>
                  <p:nvPr/>
                </p:nvGrpSpPr>
                <p:grpSpPr>
                  <a:xfrm>
                    <a:off x="7058702" y="3827548"/>
                    <a:ext cx="1331980" cy="1214338"/>
                    <a:chOff x="7058702" y="3827548"/>
                    <a:chExt cx="1331980" cy="1214338"/>
                  </a:xfrm>
                </p:grpSpPr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C0759DD2-A857-F33C-1306-6A5BF9F3EA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5327" y="3827548"/>
                      <a:ext cx="1255355" cy="1004019"/>
                    </a:xfrm>
                    <a:custGeom>
                      <a:avLst/>
                      <a:gdLst>
                        <a:gd name="connsiteX0" fmla="*/ 1051189 w 1255355"/>
                        <a:gd name="connsiteY0" fmla="*/ 1004019 h 1004019"/>
                        <a:gd name="connsiteX1" fmla="*/ 1241134 w 1255355"/>
                        <a:gd name="connsiteY1" fmla="*/ 428084 h 1004019"/>
                        <a:gd name="connsiteX2" fmla="*/ 293256 w 1255355"/>
                        <a:gd name="connsiteY2" fmla="*/ 78416 h 1004019"/>
                        <a:gd name="connsiteX3" fmla="*/ 0 w 1255355"/>
                        <a:gd name="connsiteY3" fmla="*/ 217600 h 1004019"/>
                        <a:gd name="connsiteX4" fmla="*/ 36153 w 1255355"/>
                        <a:gd name="connsiteY4" fmla="*/ 283191 h 1004019"/>
                        <a:gd name="connsiteX5" fmla="*/ 106389 w 1255355"/>
                        <a:gd name="connsiteY5" fmla="*/ 810604 h 1004019"/>
                        <a:gd name="connsiteX6" fmla="*/ 1051189 w 1255355"/>
                        <a:gd name="connsiteY6" fmla="*/ 1004019 h 1004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55355" h="1004019">
                          <a:moveTo>
                            <a:pt x="1051189" y="1004019"/>
                          </a:moveTo>
                          <a:cubicBezTo>
                            <a:pt x="1332692" y="642206"/>
                            <a:pt x="1241134" y="428084"/>
                            <a:pt x="1241134" y="428084"/>
                          </a:cubicBezTo>
                          <a:cubicBezTo>
                            <a:pt x="1020184" y="-175049"/>
                            <a:pt x="436134" y="16239"/>
                            <a:pt x="293256" y="78416"/>
                          </a:cubicBezTo>
                          <a:cubicBezTo>
                            <a:pt x="150378" y="140537"/>
                            <a:pt x="9066" y="218384"/>
                            <a:pt x="0" y="217600"/>
                          </a:cubicBezTo>
                          <a:cubicBezTo>
                            <a:pt x="0" y="217600"/>
                            <a:pt x="9962" y="271550"/>
                            <a:pt x="36153" y="283191"/>
                          </a:cubicBezTo>
                          <a:cubicBezTo>
                            <a:pt x="36153" y="283191"/>
                            <a:pt x="17517" y="631013"/>
                            <a:pt x="106389" y="810604"/>
                          </a:cubicBezTo>
                          <a:lnTo>
                            <a:pt x="1051189" y="1004019"/>
                          </a:lnTo>
                          <a:close/>
                        </a:path>
                      </a:pathLst>
                    </a:custGeom>
                    <a:solidFill>
                      <a:srgbClr val="562911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Freeform: Shape 35">
                      <a:extLst>
                        <a:ext uri="{FF2B5EF4-FFF2-40B4-BE49-F238E27FC236}">
                          <a16:creationId xmlns:a16="http://schemas.microsoft.com/office/drawing/2014/main" id="{3939C4FC-5715-C45E-9C0B-E5610B5E5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8702" y="4130271"/>
                      <a:ext cx="1284602" cy="911615"/>
                    </a:xfrm>
                    <a:custGeom>
                      <a:avLst/>
                      <a:gdLst>
                        <a:gd name="connsiteX0" fmla="*/ 1284516 w 1284602"/>
                        <a:gd name="connsiteY0" fmla="*/ 699841 h 911615"/>
                        <a:gd name="connsiteX1" fmla="*/ 1192062 w 1284602"/>
                        <a:gd name="connsiteY1" fmla="*/ 599384 h 911615"/>
                        <a:gd name="connsiteX2" fmla="*/ 1177063 w 1284602"/>
                        <a:gd name="connsiteY2" fmla="*/ 603469 h 911615"/>
                        <a:gd name="connsiteX3" fmla="*/ 1181037 w 1284602"/>
                        <a:gd name="connsiteY3" fmla="*/ 594851 h 911615"/>
                        <a:gd name="connsiteX4" fmla="*/ 1182044 w 1284602"/>
                        <a:gd name="connsiteY4" fmla="*/ 593004 h 911615"/>
                        <a:gd name="connsiteX5" fmla="*/ 1161561 w 1284602"/>
                        <a:gd name="connsiteY5" fmla="*/ 167671 h 911615"/>
                        <a:gd name="connsiteX6" fmla="*/ 836629 w 1284602"/>
                        <a:gd name="connsiteY6" fmla="*/ 257271 h 911615"/>
                        <a:gd name="connsiteX7" fmla="*/ 977101 w 1284602"/>
                        <a:gd name="connsiteY7" fmla="*/ 126201 h 911615"/>
                        <a:gd name="connsiteX8" fmla="*/ 343298 w 1284602"/>
                        <a:gd name="connsiteY8" fmla="*/ 141367 h 911615"/>
                        <a:gd name="connsiteX9" fmla="*/ 575944 w 1284602"/>
                        <a:gd name="connsiteY9" fmla="*/ 0 h 911615"/>
                        <a:gd name="connsiteX10" fmla="*/ 234894 w 1284602"/>
                        <a:gd name="connsiteY10" fmla="*/ 63744 h 911615"/>
                        <a:gd name="connsiteX11" fmla="*/ 233047 w 1284602"/>
                        <a:gd name="connsiteY11" fmla="*/ 65311 h 911615"/>
                        <a:gd name="connsiteX12" fmla="*/ 158390 w 1284602"/>
                        <a:gd name="connsiteY12" fmla="*/ 393937 h 911615"/>
                        <a:gd name="connsiteX13" fmla="*/ 141041 w 1284602"/>
                        <a:gd name="connsiteY13" fmla="*/ 376140 h 911615"/>
                        <a:gd name="connsiteX14" fmla="*/ 12042 w 1284602"/>
                        <a:gd name="connsiteY14" fmla="*/ 420856 h 911615"/>
                        <a:gd name="connsiteX15" fmla="*/ 184638 w 1284602"/>
                        <a:gd name="connsiteY15" fmla="*/ 596418 h 911615"/>
                        <a:gd name="connsiteX16" fmla="*/ 573818 w 1284602"/>
                        <a:gd name="connsiteY16" fmla="*/ 895382 h 911615"/>
                        <a:gd name="connsiteX17" fmla="*/ 1056179 w 1284602"/>
                        <a:gd name="connsiteY17" fmla="*/ 780766 h 911615"/>
                        <a:gd name="connsiteX18" fmla="*/ 1284516 w 1284602"/>
                        <a:gd name="connsiteY18" fmla="*/ 699841 h 911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284602" h="911615">
                          <a:moveTo>
                            <a:pt x="1284516" y="699841"/>
                          </a:moveTo>
                          <a:cubicBezTo>
                            <a:pt x="1286587" y="639903"/>
                            <a:pt x="1251329" y="590933"/>
                            <a:pt x="1192062" y="599384"/>
                          </a:cubicBezTo>
                          <a:cubicBezTo>
                            <a:pt x="1187529" y="600335"/>
                            <a:pt x="1182492" y="601679"/>
                            <a:pt x="1177063" y="603469"/>
                          </a:cubicBezTo>
                          <a:cubicBezTo>
                            <a:pt x="1178462" y="600559"/>
                            <a:pt x="1179750" y="597817"/>
                            <a:pt x="1181037" y="594851"/>
                          </a:cubicBezTo>
                          <a:lnTo>
                            <a:pt x="1182044" y="593004"/>
                          </a:lnTo>
                          <a:cubicBezTo>
                            <a:pt x="1239072" y="445145"/>
                            <a:pt x="1161561" y="167671"/>
                            <a:pt x="1161561" y="167671"/>
                          </a:cubicBezTo>
                          <a:cubicBezTo>
                            <a:pt x="1090094" y="276746"/>
                            <a:pt x="786876" y="268464"/>
                            <a:pt x="836629" y="257271"/>
                          </a:cubicBezTo>
                          <a:cubicBezTo>
                            <a:pt x="886326" y="246078"/>
                            <a:pt x="977101" y="126201"/>
                            <a:pt x="977101" y="126201"/>
                          </a:cubicBezTo>
                          <a:cubicBezTo>
                            <a:pt x="836069" y="294543"/>
                            <a:pt x="343298" y="141367"/>
                            <a:pt x="343298" y="141367"/>
                          </a:cubicBezTo>
                          <a:lnTo>
                            <a:pt x="575944" y="0"/>
                          </a:lnTo>
                          <a:cubicBezTo>
                            <a:pt x="416668" y="67829"/>
                            <a:pt x="301604" y="71635"/>
                            <a:pt x="234894" y="63744"/>
                          </a:cubicBezTo>
                          <a:lnTo>
                            <a:pt x="233047" y="65311"/>
                          </a:lnTo>
                          <a:cubicBezTo>
                            <a:pt x="200868" y="146684"/>
                            <a:pt x="163483" y="268072"/>
                            <a:pt x="158390" y="393937"/>
                          </a:cubicBezTo>
                          <a:cubicBezTo>
                            <a:pt x="152626" y="386829"/>
                            <a:pt x="146414" y="380673"/>
                            <a:pt x="141041" y="376140"/>
                          </a:cubicBezTo>
                          <a:cubicBezTo>
                            <a:pt x="92799" y="340714"/>
                            <a:pt x="38569" y="366962"/>
                            <a:pt x="12042" y="420856"/>
                          </a:cubicBezTo>
                          <a:cubicBezTo>
                            <a:pt x="-37935" y="531107"/>
                            <a:pt x="77017" y="643876"/>
                            <a:pt x="184638" y="596418"/>
                          </a:cubicBezTo>
                          <a:cubicBezTo>
                            <a:pt x="230529" y="731125"/>
                            <a:pt x="342571" y="847532"/>
                            <a:pt x="573818" y="895382"/>
                          </a:cubicBezTo>
                          <a:cubicBezTo>
                            <a:pt x="800643" y="942337"/>
                            <a:pt x="953372" y="882343"/>
                            <a:pt x="1056179" y="780766"/>
                          </a:cubicBezTo>
                          <a:cubicBezTo>
                            <a:pt x="1131116" y="862587"/>
                            <a:pt x="1276625" y="816976"/>
                            <a:pt x="1284516" y="699841"/>
                          </a:cubicBezTo>
                          <a:close/>
                        </a:path>
                      </a:pathLst>
                    </a:custGeom>
                    <a:solidFill>
                      <a:srgbClr val="FDDCBE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506B0448-62F4-94A3-4557-FB74EC483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6946" y="4256471"/>
                      <a:ext cx="648912" cy="124275"/>
                    </a:xfrm>
                    <a:custGeom>
                      <a:avLst/>
                      <a:gdLst>
                        <a:gd name="connsiteX0" fmla="*/ 626471 w 648912"/>
                        <a:gd name="connsiteY0" fmla="*/ 27982 h 124275"/>
                        <a:gd name="connsiteX1" fmla="*/ 648913 w 648912"/>
                        <a:gd name="connsiteY1" fmla="*/ 0 h 124275"/>
                        <a:gd name="connsiteX2" fmla="*/ 73370 w 648912"/>
                        <a:gd name="connsiteY2" fmla="*/ 31396 h 124275"/>
                        <a:gd name="connsiteX3" fmla="*/ 0 w 648912"/>
                        <a:gd name="connsiteY3" fmla="*/ 43093 h 124275"/>
                        <a:gd name="connsiteX4" fmla="*/ 626471 w 648912"/>
                        <a:gd name="connsiteY4" fmla="*/ 27982 h 1242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8912" h="124275">
                          <a:moveTo>
                            <a:pt x="626471" y="27982"/>
                          </a:moveTo>
                          <a:cubicBezTo>
                            <a:pt x="640071" y="11641"/>
                            <a:pt x="648913" y="0"/>
                            <a:pt x="648913" y="0"/>
                          </a:cubicBezTo>
                          <a:cubicBezTo>
                            <a:pt x="537655" y="132805"/>
                            <a:pt x="207965" y="65647"/>
                            <a:pt x="73370" y="31396"/>
                          </a:cubicBezTo>
                          <a:cubicBezTo>
                            <a:pt x="49585" y="38336"/>
                            <a:pt x="25240" y="42925"/>
                            <a:pt x="0" y="43093"/>
                          </a:cubicBezTo>
                          <a:cubicBezTo>
                            <a:pt x="194534" y="124578"/>
                            <a:pt x="455722" y="181326"/>
                            <a:pt x="626471" y="27982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6B7B51FC-C610-E754-F93A-11082FCC7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8471" y="4130327"/>
                      <a:ext cx="396175" cy="237347"/>
                    </a:xfrm>
                    <a:custGeom>
                      <a:avLst/>
                      <a:gdLst>
                        <a:gd name="connsiteX0" fmla="*/ 257998 w 396175"/>
                        <a:gd name="connsiteY0" fmla="*/ 84003 h 237347"/>
                        <a:gd name="connsiteX1" fmla="*/ 396175 w 396175"/>
                        <a:gd name="connsiteY1" fmla="*/ 0 h 237347"/>
                        <a:gd name="connsiteX2" fmla="*/ 55125 w 396175"/>
                        <a:gd name="connsiteY2" fmla="*/ 63744 h 237347"/>
                        <a:gd name="connsiteX3" fmla="*/ 53279 w 396175"/>
                        <a:gd name="connsiteY3" fmla="*/ 65311 h 237347"/>
                        <a:gd name="connsiteX4" fmla="*/ 0 w 396175"/>
                        <a:gd name="connsiteY4" fmla="*/ 237347 h 237347"/>
                        <a:gd name="connsiteX5" fmla="*/ 70516 w 396175"/>
                        <a:gd name="connsiteY5" fmla="*/ 75832 h 237347"/>
                        <a:gd name="connsiteX6" fmla="*/ 257998 w 396175"/>
                        <a:gd name="connsiteY6" fmla="*/ 84003 h 2373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6175" h="237347">
                          <a:moveTo>
                            <a:pt x="257998" y="84003"/>
                          </a:moveTo>
                          <a:lnTo>
                            <a:pt x="396175" y="0"/>
                          </a:lnTo>
                          <a:cubicBezTo>
                            <a:pt x="236899" y="67829"/>
                            <a:pt x="121836" y="71635"/>
                            <a:pt x="55125" y="63744"/>
                          </a:cubicBezTo>
                          <a:lnTo>
                            <a:pt x="53279" y="65311"/>
                          </a:lnTo>
                          <a:cubicBezTo>
                            <a:pt x="34810" y="111706"/>
                            <a:pt x="14775" y="171421"/>
                            <a:pt x="0" y="237347"/>
                          </a:cubicBezTo>
                          <a:cubicBezTo>
                            <a:pt x="24457" y="184404"/>
                            <a:pt x="51488" y="131909"/>
                            <a:pt x="70516" y="75832"/>
                          </a:cubicBezTo>
                          <a:cubicBezTo>
                            <a:pt x="132077" y="82884"/>
                            <a:pt x="195150" y="83444"/>
                            <a:pt x="257998" y="84003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83677C08-02D5-E86A-3D64-798C13B32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6771" y="4297885"/>
                      <a:ext cx="404990" cy="396903"/>
                    </a:xfrm>
                    <a:custGeom>
                      <a:avLst/>
                      <a:gdLst>
                        <a:gd name="connsiteX0" fmla="*/ 338700 w 404990"/>
                        <a:gd name="connsiteY0" fmla="*/ 73762 h 396903"/>
                        <a:gd name="connsiteX1" fmla="*/ 393042 w 404990"/>
                        <a:gd name="connsiteY1" fmla="*/ 396903 h 396903"/>
                        <a:gd name="connsiteX2" fmla="*/ 363604 w 404990"/>
                        <a:gd name="connsiteY2" fmla="*/ 0 h 396903"/>
                        <a:gd name="connsiteX3" fmla="*/ 71915 w 404990"/>
                        <a:gd name="connsiteY3" fmla="*/ 95756 h 396903"/>
                        <a:gd name="connsiteX4" fmla="*/ 0 w 404990"/>
                        <a:gd name="connsiteY4" fmla="*/ 118869 h 396903"/>
                        <a:gd name="connsiteX5" fmla="*/ 338700 w 404990"/>
                        <a:gd name="connsiteY5" fmla="*/ 73762 h 3969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04990" h="396903">
                          <a:moveTo>
                            <a:pt x="338700" y="73762"/>
                          </a:moveTo>
                          <a:cubicBezTo>
                            <a:pt x="353530" y="182222"/>
                            <a:pt x="395000" y="288275"/>
                            <a:pt x="393042" y="396903"/>
                          </a:cubicBezTo>
                          <a:cubicBezTo>
                            <a:pt x="431881" y="244623"/>
                            <a:pt x="363604" y="0"/>
                            <a:pt x="363604" y="0"/>
                          </a:cubicBezTo>
                          <a:cubicBezTo>
                            <a:pt x="313180" y="76896"/>
                            <a:pt x="147747" y="95420"/>
                            <a:pt x="71915" y="95756"/>
                          </a:cubicBezTo>
                          <a:cubicBezTo>
                            <a:pt x="49193" y="107397"/>
                            <a:pt x="24904" y="115735"/>
                            <a:pt x="0" y="118869"/>
                          </a:cubicBezTo>
                          <a:cubicBezTo>
                            <a:pt x="110699" y="125977"/>
                            <a:pt x="239978" y="137506"/>
                            <a:pt x="338700" y="73762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0" name="Graphic 6">
                      <a:extLst>
                        <a:ext uri="{FF2B5EF4-FFF2-40B4-BE49-F238E27FC236}">
                          <a16:creationId xmlns:a16="http://schemas.microsoft.com/office/drawing/2014/main" id="{87F81B41-870F-76F7-2EA3-42E24C6F85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09398" y="4701418"/>
                      <a:ext cx="347932" cy="248449"/>
                      <a:chOff x="7509398" y="4701418"/>
                      <a:chExt cx="347932" cy="248449"/>
                    </a:xfrm>
                  </p:grpSpPr>
                  <p:sp>
                    <p:nvSpPr>
                      <p:cNvPr id="61" name="Freeform: Shape 60">
                        <a:extLst>
                          <a:ext uri="{FF2B5EF4-FFF2-40B4-BE49-F238E27FC236}">
                            <a16:creationId xmlns:a16="http://schemas.microsoft.com/office/drawing/2014/main" id="{57B4789A-6290-4F5E-3333-280182EAEF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09398" y="4701418"/>
                        <a:ext cx="347932" cy="199769"/>
                      </a:xfrm>
                      <a:custGeom>
                        <a:avLst/>
                        <a:gdLst>
                          <a:gd name="connsiteX0" fmla="*/ 347933 w 347932"/>
                          <a:gd name="connsiteY0" fmla="*/ 76087 h 199769"/>
                          <a:gd name="connsiteX1" fmla="*/ 188769 w 347932"/>
                          <a:gd name="connsiteY1" fmla="*/ 28349 h 199769"/>
                          <a:gd name="connsiteX2" fmla="*/ 615 w 347932"/>
                          <a:gd name="connsiteY2" fmla="*/ 87 h 199769"/>
                          <a:gd name="connsiteX3" fmla="*/ 9961 w 347932"/>
                          <a:gd name="connsiteY3" fmla="*/ 109330 h 199769"/>
                          <a:gd name="connsiteX4" fmla="*/ 11472 w 347932"/>
                          <a:gd name="connsiteY4" fmla="*/ 115374 h 199769"/>
                          <a:gd name="connsiteX5" fmla="*/ 279432 w 347932"/>
                          <a:gd name="connsiteY5" fmla="*/ 199770 h 199769"/>
                          <a:gd name="connsiteX6" fmla="*/ 286651 w 347932"/>
                          <a:gd name="connsiteY6" fmla="*/ 192214 h 199769"/>
                          <a:gd name="connsiteX7" fmla="*/ 347933 w 347932"/>
                          <a:gd name="connsiteY7" fmla="*/ 76087 h 1997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47932" h="199769">
                            <a:moveTo>
                              <a:pt x="347933" y="76087"/>
                            </a:moveTo>
                            <a:cubicBezTo>
                              <a:pt x="275346" y="53869"/>
                              <a:pt x="243782" y="40605"/>
                              <a:pt x="188769" y="28349"/>
                            </a:cubicBezTo>
                            <a:cubicBezTo>
                              <a:pt x="78126" y="-3047"/>
                              <a:pt x="615" y="87"/>
                              <a:pt x="615" y="87"/>
                            </a:cubicBezTo>
                            <a:cubicBezTo>
                              <a:pt x="615" y="87"/>
                              <a:pt x="-3583" y="52638"/>
                              <a:pt x="9961" y="109330"/>
                            </a:cubicBezTo>
                            <a:cubicBezTo>
                              <a:pt x="10408" y="111289"/>
                              <a:pt x="10968" y="113360"/>
                              <a:pt x="11472" y="115374"/>
                            </a:cubicBezTo>
                            <a:cubicBezTo>
                              <a:pt x="107228" y="100432"/>
                              <a:pt x="215912" y="131660"/>
                              <a:pt x="279432" y="199770"/>
                            </a:cubicBezTo>
                            <a:cubicBezTo>
                              <a:pt x="281950" y="197195"/>
                              <a:pt x="284413" y="194677"/>
                              <a:pt x="286651" y="192214"/>
                            </a:cubicBezTo>
                            <a:cubicBezTo>
                              <a:pt x="331759" y="141902"/>
                              <a:pt x="347933" y="76087"/>
                              <a:pt x="347933" y="76087"/>
                            </a:cubicBezTo>
                            <a:close/>
                          </a:path>
                        </a:pathLst>
                      </a:custGeom>
                      <a:solidFill>
                        <a:srgbClr val="C52A47"/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2" name="Freeform: Shape 61">
                        <a:extLst>
                          <a:ext uri="{FF2B5EF4-FFF2-40B4-BE49-F238E27FC236}">
                            <a16:creationId xmlns:a16="http://schemas.microsoft.com/office/drawing/2014/main" id="{5B871467-496E-77E1-6B3C-D3EC7AD8E4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20870" y="4813125"/>
                        <a:ext cx="267959" cy="136742"/>
                      </a:xfrm>
                      <a:custGeom>
                        <a:avLst/>
                        <a:gdLst>
                          <a:gd name="connsiteX0" fmla="*/ 0 w 267959"/>
                          <a:gd name="connsiteY0" fmla="*/ 3667 h 136742"/>
                          <a:gd name="connsiteX1" fmla="*/ 122787 w 267959"/>
                          <a:gd name="connsiteY1" fmla="*/ 133786 h 136742"/>
                          <a:gd name="connsiteX2" fmla="*/ 267960 w 267959"/>
                          <a:gd name="connsiteY2" fmla="*/ 88062 h 136742"/>
                          <a:gd name="connsiteX3" fmla="*/ 0 w 267959"/>
                          <a:gd name="connsiteY3" fmla="*/ 3667 h 1367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7959" h="136742">
                            <a:moveTo>
                              <a:pt x="0" y="3667"/>
                            </a:moveTo>
                            <a:cubicBezTo>
                              <a:pt x="14887" y="60863"/>
                              <a:pt x="48354" y="120578"/>
                              <a:pt x="122787" y="133786"/>
                            </a:cubicBezTo>
                            <a:cubicBezTo>
                              <a:pt x="187930" y="145371"/>
                              <a:pt x="234941" y="121418"/>
                              <a:pt x="267960" y="88062"/>
                            </a:cubicBezTo>
                            <a:cubicBezTo>
                              <a:pt x="204440" y="19953"/>
                              <a:pt x="95756" y="-11275"/>
                              <a:pt x="0" y="3667"/>
                            </a:cubicBezTo>
                            <a:close/>
                          </a:path>
                        </a:pathLst>
                      </a:custGeom>
                      <a:solidFill>
                        <a:srgbClr val="F05B80"/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445D6FC8-7342-BFFF-244D-59E44DA2DF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1720" y="4300422"/>
                      <a:ext cx="149989" cy="135262"/>
                    </a:xfrm>
                    <a:custGeom>
                      <a:avLst/>
                      <a:gdLst>
                        <a:gd name="connsiteX0" fmla="*/ 18866 w 149989"/>
                        <a:gd name="connsiteY0" fmla="*/ 126630 h 135262"/>
                        <a:gd name="connsiteX1" fmla="*/ 140310 w 149989"/>
                        <a:gd name="connsiteY1" fmla="*/ 19066 h 135262"/>
                        <a:gd name="connsiteX2" fmla="*/ 141373 w 149989"/>
                        <a:gd name="connsiteY2" fmla="*/ 150 h 135262"/>
                        <a:gd name="connsiteX3" fmla="*/ 6 w 149989"/>
                        <a:gd name="connsiteY3" fmla="*/ 125511 h 135262"/>
                        <a:gd name="connsiteX4" fmla="*/ 18866 w 149989"/>
                        <a:gd name="connsiteY4" fmla="*/ 126630 h 135262"/>
                        <a:gd name="connsiteX5" fmla="*/ 18866 w 149989"/>
                        <a:gd name="connsiteY5" fmla="*/ 126630 h 135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49989" h="135262">
                          <a:moveTo>
                            <a:pt x="18866" y="126630"/>
                          </a:moveTo>
                          <a:cubicBezTo>
                            <a:pt x="20881" y="63558"/>
                            <a:pt x="78525" y="16100"/>
                            <a:pt x="140310" y="19066"/>
                          </a:cubicBezTo>
                          <a:cubicBezTo>
                            <a:pt x="152454" y="19625"/>
                            <a:pt x="153574" y="709"/>
                            <a:pt x="141373" y="150"/>
                          </a:cubicBezTo>
                          <a:cubicBezTo>
                            <a:pt x="69626" y="-3264"/>
                            <a:pt x="2245" y="52141"/>
                            <a:pt x="6" y="125511"/>
                          </a:cubicBezTo>
                          <a:cubicBezTo>
                            <a:pt x="-386" y="137711"/>
                            <a:pt x="18530" y="138887"/>
                            <a:pt x="18866" y="126630"/>
                          </a:cubicBezTo>
                          <a:lnTo>
                            <a:pt x="18866" y="126630"/>
                          </a:lnTo>
                          <a:close/>
                        </a:path>
                      </a:pathLst>
                    </a:custGeom>
                    <a:solidFill>
                      <a:srgbClr val="68351D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: Shape 41">
                      <a:extLst>
                        <a:ext uri="{FF2B5EF4-FFF2-40B4-BE49-F238E27FC236}">
                          <a16:creationId xmlns:a16="http://schemas.microsoft.com/office/drawing/2014/main" id="{0CBD4128-12BD-592E-8810-5AD0D8090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95399" y="4399050"/>
                      <a:ext cx="133849" cy="193396"/>
                    </a:xfrm>
                    <a:custGeom>
                      <a:avLst/>
                      <a:gdLst>
                        <a:gd name="connsiteX0" fmla="*/ 8616 w 133849"/>
                        <a:gd name="connsiteY0" fmla="*/ 18992 h 193396"/>
                        <a:gd name="connsiteX1" fmla="*/ 111088 w 133849"/>
                        <a:gd name="connsiteY1" fmla="*/ 180899 h 193396"/>
                        <a:gd name="connsiteX2" fmla="*/ 129052 w 133849"/>
                        <a:gd name="connsiteY2" fmla="*/ 186999 h 193396"/>
                        <a:gd name="connsiteX3" fmla="*/ 9679 w 133849"/>
                        <a:gd name="connsiteY3" fmla="*/ 20 h 193396"/>
                        <a:gd name="connsiteX4" fmla="*/ 8616 w 133849"/>
                        <a:gd name="connsiteY4" fmla="*/ 18992 h 193396"/>
                        <a:gd name="connsiteX5" fmla="*/ 8616 w 133849"/>
                        <a:gd name="connsiteY5" fmla="*/ 18992 h 193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3849" h="193396">
                          <a:moveTo>
                            <a:pt x="8616" y="18992"/>
                          </a:moveTo>
                          <a:cubicBezTo>
                            <a:pt x="92228" y="24029"/>
                            <a:pt x="128269" y="106130"/>
                            <a:pt x="111088" y="180899"/>
                          </a:cubicBezTo>
                          <a:cubicBezTo>
                            <a:pt x="108401" y="192708"/>
                            <a:pt x="126366" y="198864"/>
                            <a:pt x="129052" y="186999"/>
                          </a:cubicBezTo>
                          <a:cubicBezTo>
                            <a:pt x="148976" y="100365"/>
                            <a:pt x="106387" y="5785"/>
                            <a:pt x="9679" y="20"/>
                          </a:cubicBezTo>
                          <a:cubicBezTo>
                            <a:pt x="-2465" y="-707"/>
                            <a:pt x="-3584" y="18265"/>
                            <a:pt x="8616" y="18992"/>
                          </a:cubicBezTo>
                          <a:lnTo>
                            <a:pt x="8616" y="18992"/>
                          </a:lnTo>
                          <a:close/>
                        </a:path>
                      </a:pathLst>
                    </a:custGeom>
                    <a:solidFill>
                      <a:srgbClr val="68351D"/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3" name="Graphic 6">
                      <a:extLst>
                        <a:ext uri="{FF2B5EF4-FFF2-40B4-BE49-F238E27FC236}">
                          <a16:creationId xmlns:a16="http://schemas.microsoft.com/office/drawing/2014/main" id="{21A010B2-2DE3-C404-AE4A-70E17F24E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89887" y="4598346"/>
                      <a:ext cx="142013" cy="143976"/>
                      <a:chOff x="7889887" y="4598346"/>
                      <a:chExt cx="142013" cy="143976"/>
                    </a:xfrm>
                  </p:grpSpPr>
                  <p:sp>
                    <p:nvSpPr>
                      <p:cNvPr id="54" name="Freeform: Shape 53">
                        <a:extLst>
                          <a:ext uri="{FF2B5EF4-FFF2-40B4-BE49-F238E27FC236}">
                            <a16:creationId xmlns:a16="http://schemas.microsoft.com/office/drawing/2014/main" id="{4EB8D870-CA07-AEAF-7B64-4C9793B75B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89887" y="4598346"/>
                        <a:ext cx="142013" cy="143976"/>
                      </a:xfrm>
                      <a:custGeom>
                        <a:avLst/>
                        <a:gdLst>
                          <a:gd name="connsiteX0" fmla="*/ 4101 w 142013"/>
                          <a:gd name="connsiteY0" fmla="*/ 51951 h 143976"/>
                          <a:gd name="connsiteX1" fmla="*/ 47250 w 142013"/>
                          <a:gd name="connsiteY1" fmla="*/ 141103 h 143976"/>
                          <a:gd name="connsiteX2" fmla="*/ 137913 w 142013"/>
                          <a:gd name="connsiteY2" fmla="*/ 92021 h 143976"/>
                          <a:gd name="connsiteX3" fmla="*/ 94820 w 142013"/>
                          <a:gd name="connsiteY3" fmla="*/ 2869 h 143976"/>
                          <a:gd name="connsiteX4" fmla="*/ 4101 w 142013"/>
                          <a:gd name="connsiteY4" fmla="*/ 51951 h 1439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2013" h="143976">
                            <a:moveTo>
                              <a:pt x="4101" y="51951"/>
                            </a:moveTo>
                            <a:cubicBezTo>
                              <a:pt x="-8995" y="90119"/>
                              <a:pt x="10313" y="130022"/>
                              <a:pt x="47250" y="141103"/>
                            </a:cubicBezTo>
                            <a:cubicBezTo>
                              <a:pt x="84131" y="152184"/>
                              <a:pt x="124817" y="130245"/>
                              <a:pt x="137913" y="92021"/>
                            </a:cubicBezTo>
                            <a:cubicBezTo>
                              <a:pt x="151008" y="53909"/>
                              <a:pt x="131701" y="13950"/>
                              <a:pt x="94820" y="2869"/>
                            </a:cubicBezTo>
                            <a:cubicBezTo>
                              <a:pt x="57771" y="-8212"/>
                              <a:pt x="17196" y="13783"/>
                              <a:pt x="4101" y="51951"/>
                            </a:cubicBezTo>
                            <a:close/>
                          </a:path>
                        </a:pathLst>
                      </a:custGeom>
                      <a:solidFill>
                        <a:srgbClr val="FFDEBF">
                          <a:alpha val="89000"/>
                        </a:srgbClr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" name="Freeform: Shape 54">
                        <a:extLst>
                          <a:ext uri="{FF2B5EF4-FFF2-40B4-BE49-F238E27FC236}">
                            <a16:creationId xmlns:a16="http://schemas.microsoft.com/office/drawing/2014/main" id="{12758BEC-418E-DEFB-CC33-F96C02AFA7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5081" y="4600025"/>
                        <a:ext cx="136326" cy="138970"/>
                      </a:xfrm>
                      <a:custGeom>
                        <a:avLst/>
                        <a:gdLst>
                          <a:gd name="connsiteX0" fmla="*/ 4055 w 136326"/>
                          <a:gd name="connsiteY0" fmla="*/ 50439 h 138970"/>
                          <a:gd name="connsiteX1" fmla="*/ 45021 w 136326"/>
                          <a:gd name="connsiteY1" fmla="*/ 136289 h 138970"/>
                          <a:gd name="connsiteX2" fmla="*/ 132271 w 136326"/>
                          <a:gd name="connsiteY2" fmla="*/ 88495 h 138970"/>
                          <a:gd name="connsiteX3" fmla="*/ 91305 w 136326"/>
                          <a:gd name="connsiteY3" fmla="*/ 2701 h 138970"/>
                          <a:gd name="connsiteX4" fmla="*/ 4055 w 136326"/>
                          <a:gd name="connsiteY4" fmla="*/ 50439 h 1389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326" h="138970">
                            <a:moveTo>
                              <a:pt x="4055" y="50439"/>
                            </a:moveTo>
                            <a:cubicBezTo>
                              <a:pt x="-8705" y="87320"/>
                              <a:pt x="9652" y="125768"/>
                              <a:pt x="45021" y="136289"/>
                            </a:cubicBezTo>
                            <a:cubicBezTo>
                              <a:pt x="80447" y="146811"/>
                              <a:pt x="119511" y="125432"/>
                              <a:pt x="132271" y="88495"/>
                            </a:cubicBezTo>
                            <a:cubicBezTo>
                              <a:pt x="145031" y="51670"/>
                              <a:pt x="126674" y="13167"/>
                              <a:pt x="91305" y="2701"/>
                            </a:cubicBezTo>
                            <a:cubicBezTo>
                              <a:pt x="55879" y="-7876"/>
                              <a:pt x="16815" y="13558"/>
                              <a:pt x="4055" y="5043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56" name="Graphic 6">
                        <a:extLst>
                          <a:ext uri="{FF2B5EF4-FFF2-40B4-BE49-F238E27FC236}">
                            <a16:creationId xmlns:a16="http://schemas.microsoft.com/office/drawing/2014/main" id="{C1F87278-141E-371D-A9BD-728D1CED8D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04378" y="4615978"/>
                        <a:ext cx="89707" cy="96237"/>
                        <a:chOff x="7904378" y="4615978"/>
                        <a:chExt cx="89707" cy="96237"/>
                      </a:xfrm>
                    </p:grpSpPr>
                    <p:sp>
                      <p:nvSpPr>
                        <p:cNvPr id="57" name="Freeform: Shape 56">
                          <a:extLst>
                            <a:ext uri="{FF2B5EF4-FFF2-40B4-BE49-F238E27FC236}">
                              <a16:creationId xmlns:a16="http://schemas.microsoft.com/office/drawing/2014/main" id="{29124C95-4668-F52C-2EEF-3502E15EE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04378" y="4615978"/>
                          <a:ext cx="89707" cy="96231"/>
                        </a:xfrm>
                        <a:custGeom>
                          <a:avLst/>
                          <a:gdLst>
                            <a:gd name="connsiteX0" fmla="*/ 30576 w 89707"/>
                            <a:gd name="connsiteY0" fmla="*/ 94144 h 96231"/>
                            <a:gd name="connsiteX1" fmla="*/ 2370 w 89707"/>
                            <a:gd name="connsiteY1" fmla="*/ 34094 h 96231"/>
                            <a:gd name="connsiteX2" fmla="*/ 59230 w 89707"/>
                            <a:gd name="connsiteY2" fmla="*/ 2138 h 96231"/>
                            <a:gd name="connsiteX3" fmla="*/ 87380 w 89707"/>
                            <a:gd name="connsiteY3" fmla="*/ 62132 h 96231"/>
                            <a:gd name="connsiteX4" fmla="*/ 30576 w 89707"/>
                            <a:gd name="connsiteY4" fmla="*/ 94144 h 962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9707" h="96231">
                              <a:moveTo>
                                <a:pt x="30576" y="94144"/>
                              </a:moveTo>
                              <a:cubicBezTo>
                                <a:pt x="7127" y="86477"/>
                                <a:pt x="-5577" y="59502"/>
                                <a:pt x="2370" y="34094"/>
                              </a:cubicBezTo>
                              <a:cubicBezTo>
                                <a:pt x="10261" y="8686"/>
                                <a:pt x="35725" y="-5697"/>
                                <a:pt x="59230" y="2138"/>
                              </a:cubicBezTo>
                              <a:cubicBezTo>
                                <a:pt x="82623" y="9805"/>
                                <a:pt x="95215" y="36668"/>
                                <a:pt x="87380" y="62132"/>
                              </a:cubicBezTo>
                              <a:cubicBezTo>
                                <a:pt x="79433" y="87485"/>
                                <a:pt x="54081" y="101868"/>
                                <a:pt x="30576" y="941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E28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8" name="Freeform: Shape 57">
                          <a:extLst>
                            <a:ext uri="{FF2B5EF4-FFF2-40B4-BE49-F238E27FC236}">
                              <a16:creationId xmlns:a16="http://schemas.microsoft.com/office/drawing/2014/main" id="{76B8C934-C04C-C6B5-68C8-04EFBEA2EE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24114" y="4634410"/>
                          <a:ext cx="53153" cy="56973"/>
                        </a:xfrm>
                        <a:custGeom>
                          <a:avLst/>
                          <a:gdLst>
                            <a:gd name="connsiteX0" fmla="*/ 18059 w 53153"/>
                            <a:gd name="connsiteY0" fmla="*/ 55733 h 56973"/>
                            <a:gd name="connsiteX1" fmla="*/ 1382 w 53153"/>
                            <a:gd name="connsiteY1" fmla="*/ 20195 h 56973"/>
                            <a:gd name="connsiteX2" fmla="*/ 35073 w 53153"/>
                            <a:gd name="connsiteY2" fmla="*/ 1223 h 56973"/>
                            <a:gd name="connsiteX3" fmla="*/ 51750 w 53153"/>
                            <a:gd name="connsiteY3" fmla="*/ 36873 h 56973"/>
                            <a:gd name="connsiteX4" fmla="*/ 18059 w 53153"/>
                            <a:gd name="connsiteY4" fmla="*/ 55733 h 569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3153" h="56973">
                              <a:moveTo>
                                <a:pt x="18059" y="55733"/>
                              </a:moveTo>
                              <a:cubicBezTo>
                                <a:pt x="4180" y="51200"/>
                                <a:pt x="-3263" y="35250"/>
                                <a:pt x="1382" y="20195"/>
                              </a:cubicBezTo>
                              <a:cubicBezTo>
                                <a:pt x="6083" y="5141"/>
                                <a:pt x="21081" y="-3310"/>
                                <a:pt x="35073" y="1223"/>
                              </a:cubicBezTo>
                              <a:cubicBezTo>
                                <a:pt x="48952" y="5868"/>
                                <a:pt x="56451" y="21707"/>
                                <a:pt x="51750" y="36873"/>
                              </a:cubicBezTo>
                              <a:cubicBezTo>
                                <a:pt x="47049" y="51760"/>
                                <a:pt x="31939" y="60322"/>
                                <a:pt x="18059" y="5573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D1700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9" name="Freeform: Shape 58">
                          <a:extLst>
                            <a:ext uri="{FF2B5EF4-FFF2-40B4-BE49-F238E27FC236}">
                              <a16:creationId xmlns:a16="http://schemas.microsoft.com/office/drawing/2014/main" id="{037ADFA3-8067-86FA-3403-75E8EAD30E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8902" y="4629419"/>
                          <a:ext cx="23988" cy="26587"/>
                        </a:xfrm>
                        <a:custGeom>
                          <a:avLst/>
                          <a:gdLst>
                            <a:gd name="connsiteX0" fmla="*/ 8217 w 23988"/>
                            <a:gd name="connsiteY0" fmla="*/ 26362 h 26587"/>
                            <a:gd name="connsiteX1" fmla="*/ 605 w 23988"/>
                            <a:gd name="connsiteY1" fmla="*/ 10916 h 26587"/>
                            <a:gd name="connsiteX2" fmla="*/ 15828 w 23988"/>
                            <a:gd name="connsiteY2" fmla="*/ 227 h 26587"/>
                            <a:gd name="connsiteX3" fmla="*/ 23383 w 23988"/>
                            <a:gd name="connsiteY3" fmla="*/ 15673 h 26587"/>
                            <a:gd name="connsiteX4" fmla="*/ 8217 w 23988"/>
                            <a:gd name="connsiteY4" fmla="*/ 26362 h 265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3988" h="26587">
                              <a:moveTo>
                                <a:pt x="8217" y="26362"/>
                              </a:moveTo>
                              <a:cubicBezTo>
                                <a:pt x="1949" y="25019"/>
                                <a:pt x="-1465" y="18136"/>
                                <a:pt x="605" y="10916"/>
                              </a:cubicBezTo>
                              <a:cubicBezTo>
                                <a:pt x="2676" y="3641"/>
                                <a:pt x="9448" y="-1116"/>
                                <a:pt x="15828" y="227"/>
                              </a:cubicBezTo>
                              <a:cubicBezTo>
                                <a:pt x="22040" y="1514"/>
                                <a:pt x="25454" y="8454"/>
                                <a:pt x="23383" y="15673"/>
                              </a:cubicBezTo>
                              <a:cubicBezTo>
                                <a:pt x="21312" y="22893"/>
                                <a:pt x="14485" y="27706"/>
                                <a:pt x="8217" y="263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60" name="Freeform: Shape 59">
                          <a:extLst>
                            <a:ext uri="{FF2B5EF4-FFF2-40B4-BE49-F238E27FC236}">
                              <a16:creationId xmlns:a16="http://schemas.microsoft.com/office/drawing/2014/main" id="{B7CBA724-9690-0452-1534-31EC53E6CA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33667" y="4671578"/>
                          <a:ext cx="48241" cy="40637"/>
                        </a:xfrm>
                        <a:custGeom>
                          <a:avLst/>
                          <a:gdLst>
                            <a:gd name="connsiteX0" fmla="*/ 23729 w 48241"/>
                            <a:gd name="connsiteY0" fmla="*/ 1608 h 40637"/>
                            <a:gd name="connsiteX1" fmla="*/ 48242 w 48241"/>
                            <a:gd name="connsiteY1" fmla="*/ 24441 h 40637"/>
                            <a:gd name="connsiteX2" fmla="*/ 1287 w 48241"/>
                            <a:gd name="connsiteY2" fmla="*/ 38544 h 40637"/>
                            <a:gd name="connsiteX3" fmla="*/ 0 w 48241"/>
                            <a:gd name="connsiteY3" fmla="*/ 38097 h 40637"/>
                            <a:gd name="connsiteX4" fmla="*/ 3414 w 48241"/>
                            <a:gd name="connsiteY4" fmla="*/ 7148 h 40637"/>
                            <a:gd name="connsiteX5" fmla="*/ 23729 w 48241"/>
                            <a:gd name="connsiteY5" fmla="*/ 1608 h 406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8241" h="40637">
                              <a:moveTo>
                                <a:pt x="23729" y="1608"/>
                              </a:moveTo>
                              <a:cubicBezTo>
                                <a:pt x="36321" y="5973"/>
                                <a:pt x="43541" y="14647"/>
                                <a:pt x="48242" y="24441"/>
                              </a:cubicBezTo>
                              <a:cubicBezTo>
                                <a:pt x="36601" y="38041"/>
                                <a:pt x="18469" y="44197"/>
                                <a:pt x="1287" y="38544"/>
                              </a:cubicBezTo>
                              <a:cubicBezTo>
                                <a:pt x="839" y="38432"/>
                                <a:pt x="392" y="38209"/>
                                <a:pt x="0" y="38097"/>
                              </a:cubicBezTo>
                              <a:cubicBezTo>
                                <a:pt x="2575" y="27911"/>
                                <a:pt x="2127" y="15767"/>
                                <a:pt x="3414" y="7148"/>
                              </a:cubicBezTo>
                              <a:cubicBezTo>
                                <a:pt x="4365" y="544"/>
                                <a:pt x="15111" y="-1918"/>
                                <a:pt x="23729" y="160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E28">
                            <a:alpha val="70000"/>
                          </a:srgbClr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4" name="Graphic 6">
                      <a:extLst>
                        <a:ext uri="{FF2B5EF4-FFF2-40B4-BE49-F238E27FC236}">
                          <a16:creationId xmlns:a16="http://schemas.microsoft.com/office/drawing/2014/main" id="{2B2C8828-2617-1B4C-1729-F95CCA42D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86941" y="4487095"/>
                      <a:ext cx="141379" cy="144569"/>
                      <a:chOff x="7386941" y="4487095"/>
                      <a:chExt cx="141379" cy="144569"/>
                    </a:xfrm>
                  </p:grpSpPr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F7AA9609-2462-9C4E-5170-3F5CBBE9C1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86941" y="4487095"/>
                        <a:ext cx="141379" cy="144569"/>
                      </a:xfrm>
                      <a:custGeom>
                        <a:avLst/>
                        <a:gdLst>
                          <a:gd name="connsiteX0" fmla="*/ 2523 w 141379"/>
                          <a:gd name="connsiteY0" fmla="*/ 57148 h 144569"/>
                          <a:gd name="connsiteX1" fmla="*/ 51996 w 141379"/>
                          <a:gd name="connsiteY1" fmla="*/ 142942 h 144569"/>
                          <a:gd name="connsiteX2" fmla="*/ 138853 w 141379"/>
                          <a:gd name="connsiteY2" fmla="*/ 87425 h 144569"/>
                          <a:gd name="connsiteX3" fmla="*/ 89380 w 141379"/>
                          <a:gd name="connsiteY3" fmla="*/ 1630 h 144569"/>
                          <a:gd name="connsiteX4" fmla="*/ 2523 w 141379"/>
                          <a:gd name="connsiteY4" fmla="*/ 57148 h 1445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1379" h="144569">
                            <a:moveTo>
                              <a:pt x="2523" y="57148"/>
                            </a:moveTo>
                            <a:cubicBezTo>
                              <a:pt x="-7775" y="96155"/>
                              <a:pt x="14387" y="134547"/>
                              <a:pt x="51996" y="142942"/>
                            </a:cubicBezTo>
                            <a:cubicBezTo>
                              <a:pt x="89604" y="151337"/>
                              <a:pt x="128556" y="126432"/>
                              <a:pt x="138853" y="87425"/>
                            </a:cubicBezTo>
                            <a:cubicBezTo>
                              <a:pt x="149151" y="48417"/>
                              <a:pt x="127045" y="10025"/>
                              <a:pt x="89380" y="1630"/>
                            </a:cubicBezTo>
                            <a:cubicBezTo>
                              <a:pt x="51772" y="-6764"/>
                              <a:pt x="12876" y="18084"/>
                              <a:pt x="2523" y="57148"/>
                            </a:cubicBezTo>
                            <a:close/>
                          </a:path>
                        </a:pathLst>
                      </a:custGeom>
                      <a:solidFill>
                        <a:srgbClr val="FFDEBF">
                          <a:alpha val="89000"/>
                        </a:srgbClr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6D35E017-9495-A3CD-9CB9-39F5A7A2C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92154" y="4488520"/>
                        <a:ext cx="135706" cy="139617"/>
                      </a:xfrm>
                      <a:custGeom>
                        <a:avLst/>
                        <a:gdLst>
                          <a:gd name="connsiteX0" fmla="*/ 2514 w 135706"/>
                          <a:gd name="connsiteY0" fmla="*/ 55499 h 139617"/>
                          <a:gd name="connsiteX1" fmla="*/ 49637 w 135706"/>
                          <a:gd name="connsiteY1" fmla="*/ 138103 h 139617"/>
                          <a:gd name="connsiteX2" fmla="*/ 133193 w 135706"/>
                          <a:gd name="connsiteY2" fmla="*/ 84153 h 139617"/>
                          <a:gd name="connsiteX3" fmla="*/ 86070 w 135706"/>
                          <a:gd name="connsiteY3" fmla="*/ 1493 h 139617"/>
                          <a:gd name="connsiteX4" fmla="*/ 2514 w 135706"/>
                          <a:gd name="connsiteY4" fmla="*/ 55499 h 1396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5706" h="139617">
                            <a:moveTo>
                              <a:pt x="2514" y="55499"/>
                            </a:moveTo>
                            <a:cubicBezTo>
                              <a:pt x="-7559" y="93219"/>
                              <a:pt x="13540" y="130212"/>
                              <a:pt x="49637" y="138103"/>
                            </a:cubicBezTo>
                            <a:cubicBezTo>
                              <a:pt x="85678" y="146050"/>
                              <a:pt x="123175" y="121929"/>
                              <a:pt x="133193" y="84153"/>
                            </a:cubicBezTo>
                            <a:cubicBezTo>
                              <a:pt x="143266" y="46433"/>
                              <a:pt x="122167" y="9440"/>
                              <a:pt x="86070" y="1493"/>
                            </a:cubicBezTo>
                            <a:cubicBezTo>
                              <a:pt x="49973" y="-6398"/>
                              <a:pt x="12588" y="17779"/>
                              <a:pt x="2514" y="5549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557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49" name="Graphic 6">
                        <a:extLst>
                          <a:ext uri="{FF2B5EF4-FFF2-40B4-BE49-F238E27FC236}">
                            <a16:creationId xmlns:a16="http://schemas.microsoft.com/office/drawing/2014/main" id="{B9AB0CB2-6FCC-3534-F93B-1875A40DD1E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28540" y="4507565"/>
                        <a:ext cx="89537" cy="96403"/>
                        <a:chOff x="7428540" y="4507565"/>
                        <a:chExt cx="89537" cy="96403"/>
                      </a:xfrm>
                    </p:grpSpPr>
                    <p:sp>
                      <p:nvSpPr>
                        <p:cNvPr id="50" name="Freeform: Shape 49">
                          <a:extLst>
                            <a:ext uri="{FF2B5EF4-FFF2-40B4-BE49-F238E27FC236}">
                              <a16:creationId xmlns:a16="http://schemas.microsoft.com/office/drawing/2014/main" id="{35A813AA-E2FB-A6CB-1A0D-B6B46CE89B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28540" y="4507565"/>
                          <a:ext cx="89537" cy="96351"/>
                        </a:xfrm>
                        <a:custGeom>
                          <a:avLst/>
                          <a:gdLst>
                            <a:gd name="connsiteX0" fmla="*/ 33846 w 89537"/>
                            <a:gd name="connsiteY0" fmla="*/ 95105 h 96351"/>
                            <a:gd name="connsiteX1" fmla="*/ 1387 w 89537"/>
                            <a:gd name="connsiteY1" fmla="*/ 37237 h 96351"/>
                            <a:gd name="connsiteX2" fmla="*/ 55784 w 89537"/>
                            <a:gd name="connsiteY2" fmla="*/ 1308 h 96351"/>
                            <a:gd name="connsiteX3" fmla="*/ 88188 w 89537"/>
                            <a:gd name="connsiteY3" fmla="*/ 59064 h 96351"/>
                            <a:gd name="connsiteX4" fmla="*/ 33846 w 89537"/>
                            <a:gd name="connsiteY4" fmla="*/ 95105 h 963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9537" h="96351">
                              <a:moveTo>
                                <a:pt x="33846" y="95105"/>
                              </a:moveTo>
                              <a:cubicBezTo>
                                <a:pt x="9893" y="89117"/>
                                <a:pt x="-4714" y="63149"/>
                                <a:pt x="1387" y="37237"/>
                              </a:cubicBezTo>
                              <a:cubicBezTo>
                                <a:pt x="7431" y="11326"/>
                                <a:pt x="31719" y="-4848"/>
                                <a:pt x="55784" y="1308"/>
                              </a:cubicBezTo>
                              <a:cubicBezTo>
                                <a:pt x="79681" y="7240"/>
                                <a:pt x="94176" y="33096"/>
                                <a:pt x="88188" y="59064"/>
                              </a:cubicBezTo>
                              <a:cubicBezTo>
                                <a:pt x="82144" y="84919"/>
                                <a:pt x="57855" y="101093"/>
                                <a:pt x="33846" y="951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E28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1" name="Freeform: Shape 50">
                          <a:extLst>
                            <a:ext uri="{FF2B5EF4-FFF2-40B4-BE49-F238E27FC236}">
                              <a16:creationId xmlns:a16="http://schemas.microsoft.com/office/drawing/2014/main" id="{DF2D5CE0-D11F-7F31-D789-284D0114AE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52005" y="4526401"/>
                          <a:ext cx="53032" cy="57094"/>
                        </a:xfrm>
                        <a:custGeom>
                          <a:avLst/>
                          <a:gdLst>
                            <a:gd name="connsiteX0" fmla="*/ 20007 w 53032"/>
                            <a:gd name="connsiteY0" fmla="*/ 56345 h 57094"/>
                            <a:gd name="connsiteX1" fmla="*/ 811 w 53032"/>
                            <a:gd name="connsiteY1" fmla="*/ 22095 h 57094"/>
                            <a:gd name="connsiteX2" fmla="*/ 32991 w 53032"/>
                            <a:gd name="connsiteY2" fmla="*/ 716 h 57094"/>
                            <a:gd name="connsiteX3" fmla="*/ 52243 w 53032"/>
                            <a:gd name="connsiteY3" fmla="*/ 35023 h 57094"/>
                            <a:gd name="connsiteX4" fmla="*/ 20007 w 53032"/>
                            <a:gd name="connsiteY4" fmla="*/ 56345 h 5709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3032" h="57094">
                              <a:moveTo>
                                <a:pt x="20007" y="56345"/>
                              </a:moveTo>
                              <a:cubicBezTo>
                                <a:pt x="5848" y="52820"/>
                                <a:pt x="-2771" y="37429"/>
                                <a:pt x="811" y="22095"/>
                              </a:cubicBezTo>
                              <a:cubicBezTo>
                                <a:pt x="4393" y="6705"/>
                                <a:pt x="18776" y="-2753"/>
                                <a:pt x="32991" y="716"/>
                              </a:cubicBezTo>
                              <a:cubicBezTo>
                                <a:pt x="47150" y="4354"/>
                                <a:pt x="55769" y="19633"/>
                                <a:pt x="52243" y="35023"/>
                              </a:cubicBezTo>
                              <a:cubicBezTo>
                                <a:pt x="48717" y="50301"/>
                                <a:pt x="34222" y="59927"/>
                                <a:pt x="20007" y="563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D1700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" name="Freeform: Shape 51">
                          <a:extLst>
                            <a:ext uri="{FF2B5EF4-FFF2-40B4-BE49-F238E27FC236}">
                              <a16:creationId xmlns:a16="http://schemas.microsoft.com/office/drawing/2014/main" id="{F4DC083D-625E-9C4A-D6FC-952A311CC2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41632" y="4522261"/>
                          <a:ext cx="23708" cy="26837"/>
                        </a:xfrm>
                        <a:custGeom>
                          <a:avLst/>
                          <a:gdLst>
                            <a:gd name="connsiteX0" fmla="*/ 9058 w 23708"/>
                            <a:gd name="connsiteY0" fmla="*/ 26739 h 26837"/>
                            <a:gd name="connsiteX1" fmla="*/ 327 w 23708"/>
                            <a:gd name="connsiteY1" fmla="*/ 11852 h 26837"/>
                            <a:gd name="connsiteX2" fmla="*/ 14654 w 23708"/>
                            <a:gd name="connsiteY2" fmla="*/ 99 h 26837"/>
                            <a:gd name="connsiteX3" fmla="*/ 23385 w 23708"/>
                            <a:gd name="connsiteY3" fmla="*/ 14930 h 26837"/>
                            <a:gd name="connsiteX4" fmla="*/ 9058 w 23708"/>
                            <a:gd name="connsiteY4" fmla="*/ 26739 h 2683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3708" h="26837">
                              <a:moveTo>
                                <a:pt x="9058" y="26739"/>
                              </a:moveTo>
                              <a:cubicBezTo>
                                <a:pt x="2678" y="25843"/>
                                <a:pt x="-1184" y="19239"/>
                                <a:pt x="327" y="11852"/>
                              </a:cubicBezTo>
                              <a:cubicBezTo>
                                <a:pt x="1894" y="4465"/>
                                <a:pt x="8274" y="-796"/>
                                <a:pt x="14654" y="99"/>
                              </a:cubicBezTo>
                              <a:cubicBezTo>
                                <a:pt x="20978" y="883"/>
                                <a:pt x="24896" y="7599"/>
                                <a:pt x="23385" y="14930"/>
                              </a:cubicBezTo>
                              <a:cubicBezTo>
                                <a:pt x="21818" y="22317"/>
                                <a:pt x="15382" y="27634"/>
                                <a:pt x="9058" y="267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3" name="Freeform: Shape 52">
                          <a:extLst>
                            <a:ext uri="{FF2B5EF4-FFF2-40B4-BE49-F238E27FC236}">
                              <a16:creationId xmlns:a16="http://schemas.microsoft.com/office/drawing/2014/main" id="{719DC93D-6924-1B25-4A65-971D786EE0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61043" y="4563121"/>
                          <a:ext cx="47122" cy="40848"/>
                        </a:xfrm>
                        <a:custGeom>
                          <a:avLst/>
                          <a:gdLst>
                            <a:gd name="connsiteX0" fmla="*/ 21043 w 47122"/>
                            <a:gd name="connsiteY0" fmla="*/ 1046 h 40848"/>
                            <a:gd name="connsiteX1" fmla="*/ 47122 w 47122"/>
                            <a:gd name="connsiteY1" fmla="*/ 22089 h 40848"/>
                            <a:gd name="connsiteX2" fmla="*/ 1287 w 47122"/>
                            <a:gd name="connsiteY2" fmla="*/ 39606 h 40848"/>
                            <a:gd name="connsiteX3" fmla="*/ 0 w 47122"/>
                            <a:gd name="connsiteY3" fmla="*/ 39214 h 40848"/>
                            <a:gd name="connsiteX4" fmla="*/ 1175 w 47122"/>
                            <a:gd name="connsiteY4" fmla="*/ 8153 h 40848"/>
                            <a:gd name="connsiteX5" fmla="*/ 21043 w 47122"/>
                            <a:gd name="connsiteY5" fmla="*/ 1046 h 4084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7122" h="40848">
                              <a:moveTo>
                                <a:pt x="21043" y="1046"/>
                              </a:moveTo>
                              <a:cubicBezTo>
                                <a:pt x="33915" y="4516"/>
                                <a:pt x="41750" y="12631"/>
                                <a:pt x="47122" y="22089"/>
                              </a:cubicBezTo>
                              <a:cubicBezTo>
                                <a:pt x="36545" y="36528"/>
                                <a:pt x="18860" y="43971"/>
                                <a:pt x="1287" y="39606"/>
                              </a:cubicBezTo>
                              <a:cubicBezTo>
                                <a:pt x="840" y="39494"/>
                                <a:pt x="392" y="39326"/>
                                <a:pt x="0" y="39214"/>
                              </a:cubicBezTo>
                              <a:cubicBezTo>
                                <a:pt x="1847" y="28860"/>
                                <a:pt x="560" y="16828"/>
                                <a:pt x="1175" y="8153"/>
                              </a:cubicBezTo>
                              <a:cubicBezTo>
                                <a:pt x="1679" y="1382"/>
                                <a:pt x="12200" y="-1808"/>
                                <a:pt x="21043" y="104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83E28">
                            <a:alpha val="70000"/>
                          </a:srgbClr>
                        </a:solidFill>
                        <a:ln w="557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215B2D27-111F-4D46-B99C-DDC294B2E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5572" y="4541109"/>
                      <a:ext cx="101539" cy="150735"/>
                    </a:xfrm>
                    <a:custGeom>
                      <a:avLst/>
                      <a:gdLst>
                        <a:gd name="connsiteX0" fmla="*/ 42533 w 101539"/>
                        <a:gd name="connsiteY0" fmla="*/ 1231 h 150735"/>
                        <a:gd name="connsiteX1" fmla="*/ 0 w 101539"/>
                        <a:gd name="connsiteY1" fmla="*/ 40742 h 150735"/>
                        <a:gd name="connsiteX2" fmla="*/ 64919 w 101539"/>
                        <a:gd name="connsiteY2" fmla="*/ 25352 h 150735"/>
                        <a:gd name="connsiteX3" fmla="*/ 49249 w 101539"/>
                        <a:gd name="connsiteY3" fmla="*/ 79526 h 150735"/>
                        <a:gd name="connsiteX4" fmla="*/ 87137 w 101539"/>
                        <a:gd name="connsiteY4" fmla="*/ 90551 h 150735"/>
                        <a:gd name="connsiteX5" fmla="*/ 39791 w 101539"/>
                        <a:gd name="connsiteY5" fmla="*/ 112042 h 150735"/>
                        <a:gd name="connsiteX6" fmla="*/ 82212 w 101539"/>
                        <a:gd name="connsiteY6" fmla="*/ 147859 h 150735"/>
                        <a:gd name="connsiteX7" fmla="*/ 42533 w 101539"/>
                        <a:gd name="connsiteY7" fmla="*/ 1231 h 150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1539" h="150735">
                          <a:moveTo>
                            <a:pt x="42533" y="1231"/>
                          </a:moveTo>
                          <a:cubicBezTo>
                            <a:pt x="19252" y="-5485"/>
                            <a:pt x="5093" y="16342"/>
                            <a:pt x="0" y="40742"/>
                          </a:cubicBezTo>
                          <a:cubicBezTo>
                            <a:pt x="17405" y="22722"/>
                            <a:pt x="47514" y="16286"/>
                            <a:pt x="64919" y="25352"/>
                          </a:cubicBezTo>
                          <a:cubicBezTo>
                            <a:pt x="99729" y="47178"/>
                            <a:pt x="43093" y="60162"/>
                            <a:pt x="49249" y="79526"/>
                          </a:cubicBezTo>
                          <a:cubicBezTo>
                            <a:pt x="51488" y="91950"/>
                            <a:pt x="84899" y="78127"/>
                            <a:pt x="87137" y="90551"/>
                          </a:cubicBezTo>
                          <a:cubicBezTo>
                            <a:pt x="90104" y="120772"/>
                            <a:pt x="57644" y="111314"/>
                            <a:pt x="39791" y="112042"/>
                          </a:cubicBezTo>
                          <a:cubicBezTo>
                            <a:pt x="14999" y="116575"/>
                            <a:pt x="72139" y="162522"/>
                            <a:pt x="82212" y="147859"/>
                          </a:cubicBezTo>
                          <a:cubicBezTo>
                            <a:pt x="118030" y="105382"/>
                            <a:pt x="103647" y="13096"/>
                            <a:pt x="42533" y="1231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093562D6-5196-89BB-7864-B601C728B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63606" y="4790371"/>
                      <a:ext cx="126678" cy="123071"/>
                    </a:xfrm>
                    <a:custGeom>
                      <a:avLst/>
                      <a:gdLst>
                        <a:gd name="connsiteX0" fmla="*/ 103611 w 126678"/>
                        <a:gd name="connsiteY0" fmla="*/ 2468 h 123071"/>
                        <a:gd name="connsiteX1" fmla="*/ 123647 w 126678"/>
                        <a:gd name="connsiteY1" fmla="*/ 56921 h 123071"/>
                        <a:gd name="connsiteX2" fmla="*/ 72775 w 126678"/>
                        <a:gd name="connsiteY2" fmla="*/ 13772 h 123071"/>
                        <a:gd name="connsiteX3" fmla="*/ 62253 w 126678"/>
                        <a:gd name="connsiteY3" fmla="*/ 69178 h 123071"/>
                        <a:gd name="connsiteX4" fmla="*/ 23470 w 126678"/>
                        <a:gd name="connsiteY4" fmla="*/ 61790 h 123071"/>
                        <a:gd name="connsiteX5" fmla="*/ 55929 w 126678"/>
                        <a:gd name="connsiteY5" fmla="*/ 102421 h 123071"/>
                        <a:gd name="connsiteX6" fmla="*/ 1867 w 126678"/>
                        <a:gd name="connsiteY6" fmla="*/ 115125 h 123071"/>
                        <a:gd name="connsiteX7" fmla="*/ 103611 w 126678"/>
                        <a:gd name="connsiteY7" fmla="*/ 2468 h 1230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6678" h="123071">
                          <a:moveTo>
                            <a:pt x="103611" y="2468"/>
                          </a:moveTo>
                          <a:cubicBezTo>
                            <a:pt x="127397" y="7001"/>
                            <a:pt x="130139" y="32857"/>
                            <a:pt x="123647" y="56921"/>
                          </a:cubicBezTo>
                          <a:cubicBezTo>
                            <a:pt x="116260" y="32968"/>
                            <a:pt x="92362" y="13605"/>
                            <a:pt x="72775" y="13772"/>
                          </a:cubicBezTo>
                          <a:cubicBezTo>
                            <a:pt x="31864" y="17466"/>
                            <a:pt x="76468" y="54627"/>
                            <a:pt x="62253" y="69178"/>
                          </a:cubicBezTo>
                          <a:cubicBezTo>
                            <a:pt x="54586" y="79195"/>
                            <a:pt x="31137" y="51773"/>
                            <a:pt x="23470" y="61790"/>
                          </a:cubicBezTo>
                          <a:cubicBezTo>
                            <a:pt x="7128" y="87366"/>
                            <a:pt x="40315" y="93746"/>
                            <a:pt x="55929" y="102421"/>
                          </a:cubicBezTo>
                          <a:cubicBezTo>
                            <a:pt x="75965" y="117699"/>
                            <a:pt x="4218" y="132754"/>
                            <a:pt x="1867" y="115125"/>
                          </a:cubicBezTo>
                          <a:cubicBezTo>
                            <a:pt x="-10893" y="61063"/>
                            <a:pt x="43785" y="-14658"/>
                            <a:pt x="103611" y="2468"/>
                          </a:cubicBezTo>
                          <a:close/>
                        </a:path>
                      </a:pathLst>
                    </a:custGeom>
                    <a:solidFill>
                      <a:srgbClr val="FFDEBF">
                        <a:alpha val="89000"/>
                      </a:srgbClr>
                    </a:solidFill>
                    <a:ln w="557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8066F4A-E062-16D5-13F7-19ECD1E2AA66}"/>
                  </a:ext>
                </a:extLst>
              </p:cNvPr>
              <p:cNvSpPr/>
              <p:nvPr/>
            </p:nvSpPr>
            <p:spPr>
              <a:xfrm>
                <a:off x="7684567" y="4659419"/>
                <a:ext cx="41544" cy="30054"/>
              </a:xfrm>
              <a:custGeom>
                <a:avLst/>
                <a:gdLst>
                  <a:gd name="connsiteX0" fmla="*/ 0 w 41544"/>
                  <a:gd name="connsiteY0" fmla="*/ 22050 h 30054"/>
                  <a:gd name="connsiteX1" fmla="*/ 38560 w 41544"/>
                  <a:gd name="connsiteY1" fmla="*/ 26919 h 30054"/>
                  <a:gd name="connsiteX2" fmla="*/ 38560 w 41544"/>
                  <a:gd name="connsiteY2" fmla="*/ 0 h 30054"/>
                  <a:gd name="connsiteX3" fmla="*/ 0 w 41544"/>
                  <a:gd name="connsiteY3" fmla="*/ 22050 h 30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44" h="30054">
                    <a:moveTo>
                      <a:pt x="0" y="22050"/>
                    </a:moveTo>
                    <a:cubicBezTo>
                      <a:pt x="0" y="22050"/>
                      <a:pt x="31844" y="36153"/>
                      <a:pt x="38560" y="26919"/>
                    </a:cubicBezTo>
                    <a:cubicBezTo>
                      <a:pt x="45276" y="17741"/>
                      <a:pt x="38560" y="0"/>
                      <a:pt x="38560" y="0"/>
                    </a:cubicBezTo>
                    <a:cubicBezTo>
                      <a:pt x="38560" y="0"/>
                      <a:pt x="26303" y="22050"/>
                      <a:pt x="0" y="22050"/>
                    </a:cubicBezTo>
                    <a:close/>
                  </a:path>
                </a:pathLst>
              </a:custGeom>
              <a:solidFill>
                <a:srgbClr val="FFDEBF">
                  <a:alpha val="89000"/>
                </a:srgbClr>
              </a:solidFill>
              <a:ln w="55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063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raising their hands in a classroom&#10;&#10;AI-generated content may be incorrect.">
            <a:extLst>
              <a:ext uri="{FF2B5EF4-FFF2-40B4-BE49-F238E27FC236}">
                <a16:creationId xmlns:a16="http://schemas.microsoft.com/office/drawing/2014/main" id="{D35E593C-BFDB-255E-2DDC-3DA0D2B8E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41" y="2575932"/>
            <a:ext cx="5798700" cy="388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5559EB-3C1C-324A-A668-AFB432D73D1E}"/>
              </a:ext>
            </a:extLst>
          </p:cNvPr>
          <p:cNvSpPr/>
          <p:nvPr/>
        </p:nvSpPr>
        <p:spPr>
          <a:xfrm>
            <a:off x="676508" y="1858847"/>
            <a:ext cx="5419492" cy="1107378"/>
          </a:xfrm>
          <a:custGeom>
            <a:avLst/>
            <a:gdLst>
              <a:gd name="connsiteX0" fmla="*/ 0 w 5419492"/>
              <a:gd name="connsiteY0" fmla="*/ 0 h 1107378"/>
              <a:gd name="connsiteX1" fmla="*/ 0 w 5419492"/>
              <a:gd name="connsiteY1" fmla="*/ 0 h 1107378"/>
              <a:gd name="connsiteX2" fmla="*/ 5419492 w 5419492"/>
              <a:gd name="connsiteY2" fmla="*/ 0 h 1107378"/>
              <a:gd name="connsiteX3" fmla="*/ 5419492 w 5419492"/>
              <a:gd name="connsiteY3" fmla="*/ 0 h 1107378"/>
              <a:gd name="connsiteX4" fmla="*/ 5419492 w 5419492"/>
              <a:gd name="connsiteY4" fmla="*/ 1107378 h 1107378"/>
              <a:gd name="connsiteX5" fmla="*/ 5419492 w 5419492"/>
              <a:gd name="connsiteY5" fmla="*/ 1107378 h 1107378"/>
              <a:gd name="connsiteX6" fmla="*/ 0 w 5419492"/>
              <a:gd name="connsiteY6" fmla="*/ 1107378 h 1107378"/>
              <a:gd name="connsiteX7" fmla="*/ 0 w 5419492"/>
              <a:gd name="connsiteY7" fmla="*/ 1107378 h 1107378"/>
              <a:gd name="connsiteX8" fmla="*/ 0 w 5419492"/>
              <a:gd name="connsiteY8" fmla="*/ 0 h 110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9492" h="1107378" fill="none" extrusionOk="0">
                <a:moveTo>
                  <a:pt x="0" y="0"/>
                </a:moveTo>
                <a:lnTo>
                  <a:pt x="0" y="0"/>
                </a:lnTo>
                <a:cubicBezTo>
                  <a:pt x="966851" y="-144622"/>
                  <a:pt x="3511588" y="-103825"/>
                  <a:pt x="5419492" y="0"/>
                </a:cubicBezTo>
                <a:lnTo>
                  <a:pt x="5419492" y="0"/>
                </a:lnTo>
                <a:cubicBezTo>
                  <a:pt x="5399709" y="352284"/>
                  <a:pt x="5436100" y="916732"/>
                  <a:pt x="5419492" y="1107378"/>
                </a:cubicBezTo>
                <a:lnTo>
                  <a:pt x="5419492" y="1107378"/>
                </a:lnTo>
                <a:cubicBezTo>
                  <a:pt x="3854326" y="1194130"/>
                  <a:pt x="1785409" y="1097168"/>
                  <a:pt x="0" y="1107378"/>
                </a:cubicBezTo>
                <a:lnTo>
                  <a:pt x="0" y="1107378"/>
                </a:lnTo>
                <a:cubicBezTo>
                  <a:pt x="80770" y="586394"/>
                  <a:pt x="6246" y="254260"/>
                  <a:pt x="0" y="0"/>
                </a:cubicBezTo>
                <a:close/>
              </a:path>
              <a:path w="5419492" h="1107378" stroke="0" extrusionOk="0">
                <a:moveTo>
                  <a:pt x="0" y="0"/>
                </a:moveTo>
                <a:lnTo>
                  <a:pt x="0" y="0"/>
                </a:lnTo>
                <a:cubicBezTo>
                  <a:pt x="2245987" y="-128468"/>
                  <a:pt x="4711249" y="121380"/>
                  <a:pt x="5419492" y="0"/>
                </a:cubicBezTo>
                <a:lnTo>
                  <a:pt x="5419492" y="0"/>
                </a:lnTo>
                <a:cubicBezTo>
                  <a:pt x="5379159" y="373880"/>
                  <a:pt x="5334642" y="729671"/>
                  <a:pt x="5419492" y="1107378"/>
                </a:cubicBezTo>
                <a:lnTo>
                  <a:pt x="5419492" y="1107378"/>
                </a:lnTo>
                <a:cubicBezTo>
                  <a:pt x="3205325" y="1199593"/>
                  <a:pt x="1415297" y="1005601"/>
                  <a:pt x="0" y="1107378"/>
                </a:cubicBezTo>
                <a:lnTo>
                  <a:pt x="0" y="1107378"/>
                </a:lnTo>
                <a:cubicBezTo>
                  <a:pt x="-5882" y="651542"/>
                  <a:pt x="72946" y="327857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1)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Cử chi, lời nói của bạn đã phù hợp chưa?</a:t>
            </a:r>
            <a:endParaRPr lang="en-US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1203B7-8404-9A94-F17C-E3CF832BE16D}"/>
              </a:ext>
            </a:extLst>
          </p:cNvPr>
          <p:cNvSpPr/>
          <p:nvPr/>
        </p:nvSpPr>
        <p:spPr>
          <a:xfrm>
            <a:off x="676508" y="3351504"/>
            <a:ext cx="5419492" cy="1699997"/>
          </a:xfrm>
          <a:custGeom>
            <a:avLst/>
            <a:gdLst>
              <a:gd name="connsiteX0" fmla="*/ 0 w 5419492"/>
              <a:gd name="connsiteY0" fmla="*/ 0 h 1699997"/>
              <a:gd name="connsiteX1" fmla="*/ 0 w 5419492"/>
              <a:gd name="connsiteY1" fmla="*/ 0 h 1699997"/>
              <a:gd name="connsiteX2" fmla="*/ 5419492 w 5419492"/>
              <a:gd name="connsiteY2" fmla="*/ 0 h 1699997"/>
              <a:gd name="connsiteX3" fmla="*/ 5419492 w 5419492"/>
              <a:gd name="connsiteY3" fmla="*/ 0 h 1699997"/>
              <a:gd name="connsiteX4" fmla="*/ 5419492 w 5419492"/>
              <a:gd name="connsiteY4" fmla="*/ 1699997 h 1699997"/>
              <a:gd name="connsiteX5" fmla="*/ 5419492 w 5419492"/>
              <a:gd name="connsiteY5" fmla="*/ 1699997 h 1699997"/>
              <a:gd name="connsiteX6" fmla="*/ 0 w 5419492"/>
              <a:gd name="connsiteY6" fmla="*/ 1699997 h 1699997"/>
              <a:gd name="connsiteX7" fmla="*/ 0 w 5419492"/>
              <a:gd name="connsiteY7" fmla="*/ 1699997 h 1699997"/>
              <a:gd name="connsiteX8" fmla="*/ 0 w 5419492"/>
              <a:gd name="connsiteY8" fmla="*/ 0 h 169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9492" h="1699997" fill="none" extrusionOk="0">
                <a:moveTo>
                  <a:pt x="0" y="0"/>
                </a:moveTo>
                <a:lnTo>
                  <a:pt x="0" y="0"/>
                </a:lnTo>
                <a:cubicBezTo>
                  <a:pt x="966851" y="-144622"/>
                  <a:pt x="3511588" y="-103825"/>
                  <a:pt x="5419492" y="0"/>
                </a:cubicBezTo>
                <a:lnTo>
                  <a:pt x="5419492" y="0"/>
                </a:lnTo>
                <a:cubicBezTo>
                  <a:pt x="5403061" y="410274"/>
                  <a:pt x="5407714" y="1261540"/>
                  <a:pt x="5419492" y="1699997"/>
                </a:cubicBezTo>
                <a:lnTo>
                  <a:pt x="5419492" y="1699997"/>
                </a:lnTo>
                <a:cubicBezTo>
                  <a:pt x="3854326" y="1786749"/>
                  <a:pt x="1785409" y="1689787"/>
                  <a:pt x="0" y="1699997"/>
                </a:cubicBezTo>
                <a:lnTo>
                  <a:pt x="0" y="1699997"/>
                </a:lnTo>
                <a:cubicBezTo>
                  <a:pt x="-50918" y="1120645"/>
                  <a:pt x="-58165" y="270492"/>
                  <a:pt x="0" y="0"/>
                </a:cubicBezTo>
                <a:close/>
              </a:path>
              <a:path w="5419492" h="1699997" stroke="0" extrusionOk="0">
                <a:moveTo>
                  <a:pt x="0" y="0"/>
                </a:moveTo>
                <a:lnTo>
                  <a:pt x="0" y="0"/>
                </a:lnTo>
                <a:cubicBezTo>
                  <a:pt x="2245987" y="-128468"/>
                  <a:pt x="4711249" y="121380"/>
                  <a:pt x="5419492" y="0"/>
                </a:cubicBezTo>
                <a:lnTo>
                  <a:pt x="5419492" y="0"/>
                </a:lnTo>
                <a:cubicBezTo>
                  <a:pt x="5378861" y="833290"/>
                  <a:pt x="5493432" y="1163560"/>
                  <a:pt x="5419492" y="1699997"/>
                </a:cubicBezTo>
                <a:lnTo>
                  <a:pt x="5419492" y="1699997"/>
                </a:lnTo>
                <a:cubicBezTo>
                  <a:pt x="3205325" y="1792212"/>
                  <a:pt x="1415297" y="1598220"/>
                  <a:pt x="0" y="1699997"/>
                </a:cubicBezTo>
                <a:lnTo>
                  <a:pt x="0" y="1699997"/>
                </a:lnTo>
                <a:cubicBezTo>
                  <a:pt x="-128306" y="1333076"/>
                  <a:pt x="86109" y="832616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2)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Nếu là em, thì em sẽ thể hiện cử chỉ v</a:t>
            </a:r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à</a:t>
            </a: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 lời nói như thế nào?</a:t>
            </a:r>
            <a:endParaRPr lang="en-US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BEB84-3FB1-648B-7991-6642DA939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197" y="471426"/>
            <a:ext cx="578560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47F216-E509-F16F-26CF-EE1516579CC6}"/>
              </a:ext>
            </a:extLst>
          </p:cNvPr>
          <p:cNvSpPr/>
          <p:nvPr/>
        </p:nvSpPr>
        <p:spPr>
          <a:xfrm>
            <a:off x="428092" y="4044486"/>
            <a:ext cx="8626698" cy="2211348"/>
          </a:xfrm>
          <a:custGeom>
            <a:avLst/>
            <a:gdLst>
              <a:gd name="connsiteX0" fmla="*/ 0 w 8626698"/>
              <a:gd name="connsiteY0" fmla="*/ 0 h 2211348"/>
              <a:gd name="connsiteX1" fmla="*/ 0 w 8626698"/>
              <a:gd name="connsiteY1" fmla="*/ 0 h 2211348"/>
              <a:gd name="connsiteX2" fmla="*/ 8626698 w 8626698"/>
              <a:gd name="connsiteY2" fmla="*/ 0 h 2211348"/>
              <a:gd name="connsiteX3" fmla="*/ 8626698 w 8626698"/>
              <a:gd name="connsiteY3" fmla="*/ 0 h 2211348"/>
              <a:gd name="connsiteX4" fmla="*/ 8626698 w 8626698"/>
              <a:gd name="connsiteY4" fmla="*/ 2211348 h 2211348"/>
              <a:gd name="connsiteX5" fmla="*/ 8626698 w 8626698"/>
              <a:gd name="connsiteY5" fmla="*/ 2211348 h 2211348"/>
              <a:gd name="connsiteX6" fmla="*/ 0 w 8626698"/>
              <a:gd name="connsiteY6" fmla="*/ 2211348 h 2211348"/>
              <a:gd name="connsiteX7" fmla="*/ 0 w 8626698"/>
              <a:gd name="connsiteY7" fmla="*/ 2211348 h 2211348"/>
              <a:gd name="connsiteX8" fmla="*/ 0 w 8626698"/>
              <a:gd name="connsiteY8" fmla="*/ 0 h 221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6698" h="2211348" fill="none" extrusionOk="0">
                <a:moveTo>
                  <a:pt x="0" y="0"/>
                </a:moveTo>
                <a:lnTo>
                  <a:pt x="0" y="0"/>
                </a:lnTo>
                <a:cubicBezTo>
                  <a:pt x="1480230" y="-144622"/>
                  <a:pt x="6951556" y="-103825"/>
                  <a:pt x="8626698" y="0"/>
                </a:cubicBezTo>
                <a:lnTo>
                  <a:pt x="8626698" y="0"/>
                </a:lnTo>
                <a:cubicBezTo>
                  <a:pt x="8531200" y="482193"/>
                  <a:pt x="8565696" y="1472019"/>
                  <a:pt x="8626698" y="2211348"/>
                </a:cubicBezTo>
                <a:lnTo>
                  <a:pt x="8626698" y="2211348"/>
                </a:lnTo>
                <a:cubicBezTo>
                  <a:pt x="5088114" y="2298100"/>
                  <a:pt x="3412266" y="2201138"/>
                  <a:pt x="0" y="2211348"/>
                </a:cubicBezTo>
                <a:lnTo>
                  <a:pt x="0" y="2211348"/>
                </a:lnTo>
                <a:cubicBezTo>
                  <a:pt x="33392" y="1668605"/>
                  <a:pt x="89680" y="1059700"/>
                  <a:pt x="0" y="0"/>
                </a:cubicBezTo>
                <a:close/>
              </a:path>
              <a:path w="8626698" h="2211348" stroke="0" extrusionOk="0">
                <a:moveTo>
                  <a:pt x="0" y="0"/>
                </a:moveTo>
                <a:lnTo>
                  <a:pt x="0" y="0"/>
                </a:lnTo>
                <a:cubicBezTo>
                  <a:pt x="3302245" y="-128468"/>
                  <a:pt x="4324211" y="121380"/>
                  <a:pt x="8626698" y="0"/>
                </a:cubicBezTo>
                <a:lnTo>
                  <a:pt x="8626698" y="0"/>
                </a:lnTo>
                <a:cubicBezTo>
                  <a:pt x="8468707" y="869842"/>
                  <a:pt x="8618542" y="1243494"/>
                  <a:pt x="8626698" y="2211348"/>
                </a:cubicBezTo>
                <a:lnTo>
                  <a:pt x="8626698" y="2211348"/>
                </a:lnTo>
                <a:cubicBezTo>
                  <a:pt x="7673881" y="2303563"/>
                  <a:pt x="1946225" y="2109571"/>
                  <a:pt x="0" y="2211348"/>
                </a:cubicBezTo>
                <a:lnTo>
                  <a:pt x="0" y="2211348"/>
                </a:lnTo>
                <a:cubicBezTo>
                  <a:pt x="124338" y="1920935"/>
                  <a:pt x="62785" y="842183"/>
                  <a:pt x="0" y="0"/>
                </a:cubicBezTo>
                <a:close/>
              </a:path>
            </a:pathLst>
          </a:custGeom>
          <a:solidFill>
            <a:srgbClr val="BB141F"/>
          </a:solidFill>
          <a:ln>
            <a:solidFill>
              <a:srgbClr val="FFE2B8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UTM Avo" panose="02040603050506020204" pitchFamily="18" charset="0"/>
              </a:rPr>
              <a:t>Các em nên thê hiện cử chỉ, lời nói yêu thương phù hợp với mỗi trường hợp cụ thể</a:t>
            </a:r>
            <a:endParaRPr lang="en-US" sz="4000" b="1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EDA4D6-9F92-9357-3444-AD40801A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498" y="2767526"/>
            <a:ext cx="51088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F51E-C098-0490-3717-4169343E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49AD51-4D89-430E-F885-619D8E83FB23}"/>
              </a:ext>
            </a:extLst>
          </p:cNvPr>
          <p:cNvSpPr/>
          <p:nvPr/>
        </p:nvSpPr>
        <p:spPr>
          <a:xfrm>
            <a:off x="1011044" y="1551966"/>
            <a:ext cx="10169912" cy="1196588"/>
          </a:xfrm>
          <a:custGeom>
            <a:avLst/>
            <a:gdLst>
              <a:gd name="connsiteX0" fmla="*/ 0 w 10169912"/>
              <a:gd name="connsiteY0" fmla="*/ 0 h 1196588"/>
              <a:gd name="connsiteX1" fmla="*/ 0 w 10169912"/>
              <a:gd name="connsiteY1" fmla="*/ 0 h 1196588"/>
              <a:gd name="connsiteX2" fmla="*/ 10169912 w 10169912"/>
              <a:gd name="connsiteY2" fmla="*/ 0 h 1196588"/>
              <a:gd name="connsiteX3" fmla="*/ 10169912 w 10169912"/>
              <a:gd name="connsiteY3" fmla="*/ 0 h 1196588"/>
              <a:gd name="connsiteX4" fmla="*/ 10169912 w 10169912"/>
              <a:gd name="connsiteY4" fmla="*/ 1196588 h 1196588"/>
              <a:gd name="connsiteX5" fmla="*/ 10169912 w 10169912"/>
              <a:gd name="connsiteY5" fmla="*/ 1196588 h 1196588"/>
              <a:gd name="connsiteX6" fmla="*/ 0 w 10169912"/>
              <a:gd name="connsiteY6" fmla="*/ 1196588 h 1196588"/>
              <a:gd name="connsiteX7" fmla="*/ 0 w 10169912"/>
              <a:gd name="connsiteY7" fmla="*/ 1196588 h 1196588"/>
              <a:gd name="connsiteX8" fmla="*/ 0 w 10169912"/>
              <a:gd name="connsiteY8" fmla="*/ 0 h 119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9912" h="1196588" fill="none" extrusionOk="0">
                <a:moveTo>
                  <a:pt x="0" y="0"/>
                </a:moveTo>
                <a:lnTo>
                  <a:pt x="0" y="0"/>
                </a:lnTo>
                <a:cubicBezTo>
                  <a:pt x="2351892" y="-144622"/>
                  <a:pt x="7144740" y="-103825"/>
                  <a:pt x="10169912" y="0"/>
                </a:cubicBezTo>
                <a:lnTo>
                  <a:pt x="10169912" y="0"/>
                </a:lnTo>
                <a:cubicBezTo>
                  <a:pt x="10265069" y="134947"/>
                  <a:pt x="10269247" y="922218"/>
                  <a:pt x="10169912" y="1196588"/>
                </a:cubicBezTo>
                <a:lnTo>
                  <a:pt x="10169912" y="1196588"/>
                </a:lnTo>
                <a:cubicBezTo>
                  <a:pt x="7567291" y="1283340"/>
                  <a:pt x="4829282" y="1186378"/>
                  <a:pt x="0" y="1196588"/>
                </a:cubicBezTo>
                <a:lnTo>
                  <a:pt x="0" y="1196588"/>
                </a:lnTo>
                <a:cubicBezTo>
                  <a:pt x="45785" y="1007896"/>
                  <a:pt x="-95389" y="135104"/>
                  <a:pt x="0" y="0"/>
                </a:cubicBezTo>
                <a:close/>
              </a:path>
              <a:path w="10169912" h="1196588" stroke="0" extrusionOk="0">
                <a:moveTo>
                  <a:pt x="0" y="0"/>
                </a:moveTo>
                <a:lnTo>
                  <a:pt x="0" y="0"/>
                </a:lnTo>
                <a:cubicBezTo>
                  <a:pt x="2132680" y="-128468"/>
                  <a:pt x="6738873" y="121380"/>
                  <a:pt x="10169912" y="0"/>
                </a:cubicBezTo>
                <a:lnTo>
                  <a:pt x="10169912" y="0"/>
                </a:lnTo>
                <a:cubicBezTo>
                  <a:pt x="10244128" y="275853"/>
                  <a:pt x="10171881" y="664264"/>
                  <a:pt x="10169912" y="1196588"/>
                </a:cubicBezTo>
                <a:lnTo>
                  <a:pt x="10169912" y="1196588"/>
                </a:lnTo>
                <a:cubicBezTo>
                  <a:pt x="5339629" y="1288803"/>
                  <a:pt x="4914509" y="1094811"/>
                  <a:pt x="0" y="1196588"/>
                </a:cubicBezTo>
                <a:lnTo>
                  <a:pt x="0" y="1196588"/>
                </a:lnTo>
                <a:cubicBezTo>
                  <a:pt x="-59405" y="680843"/>
                  <a:pt x="10872" y="274974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Em đã làm gì để thể hiện tình yêu thương với người thân trong gia đình?</a:t>
            </a:r>
          </a:p>
        </p:txBody>
      </p:sp>
      <p:pic>
        <p:nvPicPr>
          <p:cNvPr id="6" name="Picture 5" descr="A cartoon of a family&#10;&#10;AI-generated content may be incorrect.">
            <a:extLst>
              <a:ext uri="{FF2B5EF4-FFF2-40B4-BE49-F238E27FC236}">
                <a16:creationId xmlns:a16="http://schemas.microsoft.com/office/drawing/2014/main" id="{4642DFA4-3B18-1537-E612-FD6318FE6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9056" r="6407" b="12520"/>
          <a:stretch>
            <a:fillRect/>
          </a:stretch>
        </p:blipFill>
        <p:spPr>
          <a:xfrm>
            <a:off x="1973766" y="2535067"/>
            <a:ext cx="7563930" cy="391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9701E1-8DA5-6144-7AAD-16FAC760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72" y="369251"/>
            <a:ext cx="3493311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1A6E9-217B-3531-04F1-9C45B3C73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C5AA7D-3EAC-E7E8-E234-9C2A8116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13" y="4632879"/>
            <a:ext cx="948619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51C99-EADC-CDD3-C238-83521C10A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DCA32C-B812-ED09-87E7-78FC72923E1C}"/>
              </a:ext>
            </a:extLst>
          </p:cNvPr>
          <p:cNvSpPr/>
          <p:nvPr/>
        </p:nvSpPr>
        <p:spPr>
          <a:xfrm>
            <a:off x="1011044" y="710272"/>
            <a:ext cx="10169912" cy="1196588"/>
          </a:xfrm>
          <a:custGeom>
            <a:avLst/>
            <a:gdLst>
              <a:gd name="connsiteX0" fmla="*/ 0 w 10169912"/>
              <a:gd name="connsiteY0" fmla="*/ 0 h 1196588"/>
              <a:gd name="connsiteX1" fmla="*/ 0 w 10169912"/>
              <a:gd name="connsiteY1" fmla="*/ 0 h 1196588"/>
              <a:gd name="connsiteX2" fmla="*/ 10169912 w 10169912"/>
              <a:gd name="connsiteY2" fmla="*/ 0 h 1196588"/>
              <a:gd name="connsiteX3" fmla="*/ 10169912 w 10169912"/>
              <a:gd name="connsiteY3" fmla="*/ 0 h 1196588"/>
              <a:gd name="connsiteX4" fmla="*/ 10169912 w 10169912"/>
              <a:gd name="connsiteY4" fmla="*/ 1196588 h 1196588"/>
              <a:gd name="connsiteX5" fmla="*/ 10169912 w 10169912"/>
              <a:gd name="connsiteY5" fmla="*/ 1196588 h 1196588"/>
              <a:gd name="connsiteX6" fmla="*/ 0 w 10169912"/>
              <a:gd name="connsiteY6" fmla="*/ 1196588 h 1196588"/>
              <a:gd name="connsiteX7" fmla="*/ 0 w 10169912"/>
              <a:gd name="connsiteY7" fmla="*/ 1196588 h 1196588"/>
              <a:gd name="connsiteX8" fmla="*/ 0 w 10169912"/>
              <a:gd name="connsiteY8" fmla="*/ 0 h 119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9912" h="1196588" fill="none" extrusionOk="0">
                <a:moveTo>
                  <a:pt x="0" y="0"/>
                </a:moveTo>
                <a:lnTo>
                  <a:pt x="0" y="0"/>
                </a:lnTo>
                <a:cubicBezTo>
                  <a:pt x="2351892" y="-144622"/>
                  <a:pt x="7144740" y="-103825"/>
                  <a:pt x="10169912" y="0"/>
                </a:cubicBezTo>
                <a:lnTo>
                  <a:pt x="10169912" y="0"/>
                </a:lnTo>
                <a:cubicBezTo>
                  <a:pt x="10265069" y="134947"/>
                  <a:pt x="10269247" y="922218"/>
                  <a:pt x="10169912" y="1196588"/>
                </a:cubicBezTo>
                <a:lnTo>
                  <a:pt x="10169912" y="1196588"/>
                </a:lnTo>
                <a:cubicBezTo>
                  <a:pt x="7567291" y="1283340"/>
                  <a:pt x="4829282" y="1186378"/>
                  <a:pt x="0" y="1196588"/>
                </a:cubicBezTo>
                <a:lnTo>
                  <a:pt x="0" y="1196588"/>
                </a:lnTo>
                <a:cubicBezTo>
                  <a:pt x="45785" y="1007896"/>
                  <a:pt x="-95389" y="135104"/>
                  <a:pt x="0" y="0"/>
                </a:cubicBezTo>
                <a:close/>
              </a:path>
              <a:path w="10169912" h="1196588" stroke="0" extrusionOk="0">
                <a:moveTo>
                  <a:pt x="0" y="0"/>
                </a:moveTo>
                <a:lnTo>
                  <a:pt x="0" y="0"/>
                </a:lnTo>
                <a:cubicBezTo>
                  <a:pt x="2132680" y="-128468"/>
                  <a:pt x="6738873" y="121380"/>
                  <a:pt x="10169912" y="0"/>
                </a:cubicBezTo>
                <a:lnTo>
                  <a:pt x="10169912" y="0"/>
                </a:lnTo>
                <a:cubicBezTo>
                  <a:pt x="10244128" y="275853"/>
                  <a:pt x="10171881" y="664264"/>
                  <a:pt x="10169912" y="1196588"/>
                </a:cubicBezTo>
                <a:lnTo>
                  <a:pt x="10169912" y="1196588"/>
                </a:lnTo>
                <a:cubicBezTo>
                  <a:pt x="5339629" y="1288803"/>
                  <a:pt x="4914509" y="1094811"/>
                  <a:pt x="0" y="1196588"/>
                </a:cubicBezTo>
                <a:lnTo>
                  <a:pt x="0" y="1196588"/>
                </a:lnTo>
                <a:cubicBezTo>
                  <a:pt x="-59405" y="680843"/>
                  <a:pt x="10872" y="274974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Thực hiện những cử chỉ, lời nói yêu thương với người thân: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125F4C-55AB-1868-9F30-B7522EBBB8FE}"/>
              </a:ext>
            </a:extLst>
          </p:cNvPr>
          <p:cNvSpPr/>
          <p:nvPr/>
        </p:nvSpPr>
        <p:spPr>
          <a:xfrm>
            <a:off x="1011043" y="2107481"/>
            <a:ext cx="10340897" cy="1278362"/>
          </a:xfrm>
          <a:custGeom>
            <a:avLst/>
            <a:gdLst>
              <a:gd name="connsiteX0" fmla="*/ 0 w 10340897"/>
              <a:gd name="connsiteY0" fmla="*/ 0 h 1278362"/>
              <a:gd name="connsiteX1" fmla="*/ 0 w 10340897"/>
              <a:gd name="connsiteY1" fmla="*/ 0 h 1278362"/>
              <a:gd name="connsiteX2" fmla="*/ 10340897 w 10340897"/>
              <a:gd name="connsiteY2" fmla="*/ 0 h 1278362"/>
              <a:gd name="connsiteX3" fmla="*/ 10340897 w 10340897"/>
              <a:gd name="connsiteY3" fmla="*/ 0 h 1278362"/>
              <a:gd name="connsiteX4" fmla="*/ 10340897 w 10340897"/>
              <a:gd name="connsiteY4" fmla="*/ 1278362 h 1278362"/>
              <a:gd name="connsiteX5" fmla="*/ 10340897 w 10340897"/>
              <a:gd name="connsiteY5" fmla="*/ 1278362 h 1278362"/>
              <a:gd name="connsiteX6" fmla="*/ 0 w 10340897"/>
              <a:gd name="connsiteY6" fmla="*/ 1278362 h 1278362"/>
              <a:gd name="connsiteX7" fmla="*/ 0 w 10340897"/>
              <a:gd name="connsiteY7" fmla="*/ 1278362 h 1278362"/>
              <a:gd name="connsiteX8" fmla="*/ 0 w 10340897"/>
              <a:gd name="connsiteY8" fmla="*/ 0 h 127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0897" h="1278362" fill="none" extrusionOk="0">
                <a:moveTo>
                  <a:pt x="0" y="0"/>
                </a:moveTo>
                <a:lnTo>
                  <a:pt x="0" y="0"/>
                </a:lnTo>
                <a:cubicBezTo>
                  <a:pt x="1545308" y="-144622"/>
                  <a:pt x="6576058" y="-103825"/>
                  <a:pt x="10340897" y="0"/>
                </a:cubicBezTo>
                <a:lnTo>
                  <a:pt x="10340897" y="0"/>
                </a:lnTo>
                <a:cubicBezTo>
                  <a:pt x="10336944" y="599383"/>
                  <a:pt x="10414812" y="776638"/>
                  <a:pt x="10340897" y="1278362"/>
                </a:cubicBezTo>
                <a:lnTo>
                  <a:pt x="10340897" y="1278362"/>
                </a:lnTo>
                <a:cubicBezTo>
                  <a:pt x="6204470" y="1365114"/>
                  <a:pt x="2271044" y="1268152"/>
                  <a:pt x="0" y="1278362"/>
                </a:cubicBezTo>
                <a:lnTo>
                  <a:pt x="0" y="1278362"/>
                </a:lnTo>
                <a:cubicBezTo>
                  <a:pt x="29778" y="669284"/>
                  <a:pt x="19832" y="440629"/>
                  <a:pt x="0" y="0"/>
                </a:cubicBezTo>
                <a:close/>
              </a:path>
              <a:path w="10340897" h="1278362" stroke="0" extrusionOk="0">
                <a:moveTo>
                  <a:pt x="0" y="0"/>
                </a:moveTo>
                <a:lnTo>
                  <a:pt x="0" y="0"/>
                </a:lnTo>
                <a:cubicBezTo>
                  <a:pt x="5031412" y="-128468"/>
                  <a:pt x="9164755" y="121380"/>
                  <a:pt x="10340897" y="0"/>
                </a:cubicBezTo>
                <a:lnTo>
                  <a:pt x="10340897" y="0"/>
                </a:lnTo>
                <a:cubicBezTo>
                  <a:pt x="10412595" y="239905"/>
                  <a:pt x="10269688" y="938491"/>
                  <a:pt x="10340897" y="1278362"/>
                </a:cubicBezTo>
                <a:lnTo>
                  <a:pt x="10340897" y="1278362"/>
                </a:lnTo>
                <a:cubicBezTo>
                  <a:pt x="7444222" y="1370577"/>
                  <a:pt x="3087924" y="1176585"/>
                  <a:pt x="0" y="1278362"/>
                </a:cubicBezTo>
                <a:lnTo>
                  <a:pt x="0" y="1278362"/>
                </a:lnTo>
                <a:cubicBezTo>
                  <a:pt x="69357" y="938375"/>
                  <a:pt x="-49924" y="327907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- Khi em nhận được sự quan tâm, chăm sóc của người thân.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AF1C46-C7CB-BB83-0A36-83F9BE2BE9F6}"/>
              </a:ext>
            </a:extLst>
          </p:cNvPr>
          <p:cNvSpPr/>
          <p:nvPr/>
        </p:nvSpPr>
        <p:spPr>
          <a:xfrm>
            <a:off x="762000" y="3754553"/>
            <a:ext cx="4322956" cy="2289408"/>
          </a:xfrm>
          <a:custGeom>
            <a:avLst/>
            <a:gdLst>
              <a:gd name="connsiteX0" fmla="*/ 0 w 4322956"/>
              <a:gd name="connsiteY0" fmla="*/ 0 h 2289408"/>
              <a:gd name="connsiteX1" fmla="*/ 0 w 4322956"/>
              <a:gd name="connsiteY1" fmla="*/ 0 h 2289408"/>
              <a:gd name="connsiteX2" fmla="*/ 4322956 w 4322956"/>
              <a:gd name="connsiteY2" fmla="*/ 0 h 2289408"/>
              <a:gd name="connsiteX3" fmla="*/ 4322956 w 4322956"/>
              <a:gd name="connsiteY3" fmla="*/ 0 h 2289408"/>
              <a:gd name="connsiteX4" fmla="*/ 4322956 w 4322956"/>
              <a:gd name="connsiteY4" fmla="*/ 2289408 h 2289408"/>
              <a:gd name="connsiteX5" fmla="*/ 4322956 w 4322956"/>
              <a:gd name="connsiteY5" fmla="*/ 2289408 h 2289408"/>
              <a:gd name="connsiteX6" fmla="*/ 0 w 4322956"/>
              <a:gd name="connsiteY6" fmla="*/ 2289408 h 2289408"/>
              <a:gd name="connsiteX7" fmla="*/ 0 w 4322956"/>
              <a:gd name="connsiteY7" fmla="*/ 2289408 h 2289408"/>
              <a:gd name="connsiteX8" fmla="*/ 0 w 4322956"/>
              <a:gd name="connsiteY8" fmla="*/ 0 h 228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956" h="2289408" fill="none" extrusionOk="0">
                <a:moveTo>
                  <a:pt x="0" y="0"/>
                </a:moveTo>
                <a:lnTo>
                  <a:pt x="0" y="0"/>
                </a:lnTo>
                <a:cubicBezTo>
                  <a:pt x="1572243" y="-144622"/>
                  <a:pt x="3070200" y="-103825"/>
                  <a:pt x="4322956" y="0"/>
                </a:cubicBezTo>
                <a:lnTo>
                  <a:pt x="4322956" y="0"/>
                </a:lnTo>
                <a:cubicBezTo>
                  <a:pt x="4227458" y="894233"/>
                  <a:pt x="4261954" y="1831663"/>
                  <a:pt x="4322956" y="2289408"/>
                </a:cubicBezTo>
                <a:lnTo>
                  <a:pt x="4322956" y="2289408"/>
                </a:lnTo>
                <a:cubicBezTo>
                  <a:pt x="2315136" y="2376160"/>
                  <a:pt x="1031305" y="2279198"/>
                  <a:pt x="0" y="2289408"/>
                </a:cubicBezTo>
                <a:lnTo>
                  <a:pt x="0" y="2289408"/>
                </a:lnTo>
                <a:cubicBezTo>
                  <a:pt x="33392" y="1275329"/>
                  <a:pt x="89680" y="1052002"/>
                  <a:pt x="0" y="0"/>
                </a:cubicBezTo>
                <a:close/>
              </a:path>
              <a:path w="4322956" h="2289408" stroke="0" extrusionOk="0">
                <a:moveTo>
                  <a:pt x="0" y="0"/>
                </a:moveTo>
                <a:lnTo>
                  <a:pt x="0" y="0"/>
                </a:lnTo>
                <a:cubicBezTo>
                  <a:pt x="856776" y="-128468"/>
                  <a:pt x="2271059" y="121380"/>
                  <a:pt x="4322956" y="0"/>
                </a:cubicBezTo>
                <a:lnTo>
                  <a:pt x="4322956" y="0"/>
                </a:lnTo>
                <a:cubicBezTo>
                  <a:pt x="4164965" y="431068"/>
                  <a:pt x="4314800" y="1506530"/>
                  <a:pt x="4322956" y="2289408"/>
                </a:cubicBezTo>
                <a:lnTo>
                  <a:pt x="4322956" y="2289408"/>
                </a:lnTo>
                <a:cubicBezTo>
                  <a:pt x="2886110" y="2381623"/>
                  <a:pt x="632193" y="2187631"/>
                  <a:pt x="0" y="2289408"/>
                </a:cubicBezTo>
                <a:lnTo>
                  <a:pt x="0" y="2289408"/>
                </a:lnTo>
                <a:cubicBezTo>
                  <a:pt x="124338" y="1562441"/>
                  <a:pt x="62785" y="95728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B141F"/>
                </a:solidFill>
                <a:latin typeface="UTM Avo" panose="02040603050506020204" pitchFamily="18" charset="0"/>
              </a:rPr>
              <a:t>Em sẽ nói cảm ơn với người thân của mình.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826FA-2D24-6FB0-11D5-CD58BEC8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86" y="2102913"/>
            <a:ext cx="5817220" cy="475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90655-83D8-D956-8E16-FD2DA2C51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F2FF5B-F229-3A87-077F-F112C552EA32}"/>
              </a:ext>
            </a:extLst>
          </p:cNvPr>
          <p:cNvSpPr/>
          <p:nvPr/>
        </p:nvSpPr>
        <p:spPr>
          <a:xfrm>
            <a:off x="1011044" y="710272"/>
            <a:ext cx="10169912" cy="1196588"/>
          </a:xfrm>
          <a:custGeom>
            <a:avLst/>
            <a:gdLst>
              <a:gd name="connsiteX0" fmla="*/ 0 w 10169912"/>
              <a:gd name="connsiteY0" fmla="*/ 0 h 1196588"/>
              <a:gd name="connsiteX1" fmla="*/ 0 w 10169912"/>
              <a:gd name="connsiteY1" fmla="*/ 0 h 1196588"/>
              <a:gd name="connsiteX2" fmla="*/ 10169912 w 10169912"/>
              <a:gd name="connsiteY2" fmla="*/ 0 h 1196588"/>
              <a:gd name="connsiteX3" fmla="*/ 10169912 w 10169912"/>
              <a:gd name="connsiteY3" fmla="*/ 0 h 1196588"/>
              <a:gd name="connsiteX4" fmla="*/ 10169912 w 10169912"/>
              <a:gd name="connsiteY4" fmla="*/ 1196588 h 1196588"/>
              <a:gd name="connsiteX5" fmla="*/ 10169912 w 10169912"/>
              <a:gd name="connsiteY5" fmla="*/ 1196588 h 1196588"/>
              <a:gd name="connsiteX6" fmla="*/ 0 w 10169912"/>
              <a:gd name="connsiteY6" fmla="*/ 1196588 h 1196588"/>
              <a:gd name="connsiteX7" fmla="*/ 0 w 10169912"/>
              <a:gd name="connsiteY7" fmla="*/ 1196588 h 1196588"/>
              <a:gd name="connsiteX8" fmla="*/ 0 w 10169912"/>
              <a:gd name="connsiteY8" fmla="*/ 0 h 119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9912" h="1196588" fill="none" extrusionOk="0">
                <a:moveTo>
                  <a:pt x="0" y="0"/>
                </a:moveTo>
                <a:lnTo>
                  <a:pt x="0" y="0"/>
                </a:lnTo>
                <a:cubicBezTo>
                  <a:pt x="2351892" y="-144622"/>
                  <a:pt x="7144740" y="-103825"/>
                  <a:pt x="10169912" y="0"/>
                </a:cubicBezTo>
                <a:lnTo>
                  <a:pt x="10169912" y="0"/>
                </a:lnTo>
                <a:cubicBezTo>
                  <a:pt x="10265069" y="134947"/>
                  <a:pt x="10269247" y="922218"/>
                  <a:pt x="10169912" y="1196588"/>
                </a:cubicBezTo>
                <a:lnTo>
                  <a:pt x="10169912" y="1196588"/>
                </a:lnTo>
                <a:cubicBezTo>
                  <a:pt x="7567291" y="1283340"/>
                  <a:pt x="4829282" y="1186378"/>
                  <a:pt x="0" y="1196588"/>
                </a:cubicBezTo>
                <a:lnTo>
                  <a:pt x="0" y="1196588"/>
                </a:lnTo>
                <a:cubicBezTo>
                  <a:pt x="45785" y="1007896"/>
                  <a:pt x="-95389" y="135104"/>
                  <a:pt x="0" y="0"/>
                </a:cubicBezTo>
                <a:close/>
              </a:path>
              <a:path w="10169912" h="1196588" stroke="0" extrusionOk="0">
                <a:moveTo>
                  <a:pt x="0" y="0"/>
                </a:moveTo>
                <a:lnTo>
                  <a:pt x="0" y="0"/>
                </a:lnTo>
                <a:cubicBezTo>
                  <a:pt x="2132680" y="-128468"/>
                  <a:pt x="6738873" y="121380"/>
                  <a:pt x="10169912" y="0"/>
                </a:cubicBezTo>
                <a:lnTo>
                  <a:pt x="10169912" y="0"/>
                </a:lnTo>
                <a:cubicBezTo>
                  <a:pt x="10244128" y="275853"/>
                  <a:pt x="10171881" y="664264"/>
                  <a:pt x="10169912" y="1196588"/>
                </a:cubicBezTo>
                <a:lnTo>
                  <a:pt x="10169912" y="1196588"/>
                </a:lnTo>
                <a:cubicBezTo>
                  <a:pt x="5339629" y="1288803"/>
                  <a:pt x="4914509" y="1094811"/>
                  <a:pt x="0" y="1196588"/>
                </a:cubicBezTo>
                <a:lnTo>
                  <a:pt x="0" y="1196588"/>
                </a:lnTo>
                <a:cubicBezTo>
                  <a:pt x="-59405" y="680843"/>
                  <a:pt x="10872" y="274974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Thực hiện những cử chỉ, lời nói yêu thương với người thân: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257BF6-7F7D-5841-3CB7-221B5FB7BA4F}"/>
              </a:ext>
            </a:extLst>
          </p:cNvPr>
          <p:cNvSpPr/>
          <p:nvPr/>
        </p:nvSpPr>
        <p:spPr>
          <a:xfrm>
            <a:off x="1167161" y="2243994"/>
            <a:ext cx="10340897" cy="755684"/>
          </a:xfrm>
          <a:custGeom>
            <a:avLst/>
            <a:gdLst>
              <a:gd name="connsiteX0" fmla="*/ 0 w 10340897"/>
              <a:gd name="connsiteY0" fmla="*/ 0 h 755684"/>
              <a:gd name="connsiteX1" fmla="*/ 0 w 10340897"/>
              <a:gd name="connsiteY1" fmla="*/ 0 h 755684"/>
              <a:gd name="connsiteX2" fmla="*/ 10340897 w 10340897"/>
              <a:gd name="connsiteY2" fmla="*/ 0 h 755684"/>
              <a:gd name="connsiteX3" fmla="*/ 10340897 w 10340897"/>
              <a:gd name="connsiteY3" fmla="*/ 0 h 755684"/>
              <a:gd name="connsiteX4" fmla="*/ 10340897 w 10340897"/>
              <a:gd name="connsiteY4" fmla="*/ 755684 h 755684"/>
              <a:gd name="connsiteX5" fmla="*/ 10340897 w 10340897"/>
              <a:gd name="connsiteY5" fmla="*/ 755684 h 755684"/>
              <a:gd name="connsiteX6" fmla="*/ 0 w 10340897"/>
              <a:gd name="connsiteY6" fmla="*/ 755684 h 755684"/>
              <a:gd name="connsiteX7" fmla="*/ 0 w 10340897"/>
              <a:gd name="connsiteY7" fmla="*/ 755684 h 755684"/>
              <a:gd name="connsiteX8" fmla="*/ 0 w 10340897"/>
              <a:gd name="connsiteY8" fmla="*/ 0 h 75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0897" h="755684" fill="none" extrusionOk="0">
                <a:moveTo>
                  <a:pt x="0" y="0"/>
                </a:moveTo>
                <a:lnTo>
                  <a:pt x="0" y="0"/>
                </a:lnTo>
                <a:cubicBezTo>
                  <a:pt x="1545308" y="-144622"/>
                  <a:pt x="6576058" y="-103825"/>
                  <a:pt x="10340897" y="0"/>
                </a:cubicBezTo>
                <a:lnTo>
                  <a:pt x="10340897" y="0"/>
                </a:lnTo>
                <a:cubicBezTo>
                  <a:pt x="10306868" y="339351"/>
                  <a:pt x="10280925" y="541276"/>
                  <a:pt x="10340897" y="755684"/>
                </a:cubicBezTo>
                <a:lnTo>
                  <a:pt x="10340897" y="755684"/>
                </a:lnTo>
                <a:cubicBezTo>
                  <a:pt x="6204470" y="842436"/>
                  <a:pt x="2271044" y="745474"/>
                  <a:pt x="0" y="755684"/>
                </a:cubicBezTo>
                <a:lnTo>
                  <a:pt x="0" y="755684"/>
                </a:lnTo>
                <a:cubicBezTo>
                  <a:pt x="957" y="532666"/>
                  <a:pt x="-32787" y="346997"/>
                  <a:pt x="0" y="0"/>
                </a:cubicBezTo>
                <a:close/>
              </a:path>
              <a:path w="10340897" h="755684" stroke="0" extrusionOk="0">
                <a:moveTo>
                  <a:pt x="0" y="0"/>
                </a:moveTo>
                <a:lnTo>
                  <a:pt x="0" y="0"/>
                </a:lnTo>
                <a:cubicBezTo>
                  <a:pt x="5031412" y="-128468"/>
                  <a:pt x="9164755" y="121380"/>
                  <a:pt x="10340897" y="0"/>
                </a:cubicBezTo>
                <a:lnTo>
                  <a:pt x="10340897" y="0"/>
                </a:lnTo>
                <a:cubicBezTo>
                  <a:pt x="10374850" y="97139"/>
                  <a:pt x="10306412" y="423834"/>
                  <a:pt x="10340897" y="755684"/>
                </a:cubicBezTo>
                <a:lnTo>
                  <a:pt x="10340897" y="755684"/>
                </a:lnTo>
                <a:cubicBezTo>
                  <a:pt x="7444222" y="847899"/>
                  <a:pt x="3087924" y="653907"/>
                  <a:pt x="0" y="755684"/>
                </a:cubicBezTo>
                <a:lnTo>
                  <a:pt x="0" y="755684"/>
                </a:lnTo>
                <a:cubicBezTo>
                  <a:pt x="67473" y="524580"/>
                  <a:pt x="31700" y="86619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- Khi đón người thân đi xa về.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A1782A-D3F8-8BB7-C538-194686B91FCC}"/>
              </a:ext>
            </a:extLst>
          </p:cNvPr>
          <p:cNvSpPr/>
          <p:nvPr/>
        </p:nvSpPr>
        <p:spPr>
          <a:xfrm>
            <a:off x="1572322" y="3552985"/>
            <a:ext cx="4913970" cy="2237522"/>
          </a:xfrm>
          <a:custGeom>
            <a:avLst/>
            <a:gdLst>
              <a:gd name="connsiteX0" fmla="*/ 0 w 4913970"/>
              <a:gd name="connsiteY0" fmla="*/ 0 h 2237522"/>
              <a:gd name="connsiteX1" fmla="*/ 0 w 4913970"/>
              <a:gd name="connsiteY1" fmla="*/ 0 h 2237522"/>
              <a:gd name="connsiteX2" fmla="*/ 4913970 w 4913970"/>
              <a:gd name="connsiteY2" fmla="*/ 0 h 2237522"/>
              <a:gd name="connsiteX3" fmla="*/ 4913970 w 4913970"/>
              <a:gd name="connsiteY3" fmla="*/ 0 h 2237522"/>
              <a:gd name="connsiteX4" fmla="*/ 4913970 w 4913970"/>
              <a:gd name="connsiteY4" fmla="*/ 2237522 h 2237522"/>
              <a:gd name="connsiteX5" fmla="*/ 4913970 w 4913970"/>
              <a:gd name="connsiteY5" fmla="*/ 2237522 h 2237522"/>
              <a:gd name="connsiteX6" fmla="*/ 0 w 4913970"/>
              <a:gd name="connsiteY6" fmla="*/ 2237522 h 2237522"/>
              <a:gd name="connsiteX7" fmla="*/ 0 w 4913970"/>
              <a:gd name="connsiteY7" fmla="*/ 2237522 h 2237522"/>
              <a:gd name="connsiteX8" fmla="*/ 0 w 4913970"/>
              <a:gd name="connsiteY8" fmla="*/ 0 h 223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3970" h="2237522" fill="none" extrusionOk="0">
                <a:moveTo>
                  <a:pt x="0" y="0"/>
                </a:moveTo>
                <a:lnTo>
                  <a:pt x="0" y="0"/>
                </a:lnTo>
                <a:cubicBezTo>
                  <a:pt x="2328774" y="-144622"/>
                  <a:pt x="3124993" y="-103825"/>
                  <a:pt x="4913970" y="0"/>
                </a:cubicBezTo>
                <a:lnTo>
                  <a:pt x="4913970" y="0"/>
                </a:lnTo>
                <a:cubicBezTo>
                  <a:pt x="4818472" y="515655"/>
                  <a:pt x="4852968" y="2009450"/>
                  <a:pt x="4913970" y="2237522"/>
                </a:cubicBezTo>
                <a:lnTo>
                  <a:pt x="4913970" y="2237522"/>
                </a:lnTo>
                <a:cubicBezTo>
                  <a:pt x="3646258" y="2324274"/>
                  <a:pt x="923141" y="2227312"/>
                  <a:pt x="0" y="2237522"/>
                </a:cubicBezTo>
                <a:lnTo>
                  <a:pt x="0" y="2237522"/>
                </a:lnTo>
                <a:cubicBezTo>
                  <a:pt x="33392" y="1891066"/>
                  <a:pt x="89680" y="1090324"/>
                  <a:pt x="0" y="0"/>
                </a:cubicBezTo>
                <a:close/>
              </a:path>
              <a:path w="4913970" h="2237522" stroke="0" extrusionOk="0">
                <a:moveTo>
                  <a:pt x="0" y="0"/>
                </a:moveTo>
                <a:lnTo>
                  <a:pt x="0" y="0"/>
                </a:lnTo>
                <a:cubicBezTo>
                  <a:pt x="854216" y="-128468"/>
                  <a:pt x="2799111" y="121380"/>
                  <a:pt x="4913970" y="0"/>
                </a:cubicBezTo>
                <a:lnTo>
                  <a:pt x="4913970" y="0"/>
                </a:lnTo>
                <a:cubicBezTo>
                  <a:pt x="4755979" y="975481"/>
                  <a:pt x="4905814" y="1565311"/>
                  <a:pt x="4913970" y="2237522"/>
                </a:cubicBezTo>
                <a:lnTo>
                  <a:pt x="4913970" y="2237522"/>
                </a:lnTo>
                <a:cubicBezTo>
                  <a:pt x="4159879" y="2329737"/>
                  <a:pt x="1358807" y="2135745"/>
                  <a:pt x="0" y="2237522"/>
                </a:cubicBezTo>
                <a:lnTo>
                  <a:pt x="0" y="2237522"/>
                </a:lnTo>
                <a:cubicBezTo>
                  <a:pt x="124338" y="1429208"/>
                  <a:pt x="62785" y="78311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BB141F"/>
                </a:solidFill>
                <a:latin typeface="UTM Avo" panose="02040603050506020204" pitchFamily="18" charset="0"/>
              </a:rPr>
              <a:t>Em sẽ nói lời chào và hỏi thăm người thân.</a:t>
            </a:r>
          </a:p>
        </p:txBody>
      </p:sp>
      <p:pic>
        <p:nvPicPr>
          <p:cNvPr id="7" name="Picture 6" descr="A person holding two children&#10;&#10;AI-generated content may be incorrect.">
            <a:extLst>
              <a:ext uri="{FF2B5EF4-FFF2-40B4-BE49-F238E27FC236}">
                <a16:creationId xmlns:a16="http://schemas.microsoft.com/office/drawing/2014/main" id="{202638B9-C7F9-979C-2B8C-7FAC8369A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61" y="1690687"/>
            <a:ext cx="6211620" cy="544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1CD15-CC0F-EBA5-A41C-979CE2B3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B62C3A-CE5C-E035-1E59-0EFCE100A447}"/>
              </a:ext>
            </a:extLst>
          </p:cNvPr>
          <p:cNvSpPr/>
          <p:nvPr/>
        </p:nvSpPr>
        <p:spPr>
          <a:xfrm>
            <a:off x="1011044" y="710272"/>
            <a:ext cx="10169912" cy="1196588"/>
          </a:xfrm>
          <a:custGeom>
            <a:avLst/>
            <a:gdLst>
              <a:gd name="connsiteX0" fmla="*/ 0 w 10169912"/>
              <a:gd name="connsiteY0" fmla="*/ 0 h 1196588"/>
              <a:gd name="connsiteX1" fmla="*/ 0 w 10169912"/>
              <a:gd name="connsiteY1" fmla="*/ 0 h 1196588"/>
              <a:gd name="connsiteX2" fmla="*/ 10169912 w 10169912"/>
              <a:gd name="connsiteY2" fmla="*/ 0 h 1196588"/>
              <a:gd name="connsiteX3" fmla="*/ 10169912 w 10169912"/>
              <a:gd name="connsiteY3" fmla="*/ 0 h 1196588"/>
              <a:gd name="connsiteX4" fmla="*/ 10169912 w 10169912"/>
              <a:gd name="connsiteY4" fmla="*/ 1196588 h 1196588"/>
              <a:gd name="connsiteX5" fmla="*/ 10169912 w 10169912"/>
              <a:gd name="connsiteY5" fmla="*/ 1196588 h 1196588"/>
              <a:gd name="connsiteX6" fmla="*/ 0 w 10169912"/>
              <a:gd name="connsiteY6" fmla="*/ 1196588 h 1196588"/>
              <a:gd name="connsiteX7" fmla="*/ 0 w 10169912"/>
              <a:gd name="connsiteY7" fmla="*/ 1196588 h 1196588"/>
              <a:gd name="connsiteX8" fmla="*/ 0 w 10169912"/>
              <a:gd name="connsiteY8" fmla="*/ 0 h 119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9912" h="1196588" fill="none" extrusionOk="0">
                <a:moveTo>
                  <a:pt x="0" y="0"/>
                </a:moveTo>
                <a:lnTo>
                  <a:pt x="0" y="0"/>
                </a:lnTo>
                <a:cubicBezTo>
                  <a:pt x="2351892" y="-144622"/>
                  <a:pt x="7144740" y="-103825"/>
                  <a:pt x="10169912" y="0"/>
                </a:cubicBezTo>
                <a:lnTo>
                  <a:pt x="10169912" y="0"/>
                </a:lnTo>
                <a:cubicBezTo>
                  <a:pt x="10265069" y="134947"/>
                  <a:pt x="10269247" y="922218"/>
                  <a:pt x="10169912" y="1196588"/>
                </a:cubicBezTo>
                <a:lnTo>
                  <a:pt x="10169912" y="1196588"/>
                </a:lnTo>
                <a:cubicBezTo>
                  <a:pt x="7567291" y="1283340"/>
                  <a:pt x="4829282" y="1186378"/>
                  <a:pt x="0" y="1196588"/>
                </a:cubicBezTo>
                <a:lnTo>
                  <a:pt x="0" y="1196588"/>
                </a:lnTo>
                <a:cubicBezTo>
                  <a:pt x="45785" y="1007896"/>
                  <a:pt x="-95389" y="135104"/>
                  <a:pt x="0" y="0"/>
                </a:cubicBezTo>
                <a:close/>
              </a:path>
              <a:path w="10169912" h="1196588" stroke="0" extrusionOk="0">
                <a:moveTo>
                  <a:pt x="0" y="0"/>
                </a:moveTo>
                <a:lnTo>
                  <a:pt x="0" y="0"/>
                </a:lnTo>
                <a:cubicBezTo>
                  <a:pt x="2132680" y="-128468"/>
                  <a:pt x="6738873" y="121380"/>
                  <a:pt x="10169912" y="0"/>
                </a:cubicBezTo>
                <a:lnTo>
                  <a:pt x="10169912" y="0"/>
                </a:lnTo>
                <a:cubicBezTo>
                  <a:pt x="10244128" y="275853"/>
                  <a:pt x="10171881" y="664264"/>
                  <a:pt x="10169912" y="1196588"/>
                </a:cubicBezTo>
                <a:lnTo>
                  <a:pt x="10169912" y="1196588"/>
                </a:lnTo>
                <a:cubicBezTo>
                  <a:pt x="5339629" y="1288803"/>
                  <a:pt x="4914509" y="1094811"/>
                  <a:pt x="0" y="1196588"/>
                </a:cubicBezTo>
                <a:lnTo>
                  <a:pt x="0" y="1196588"/>
                </a:lnTo>
                <a:cubicBezTo>
                  <a:pt x="-59405" y="680843"/>
                  <a:pt x="10872" y="274974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UTM Avo" panose="02040603050506020204" pitchFamily="18" charset="0"/>
              </a:rPr>
              <a:t>Thực hiện những cử chỉ, lời nói yêu thương với người thân: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9DA7DB-FC4E-AA8D-A529-208DF02D9ECC}"/>
              </a:ext>
            </a:extLst>
          </p:cNvPr>
          <p:cNvSpPr/>
          <p:nvPr/>
        </p:nvSpPr>
        <p:spPr>
          <a:xfrm>
            <a:off x="925551" y="2163109"/>
            <a:ext cx="10340897" cy="755684"/>
          </a:xfrm>
          <a:custGeom>
            <a:avLst/>
            <a:gdLst>
              <a:gd name="connsiteX0" fmla="*/ 0 w 10340897"/>
              <a:gd name="connsiteY0" fmla="*/ 0 h 755684"/>
              <a:gd name="connsiteX1" fmla="*/ 0 w 10340897"/>
              <a:gd name="connsiteY1" fmla="*/ 0 h 755684"/>
              <a:gd name="connsiteX2" fmla="*/ 10340897 w 10340897"/>
              <a:gd name="connsiteY2" fmla="*/ 0 h 755684"/>
              <a:gd name="connsiteX3" fmla="*/ 10340897 w 10340897"/>
              <a:gd name="connsiteY3" fmla="*/ 0 h 755684"/>
              <a:gd name="connsiteX4" fmla="*/ 10340897 w 10340897"/>
              <a:gd name="connsiteY4" fmla="*/ 755684 h 755684"/>
              <a:gd name="connsiteX5" fmla="*/ 10340897 w 10340897"/>
              <a:gd name="connsiteY5" fmla="*/ 755684 h 755684"/>
              <a:gd name="connsiteX6" fmla="*/ 0 w 10340897"/>
              <a:gd name="connsiteY6" fmla="*/ 755684 h 755684"/>
              <a:gd name="connsiteX7" fmla="*/ 0 w 10340897"/>
              <a:gd name="connsiteY7" fmla="*/ 755684 h 755684"/>
              <a:gd name="connsiteX8" fmla="*/ 0 w 10340897"/>
              <a:gd name="connsiteY8" fmla="*/ 0 h 75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0897" h="755684" fill="none" extrusionOk="0">
                <a:moveTo>
                  <a:pt x="0" y="0"/>
                </a:moveTo>
                <a:lnTo>
                  <a:pt x="0" y="0"/>
                </a:lnTo>
                <a:cubicBezTo>
                  <a:pt x="1545308" y="-144622"/>
                  <a:pt x="6576058" y="-103825"/>
                  <a:pt x="10340897" y="0"/>
                </a:cubicBezTo>
                <a:lnTo>
                  <a:pt x="10340897" y="0"/>
                </a:lnTo>
                <a:cubicBezTo>
                  <a:pt x="10306868" y="339351"/>
                  <a:pt x="10280925" y="541276"/>
                  <a:pt x="10340897" y="755684"/>
                </a:cubicBezTo>
                <a:lnTo>
                  <a:pt x="10340897" y="755684"/>
                </a:lnTo>
                <a:cubicBezTo>
                  <a:pt x="6204470" y="842436"/>
                  <a:pt x="2271044" y="745474"/>
                  <a:pt x="0" y="755684"/>
                </a:cubicBezTo>
                <a:lnTo>
                  <a:pt x="0" y="755684"/>
                </a:lnTo>
                <a:cubicBezTo>
                  <a:pt x="957" y="532666"/>
                  <a:pt x="-32787" y="346997"/>
                  <a:pt x="0" y="0"/>
                </a:cubicBezTo>
                <a:close/>
              </a:path>
              <a:path w="10340897" h="755684" stroke="0" extrusionOk="0">
                <a:moveTo>
                  <a:pt x="0" y="0"/>
                </a:moveTo>
                <a:lnTo>
                  <a:pt x="0" y="0"/>
                </a:lnTo>
                <a:cubicBezTo>
                  <a:pt x="5031412" y="-128468"/>
                  <a:pt x="9164755" y="121380"/>
                  <a:pt x="10340897" y="0"/>
                </a:cubicBezTo>
                <a:lnTo>
                  <a:pt x="10340897" y="0"/>
                </a:lnTo>
                <a:cubicBezTo>
                  <a:pt x="10374850" y="97139"/>
                  <a:pt x="10306412" y="423834"/>
                  <a:pt x="10340897" y="755684"/>
                </a:cubicBezTo>
                <a:lnTo>
                  <a:pt x="10340897" y="755684"/>
                </a:lnTo>
                <a:cubicBezTo>
                  <a:pt x="7444222" y="847899"/>
                  <a:pt x="3087924" y="653907"/>
                  <a:pt x="0" y="755684"/>
                </a:cubicBezTo>
                <a:lnTo>
                  <a:pt x="0" y="755684"/>
                </a:lnTo>
                <a:cubicBezTo>
                  <a:pt x="67473" y="524580"/>
                  <a:pt x="31700" y="86619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- Khi đến dịp lễ, tết, sinh nhật của người thân.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2CD24-D0F2-68EF-7B0C-1A2150AFEB2E}"/>
              </a:ext>
            </a:extLst>
          </p:cNvPr>
          <p:cNvSpPr/>
          <p:nvPr/>
        </p:nvSpPr>
        <p:spPr>
          <a:xfrm>
            <a:off x="1182030" y="3753834"/>
            <a:ext cx="4913970" cy="2237522"/>
          </a:xfrm>
          <a:custGeom>
            <a:avLst/>
            <a:gdLst>
              <a:gd name="connsiteX0" fmla="*/ 0 w 4913970"/>
              <a:gd name="connsiteY0" fmla="*/ 0 h 2237522"/>
              <a:gd name="connsiteX1" fmla="*/ 0 w 4913970"/>
              <a:gd name="connsiteY1" fmla="*/ 0 h 2237522"/>
              <a:gd name="connsiteX2" fmla="*/ 4913970 w 4913970"/>
              <a:gd name="connsiteY2" fmla="*/ 0 h 2237522"/>
              <a:gd name="connsiteX3" fmla="*/ 4913970 w 4913970"/>
              <a:gd name="connsiteY3" fmla="*/ 0 h 2237522"/>
              <a:gd name="connsiteX4" fmla="*/ 4913970 w 4913970"/>
              <a:gd name="connsiteY4" fmla="*/ 2237522 h 2237522"/>
              <a:gd name="connsiteX5" fmla="*/ 4913970 w 4913970"/>
              <a:gd name="connsiteY5" fmla="*/ 2237522 h 2237522"/>
              <a:gd name="connsiteX6" fmla="*/ 0 w 4913970"/>
              <a:gd name="connsiteY6" fmla="*/ 2237522 h 2237522"/>
              <a:gd name="connsiteX7" fmla="*/ 0 w 4913970"/>
              <a:gd name="connsiteY7" fmla="*/ 2237522 h 2237522"/>
              <a:gd name="connsiteX8" fmla="*/ 0 w 4913970"/>
              <a:gd name="connsiteY8" fmla="*/ 0 h 223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13970" h="2237522" fill="none" extrusionOk="0">
                <a:moveTo>
                  <a:pt x="0" y="0"/>
                </a:moveTo>
                <a:lnTo>
                  <a:pt x="0" y="0"/>
                </a:lnTo>
                <a:cubicBezTo>
                  <a:pt x="2328774" y="-144622"/>
                  <a:pt x="3124993" y="-103825"/>
                  <a:pt x="4913970" y="0"/>
                </a:cubicBezTo>
                <a:lnTo>
                  <a:pt x="4913970" y="0"/>
                </a:lnTo>
                <a:cubicBezTo>
                  <a:pt x="4818472" y="515655"/>
                  <a:pt x="4852968" y="2009450"/>
                  <a:pt x="4913970" y="2237522"/>
                </a:cubicBezTo>
                <a:lnTo>
                  <a:pt x="4913970" y="2237522"/>
                </a:lnTo>
                <a:cubicBezTo>
                  <a:pt x="3646258" y="2324274"/>
                  <a:pt x="923141" y="2227312"/>
                  <a:pt x="0" y="2237522"/>
                </a:cubicBezTo>
                <a:lnTo>
                  <a:pt x="0" y="2237522"/>
                </a:lnTo>
                <a:cubicBezTo>
                  <a:pt x="33392" y="1891066"/>
                  <a:pt x="89680" y="1090324"/>
                  <a:pt x="0" y="0"/>
                </a:cubicBezTo>
                <a:close/>
              </a:path>
              <a:path w="4913970" h="2237522" stroke="0" extrusionOk="0">
                <a:moveTo>
                  <a:pt x="0" y="0"/>
                </a:moveTo>
                <a:lnTo>
                  <a:pt x="0" y="0"/>
                </a:lnTo>
                <a:cubicBezTo>
                  <a:pt x="854216" y="-128468"/>
                  <a:pt x="2799111" y="121380"/>
                  <a:pt x="4913970" y="0"/>
                </a:cubicBezTo>
                <a:lnTo>
                  <a:pt x="4913970" y="0"/>
                </a:lnTo>
                <a:cubicBezTo>
                  <a:pt x="4755979" y="975481"/>
                  <a:pt x="4905814" y="1565311"/>
                  <a:pt x="4913970" y="2237522"/>
                </a:cubicBezTo>
                <a:lnTo>
                  <a:pt x="4913970" y="2237522"/>
                </a:lnTo>
                <a:cubicBezTo>
                  <a:pt x="4159879" y="2329737"/>
                  <a:pt x="1358807" y="2135745"/>
                  <a:pt x="0" y="2237522"/>
                </a:cubicBezTo>
                <a:lnTo>
                  <a:pt x="0" y="2237522"/>
                </a:lnTo>
                <a:cubicBezTo>
                  <a:pt x="124338" y="1429208"/>
                  <a:pt x="62785" y="78311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BB141F"/>
                </a:solidFill>
                <a:latin typeface="UTM Avo" panose="02040603050506020204" pitchFamily="18" charset="0"/>
              </a:rPr>
              <a:t>Em sẽ chúc mừng và chúc sức khoẻ người thân.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CBB54-C9F6-A1FC-E952-96A7A834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774" y="2821259"/>
            <a:ext cx="3822682" cy="40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C3EEB3-FEDA-6513-423A-B691EF3A04FD}"/>
              </a:ext>
            </a:extLst>
          </p:cNvPr>
          <p:cNvSpPr/>
          <p:nvPr/>
        </p:nvSpPr>
        <p:spPr>
          <a:xfrm>
            <a:off x="213731" y="3724506"/>
            <a:ext cx="11764537" cy="3010829"/>
          </a:xfrm>
          <a:prstGeom prst="roundRect">
            <a:avLst>
              <a:gd name="adj" fmla="val 1139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- </a:t>
            </a:r>
            <a:r>
              <a:rPr lang="vi-V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Nêu được những biểu hiện của tình yêu thương trong gia đình.</a:t>
            </a:r>
          </a:p>
          <a:p>
            <a:pPr algn="just"/>
            <a:r>
              <a:rPr lang="vi-V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Nhận biết được sự cần thiết của tình yêu thương gia đình.</a:t>
            </a:r>
          </a:p>
          <a:p>
            <a:pPr algn="just"/>
            <a:r>
              <a:rPr lang="vi-V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- Thực hiện được những việc làm thể hiện tình yêu thương với người thân trong</a:t>
            </a:r>
            <a:r>
              <a:rPr lang="en-US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UTM Avo" panose="02040603050506020204" pitchFamily="18" charset="0"/>
              </a:rPr>
              <a:t>gia đình.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3FECB-4C07-554B-8C61-B48D4840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2618467"/>
            <a:ext cx="6511534" cy="11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77DD-D9BE-F2E1-8096-D017B432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826650-DB55-F987-24EA-D91691DE3AA0}"/>
              </a:ext>
            </a:extLst>
          </p:cNvPr>
          <p:cNvSpPr/>
          <p:nvPr/>
        </p:nvSpPr>
        <p:spPr>
          <a:xfrm>
            <a:off x="600803" y="3778615"/>
            <a:ext cx="10444347" cy="2655638"/>
          </a:xfrm>
          <a:custGeom>
            <a:avLst/>
            <a:gdLst>
              <a:gd name="connsiteX0" fmla="*/ 0 w 10444347"/>
              <a:gd name="connsiteY0" fmla="*/ 0 h 2655638"/>
              <a:gd name="connsiteX1" fmla="*/ 0 w 10444347"/>
              <a:gd name="connsiteY1" fmla="*/ 0 h 2655638"/>
              <a:gd name="connsiteX2" fmla="*/ 10444347 w 10444347"/>
              <a:gd name="connsiteY2" fmla="*/ 0 h 2655638"/>
              <a:gd name="connsiteX3" fmla="*/ 10444347 w 10444347"/>
              <a:gd name="connsiteY3" fmla="*/ 0 h 2655638"/>
              <a:gd name="connsiteX4" fmla="*/ 10444347 w 10444347"/>
              <a:gd name="connsiteY4" fmla="*/ 2655638 h 2655638"/>
              <a:gd name="connsiteX5" fmla="*/ 10444347 w 10444347"/>
              <a:gd name="connsiteY5" fmla="*/ 2655638 h 2655638"/>
              <a:gd name="connsiteX6" fmla="*/ 0 w 10444347"/>
              <a:gd name="connsiteY6" fmla="*/ 2655638 h 2655638"/>
              <a:gd name="connsiteX7" fmla="*/ 0 w 10444347"/>
              <a:gd name="connsiteY7" fmla="*/ 2655638 h 2655638"/>
              <a:gd name="connsiteX8" fmla="*/ 0 w 10444347"/>
              <a:gd name="connsiteY8" fmla="*/ 0 h 265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4347" h="2655638" fill="none" extrusionOk="0">
                <a:moveTo>
                  <a:pt x="0" y="0"/>
                </a:moveTo>
                <a:lnTo>
                  <a:pt x="0" y="0"/>
                </a:lnTo>
                <a:cubicBezTo>
                  <a:pt x="4490353" y="-144622"/>
                  <a:pt x="7203823" y="-103825"/>
                  <a:pt x="10444347" y="0"/>
                </a:cubicBezTo>
                <a:lnTo>
                  <a:pt x="10444347" y="0"/>
                </a:lnTo>
                <a:cubicBezTo>
                  <a:pt x="10348849" y="829501"/>
                  <a:pt x="10383345" y="1714011"/>
                  <a:pt x="10444347" y="2655638"/>
                </a:cubicBezTo>
                <a:lnTo>
                  <a:pt x="10444347" y="2655638"/>
                </a:lnTo>
                <a:cubicBezTo>
                  <a:pt x="8876257" y="2742390"/>
                  <a:pt x="2503051" y="2645428"/>
                  <a:pt x="0" y="2655638"/>
                </a:cubicBezTo>
                <a:lnTo>
                  <a:pt x="0" y="2655638"/>
                </a:lnTo>
                <a:cubicBezTo>
                  <a:pt x="33392" y="1378223"/>
                  <a:pt x="89680" y="437843"/>
                  <a:pt x="0" y="0"/>
                </a:cubicBezTo>
                <a:close/>
              </a:path>
              <a:path w="10444347" h="2655638" stroke="0" extrusionOk="0">
                <a:moveTo>
                  <a:pt x="0" y="0"/>
                </a:moveTo>
                <a:lnTo>
                  <a:pt x="0" y="0"/>
                </a:lnTo>
                <a:cubicBezTo>
                  <a:pt x="2544195" y="-128468"/>
                  <a:pt x="7880839" y="121380"/>
                  <a:pt x="10444347" y="0"/>
                </a:cubicBezTo>
                <a:lnTo>
                  <a:pt x="10444347" y="0"/>
                </a:lnTo>
                <a:cubicBezTo>
                  <a:pt x="10286356" y="756191"/>
                  <a:pt x="10436191" y="1953927"/>
                  <a:pt x="10444347" y="2655638"/>
                </a:cubicBezTo>
                <a:lnTo>
                  <a:pt x="10444347" y="2655638"/>
                </a:lnTo>
                <a:cubicBezTo>
                  <a:pt x="7001027" y="2747853"/>
                  <a:pt x="2727489" y="2553861"/>
                  <a:pt x="0" y="2655638"/>
                </a:cubicBezTo>
                <a:lnTo>
                  <a:pt x="0" y="2655638"/>
                </a:lnTo>
                <a:cubicBezTo>
                  <a:pt x="124338" y="1371866"/>
                  <a:pt x="62785" y="280854"/>
                  <a:pt x="0" y="0"/>
                </a:cubicBezTo>
                <a:close/>
              </a:path>
            </a:pathLst>
          </a:custGeom>
          <a:solidFill>
            <a:srgbClr val="BB141F"/>
          </a:solidFill>
          <a:ln>
            <a:solidFill>
              <a:srgbClr val="FFE2B8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UTM Avo" panose="02040603050506020204" pitchFamily="18" charset="0"/>
              </a:rPr>
              <a:t>Gia đình là mẹ, là cha</a:t>
            </a:r>
          </a:p>
          <a:p>
            <a:pPr algn="ctr"/>
            <a:r>
              <a:rPr lang="en-US" sz="4000">
                <a:latin typeface="UTM Avo" panose="02040603050506020204" pitchFamily="18" charset="0"/>
              </a:rPr>
              <a:t>Là anh em với ông bà thân thương</a:t>
            </a:r>
          </a:p>
          <a:p>
            <a:pPr algn="ctr"/>
            <a:r>
              <a:rPr lang="en-US" sz="4000">
                <a:latin typeface="UTM Avo" panose="02040603050506020204" pitchFamily="18" charset="0"/>
              </a:rPr>
              <a:t>Gia đình là cả quê hương</a:t>
            </a:r>
          </a:p>
          <a:p>
            <a:pPr algn="ctr"/>
            <a:r>
              <a:rPr lang="en-US" sz="4000">
                <a:latin typeface="UTM Avo" panose="02040603050506020204" pitchFamily="18" charset="0"/>
              </a:rPr>
              <a:t>Trong tim em mãu yêu thương dạt dào.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D42A2-0A38-E7EB-08AB-6B819F2F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2" y="2311222"/>
            <a:ext cx="6035563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7AAD35-A81C-87AD-2E15-2B8D72D576D2}"/>
              </a:ext>
            </a:extLst>
          </p:cNvPr>
          <p:cNvSpPr/>
          <p:nvPr/>
        </p:nvSpPr>
        <p:spPr>
          <a:xfrm>
            <a:off x="439243" y="3431169"/>
            <a:ext cx="5314786" cy="1323439"/>
          </a:xfrm>
          <a:custGeom>
            <a:avLst/>
            <a:gdLst>
              <a:gd name="connsiteX0" fmla="*/ 0 w 5314786"/>
              <a:gd name="connsiteY0" fmla="*/ 0 h 1323439"/>
              <a:gd name="connsiteX1" fmla="*/ 0 w 5314786"/>
              <a:gd name="connsiteY1" fmla="*/ 0 h 1323439"/>
              <a:gd name="connsiteX2" fmla="*/ 5314786 w 5314786"/>
              <a:gd name="connsiteY2" fmla="*/ 0 h 1323439"/>
              <a:gd name="connsiteX3" fmla="*/ 5314786 w 5314786"/>
              <a:gd name="connsiteY3" fmla="*/ 0 h 1323439"/>
              <a:gd name="connsiteX4" fmla="*/ 5314786 w 5314786"/>
              <a:gd name="connsiteY4" fmla="*/ 1323439 h 1323439"/>
              <a:gd name="connsiteX5" fmla="*/ 5314786 w 5314786"/>
              <a:gd name="connsiteY5" fmla="*/ 1323439 h 1323439"/>
              <a:gd name="connsiteX6" fmla="*/ 0 w 5314786"/>
              <a:gd name="connsiteY6" fmla="*/ 1323439 h 1323439"/>
              <a:gd name="connsiteX7" fmla="*/ 0 w 5314786"/>
              <a:gd name="connsiteY7" fmla="*/ 1323439 h 1323439"/>
              <a:gd name="connsiteX8" fmla="*/ 0 w 5314786"/>
              <a:gd name="connsiteY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4786" h="1323439" fill="none" extrusionOk="0">
                <a:moveTo>
                  <a:pt x="0" y="0"/>
                </a:moveTo>
                <a:lnTo>
                  <a:pt x="0" y="0"/>
                </a:lnTo>
                <a:cubicBezTo>
                  <a:pt x="797404" y="-144622"/>
                  <a:pt x="3613609" y="-103825"/>
                  <a:pt x="5314786" y="0"/>
                </a:cubicBezTo>
                <a:lnTo>
                  <a:pt x="5314786" y="0"/>
                </a:lnTo>
                <a:cubicBezTo>
                  <a:pt x="5233427" y="625374"/>
                  <a:pt x="5380034" y="691258"/>
                  <a:pt x="5314786" y="1323439"/>
                </a:cubicBezTo>
                <a:lnTo>
                  <a:pt x="5314786" y="1323439"/>
                </a:lnTo>
                <a:cubicBezTo>
                  <a:pt x="4348632" y="1410191"/>
                  <a:pt x="1013157" y="1313229"/>
                  <a:pt x="0" y="1323439"/>
                </a:cubicBezTo>
                <a:lnTo>
                  <a:pt x="0" y="1323439"/>
                </a:lnTo>
                <a:cubicBezTo>
                  <a:pt x="65090" y="957952"/>
                  <a:pt x="-62834" y="233602"/>
                  <a:pt x="0" y="0"/>
                </a:cubicBezTo>
                <a:close/>
              </a:path>
              <a:path w="5314786" h="1323439" stroke="0" extrusionOk="0">
                <a:moveTo>
                  <a:pt x="0" y="0"/>
                </a:moveTo>
                <a:lnTo>
                  <a:pt x="0" y="0"/>
                </a:lnTo>
                <a:cubicBezTo>
                  <a:pt x="1059087" y="-128468"/>
                  <a:pt x="4229331" y="121380"/>
                  <a:pt x="5314786" y="0"/>
                </a:cubicBezTo>
                <a:lnTo>
                  <a:pt x="5314786" y="0"/>
                </a:lnTo>
                <a:cubicBezTo>
                  <a:pt x="5280083" y="637749"/>
                  <a:pt x="5374511" y="1147089"/>
                  <a:pt x="5314786" y="1323439"/>
                </a:cubicBezTo>
                <a:lnTo>
                  <a:pt x="5314786" y="1323439"/>
                </a:lnTo>
                <a:cubicBezTo>
                  <a:pt x="4578508" y="1415654"/>
                  <a:pt x="2579068" y="1221662"/>
                  <a:pt x="0" y="1323439"/>
                </a:cubicBezTo>
                <a:lnTo>
                  <a:pt x="0" y="1323439"/>
                </a:lnTo>
                <a:cubicBezTo>
                  <a:pt x="-65941" y="906170"/>
                  <a:pt x="83177" y="289448"/>
                  <a:pt x="0" y="0"/>
                </a:cubicBezTo>
                <a:close/>
              </a:path>
            </a:pathLst>
          </a:custGeom>
          <a:solidFill>
            <a:srgbClr val="BB141F"/>
          </a:solidFill>
          <a:ln>
            <a:solidFill>
              <a:srgbClr val="FFE2B8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Chia sẻ bài học với người thân.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16F184-0938-C5A9-D10E-351596963E34}"/>
              </a:ext>
            </a:extLst>
          </p:cNvPr>
          <p:cNvSpPr/>
          <p:nvPr/>
        </p:nvSpPr>
        <p:spPr>
          <a:xfrm>
            <a:off x="2431595" y="4990610"/>
            <a:ext cx="6411322" cy="1198317"/>
          </a:xfrm>
          <a:custGeom>
            <a:avLst/>
            <a:gdLst>
              <a:gd name="connsiteX0" fmla="*/ 0 w 6411322"/>
              <a:gd name="connsiteY0" fmla="*/ 0 h 1198317"/>
              <a:gd name="connsiteX1" fmla="*/ 0 w 6411322"/>
              <a:gd name="connsiteY1" fmla="*/ 0 h 1198317"/>
              <a:gd name="connsiteX2" fmla="*/ 6411322 w 6411322"/>
              <a:gd name="connsiteY2" fmla="*/ 0 h 1198317"/>
              <a:gd name="connsiteX3" fmla="*/ 6411322 w 6411322"/>
              <a:gd name="connsiteY3" fmla="*/ 0 h 1198317"/>
              <a:gd name="connsiteX4" fmla="*/ 6411322 w 6411322"/>
              <a:gd name="connsiteY4" fmla="*/ 1198317 h 1198317"/>
              <a:gd name="connsiteX5" fmla="*/ 6411322 w 6411322"/>
              <a:gd name="connsiteY5" fmla="*/ 1198317 h 1198317"/>
              <a:gd name="connsiteX6" fmla="*/ 0 w 6411322"/>
              <a:gd name="connsiteY6" fmla="*/ 1198317 h 1198317"/>
              <a:gd name="connsiteX7" fmla="*/ 0 w 6411322"/>
              <a:gd name="connsiteY7" fmla="*/ 1198317 h 1198317"/>
              <a:gd name="connsiteX8" fmla="*/ 0 w 6411322"/>
              <a:gd name="connsiteY8" fmla="*/ 0 h 119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1322" h="1198317" fill="none" extrusionOk="0">
                <a:moveTo>
                  <a:pt x="0" y="0"/>
                </a:moveTo>
                <a:lnTo>
                  <a:pt x="0" y="0"/>
                </a:lnTo>
                <a:cubicBezTo>
                  <a:pt x="1899696" y="-144622"/>
                  <a:pt x="5194384" y="-103825"/>
                  <a:pt x="6411322" y="0"/>
                </a:cubicBezTo>
                <a:lnTo>
                  <a:pt x="6411322" y="0"/>
                </a:lnTo>
                <a:cubicBezTo>
                  <a:pt x="6403747" y="180815"/>
                  <a:pt x="6454953" y="955239"/>
                  <a:pt x="6411322" y="1198317"/>
                </a:cubicBezTo>
                <a:lnTo>
                  <a:pt x="6411322" y="1198317"/>
                </a:lnTo>
                <a:cubicBezTo>
                  <a:pt x="4634666" y="1285069"/>
                  <a:pt x="1362154" y="1188107"/>
                  <a:pt x="0" y="1198317"/>
                </a:cubicBezTo>
                <a:lnTo>
                  <a:pt x="0" y="1198317"/>
                </a:lnTo>
                <a:cubicBezTo>
                  <a:pt x="-87529" y="762802"/>
                  <a:pt x="-2058" y="119915"/>
                  <a:pt x="0" y="0"/>
                </a:cubicBezTo>
                <a:close/>
              </a:path>
              <a:path w="6411322" h="1198317" stroke="0" extrusionOk="0">
                <a:moveTo>
                  <a:pt x="0" y="0"/>
                </a:moveTo>
                <a:lnTo>
                  <a:pt x="0" y="0"/>
                </a:lnTo>
                <a:cubicBezTo>
                  <a:pt x="1846493" y="-128468"/>
                  <a:pt x="4485809" y="121380"/>
                  <a:pt x="6411322" y="0"/>
                </a:cubicBezTo>
                <a:lnTo>
                  <a:pt x="6411322" y="0"/>
                </a:lnTo>
                <a:cubicBezTo>
                  <a:pt x="6318417" y="206713"/>
                  <a:pt x="6418188" y="864751"/>
                  <a:pt x="6411322" y="1198317"/>
                </a:cubicBezTo>
                <a:lnTo>
                  <a:pt x="6411322" y="1198317"/>
                </a:lnTo>
                <a:cubicBezTo>
                  <a:pt x="4071173" y="1290532"/>
                  <a:pt x="1700276" y="1096540"/>
                  <a:pt x="0" y="1198317"/>
                </a:cubicBezTo>
                <a:lnTo>
                  <a:pt x="0" y="1198317"/>
                </a:lnTo>
                <a:cubicBezTo>
                  <a:pt x="-46918" y="996190"/>
                  <a:pt x="9679" y="182375"/>
                  <a:pt x="0" y="0"/>
                </a:cubicBezTo>
                <a:close/>
              </a:path>
            </a:pathLst>
          </a:custGeom>
          <a:solidFill>
            <a:srgbClr val="BB141F"/>
          </a:solidFill>
          <a:ln>
            <a:solidFill>
              <a:srgbClr val="FFE2B8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Chuẩn bị bài học mới.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41CA7-E318-CB0D-24DA-91EB361C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3" y="1844788"/>
            <a:ext cx="513327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1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AD85D-E437-B404-EBDD-0903514C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88" y="5099182"/>
            <a:ext cx="1060186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EE4FB-6553-0B16-6DC2-3A15C7E61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01" y="4654207"/>
            <a:ext cx="9486198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838D1CA-741E-4DB7-33CA-9BBB742CF9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032" y="215455"/>
            <a:ext cx="11425936" cy="64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2BAE4-ADA7-B69E-D12C-14130CD62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60A0C-AA36-7AA6-DDDA-FA8154952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01" y="4733462"/>
            <a:ext cx="9486198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AD803-584D-4521-09B7-6F700227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20039182-63A0-A3CB-4386-8D6812F3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48072" b="39992"/>
          <a:stretch>
            <a:fillRect/>
          </a:stretch>
        </p:blipFill>
        <p:spPr>
          <a:xfrm>
            <a:off x="1621273" y="1683469"/>
            <a:ext cx="3441382" cy="2532058"/>
          </a:xfrm>
          <a:prstGeom prst="rect">
            <a:avLst/>
          </a:prstGeom>
        </p:spPr>
      </p:pic>
      <p:pic>
        <p:nvPicPr>
          <p:cNvPr id="8" name="Picture 7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1913A161-C769-AC78-B9CA-9759FEA17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59455" r="4648" b="4214"/>
          <a:stretch>
            <a:fillRect/>
          </a:stretch>
        </p:blipFill>
        <p:spPr>
          <a:xfrm>
            <a:off x="3178097" y="3908502"/>
            <a:ext cx="6411952" cy="2598234"/>
          </a:xfrm>
          <a:prstGeom prst="rect">
            <a:avLst/>
          </a:prstGeom>
        </p:spPr>
      </p:pic>
      <p:pic>
        <p:nvPicPr>
          <p:cNvPr id="9" name="Picture 8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311A3543-D22F-6529-E12C-1FDD050F8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21187" r="3336" b="40080"/>
          <a:stretch>
            <a:fillRect/>
          </a:stretch>
        </p:blipFill>
        <p:spPr>
          <a:xfrm>
            <a:off x="6218976" y="1683469"/>
            <a:ext cx="2947326" cy="25320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A79D0-ECE3-A22D-9B08-CB901620E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97" y="528077"/>
            <a:ext cx="11315157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C55BC-D2C8-CE7B-7093-83F09376A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: Rounded Corners 342">
            <a:extLst>
              <a:ext uri="{FF2B5EF4-FFF2-40B4-BE49-F238E27FC236}">
                <a16:creationId xmlns:a16="http://schemas.microsoft.com/office/drawing/2014/main" id="{E97B7701-30FB-5C57-F083-227147519588}"/>
              </a:ext>
            </a:extLst>
          </p:cNvPr>
          <p:cNvSpPr/>
          <p:nvPr/>
        </p:nvSpPr>
        <p:spPr>
          <a:xfrm>
            <a:off x="666380" y="769063"/>
            <a:ext cx="11013060" cy="1107377"/>
          </a:xfrm>
          <a:custGeom>
            <a:avLst/>
            <a:gdLst>
              <a:gd name="connsiteX0" fmla="*/ 0 w 11013060"/>
              <a:gd name="connsiteY0" fmla="*/ 0 h 1107377"/>
              <a:gd name="connsiteX1" fmla="*/ 0 w 11013060"/>
              <a:gd name="connsiteY1" fmla="*/ 0 h 1107377"/>
              <a:gd name="connsiteX2" fmla="*/ 11013060 w 11013060"/>
              <a:gd name="connsiteY2" fmla="*/ 0 h 1107377"/>
              <a:gd name="connsiteX3" fmla="*/ 11013060 w 11013060"/>
              <a:gd name="connsiteY3" fmla="*/ 0 h 1107377"/>
              <a:gd name="connsiteX4" fmla="*/ 11013060 w 11013060"/>
              <a:gd name="connsiteY4" fmla="*/ 1107377 h 1107377"/>
              <a:gd name="connsiteX5" fmla="*/ 11013060 w 11013060"/>
              <a:gd name="connsiteY5" fmla="*/ 1107377 h 1107377"/>
              <a:gd name="connsiteX6" fmla="*/ 0 w 11013060"/>
              <a:gd name="connsiteY6" fmla="*/ 1107377 h 1107377"/>
              <a:gd name="connsiteX7" fmla="*/ 0 w 11013060"/>
              <a:gd name="connsiteY7" fmla="*/ 1107377 h 1107377"/>
              <a:gd name="connsiteX8" fmla="*/ 0 w 11013060"/>
              <a:gd name="connsiteY8" fmla="*/ 0 h 110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3060" h="1107377" fill="none" extrusionOk="0">
                <a:moveTo>
                  <a:pt x="0" y="0"/>
                </a:moveTo>
                <a:lnTo>
                  <a:pt x="0" y="0"/>
                </a:lnTo>
                <a:cubicBezTo>
                  <a:pt x="1632983" y="-144622"/>
                  <a:pt x="9228182" y="-103825"/>
                  <a:pt x="11013060" y="0"/>
                </a:cubicBezTo>
                <a:lnTo>
                  <a:pt x="11013060" y="0"/>
                </a:lnTo>
                <a:cubicBezTo>
                  <a:pt x="10990241" y="352555"/>
                  <a:pt x="11028759" y="918808"/>
                  <a:pt x="11013060" y="1107377"/>
                </a:cubicBezTo>
                <a:lnTo>
                  <a:pt x="11013060" y="1107377"/>
                </a:lnTo>
                <a:cubicBezTo>
                  <a:pt x="7245216" y="1194129"/>
                  <a:pt x="1388453" y="1097167"/>
                  <a:pt x="0" y="1107377"/>
                </a:cubicBezTo>
                <a:lnTo>
                  <a:pt x="0" y="1107377"/>
                </a:lnTo>
                <a:cubicBezTo>
                  <a:pt x="81122" y="583851"/>
                  <a:pt x="8883" y="253371"/>
                  <a:pt x="0" y="0"/>
                </a:cubicBezTo>
                <a:close/>
              </a:path>
              <a:path w="11013060" h="1107377" stroke="0" extrusionOk="0">
                <a:moveTo>
                  <a:pt x="0" y="0"/>
                </a:moveTo>
                <a:lnTo>
                  <a:pt x="0" y="0"/>
                </a:lnTo>
                <a:cubicBezTo>
                  <a:pt x="4476524" y="-128468"/>
                  <a:pt x="9044579" y="121380"/>
                  <a:pt x="11013060" y="0"/>
                </a:cubicBezTo>
                <a:lnTo>
                  <a:pt x="11013060" y="0"/>
                </a:lnTo>
                <a:cubicBezTo>
                  <a:pt x="10971888" y="377218"/>
                  <a:pt x="10926724" y="732242"/>
                  <a:pt x="11013060" y="1107377"/>
                </a:cubicBezTo>
                <a:lnTo>
                  <a:pt x="11013060" y="1107377"/>
                </a:lnTo>
                <a:cubicBezTo>
                  <a:pt x="9683181" y="1199592"/>
                  <a:pt x="1459389" y="1005600"/>
                  <a:pt x="0" y="1107377"/>
                </a:cubicBezTo>
                <a:lnTo>
                  <a:pt x="0" y="1107377"/>
                </a:lnTo>
                <a:cubicBezTo>
                  <a:pt x="-4676" y="650147"/>
                  <a:pt x="76182" y="327316"/>
                  <a:pt x="0" y="0"/>
                </a:cubicBezTo>
                <a:close/>
              </a:path>
            </a:pathLst>
          </a:custGeom>
          <a:solidFill>
            <a:srgbClr val="FDEFE1"/>
          </a:solidFill>
          <a:ln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113344182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Hãy cùng thảo luận nhóm để giúp các bạn nhỏ trong tranh nói lời yêu thương cho phù hợp.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034D4-8566-4217-A24E-B3BB6D0E9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40" y="2431920"/>
            <a:ext cx="10467739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C90AB-5664-D09F-7E85-6429EB924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D07A745B-A9A7-2799-6017-AED8AA6F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48072" b="39992"/>
          <a:stretch>
            <a:fillRect/>
          </a:stretch>
        </p:blipFill>
        <p:spPr>
          <a:xfrm>
            <a:off x="1984918" y="823503"/>
            <a:ext cx="7716644" cy="567765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D1E0781-4560-EFA6-BA30-A03EA176ECD8}"/>
              </a:ext>
            </a:extLst>
          </p:cNvPr>
          <p:cNvSpPr/>
          <p:nvPr/>
        </p:nvSpPr>
        <p:spPr>
          <a:xfrm>
            <a:off x="691376" y="1912434"/>
            <a:ext cx="3077736" cy="1516566"/>
          </a:xfrm>
          <a:custGeom>
            <a:avLst/>
            <a:gdLst>
              <a:gd name="connsiteX0" fmla="*/ 0 w 3077736"/>
              <a:gd name="connsiteY0" fmla="*/ 252766 h 1516566"/>
              <a:gd name="connsiteX1" fmla="*/ 252766 w 3077736"/>
              <a:gd name="connsiteY1" fmla="*/ 0 h 1516566"/>
              <a:gd name="connsiteX2" fmla="*/ 1795346 w 3077736"/>
              <a:gd name="connsiteY2" fmla="*/ 0 h 1516566"/>
              <a:gd name="connsiteX3" fmla="*/ 1795346 w 3077736"/>
              <a:gd name="connsiteY3" fmla="*/ 0 h 1516566"/>
              <a:gd name="connsiteX4" fmla="*/ 2564780 w 3077736"/>
              <a:gd name="connsiteY4" fmla="*/ 0 h 1516566"/>
              <a:gd name="connsiteX5" fmla="*/ 2824970 w 3077736"/>
              <a:gd name="connsiteY5" fmla="*/ 0 h 1516566"/>
              <a:gd name="connsiteX6" fmla="*/ 3077736 w 3077736"/>
              <a:gd name="connsiteY6" fmla="*/ 252766 h 1516566"/>
              <a:gd name="connsiteX7" fmla="*/ 3077736 w 3077736"/>
              <a:gd name="connsiteY7" fmla="*/ 884664 h 1516566"/>
              <a:gd name="connsiteX8" fmla="*/ 3350947 w 3077736"/>
              <a:gd name="connsiteY8" fmla="*/ 1427362 h 1516566"/>
              <a:gd name="connsiteX9" fmla="*/ 3077736 w 3077736"/>
              <a:gd name="connsiteY9" fmla="*/ 1263805 h 1516566"/>
              <a:gd name="connsiteX10" fmla="*/ 3077736 w 3077736"/>
              <a:gd name="connsiteY10" fmla="*/ 1263800 h 1516566"/>
              <a:gd name="connsiteX11" fmla="*/ 2824970 w 3077736"/>
              <a:gd name="connsiteY11" fmla="*/ 1516566 h 1516566"/>
              <a:gd name="connsiteX12" fmla="*/ 2564780 w 3077736"/>
              <a:gd name="connsiteY12" fmla="*/ 1516566 h 1516566"/>
              <a:gd name="connsiteX13" fmla="*/ 1795346 w 3077736"/>
              <a:gd name="connsiteY13" fmla="*/ 1516566 h 1516566"/>
              <a:gd name="connsiteX14" fmla="*/ 1795346 w 3077736"/>
              <a:gd name="connsiteY14" fmla="*/ 1516566 h 1516566"/>
              <a:gd name="connsiteX15" fmla="*/ 252766 w 3077736"/>
              <a:gd name="connsiteY15" fmla="*/ 1516566 h 1516566"/>
              <a:gd name="connsiteX16" fmla="*/ 0 w 3077736"/>
              <a:gd name="connsiteY16" fmla="*/ 1263800 h 1516566"/>
              <a:gd name="connsiteX17" fmla="*/ 0 w 3077736"/>
              <a:gd name="connsiteY17" fmla="*/ 1263805 h 1516566"/>
              <a:gd name="connsiteX18" fmla="*/ 0 w 3077736"/>
              <a:gd name="connsiteY18" fmla="*/ 884664 h 1516566"/>
              <a:gd name="connsiteX19" fmla="*/ 0 w 3077736"/>
              <a:gd name="connsiteY19" fmla="*/ 884664 h 1516566"/>
              <a:gd name="connsiteX20" fmla="*/ 0 w 3077736"/>
              <a:gd name="connsiteY20" fmla="*/ 252766 h 151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77736" h="1516566" fill="none" extrusionOk="0">
                <a:moveTo>
                  <a:pt x="0" y="252766"/>
                </a:moveTo>
                <a:cubicBezTo>
                  <a:pt x="-3409" y="114660"/>
                  <a:pt x="114894" y="209"/>
                  <a:pt x="252766" y="0"/>
                </a:cubicBezTo>
                <a:cubicBezTo>
                  <a:pt x="531883" y="-75182"/>
                  <a:pt x="1231590" y="-48950"/>
                  <a:pt x="1795346" y="0"/>
                </a:cubicBezTo>
                <a:lnTo>
                  <a:pt x="1795346" y="0"/>
                </a:lnTo>
                <a:cubicBezTo>
                  <a:pt x="2129261" y="-53261"/>
                  <a:pt x="2272399" y="-57568"/>
                  <a:pt x="2564780" y="0"/>
                </a:cubicBezTo>
                <a:cubicBezTo>
                  <a:pt x="2687623" y="-12660"/>
                  <a:pt x="2761053" y="-20477"/>
                  <a:pt x="2824970" y="0"/>
                </a:cubicBezTo>
                <a:cubicBezTo>
                  <a:pt x="2963063" y="-3473"/>
                  <a:pt x="3076957" y="117173"/>
                  <a:pt x="3077736" y="252766"/>
                </a:cubicBezTo>
                <a:cubicBezTo>
                  <a:pt x="3118231" y="508242"/>
                  <a:pt x="3095344" y="681740"/>
                  <a:pt x="3077736" y="884664"/>
                </a:cubicBezTo>
                <a:cubicBezTo>
                  <a:pt x="3142583" y="946132"/>
                  <a:pt x="3234252" y="1159659"/>
                  <a:pt x="3350947" y="1427362"/>
                </a:cubicBezTo>
                <a:cubicBezTo>
                  <a:pt x="3300119" y="1426731"/>
                  <a:pt x="3149469" y="1297146"/>
                  <a:pt x="3077736" y="1263805"/>
                </a:cubicBezTo>
                <a:lnTo>
                  <a:pt x="3077736" y="1263800"/>
                </a:lnTo>
                <a:cubicBezTo>
                  <a:pt x="3081989" y="1398400"/>
                  <a:pt x="2950022" y="1497228"/>
                  <a:pt x="2824970" y="1516566"/>
                </a:cubicBezTo>
                <a:cubicBezTo>
                  <a:pt x="2780293" y="1534603"/>
                  <a:pt x="2640567" y="1526468"/>
                  <a:pt x="2564780" y="1516566"/>
                </a:cubicBezTo>
                <a:cubicBezTo>
                  <a:pt x="2253292" y="1579805"/>
                  <a:pt x="2036475" y="1511240"/>
                  <a:pt x="1795346" y="1516566"/>
                </a:cubicBezTo>
                <a:lnTo>
                  <a:pt x="1795346" y="1516566"/>
                </a:lnTo>
                <a:cubicBezTo>
                  <a:pt x="1183115" y="1436310"/>
                  <a:pt x="832164" y="1616902"/>
                  <a:pt x="252766" y="1516566"/>
                </a:cubicBezTo>
                <a:cubicBezTo>
                  <a:pt x="116763" y="1520887"/>
                  <a:pt x="-3457" y="1404988"/>
                  <a:pt x="0" y="1263800"/>
                </a:cubicBezTo>
                <a:lnTo>
                  <a:pt x="0" y="1263805"/>
                </a:lnTo>
                <a:cubicBezTo>
                  <a:pt x="-23198" y="1187766"/>
                  <a:pt x="30055" y="989470"/>
                  <a:pt x="0" y="884664"/>
                </a:cubicBezTo>
                <a:lnTo>
                  <a:pt x="0" y="884664"/>
                </a:lnTo>
                <a:cubicBezTo>
                  <a:pt x="-7405" y="610880"/>
                  <a:pt x="26220" y="531557"/>
                  <a:pt x="0" y="252766"/>
                </a:cubicBezTo>
                <a:close/>
              </a:path>
              <a:path w="3077736" h="1516566" stroke="0" extrusionOk="0">
                <a:moveTo>
                  <a:pt x="0" y="252766"/>
                </a:moveTo>
                <a:cubicBezTo>
                  <a:pt x="18135" y="106621"/>
                  <a:pt x="116643" y="2021"/>
                  <a:pt x="252766" y="0"/>
                </a:cubicBezTo>
                <a:cubicBezTo>
                  <a:pt x="1011706" y="-40167"/>
                  <a:pt x="1537896" y="100049"/>
                  <a:pt x="1795346" y="0"/>
                </a:cubicBezTo>
                <a:lnTo>
                  <a:pt x="1795346" y="0"/>
                </a:lnTo>
                <a:cubicBezTo>
                  <a:pt x="1876177" y="-8717"/>
                  <a:pt x="2305224" y="-15616"/>
                  <a:pt x="2564780" y="0"/>
                </a:cubicBezTo>
                <a:cubicBezTo>
                  <a:pt x="2631003" y="-15088"/>
                  <a:pt x="2703209" y="-12159"/>
                  <a:pt x="2824970" y="0"/>
                </a:cubicBezTo>
                <a:cubicBezTo>
                  <a:pt x="2974093" y="-22177"/>
                  <a:pt x="3078830" y="124936"/>
                  <a:pt x="3077736" y="252766"/>
                </a:cubicBezTo>
                <a:cubicBezTo>
                  <a:pt x="3110137" y="429151"/>
                  <a:pt x="3110591" y="684909"/>
                  <a:pt x="3077736" y="884664"/>
                </a:cubicBezTo>
                <a:cubicBezTo>
                  <a:pt x="3146978" y="1130392"/>
                  <a:pt x="3303243" y="1219762"/>
                  <a:pt x="3350947" y="1427362"/>
                </a:cubicBezTo>
                <a:cubicBezTo>
                  <a:pt x="3235104" y="1325057"/>
                  <a:pt x="3125819" y="1276129"/>
                  <a:pt x="3077736" y="1263805"/>
                </a:cubicBezTo>
                <a:lnTo>
                  <a:pt x="3077736" y="1263800"/>
                </a:lnTo>
                <a:cubicBezTo>
                  <a:pt x="3090913" y="1400007"/>
                  <a:pt x="2965150" y="1525327"/>
                  <a:pt x="2824970" y="1516566"/>
                </a:cubicBezTo>
                <a:cubicBezTo>
                  <a:pt x="2718560" y="1537510"/>
                  <a:pt x="2677399" y="1495634"/>
                  <a:pt x="2564780" y="1516566"/>
                </a:cubicBezTo>
                <a:cubicBezTo>
                  <a:pt x="2329112" y="1486388"/>
                  <a:pt x="2071367" y="1577877"/>
                  <a:pt x="1795346" y="1516566"/>
                </a:cubicBezTo>
                <a:lnTo>
                  <a:pt x="1795346" y="1516566"/>
                </a:lnTo>
                <a:cubicBezTo>
                  <a:pt x="1547038" y="1463124"/>
                  <a:pt x="950724" y="1416487"/>
                  <a:pt x="252766" y="1516566"/>
                </a:cubicBezTo>
                <a:cubicBezTo>
                  <a:pt x="122770" y="1504597"/>
                  <a:pt x="-13817" y="1401940"/>
                  <a:pt x="0" y="1263800"/>
                </a:cubicBezTo>
                <a:lnTo>
                  <a:pt x="0" y="1263805"/>
                </a:lnTo>
                <a:cubicBezTo>
                  <a:pt x="-16437" y="1214645"/>
                  <a:pt x="-29835" y="1057729"/>
                  <a:pt x="0" y="884664"/>
                </a:cubicBezTo>
                <a:lnTo>
                  <a:pt x="0" y="884664"/>
                </a:lnTo>
                <a:cubicBezTo>
                  <a:pt x="37980" y="702153"/>
                  <a:pt x="11294" y="468825"/>
                  <a:pt x="0" y="252766"/>
                </a:cubicBezTo>
                <a:close/>
              </a:path>
            </a:pathLst>
          </a:custGeom>
          <a:solidFill>
            <a:srgbClr val="FDEFE1"/>
          </a:solidFill>
          <a:ln w="38100"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58877"/>
                      <a:gd name="adj2" fmla="val 4411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Con chúc mừng mẹ!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BD73-7D33-5076-8934-FB730289B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197" y="356839"/>
            <a:ext cx="578560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AD395-3667-26DF-302D-7AA7D9A2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D8B02-770D-35C8-3149-E52230E93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24" y="393474"/>
            <a:ext cx="5785605" cy="1243692"/>
          </a:xfrm>
          <a:prstGeom prst="rect">
            <a:avLst/>
          </a:prstGeom>
        </p:spPr>
      </p:pic>
      <p:pic>
        <p:nvPicPr>
          <p:cNvPr id="5" name="Picture 4" descr="A screenshot of a cartoon of a child and a person&#10;&#10;AI-generated content may be incorrect.">
            <a:extLst>
              <a:ext uri="{FF2B5EF4-FFF2-40B4-BE49-F238E27FC236}">
                <a16:creationId xmlns:a16="http://schemas.microsoft.com/office/drawing/2014/main" id="{FC662577-2841-6432-6395-FEF91CED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 t="21187" r="3336" b="40080"/>
          <a:stretch>
            <a:fillRect/>
          </a:stretch>
        </p:blipFill>
        <p:spPr>
          <a:xfrm>
            <a:off x="3157654" y="1443717"/>
            <a:ext cx="5876692" cy="504868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C9327EA-AC0E-565E-5EE6-07926FCEF4B7}"/>
              </a:ext>
            </a:extLst>
          </p:cNvPr>
          <p:cNvSpPr/>
          <p:nvPr/>
        </p:nvSpPr>
        <p:spPr>
          <a:xfrm>
            <a:off x="6869151" y="2670717"/>
            <a:ext cx="3891776" cy="1516566"/>
          </a:xfrm>
          <a:custGeom>
            <a:avLst/>
            <a:gdLst>
              <a:gd name="connsiteX0" fmla="*/ 0 w 3891776"/>
              <a:gd name="connsiteY0" fmla="*/ 252766 h 1516566"/>
              <a:gd name="connsiteX1" fmla="*/ 252766 w 3891776"/>
              <a:gd name="connsiteY1" fmla="*/ 0 h 1516566"/>
              <a:gd name="connsiteX2" fmla="*/ 648629 w 3891776"/>
              <a:gd name="connsiteY2" fmla="*/ 0 h 1516566"/>
              <a:gd name="connsiteX3" fmla="*/ 648629 w 3891776"/>
              <a:gd name="connsiteY3" fmla="*/ 0 h 1516566"/>
              <a:gd name="connsiteX4" fmla="*/ 1621573 w 3891776"/>
              <a:gd name="connsiteY4" fmla="*/ 0 h 1516566"/>
              <a:gd name="connsiteX5" fmla="*/ 3639010 w 3891776"/>
              <a:gd name="connsiteY5" fmla="*/ 0 h 1516566"/>
              <a:gd name="connsiteX6" fmla="*/ 3891776 w 3891776"/>
              <a:gd name="connsiteY6" fmla="*/ 252766 h 1516566"/>
              <a:gd name="connsiteX7" fmla="*/ 3891776 w 3891776"/>
              <a:gd name="connsiteY7" fmla="*/ 884664 h 1516566"/>
              <a:gd name="connsiteX8" fmla="*/ 3891776 w 3891776"/>
              <a:gd name="connsiteY8" fmla="*/ 884664 h 1516566"/>
              <a:gd name="connsiteX9" fmla="*/ 3891776 w 3891776"/>
              <a:gd name="connsiteY9" fmla="*/ 1263805 h 1516566"/>
              <a:gd name="connsiteX10" fmla="*/ 3891776 w 3891776"/>
              <a:gd name="connsiteY10" fmla="*/ 1263800 h 1516566"/>
              <a:gd name="connsiteX11" fmla="*/ 3639010 w 3891776"/>
              <a:gd name="connsiteY11" fmla="*/ 1516566 h 1516566"/>
              <a:gd name="connsiteX12" fmla="*/ 1621573 w 3891776"/>
              <a:gd name="connsiteY12" fmla="*/ 1516566 h 1516566"/>
              <a:gd name="connsiteX13" fmla="*/ 648629 w 3891776"/>
              <a:gd name="connsiteY13" fmla="*/ 1516566 h 1516566"/>
              <a:gd name="connsiteX14" fmla="*/ 648629 w 3891776"/>
              <a:gd name="connsiteY14" fmla="*/ 1516566 h 1516566"/>
              <a:gd name="connsiteX15" fmla="*/ 252766 w 3891776"/>
              <a:gd name="connsiteY15" fmla="*/ 1516566 h 1516566"/>
              <a:gd name="connsiteX16" fmla="*/ 0 w 3891776"/>
              <a:gd name="connsiteY16" fmla="*/ 1263800 h 1516566"/>
              <a:gd name="connsiteX17" fmla="*/ 0 w 3891776"/>
              <a:gd name="connsiteY17" fmla="*/ 1263805 h 1516566"/>
              <a:gd name="connsiteX18" fmla="*/ -444168 w 3891776"/>
              <a:gd name="connsiteY18" fmla="*/ 1115131 h 1516566"/>
              <a:gd name="connsiteX19" fmla="*/ 0 w 3891776"/>
              <a:gd name="connsiteY19" fmla="*/ 884664 h 1516566"/>
              <a:gd name="connsiteX20" fmla="*/ 0 w 3891776"/>
              <a:gd name="connsiteY20" fmla="*/ 252766 h 151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1776" h="1516566" fill="none" extrusionOk="0">
                <a:moveTo>
                  <a:pt x="0" y="252766"/>
                </a:moveTo>
                <a:cubicBezTo>
                  <a:pt x="-3409" y="114660"/>
                  <a:pt x="114894" y="209"/>
                  <a:pt x="252766" y="0"/>
                </a:cubicBezTo>
                <a:cubicBezTo>
                  <a:pt x="317245" y="-1691"/>
                  <a:pt x="578185" y="20468"/>
                  <a:pt x="648629" y="0"/>
                </a:cubicBezTo>
                <a:lnTo>
                  <a:pt x="648629" y="0"/>
                </a:lnTo>
                <a:cubicBezTo>
                  <a:pt x="845520" y="-77527"/>
                  <a:pt x="1456451" y="27991"/>
                  <a:pt x="1621573" y="0"/>
                </a:cubicBezTo>
                <a:cubicBezTo>
                  <a:pt x="2008631" y="-157665"/>
                  <a:pt x="2722525" y="-122053"/>
                  <a:pt x="3639010" y="0"/>
                </a:cubicBezTo>
                <a:cubicBezTo>
                  <a:pt x="3777103" y="-3473"/>
                  <a:pt x="3890997" y="117173"/>
                  <a:pt x="3891776" y="252766"/>
                </a:cubicBezTo>
                <a:cubicBezTo>
                  <a:pt x="3932271" y="508242"/>
                  <a:pt x="3909384" y="681740"/>
                  <a:pt x="3891776" y="884664"/>
                </a:cubicBezTo>
                <a:lnTo>
                  <a:pt x="3891776" y="884664"/>
                </a:lnTo>
                <a:cubicBezTo>
                  <a:pt x="3876809" y="960444"/>
                  <a:pt x="3888381" y="1206595"/>
                  <a:pt x="3891776" y="1263805"/>
                </a:cubicBezTo>
                <a:lnTo>
                  <a:pt x="3891776" y="1263800"/>
                </a:lnTo>
                <a:cubicBezTo>
                  <a:pt x="3913056" y="1389941"/>
                  <a:pt x="3773740" y="1505817"/>
                  <a:pt x="3639010" y="1516566"/>
                </a:cubicBezTo>
                <a:cubicBezTo>
                  <a:pt x="3355740" y="1369497"/>
                  <a:pt x="2097031" y="1381306"/>
                  <a:pt x="1621573" y="1516566"/>
                </a:cubicBezTo>
                <a:cubicBezTo>
                  <a:pt x="1285720" y="1552304"/>
                  <a:pt x="1125494" y="1475656"/>
                  <a:pt x="648629" y="1516566"/>
                </a:cubicBezTo>
                <a:lnTo>
                  <a:pt x="648629" y="1516566"/>
                </a:lnTo>
                <a:cubicBezTo>
                  <a:pt x="588675" y="1533035"/>
                  <a:pt x="413401" y="1533617"/>
                  <a:pt x="252766" y="1516566"/>
                </a:cubicBezTo>
                <a:cubicBezTo>
                  <a:pt x="91595" y="1530007"/>
                  <a:pt x="18219" y="1403831"/>
                  <a:pt x="0" y="1263800"/>
                </a:cubicBezTo>
                <a:lnTo>
                  <a:pt x="0" y="1263805"/>
                </a:lnTo>
                <a:cubicBezTo>
                  <a:pt x="-101630" y="1258798"/>
                  <a:pt x="-387811" y="1102993"/>
                  <a:pt x="-444168" y="1115131"/>
                </a:cubicBezTo>
                <a:cubicBezTo>
                  <a:pt x="-298364" y="1048139"/>
                  <a:pt x="-205601" y="1026529"/>
                  <a:pt x="0" y="884664"/>
                </a:cubicBezTo>
                <a:cubicBezTo>
                  <a:pt x="-7405" y="610880"/>
                  <a:pt x="26220" y="531557"/>
                  <a:pt x="0" y="252766"/>
                </a:cubicBezTo>
                <a:close/>
              </a:path>
              <a:path w="3891776" h="1516566" stroke="0" extrusionOk="0">
                <a:moveTo>
                  <a:pt x="0" y="252766"/>
                </a:moveTo>
                <a:cubicBezTo>
                  <a:pt x="18135" y="106621"/>
                  <a:pt x="116643" y="2021"/>
                  <a:pt x="252766" y="0"/>
                </a:cubicBezTo>
                <a:cubicBezTo>
                  <a:pt x="370654" y="11843"/>
                  <a:pt x="531987" y="11282"/>
                  <a:pt x="648629" y="0"/>
                </a:cubicBezTo>
                <a:lnTo>
                  <a:pt x="648629" y="0"/>
                </a:lnTo>
                <a:cubicBezTo>
                  <a:pt x="986931" y="1600"/>
                  <a:pt x="1507754" y="34507"/>
                  <a:pt x="1621573" y="0"/>
                </a:cubicBezTo>
                <a:cubicBezTo>
                  <a:pt x="1889876" y="-50308"/>
                  <a:pt x="3328236" y="-85446"/>
                  <a:pt x="3639010" y="0"/>
                </a:cubicBezTo>
                <a:cubicBezTo>
                  <a:pt x="3788133" y="-22177"/>
                  <a:pt x="3892870" y="124936"/>
                  <a:pt x="3891776" y="252766"/>
                </a:cubicBezTo>
                <a:cubicBezTo>
                  <a:pt x="3924177" y="429151"/>
                  <a:pt x="3924631" y="684909"/>
                  <a:pt x="3891776" y="884664"/>
                </a:cubicBezTo>
                <a:lnTo>
                  <a:pt x="3891776" y="884664"/>
                </a:lnTo>
                <a:cubicBezTo>
                  <a:pt x="3880992" y="1052936"/>
                  <a:pt x="3864124" y="1109821"/>
                  <a:pt x="3891776" y="1263805"/>
                </a:cubicBezTo>
                <a:lnTo>
                  <a:pt x="3891776" y="1263800"/>
                </a:lnTo>
                <a:cubicBezTo>
                  <a:pt x="3910116" y="1398818"/>
                  <a:pt x="3776563" y="1541721"/>
                  <a:pt x="3639010" y="1516566"/>
                </a:cubicBezTo>
                <a:cubicBezTo>
                  <a:pt x="2670381" y="1564598"/>
                  <a:pt x="1946928" y="1554716"/>
                  <a:pt x="1621573" y="1516566"/>
                </a:cubicBezTo>
                <a:cubicBezTo>
                  <a:pt x="1146436" y="1447661"/>
                  <a:pt x="1020856" y="1576187"/>
                  <a:pt x="648629" y="1516566"/>
                </a:cubicBezTo>
                <a:lnTo>
                  <a:pt x="648629" y="1516566"/>
                </a:lnTo>
                <a:cubicBezTo>
                  <a:pt x="505014" y="1488232"/>
                  <a:pt x="373928" y="1548528"/>
                  <a:pt x="252766" y="1516566"/>
                </a:cubicBezTo>
                <a:cubicBezTo>
                  <a:pt x="110885" y="1512525"/>
                  <a:pt x="-8450" y="1397769"/>
                  <a:pt x="0" y="1263800"/>
                </a:cubicBezTo>
                <a:lnTo>
                  <a:pt x="0" y="1263805"/>
                </a:lnTo>
                <a:cubicBezTo>
                  <a:pt x="-182530" y="1218973"/>
                  <a:pt x="-313518" y="1182981"/>
                  <a:pt x="-444168" y="1115131"/>
                </a:cubicBezTo>
                <a:cubicBezTo>
                  <a:pt x="-320294" y="1051562"/>
                  <a:pt x="-96209" y="938271"/>
                  <a:pt x="0" y="884664"/>
                </a:cubicBezTo>
                <a:cubicBezTo>
                  <a:pt x="37980" y="702153"/>
                  <a:pt x="11294" y="468825"/>
                  <a:pt x="0" y="252766"/>
                </a:cubicBezTo>
                <a:close/>
              </a:path>
            </a:pathLst>
          </a:custGeom>
          <a:solidFill>
            <a:srgbClr val="FDEFE1"/>
          </a:solidFill>
          <a:ln w="38100">
            <a:solidFill>
              <a:srgbClr val="BB141F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1413"/>
                      <a:gd name="adj2" fmla="val 235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Avo" panose="02040603050506020204" pitchFamily="18" charset="0"/>
              </a:rPr>
              <a:t>Ôi! Cháu nhớ bà quá!</a:t>
            </a:r>
          </a:p>
        </p:txBody>
      </p:sp>
    </p:spTree>
    <p:extLst>
      <p:ext uri="{BB962C8B-B14F-4D97-AF65-F5344CB8AC3E}">
        <p14:creationId xmlns:p14="http://schemas.microsoft.com/office/powerpoint/2010/main" val="9617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315</Words>
  <Application>Microsoft Office PowerPoint</Application>
  <PresentationFormat>Widescreen</PresentationFormat>
  <Paragraphs>27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SVN-Newton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Hà Thị Khánh Huyền</dc:creator>
  <cp:lastModifiedBy>Hà Thị Khánh Huyền</cp:lastModifiedBy>
  <cp:revision>7</cp:revision>
  <dcterms:created xsi:type="dcterms:W3CDTF">2025-06-26T09:07:06Z</dcterms:created>
  <dcterms:modified xsi:type="dcterms:W3CDTF">2025-11-14T07:24:29Z</dcterms:modified>
</cp:coreProperties>
</file>