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0" r:id="rId3"/>
    <p:sldId id="261" r:id="rId4"/>
    <p:sldId id="262" r:id="rId5"/>
    <p:sldId id="265" r:id="rId6"/>
    <p:sldId id="264" r:id="rId7"/>
    <p:sldId id="266" r:id="rId8"/>
    <p:sldId id="267" r:id="rId9"/>
    <p:sldId id="268" r:id="rId10"/>
    <p:sldId id="271"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F4A6D"/>
    <a:srgbClr val="0066FF"/>
    <a:srgbClr val="7CD9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31DC57-9491-42A7-984B-6E7E79B7F667}" v="1677" dt="2025-09-02T11:14:32.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4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Bích" userId="9d8effc8-766d-4e1d-b902-18f00c0dc3e8" providerId="ADAL" clId="{43DCB94F-9CDE-44CF-BAA2-89DAFD1F3D41}"/>
    <pc:docChg chg="undo custSel addSld delSld modSld sldOrd modMainMaster">
      <pc:chgData name="Trần Thị Bích" userId="9d8effc8-766d-4e1d-b902-18f00c0dc3e8" providerId="ADAL" clId="{43DCB94F-9CDE-44CF-BAA2-89DAFD1F3D41}" dt="2025-09-02T11:14:44.628" v="2451" actId="14100"/>
      <pc:docMkLst>
        <pc:docMk/>
      </pc:docMkLst>
      <pc:sldChg chg="addSp delSp modSp mod delAnim modAnim">
        <pc:chgData name="Trần Thị Bích" userId="9d8effc8-766d-4e1d-b902-18f00c0dc3e8" providerId="ADAL" clId="{43DCB94F-9CDE-44CF-BAA2-89DAFD1F3D41}" dt="2025-09-02T11:10:49.397" v="2443"/>
        <pc:sldMkLst>
          <pc:docMk/>
          <pc:sldMk cId="1909557233" sldId="256"/>
        </pc:sldMkLst>
        <pc:grpChg chg="del">
          <ac:chgData name="Trần Thị Bích" userId="9d8effc8-766d-4e1d-b902-18f00c0dc3e8" providerId="ADAL" clId="{43DCB94F-9CDE-44CF-BAA2-89DAFD1F3D41}" dt="2025-09-02T11:10:39.437" v="2440" actId="21"/>
          <ac:grpSpMkLst>
            <pc:docMk/>
            <pc:sldMk cId="1909557233" sldId="256"/>
            <ac:grpSpMk id="9" creationId="{BA7CB92F-98C6-B7D2-3B11-F450C5D2C7E1}"/>
          </ac:grpSpMkLst>
        </pc:grpChg>
        <pc:grpChg chg="del mod">
          <ac:chgData name="Trần Thị Bích" userId="9d8effc8-766d-4e1d-b902-18f00c0dc3e8" providerId="ADAL" clId="{43DCB94F-9CDE-44CF-BAA2-89DAFD1F3D41}" dt="2025-09-02T11:10:39.437" v="2440" actId="21"/>
          <ac:grpSpMkLst>
            <pc:docMk/>
            <pc:sldMk cId="1909557233" sldId="256"/>
            <ac:grpSpMk id="18" creationId="{073A1C6C-F01A-5F92-7808-4733BD911CCC}"/>
          </ac:grpSpMkLst>
        </pc:grpChg>
        <pc:picChg chg="del">
          <ac:chgData name="Trần Thị Bích" userId="9d8effc8-766d-4e1d-b902-18f00c0dc3e8" providerId="ADAL" clId="{43DCB94F-9CDE-44CF-BAA2-89DAFD1F3D41}" dt="2025-09-02T11:10:39.437" v="2440" actId="21"/>
          <ac:picMkLst>
            <pc:docMk/>
            <pc:sldMk cId="1909557233" sldId="256"/>
            <ac:picMk id="17" creationId="{2C2A73FF-3A8C-0CE6-6B1E-89E29BF36BA5}"/>
          </ac:picMkLst>
        </pc:picChg>
        <pc:picChg chg="add mod">
          <ac:chgData name="Trần Thị Bích" userId="9d8effc8-766d-4e1d-b902-18f00c0dc3e8" providerId="ADAL" clId="{43DCB94F-9CDE-44CF-BAA2-89DAFD1F3D41}" dt="2025-09-02T11:10:45.222" v="2442" actId="1076"/>
          <ac:picMkLst>
            <pc:docMk/>
            <pc:sldMk cId="1909557233" sldId="256"/>
            <ac:picMk id="21" creationId="{9D489D04-3BE0-A46F-EBEE-5699802D89D2}"/>
          </ac:picMkLst>
        </pc:picChg>
      </pc:sldChg>
      <pc:sldChg chg="addSp modSp mod modAnim">
        <pc:chgData name="Trần Thị Bích" userId="9d8effc8-766d-4e1d-b902-18f00c0dc3e8" providerId="ADAL" clId="{43DCB94F-9CDE-44CF-BAA2-89DAFD1F3D41}" dt="2025-09-02T10:23:47.645" v="7" actId="1036"/>
        <pc:sldMkLst>
          <pc:docMk/>
          <pc:sldMk cId="1270158097" sldId="261"/>
        </pc:sldMkLst>
        <pc:spChg chg="add mod">
          <ac:chgData name="Trần Thị Bích" userId="9d8effc8-766d-4e1d-b902-18f00c0dc3e8" providerId="ADAL" clId="{43DCB94F-9CDE-44CF-BAA2-89DAFD1F3D41}" dt="2025-09-02T10:23:40.522" v="2" actId="14100"/>
          <ac:spMkLst>
            <pc:docMk/>
            <pc:sldMk cId="1270158097" sldId="261"/>
            <ac:spMk id="21" creationId="{6D8C199B-0780-2145-3FA6-EEE4ED912214}"/>
          </ac:spMkLst>
        </pc:spChg>
        <pc:picChg chg="add mod">
          <ac:chgData name="Trần Thị Bích" userId="9d8effc8-766d-4e1d-b902-18f00c0dc3e8" providerId="ADAL" clId="{43DCB94F-9CDE-44CF-BAA2-89DAFD1F3D41}" dt="2025-09-02T10:23:47.645" v="7" actId="1036"/>
          <ac:picMkLst>
            <pc:docMk/>
            <pc:sldMk cId="1270158097" sldId="261"/>
            <ac:picMk id="22" creationId="{2DB95076-72D6-D6F7-5B0F-1927500AFE8E}"/>
          </ac:picMkLst>
        </pc:picChg>
        <pc:picChg chg="add mod">
          <ac:chgData name="Trần Thị Bích" userId="9d8effc8-766d-4e1d-b902-18f00c0dc3e8" providerId="ADAL" clId="{43DCB94F-9CDE-44CF-BAA2-89DAFD1F3D41}" dt="2025-09-02T10:23:30.315" v="0"/>
          <ac:picMkLst>
            <pc:docMk/>
            <pc:sldMk cId="1270158097" sldId="261"/>
            <ac:picMk id="23" creationId="{6D3489FA-8C35-EDF6-D025-E58E3AC8D8CC}"/>
          </ac:picMkLst>
        </pc:picChg>
      </pc:sldChg>
      <pc:sldChg chg="addSp modSp new mod modAnim">
        <pc:chgData name="Trần Thị Bích" userId="9d8effc8-766d-4e1d-b902-18f00c0dc3e8" providerId="ADAL" clId="{43DCB94F-9CDE-44CF-BAA2-89DAFD1F3D41}" dt="2025-09-02T10:26:18.260" v="25" actId="14100"/>
        <pc:sldMkLst>
          <pc:docMk/>
          <pc:sldMk cId="389346186" sldId="262"/>
        </pc:sldMkLst>
        <pc:spChg chg="add mod">
          <ac:chgData name="Trần Thị Bích" userId="9d8effc8-766d-4e1d-b902-18f00c0dc3e8" providerId="ADAL" clId="{43DCB94F-9CDE-44CF-BAA2-89DAFD1F3D41}" dt="2025-09-02T10:26:18.260" v="25" actId="14100"/>
          <ac:spMkLst>
            <pc:docMk/>
            <pc:sldMk cId="389346186" sldId="262"/>
            <ac:spMk id="4" creationId="{B58BFF38-5F85-D012-8789-F02C5ED68981}"/>
          </ac:spMkLst>
        </pc:spChg>
        <pc:picChg chg="add mod">
          <ac:chgData name="Trần Thị Bích" userId="9d8effc8-766d-4e1d-b902-18f00c0dc3e8" providerId="ADAL" clId="{43DCB94F-9CDE-44CF-BAA2-89DAFD1F3D41}" dt="2025-09-02T10:25:42.310" v="14" actId="1076"/>
          <ac:picMkLst>
            <pc:docMk/>
            <pc:sldMk cId="389346186" sldId="262"/>
            <ac:picMk id="3" creationId="{45DA3BE1-ECA7-78D3-3C07-D3BB207618D6}"/>
          </ac:picMkLst>
        </pc:picChg>
      </pc:sldChg>
      <pc:sldChg chg="addSp modSp new modAnim">
        <pc:chgData name="Trần Thị Bích" userId="9d8effc8-766d-4e1d-b902-18f00c0dc3e8" providerId="ADAL" clId="{43DCB94F-9CDE-44CF-BAA2-89DAFD1F3D41}" dt="2025-09-02T10:26:42.009" v="27"/>
        <pc:sldMkLst>
          <pc:docMk/>
          <pc:sldMk cId="1968121845" sldId="263"/>
        </pc:sldMkLst>
        <pc:picChg chg="add mod">
          <ac:chgData name="Trần Thị Bích" userId="9d8effc8-766d-4e1d-b902-18f00c0dc3e8" providerId="ADAL" clId="{43DCB94F-9CDE-44CF-BAA2-89DAFD1F3D41}" dt="2025-09-02T10:26:42.009" v="27"/>
          <ac:picMkLst>
            <pc:docMk/>
            <pc:sldMk cId="1968121845" sldId="263"/>
            <ac:picMk id="2" creationId="{6EAD3403-0BE4-A9C5-0A98-C6DF773E6C1B}"/>
          </ac:picMkLst>
        </pc:picChg>
      </pc:sldChg>
      <pc:sldChg chg="addSp delSp modSp new mod delAnim modAnim">
        <pc:chgData name="Trần Thị Bích" userId="9d8effc8-766d-4e1d-b902-18f00c0dc3e8" providerId="ADAL" clId="{43DCB94F-9CDE-44CF-BAA2-89DAFD1F3D41}" dt="2025-09-02T10:30:10.974" v="316" actId="14100"/>
        <pc:sldMkLst>
          <pc:docMk/>
          <pc:sldMk cId="1198414576" sldId="264"/>
        </pc:sldMkLst>
        <pc:spChg chg="add mod">
          <ac:chgData name="Trần Thị Bích" userId="9d8effc8-766d-4e1d-b902-18f00c0dc3e8" providerId="ADAL" clId="{43DCB94F-9CDE-44CF-BAA2-89DAFD1F3D41}" dt="2025-09-02T10:29:00.799" v="123" actId="1076"/>
          <ac:spMkLst>
            <pc:docMk/>
            <pc:sldMk cId="1198414576" sldId="264"/>
            <ac:spMk id="5" creationId="{541F09BC-8D41-D8A8-747F-9D4F1288E9B2}"/>
          </ac:spMkLst>
        </pc:spChg>
        <pc:spChg chg="add mod">
          <ac:chgData name="Trần Thị Bích" userId="9d8effc8-766d-4e1d-b902-18f00c0dc3e8" providerId="ADAL" clId="{43DCB94F-9CDE-44CF-BAA2-89DAFD1F3D41}" dt="2025-09-02T10:30:06.994" v="315" actId="14100"/>
          <ac:spMkLst>
            <pc:docMk/>
            <pc:sldMk cId="1198414576" sldId="264"/>
            <ac:spMk id="7" creationId="{4F2EB455-C877-D88D-B60A-022065840181}"/>
          </ac:spMkLst>
        </pc:spChg>
        <pc:picChg chg="add mod">
          <ac:chgData name="Trần Thị Bích" userId="9d8effc8-766d-4e1d-b902-18f00c0dc3e8" providerId="ADAL" clId="{43DCB94F-9CDE-44CF-BAA2-89DAFD1F3D41}" dt="2025-09-02T10:27:20.314" v="33"/>
          <ac:picMkLst>
            <pc:docMk/>
            <pc:sldMk cId="1198414576" sldId="264"/>
            <ac:picMk id="2" creationId="{8CDA0AEF-FE92-F6B0-9C74-6BF841476D69}"/>
          </ac:picMkLst>
        </pc:picChg>
        <pc:picChg chg="add del mod">
          <ac:chgData name="Trần Thị Bích" userId="9d8effc8-766d-4e1d-b902-18f00c0dc3e8" providerId="ADAL" clId="{43DCB94F-9CDE-44CF-BAA2-89DAFD1F3D41}" dt="2025-09-02T10:29:07.568" v="124" actId="21"/>
          <ac:picMkLst>
            <pc:docMk/>
            <pc:sldMk cId="1198414576" sldId="264"/>
            <ac:picMk id="3" creationId="{4FE53D12-A95F-C772-5DE3-5F9BDD6D96DE}"/>
          </ac:picMkLst>
        </pc:picChg>
        <pc:picChg chg="add mod">
          <ac:chgData name="Trần Thị Bích" userId="9d8effc8-766d-4e1d-b902-18f00c0dc3e8" providerId="ADAL" clId="{43DCB94F-9CDE-44CF-BAA2-89DAFD1F3D41}" dt="2025-09-02T10:30:10.974" v="316" actId="14100"/>
          <ac:picMkLst>
            <pc:docMk/>
            <pc:sldMk cId="1198414576" sldId="264"/>
            <ac:picMk id="4" creationId="{DD31A66F-E1E5-3731-C3A4-4BFBD2B65100}"/>
          </ac:picMkLst>
        </pc:picChg>
        <pc:picChg chg="add mod">
          <ac:chgData name="Trần Thị Bích" userId="9d8effc8-766d-4e1d-b902-18f00c0dc3e8" providerId="ADAL" clId="{43DCB94F-9CDE-44CF-BAA2-89DAFD1F3D41}" dt="2025-09-02T10:30:10.974" v="316" actId="14100"/>
          <ac:picMkLst>
            <pc:docMk/>
            <pc:sldMk cId="1198414576" sldId="264"/>
            <ac:picMk id="6" creationId="{4FE53D12-A95F-C772-5DE3-5F9BDD6D96DE}"/>
          </ac:picMkLst>
        </pc:picChg>
      </pc:sldChg>
      <pc:sldChg chg="addSp modSp new ord modAnim">
        <pc:chgData name="Trần Thị Bích" userId="9d8effc8-766d-4e1d-b902-18f00c0dc3e8" providerId="ADAL" clId="{43DCB94F-9CDE-44CF-BAA2-89DAFD1F3D41}" dt="2025-09-02T10:27:08.434" v="32"/>
        <pc:sldMkLst>
          <pc:docMk/>
          <pc:sldMk cId="1562958408" sldId="265"/>
        </pc:sldMkLst>
        <pc:picChg chg="add mod">
          <ac:chgData name="Trần Thị Bích" userId="9d8effc8-766d-4e1d-b902-18f00c0dc3e8" providerId="ADAL" clId="{43DCB94F-9CDE-44CF-BAA2-89DAFD1F3D41}" dt="2025-09-02T10:27:08.434" v="32"/>
          <ac:picMkLst>
            <pc:docMk/>
            <pc:sldMk cId="1562958408" sldId="265"/>
            <ac:picMk id="2" creationId="{A13D73A9-3A71-ADA3-43EA-FE3E6D89B0DB}"/>
          </ac:picMkLst>
        </pc:picChg>
      </pc:sldChg>
      <pc:sldChg chg="addSp delSp modSp add mod delAnim modAnim">
        <pc:chgData name="Trần Thị Bích" userId="9d8effc8-766d-4e1d-b902-18f00c0dc3e8" providerId="ADAL" clId="{43DCB94F-9CDE-44CF-BAA2-89DAFD1F3D41}" dt="2025-09-02T10:39:04.021" v="1505" actId="1038"/>
        <pc:sldMkLst>
          <pc:docMk/>
          <pc:sldMk cId="2845241463" sldId="266"/>
        </pc:sldMkLst>
        <pc:spChg chg="del">
          <ac:chgData name="Trần Thị Bích" userId="9d8effc8-766d-4e1d-b902-18f00c0dc3e8" providerId="ADAL" clId="{43DCB94F-9CDE-44CF-BAA2-89DAFD1F3D41}" dt="2025-09-02T10:30:22.414" v="318" actId="478"/>
          <ac:spMkLst>
            <pc:docMk/>
            <pc:sldMk cId="2845241463" sldId="266"/>
            <ac:spMk id="5" creationId="{23118672-5C51-3E57-54AB-29E5B76B3711}"/>
          </ac:spMkLst>
        </pc:spChg>
        <pc:spChg chg="del">
          <ac:chgData name="Trần Thị Bích" userId="9d8effc8-766d-4e1d-b902-18f00c0dc3e8" providerId="ADAL" clId="{43DCB94F-9CDE-44CF-BAA2-89DAFD1F3D41}" dt="2025-09-02T10:30:22.414" v="318" actId="478"/>
          <ac:spMkLst>
            <pc:docMk/>
            <pc:sldMk cId="2845241463" sldId="266"/>
            <ac:spMk id="7" creationId="{FE64607F-E50E-1D16-89C8-68157E6D795B}"/>
          </ac:spMkLst>
        </pc:spChg>
        <pc:spChg chg="add mod">
          <ac:chgData name="Trần Thị Bích" userId="9d8effc8-766d-4e1d-b902-18f00c0dc3e8" providerId="ADAL" clId="{43DCB94F-9CDE-44CF-BAA2-89DAFD1F3D41}" dt="2025-09-02T10:32:29.712" v="636" actId="1037"/>
          <ac:spMkLst>
            <pc:docMk/>
            <pc:sldMk cId="2845241463" sldId="266"/>
            <ac:spMk id="9" creationId="{2BA9259B-CB7B-BBB0-ACA0-E9F89C6DC1C0}"/>
          </ac:spMkLst>
        </pc:spChg>
        <pc:spChg chg="add mod">
          <ac:chgData name="Trần Thị Bích" userId="9d8effc8-766d-4e1d-b902-18f00c0dc3e8" providerId="ADAL" clId="{43DCB94F-9CDE-44CF-BAA2-89DAFD1F3D41}" dt="2025-09-02T10:33:32.469" v="877" actId="20577"/>
          <ac:spMkLst>
            <pc:docMk/>
            <pc:sldMk cId="2845241463" sldId="266"/>
            <ac:spMk id="11" creationId="{D22D8342-8FEE-62F9-633D-94E9E2A954D9}"/>
          </ac:spMkLst>
        </pc:spChg>
        <pc:picChg chg="add del mod">
          <ac:chgData name="Trần Thị Bích" userId="9d8effc8-766d-4e1d-b902-18f00c0dc3e8" providerId="ADAL" clId="{43DCB94F-9CDE-44CF-BAA2-89DAFD1F3D41}" dt="2025-09-02T10:32:20.927" v="630" actId="21"/>
          <ac:picMkLst>
            <pc:docMk/>
            <pc:sldMk cId="2845241463" sldId="266"/>
            <ac:picMk id="3" creationId="{438A7661-415F-9E22-6A22-4930C05E8197}"/>
          </ac:picMkLst>
        </pc:picChg>
        <pc:picChg chg="del">
          <ac:chgData name="Trần Thị Bích" userId="9d8effc8-766d-4e1d-b902-18f00c0dc3e8" providerId="ADAL" clId="{43DCB94F-9CDE-44CF-BAA2-89DAFD1F3D41}" dt="2025-09-02T10:30:22.414" v="318" actId="478"/>
          <ac:picMkLst>
            <pc:docMk/>
            <pc:sldMk cId="2845241463" sldId="266"/>
            <ac:picMk id="4" creationId="{161D3009-44DE-F64B-1274-12D2842CEC0F}"/>
          </ac:picMkLst>
        </pc:picChg>
        <pc:picChg chg="del">
          <ac:chgData name="Trần Thị Bích" userId="9d8effc8-766d-4e1d-b902-18f00c0dc3e8" providerId="ADAL" clId="{43DCB94F-9CDE-44CF-BAA2-89DAFD1F3D41}" dt="2025-09-02T10:30:22.414" v="318" actId="478"/>
          <ac:picMkLst>
            <pc:docMk/>
            <pc:sldMk cId="2845241463" sldId="266"/>
            <ac:picMk id="6" creationId="{FA28EE8B-D5A1-5829-C632-706B1D1600B5}"/>
          </ac:picMkLst>
        </pc:picChg>
        <pc:picChg chg="add mod">
          <ac:chgData name="Trần Thị Bích" userId="9d8effc8-766d-4e1d-b902-18f00c0dc3e8" providerId="ADAL" clId="{43DCB94F-9CDE-44CF-BAA2-89DAFD1F3D41}" dt="2025-09-02T10:32:10.207" v="627" actId="1076"/>
          <ac:picMkLst>
            <pc:docMk/>
            <pc:sldMk cId="2845241463" sldId="266"/>
            <ac:picMk id="8" creationId="{618EAAFD-09D6-5989-4104-95F18E39FBE9}"/>
          </ac:picMkLst>
        </pc:picChg>
        <pc:picChg chg="add mod">
          <ac:chgData name="Trần Thị Bích" userId="9d8effc8-766d-4e1d-b902-18f00c0dc3e8" providerId="ADAL" clId="{43DCB94F-9CDE-44CF-BAA2-89DAFD1F3D41}" dt="2025-09-02T10:39:04.021" v="1505" actId="1038"/>
          <ac:picMkLst>
            <pc:docMk/>
            <pc:sldMk cId="2845241463" sldId="266"/>
            <ac:picMk id="10" creationId="{438A7661-415F-9E22-6A22-4930C05E8197}"/>
          </ac:picMkLst>
        </pc:picChg>
      </pc:sldChg>
      <pc:sldChg chg="addSp delSp modSp new mod delAnim modAnim">
        <pc:chgData name="Trần Thị Bích" userId="9d8effc8-766d-4e1d-b902-18f00c0dc3e8" providerId="ADAL" clId="{43DCB94F-9CDE-44CF-BAA2-89DAFD1F3D41}" dt="2025-09-02T10:38:14.572" v="1492" actId="1076"/>
        <pc:sldMkLst>
          <pc:docMk/>
          <pc:sldMk cId="4103426294" sldId="267"/>
        </pc:sldMkLst>
        <pc:spChg chg="add mod">
          <ac:chgData name="Trần Thị Bích" userId="9d8effc8-766d-4e1d-b902-18f00c0dc3e8" providerId="ADAL" clId="{43DCB94F-9CDE-44CF-BAA2-89DAFD1F3D41}" dt="2025-09-02T10:36:29.767" v="1319" actId="1036"/>
          <ac:spMkLst>
            <pc:docMk/>
            <pc:sldMk cId="4103426294" sldId="267"/>
            <ac:spMk id="5" creationId="{E2AF2EF5-4EC5-1A55-9E77-979F3754CFA7}"/>
          </ac:spMkLst>
        </pc:spChg>
        <pc:spChg chg="add del mod">
          <ac:chgData name="Trần Thị Bích" userId="9d8effc8-766d-4e1d-b902-18f00c0dc3e8" providerId="ADAL" clId="{43DCB94F-9CDE-44CF-BAA2-89DAFD1F3D41}" dt="2025-09-02T10:36:55.977" v="1326" actId="21"/>
          <ac:spMkLst>
            <pc:docMk/>
            <pc:sldMk cId="4103426294" sldId="267"/>
            <ac:spMk id="6" creationId="{7B1BDFC2-46F8-FD56-3DAB-BFFDAD73644F}"/>
          </ac:spMkLst>
        </pc:spChg>
        <pc:spChg chg="add mod">
          <ac:chgData name="Trần Thị Bích" userId="9d8effc8-766d-4e1d-b902-18f00c0dc3e8" providerId="ADAL" clId="{43DCB94F-9CDE-44CF-BAA2-89DAFD1F3D41}" dt="2025-09-02T10:38:12.701" v="1491" actId="1076"/>
          <ac:spMkLst>
            <pc:docMk/>
            <pc:sldMk cId="4103426294" sldId="267"/>
            <ac:spMk id="8" creationId="{7B1BDFC2-46F8-FD56-3DAB-BFFDAD73644F}"/>
          </ac:spMkLst>
        </pc:spChg>
        <pc:picChg chg="add mod">
          <ac:chgData name="Trần Thị Bích" userId="9d8effc8-766d-4e1d-b902-18f00c0dc3e8" providerId="ADAL" clId="{43DCB94F-9CDE-44CF-BAA2-89DAFD1F3D41}" dt="2025-09-02T10:33:52.221" v="879"/>
          <ac:picMkLst>
            <pc:docMk/>
            <pc:sldMk cId="4103426294" sldId="267"/>
            <ac:picMk id="2" creationId="{69FC0ED7-ACC9-C83D-B21E-CE749082A819}"/>
          </ac:picMkLst>
        </pc:picChg>
        <pc:picChg chg="add del mod">
          <ac:chgData name="Trần Thị Bích" userId="9d8effc8-766d-4e1d-b902-18f00c0dc3e8" providerId="ADAL" clId="{43DCB94F-9CDE-44CF-BAA2-89DAFD1F3D41}" dt="2025-09-02T10:36:55.977" v="1326" actId="21"/>
          <ac:picMkLst>
            <pc:docMk/>
            <pc:sldMk cId="4103426294" sldId="267"/>
            <ac:picMk id="3" creationId="{C9C49FF6-52F5-ED8A-503D-94868FA1CC4D}"/>
          </ac:picMkLst>
        </pc:picChg>
        <pc:picChg chg="add mod">
          <ac:chgData name="Trần Thị Bích" userId="9d8effc8-766d-4e1d-b902-18f00c0dc3e8" providerId="ADAL" clId="{43DCB94F-9CDE-44CF-BAA2-89DAFD1F3D41}" dt="2025-09-02T10:36:34.327" v="1320" actId="14100"/>
          <ac:picMkLst>
            <pc:docMk/>
            <pc:sldMk cId="4103426294" sldId="267"/>
            <ac:picMk id="4" creationId="{ADF9EB1C-BB35-4BCC-F539-F7B4AD7CA728}"/>
          </ac:picMkLst>
        </pc:picChg>
        <pc:picChg chg="add mod">
          <ac:chgData name="Trần Thị Bích" userId="9d8effc8-766d-4e1d-b902-18f00c0dc3e8" providerId="ADAL" clId="{43DCB94F-9CDE-44CF-BAA2-89DAFD1F3D41}" dt="2025-09-02T10:38:14.572" v="1492" actId="1076"/>
          <ac:picMkLst>
            <pc:docMk/>
            <pc:sldMk cId="4103426294" sldId="267"/>
            <ac:picMk id="7" creationId="{C9C49FF6-52F5-ED8A-503D-94868FA1CC4D}"/>
          </ac:picMkLst>
        </pc:picChg>
      </pc:sldChg>
      <pc:sldChg chg="addSp modSp new mod modAnim">
        <pc:chgData name="Trần Thị Bích" userId="9d8effc8-766d-4e1d-b902-18f00c0dc3e8" providerId="ADAL" clId="{43DCB94F-9CDE-44CF-BAA2-89DAFD1F3D41}" dt="2025-09-02T10:40:07.405" v="1512" actId="1076"/>
        <pc:sldMkLst>
          <pc:docMk/>
          <pc:sldMk cId="180047552" sldId="268"/>
        </pc:sldMkLst>
        <pc:spChg chg="mod">
          <ac:chgData name="Trần Thị Bích" userId="9d8effc8-766d-4e1d-b902-18f00c0dc3e8" providerId="ADAL" clId="{43DCB94F-9CDE-44CF-BAA2-89DAFD1F3D41}" dt="2025-09-02T10:39:57.184" v="1509"/>
          <ac:spMkLst>
            <pc:docMk/>
            <pc:sldMk cId="180047552" sldId="268"/>
            <ac:spMk id="12" creationId="{EA14D2C9-1506-5860-D941-C9414C7ABD5E}"/>
          </ac:spMkLst>
        </pc:spChg>
        <pc:grpChg chg="add mod">
          <ac:chgData name="Trần Thị Bích" userId="9d8effc8-766d-4e1d-b902-18f00c0dc3e8" providerId="ADAL" clId="{43DCB94F-9CDE-44CF-BAA2-89DAFD1F3D41}" dt="2025-09-02T10:40:07.405" v="1512" actId="1076"/>
          <ac:grpSpMkLst>
            <pc:docMk/>
            <pc:sldMk cId="180047552" sldId="268"/>
            <ac:grpSpMk id="10" creationId="{8BD27AD3-8F7D-3A68-FD86-29B5D236CFEE}"/>
          </ac:grpSpMkLst>
        </pc:grpChg>
        <pc:picChg chg="add mod">
          <ac:chgData name="Trần Thị Bích" userId="9d8effc8-766d-4e1d-b902-18f00c0dc3e8" providerId="ADAL" clId="{43DCB94F-9CDE-44CF-BAA2-89DAFD1F3D41}" dt="2025-09-02T10:39:19.441" v="1507"/>
          <ac:picMkLst>
            <pc:docMk/>
            <pc:sldMk cId="180047552" sldId="268"/>
            <ac:picMk id="2" creationId="{69C5B442-7BC3-C3CB-045A-6C43E078F702}"/>
          </ac:picMkLst>
        </pc:picChg>
        <pc:picChg chg="add mod">
          <ac:chgData name="Trần Thị Bích" userId="9d8effc8-766d-4e1d-b902-18f00c0dc3e8" providerId="ADAL" clId="{43DCB94F-9CDE-44CF-BAA2-89DAFD1F3D41}" dt="2025-09-02T10:39:43.356" v="1508"/>
          <ac:picMkLst>
            <pc:docMk/>
            <pc:sldMk cId="180047552" sldId="268"/>
            <ac:picMk id="3" creationId="{C3B9DEC5-F379-FFE2-89AA-354A2A9FB02D}"/>
          </ac:picMkLst>
        </pc:picChg>
        <pc:picChg chg="add mod">
          <ac:chgData name="Trần Thị Bích" userId="9d8effc8-766d-4e1d-b902-18f00c0dc3e8" providerId="ADAL" clId="{43DCB94F-9CDE-44CF-BAA2-89DAFD1F3D41}" dt="2025-09-02T10:39:43.356" v="1508"/>
          <ac:picMkLst>
            <pc:docMk/>
            <pc:sldMk cId="180047552" sldId="268"/>
            <ac:picMk id="4" creationId="{30B2BCEE-B14C-5AD9-50D0-9F04E60A83BA}"/>
          </ac:picMkLst>
        </pc:picChg>
        <pc:picChg chg="add mod">
          <ac:chgData name="Trần Thị Bích" userId="9d8effc8-766d-4e1d-b902-18f00c0dc3e8" providerId="ADAL" clId="{43DCB94F-9CDE-44CF-BAA2-89DAFD1F3D41}" dt="2025-09-02T10:39:43.356" v="1508"/>
          <ac:picMkLst>
            <pc:docMk/>
            <pc:sldMk cId="180047552" sldId="268"/>
            <ac:picMk id="5" creationId="{475A3D2F-244A-5D9D-D29D-0256D2F5F6C7}"/>
          </ac:picMkLst>
        </pc:picChg>
        <pc:picChg chg="add mod">
          <ac:chgData name="Trần Thị Bích" userId="9d8effc8-766d-4e1d-b902-18f00c0dc3e8" providerId="ADAL" clId="{43DCB94F-9CDE-44CF-BAA2-89DAFD1F3D41}" dt="2025-09-02T10:39:43.356" v="1508"/>
          <ac:picMkLst>
            <pc:docMk/>
            <pc:sldMk cId="180047552" sldId="268"/>
            <ac:picMk id="6" creationId="{EF0B9F39-1F58-1057-F305-02162889606F}"/>
          </ac:picMkLst>
        </pc:picChg>
        <pc:picChg chg="add mod">
          <ac:chgData name="Trần Thị Bích" userId="9d8effc8-766d-4e1d-b902-18f00c0dc3e8" providerId="ADAL" clId="{43DCB94F-9CDE-44CF-BAA2-89DAFD1F3D41}" dt="2025-09-02T10:39:43.356" v="1508"/>
          <ac:picMkLst>
            <pc:docMk/>
            <pc:sldMk cId="180047552" sldId="268"/>
            <ac:picMk id="7" creationId="{AC41B8D8-C9B1-E041-D628-E7FC576E8162}"/>
          </ac:picMkLst>
        </pc:picChg>
        <pc:picChg chg="add mod">
          <ac:chgData name="Trần Thị Bích" userId="9d8effc8-766d-4e1d-b902-18f00c0dc3e8" providerId="ADAL" clId="{43DCB94F-9CDE-44CF-BAA2-89DAFD1F3D41}" dt="2025-09-02T10:39:43.356" v="1508"/>
          <ac:picMkLst>
            <pc:docMk/>
            <pc:sldMk cId="180047552" sldId="268"/>
            <ac:picMk id="8" creationId="{D7434C63-A835-3A05-15DD-44233FA6096A}"/>
          </ac:picMkLst>
        </pc:picChg>
        <pc:picChg chg="add mod">
          <ac:chgData name="Trần Thị Bích" userId="9d8effc8-766d-4e1d-b902-18f00c0dc3e8" providerId="ADAL" clId="{43DCB94F-9CDE-44CF-BAA2-89DAFD1F3D41}" dt="2025-09-02T10:40:01.341" v="1510" actId="1076"/>
          <ac:picMkLst>
            <pc:docMk/>
            <pc:sldMk cId="180047552" sldId="268"/>
            <ac:picMk id="9" creationId="{DBDD676B-1388-9950-F713-7DF81C04744D}"/>
          </ac:picMkLst>
        </pc:picChg>
        <pc:picChg chg="mod">
          <ac:chgData name="Trần Thị Bích" userId="9d8effc8-766d-4e1d-b902-18f00c0dc3e8" providerId="ADAL" clId="{43DCB94F-9CDE-44CF-BAA2-89DAFD1F3D41}" dt="2025-09-02T10:39:57.184" v="1509"/>
          <ac:picMkLst>
            <pc:docMk/>
            <pc:sldMk cId="180047552" sldId="268"/>
            <ac:picMk id="11" creationId="{E1BBD731-0F47-50E6-2FE6-AEBA2C2ABF84}"/>
          </ac:picMkLst>
        </pc:picChg>
        <pc:picChg chg="add mod">
          <ac:chgData name="Trần Thị Bích" userId="9d8effc8-766d-4e1d-b902-18f00c0dc3e8" providerId="ADAL" clId="{43DCB94F-9CDE-44CF-BAA2-89DAFD1F3D41}" dt="2025-09-02T10:40:04.843" v="1511" actId="1076"/>
          <ac:picMkLst>
            <pc:docMk/>
            <pc:sldMk cId="180047552" sldId="268"/>
            <ac:picMk id="13" creationId="{157A6865-E3E2-F3CD-DB2E-988CCB69C5B6}"/>
          </ac:picMkLst>
        </pc:picChg>
      </pc:sldChg>
      <pc:sldChg chg="addSp modSp new modAnim">
        <pc:chgData name="Trần Thị Bích" userId="9d8effc8-766d-4e1d-b902-18f00c0dc3e8" providerId="ADAL" clId="{43DCB94F-9CDE-44CF-BAA2-89DAFD1F3D41}" dt="2025-09-02T10:40:18.257" v="1514"/>
        <pc:sldMkLst>
          <pc:docMk/>
          <pc:sldMk cId="4136464425" sldId="269"/>
        </pc:sldMkLst>
        <pc:picChg chg="add mod">
          <ac:chgData name="Trần Thị Bích" userId="9d8effc8-766d-4e1d-b902-18f00c0dc3e8" providerId="ADAL" clId="{43DCB94F-9CDE-44CF-BAA2-89DAFD1F3D41}" dt="2025-09-02T10:40:18.257" v="1514"/>
          <ac:picMkLst>
            <pc:docMk/>
            <pc:sldMk cId="4136464425" sldId="269"/>
            <ac:picMk id="2" creationId="{B3234BE8-E8E1-D31A-D551-BF90AEC6E328}"/>
          </ac:picMkLst>
        </pc:picChg>
        <pc:picChg chg="add mod">
          <ac:chgData name="Trần Thị Bích" userId="9d8effc8-766d-4e1d-b902-18f00c0dc3e8" providerId="ADAL" clId="{43DCB94F-9CDE-44CF-BAA2-89DAFD1F3D41}" dt="2025-09-02T10:40:18.257" v="1514"/>
          <ac:picMkLst>
            <pc:docMk/>
            <pc:sldMk cId="4136464425" sldId="269"/>
            <ac:picMk id="3" creationId="{0E780302-FFB5-C9EB-7CB3-F2D78EE97B59}"/>
          </ac:picMkLst>
        </pc:picChg>
      </pc:sldChg>
      <pc:sldChg chg="addSp modSp new mod modAnim">
        <pc:chgData name="Trần Thị Bích" userId="9d8effc8-766d-4e1d-b902-18f00c0dc3e8" providerId="ADAL" clId="{43DCB94F-9CDE-44CF-BAA2-89DAFD1F3D41}" dt="2025-09-02T10:44:10.477" v="1593" actId="403"/>
        <pc:sldMkLst>
          <pc:docMk/>
          <pc:sldMk cId="3361161464" sldId="270"/>
        </pc:sldMkLst>
        <pc:spChg chg="mod">
          <ac:chgData name="Trần Thị Bích" userId="9d8effc8-766d-4e1d-b902-18f00c0dc3e8" providerId="ADAL" clId="{43DCB94F-9CDE-44CF-BAA2-89DAFD1F3D41}" dt="2025-09-02T10:44:10.477" v="1593" actId="403"/>
          <ac:spMkLst>
            <pc:docMk/>
            <pc:sldMk cId="3361161464" sldId="270"/>
            <ac:spMk id="5" creationId="{26213781-07A7-12F1-9946-883033720D04}"/>
          </ac:spMkLst>
        </pc:spChg>
        <pc:grpChg chg="add mod">
          <ac:chgData name="Trần Thị Bích" userId="9d8effc8-766d-4e1d-b902-18f00c0dc3e8" providerId="ADAL" clId="{43DCB94F-9CDE-44CF-BAA2-89DAFD1F3D41}" dt="2025-09-02T10:44:05.876" v="1591" actId="14100"/>
          <ac:grpSpMkLst>
            <pc:docMk/>
            <pc:sldMk cId="3361161464" sldId="270"/>
            <ac:grpSpMk id="3" creationId="{6EDFFD44-4F6E-44A7-BAC6-243B4510AB0E}"/>
          </ac:grpSpMkLst>
        </pc:grpChg>
        <pc:picChg chg="add mod">
          <ac:chgData name="Trần Thị Bích" userId="9d8effc8-766d-4e1d-b902-18f00c0dc3e8" providerId="ADAL" clId="{43DCB94F-9CDE-44CF-BAA2-89DAFD1F3D41}" dt="2025-09-02T10:42:58.834" v="1525"/>
          <ac:picMkLst>
            <pc:docMk/>
            <pc:sldMk cId="3361161464" sldId="270"/>
            <ac:picMk id="2" creationId="{1A622001-E613-7CCF-FDE7-20D06E8709D7}"/>
          </ac:picMkLst>
        </pc:picChg>
        <pc:picChg chg="mod">
          <ac:chgData name="Trần Thị Bích" userId="9d8effc8-766d-4e1d-b902-18f00c0dc3e8" providerId="ADAL" clId="{43DCB94F-9CDE-44CF-BAA2-89DAFD1F3D41}" dt="2025-09-02T10:42:58.834" v="1525"/>
          <ac:picMkLst>
            <pc:docMk/>
            <pc:sldMk cId="3361161464" sldId="270"/>
            <ac:picMk id="4" creationId="{B29E3909-B74E-140E-8709-9488FA5AC008}"/>
          </ac:picMkLst>
        </pc:picChg>
      </pc:sldChg>
      <pc:sldChg chg="new del">
        <pc:chgData name="Trần Thị Bích" userId="9d8effc8-766d-4e1d-b902-18f00c0dc3e8" providerId="ADAL" clId="{43DCB94F-9CDE-44CF-BAA2-89DAFD1F3D41}" dt="2025-09-02T10:40:35.276" v="1519" actId="680"/>
        <pc:sldMkLst>
          <pc:docMk/>
          <pc:sldMk cId="1636943655" sldId="271"/>
        </pc:sldMkLst>
      </pc:sldChg>
      <pc:sldChg chg="new del">
        <pc:chgData name="Trần Thị Bích" userId="9d8effc8-766d-4e1d-b902-18f00c0dc3e8" providerId="ADAL" clId="{43DCB94F-9CDE-44CF-BAA2-89DAFD1F3D41}" dt="2025-09-02T10:40:31.661" v="1517" actId="680"/>
        <pc:sldMkLst>
          <pc:docMk/>
          <pc:sldMk cId="3022339860" sldId="271"/>
        </pc:sldMkLst>
      </pc:sldChg>
      <pc:sldChg chg="addSp modSp new mod ord modAnim">
        <pc:chgData name="Trần Thị Bích" userId="9d8effc8-766d-4e1d-b902-18f00c0dc3e8" providerId="ADAL" clId="{43DCB94F-9CDE-44CF-BAA2-89DAFD1F3D41}" dt="2025-09-02T10:40:43.501" v="1524"/>
        <pc:sldMkLst>
          <pc:docMk/>
          <pc:sldMk cId="3396547375" sldId="271"/>
        </pc:sldMkLst>
        <pc:picChg chg="add mod">
          <ac:chgData name="Trần Thị Bích" userId="9d8effc8-766d-4e1d-b902-18f00c0dc3e8" providerId="ADAL" clId="{43DCB94F-9CDE-44CF-BAA2-89DAFD1F3D41}" dt="2025-09-02T10:40:41.484" v="1522" actId="1076"/>
          <ac:picMkLst>
            <pc:docMk/>
            <pc:sldMk cId="3396547375" sldId="271"/>
            <ac:picMk id="2" creationId="{6ADF8022-37F0-BB5A-9E9E-5AD6EE787AC7}"/>
          </ac:picMkLst>
        </pc:picChg>
      </pc:sldChg>
      <pc:sldChg chg="addSp modSp new mod modAnim">
        <pc:chgData name="Trần Thị Bích" userId="9d8effc8-766d-4e1d-b902-18f00c0dc3e8" providerId="ADAL" clId="{43DCB94F-9CDE-44CF-BAA2-89DAFD1F3D41}" dt="2025-09-02T10:45:39.614" v="1804" actId="207"/>
        <pc:sldMkLst>
          <pc:docMk/>
          <pc:sldMk cId="4014620067" sldId="272"/>
        </pc:sldMkLst>
        <pc:spChg chg="add mod">
          <ac:chgData name="Trần Thị Bích" userId="9d8effc8-766d-4e1d-b902-18f00c0dc3e8" providerId="ADAL" clId="{43DCB94F-9CDE-44CF-BAA2-89DAFD1F3D41}" dt="2025-09-02T10:45:39.614" v="1804" actId="207"/>
          <ac:spMkLst>
            <pc:docMk/>
            <pc:sldMk cId="4014620067" sldId="272"/>
            <ac:spMk id="2" creationId="{A61F4003-00F8-F25B-5199-A1AE677F73EE}"/>
          </ac:spMkLst>
        </pc:spChg>
      </pc:sldChg>
      <pc:sldChg chg="modSp add mod ord">
        <pc:chgData name="Trần Thị Bích" userId="9d8effc8-766d-4e1d-b902-18f00c0dc3e8" providerId="ADAL" clId="{43DCB94F-9CDE-44CF-BAA2-89DAFD1F3D41}" dt="2025-09-02T10:46:38.032" v="1892" actId="20577"/>
        <pc:sldMkLst>
          <pc:docMk/>
          <pc:sldMk cId="3807884915" sldId="273"/>
        </pc:sldMkLst>
        <pc:spChg chg="mod">
          <ac:chgData name="Trần Thị Bích" userId="9d8effc8-766d-4e1d-b902-18f00c0dc3e8" providerId="ADAL" clId="{43DCB94F-9CDE-44CF-BAA2-89DAFD1F3D41}" dt="2025-09-02T10:46:38.032" v="1892" actId="20577"/>
          <ac:spMkLst>
            <pc:docMk/>
            <pc:sldMk cId="3807884915" sldId="273"/>
            <ac:spMk id="5" creationId="{CBC1CD22-7490-68B3-7DB2-47A371455057}"/>
          </ac:spMkLst>
        </pc:spChg>
      </pc:sldChg>
      <pc:sldChg chg="addSp modSp new mod modAnim">
        <pc:chgData name="Trần Thị Bích" userId="9d8effc8-766d-4e1d-b902-18f00c0dc3e8" providerId="ADAL" clId="{43DCB94F-9CDE-44CF-BAA2-89DAFD1F3D41}" dt="2025-09-02T10:47:49.004" v="2164" actId="20577"/>
        <pc:sldMkLst>
          <pc:docMk/>
          <pc:sldMk cId="3298483498" sldId="274"/>
        </pc:sldMkLst>
        <pc:spChg chg="mod">
          <ac:chgData name="Trần Thị Bích" userId="9d8effc8-766d-4e1d-b902-18f00c0dc3e8" providerId="ADAL" clId="{43DCB94F-9CDE-44CF-BAA2-89DAFD1F3D41}" dt="2025-09-02T10:46:53.530" v="1894"/>
          <ac:spMkLst>
            <pc:docMk/>
            <pc:sldMk cId="3298483498" sldId="274"/>
            <ac:spMk id="3" creationId="{364FF8C8-E671-68C5-3198-FC2AD53B472D}"/>
          </ac:spMkLst>
        </pc:spChg>
        <pc:spChg chg="mod">
          <ac:chgData name="Trần Thị Bích" userId="9d8effc8-766d-4e1d-b902-18f00c0dc3e8" providerId="ADAL" clId="{43DCB94F-9CDE-44CF-BAA2-89DAFD1F3D41}" dt="2025-09-02T10:47:49.004" v="2164" actId="20577"/>
          <ac:spMkLst>
            <pc:docMk/>
            <pc:sldMk cId="3298483498" sldId="274"/>
            <ac:spMk id="4" creationId="{94C084E6-965B-F003-6E8C-90FB9A179C31}"/>
          </ac:spMkLst>
        </pc:spChg>
        <pc:grpChg chg="add mod">
          <ac:chgData name="Trần Thị Bích" userId="9d8effc8-766d-4e1d-b902-18f00c0dc3e8" providerId="ADAL" clId="{43DCB94F-9CDE-44CF-BAA2-89DAFD1F3D41}" dt="2025-09-02T10:46:53.530" v="1894"/>
          <ac:grpSpMkLst>
            <pc:docMk/>
            <pc:sldMk cId="3298483498" sldId="274"/>
            <ac:grpSpMk id="2" creationId="{549CB227-DAB5-CA5C-1BB7-01E5FCD889B4}"/>
          </ac:grpSpMkLst>
        </pc:grpChg>
        <pc:picChg chg="add mod">
          <ac:chgData name="Trần Thị Bích" userId="9d8effc8-766d-4e1d-b902-18f00c0dc3e8" providerId="ADAL" clId="{43DCB94F-9CDE-44CF-BAA2-89DAFD1F3D41}" dt="2025-09-02T10:46:53.530" v="1894"/>
          <ac:picMkLst>
            <pc:docMk/>
            <pc:sldMk cId="3298483498" sldId="274"/>
            <ac:picMk id="5" creationId="{041CF9EE-7092-364F-EA1F-4F7CC5F8165D}"/>
          </ac:picMkLst>
        </pc:picChg>
      </pc:sldChg>
      <pc:sldChg chg="addSp modSp new mod modAnim">
        <pc:chgData name="Trần Thị Bích" userId="9d8effc8-766d-4e1d-b902-18f00c0dc3e8" providerId="ADAL" clId="{43DCB94F-9CDE-44CF-BAA2-89DAFD1F3D41}" dt="2025-09-02T10:48:13.464" v="2184" actId="20577"/>
        <pc:sldMkLst>
          <pc:docMk/>
          <pc:sldMk cId="3888399072" sldId="275"/>
        </pc:sldMkLst>
        <pc:spChg chg="mod">
          <ac:chgData name="Trần Thị Bích" userId="9d8effc8-766d-4e1d-b902-18f00c0dc3e8" providerId="ADAL" clId="{43DCB94F-9CDE-44CF-BAA2-89DAFD1F3D41}" dt="2025-09-02T10:48:08.488" v="2166"/>
          <ac:spMkLst>
            <pc:docMk/>
            <pc:sldMk cId="3888399072" sldId="275"/>
            <ac:spMk id="6" creationId="{B201F52E-2EDD-0857-9CE6-DDB7137926D8}"/>
          </ac:spMkLst>
        </pc:spChg>
        <pc:spChg chg="mod">
          <ac:chgData name="Trần Thị Bích" userId="9d8effc8-766d-4e1d-b902-18f00c0dc3e8" providerId="ADAL" clId="{43DCB94F-9CDE-44CF-BAA2-89DAFD1F3D41}" dt="2025-09-02T10:48:08.488" v="2166"/>
          <ac:spMkLst>
            <pc:docMk/>
            <pc:sldMk cId="3888399072" sldId="275"/>
            <ac:spMk id="7" creationId="{D9BF7800-7A3A-6099-0C63-3B5E39CFDD55}"/>
          </ac:spMkLst>
        </pc:spChg>
        <pc:spChg chg="mod">
          <ac:chgData name="Trần Thị Bích" userId="9d8effc8-766d-4e1d-b902-18f00c0dc3e8" providerId="ADAL" clId="{43DCB94F-9CDE-44CF-BAA2-89DAFD1F3D41}" dt="2025-09-02T10:48:08.488" v="2166"/>
          <ac:spMkLst>
            <pc:docMk/>
            <pc:sldMk cId="3888399072" sldId="275"/>
            <ac:spMk id="8" creationId="{E02DB3B5-3747-3295-3D61-505C13960480}"/>
          </ac:spMkLst>
        </pc:spChg>
        <pc:spChg chg="mod">
          <ac:chgData name="Trần Thị Bích" userId="9d8effc8-766d-4e1d-b902-18f00c0dc3e8" providerId="ADAL" clId="{43DCB94F-9CDE-44CF-BAA2-89DAFD1F3D41}" dt="2025-09-02T10:48:08.488" v="2166"/>
          <ac:spMkLst>
            <pc:docMk/>
            <pc:sldMk cId="3888399072" sldId="275"/>
            <ac:spMk id="9" creationId="{00D16521-5990-9E97-09E1-0071CA8CADD8}"/>
          </ac:spMkLst>
        </pc:spChg>
        <pc:spChg chg="mod">
          <ac:chgData name="Trần Thị Bích" userId="9d8effc8-766d-4e1d-b902-18f00c0dc3e8" providerId="ADAL" clId="{43DCB94F-9CDE-44CF-BAA2-89DAFD1F3D41}" dt="2025-09-02T10:48:13.464" v="2184" actId="20577"/>
          <ac:spMkLst>
            <pc:docMk/>
            <pc:sldMk cId="3888399072" sldId="275"/>
            <ac:spMk id="12" creationId="{97347564-2631-862D-3E01-25E60E30915E}"/>
          </ac:spMkLst>
        </pc:spChg>
        <pc:spChg chg="mod">
          <ac:chgData name="Trần Thị Bích" userId="9d8effc8-766d-4e1d-b902-18f00c0dc3e8" providerId="ADAL" clId="{43DCB94F-9CDE-44CF-BAA2-89DAFD1F3D41}" dt="2025-09-02T10:48:08.488" v="2166"/>
          <ac:spMkLst>
            <pc:docMk/>
            <pc:sldMk cId="3888399072" sldId="275"/>
            <ac:spMk id="13" creationId="{1C24B3A7-AA81-DE85-F545-B96736D09F67}"/>
          </ac:spMkLst>
        </pc:spChg>
        <pc:spChg chg="mod">
          <ac:chgData name="Trần Thị Bích" userId="9d8effc8-766d-4e1d-b902-18f00c0dc3e8" providerId="ADAL" clId="{43DCB94F-9CDE-44CF-BAA2-89DAFD1F3D41}" dt="2025-09-02T10:48:08.488" v="2166"/>
          <ac:spMkLst>
            <pc:docMk/>
            <pc:sldMk cId="3888399072" sldId="275"/>
            <ac:spMk id="14" creationId="{21A148EE-B6E0-355D-E80F-25011EA3E5C7}"/>
          </ac:spMkLst>
        </pc:spChg>
        <pc:spChg chg="mod">
          <ac:chgData name="Trần Thị Bích" userId="9d8effc8-766d-4e1d-b902-18f00c0dc3e8" providerId="ADAL" clId="{43DCB94F-9CDE-44CF-BAA2-89DAFD1F3D41}" dt="2025-09-02T10:48:08.488" v="2166"/>
          <ac:spMkLst>
            <pc:docMk/>
            <pc:sldMk cId="3888399072" sldId="275"/>
            <ac:spMk id="15" creationId="{725B76FC-526F-E6E1-A9E4-B00FBC33C3F3}"/>
          </ac:spMkLst>
        </pc:spChg>
        <pc:picChg chg="add mod">
          <ac:chgData name="Trần Thị Bích" userId="9d8effc8-766d-4e1d-b902-18f00c0dc3e8" providerId="ADAL" clId="{43DCB94F-9CDE-44CF-BAA2-89DAFD1F3D41}" dt="2025-09-02T10:48:08.488" v="2166"/>
          <ac:picMkLst>
            <pc:docMk/>
            <pc:sldMk cId="3888399072" sldId="275"/>
            <ac:picMk id="2" creationId="{F0A19C84-2ED4-533A-F5A0-4F86B0B72DB9}"/>
          </ac:picMkLst>
        </pc:picChg>
        <pc:picChg chg="add mod">
          <ac:chgData name="Trần Thị Bích" userId="9d8effc8-766d-4e1d-b902-18f00c0dc3e8" providerId="ADAL" clId="{43DCB94F-9CDE-44CF-BAA2-89DAFD1F3D41}" dt="2025-09-02T10:48:08.488" v="2166"/>
          <ac:picMkLst>
            <pc:docMk/>
            <pc:sldMk cId="3888399072" sldId="275"/>
            <ac:picMk id="3" creationId="{D48E7AB8-95EE-B1A0-75FB-5FCC4C10194E}"/>
          </ac:picMkLst>
        </pc:picChg>
      </pc:sldChg>
      <pc:sldChg chg="addSp modSp new mod">
        <pc:chgData name="Trần Thị Bích" userId="9d8effc8-766d-4e1d-b902-18f00c0dc3e8" providerId="ADAL" clId="{43DCB94F-9CDE-44CF-BAA2-89DAFD1F3D41}" dt="2025-09-02T10:48:29.324" v="2187" actId="1076"/>
        <pc:sldMkLst>
          <pc:docMk/>
          <pc:sldMk cId="282279395" sldId="276"/>
        </pc:sldMkLst>
        <pc:picChg chg="add mod">
          <ac:chgData name="Trần Thị Bích" userId="9d8effc8-766d-4e1d-b902-18f00c0dc3e8" providerId="ADAL" clId="{43DCB94F-9CDE-44CF-BAA2-89DAFD1F3D41}" dt="2025-09-02T10:48:29.324" v="2187" actId="1076"/>
          <ac:picMkLst>
            <pc:docMk/>
            <pc:sldMk cId="282279395" sldId="276"/>
            <ac:picMk id="2" creationId="{1FF902FF-EEA6-CEB9-C360-5B675C2067CD}"/>
          </ac:picMkLst>
        </pc:picChg>
      </pc:sldChg>
      <pc:sldChg chg="add">
        <pc:chgData name="Trần Thị Bích" userId="9d8effc8-766d-4e1d-b902-18f00c0dc3e8" providerId="ADAL" clId="{43DCB94F-9CDE-44CF-BAA2-89DAFD1F3D41}" dt="2025-09-02T10:48:38.052" v="2188"/>
        <pc:sldMkLst>
          <pc:docMk/>
          <pc:sldMk cId="3754321067" sldId="316"/>
        </pc:sldMkLst>
      </pc:sldChg>
      <pc:sldChg chg="addSp delSp modSp new mod modAnim">
        <pc:chgData name="Trần Thị Bích" userId="9d8effc8-766d-4e1d-b902-18f00c0dc3e8" providerId="ADAL" clId="{43DCB94F-9CDE-44CF-BAA2-89DAFD1F3D41}" dt="2025-09-02T11:09:53.867" v="2438"/>
        <pc:sldMkLst>
          <pc:docMk/>
          <pc:sldMk cId="2335672907" sldId="317"/>
        </pc:sldMkLst>
        <pc:spChg chg="add del mod">
          <ac:chgData name="Trần Thị Bích" userId="9d8effc8-766d-4e1d-b902-18f00c0dc3e8" providerId="ADAL" clId="{43DCB94F-9CDE-44CF-BAA2-89DAFD1F3D41}" dt="2025-09-02T10:55:28.808" v="2305" actId="21"/>
          <ac:spMkLst>
            <pc:docMk/>
            <pc:sldMk cId="2335672907" sldId="317"/>
            <ac:spMk id="13" creationId="{E5B57423-654C-20D6-29E9-A0FCB26DA5D6}"/>
          </ac:spMkLst>
        </pc:spChg>
        <pc:spChg chg="add del mod">
          <ac:chgData name="Trần Thị Bích" userId="9d8effc8-766d-4e1d-b902-18f00c0dc3e8" providerId="ADAL" clId="{43DCB94F-9CDE-44CF-BAA2-89DAFD1F3D41}" dt="2025-09-02T11:00:59.964" v="2371" actId="21"/>
          <ac:spMkLst>
            <pc:docMk/>
            <pc:sldMk cId="2335672907" sldId="317"/>
            <ac:spMk id="23" creationId="{DEC11F57-274D-91F3-D2F9-DB99307D0364}"/>
          </ac:spMkLst>
        </pc:spChg>
        <pc:spChg chg="add del mod">
          <ac:chgData name="Trần Thị Bích" userId="9d8effc8-766d-4e1d-b902-18f00c0dc3e8" providerId="ADAL" clId="{43DCB94F-9CDE-44CF-BAA2-89DAFD1F3D41}" dt="2025-09-02T11:03:30.536" v="2387" actId="21"/>
          <ac:spMkLst>
            <pc:docMk/>
            <pc:sldMk cId="2335672907" sldId="317"/>
            <ac:spMk id="28" creationId="{A6FBE6A3-DD5B-E50A-A5F4-0B896B3CB4C5}"/>
          </ac:spMkLst>
        </pc:spChg>
        <pc:spChg chg="add del mod">
          <ac:chgData name="Trần Thị Bích" userId="9d8effc8-766d-4e1d-b902-18f00c0dc3e8" providerId="ADAL" clId="{43DCB94F-9CDE-44CF-BAA2-89DAFD1F3D41}" dt="2025-09-02T11:05:52.809" v="2405" actId="21"/>
          <ac:spMkLst>
            <pc:docMk/>
            <pc:sldMk cId="2335672907" sldId="317"/>
            <ac:spMk id="31" creationId="{D6F05841-1AF5-5B34-D53C-4F081AD5BA12}"/>
          </ac:spMkLst>
        </pc:spChg>
        <pc:picChg chg="add mod">
          <ac:chgData name="Trần Thị Bích" userId="9d8effc8-766d-4e1d-b902-18f00c0dc3e8" providerId="ADAL" clId="{43DCB94F-9CDE-44CF-BAA2-89DAFD1F3D41}" dt="2025-09-02T10:52:40.818" v="2222" actId="1038"/>
          <ac:picMkLst>
            <pc:docMk/>
            <pc:sldMk cId="2335672907" sldId="317"/>
            <ac:picMk id="2" creationId="{DB790772-5FA9-111A-BC10-4301747FE031}"/>
          </ac:picMkLst>
        </pc:picChg>
        <pc:picChg chg="add mod">
          <ac:chgData name="Trần Thị Bích" userId="9d8effc8-766d-4e1d-b902-18f00c0dc3e8" providerId="ADAL" clId="{43DCB94F-9CDE-44CF-BAA2-89DAFD1F3D41}" dt="2025-09-02T10:52:40.818" v="2222" actId="1038"/>
          <ac:picMkLst>
            <pc:docMk/>
            <pc:sldMk cId="2335672907" sldId="317"/>
            <ac:picMk id="3" creationId="{0FCBDFB0-4A6B-2AB8-9D99-1E89DADCC96B}"/>
          </ac:picMkLst>
        </pc:picChg>
        <pc:picChg chg="add mod">
          <ac:chgData name="Trần Thị Bích" userId="9d8effc8-766d-4e1d-b902-18f00c0dc3e8" providerId="ADAL" clId="{43DCB94F-9CDE-44CF-BAA2-89DAFD1F3D41}" dt="2025-09-02T10:52:45.372" v="2226" actId="1036"/>
          <ac:picMkLst>
            <pc:docMk/>
            <pc:sldMk cId="2335672907" sldId="317"/>
            <ac:picMk id="4" creationId="{C5E333C1-0DA9-F296-8020-7F6CE2ACD27D}"/>
          </ac:picMkLst>
        </pc:picChg>
        <pc:picChg chg="add mod">
          <ac:chgData name="Trần Thị Bích" userId="9d8effc8-766d-4e1d-b902-18f00c0dc3e8" providerId="ADAL" clId="{43DCB94F-9CDE-44CF-BAA2-89DAFD1F3D41}" dt="2025-09-02T10:52:36.046" v="2219" actId="14100"/>
          <ac:picMkLst>
            <pc:docMk/>
            <pc:sldMk cId="2335672907" sldId="317"/>
            <ac:picMk id="5" creationId="{282C9A12-CCE0-A94F-71C7-15DB5BD2D568}"/>
          </ac:picMkLst>
        </pc:picChg>
        <pc:picChg chg="add mod">
          <ac:chgData name="Trần Thị Bích" userId="9d8effc8-766d-4e1d-b902-18f00c0dc3e8" providerId="ADAL" clId="{43DCB94F-9CDE-44CF-BAA2-89DAFD1F3D41}" dt="2025-09-02T10:52:36.046" v="2219" actId="14100"/>
          <ac:picMkLst>
            <pc:docMk/>
            <pc:sldMk cId="2335672907" sldId="317"/>
            <ac:picMk id="6" creationId="{C4798DF7-489B-1271-DFAA-82A56702C759}"/>
          </ac:picMkLst>
        </pc:picChg>
        <pc:picChg chg="add mod">
          <ac:chgData name="Trần Thị Bích" userId="9d8effc8-766d-4e1d-b902-18f00c0dc3e8" providerId="ADAL" clId="{43DCB94F-9CDE-44CF-BAA2-89DAFD1F3D41}" dt="2025-09-02T10:52:36.046" v="2219" actId="14100"/>
          <ac:picMkLst>
            <pc:docMk/>
            <pc:sldMk cId="2335672907" sldId="317"/>
            <ac:picMk id="7" creationId="{97533057-F9D6-CBA0-B3A8-0C7E0FE0D7D3}"/>
          </ac:picMkLst>
        </pc:picChg>
        <pc:picChg chg="add mod">
          <ac:chgData name="Trần Thị Bích" userId="9d8effc8-766d-4e1d-b902-18f00c0dc3e8" providerId="ADAL" clId="{43DCB94F-9CDE-44CF-BAA2-89DAFD1F3D41}" dt="2025-09-02T10:52:32.202" v="2218" actId="571"/>
          <ac:picMkLst>
            <pc:docMk/>
            <pc:sldMk cId="2335672907" sldId="317"/>
            <ac:picMk id="8" creationId="{9B6392FB-7765-5AF7-45CE-0882983542F8}"/>
          </ac:picMkLst>
        </pc:picChg>
        <pc:picChg chg="add mod">
          <ac:chgData name="Trần Thị Bích" userId="9d8effc8-766d-4e1d-b902-18f00c0dc3e8" providerId="ADAL" clId="{43DCB94F-9CDE-44CF-BAA2-89DAFD1F3D41}" dt="2025-09-02T10:52:32.202" v="2218" actId="571"/>
          <ac:picMkLst>
            <pc:docMk/>
            <pc:sldMk cId="2335672907" sldId="317"/>
            <ac:picMk id="9" creationId="{1134A04B-66BE-F5E8-84EC-811DA80AF183}"/>
          </ac:picMkLst>
        </pc:picChg>
        <pc:picChg chg="add mod">
          <ac:chgData name="Trần Thị Bích" userId="9d8effc8-766d-4e1d-b902-18f00c0dc3e8" providerId="ADAL" clId="{43DCB94F-9CDE-44CF-BAA2-89DAFD1F3D41}" dt="2025-09-02T10:52:32.202" v="2218" actId="571"/>
          <ac:picMkLst>
            <pc:docMk/>
            <pc:sldMk cId="2335672907" sldId="317"/>
            <ac:picMk id="10" creationId="{7D5A4D54-6EBD-D76F-DC37-0244D76F7C8B}"/>
          </ac:picMkLst>
        </pc:picChg>
        <pc:picChg chg="add mod">
          <ac:chgData name="Trần Thị Bích" userId="9d8effc8-766d-4e1d-b902-18f00c0dc3e8" providerId="ADAL" clId="{43DCB94F-9CDE-44CF-BAA2-89DAFD1F3D41}" dt="2025-09-02T10:52:32.202" v="2218" actId="571"/>
          <ac:picMkLst>
            <pc:docMk/>
            <pc:sldMk cId="2335672907" sldId="317"/>
            <ac:picMk id="11" creationId="{5C734C12-BF91-DD40-CE04-CC993EA070E8}"/>
          </ac:picMkLst>
        </pc:picChg>
        <pc:picChg chg="add mod">
          <ac:chgData name="Trần Thị Bích" userId="9d8effc8-766d-4e1d-b902-18f00c0dc3e8" providerId="ADAL" clId="{43DCB94F-9CDE-44CF-BAA2-89DAFD1F3D41}" dt="2025-09-02T10:52:32.202" v="2218" actId="571"/>
          <ac:picMkLst>
            <pc:docMk/>
            <pc:sldMk cId="2335672907" sldId="317"/>
            <ac:picMk id="12" creationId="{1DBCB6CF-C839-5BBD-56A5-1BB75A946FC7}"/>
          </ac:picMkLst>
        </pc:picChg>
        <pc:picChg chg="add mod">
          <ac:chgData name="Trần Thị Bích" userId="9d8effc8-766d-4e1d-b902-18f00c0dc3e8" providerId="ADAL" clId="{43DCB94F-9CDE-44CF-BAA2-89DAFD1F3D41}" dt="2025-09-02T10:55:35.303" v="2307" actId="1076"/>
          <ac:picMkLst>
            <pc:docMk/>
            <pc:sldMk cId="2335672907" sldId="317"/>
            <ac:picMk id="14" creationId="{9815BC4D-65D9-BB38-5CE0-7419F41FBDB3}"/>
          </ac:picMkLst>
        </pc:picChg>
        <pc:picChg chg="add del mod">
          <ac:chgData name="Trần Thị Bích" userId="9d8effc8-766d-4e1d-b902-18f00c0dc3e8" providerId="ADAL" clId="{43DCB94F-9CDE-44CF-BAA2-89DAFD1F3D41}" dt="2025-09-02T10:58:24.358" v="2316" actId="478"/>
          <ac:picMkLst>
            <pc:docMk/>
            <pc:sldMk cId="2335672907" sldId="317"/>
            <ac:picMk id="16" creationId="{31596659-AA78-E3AD-FEDC-B5AA85E957D6}"/>
          </ac:picMkLst>
        </pc:picChg>
        <pc:picChg chg="add mod modCrop">
          <ac:chgData name="Trần Thị Bích" userId="9d8effc8-766d-4e1d-b902-18f00c0dc3e8" providerId="ADAL" clId="{43DCB94F-9CDE-44CF-BAA2-89DAFD1F3D41}" dt="2025-09-02T11:08:02.045" v="2421"/>
          <ac:picMkLst>
            <pc:docMk/>
            <pc:sldMk cId="2335672907" sldId="317"/>
            <ac:picMk id="18" creationId="{A61C85B5-F4BA-FAB3-7E15-BDA6654A1F40}"/>
          </ac:picMkLst>
        </pc:picChg>
        <pc:picChg chg="add mod">
          <ac:chgData name="Trần Thị Bích" userId="9d8effc8-766d-4e1d-b902-18f00c0dc3e8" providerId="ADAL" clId="{43DCB94F-9CDE-44CF-BAA2-89DAFD1F3D41}" dt="2025-09-02T11:07:56.553" v="2420"/>
          <ac:picMkLst>
            <pc:docMk/>
            <pc:sldMk cId="2335672907" sldId="317"/>
            <ac:picMk id="20" creationId="{9E08D0C0-7B67-80C8-233C-34618EDE74BA}"/>
          </ac:picMkLst>
        </pc:picChg>
        <pc:picChg chg="add del mod">
          <ac:chgData name="Trần Thị Bích" userId="9d8effc8-766d-4e1d-b902-18f00c0dc3e8" providerId="ADAL" clId="{43DCB94F-9CDE-44CF-BAA2-89DAFD1F3D41}" dt="2025-09-02T11:00:48.378" v="2364" actId="21"/>
          <ac:picMkLst>
            <pc:docMk/>
            <pc:sldMk cId="2335672907" sldId="317"/>
            <ac:picMk id="22" creationId="{C4C46315-9389-09C5-FF1F-927AD776638B}"/>
          </ac:picMkLst>
        </pc:picChg>
        <pc:picChg chg="add del mod">
          <ac:chgData name="Trần Thị Bích" userId="9d8effc8-766d-4e1d-b902-18f00c0dc3e8" providerId="ADAL" clId="{43DCB94F-9CDE-44CF-BAA2-89DAFD1F3D41}" dt="2025-09-02T11:00:59.964" v="2371" actId="21"/>
          <ac:picMkLst>
            <pc:docMk/>
            <pc:sldMk cId="2335672907" sldId="317"/>
            <ac:picMk id="24" creationId="{C4C46315-9389-09C5-FF1F-927AD776638B}"/>
          </ac:picMkLst>
        </pc:picChg>
        <pc:picChg chg="add mod">
          <ac:chgData name="Trần Thị Bích" userId="9d8effc8-766d-4e1d-b902-18f00c0dc3e8" providerId="ADAL" clId="{43DCB94F-9CDE-44CF-BAA2-89DAFD1F3D41}" dt="2025-09-02T11:08:13.877" v="2423"/>
          <ac:picMkLst>
            <pc:docMk/>
            <pc:sldMk cId="2335672907" sldId="317"/>
            <ac:picMk id="25" creationId="{68E2C62E-73A7-131E-0399-F27F5A3B7F39}"/>
          </ac:picMkLst>
        </pc:picChg>
        <pc:picChg chg="add del mod">
          <ac:chgData name="Trần Thị Bích" userId="9d8effc8-766d-4e1d-b902-18f00c0dc3e8" providerId="ADAL" clId="{43DCB94F-9CDE-44CF-BAA2-89DAFD1F3D41}" dt="2025-09-02T11:03:23.746" v="2384" actId="21"/>
          <ac:picMkLst>
            <pc:docMk/>
            <pc:sldMk cId="2335672907" sldId="317"/>
            <ac:picMk id="27" creationId="{3C1D705D-C405-0797-3F83-C967BD804812}"/>
          </ac:picMkLst>
        </pc:picChg>
        <pc:picChg chg="add del mod">
          <ac:chgData name="Trần Thị Bích" userId="9d8effc8-766d-4e1d-b902-18f00c0dc3e8" providerId="ADAL" clId="{43DCB94F-9CDE-44CF-BAA2-89DAFD1F3D41}" dt="2025-09-02T11:03:30.536" v="2387" actId="21"/>
          <ac:picMkLst>
            <pc:docMk/>
            <pc:sldMk cId="2335672907" sldId="317"/>
            <ac:picMk id="29" creationId="{3C1D705D-C405-0797-3F83-C967BD804812}"/>
          </ac:picMkLst>
        </pc:picChg>
        <pc:picChg chg="add mod">
          <ac:chgData name="Trần Thị Bích" userId="9d8effc8-766d-4e1d-b902-18f00c0dc3e8" providerId="ADAL" clId="{43DCB94F-9CDE-44CF-BAA2-89DAFD1F3D41}" dt="2025-09-02T11:07:50.417" v="2419"/>
          <ac:picMkLst>
            <pc:docMk/>
            <pc:sldMk cId="2335672907" sldId="317"/>
            <ac:picMk id="30" creationId="{9597C63C-B640-96E3-2974-074B97E063BD}"/>
          </ac:picMkLst>
        </pc:picChg>
        <pc:picChg chg="add del mod modCrop">
          <ac:chgData name="Trần Thị Bích" userId="9d8effc8-766d-4e1d-b902-18f00c0dc3e8" providerId="ADAL" clId="{43DCB94F-9CDE-44CF-BAA2-89DAFD1F3D41}" dt="2025-09-02T11:05:52.809" v="2405" actId="21"/>
          <ac:picMkLst>
            <pc:docMk/>
            <pc:sldMk cId="2335672907" sldId="317"/>
            <ac:picMk id="33" creationId="{8412D293-D6EF-CFE1-8608-316BC7CDEEFF}"/>
          </ac:picMkLst>
        </pc:picChg>
        <pc:picChg chg="add mod">
          <ac:chgData name="Trần Thị Bích" userId="9d8effc8-766d-4e1d-b902-18f00c0dc3e8" providerId="ADAL" clId="{43DCB94F-9CDE-44CF-BAA2-89DAFD1F3D41}" dt="2025-09-02T11:08:07.327" v="2422"/>
          <ac:picMkLst>
            <pc:docMk/>
            <pc:sldMk cId="2335672907" sldId="317"/>
            <ac:picMk id="34" creationId="{1D50AB98-9FBA-E461-43F9-72EEEE41D0BC}"/>
          </ac:picMkLst>
        </pc:picChg>
        <pc:picChg chg="add mod">
          <ac:chgData name="Trần Thị Bích" userId="9d8effc8-766d-4e1d-b902-18f00c0dc3e8" providerId="ADAL" clId="{43DCB94F-9CDE-44CF-BAA2-89DAFD1F3D41}" dt="2025-09-02T11:08:20.087" v="2424"/>
          <ac:picMkLst>
            <pc:docMk/>
            <pc:sldMk cId="2335672907" sldId="317"/>
            <ac:picMk id="36" creationId="{374A6FB0-7B54-37D2-A262-C47CF2E05832}"/>
          </ac:picMkLst>
        </pc:picChg>
      </pc:sldChg>
      <pc:sldChg chg="new del">
        <pc:chgData name="Trần Thị Bích" userId="9d8effc8-766d-4e1d-b902-18f00c0dc3e8" providerId="ADAL" clId="{43DCB94F-9CDE-44CF-BAA2-89DAFD1F3D41}" dt="2025-09-02T11:10:55.733" v="2445" actId="680"/>
        <pc:sldMkLst>
          <pc:docMk/>
          <pc:sldMk cId="2996175370" sldId="318"/>
        </pc:sldMkLst>
      </pc:sldChg>
      <pc:sldChg chg="addSp modSp new mod modAnim">
        <pc:chgData name="Trần Thị Bích" userId="9d8effc8-766d-4e1d-b902-18f00c0dc3e8" providerId="ADAL" clId="{43DCB94F-9CDE-44CF-BAA2-89DAFD1F3D41}" dt="2025-09-02T11:14:44.628" v="2451" actId="14100"/>
        <pc:sldMkLst>
          <pc:docMk/>
          <pc:sldMk cId="3532613747" sldId="318"/>
        </pc:sldMkLst>
        <pc:picChg chg="add mod">
          <ac:chgData name="Trần Thị Bích" userId="9d8effc8-766d-4e1d-b902-18f00c0dc3e8" providerId="ADAL" clId="{43DCB94F-9CDE-44CF-BAA2-89DAFD1F3D41}" dt="2025-09-02T11:14:44.628" v="2451" actId="14100"/>
          <ac:picMkLst>
            <pc:docMk/>
            <pc:sldMk cId="3532613747" sldId="318"/>
            <ac:picMk id="2" creationId="{7C8C1D29-F232-0B24-E0F3-A1565004E35F}"/>
          </ac:picMkLst>
        </pc:picChg>
      </pc:sldChg>
      <pc:sldMasterChg chg="addSp delSp modSp mod modSldLayout">
        <pc:chgData name="Trần Thị Bích" userId="9d8effc8-766d-4e1d-b902-18f00c0dc3e8" providerId="ADAL" clId="{43DCB94F-9CDE-44CF-BAA2-89DAFD1F3D41}" dt="2025-09-02T10:50:44.478" v="2206" actId="14100"/>
        <pc:sldMasterMkLst>
          <pc:docMk/>
          <pc:sldMasterMk cId="2555348051" sldId="2147483648"/>
        </pc:sldMasterMkLst>
        <pc:spChg chg="add del mod">
          <ac:chgData name="Trần Thị Bích" userId="9d8effc8-766d-4e1d-b902-18f00c0dc3e8" providerId="ADAL" clId="{43DCB94F-9CDE-44CF-BAA2-89DAFD1F3D41}" dt="2025-09-02T10:49:14.295" v="2190" actId="478"/>
          <ac:spMkLst>
            <pc:docMk/>
            <pc:sldMasterMk cId="2555348051" sldId="2147483648"/>
            <ac:spMk id="8" creationId="{2CEFA99B-A75E-CA7C-EB91-8AF2765A38A7}"/>
          </ac:spMkLst>
        </pc:spChg>
        <pc:spChg chg="add mod">
          <ac:chgData name="Trần Thị Bích" userId="9d8effc8-766d-4e1d-b902-18f00c0dc3e8" providerId="ADAL" clId="{43DCB94F-9CDE-44CF-BAA2-89DAFD1F3D41}" dt="2025-09-02T10:49:06.497" v="2189"/>
          <ac:spMkLst>
            <pc:docMk/>
            <pc:sldMasterMk cId="2555348051" sldId="2147483648"/>
            <ac:spMk id="9" creationId="{A1C484CD-7CE2-0DE2-0EFB-BE44091525FF}"/>
          </ac:spMkLst>
        </pc:spChg>
        <pc:picChg chg="del">
          <ac:chgData name="Trần Thị Bích" userId="9d8effc8-766d-4e1d-b902-18f00c0dc3e8" providerId="ADAL" clId="{43DCB94F-9CDE-44CF-BAA2-89DAFD1F3D41}" dt="2025-09-02T10:49:30.777" v="2191" actId="21"/>
          <ac:picMkLst>
            <pc:docMk/>
            <pc:sldMasterMk cId="2555348051" sldId="2147483648"/>
            <ac:picMk id="7" creationId="{310E0DED-48B1-ACBC-4BE1-376BD7D09708}"/>
          </ac:picMkLst>
        </pc:picChg>
        <pc:picChg chg="add mod">
          <ac:chgData name="Trần Thị Bích" userId="9d8effc8-766d-4e1d-b902-18f00c0dc3e8" providerId="ADAL" clId="{43DCB94F-9CDE-44CF-BAA2-89DAFD1F3D41}" dt="2025-09-02T10:49:06.497" v="2189"/>
          <ac:picMkLst>
            <pc:docMk/>
            <pc:sldMasterMk cId="2555348051" sldId="2147483648"/>
            <ac:picMk id="10" creationId="{DE1E1D86-ECD6-3E16-48F2-5D90E477CABB}"/>
          </ac:picMkLst>
        </pc:picChg>
        <pc:picChg chg="add mod">
          <ac:chgData name="Trần Thị Bích" userId="9d8effc8-766d-4e1d-b902-18f00c0dc3e8" providerId="ADAL" clId="{43DCB94F-9CDE-44CF-BAA2-89DAFD1F3D41}" dt="2025-09-02T10:49:06.497" v="2189"/>
          <ac:picMkLst>
            <pc:docMk/>
            <pc:sldMasterMk cId="2555348051" sldId="2147483648"/>
            <ac:picMk id="11" creationId="{A38E7824-8585-32D9-057F-A0300A672825}"/>
          </ac:picMkLst>
        </pc:picChg>
        <pc:picChg chg="add mod">
          <ac:chgData name="Trần Thị Bích" userId="9d8effc8-766d-4e1d-b902-18f00c0dc3e8" providerId="ADAL" clId="{43DCB94F-9CDE-44CF-BAA2-89DAFD1F3D41}" dt="2025-09-02T10:49:06.497" v="2189"/>
          <ac:picMkLst>
            <pc:docMk/>
            <pc:sldMasterMk cId="2555348051" sldId="2147483648"/>
            <ac:picMk id="12" creationId="{66132E0C-93F6-BE41-93A1-E53B9DADDFBF}"/>
          </ac:picMkLst>
        </pc:picChg>
        <pc:picChg chg="add mod">
          <ac:chgData name="Trần Thị Bích" userId="9d8effc8-766d-4e1d-b902-18f00c0dc3e8" providerId="ADAL" clId="{43DCB94F-9CDE-44CF-BAA2-89DAFD1F3D41}" dt="2025-09-02T10:49:06.497" v="2189"/>
          <ac:picMkLst>
            <pc:docMk/>
            <pc:sldMasterMk cId="2555348051" sldId="2147483648"/>
            <ac:picMk id="13" creationId="{41079539-02D6-6148-37F0-C99E22674964}"/>
          </ac:picMkLst>
        </pc:picChg>
        <pc:picChg chg="add mod">
          <ac:chgData name="Trần Thị Bích" userId="9d8effc8-766d-4e1d-b902-18f00c0dc3e8" providerId="ADAL" clId="{43DCB94F-9CDE-44CF-BAA2-89DAFD1F3D41}" dt="2025-09-02T10:49:06.497" v="2189"/>
          <ac:picMkLst>
            <pc:docMk/>
            <pc:sldMasterMk cId="2555348051" sldId="2147483648"/>
            <ac:picMk id="14" creationId="{A6214349-4AFA-D558-4F03-2B8E5E024FF9}"/>
          </ac:picMkLst>
        </pc:picChg>
        <pc:picChg chg="add mod">
          <ac:chgData name="Trần Thị Bích" userId="9d8effc8-766d-4e1d-b902-18f00c0dc3e8" providerId="ADAL" clId="{43DCB94F-9CDE-44CF-BAA2-89DAFD1F3D41}" dt="2025-09-02T10:49:06.497" v="2189"/>
          <ac:picMkLst>
            <pc:docMk/>
            <pc:sldMasterMk cId="2555348051" sldId="2147483648"/>
            <ac:picMk id="15" creationId="{D2CBC030-ECCB-2377-BB03-FF18E8EBA9F6}"/>
          </ac:picMkLst>
        </pc:picChg>
        <pc:picChg chg="add del mod">
          <ac:chgData name="Trần Thị Bích" userId="9d8effc8-766d-4e1d-b902-18f00c0dc3e8" providerId="ADAL" clId="{43DCB94F-9CDE-44CF-BAA2-89DAFD1F3D41}" dt="2025-09-02T10:49:30.777" v="2191" actId="21"/>
          <ac:picMkLst>
            <pc:docMk/>
            <pc:sldMasterMk cId="2555348051" sldId="2147483648"/>
            <ac:picMk id="16" creationId="{633F493A-07DC-CF4D-9948-6A6DDD9634BD}"/>
          </ac:picMkLst>
        </pc:picChg>
        <pc:picChg chg="add del mod">
          <ac:chgData name="Trần Thị Bích" userId="9d8effc8-766d-4e1d-b902-18f00c0dc3e8" providerId="ADAL" clId="{43DCB94F-9CDE-44CF-BAA2-89DAFD1F3D41}" dt="2025-09-02T10:49:30.777" v="2191" actId="21"/>
          <ac:picMkLst>
            <pc:docMk/>
            <pc:sldMasterMk cId="2555348051" sldId="2147483648"/>
            <ac:picMk id="17" creationId="{1C28CB83-8E33-2699-958C-D66FAB613EEE}"/>
          </ac:picMkLst>
        </pc:picChg>
        <pc:picChg chg="add mod">
          <ac:chgData name="Trần Thị Bích" userId="9d8effc8-766d-4e1d-b902-18f00c0dc3e8" providerId="ADAL" clId="{43DCB94F-9CDE-44CF-BAA2-89DAFD1F3D41}" dt="2025-09-02T10:49:38.051" v="2193" actId="1036"/>
          <ac:picMkLst>
            <pc:docMk/>
            <pc:sldMasterMk cId="2555348051" sldId="2147483648"/>
            <ac:picMk id="18" creationId="{84BD186D-012B-29BB-E122-F91548FD8663}"/>
          </ac:picMkLst>
        </pc:picChg>
        <pc:sldLayoutChg chg="addSp delSp modSp mod">
          <pc:chgData name="Trần Thị Bích" userId="9d8effc8-766d-4e1d-b902-18f00c0dc3e8" providerId="ADAL" clId="{43DCB94F-9CDE-44CF-BAA2-89DAFD1F3D41}" dt="2025-09-02T10:50:44.478" v="2206" actId="14100"/>
          <pc:sldLayoutMkLst>
            <pc:docMk/>
            <pc:sldMasterMk cId="2555348051" sldId="2147483648"/>
            <pc:sldLayoutMk cId="1833496269" sldId="2147483651"/>
          </pc:sldLayoutMkLst>
          <pc:picChg chg="del">
            <ac:chgData name="Trần Thị Bích" userId="9d8effc8-766d-4e1d-b902-18f00c0dc3e8" providerId="ADAL" clId="{43DCB94F-9CDE-44CF-BAA2-89DAFD1F3D41}" dt="2025-09-02T10:50:33.978" v="2203" actId="21"/>
            <ac:picMkLst>
              <pc:docMk/>
              <pc:sldMasterMk cId="2555348051" sldId="2147483648"/>
              <pc:sldLayoutMk cId="1833496269" sldId="2147483651"/>
              <ac:picMk id="7" creationId="{5782F3ED-F0D2-7784-61CD-2847A533B50E}"/>
            </ac:picMkLst>
          </pc:picChg>
          <pc:picChg chg="del">
            <ac:chgData name="Trần Thị Bích" userId="9d8effc8-766d-4e1d-b902-18f00c0dc3e8" providerId="ADAL" clId="{43DCB94F-9CDE-44CF-BAA2-89DAFD1F3D41}" dt="2025-09-02T10:50:33.978" v="2203" actId="21"/>
            <ac:picMkLst>
              <pc:docMk/>
              <pc:sldMasterMk cId="2555348051" sldId="2147483648"/>
              <pc:sldLayoutMk cId="1833496269" sldId="2147483651"/>
              <ac:picMk id="8" creationId="{AC078233-A034-E5C6-C463-D6F9CF017435}"/>
            </ac:picMkLst>
          </pc:picChg>
          <pc:picChg chg="add del mod">
            <ac:chgData name="Trần Thị Bích" userId="9d8effc8-766d-4e1d-b902-18f00c0dc3e8" providerId="ADAL" clId="{43DCB94F-9CDE-44CF-BAA2-89DAFD1F3D41}" dt="2025-09-02T10:50:33.978" v="2203" actId="21"/>
            <ac:picMkLst>
              <pc:docMk/>
              <pc:sldMasterMk cId="2555348051" sldId="2147483648"/>
              <pc:sldLayoutMk cId="1833496269" sldId="2147483651"/>
              <ac:picMk id="9" creationId="{FE2017E4-9267-0ECF-0285-E48F3EABFAC2}"/>
            </ac:picMkLst>
          </pc:picChg>
          <pc:picChg chg="add del mod modCrop">
            <ac:chgData name="Trần Thị Bích" userId="9d8effc8-766d-4e1d-b902-18f00c0dc3e8" providerId="ADAL" clId="{43DCB94F-9CDE-44CF-BAA2-89DAFD1F3D41}" dt="2025-09-02T10:50:33.978" v="2203" actId="21"/>
            <ac:picMkLst>
              <pc:docMk/>
              <pc:sldMasterMk cId="2555348051" sldId="2147483648"/>
              <pc:sldLayoutMk cId="1833496269" sldId="2147483651"/>
              <ac:picMk id="10" creationId="{203F2FD0-FFCA-1DE7-87F5-1047D8E93973}"/>
            </ac:picMkLst>
          </pc:picChg>
          <pc:picChg chg="add mod">
            <ac:chgData name="Trần Thị Bích" userId="9d8effc8-766d-4e1d-b902-18f00c0dc3e8" providerId="ADAL" clId="{43DCB94F-9CDE-44CF-BAA2-89DAFD1F3D41}" dt="2025-09-02T10:50:44.478" v="2206" actId="14100"/>
            <ac:picMkLst>
              <pc:docMk/>
              <pc:sldMasterMk cId="2555348051" sldId="2147483648"/>
              <pc:sldLayoutMk cId="1833496269" sldId="2147483651"/>
              <ac:picMk id="11" creationId="{B3E1BB85-E2CE-6E57-06E8-A7CBC1C2053F}"/>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0053C-2F1F-454B-A997-EEF620FC947E}"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1BBCA4-CA27-40BA-AE4A-55A7924A4FFD}" type="slidenum">
              <a:rPr lang="en-US" smtClean="0"/>
              <a:t>‹#›</a:t>
            </a:fld>
            <a:endParaRPr lang="en-US"/>
          </a:p>
        </p:txBody>
      </p:sp>
    </p:spTree>
    <p:extLst>
      <p:ext uri="{BB962C8B-B14F-4D97-AF65-F5344CB8AC3E}">
        <p14:creationId xmlns:p14="http://schemas.microsoft.com/office/powerpoint/2010/main" val="4230045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BBCA4-CA27-40BA-AE4A-55A7924A4FFD}" type="slidenum">
              <a:rPr lang="en-US" smtClean="0"/>
              <a:t>3</a:t>
            </a:fld>
            <a:endParaRPr lang="en-US"/>
          </a:p>
        </p:txBody>
      </p:sp>
    </p:spTree>
    <p:extLst>
      <p:ext uri="{BB962C8B-B14F-4D97-AF65-F5344CB8AC3E}">
        <p14:creationId xmlns:p14="http://schemas.microsoft.com/office/powerpoint/2010/main" val="141439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21FE4-AAA9-8151-A557-C95481DB599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4F1F15-DBF8-4332-AEFD-ECC7E654C5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C4277-182A-8790-A3F4-C781CEF379C3}"/>
              </a:ext>
            </a:extLst>
          </p:cNvPr>
          <p:cNvSpPr>
            <a:spLocks noGrp="1"/>
          </p:cNvSpPr>
          <p:nvPr>
            <p:ph type="dt" sz="half" idx="10"/>
          </p:nvPr>
        </p:nvSpPr>
        <p:spPr>
          <a:xfrm>
            <a:off x="838200" y="6356350"/>
            <a:ext cx="2743200" cy="365125"/>
          </a:xfrm>
          <a:prstGeom prst="rect">
            <a:avLst/>
          </a:prstGeom>
        </p:spPr>
        <p:txBody>
          <a:bodyPr/>
          <a:lstStyle/>
          <a:p>
            <a:fld id="{7A70C2E8-1320-4987-87F1-02A16E759F1D}" type="datetimeFigureOut">
              <a:rPr lang="en-US" smtClean="0"/>
              <a:t>12/19/2025</a:t>
            </a:fld>
            <a:endParaRPr lang="en-US"/>
          </a:p>
        </p:txBody>
      </p:sp>
      <p:sp>
        <p:nvSpPr>
          <p:cNvPr id="5" name="Footer Placeholder 4">
            <a:extLst>
              <a:ext uri="{FF2B5EF4-FFF2-40B4-BE49-F238E27FC236}">
                <a16:creationId xmlns:a16="http://schemas.microsoft.com/office/drawing/2014/main" id="{FDA399B0-4F08-92FC-38F7-DF265AFDDE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4FAB94-2A8C-535D-561C-588E42E8273F}"/>
              </a:ext>
            </a:extLst>
          </p:cNvPr>
          <p:cNvSpPr>
            <a:spLocks noGrp="1"/>
          </p:cNvSpPr>
          <p:nvPr>
            <p:ph type="sldNum" sz="quarter" idx="12"/>
          </p:nvPr>
        </p:nvSpPr>
        <p:spPr>
          <a:xfrm>
            <a:off x="8610600" y="6356350"/>
            <a:ext cx="2743200" cy="365125"/>
          </a:xfrm>
          <a:prstGeom prst="rect">
            <a:avLst/>
          </a:prstGeom>
        </p:spPr>
        <p:txBody>
          <a:bodyPr/>
          <a:lstStyle/>
          <a:p>
            <a:fld id="{1596E9A1-51A7-4AD1-B5C7-E1F933AFA435}" type="slidenum">
              <a:rPr lang="en-US" smtClean="0"/>
              <a:t>‹#›</a:t>
            </a:fld>
            <a:endParaRPr lang="en-US"/>
          </a:p>
        </p:txBody>
      </p:sp>
    </p:spTree>
    <p:extLst>
      <p:ext uri="{BB962C8B-B14F-4D97-AF65-F5344CB8AC3E}">
        <p14:creationId xmlns:p14="http://schemas.microsoft.com/office/powerpoint/2010/main" val="2201416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84640-4C52-BA8F-3FF9-1AB0B93C8A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E13AFD-0DEA-312B-1A5D-0CEE0F00640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ECCC15-50CB-CC10-F2F4-95BE36CF4FF7}"/>
              </a:ext>
            </a:extLst>
          </p:cNvPr>
          <p:cNvSpPr>
            <a:spLocks noGrp="1"/>
          </p:cNvSpPr>
          <p:nvPr>
            <p:ph type="dt" sz="half" idx="10"/>
          </p:nvPr>
        </p:nvSpPr>
        <p:spPr>
          <a:xfrm>
            <a:off x="838200" y="6356350"/>
            <a:ext cx="2743200" cy="365125"/>
          </a:xfrm>
          <a:prstGeom prst="rect">
            <a:avLst/>
          </a:prstGeom>
        </p:spPr>
        <p:txBody>
          <a:bodyPr/>
          <a:lstStyle/>
          <a:p>
            <a:fld id="{7A70C2E8-1320-4987-87F1-02A16E759F1D}" type="datetimeFigureOut">
              <a:rPr lang="en-US" smtClean="0"/>
              <a:t>12/19/2025</a:t>
            </a:fld>
            <a:endParaRPr lang="en-US"/>
          </a:p>
        </p:txBody>
      </p:sp>
      <p:sp>
        <p:nvSpPr>
          <p:cNvPr id="5" name="Footer Placeholder 4">
            <a:extLst>
              <a:ext uri="{FF2B5EF4-FFF2-40B4-BE49-F238E27FC236}">
                <a16:creationId xmlns:a16="http://schemas.microsoft.com/office/drawing/2014/main" id="{2BB7C326-9613-97AB-95E0-229CF66CAE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4263E0-D873-7358-A495-E19FE0A525DE}"/>
              </a:ext>
            </a:extLst>
          </p:cNvPr>
          <p:cNvSpPr>
            <a:spLocks noGrp="1"/>
          </p:cNvSpPr>
          <p:nvPr>
            <p:ph type="sldNum" sz="quarter" idx="12"/>
          </p:nvPr>
        </p:nvSpPr>
        <p:spPr>
          <a:xfrm>
            <a:off x="8610600" y="6356350"/>
            <a:ext cx="2743200" cy="365125"/>
          </a:xfrm>
          <a:prstGeom prst="rect">
            <a:avLst/>
          </a:prstGeom>
        </p:spPr>
        <p:txBody>
          <a:bodyPr/>
          <a:lstStyle/>
          <a:p>
            <a:fld id="{1596E9A1-51A7-4AD1-B5C7-E1F933AFA435}" type="slidenum">
              <a:rPr lang="en-US" smtClean="0"/>
              <a:t>‹#›</a:t>
            </a:fld>
            <a:endParaRPr lang="en-US"/>
          </a:p>
        </p:txBody>
      </p:sp>
    </p:spTree>
    <p:extLst>
      <p:ext uri="{BB962C8B-B14F-4D97-AF65-F5344CB8AC3E}">
        <p14:creationId xmlns:p14="http://schemas.microsoft.com/office/powerpoint/2010/main" val="3390336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322D7-8E1A-D5C3-B2F1-19CAB9020D5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B5A19A-2CE1-34ED-7B7E-2FCE7BF05B2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71640-A8BC-A34D-3F6F-782BBE4D9DDC}"/>
              </a:ext>
            </a:extLst>
          </p:cNvPr>
          <p:cNvSpPr>
            <a:spLocks noGrp="1"/>
          </p:cNvSpPr>
          <p:nvPr>
            <p:ph type="dt" sz="half" idx="10"/>
          </p:nvPr>
        </p:nvSpPr>
        <p:spPr>
          <a:xfrm>
            <a:off x="838200" y="6356350"/>
            <a:ext cx="2743200" cy="365125"/>
          </a:xfrm>
          <a:prstGeom prst="rect">
            <a:avLst/>
          </a:prstGeom>
        </p:spPr>
        <p:txBody>
          <a:bodyPr/>
          <a:lstStyle/>
          <a:p>
            <a:fld id="{7A70C2E8-1320-4987-87F1-02A16E759F1D}" type="datetimeFigureOut">
              <a:rPr lang="en-US" smtClean="0"/>
              <a:t>12/19/2025</a:t>
            </a:fld>
            <a:endParaRPr lang="en-US"/>
          </a:p>
        </p:txBody>
      </p:sp>
      <p:sp>
        <p:nvSpPr>
          <p:cNvPr id="5" name="Footer Placeholder 4">
            <a:extLst>
              <a:ext uri="{FF2B5EF4-FFF2-40B4-BE49-F238E27FC236}">
                <a16:creationId xmlns:a16="http://schemas.microsoft.com/office/drawing/2014/main" id="{76C8C31B-E8C3-A70C-CB77-F14F22575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B7DB71-0859-34FC-A496-6730FC245477}"/>
              </a:ext>
            </a:extLst>
          </p:cNvPr>
          <p:cNvSpPr>
            <a:spLocks noGrp="1"/>
          </p:cNvSpPr>
          <p:nvPr>
            <p:ph type="sldNum" sz="quarter" idx="12"/>
          </p:nvPr>
        </p:nvSpPr>
        <p:spPr>
          <a:xfrm>
            <a:off x="8610600" y="6356350"/>
            <a:ext cx="2743200" cy="365125"/>
          </a:xfrm>
          <a:prstGeom prst="rect">
            <a:avLst/>
          </a:prstGeom>
        </p:spPr>
        <p:txBody>
          <a:bodyPr/>
          <a:lstStyle/>
          <a:p>
            <a:fld id="{1596E9A1-51A7-4AD1-B5C7-E1F933AFA435}" type="slidenum">
              <a:rPr lang="en-US" smtClean="0"/>
              <a:t>‹#›</a:t>
            </a:fld>
            <a:endParaRPr lang="en-US"/>
          </a:p>
        </p:txBody>
      </p:sp>
    </p:spTree>
    <p:extLst>
      <p:ext uri="{BB962C8B-B14F-4D97-AF65-F5344CB8AC3E}">
        <p14:creationId xmlns:p14="http://schemas.microsoft.com/office/powerpoint/2010/main" val="2997302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DDA34-6D75-8015-E094-A73CD64FC83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9D91FD-3CC3-83E5-5CB7-B34F53FB58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13A8A-F3FC-937F-7170-05909F95E0E9}"/>
              </a:ext>
            </a:extLst>
          </p:cNvPr>
          <p:cNvSpPr>
            <a:spLocks noGrp="1"/>
          </p:cNvSpPr>
          <p:nvPr>
            <p:ph type="dt" sz="half" idx="10"/>
          </p:nvPr>
        </p:nvSpPr>
        <p:spPr>
          <a:xfrm>
            <a:off x="838200" y="6356350"/>
            <a:ext cx="2743200" cy="365125"/>
          </a:xfrm>
          <a:prstGeom prst="rect">
            <a:avLst/>
          </a:prstGeom>
        </p:spPr>
        <p:txBody>
          <a:bodyPr/>
          <a:lstStyle/>
          <a:p>
            <a:fld id="{7A70C2E8-1320-4987-87F1-02A16E759F1D}" type="datetimeFigureOut">
              <a:rPr lang="en-US" smtClean="0"/>
              <a:t>12/19/2025</a:t>
            </a:fld>
            <a:endParaRPr lang="en-US"/>
          </a:p>
        </p:txBody>
      </p:sp>
      <p:sp>
        <p:nvSpPr>
          <p:cNvPr id="5" name="Footer Placeholder 4">
            <a:extLst>
              <a:ext uri="{FF2B5EF4-FFF2-40B4-BE49-F238E27FC236}">
                <a16:creationId xmlns:a16="http://schemas.microsoft.com/office/drawing/2014/main" id="{0CC8DEA6-5330-B6AA-098E-891240E921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BB5168-117B-464E-20CE-13C894793729}"/>
              </a:ext>
            </a:extLst>
          </p:cNvPr>
          <p:cNvSpPr>
            <a:spLocks noGrp="1"/>
          </p:cNvSpPr>
          <p:nvPr>
            <p:ph type="sldNum" sz="quarter" idx="12"/>
          </p:nvPr>
        </p:nvSpPr>
        <p:spPr>
          <a:xfrm>
            <a:off x="8610600" y="6356350"/>
            <a:ext cx="2743200" cy="365125"/>
          </a:xfrm>
          <a:prstGeom prst="rect">
            <a:avLst/>
          </a:prstGeom>
        </p:spPr>
        <p:txBody>
          <a:bodyPr/>
          <a:lstStyle/>
          <a:p>
            <a:fld id="{1596E9A1-51A7-4AD1-B5C7-E1F933AFA435}" type="slidenum">
              <a:rPr lang="en-US" smtClean="0"/>
              <a:t>‹#›</a:t>
            </a:fld>
            <a:endParaRPr lang="en-US"/>
          </a:p>
        </p:txBody>
      </p:sp>
    </p:spTree>
    <p:extLst>
      <p:ext uri="{BB962C8B-B14F-4D97-AF65-F5344CB8AC3E}">
        <p14:creationId xmlns:p14="http://schemas.microsoft.com/office/powerpoint/2010/main" val="2306074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E1BB85-E2CE-6E57-06E8-A7CBC1C2053F}"/>
              </a:ext>
            </a:extLst>
          </p:cNvPr>
          <p:cNvPicPr>
            <a:picLocks noChangeAspect="1"/>
          </p:cNvPicPr>
          <p:nvPr userDrawn="1"/>
        </p:nvPicPr>
        <p:blipFill>
          <a:blip r:embed="rId2"/>
          <a:stretch>
            <a:fillRect/>
          </a:stretch>
        </p:blipFill>
        <p:spPr>
          <a:xfrm>
            <a:off x="10817" y="0"/>
            <a:ext cx="12170365" cy="6871648"/>
          </a:xfrm>
          <a:prstGeom prst="rect">
            <a:avLst/>
          </a:prstGeom>
        </p:spPr>
      </p:pic>
    </p:spTree>
    <p:extLst>
      <p:ext uri="{BB962C8B-B14F-4D97-AF65-F5344CB8AC3E}">
        <p14:creationId xmlns:p14="http://schemas.microsoft.com/office/powerpoint/2010/main" val="183349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4CA1C99-6AD8-8CAF-B8F5-49C3BE4C5022}"/>
              </a:ext>
            </a:extLst>
          </p:cNvPr>
          <p:cNvSpPr/>
          <p:nvPr userDrawn="1"/>
        </p:nvSpPr>
        <p:spPr>
          <a:xfrm>
            <a:off x="345688" y="211873"/>
            <a:ext cx="11530361" cy="6445405"/>
          </a:xfrm>
          <a:prstGeom prst="rect">
            <a:avLst/>
          </a:prstGeom>
          <a:ln>
            <a:solidFill>
              <a:schemeClr val="accent2">
                <a:lumMod val="75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371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EEA51-D257-6C79-3B6F-1A4247FF2E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A2AF40C-0265-5E95-86FF-4300911F238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53F747-FE71-C3BF-366F-12DD303036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0A102B-F369-202C-864D-11ED67AD35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D6065-A937-5BCF-A1AD-50727D65C5D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C7825F-8357-FB89-8DDC-E17CB1C2AF38}"/>
              </a:ext>
            </a:extLst>
          </p:cNvPr>
          <p:cNvSpPr>
            <a:spLocks noGrp="1"/>
          </p:cNvSpPr>
          <p:nvPr>
            <p:ph type="dt" sz="half" idx="10"/>
          </p:nvPr>
        </p:nvSpPr>
        <p:spPr>
          <a:xfrm>
            <a:off x="838200" y="6356350"/>
            <a:ext cx="2743200" cy="365125"/>
          </a:xfrm>
          <a:prstGeom prst="rect">
            <a:avLst/>
          </a:prstGeom>
        </p:spPr>
        <p:txBody>
          <a:bodyPr/>
          <a:lstStyle/>
          <a:p>
            <a:fld id="{7A70C2E8-1320-4987-87F1-02A16E759F1D}" type="datetimeFigureOut">
              <a:rPr lang="en-US" smtClean="0"/>
              <a:t>12/19/2025</a:t>
            </a:fld>
            <a:endParaRPr lang="en-US"/>
          </a:p>
        </p:txBody>
      </p:sp>
      <p:sp>
        <p:nvSpPr>
          <p:cNvPr id="8" name="Footer Placeholder 7">
            <a:extLst>
              <a:ext uri="{FF2B5EF4-FFF2-40B4-BE49-F238E27FC236}">
                <a16:creationId xmlns:a16="http://schemas.microsoft.com/office/drawing/2014/main" id="{2673AF5F-30AC-33EF-7439-9E28E801BC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17A9369-9476-7E03-700F-344BB39C6B0C}"/>
              </a:ext>
            </a:extLst>
          </p:cNvPr>
          <p:cNvSpPr>
            <a:spLocks noGrp="1"/>
          </p:cNvSpPr>
          <p:nvPr>
            <p:ph type="sldNum" sz="quarter" idx="12"/>
          </p:nvPr>
        </p:nvSpPr>
        <p:spPr>
          <a:xfrm>
            <a:off x="8610600" y="6356350"/>
            <a:ext cx="2743200" cy="365125"/>
          </a:xfrm>
          <a:prstGeom prst="rect">
            <a:avLst/>
          </a:prstGeom>
        </p:spPr>
        <p:txBody>
          <a:bodyPr/>
          <a:lstStyle/>
          <a:p>
            <a:fld id="{1596E9A1-51A7-4AD1-B5C7-E1F933AFA435}" type="slidenum">
              <a:rPr lang="en-US" smtClean="0"/>
              <a:t>‹#›</a:t>
            </a:fld>
            <a:endParaRPr lang="en-US"/>
          </a:p>
        </p:txBody>
      </p:sp>
    </p:spTree>
    <p:extLst>
      <p:ext uri="{BB962C8B-B14F-4D97-AF65-F5344CB8AC3E}">
        <p14:creationId xmlns:p14="http://schemas.microsoft.com/office/powerpoint/2010/main" val="2115458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4B619-A451-36FE-BF48-8985769EEE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FF60AC-2799-CC72-F507-E42E89B17109}"/>
              </a:ext>
            </a:extLst>
          </p:cNvPr>
          <p:cNvSpPr>
            <a:spLocks noGrp="1"/>
          </p:cNvSpPr>
          <p:nvPr>
            <p:ph type="dt" sz="half" idx="10"/>
          </p:nvPr>
        </p:nvSpPr>
        <p:spPr>
          <a:xfrm>
            <a:off x="838200" y="6356350"/>
            <a:ext cx="2743200" cy="365125"/>
          </a:xfrm>
          <a:prstGeom prst="rect">
            <a:avLst/>
          </a:prstGeom>
        </p:spPr>
        <p:txBody>
          <a:bodyPr/>
          <a:lstStyle/>
          <a:p>
            <a:fld id="{7A70C2E8-1320-4987-87F1-02A16E759F1D}" type="datetimeFigureOut">
              <a:rPr lang="en-US" smtClean="0"/>
              <a:t>12/19/2025</a:t>
            </a:fld>
            <a:endParaRPr lang="en-US"/>
          </a:p>
        </p:txBody>
      </p:sp>
      <p:sp>
        <p:nvSpPr>
          <p:cNvPr id="4" name="Footer Placeholder 3">
            <a:extLst>
              <a:ext uri="{FF2B5EF4-FFF2-40B4-BE49-F238E27FC236}">
                <a16:creationId xmlns:a16="http://schemas.microsoft.com/office/drawing/2014/main" id="{8C0DA649-DAB0-4A8F-E97C-7AC5E202C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926CBAF-DE55-B610-6F3A-92F1C5517FA1}"/>
              </a:ext>
            </a:extLst>
          </p:cNvPr>
          <p:cNvSpPr>
            <a:spLocks noGrp="1"/>
          </p:cNvSpPr>
          <p:nvPr>
            <p:ph type="sldNum" sz="quarter" idx="12"/>
          </p:nvPr>
        </p:nvSpPr>
        <p:spPr>
          <a:xfrm>
            <a:off x="8610600" y="6356350"/>
            <a:ext cx="2743200" cy="365125"/>
          </a:xfrm>
          <a:prstGeom prst="rect">
            <a:avLst/>
          </a:prstGeom>
        </p:spPr>
        <p:txBody>
          <a:bodyPr/>
          <a:lstStyle/>
          <a:p>
            <a:fld id="{1596E9A1-51A7-4AD1-B5C7-E1F933AFA435}" type="slidenum">
              <a:rPr lang="en-US" smtClean="0"/>
              <a:t>‹#›</a:t>
            </a:fld>
            <a:endParaRPr lang="en-US"/>
          </a:p>
        </p:txBody>
      </p:sp>
    </p:spTree>
    <p:extLst>
      <p:ext uri="{BB962C8B-B14F-4D97-AF65-F5344CB8AC3E}">
        <p14:creationId xmlns:p14="http://schemas.microsoft.com/office/powerpoint/2010/main" val="663318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C29109-8290-FE1D-4467-775B6AECF4EE}"/>
              </a:ext>
            </a:extLst>
          </p:cNvPr>
          <p:cNvSpPr>
            <a:spLocks noGrp="1"/>
          </p:cNvSpPr>
          <p:nvPr>
            <p:ph type="dt" sz="half" idx="10"/>
          </p:nvPr>
        </p:nvSpPr>
        <p:spPr>
          <a:xfrm>
            <a:off x="838200" y="6356350"/>
            <a:ext cx="2743200" cy="365125"/>
          </a:xfrm>
          <a:prstGeom prst="rect">
            <a:avLst/>
          </a:prstGeom>
        </p:spPr>
        <p:txBody>
          <a:bodyPr/>
          <a:lstStyle/>
          <a:p>
            <a:fld id="{7A70C2E8-1320-4987-87F1-02A16E759F1D}" type="datetimeFigureOut">
              <a:rPr lang="en-US" smtClean="0"/>
              <a:t>12/19/2025</a:t>
            </a:fld>
            <a:endParaRPr lang="en-US"/>
          </a:p>
        </p:txBody>
      </p:sp>
      <p:sp>
        <p:nvSpPr>
          <p:cNvPr id="3" name="Footer Placeholder 2">
            <a:extLst>
              <a:ext uri="{FF2B5EF4-FFF2-40B4-BE49-F238E27FC236}">
                <a16:creationId xmlns:a16="http://schemas.microsoft.com/office/drawing/2014/main" id="{4410895B-85D9-282D-F9CE-816A159A7D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47F6FE9-C464-5B83-3B32-F26185F8DB87}"/>
              </a:ext>
            </a:extLst>
          </p:cNvPr>
          <p:cNvSpPr>
            <a:spLocks noGrp="1"/>
          </p:cNvSpPr>
          <p:nvPr>
            <p:ph type="sldNum" sz="quarter" idx="12"/>
          </p:nvPr>
        </p:nvSpPr>
        <p:spPr>
          <a:xfrm>
            <a:off x="8610600" y="6356350"/>
            <a:ext cx="2743200" cy="365125"/>
          </a:xfrm>
          <a:prstGeom prst="rect">
            <a:avLst/>
          </a:prstGeom>
        </p:spPr>
        <p:txBody>
          <a:bodyPr/>
          <a:lstStyle/>
          <a:p>
            <a:fld id="{1596E9A1-51A7-4AD1-B5C7-E1F933AFA435}" type="slidenum">
              <a:rPr lang="en-US" smtClean="0"/>
              <a:t>‹#›</a:t>
            </a:fld>
            <a:endParaRPr lang="en-US"/>
          </a:p>
        </p:txBody>
      </p:sp>
    </p:spTree>
    <p:extLst>
      <p:ext uri="{BB962C8B-B14F-4D97-AF65-F5344CB8AC3E}">
        <p14:creationId xmlns:p14="http://schemas.microsoft.com/office/powerpoint/2010/main" val="294465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73B3-B2F5-F69F-DD67-D26E3D59EA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772834-611A-B696-E7BD-D2CAA7A815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08BE91-17F3-9F2B-E336-E998D9C332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C7312A-1AC2-948A-840F-F8DF5B0F384E}"/>
              </a:ext>
            </a:extLst>
          </p:cNvPr>
          <p:cNvSpPr>
            <a:spLocks noGrp="1"/>
          </p:cNvSpPr>
          <p:nvPr>
            <p:ph type="dt" sz="half" idx="10"/>
          </p:nvPr>
        </p:nvSpPr>
        <p:spPr>
          <a:xfrm>
            <a:off x="838200" y="6356350"/>
            <a:ext cx="2743200" cy="365125"/>
          </a:xfrm>
          <a:prstGeom prst="rect">
            <a:avLst/>
          </a:prstGeom>
        </p:spPr>
        <p:txBody>
          <a:bodyPr/>
          <a:lstStyle/>
          <a:p>
            <a:fld id="{7A70C2E8-1320-4987-87F1-02A16E759F1D}" type="datetimeFigureOut">
              <a:rPr lang="en-US" smtClean="0"/>
              <a:t>12/19/2025</a:t>
            </a:fld>
            <a:endParaRPr lang="en-US"/>
          </a:p>
        </p:txBody>
      </p:sp>
      <p:sp>
        <p:nvSpPr>
          <p:cNvPr id="6" name="Footer Placeholder 5">
            <a:extLst>
              <a:ext uri="{FF2B5EF4-FFF2-40B4-BE49-F238E27FC236}">
                <a16:creationId xmlns:a16="http://schemas.microsoft.com/office/drawing/2014/main" id="{1353923A-CCE4-547F-EFB2-98098FE3EC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64A1B7E-52BA-AE6E-9C5E-42FD53D5E844}"/>
              </a:ext>
            </a:extLst>
          </p:cNvPr>
          <p:cNvSpPr>
            <a:spLocks noGrp="1"/>
          </p:cNvSpPr>
          <p:nvPr>
            <p:ph type="sldNum" sz="quarter" idx="12"/>
          </p:nvPr>
        </p:nvSpPr>
        <p:spPr>
          <a:xfrm>
            <a:off x="8610600" y="6356350"/>
            <a:ext cx="2743200" cy="365125"/>
          </a:xfrm>
          <a:prstGeom prst="rect">
            <a:avLst/>
          </a:prstGeom>
        </p:spPr>
        <p:txBody>
          <a:bodyPr/>
          <a:lstStyle/>
          <a:p>
            <a:fld id="{1596E9A1-51A7-4AD1-B5C7-E1F933AFA435}" type="slidenum">
              <a:rPr lang="en-US" smtClean="0"/>
              <a:t>‹#›</a:t>
            </a:fld>
            <a:endParaRPr lang="en-US"/>
          </a:p>
        </p:txBody>
      </p:sp>
    </p:spTree>
    <p:extLst>
      <p:ext uri="{BB962C8B-B14F-4D97-AF65-F5344CB8AC3E}">
        <p14:creationId xmlns:p14="http://schemas.microsoft.com/office/powerpoint/2010/main" val="2000347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5872-7182-E60C-6046-FA16ADEEEC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5EBB45-4741-2061-1717-58B3D655C2D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A761C0-B080-5178-65F6-4B35166F32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6B876D-0DE7-BAD4-0C94-9F6030AEC615}"/>
              </a:ext>
            </a:extLst>
          </p:cNvPr>
          <p:cNvSpPr>
            <a:spLocks noGrp="1"/>
          </p:cNvSpPr>
          <p:nvPr>
            <p:ph type="dt" sz="half" idx="10"/>
          </p:nvPr>
        </p:nvSpPr>
        <p:spPr>
          <a:xfrm>
            <a:off x="838200" y="6356350"/>
            <a:ext cx="2743200" cy="365125"/>
          </a:xfrm>
          <a:prstGeom prst="rect">
            <a:avLst/>
          </a:prstGeom>
        </p:spPr>
        <p:txBody>
          <a:bodyPr/>
          <a:lstStyle/>
          <a:p>
            <a:fld id="{7A70C2E8-1320-4987-87F1-02A16E759F1D}" type="datetimeFigureOut">
              <a:rPr lang="en-US" smtClean="0"/>
              <a:t>12/19/2025</a:t>
            </a:fld>
            <a:endParaRPr lang="en-US"/>
          </a:p>
        </p:txBody>
      </p:sp>
      <p:sp>
        <p:nvSpPr>
          <p:cNvPr id="6" name="Footer Placeholder 5">
            <a:extLst>
              <a:ext uri="{FF2B5EF4-FFF2-40B4-BE49-F238E27FC236}">
                <a16:creationId xmlns:a16="http://schemas.microsoft.com/office/drawing/2014/main" id="{B9B14E32-67C4-098D-820A-C9FEDC4D7D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5F21619-5EB4-C68E-7B8C-3754D138CC0C}"/>
              </a:ext>
            </a:extLst>
          </p:cNvPr>
          <p:cNvSpPr>
            <a:spLocks noGrp="1"/>
          </p:cNvSpPr>
          <p:nvPr>
            <p:ph type="sldNum" sz="quarter" idx="12"/>
          </p:nvPr>
        </p:nvSpPr>
        <p:spPr>
          <a:xfrm>
            <a:off x="8610600" y="6356350"/>
            <a:ext cx="2743200" cy="365125"/>
          </a:xfrm>
          <a:prstGeom prst="rect">
            <a:avLst/>
          </a:prstGeom>
        </p:spPr>
        <p:txBody>
          <a:bodyPr/>
          <a:lstStyle/>
          <a:p>
            <a:fld id="{1596E9A1-51A7-4AD1-B5C7-E1F933AFA435}" type="slidenum">
              <a:rPr lang="en-US" smtClean="0"/>
              <a:t>‹#›</a:t>
            </a:fld>
            <a:endParaRPr lang="en-US"/>
          </a:p>
        </p:txBody>
      </p:sp>
    </p:spTree>
    <p:extLst>
      <p:ext uri="{BB962C8B-B14F-4D97-AF65-F5344CB8AC3E}">
        <p14:creationId xmlns:p14="http://schemas.microsoft.com/office/powerpoint/2010/main" val="3300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A1C484CD-7CE2-0DE2-0EFB-BE44091525FF}"/>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DE1E1D86-ECD6-3E16-48F2-5D90E477CAB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736879" y="-216401"/>
            <a:ext cx="2740716" cy="2812369"/>
          </a:xfrm>
          <a:prstGeom prst="rect">
            <a:avLst/>
          </a:prstGeom>
        </p:spPr>
      </p:pic>
      <p:pic>
        <p:nvPicPr>
          <p:cNvPr id="11" name="Picture 10">
            <a:extLst>
              <a:ext uri="{FF2B5EF4-FFF2-40B4-BE49-F238E27FC236}">
                <a16:creationId xmlns:a16="http://schemas.microsoft.com/office/drawing/2014/main" id="{A38E7824-8585-32D9-057F-A0300A67282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12" name="Picture 11">
            <a:extLst>
              <a:ext uri="{FF2B5EF4-FFF2-40B4-BE49-F238E27FC236}">
                <a16:creationId xmlns:a16="http://schemas.microsoft.com/office/drawing/2014/main" id="{66132E0C-93F6-BE41-93A1-E53B9DADDFB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13" name="Picture 12">
            <a:extLst>
              <a:ext uri="{FF2B5EF4-FFF2-40B4-BE49-F238E27FC236}">
                <a16:creationId xmlns:a16="http://schemas.microsoft.com/office/drawing/2014/main" id="{41079539-02D6-6148-37F0-C99E2267496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14" name="Picture 13">
            <a:extLst>
              <a:ext uri="{FF2B5EF4-FFF2-40B4-BE49-F238E27FC236}">
                <a16:creationId xmlns:a16="http://schemas.microsoft.com/office/drawing/2014/main" id="{A6214349-4AFA-D558-4F03-2B8E5E024FF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15" name="Picture 14">
            <a:extLst>
              <a:ext uri="{FF2B5EF4-FFF2-40B4-BE49-F238E27FC236}">
                <a16:creationId xmlns:a16="http://schemas.microsoft.com/office/drawing/2014/main" id="{D2CBC030-ECCB-2377-BB03-FF18E8EBA9F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18" name="Picture 17">
            <a:extLst>
              <a:ext uri="{FF2B5EF4-FFF2-40B4-BE49-F238E27FC236}">
                <a16:creationId xmlns:a16="http://schemas.microsoft.com/office/drawing/2014/main" id="{84BD186D-012B-29BB-E122-F91548FD8663}"/>
              </a:ext>
            </a:extLst>
          </p:cNvPr>
          <p:cNvPicPr>
            <a:picLocks noChangeAspect="1"/>
          </p:cNvPicPr>
          <p:nvPr userDrawn="1"/>
        </p:nvPicPr>
        <p:blipFill>
          <a:blip r:embed="rId15"/>
          <a:stretch>
            <a:fillRect/>
          </a:stretch>
        </p:blipFill>
        <p:spPr>
          <a:xfrm>
            <a:off x="0" y="13648"/>
            <a:ext cx="12192000" cy="6857999"/>
          </a:xfrm>
          <a:prstGeom prst="rect">
            <a:avLst/>
          </a:prstGeom>
        </p:spPr>
      </p:pic>
    </p:spTree>
    <p:extLst>
      <p:ext uri="{BB962C8B-B14F-4D97-AF65-F5344CB8AC3E}">
        <p14:creationId xmlns:p14="http://schemas.microsoft.com/office/powerpoint/2010/main" val="2555348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1.png"/><Relationship Id="rId14"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9.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12.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microsoft.com/office/2007/relationships/hdphoto" Target="../media/hdphoto5.wdp"/><Relationship Id="rId2" Type="http://schemas.openxmlformats.org/officeDocument/2006/relationships/image" Target="../media/image19.png"/><Relationship Id="rId16" Type="http://schemas.openxmlformats.org/officeDocument/2006/relationships/image" Target="../media/image21.pn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2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1.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olorful kite with hearts and swirls&#10;&#10;AI-generated content may be incorrect.">
            <a:extLst>
              <a:ext uri="{FF2B5EF4-FFF2-40B4-BE49-F238E27FC236}">
                <a16:creationId xmlns:a16="http://schemas.microsoft.com/office/drawing/2014/main" id="{17095A7B-C3F6-4977-D4FE-1EB3C460C5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476" y="85774"/>
            <a:ext cx="1090982" cy="1383030"/>
          </a:xfrm>
          <a:prstGeom prst="rect">
            <a:avLst/>
          </a:prstGeom>
        </p:spPr>
      </p:pic>
      <p:pic>
        <p:nvPicPr>
          <p:cNvPr id="7" name="Picture 6">
            <a:extLst>
              <a:ext uri="{FF2B5EF4-FFF2-40B4-BE49-F238E27FC236}">
                <a16:creationId xmlns:a16="http://schemas.microsoft.com/office/drawing/2014/main" id="{65598B80-2098-C7E3-D54A-B1E985FB1818}"/>
              </a:ext>
            </a:extLst>
          </p:cNvPr>
          <p:cNvPicPr>
            <a:picLocks noChangeAspect="1"/>
          </p:cNvPicPr>
          <p:nvPr/>
        </p:nvPicPr>
        <p:blipFill>
          <a:blip r:embed="rId3"/>
          <a:stretch>
            <a:fillRect/>
          </a:stretch>
        </p:blipFill>
        <p:spPr>
          <a:xfrm>
            <a:off x="5014728" y="338692"/>
            <a:ext cx="2509497" cy="877194"/>
          </a:xfrm>
          <a:prstGeom prst="rect">
            <a:avLst/>
          </a:prstGeom>
        </p:spPr>
      </p:pic>
      <p:pic>
        <p:nvPicPr>
          <p:cNvPr id="21" name="Picture 20">
            <a:extLst>
              <a:ext uri="{FF2B5EF4-FFF2-40B4-BE49-F238E27FC236}">
                <a16:creationId xmlns:a16="http://schemas.microsoft.com/office/drawing/2014/main" id="{9D489D04-3BE0-A46F-EBEE-5699802D89D2}"/>
              </a:ext>
            </a:extLst>
          </p:cNvPr>
          <p:cNvPicPr>
            <a:picLocks noChangeAspect="1"/>
          </p:cNvPicPr>
          <p:nvPr/>
        </p:nvPicPr>
        <p:blipFill>
          <a:blip r:embed="rId4"/>
          <a:stretch>
            <a:fillRect/>
          </a:stretch>
        </p:blipFill>
        <p:spPr>
          <a:xfrm>
            <a:off x="173476" y="2937607"/>
            <a:ext cx="12192000" cy="3882950"/>
          </a:xfrm>
          <a:prstGeom prst="rect">
            <a:avLst/>
          </a:prstGeom>
        </p:spPr>
      </p:pic>
      <p:pic>
        <p:nvPicPr>
          <p:cNvPr id="2" name="Picture 1">
            <a:extLst>
              <a:ext uri="{FF2B5EF4-FFF2-40B4-BE49-F238E27FC236}">
                <a16:creationId xmlns:a16="http://schemas.microsoft.com/office/drawing/2014/main" id="{80B3C954-6325-EF1E-429F-47AE8B0E57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225" y="0"/>
            <a:ext cx="1065450" cy="1093305"/>
          </a:xfrm>
          <a:prstGeom prst="rect">
            <a:avLst/>
          </a:prstGeom>
        </p:spPr>
      </p:pic>
    </p:spTree>
    <p:extLst>
      <p:ext uri="{BB962C8B-B14F-4D97-AF65-F5344CB8AC3E}">
        <p14:creationId xmlns:p14="http://schemas.microsoft.com/office/powerpoint/2010/main" val="190955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DF8022-37F0-BB5A-9E9E-5AD6EE787AC7}"/>
              </a:ext>
            </a:extLst>
          </p:cNvPr>
          <p:cNvPicPr>
            <a:picLocks noChangeAspect="1"/>
          </p:cNvPicPr>
          <p:nvPr/>
        </p:nvPicPr>
        <p:blipFill>
          <a:blip r:embed="rId2"/>
          <a:stretch>
            <a:fillRect/>
          </a:stretch>
        </p:blipFill>
        <p:spPr>
          <a:xfrm>
            <a:off x="1128834" y="3937763"/>
            <a:ext cx="9510584" cy="2920237"/>
          </a:xfrm>
          <a:prstGeom prst="rect">
            <a:avLst/>
          </a:prstGeom>
        </p:spPr>
      </p:pic>
    </p:spTree>
    <p:extLst>
      <p:ext uri="{BB962C8B-B14F-4D97-AF65-F5344CB8AC3E}">
        <p14:creationId xmlns:p14="http://schemas.microsoft.com/office/powerpoint/2010/main" val="339654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A19C84-2ED4-533A-F5A0-4F86B0B72DB9}"/>
              </a:ext>
            </a:extLst>
          </p:cNvPr>
          <p:cNvPicPr>
            <a:picLocks noChangeAspect="1"/>
          </p:cNvPicPr>
          <p:nvPr/>
        </p:nvPicPr>
        <p:blipFill>
          <a:blip r:embed="rId2"/>
          <a:stretch>
            <a:fillRect/>
          </a:stretch>
        </p:blipFill>
        <p:spPr>
          <a:xfrm>
            <a:off x="2928271" y="312571"/>
            <a:ext cx="3877392" cy="1786283"/>
          </a:xfrm>
          <a:prstGeom prst="rect">
            <a:avLst/>
          </a:prstGeom>
        </p:spPr>
      </p:pic>
      <p:pic>
        <p:nvPicPr>
          <p:cNvPr id="3" name="Picture 2" descr="A cartoon of a teacher and a group of kids sitting at desks&#10;&#10;AI-generated content may be incorrect.">
            <a:extLst>
              <a:ext uri="{FF2B5EF4-FFF2-40B4-BE49-F238E27FC236}">
                <a16:creationId xmlns:a16="http://schemas.microsoft.com/office/drawing/2014/main" id="{D48E7AB8-95EE-B1A0-75FB-5FCC4C101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665" y="3545826"/>
            <a:ext cx="5455186" cy="2913979"/>
          </a:xfrm>
          <a:prstGeom prst="rect">
            <a:avLst/>
          </a:prstGeom>
        </p:spPr>
      </p:pic>
      <p:grpSp>
        <p:nvGrpSpPr>
          <p:cNvPr id="4" name="Group 3">
            <a:extLst>
              <a:ext uri="{FF2B5EF4-FFF2-40B4-BE49-F238E27FC236}">
                <a16:creationId xmlns:a16="http://schemas.microsoft.com/office/drawing/2014/main" id="{0D80E5D8-D9EB-9AC2-983D-79FDE3E5053C}"/>
              </a:ext>
            </a:extLst>
          </p:cNvPr>
          <p:cNvGrpSpPr/>
          <p:nvPr/>
        </p:nvGrpSpPr>
        <p:grpSpPr>
          <a:xfrm>
            <a:off x="929018" y="3626130"/>
            <a:ext cx="5166982" cy="1006223"/>
            <a:chOff x="2601064" y="2596738"/>
            <a:chExt cx="5166982" cy="1006223"/>
          </a:xfrm>
        </p:grpSpPr>
        <p:grpSp>
          <p:nvGrpSpPr>
            <p:cNvPr id="5" name="Group 4">
              <a:extLst>
                <a:ext uri="{FF2B5EF4-FFF2-40B4-BE49-F238E27FC236}">
                  <a16:creationId xmlns:a16="http://schemas.microsoft.com/office/drawing/2014/main" id="{47BDFFC2-16A8-D15C-6D34-06E083EA217E}"/>
                </a:ext>
              </a:extLst>
            </p:cNvPr>
            <p:cNvGrpSpPr/>
            <p:nvPr/>
          </p:nvGrpSpPr>
          <p:grpSpPr>
            <a:xfrm>
              <a:off x="2601064" y="2596738"/>
              <a:ext cx="5166982" cy="1006223"/>
              <a:chOff x="2601064" y="2596738"/>
              <a:chExt cx="5166982" cy="1006223"/>
            </a:xfrm>
          </p:grpSpPr>
          <p:sp>
            <p:nvSpPr>
              <p:cNvPr id="7" name="Rounded Rectangle 8">
                <a:extLst>
                  <a:ext uri="{FF2B5EF4-FFF2-40B4-BE49-F238E27FC236}">
                    <a16:creationId xmlns:a16="http://schemas.microsoft.com/office/drawing/2014/main" id="{D9BF7800-7A3A-6099-0C63-3B5E39CFDD55}"/>
                  </a:ext>
                </a:extLst>
              </p:cNvPr>
              <p:cNvSpPr/>
              <p:nvPr/>
            </p:nvSpPr>
            <p:spPr>
              <a:xfrm>
                <a:off x="2837320" y="2791699"/>
                <a:ext cx="4930726" cy="811262"/>
              </a:xfrm>
              <a:prstGeom prst="roundRect">
                <a:avLst/>
              </a:prstGeom>
              <a:solidFill>
                <a:srgbClr val="96DCF8"/>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UTM Avo" panose="02040603050506020204" pitchFamily="18" charset="0"/>
                </a:endParaRPr>
              </a:p>
            </p:txBody>
          </p:sp>
          <p:sp>
            <p:nvSpPr>
              <p:cNvPr id="8" name="Oval 7">
                <a:extLst>
                  <a:ext uri="{FF2B5EF4-FFF2-40B4-BE49-F238E27FC236}">
                    <a16:creationId xmlns:a16="http://schemas.microsoft.com/office/drawing/2014/main" id="{E02DB3B5-3747-3295-3D61-505C13960480}"/>
                  </a:ext>
                </a:extLst>
              </p:cNvPr>
              <p:cNvSpPr/>
              <p:nvPr/>
            </p:nvSpPr>
            <p:spPr>
              <a:xfrm>
                <a:off x="2601064" y="2617223"/>
                <a:ext cx="500760" cy="496388"/>
              </a:xfrm>
              <a:prstGeom prst="ellipse">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UTM Avo" panose="02040603050506020204" pitchFamily="18" charset="0"/>
                </a:endParaRPr>
              </a:p>
            </p:txBody>
          </p:sp>
          <p:sp>
            <p:nvSpPr>
              <p:cNvPr id="9" name="TextBox 8">
                <a:extLst>
                  <a:ext uri="{FF2B5EF4-FFF2-40B4-BE49-F238E27FC236}">
                    <a16:creationId xmlns:a16="http://schemas.microsoft.com/office/drawing/2014/main" id="{00D16521-5990-9E97-09E1-0071CA8CADD8}"/>
                  </a:ext>
                </a:extLst>
              </p:cNvPr>
              <p:cNvSpPr txBox="1"/>
              <p:nvPr/>
            </p:nvSpPr>
            <p:spPr>
              <a:xfrm>
                <a:off x="2659806" y="2596738"/>
                <a:ext cx="226440" cy="523220"/>
              </a:xfrm>
              <a:prstGeom prst="rect">
                <a:avLst/>
              </a:prstGeom>
              <a:noFill/>
            </p:spPr>
            <p:txBody>
              <a:bodyPr wrap="square" rtlCol="0">
                <a:spAutoFit/>
              </a:bodyPr>
              <a:lstStyle/>
              <a:p>
                <a:r>
                  <a:rPr lang="en-US" sz="2800" dirty="0">
                    <a:solidFill>
                      <a:schemeClr val="bg1"/>
                    </a:solidFill>
                    <a:latin typeface="UTM Avo" panose="02040603050506020204" pitchFamily="18" charset="0"/>
                    <a:ea typeface="Cambria" panose="02040503050406030204" pitchFamily="18" charset="0"/>
                  </a:rPr>
                  <a:t>2</a:t>
                </a:r>
              </a:p>
            </p:txBody>
          </p:sp>
        </p:grpSp>
        <p:sp>
          <p:nvSpPr>
            <p:cNvPr id="6" name="TextBox 5">
              <a:extLst>
                <a:ext uri="{FF2B5EF4-FFF2-40B4-BE49-F238E27FC236}">
                  <a16:creationId xmlns:a16="http://schemas.microsoft.com/office/drawing/2014/main" id="{B201F52E-2EDD-0857-9CE6-DDB7137926D8}"/>
                </a:ext>
              </a:extLst>
            </p:cNvPr>
            <p:cNvSpPr txBox="1"/>
            <p:nvPr/>
          </p:nvSpPr>
          <p:spPr>
            <a:xfrm>
              <a:off x="2974911" y="2926517"/>
              <a:ext cx="4610742" cy="523220"/>
            </a:xfrm>
            <a:prstGeom prst="rect">
              <a:avLst/>
            </a:prstGeom>
            <a:noFill/>
          </p:spPr>
          <p:txBody>
            <a:bodyPr wrap="square" rtlCol="0">
              <a:spAutoFit/>
            </a:bodyPr>
            <a:lstStyle/>
            <a:p>
              <a:pPr algn="just"/>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Chuẩn</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bị</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bài</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tiếp</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theo.</a:t>
              </a:r>
              <a:endParaRPr lang="en-US" sz="2800" dirty="0">
                <a:latin typeface="UTM Avo" panose="0204060305050602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CDBBC8E3-BFFF-A95A-2CED-CE363A0D99A4}"/>
              </a:ext>
            </a:extLst>
          </p:cNvPr>
          <p:cNvGrpSpPr/>
          <p:nvPr/>
        </p:nvGrpSpPr>
        <p:grpSpPr>
          <a:xfrm>
            <a:off x="894288" y="1932214"/>
            <a:ext cx="10029351" cy="1447747"/>
            <a:chOff x="701023" y="2526564"/>
            <a:chExt cx="9006457" cy="1447747"/>
          </a:xfrm>
        </p:grpSpPr>
        <p:grpSp>
          <p:nvGrpSpPr>
            <p:cNvPr id="11" name="Group 10">
              <a:extLst>
                <a:ext uri="{FF2B5EF4-FFF2-40B4-BE49-F238E27FC236}">
                  <a16:creationId xmlns:a16="http://schemas.microsoft.com/office/drawing/2014/main" id="{C252A83D-CF70-0827-A977-5DFB7842296D}"/>
                </a:ext>
              </a:extLst>
            </p:cNvPr>
            <p:cNvGrpSpPr/>
            <p:nvPr/>
          </p:nvGrpSpPr>
          <p:grpSpPr>
            <a:xfrm>
              <a:off x="701023" y="2526564"/>
              <a:ext cx="9006457" cy="1447747"/>
              <a:chOff x="701023" y="2526564"/>
              <a:chExt cx="9006457" cy="1447747"/>
            </a:xfrm>
          </p:grpSpPr>
          <p:sp>
            <p:nvSpPr>
              <p:cNvPr id="13" name="Rounded Rectangle 14">
                <a:extLst>
                  <a:ext uri="{FF2B5EF4-FFF2-40B4-BE49-F238E27FC236}">
                    <a16:creationId xmlns:a16="http://schemas.microsoft.com/office/drawing/2014/main" id="{1C24B3A7-AA81-DE85-F545-B96736D09F67}"/>
                  </a:ext>
                </a:extLst>
              </p:cNvPr>
              <p:cNvSpPr/>
              <p:nvPr/>
            </p:nvSpPr>
            <p:spPr>
              <a:xfrm>
                <a:off x="844713" y="2730137"/>
                <a:ext cx="8862767" cy="1244174"/>
              </a:xfrm>
              <a:prstGeom prst="roundRect">
                <a:avLst/>
              </a:prstGeom>
              <a:solidFill>
                <a:srgbClr val="FFF9F3"/>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UTM Avo" panose="02040603050506020204" pitchFamily="18" charset="0"/>
                </a:endParaRPr>
              </a:p>
            </p:txBody>
          </p:sp>
          <p:sp>
            <p:nvSpPr>
              <p:cNvPr id="14" name="Oval 13">
                <a:extLst>
                  <a:ext uri="{FF2B5EF4-FFF2-40B4-BE49-F238E27FC236}">
                    <a16:creationId xmlns:a16="http://schemas.microsoft.com/office/drawing/2014/main" id="{21A148EE-B6E0-355D-E80F-25011EA3E5C7}"/>
                  </a:ext>
                </a:extLst>
              </p:cNvPr>
              <p:cNvSpPr/>
              <p:nvPr/>
            </p:nvSpPr>
            <p:spPr>
              <a:xfrm>
                <a:off x="701023" y="2564272"/>
                <a:ext cx="449687" cy="485512"/>
              </a:xfrm>
              <a:prstGeom prst="ellipse">
                <a:avLst/>
              </a:prstGeom>
              <a:solidFill>
                <a:srgbClr val="FF0066"/>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UTM Avo" panose="02040603050506020204" pitchFamily="18" charset="0"/>
                </a:endParaRPr>
              </a:p>
            </p:txBody>
          </p:sp>
          <p:sp>
            <p:nvSpPr>
              <p:cNvPr id="15" name="TextBox 14">
                <a:extLst>
                  <a:ext uri="{FF2B5EF4-FFF2-40B4-BE49-F238E27FC236}">
                    <a16:creationId xmlns:a16="http://schemas.microsoft.com/office/drawing/2014/main" id="{725B76FC-526F-E6E1-A9E4-B00FBC33C3F3}"/>
                  </a:ext>
                </a:extLst>
              </p:cNvPr>
              <p:cNvSpPr txBox="1"/>
              <p:nvPr/>
            </p:nvSpPr>
            <p:spPr>
              <a:xfrm>
                <a:off x="731494" y="2526564"/>
                <a:ext cx="226440" cy="523220"/>
              </a:xfrm>
              <a:prstGeom prst="rect">
                <a:avLst/>
              </a:prstGeom>
              <a:noFill/>
            </p:spPr>
            <p:txBody>
              <a:bodyPr wrap="square" rtlCol="0">
                <a:spAutoFit/>
              </a:bodyPr>
              <a:lstStyle/>
              <a:p>
                <a:r>
                  <a:rPr lang="en-US" sz="2800" dirty="0">
                    <a:solidFill>
                      <a:schemeClr val="bg1"/>
                    </a:solidFill>
                    <a:latin typeface="UTM Avo" panose="02040603050506020204" pitchFamily="18" charset="0"/>
                    <a:ea typeface="Cambria" panose="02040503050406030204" pitchFamily="18" charset="0"/>
                  </a:rPr>
                  <a:t>1</a:t>
                </a:r>
              </a:p>
            </p:txBody>
          </p:sp>
        </p:grpSp>
        <p:sp>
          <p:nvSpPr>
            <p:cNvPr id="12" name="TextBox 11">
              <a:extLst>
                <a:ext uri="{FF2B5EF4-FFF2-40B4-BE49-F238E27FC236}">
                  <a16:creationId xmlns:a16="http://schemas.microsoft.com/office/drawing/2014/main" id="{97347564-2631-862D-3E01-25E60E30915E}"/>
                </a:ext>
              </a:extLst>
            </p:cNvPr>
            <p:cNvSpPr txBox="1"/>
            <p:nvPr/>
          </p:nvSpPr>
          <p:spPr>
            <a:xfrm>
              <a:off x="898059" y="2846428"/>
              <a:ext cx="8747615" cy="954107"/>
            </a:xfrm>
            <a:prstGeom prst="rect">
              <a:avLst/>
            </a:prstGeom>
            <a:noFill/>
          </p:spPr>
          <p:txBody>
            <a:bodyPr wrap="square" rtlCol="0">
              <a:spAutoFit/>
            </a:bodyPr>
            <a:lstStyle/>
            <a:p>
              <a:pPr algn="just"/>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Về</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nhà</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xem</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lại</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nội</a:t>
              </a:r>
              <a:r>
                <a:rPr lang="en-US" sz="2800" dirty="0">
                  <a:latin typeface="UTM Avo" panose="02040603050506020204" pitchFamily="18" charset="0"/>
                  <a:ea typeface="Cambria" panose="02040503050406030204" pitchFamily="18" charset="0"/>
                </a:rPr>
                <a:t> dung </a:t>
              </a:r>
              <a:r>
                <a:rPr lang="en-US" sz="2800" dirty="0" err="1">
                  <a:latin typeface="UTM Avo" panose="02040603050506020204" pitchFamily="18" charset="0"/>
                  <a:ea typeface="Cambria" panose="02040503050406030204" pitchFamily="18" charset="0"/>
                </a:rPr>
                <a:t>đã</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học</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và</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kể</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lại</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câu</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chuyện</a:t>
              </a:r>
              <a:r>
                <a:rPr lang="en-US" sz="2800" dirty="0">
                  <a:latin typeface="UTM Avo" panose="02040603050506020204" pitchFamily="18" charset="0"/>
                  <a:ea typeface="Cambria" panose="02040503050406030204" pitchFamily="18" charset="0"/>
                </a:rPr>
                <a:t> “</a:t>
              </a:r>
              <a:r>
                <a:rPr lang="vi-VN" sz="2800" dirty="0">
                  <a:latin typeface="UTM Avo" panose="02040603050506020204" pitchFamily="18" charset="0"/>
                  <a:ea typeface="Cambria" panose="02040503050406030204" pitchFamily="18" charset="0"/>
                </a:rPr>
                <a:t>Hàng xóm</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cho</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người</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thân</a:t>
              </a:r>
              <a:r>
                <a:rPr lang="en-US" sz="2800" dirty="0">
                  <a:latin typeface="UTM Avo" panose="02040603050506020204" pitchFamily="18" charset="0"/>
                  <a:ea typeface="Cambria" panose="02040503050406030204" pitchFamily="18" charset="0"/>
                </a:rPr>
                <a:t> </a:t>
              </a:r>
              <a:r>
                <a:rPr lang="en-US" sz="2800" dirty="0" err="1">
                  <a:latin typeface="UTM Avo" panose="02040603050506020204" pitchFamily="18" charset="0"/>
                  <a:ea typeface="Cambria" panose="02040503050406030204" pitchFamily="18" charset="0"/>
                </a:rPr>
                <a:t>nghe</a:t>
              </a:r>
              <a:r>
                <a:rPr lang="en-US" sz="2800" dirty="0">
                  <a:latin typeface="UTM Avo" panose="02040603050506020204" pitchFamily="18" charset="0"/>
                  <a:ea typeface="Cambria" panose="02040503050406030204" pitchFamily="18" charset="0"/>
                </a:rPr>
                <a:t>.</a:t>
              </a:r>
            </a:p>
          </p:txBody>
        </p:sp>
      </p:grpSp>
    </p:spTree>
    <p:extLst>
      <p:ext uri="{BB962C8B-B14F-4D97-AF65-F5344CB8AC3E}">
        <p14:creationId xmlns:p14="http://schemas.microsoft.com/office/powerpoint/2010/main" val="388839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CF6A55-4BBD-464B-E772-F594939323A0}"/>
              </a:ext>
            </a:extLst>
          </p:cNvPr>
          <p:cNvPicPr>
            <a:picLocks noChangeAspect="1"/>
          </p:cNvPicPr>
          <p:nvPr/>
        </p:nvPicPr>
        <p:blipFill>
          <a:blip r:embed="rId2"/>
          <a:stretch>
            <a:fillRect/>
          </a:stretch>
        </p:blipFill>
        <p:spPr>
          <a:xfrm>
            <a:off x="410051" y="282515"/>
            <a:ext cx="4435327" cy="1079519"/>
          </a:xfrm>
          <a:prstGeom prst="rect">
            <a:avLst/>
          </a:prstGeom>
        </p:spPr>
      </p:pic>
      <p:sp>
        <p:nvSpPr>
          <p:cNvPr id="3" name="TextBox 2">
            <a:extLst>
              <a:ext uri="{FF2B5EF4-FFF2-40B4-BE49-F238E27FC236}">
                <a16:creationId xmlns:a16="http://schemas.microsoft.com/office/drawing/2014/main" id="{B80E5599-4485-A80B-DB82-EC8C3FB26E98}"/>
              </a:ext>
            </a:extLst>
          </p:cNvPr>
          <p:cNvSpPr txBox="1"/>
          <p:nvPr/>
        </p:nvSpPr>
        <p:spPr>
          <a:xfrm>
            <a:off x="410051" y="1158191"/>
            <a:ext cx="4845378" cy="707886"/>
          </a:xfrm>
          <a:prstGeom prst="rect">
            <a:avLst/>
          </a:prstGeom>
          <a:noFill/>
        </p:spPr>
        <p:txBody>
          <a:bodyPr wrap="square" rtlCol="0">
            <a:spAutoFit/>
          </a:bodyPr>
          <a:lstStyle/>
          <a:p>
            <a:pPr algn="ctr"/>
            <a:r>
              <a:rPr lang="vi-VN" sz="4000" b="1" dirty="0">
                <a:solidFill>
                  <a:srgbClr val="FF0066"/>
                </a:solidFill>
                <a:latin typeface="UTM Avo" panose="02040603050506020204" pitchFamily="18" charset="0"/>
              </a:rPr>
              <a:t>Hàng xóm</a:t>
            </a:r>
            <a:endParaRPr lang="vi-VN" sz="4000" b="1" dirty="0">
              <a:solidFill>
                <a:srgbClr val="FF0066"/>
              </a:solidFill>
            </a:endParaRPr>
          </a:p>
        </p:txBody>
      </p:sp>
      <p:sp>
        <p:nvSpPr>
          <p:cNvPr id="4" name="TextBox 3">
            <a:extLst>
              <a:ext uri="{FF2B5EF4-FFF2-40B4-BE49-F238E27FC236}">
                <a16:creationId xmlns:a16="http://schemas.microsoft.com/office/drawing/2014/main" id="{4E112DB0-80B9-5AF8-B72E-07C12DDD18EA}"/>
              </a:ext>
            </a:extLst>
          </p:cNvPr>
          <p:cNvSpPr txBox="1"/>
          <p:nvPr/>
        </p:nvSpPr>
        <p:spPr>
          <a:xfrm>
            <a:off x="354295" y="1860726"/>
            <a:ext cx="5488943" cy="461665"/>
          </a:xfrm>
          <a:prstGeom prst="rect">
            <a:avLst/>
          </a:prstGeom>
          <a:noFill/>
        </p:spPr>
        <p:txBody>
          <a:bodyPr wrap="square" rtlCol="0">
            <a:spAutoFit/>
          </a:bodyPr>
          <a:lstStyle/>
          <a:p>
            <a:pPr algn="ctr"/>
            <a:r>
              <a:rPr lang="vi-VN" sz="2400" dirty="0">
                <a:latin typeface="UTM Avo" panose="02040603050506020204" pitchFamily="18" charset="0"/>
              </a:rPr>
              <a:t>Theo </a:t>
            </a:r>
            <a:r>
              <a:rPr lang="vi-VN" sz="2400" i="1" dirty="0">
                <a:latin typeface="UTM Avo" panose="02040603050506020204" pitchFamily="18" charset="0"/>
              </a:rPr>
              <a:t>365 truyện kể trước giờ đi ngủ</a:t>
            </a:r>
          </a:p>
        </p:txBody>
      </p:sp>
      <p:pic>
        <p:nvPicPr>
          <p:cNvPr id="6" name="Picture 5" descr="Cartoon of animals in bed&#10;&#10;AI-generated content may be incorrect.">
            <a:extLst>
              <a:ext uri="{FF2B5EF4-FFF2-40B4-BE49-F238E27FC236}">
                <a16:creationId xmlns:a16="http://schemas.microsoft.com/office/drawing/2014/main" id="{97A4EB17-C240-112D-2801-8817FA8FA36E}"/>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8969486" y="4260857"/>
            <a:ext cx="2830479" cy="2352835"/>
          </a:xfrm>
          <a:prstGeom prst="rect">
            <a:avLst/>
          </a:prstGeom>
        </p:spPr>
      </p:pic>
      <p:pic>
        <p:nvPicPr>
          <p:cNvPr id="8" name="Picture 7" descr="A cartoon of a kangaroo and three kangaroos&#10;&#10;AI-generated content may be incorrect.">
            <a:extLst>
              <a:ext uri="{FF2B5EF4-FFF2-40B4-BE49-F238E27FC236}">
                <a16:creationId xmlns:a16="http://schemas.microsoft.com/office/drawing/2014/main" id="{F95C6994-8625-5101-5469-0F1129ADD160}"/>
              </a:ext>
            </a:extLst>
          </p:cNvPr>
          <p:cNvPicPr>
            <a:picLocks noChangeAspect="1"/>
          </p:cNvPicPr>
          <p:nvPr/>
        </p:nvPicPr>
        <p:blipFill>
          <a:blip r:embed="rId5" cstate="hq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162628" y="4260858"/>
            <a:ext cx="2817239" cy="2352835"/>
          </a:xfrm>
          <a:prstGeom prst="rect">
            <a:avLst/>
          </a:prstGeom>
        </p:spPr>
      </p:pic>
      <p:pic>
        <p:nvPicPr>
          <p:cNvPr id="10" name="Picture 9" descr="A cartoon of a squirrel and a squirrel in bed&#10;&#10;AI-generated content may be incorrect.">
            <a:extLst>
              <a:ext uri="{FF2B5EF4-FFF2-40B4-BE49-F238E27FC236}">
                <a16:creationId xmlns:a16="http://schemas.microsoft.com/office/drawing/2014/main" id="{DDE3522A-6EAA-7F30-4D19-49C5D2BE7278}"/>
              </a:ext>
            </a:extLst>
          </p:cNvPr>
          <p:cNvPicPr>
            <a:picLocks noChangeAspect="1"/>
          </p:cNvPicPr>
          <p:nvPr/>
        </p:nvPicPr>
        <p:blipFill>
          <a:blip r:embed="rId7" cstate="hq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3291876" y="4275005"/>
            <a:ext cx="2804124" cy="2352835"/>
          </a:xfrm>
          <a:prstGeom prst="rect">
            <a:avLst/>
          </a:prstGeom>
        </p:spPr>
      </p:pic>
      <p:pic>
        <p:nvPicPr>
          <p:cNvPr id="12" name="Picture 11" descr="An elephant with tusks and tusks spouting water&#10;&#10;AI-generated content may be incorrect.">
            <a:extLst>
              <a:ext uri="{FF2B5EF4-FFF2-40B4-BE49-F238E27FC236}">
                <a16:creationId xmlns:a16="http://schemas.microsoft.com/office/drawing/2014/main" id="{21DE3A42-B10A-C322-CC07-212F59AE4F53}"/>
              </a:ext>
            </a:extLst>
          </p:cNvPr>
          <p:cNvPicPr>
            <a:picLocks noChangeAspect="1"/>
          </p:cNvPicPr>
          <p:nvPr/>
        </p:nvPicPr>
        <p:blipFill>
          <a:blip r:embed="rId9" cstate="hq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354295" y="4275005"/>
            <a:ext cx="2870953" cy="2352835"/>
          </a:xfrm>
          <a:prstGeom prst="rect">
            <a:avLst/>
          </a:prstGeom>
        </p:spPr>
      </p:pic>
      <p:pic>
        <p:nvPicPr>
          <p:cNvPr id="14" name="Picture 13" descr="A cartoon of a bird on a tree branch&#10;&#10;AI-generated content may be incorrect.">
            <a:extLst>
              <a:ext uri="{FF2B5EF4-FFF2-40B4-BE49-F238E27FC236}">
                <a16:creationId xmlns:a16="http://schemas.microsoft.com/office/drawing/2014/main" id="{4284A0E4-1563-DECC-2227-FE823A38B9AA}"/>
              </a:ext>
            </a:extLst>
          </p:cNvPr>
          <p:cNvPicPr>
            <a:picLocks noChangeAspect="1"/>
          </p:cNvPicPr>
          <p:nvPr/>
        </p:nvPicPr>
        <p:blipFill>
          <a:blip r:embed="rId11" cstate="hq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8931746" y="1420725"/>
            <a:ext cx="2868219" cy="2352835"/>
          </a:xfrm>
          <a:prstGeom prst="rect">
            <a:avLst/>
          </a:prstGeom>
        </p:spPr>
      </p:pic>
      <p:pic>
        <p:nvPicPr>
          <p:cNvPr id="16" name="Picture 15" descr="Cartoon of animals with a blanket&#10;&#10;AI-generated content may be incorrect.">
            <a:extLst>
              <a:ext uri="{FF2B5EF4-FFF2-40B4-BE49-F238E27FC236}">
                <a16:creationId xmlns:a16="http://schemas.microsoft.com/office/drawing/2014/main" id="{77765A62-6D4C-5583-7E42-140F687B0016}"/>
              </a:ext>
            </a:extLst>
          </p:cNvPr>
          <p:cNvPicPr>
            <a:picLocks noChangeAspect="1"/>
          </p:cNvPicPr>
          <p:nvPr/>
        </p:nvPicPr>
        <p:blipFill>
          <a:blip r:embed="rId13" cstate="hq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6114507" y="1420725"/>
            <a:ext cx="2817239" cy="2352835"/>
          </a:xfrm>
          <a:prstGeom prst="rect">
            <a:avLst/>
          </a:prstGeom>
        </p:spPr>
      </p:pic>
      <p:pic>
        <p:nvPicPr>
          <p:cNvPr id="17" name="Picture 16" descr="A cartoon of a teacher and a group of kids sitting at desks&#10;&#10;AI-generated content may be incorrect.">
            <a:extLst>
              <a:ext uri="{FF2B5EF4-FFF2-40B4-BE49-F238E27FC236}">
                <a16:creationId xmlns:a16="http://schemas.microsoft.com/office/drawing/2014/main" id="{30E39633-82E8-85AB-53EC-387A9150D8B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03813" y="2433901"/>
            <a:ext cx="3589905" cy="1917607"/>
          </a:xfrm>
          <a:prstGeom prst="rect">
            <a:avLst/>
          </a:prstGeom>
        </p:spPr>
      </p:pic>
    </p:spTree>
    <p:extLst>
      <p:ext uri="{BB962C8B-B14F-4D97-AF65-F5344CB8AC3E}">
        <p14:creationId xmlns:p14="http://schemas.microsoft.com/office/powerpoint/2010/main" val="27095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par>
                                <p:cTn id="29" presetID="53"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par>
                                <p:cTn id="34" presetID="53"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53" presetClass="entr" presetSubtype="16"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par>
                                <p:cTn id="49" presetID="53" presetClass="entr" presetSubtype="16"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A4CDF53-9C08-E1E3-4F05-F04BC8218D39}"/>
              </a:ext>
            </a:extLst>
          </p:cNvPr>
          <p:cNvPicPr>
            <a:picLocks noChangeAspect="1"/>
          </p:cNvPicPr>
          <p:nvPr/>
        </p:nvPicPr>
        <p:blipFill>
          <a:blip r:embed="rId3"/>
          <a:stretch>
            <a:fillRect/>
          </a:stretch>
        </p:blipFill>
        <p:spPr>
          <a:xfrm>
            <a:off x="410051" y="282515"/>
            <a:ext cx="4435327" cy="1079519"/>
          </a:xfrm>
          <a:prstGeom prst="rect">
            <a:avLst/>
          </a:prstGeom>
        </p:spPr>
      </p:pic>
      <p:pic>
        <p:nvPicPr>
          <p:cNvPr id="15" name="Picture 14" descr="Cartoon of animals in bed&#10;&#10;AI-generated content may be incorrect.">
            <a:extLst>
              <a:ext uri="{FF2B5EF4-FFF2-40B4-BE49-F238E27FC236}">
                <a16:creationId xmlns:a16="http://schemas.microsoft.com/office/drawing/2014/main" id="{FE6894C2-A901-054C-C73A-5A0132823040}"/>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9181782" y="4447146"/>
            <a:ext cx="2504134" cy="2081561"/>
          </a:xfrm>
          <a:prstGeom prst="rect">
            <a:avLst/>
          </a:prstGeom>
        </p:spPr>
      </p:pic>
      <p:pic>
        <p:nvPicPr>
          <p:cNvPr id="16" name="Picture 15" descr="A cartoon of a kangaroo and three kangaroos&#10;&#10;AI-generated content may be incorrect.">
            <a:extLst>
              <a:ext uri="{FF2B5EF4-FFF2-40B4-BE49-F238E27FC236}">
                <a16:creationId xmlns:a16="http://schemas.microsoft.com/office/drawing/2014/main" id="{42945BA4-4B1A-BAD8-C829-94FFDD606033}"/>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6641841" y="4447146"/>
            <a:ext cx="2492421" cy="2081561"/>
          </a:xfrm>
          <a:prstGeom prst="rect">
            <a:avLst/>
          </a:prstGeom>
        </p:spPr>
      </p:pic>
      <p:pic>
        <p:nvPicPr>
          <p:cNvPr id="17" name="Picture 16" descr="A cartoon of a squirrel and a squirrel in bed&#10;&#10;AI-generated content may be incorrect.">
            <a:extLst>
              <a:ext uri="{FF2B5EF4-FFF2-40B4-BE49-F238E27FC236}">
                <a16:creationId xmlns:a16="http://schemas.microsoft.com/office/drawing/2014/main" id="{7B21B6B1-6790-E115-7A40-7717E30D78E4}"/>
              </a:ext>
            </a:extLst>
          </p:cNvPr>
          <p:cNvPicPr>
            <a:picLocks noChangeAspect="1"/>
          </p:cNvPicPr>
          <p:nvPr/>
        </p:nvPicPr>
        <p:blipFill>
          <a:blip r:embed="rId8" cstate="hq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9238488" y="2412634"/>
            <a:ext cx="2480818" cy="2081561"/>
          </a:xfrm>
          <a:prstGeom prst="rect">
            <a:avLst/>
          </a:prstGeom>
        </p:spPr>
      </p:pic>
      <p:pic>
        <p:nvPicPr>
          <p:cNvPr id="18" name="Picture 17" descr="An elephant with tusks and tusks spouting water&#10;&#10;AI-generated content may be incorrect.">
            <a:extLst>
              <a:ext uri="{FF2B5EF4-FFF2-40B4-BE49-F238E27FC236}">
                <a16:creationId xmlns:a16="http://schemas.microsoft.com/office/drawing/2014/main" id="{66EAC7BC-048E-1947-CA63-BC8AF08BEA67}"/>
              </a:ext>
            </a:extLst>
          </p:cNvPr>
          <p:cNvPicPr>
            <a:picLocks noChangeAspect="1"/>
          </p:cNvPicPr>
          <p:nvPr/>
        </p:nvPicPr>
        <p:blipFill>
          <a:blip r:embed="rId10" cstate="hq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tretch>
            <a:fillRect/>
          </a:stretch>
        </p:blipFill>
        <p:spPr>
          <a:xfrm>
            <a:off x="6641841" y="2316756"/>
            <a:ext cx="2539941" cy="2081561"/>
          </a:xfrm>
          <a:prstGeom prst="rect">
            <a:avLst/>
          </a:prstGeom>
        </p:spPr>
      </p:pic>
      <p:pic>
        <p:nvPicPr>
          <p:cNvPr id="19" name="Picture 18" descr="A cartoon of a bird on a tree branch&#10;&#10;AI-generated content may be incorrect.">
            <a:extLst>
              <a:ext uri="{FF2B5EF4-FFF2-40B4-BE49-F238E27FC236}">
                <a16:creationId xmlns:a16="http://schemas.microsoft.com/office/drawing/2014/main" id="{778121FD-D9FE-CA0B-94CE-CD8EE8F9CF1C}"/>
              </a:ext>
            </a:extLst>
          </p:cNvPr>
          <p:cNvPicPr>
            <a:picLocks noChangeAspect="1"/>
          </p:cNvPicPr>
          <p:nvPr/>
        </p:nvPicPr>
        <p:blipFill>
          <a:blip r:embed="rId12" cstate="hqprint">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9181783" y="378122"/>
            <a:ext cx="2537523" cy="2081561"/>
          </a:xfrm>
          <a:prstGeom prst="rect">
            <a:avLst/>
          </a:prstGeom>
        </p:spPr>
      </p:pic>
      <p:pic>
        <p:nvPicPr>
          <p:cNvPr id="20" name="Picture 19" descr="Cartoon of animals with a blanket&#10;&#10;AI-generated content may be incorrect.">
            <a:extLst>
              <a:ext uri="{FF2B5EF4-FFF2-40B4-BE49-F238E27FC236}">
                <a16:creationId xmlns:a16="http://schemas.microsoft.com/office/drawing/2014/main" id="{B7079210-80FE-32DF-6E88-F6E1C0740E04}"/>
              </a:ext>
            </a:extLst>
          </p:cNvPr>
          <p:cNvPicPr>
            <a:picLocks noChangeAspect="1"/>
          </p:cNvPicPr>
          <p:nvPr/>
        </p:nvPicPr>
        <p:blipFill>
          <a:blip r:embed="rId14" cstate="hq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42104" y="282244"/>
            <a:ext cx="2492421" cy="2081561"/>
          </a:xfrm>
          <a:prstGeom prst="rect">
            <a:avLst/>
          </a:prstGeom>
        </p:spPr>
      </p:pic>
      <p:sp>
        <p:nvSpPr>
          <p:cNvPr id="21" name="Rounded Rectangle 9">
            <a:extLst>
              <a:ext uri="{FF2B5EF4-FFF2-40B4-BE49-F238E27FC236}">
                <a16:creationId xmlns:a16="http://schemas.microsoft.com/office/drawing/2014/main" id="{6D8C199B-0780-2145-3FA6-EEE4ED912214}"/>
              </a:ext>
            </a:extLst>
          </p:cNvPr>
          <p:cNvSpPr/>
          <p:nvPr/>
        </p:nvSpPr>
        <p:spPr>
          <a:xfrm>
            <a:off x="472694" y="1352696"/>
            <a:ext cx="5983862" cy="1390999"/>
          </a:xfrm>
          <a:prstGeom prst="roundRect">
            <a:avLst/>
          </a:prstGeom>
          <a:solidFill>
            <a:srgbClr val="FFFFA7"/>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UTM Avo" panose="02040603050506020204" pitchFamily="18" charset="0"/>
              </a:rPr>
              <a:t>Nói </a:t>
            </a:r>
            <a:r>
              <a:rPr lang="en-US" sz="2800" dirty="0" err="1">
                <a:solidFill>
                  <a:schemeClr val="tx1"/>
                </a:solidFill>
                <a:latin typeface="UTM Avo" panose="02040603050506020204" pitchFamily="18" charset="0"/>
              </a:rPr>
              <a:t>tên</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các</a:t>
            </a:r>
            <a:r>
              <a:rPr lang="en-US" sz="2800" dirty="0">
                <a:solidFill>
                  <a:schemeClr val="tx1"/>
                </a:solidFill>
                <a:latin typeface="UTM Avo" panose="02040603050506020204" pitchFamily="18" charset="0"/>
              </a:rPr>
              <a:t> </a:t>
            </a:r>
            <a:r>
              <a:rPr lang="vi-VN" sz="2800" dirty="0">
                <a:solidFill>
                  <a:schemeClr val="tx1"/>
                </a:solidFill>
                <a:latin typeface="UTM Avo" panose="02040603050506020204" pitchFamily="18" charset="0"/>
              </a:rPr>
              <a:t>nhân vật </a:t>
            </a:r>
            <a:r>
              <a:rPr lang="en-US" sz="2800" dirty="0" err="1">
                <a:solidFill>
                  <a:schemeClr val="tx1"/>
                </a:solidFill>
                <a:latin typeface="UTM Avo" panose="02040603050506020204" pitchFamily="18" charset="0"/>
              </a:rPr>
              <a:t>trong</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tranh</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và</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thử</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đoán</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nội</a:t>
            </a:r>
            <a:r>
              <a:rPr lang="en-US" sz="2800" dirty="0">
                <a:solidFill>
                  <a:schemeClr val="tx1"/>
                </a:solidFill>
                <a:latin typeface="UTM Avo" panose="02040603050506020204" pitchFamily="18" charset="0"/>
              </a:rPr>
              <a:t> dung </a:t>
            </a:r>
            <a:r>
              <a:rPr lang="en-US" sz="2800" dirty="0" err="1">
                <a:solidFill>
                  <a:schemeClr val="tx1"/>
                </a:solidFill>
                <a:latin typeface="UTM Avo" panose="02040603050506020204" pitchFamily="18" charset="0"/>
              </a:rPr>
              <a:t>câu</a:t>
            </a:r>
            <a:r>
              <a:rPr lang="en-US" sz="2800" dirty="0">
                <a:solidFill>
                  <a:schemeClr val="tx1"/>
                </a:solidFill>
                <a:latin typeface="UTM Avo" panose="02040603050506020204" pitchFamily="18" charset="0"/>
              </a:rPr>
              <a:t> </a:t>
            </a:r>
            <a:r>
              <a:rPr lang="en-US" sz="2800" dirty="0" err="1">
                <a:solidFill>
                  <a:schemeClr val="tx1"/>
                </a:solidFill>
                <a:latin typeface="UTM Avo" panose="02040603050506020204" pitchFamily="18" charset="0"/>
              </a:rPr>
              <a:t>chuyện</a:t>
            </a:r>
            <a:r>
              <a:rPr lang="vi-VN" sz="2800" dirty="0">
                <a:solidFill>
                  <a:schemeClr val="tx1"/>
                </a:solidFill>
                <a:latin typeface="UTM Avo" panose="02040603050506020204" pitchFamily="18" charset="0"/>
              </a:rPr>
              <a:t>.</a:t>
            </a:r>
            <a:endParaRPr lang="en-US" sz="2800" dirty="0">
              <a:solidFill>
                <a:schemeClr val="tx1"/>
              </a:solidFill>
              <a:latin typeface="UTM Avo" panose="02040603050506020204" pitchFamily="18" charset="0"/>
            </a:endParaRPr>
          </a:p>
        </p:txBody>
      </p:sp>
      <p:pic>
        <p:nvPicPr>
          <p:cNvPr id="22" name="Picture 21" descr="A group of kids reading books at a table&#10;&#10;AI-generated content may be incorrect.">
            <a:extLst>
              <a:ext uri="{FF2B5EF4-FFF2-40B4-BE49-F238E27FC236}">
                <a16:creationId xmlns:a16="http://schemas.microsoft.com/office/drawing/2014/main" id="{2DB95076-72D6-D6F7-5B0F-1927500AFE8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6099" y="3766797"/>
            <a:ext cx="4766716" cy="2853292"/>
          </a:xfrm>
          <a:prstGeom prst="rect">
            <a:avLst/>
          </a:prstGeom>
        </p:spPr>
      </p:pic>
    </p:spTree>
    <p:extLst>
      <p:ext uri="{BB962C8B-B14F-4D97-AF65-F5344CB8AC3E}">
        <p14:creationId xmlns:p14="http://schemas.microsoft.com/office/powerpoint/2010/main" val="127015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53"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par>
                                <p:cTn id="32" presetID="53"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par>
                                <p:cTn id="37" presetID="5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baby elephant&#10;&#10;AI-generated content may be incorrect.">
            <a:extLst>
              <a:ext uri="{FF2B5EF4-FFF2-40B4-BE49-F238E27FC236}">
                <a16:creationId xmlns:a16="http://schemas.microsoft.com/office/drawing/2014/main" id="{45DA3BE1-ECA7-78D3-3C07-D3BB20761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332" y="856785"/>
            <a:ext cx="6190785" cy="6190785"/>
          </a:xfrm>
          <a:prstGeom prst="rect">
            <a:avLst/>
          </a:prstGeom>
        </p:spPr>
      </p:pic>
      <p:sp>
        <p:nvSpPr>
          <p:cNvPr id="4" name="Thought Bubble: Cloud 3">
            <a:extLst>
              <a:ext uri="{FF2B5EF4-FFF2-40B4-BE49-F238E27FC236}">
                <a16:creationId xmlns:a16="http://schemas.microsoft.com/office/drawing/2014/main" id="{B58BFF38-5F85-D012-8789-F02C5ED68981}"/>
              </a:ext>
            </a:extLst>
          </p:cNvPr>
          <p:cNvSpPr/>
          <p:nvPr/>
        </p:nvSpPr>
        <p:spPr>
          <a:xfrm>
            <a:off x="224883" y="635620"/>
            <a:ext cx="5997497" cy="3520427"/>
          </a:xfrm>
          <a:custGeom>
            <a:avLst/>
            <a:gdLst>
              <a:gd name="connsiteX0" fmla="*/ 541440 w 5997497"/>
              <a:gd name="connsiteY0" fmla="*/ 1171030 h 3520427"/>
              <a:gd name="connsiteX1" fmla="*/ 780646 w 5997497"/>
              <a:gd name="connsiteY1" fmla="*/ 562860 h 3520427"/>
              <a:gd name="connsiteX2" fmla="*/ 1944327 w 5997497"/>
              <a:gd name="connsiteY2" fmla="*/ 423918 h 3520427"/>
              <a:gd name="connsiteX3" fmla="*/ 3117587 w 5997497"/>
              <a:gd name="connsiteY3" fmla="*/ 279678 h 3520427"/>
              <a:gd name="connsiteX4" fmla="*/ 3574758 w 5997497"/>
              <a:gd name="connsiteY4" fmla="*/ 16298 h 3520427"/>
              <a:gd name="connsiteX5" fmla="*/ 4141743 w 5997497"/>
              <a:gd name="connsiteY5" fmla="*/ 202180 h 3520427"/>
              <a:gd name="connsiteX6" fmla="*/ 4923361 w 5997497"/>
              <a:gd name="connsiteY6" fmla="*/ 56229 h 3520427"/>
              <a:gd name="connsiteX7" fmla="*/ 5319724 w 5997497"/>
              <a:gd name="connsiteY7" fmla="*/ 454395 h 3520427"/>
              <a:gd name="connsiteX8" fmla="*/ 5828400 w 5997497"/>
              <a:gd name="connsiteY8" fmla="*/ 840827 h 3520427"/>
              <a:gd name="connsiteX9" fmla="*/ 5805632 w 5997497"/>
              <a:gd name="connsiteY9" fmla="*/ 1259856 h 3520427"/>
              <a:gd name="connsiteX10" fmla="*/ 5971952 w 5997497"/>
              <a:gd name="connsiteY10" fmla="*/ 1900541 h 3520427"/>
              <a:gd name="connsiteX11" fmla="*/ 5192832 w 5997497"/>
              <a:gd name="connsiteY11" fmla="*/ 2461365 h 3520427"/>
              <a:gd name="connsiteX12" fmla="*/ 4913921 w 5997497"/>
              <a:gd name="connsiteY12" fmla="*/ 2941919 h 3520427"/>
              <a:gd name="connsiteX13" fmla="*/ 3964317 w 5997497"/>
              <a:gd name="connsiteY13" fmla="*/ 3000104 h 3520427"/>
              <a:gd name="connsiteX14" fmla="*/ 3285712 w 5997497"/>
              <a:gd name="connsiteY14" fmla="*/ 3512766 h 3520427"/>
              <a:gd name="connsiteX15" fmla="*/ 2287934 w 5997497"/>
              <a:gd name="connsiteY15" fmla="*/ 3199839 h 3520427"/>
              <a:gd name="connsiteX16" fmla="*/ 805774 w 5997497"/>
              <a:gd name="connsiteY16" fmla="*/ 2890661 h 3520427"/>
              <a:gd name="connsiteX17" fmla="*/ 154102 w 5997497"/>
              <a:gd name="connsiteY17" fmla="*/ 2546605 h 3520427"/>
              <a:gd name="connsiteX18" fmla="*/ 293349 w 5997497"/>
              <a:gd name="connsiteY18" fmla="*/ 2082185 h 3520427"/>
              <a:gd name="connsiteX19" fmla="*/ -695 w 5997497"/>
              <a:gd name="connsiteY19" fmla="*/ 1605705 h 3520427"/>
              <a:gd name="connsiteX20" fmla="*/ 536303 w 5997497"/>
              <a:gd name="connsiteY20" fmla="*/ 1182195 h 3520427"/>
              <a:gd name="connsiteX21" fmla="*/ 541440 w 5997497"/>
              <a:gd name="connsiteY21" fmla="*/ 1171030 h 3520427"/>
              <a:gd name="connsiteX0" fmla="*/ 5765844 w 5997497"/>
              <a:gd name="connsiteY0" fmla="*/ 3217846 h 3520427"/>
              <a:gd name="connsiteX1" fmla="*/ 5668054 w 5997497"/>
              <a:gd name="connsiteY1" fmla="*/ 3315636 h 3520427"/>
              <a:gd name="connsiteX2" fmla="*/ 5570264 w 5997497"/>
              <a:gd name="connsiteY2" fmla="*/ 3217846 h 3520427"/>
              <a:gd name="connsiteX3" fmla="*/ 5668054 w 5997497"/>
              <a:gd name="connsiteY3" fmla="*/ 3120056 h 3520427"/>
              <a:gd name="connsiteX4" fmla="*/ 5765844 w 5997497"/>
              <a:gd name="connsiteY4" fmla="*/ 3217846 h 3520427"/>
              <a:gd name="connsiteX0" fmla="*/ 5762939 w 5997497"/>
              <a:gd name="connsiteY0" fmla="*/ 3162859 h 3520427"/>
              <a:gd name="connsiteX1" fmla="*/ 5567360 w 5997497"/>
              <a:gd name="connsiteY1" fmla="*/ 3358438 h 3520427"/>
              <a:gd name="connsiteX2" fmla="*/ 5371781 w 5997497"/>
              <a:gd name="connsiteY2" fmla="*/ 3162859 h 3520427"/>
              <a:gd name="connsiteX3" fmla="*/ 5567360 w 5997497"/>
              <a:gd name="connsiteY3" fmla="*/ 2967280 h 3520427"/>
              <a:gd name="connsiteX4" fmla="*/ 5762939 w 5997497"/>
              <a:gd name="connsiteY4" fmla="*/ 3162859 h 3520427"/>
              <a:gd name="connsiteX0" fmla="*/ 5588379 w 5997497"/>
              <a:gd name="connsiteY0" fmla="*/ 3014137 h 3520427"/>
              <a:gd name="connsiteX1" fmla="*/ 5295010 w 5997497"/>
              <a:gd name="connsiteY1" fmla="*/ 3307506 h 3520427"/>
              <a:gd name="connsiteX2" fmla="*/ 5001641 w 5997497"/>
              <a:gd name="connsiteY2" fmla="*/ 3014137 h 3520427"/>
              <a:gd name="connsiteX3" fmla="*/ 5295010 w 5997497"/>
              <a:gd name="connsiteY3" fmla="*/ 2720768 h 3520427"/>
              <a:gd name="connsiteX4" fmla="*/ 5588379 w 5997497"/>
              <a:gd name="connsiteY4" fmla="*/ 3014137 h 3520427"/>
              <a:gd name="connsiteX0" fmla="*/ 651533 w 5997497"/>
              <a:gd name="connsiteY0" fmla="*/ 2133199 h 3520427"/>
              <a:gd name="connsiteX1" fmla="*/ 299874 w 5997497"/>
              <a:gd name="connsiteY1" fmla="*/ 2068250 h 3520427"/>
              <a:gd name="connsiteX2" fmla="*/ 961820 w 5997497"/>
              <a:gd name="connsiteY2" fmla="*/ 2843967 h 3520427"/>
              <a:gd name="connsiteX3" fmla="*/ 807996 w 5997497"/>
              <a:gd name="connsiteY3" fmla="*/ 2875015 h 3520427"/>
              <a:gd name="connsiteX4" fmla="*/ 2287656 w 5997497"/>
              <a:gd name="connsiteY4" fmla="*/ 3185497 h 3520427"/>
              <a:gd name="connsiteX5" fmla="*/ 2194917 w 5997497"/>
              <a:gd name="connsiteY5" fmla="*/ 3043702 h 3520427"/>
              <a:gd name="connsiteX6" fmla="*/ 4002079 w 5997497"/>
              <a:gd name="connsiteY6" fmla="*/ 2831906 h 3520427"/>
              <a:gd name="connsiteX7" fmla="*/ 3965011 w 5997497"/>
              <a:gd name="connsiteY7" fmla="*/ 2987473 h 3520427"/>
              <a:gd name="connsiteX8" fmla="*/ 4738161 w 5997497"/>
              <a:gd name="connsiteY8" fmla="*/ 1870552 h 3520427"/>
              <a:gd name="connsiteX9" fmla="*/ 5189500 w 5997497"/>
              <a:gd name="connsiteY9" fmla="*/ 2452075 h 3520427"/>
              <a:gd name="connsiteX10" fmla="*/ 5802856 w 5997497"/>
              <a:gd name="connsiteY10" fmla="*/ 1251218 h 3520427"/>
              <a:gd name="connsiteX11" fmla="*/ 5601828 w 5997497"/>
              <a:gd name="connsiteY11" fmla="*/ 1469289 h 3520427"/>
              <a:gd name="connsiteX12" fmla="*/ 5320557 w 5997497"/>
              <a:gd name="connsiteY12" fmla="*/ 442172 h 3520427"/>
              <a:gd name="connsiteX13" fmla="*/ 5331108 w 5997497"/>
              <a:gd name="connsiteY13" fmla="*/ 545177 h 3520427"/>
              <a:gd name="connsiteX14" fmla="*/ 4036926 w 5997497"/>
              <a:gd name="connsiteY14" fmla="*/ 322053 h 3520427"/>
              <a:gd name="connsiteX15" fmla="*/ 4139938 w 5997497"/>
              <a:gd name="connsiteY15" fmla="*/ 190689 h 3520427"/>
              <a:gd name="connsiteX16" fmla="*/ 3073856 w 5997497"/>
              <a:gd name="connsiteY16" fmla="*/ 384639 h 3520427"/>
              <a:gd name="connsiteX17" fmla="*/ 3123696 w 5997497"/>
              <a:gd name="connsiteY17" fmla="*/ 271366 h 3520427"/>
              <a:gd name="connsiteX18" fmla="*/ 1943633 w 5997497"/>
              <a:gd name="connsiteY18" fmla="*/ 423103 h 3520427"/>
              <a:gd name="connsiteX19" fmla="*/ 2124113 w 5997497"/>
              <a:gd name="connsiteY19" fmla="*/ 532953 h 3520427"/>
              <a:gd name="connsiteX20" fmla="*/ 572955 w 5997497"/>
              <a:gd name="connsiteY20" fmla="*/ 1286667 h 3520427"/>
              <a:gd name="connsiteX21" fmla="*/ 541440 w 5997497"/>
              <a:gd name="connsiteY21" fmla="*/ 1171030 h 35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97497" h="3520427" fill="none" extrusionOk="0">
                <a:moveTo>
                  <a:pt x="541440" y="1171030"/>
                </a:moveTo>
                <a:cubicBezTo>
                  <a:pt x="480861" y="946915"/>
                  <a:pt x="593525" y="672670"/>
                  <a:pt x="780646" y="562860"/>
                </a:cubicBezTo>
                <a:cubicBezTo>
                  <a:pt x="1072011" y="389162"/>
                  <a:pt x="1584945" y="165512"/>
                  <a:pt x="1944327" y="423918"/>
                </a:cubicBezTo>
                <a:cubicBezTo>
                  <a:pt x="2158268" y="91188"/>
                  <a:pt x="2806919" y="84162"/>
                  <a:pt x="3117587" y="279678"/>
                </a:cubicBezTo>
                <a:cubicBezTo>
                  <a:pt x="3212918" y="113238"/>
                  <a:pt x="3412595" y="42364"/>
                  <a:pt x="3574758" y="16298"/>
                </a:cubicBezTo>
                <a:cubicBezTo>
                  <a:pt x="3761428" y="-17977"/>
                  <a:pt x="4052300" y="60265"/>
                  <a:pt x="4141743" y="202180"/>
                </a:cubicBezTo>
                <a:cubicBezTo>
                  <a:pt x="4288802" y="74982"/>
                  <a:pt x="4653152" y="1968"/>
                  <a:pt x="4923361" y="56229"/>
                </a:cubicBezTo>
                <a:cubicBezTo>
                  <a:pt x="5142709" y="133205"/>
                  <a:pt x="5276580" y="250374"/>
                  <a:pt x="5319724" y="454395"/>
                </a:cubicBezTo>
                <a:cubicBezTo>
                  <a:pt x="5581637" y="505932"/>
                  <a:pt x="5739200" y="647518"/>
                  <a:pt x="5828400" y="840827"/>
                </a:cubicBezTo>
                <a:cubicBezTo>
                  <a:pt x="5881811" y="973354"/>
                  <a:pt x="5884130" y="1111277"/>
                  <a:pt x="5805632" y="1259856"/>
                </a:cubicBezTo>
                <a:cubicBezTo>
                  <a:pt x="5967129" y="1440724"/>
                  <a:pt x="6056669" y="1676961"/>
                  <a:pt x="5971952" y="1900541"/>
                </a:cubicBezTo>
                <a:cubicBezTo>
                  <a:pt x="5866527" y="2213135"/>
                  <a:pt x="5478850" y="2403081"/>
                  <a:pt x="5192832" y="2461365"/>
                </a:cubicBezTo>
                <a:cubicBezTo>
                  <a:pt x="5216442" y="2686485"/>
                  <a:pt x="5095793" y="2800053"/>
                  <a:pt x="4913921" y="2941919"/>
                </a:cubicBezTo>
                <a:cubicBezTo>
                  <a:pt x="4669043" y="3062712"/>
                  <a:pt x="4226269" y="3148804"/>
                  <a:pt x="3964317" y="3000104"/>
                </a:cubicBezTo>
                <a:cubicBezTo>
                  <a:pt x="3836874" y="3237894"/>
                  <a:pt x="3643881" y="3448246"/>
                  <a:pt x="3285712" y="3512766"/>
                </a:cubicBezTo>
                <a:cubicBezTo>
                  <a:pt x="2936117" y="3552705"/>
                  <a:pt x="2538796" y="3424929"/>
                  <a:pt x="2287934" y="3199839"/>
                </a:cubicBezTo>
                <a:cubicBezTo>
                  <a:pt x="1687826" y="3459222"/>
                  <a:pt x="1076929" y="3333070"/>
                  <a:pt x="805774" y="2890661"/>
                </a:cubicBezTo>
                <a:cubicBezTo>
                  <a:pt x="492614" y="2924938"/>
                  <a:pt x="256188" y="2766231"/>
                  <a:pt x="154102" y="2546605"/>
                </a:cubicBezTo>
                <a:cubicBezTo>
                  <a:pt x="75723" y="2416309"/>
                  <a:pt x="139969" y="2241034"/>
                  <a:pt x="293349" y="2082185"/>
                </a:cubicBezTo>
                <a:cubicBezTo>
                  <a:pt x="106580" y="1988625"/>
                  <a:pt x="-17053" y="1799834"/>
                  <a:pt x="-695" y="1605705"/>
                </a:cubicBezTo>
                <a:cubicBezTo>
                  <a:pt x="77795" y="1354622"/>
                  <a:pt x="313511" y="1221460"/>
                  <a:pt x="536303" y="1182195"/>
                </a:cubicBezTo>
                <a:cubicBezTo>
                  <a:pt x="538574" y="1178299"/>
                  <a:pt x="539681" y="1174637"/>
                  <a:pt x="541440" y="1171030"/>
                </a:cubicBezTo>
                <a:close/>
              </a:path>
              <a:path w="5997497" h="3520427" fill="none" extrusionOk="0">
                <a:moveTo>
                  <a:pt x="5765844" y="3217846"/>
                </a:moveTo>
                <a:cubicBezTo>
                  <a:pt x="5772265" y="3270137"/>
                  <a:pt x="5726018" y="3314763"/>
                  <a:pt x="5668054" y="3315636"/>
                </a:cubicBezTo>
                <a:cubicBezTo>
                  <a:pt x="5625326" y="3316459"/>
                  <a:pt x="5570242" y="3268692"/>
                  <a:pt x="5570264" y="3217846"/>
                </a:cubicBezTo>
                <a:cubicBezTo>
                  <a:pt x="5574586" y="3156108"/>
                  <a:pt x="5606583" y="3122714"/>
                  <a:pt x="5668054" y="3120056"/>
                </a:cubicBezTo>
                <a:cubicBezTo>
                  <a:pt x="5724376" y="3115810"/>
                  <a:pt x="5770553" y="3168934"/>
                  <a:pt x="5765844" y="3217846"/>
                </a:cubicBezTo>
                <a:close/>
              </a:path>
              <a:path w="5997497" h="3520427" fill="none" extrusionOk="0">
                <a:moveTo>
                  <a:pt x="5762939" y="3162859"/>
                </a:moveTo>
                <a:cubicBezTo>
                  <a:pt x="5768164" y="3281446"/>
                  <a:pt x="5676525" y="3380216"/>
                  <a:pt x="5567360" y="3358438"/>
                </a:cubicBezTo>
                <a:cubicBezTo>
                  <a:pt x="5464564" y="3351500"/>
                  <a:pt x="5364093" y="3278438"/>
                  <a:pt x="5371781" y="3162859"/>
                </a:cubicBezTo>
                <a:cubicBezTo>
                  <a:pt x="5393691" y="3039151"/>
                  <a:pt x="5461719" y="2982087"/>
                  <a:pt x="5567360" y="2967280"/>
                </a:cubicBezTo>
                <a:cubicBezTo>
                  <a:pt x="5686283" y="2977765"/>
                  <a:pt x="5762936" y="3064655"/>
                  <a:pt x="5762939" y="3162859"/>
                </a:cubicBezTo>
                <a:close/>
              </a:path>
              <a:path w="5997497" h="3520427" fill="none" extrusionOk="0">
                <a:moveTo>
                  <a:pt x="5588379" y="3014137"/>
                </a:moveTo>
                <a:cubicBezTo>
                  <a:pt x="5589446" y="3198538"/>
                  <a:pt x="5445651" y="3307707"/>
                  <a:pt x="5295010" y="3307506"/>
                </a:cubicBezTo>
                <a:cubicBezTo>
                  <a:pt x="5141876" y="3294903"/>
                  <a:pt x="5005698" y="3180430"/>
                  <a:pt x="5001641" y="3014137"/>
                </a:cubicBezTo>
                <a:cubicBezTo>
                  <a:pt x="5005412" y="2888842"/>
                  <a:pt x="5130821" y="2717124"/>
                  <a:pt x="5295010" y="2720768"/>
                </a:cubicBezTo>
                <a:cubicBezTo>
                  <a:pt x="5453539" y="2731456"/>
                  <a:pt x="5574414" y="2858896"/>
                  <a:pt x="5588379" y="3014137"/>
                </a:cubicBezTo>
                <a:close/>
              </a:path>
              <a:path w="5997497" h="3520427" fill="none" extrusionOk="0">
                <a:moveTo>
                  <a:pt x="651533" y="2133199"/>
                </a:moveTo>
                <a:cubicBezTo>
                  <a:pt x="509430" y="2137695"/>
                  <a:pt x="409088" y="2112382"/>
                  <a:pt x="299874" y="2068250"/>
                </a:cubicBezTo>
                <a:moveTo>
                  <a:pt x="961820" y="2843967"/>
                </a:moveTo>
                <a:cubicBezTo>
                  <a:pt x="906891" y="2868762"/>
                  <a:pt x="861468" y="2874589"/>
                  <a:pt x="807996" y="2875015"/>
                </a:cubicBezTo>
                <a:moveTo>
                  <a:pt x="2287656" y="3185497"/>
                </a:moveTo>
                <a:cubicBezTo>
                  <a:pt x="2258322" y="3145636"/>
                  <a:pt x="2232444" y="3092099"/>
                  <a:pt x="2194917" y="3043702"/>
                </a:cubicBezTo>
                <a:moveTo>
                  <a:pt x="4002079" y="2831906"/>
                </a:moveTo>
                <a:cubicBezTo>
                  <a:pt x="3994819" y="2872638"/>
                  <a:pt x="3991626" y="2943019"/>
                  <a:pt x="3965011" y="2987473"/>
                </a:cubicBezTo>
                <a:moveTo>
                  <a:pt x="4738161" y="1870552"/>
                </a:moveTo>
                <a:cubicBezTo>
                  <a:pt x="5045436" y="1961564"/>
                  <a:pt x="5214713" y="2214790"/>
                  <a:pt x="5189500" y="2452075"/>
                </a:cubicBezTo>
                <a:moveTo>
                  <a:pt x="5802856" y="1251218"/>
                </a:moveTo>
                <a:cubicBezTo>
                  <a:pt x="5749556" y="1336848"/>
                  <a:pt x="5696131" y="1396877"/>
                  <a:pt x="5601828" y="1469289"/>
                </a:cubicBezTo>
                <a:moveTo>
                  <a:pt x="5320557" y="442172"/>
                </a:moveTo>
                <a:cubicBezTo>
                  <a:pt x="5326267" y="478201"/>
                  <a:pt x="5334432" y="506533"/>
                  <a:pt x="5331108" y="545177"/>
                </a:cubicBezTo>
                <a:moveTo>
                  <a:pt x="4036926" y="322053"/>
                </a:moveTo>
                <a:cubicBezTo>
                  <a:pt x="4064565" y="277683"/>
                  <a:pt x="4086436" y="225465"/>
                  <a:pt x="4139938" y="190689"/>
                </a:cubicBezTo>
                <a:moveTo>
                  <a:pt x="3073856" y="384639"/>
                </a:moveTo>
                <a:cubicBezTo>
                  <a:pt x="3079677" y="343256"/>
                  <a:pt x="3098946" y="313782"/>
                  <a:pt x="3123696" y="271366"/>
                </a:cubicBezTo>
                <a:moveTo>
                  <a:pt x="1943633" y="423103"/>
                </a:moveTo>
                <a:cubicBezTo>
                  <a:pt x="2022456" y="463582"/>
                  <a:pt x="2081104" y="498518"/>
                  <a:pt x="2124113" y="532953"/>
                </a:cubicBezTo>
                <a:moveTo>
                  <a:pt x="572955" y="1286667"/>
                </a:moveTo>
                <a:cubicBezTo>
                  <a:pt x="558649" y="1247097"/>
                  <a:pt x="547266" y="1211566"/>
                  <a:pt x="541440" y="1171030"/>
                </a:cubicBezTo>
              </a:path>
              <a:path w="5997497" h="3520427" stroke="0" extrusionOk="0">
                <a:moveTo>
                  <a:pt x="541440" y="1171030"/>
                </a:moveTo>
                <a:cubicBezTo>
                  <a:pt x="456428" y="937429"/>
                  <a:pt x="584948" y="717940"/>
                  <a:pt x="780646" y="562860"/>
                </a:cubicBezTo>
                <a:cubicBezTo>
                  <a:pt x="1158592" y="283114"/>
                  <a:pt x="1496779" y="245239"/>
                  <a:pt x="1944327" y="423918"/>
                </a:cubicBezTo>
                <a:cubicBezTo>
                  <a:pt x="2163541" y="41765"/>
                  <a:pt x="2809419" y="21002"/>
                  <a:pt x="3117587" y="279678"/>
                </a:cubicBezTo>
                <a:cubicBezTo>
                  <a:pt x="3198109" y="125854"/>
                  <a:pt x="3386811" y="71728"/>
                  <a:pt x="3574758" y="16298"/>
                </a:cubicBezTo>
                <a:cubicBezTo>
                  <a:pt x="3794475" y="-15550"/>
                  <a:pt x="3964382" y="57480"/>
                  <a:pt x="4141743" y="202180"/>
                </a:cubicBezTo>
                <a:cubicBezTo>
                  <a:pt x="4393304" y="32995"/>
                  <a:pt x="4623275" y="-49906"/>
                  <a:pt x="4923361" y="56229"/>
                </a:cubicBezTo>
                <a:cubicBezTo>
                  <a:pt x="5140164" y="114312"/>
                  <a:pt x="5278856" y="298127"/>
                  <a:pt x="5319724" y="454395"/>
                </a:cubicBezTo>
                <a:cubicBezTo>
                  <a:pt x="5589085" y="508497"/>
                  <a:pt x="5761795" y="655724"/>
                  <a:pt x="5828400" y="840827"/>
                </a:cubicBezTo>
                <a:cubicBezTo>
                  <a:pt x="5895031" y="958664"/>
                  <a:pt x="5904252" y="1147208"/>
                  <a:pt x="5805632" y="1259856"/>
                </a:cubicBezTo>
                <a:cubicBezTo>
                  <a:pt x="5964784" y="1474854"/>
                  <a:pt x="6037938" y="1646152"/>
                  <a:pt x="5971952" y="1900541"/>
                </a:cubicBezTo>
                <a:cubicBezTo>
                  <a:pt x="5938964" y="2235456"/>
                  <a:pt x="5503625" y="2446574"/>
                  <a:pt x="5192832" y="2461365"/>
                </a:cubicBezTo>
                <a:cubicBezTo>
                  <a:pt x="5190582" y="2657506"/>
                  <a:pt x="5080782" y="2818720"/>
                  <a:pt x="4913921" y="2941919"/>
                </a:cubicBezTo>
                <a:cubicBezTo>
                  <a:pt x="4634048" y="3047805"/>
                  <a:pt x="4283498" y="3172358"/>
                  <a:pt x="3964317" y="3000104"/>
                </a:cubicBezTo>
                <a:cubicBezTo>
                  <a:pt x="3808262" y="3243937"/>
                  <a:pt x="3553818" y="3506801"/>
                  <a:pt x="3285712" y="3512766"/>
                </a:cubicBezTo>
                <a:cubicBezTo>
                  <a:pt x="2898185" y="3574883"/>
                  <a:pt x="2515523" y="3412450"/>
                  <a:pt x="2287934" y="3199839"/>
                </a:cubicBezTo>
                <a:cubicBezTo>
                  <a:pt x="1872359" y="3522663"/>
                  <a:pt x="1056553" y="3284210"/>
                  <a:pt x="805774" y="2890661"/>
                </a:cubicBezTo>
                <a:cubicBezTo>
                  <a:pt x="517898" y="2914023"/>
                  <a:pt x="234267" y="2779721"/>
                  <a:pt x="154102" y="2546605"/>
                </a:cubicBezTo>
                <a:cubicBezTo>
                  <a:pt x="98594" y="2378040"/>
                  <a:pt x="141602" y="2195279"/>
                  <a:pt x="293349" y="2082185"/>
                </a:cubicBezTo>
                <a:cubicBezTo>
                  <a:pt x="89169" y="2001007"/>
                  <a:pt x="-27249" y="1808112"/>
                  <a:pt x="-695" y="1605705"/>
                </a:cubicBezTo>
                <a:cubicBezTo>
                  <a:pt x="36817" y="1386722"/>
                  <a:pt x="196267" y="1185436"/>
                  <a:pt x="536303" y="1182195"/>
                </a:cubicBezTo>
                <a:cubicBezTo>
                  <a:pt x="538130" y="1179004"/>
                  <a:pt x="539216" y="1175558"/>
                  <a:pt x="541440" y="1171030"/>
                </a:cubicBezTo>
                <a:close/>
              </a:path>
              <a:path w="5997497" h="3520427" stroke="0" extrusionOk="0">
                <a:moveTo>
                  <a:pt x="5765844" y="3217846"/>
                </a:moveTo>
                <a:cubicBezTo>
                  <a:pt x="5764696" y="3277256"/>
                  <a:pt x="5717362" y="3315085"/>
                  <a:pt x="5668054" y="3315636"/>
                </a:cubicBezTo>
                <a:cubicBezTo>
                  <a:pt x="5612126" y="3310599"/>
                  <a:pt x="5573508" y="3274346"/>
                  <a:pt x="5570264" y="3217846"/>
                </a:cubicBezTo>
                <a:cubicBezTo>
                  <a:pt x="5571732" y="3164601"/>
                  <a:pt x="5611888" y="3120341"/>
                  <a:pt x="5668054" y="3120056"/>
                </a:cubicBezTo>
                <a:cubicBezTo>
                  <a:pt x="5719947" y="3124304"/>
                  <a:pt x="5765170" y="3156765"/>
                  <a:pt x="5765844" y="3217846"/>
                </a:cubicBezTo>
                <a:close/>
              </a:path>
              <a:path w="5997497" h="3520427" stroke="0" extrusionOk="0">
                <a:moveTo>
                  <a:pt x="5762939" y="3162859"/>
                </a:moveTo>
                <a:cubicBezTo>
                  <a:pt x="5757816" y="3273319"/>
                  <a:pt x="5665739" y="3358673"/>
                  <a:pt x="5567360" y="3358438"/>
                </a:cubicBezTo>
                <a:cubicBezTo>
                  <a:pt x="5447036" y="3338538"/>
                  <a:pt x="5357212" y="3286476"/>
                  <a:pt x="5371781" y="3162859"/>
                </a:cubicBezTo>
                <a:cubicBezTo>
                  <a:pt x="5385410" y="3036146"/>
                  <a:pt x="5466836" y="2958319"/>
                  <a:pt x="5567360" y="2967280"/>
                </a:cubicBezTo>
                <a:cubicBezTo>
                  <a:pt x="5670052" y="2979275"/>
                  <a:pt x="5756201" y="3056648"/>
                  <a:pt x="5762939" y="3162859"/>
                </a:cubicBezTo>
                <a:close/>
              </a:path>
              <a:path w="5997497" h="3520427" stroke="0" extrusionOk="0">
                <a:moveTo>
                  <a:pt x="5588379" y="3014137"/>
                </a:moveTo>
                <a:cubicBezTo>
                  <a:pt x="5581355" y="3150453"/>
                  <a:pt x="5452938" y="3314054"/>
                  <a:pt x="5295010" y="3307506"/>
                </a:cubicBezTo>
                <a:cubicBezTo>
                  <a:pt x="5113528" y="3313046"/>
                  <a:pt x="5006482" y="3145833"/>
                  <a:pt x="5001641" y="3014137"/>
                </a:cubicBezTo>
                <a:cubicBezTo>
                  <a:pt x="4998510" y="2849309"/>
                  <a:pt x="5127809" y="2702431"/>
                  <a:pt x="5295010" y="2720768"/>
                </a:cubicBezTo>
                <a:cubicBezTo>
                  <a:pt x="5434320" y="2746832"/>
                  <a:pt x="5593299" y="2855666"/>
                  <a:pt x="5588379" y="3014137"/>
                </a:cubicBezTo>
                <a:close/>
              </a:path>
              <a:path w="5997497" h="3520427" fill="none" stroke="0" extrusionOk="0">
                <a:moveTo>
                  <a:pt x="651533" y="2133199"/>
                </a:moveTo>
                <a:cubicBezTo>
                  <a:pt x="527920" y="2137402"/>
                  <a:pt x="385347" y="2134754"/>
                  <a:pt x="299874" y="2068250"/>
                </a:cubicBezTo>
                <a:moveTo>
                  <a:pt x="961820" y="2843967"/>
                </a:moveTo>
                <a:cubicBezTo>
                  <a:pt x="907966" y="2872075"/>
                  <a:pt x="859980" y="2871213"/>
                  <a:pt x="807996" y="2875015"/>
                </a:cubicBezTo>
                <a:moveTo>
                  <a:pt x="2287656" y="3185497"/>
                </a:moveTo>
                <a:cubicBezTo>
                  <a:pt x="2241918" y="3139799"/>
                  <a:pt x="2212961" y="3087057"/>
                  <a:pt x="2194917" y="3043702"/>
                </a:cubicBezTo>
                <a:moveTo>
                  <a:pt x="4002079" y="2831906"/>
                </a:moveTo>
                <a:cubicBezTo>
                  <a:pt x="3991637" y="2887064"/>
                  <a:pt x="3983404" y="2935308"/>
                  <a:pt x="3965011" y="2987473"/>
                </a:cubicBezTo>
                <a:moveTo>
                  <a:pt x="4738161" y="1870552"/>
                </a:moveTo>
                <a:cubicBezTo>
                  <a:pt x="4969945" y="2010136"/>
                  <a:pt x="5144173" y="2232498"/>
                  <a:pt x="5189500" y="2452075"/>
                </a:cubicBezTo>
                <a:moveTo>
                  <a:pt x="5802856" y="1251218"/>
                </a:moveTo>
                <a:cubicBezTo>
                  <a:pt x="5764982" y="1324934"/>
                  <a:pt x="5698027" y="1408607"/>
                  <a:pt x="5601828" y="1469289"/>
                </a:cubicBezTo>
                <a:moveTo>
                  <a:pt x="5320557" y="442172"/>
                </a:moveTo>
                <a:cubicBezTo>
                  <a:pt x="5327466" y="472710"/>
                  <a:pt x="5336790" y="513290"/>
                  <a:pt x="5331108" y="545177"/>
                </a:cubicBezTo>
                <a:moveTo>
                  <a:pt x="4036926" y="322053"/>
                </a:moveTo>
                <a:cubicBezTo>
                  <a:pt x="4067675" y="287273"/>
                  <a:pt x="4100042" y="244038"/>
                  <a:pt x="4139938" y="190689"/>
                </a:cubicBezTo>
                <a:moveTo>
                  <a:pt x="3073856" y="384639"/>
                </a:moveTo>
                <a:cubicBezTo>
                  <a:pt x="3081453" y="345990"/>
                  <a:pt x="3106331" y="298272"/>
                  <a:pt x="3123696" y="271366"/>
                </a:cubicBezTo>
                <a:moveTo>
                  <a:pt x="1943633" y="423103"/>
                </a:moveTo>
                <a:cubicBezTo>
                  <a:pt x="2013911" y="469109"/>
                  <a:pt x="2065148" y="495626"/>
                  <a:pt x="2124113" y="532953"/>
                </a:cubicBezTo>
                <a:moveTo>
                  <a:pt x="572955" y="1286667"/>
                </a:moveTo>
                <a:cubicBezTo>
                  <a:pt x="554989" y="1245048"/>
                  <a:pt x="543759" y="1205273"/>
                  <a:pt x="541440" y="1171030"/>
                </a:cubicBezTo>
              </a:path>
            </a:pathLst>
          </a:custGeom>
          <a:solidFill>
            <a:schemeClr val="accent4">
              <a:lumMod val="40000"/>
              <a:lumOff val="60000"/>
            </a:schemeClr>
          </a:solidFill>
          <a:ln>
            <a:solidFill>
              <a:schemeClr val="accent4">
                <a:lumMod val="60000"/>
                <a:lumOff val="40000"/>
              </a:schemeClr>
            </a:solidFill>
            <a:extLst>
              <a:ext uri="{C807C97D-BFC1-408E-A445-0C87EB9F89A2}">
                <ask:lineSketchStyleProps xmlns="" xmlns:ask="http://schemas.microsoft.com/office/drawing/2018/sketchyshapes" sd="1411534538">
                  <a:prstGeom prst="cloudCallout">
                    <a:avLst>
                      <a:gd name="adj1" fmla="val 44507"/>
                      <a:gd name="adj2" fmla="val 41405"/>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002060"/>
                </a:solidFill>
                <a:latin typeface="UTM Avo" panose="02040603050506020204" pitchFamily="18" charset="0"/>
              </a:rPr>
              <a:t>Cùng lắng nghe câu chuyện nhé!</a:t>
            </a:r>
            <a:endParaRPr lang="en-US" sz="48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8934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3D73A9-3A71-ADA3-43EA-FE3E6D89B0DB}"/>
              </a:ext>
            </a:extLst>
          </p:cNvPr>
          <p:cNvPicPr>
            <a:picLocks noChangeAspect="1"/>
          </p:cNvPicPr>
          <p:nvPr/>
        </p:nvPicPr>
        <p:blipFill>
          <a:blip r:embed="rId2"/>
          <a:stretch>
            <a:fillRect/>
          </a:stretch>
        </p:blipFill>
        <p:spPr>
          <a:xfrm>
            <a:off x="1180442" y="3638836"/>
            <a:ext cx="9510584" cy="2920237"/>
          </a:xfrm>
          <a:prstGeom prst="rect">
            <a:avLst/>
          </a:prstGeom>
        </p:spPr>
      </p:pic>
    </p:spTree>
    <p:extLst>
      <p:ext uri="{BB962C8B-B14F-4D97-AF65-F5344CB8AC3E}">
        <p14:creationId xmlns:p14="http://schemas.microsoft.com/office/powerpoint/2010/main" val="156295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DA0AEF-FE92-F6B0-9C74-6BF841476D69}"/>
              </a:ext>
            </a:extLst>
          </p:cNvPr>
          <p:cNvPicPr>
            <a:picLocks noChangeAspect="1"/>
          </p:cNvPicPr>
          <p:nvPr/>
        </p:nvPicPr>
        <p:blipFill>
          <a:blip r:embed="rId2"/>
          <a:stretch>
            <a:fillRect/>
          </a:stretch>
        </p:blipFill>
        <p:spPr>
          <a:xfrm>
            <a:off x="487423" y="350251"/>
            <a:ext cx="4355294" cy="908176"/>
          </a:xfrm>
          <a:prstGeom prst="rect">
            <a:avLst/>
          </a:prstGeom>
        </p:spPr>
      </p:pic>
      <p:pic>
        <p:nvPicPr>
          <p:cNvPr id="4" name="Picture 3" descr="Cartoon of animals with a blanket&#10;&#10;AI-generated content may be incorrect.">
            <a:extLst>
              <a:ext uri="{FF2B5EF4-FFF2-40B4-BE49-F238E27FC236}">
                <a16:creationId xmlns:a16="http://schemas.microsoft.com/office/drawing/2014/main" id="{DD31A66F-E1E5-3731-C3A4-4BFBD2B6510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341785" y="1258427"/>
            <a:ext cx="3907312" cy="3263217"/>
          </a:xfrm>
          <a:prstGeom prst="rect">
            <a:avLst/>
          </a:prstGeom>
        </p:spPr>
      </p:pic>
      <p:sp>
        <p:nvSpPr>
          <p:cNvPr id="5" name="Rounded Rectangle 9">
            <a:extLst>
              <a:ext uri="{FF2B5EF4-FFF2-40B4-BE49-F238E27FC236}">
                <a16:creationId xmlns:a16="http://schemas.microsoft.com/office/drawing/2014/main" id="{541F09BC-8D41-D8A8-747F-9D4F1288E9B2}"/>
              </a:ext>
            </a:extLst>
          </p:cNvPr>
          <p:cNvSpPr/>
          <p:nvPr/>
        </p:nvSpPr>
        <p:spPr>
          <a:xfrm>
            <a:off x="491601" y="4521645"/>
            <a:ext cx="4939554" cy="1525559"/>
          </a:xfrm>
          <a:prstGeom prst="roundRect">
            <a:avLst/>
          </a:prstGeom>
          <a:solidFill>
            <a:srgbClr val="FFFFA7"/>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buSzPts val="1100"/>
              <a:tabLst>
                <a:tab pos="483235" algn="l"/>
              </a:tabLst>
            </a:pPr>
            <a:r>
              <a:rPr lang="vi-VN" sz="30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rPr>
              <a:t>Chồn mẹ bị ốm. Hai chú chồn con la khóc ầm ĩ.</a:t>
            </a:r>
            <a:endParaRPr lang="en-US" sz="30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endParaRPr>
          </a:p>
        </p:txBody>
      </p:sp>
      <p:pic>
        <p:nvPicPr>
          <p:cNvPr id="6" name="Picture 5" descr="A cartoon of a bird on a tree branch&#10;&#10;AI-generated content may be incorrect.">
            <a:extLst>
              <a:ext uri="{FF2B5EF4-FFF2-40B4-BE49-F238E27FC236}">
                <a16:creationId xmlns:a16="http://schemas.microsoft.com/office/drawing/2014/main" id="{4FE53D12-A95F-C772-5DE3-5F9BDD6D96DE}"/>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734954" y="1258427"/>
            <a:ext cx="3978019" cy="3263217"/>
          </a:xfrm>
          <a:prstGeom prst="rect">
            <a:avLst/>
          </a:prstGeom>
        </p:spPr>
      </p:pic>
      <p:sp>
        <p:nvSpPr>
          <p:cNvPr id="7" name="Rounded Rectangle 9">
            <a:extLst>
              <a:ext uri="{FF2B5EF4-FFF2-40B4-BE49-F238E27FC236}">
                <a16:creationId xmlns:a16="http://schemas.microsoft.com/office/drawing/2014/main" id="{4F2EB455-C877-D88D-B60A-022065840181}"/>
              </a:ext>
            </a:extLst>
          </p:cNvPr>
          <p:cNvSpPr/>
          <p:nvPr/>
        </p:nvSpPr>
        <p:spPr>
          <a:xfrm>
            <a:off x="6107661" y="4521644"/>
            <a:ext cx="5389245" cy="1856854"/>
          </a:xfrm>
          <a:prstGeom prst="roundRect">
            <a:avLst/>
          </a:prstGeom>
          <a:solidFill>
            <a:srgbClr val="FFFFA7"/>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buSzPts val="1100"/>
              <a:tabLst>
                <a:tab pos="483235" algn="l"/>
              </a:tabLst>
            </a:pPr>
            <a:r>
              <a:rPr lang="vi-VN" sz="30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rPr>
              <a:t>Vì sẻ nghe thấy tiếng kêu khóc ở nhà chồn, nó bay đến và biết được chuyện.</a:t>
            </a:r>
            <a:endParaRPr lang="en-US" sz="30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841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A34A7-4A54-057A-3855-7A3BE6B4B82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9FAABA6-0E1A-56D4-3939-119B2E3F2C82}"/>
              </a:ext>
            </a:extLst>
          </p:cNvPr>
          <p:cNvPicPr>
            <a:picLocks noChangeAspect="1"/>
          </p:cNvPicPr>
          <p:nvPr/>
        </p:nvPicPr>
        <p:blipFill>
          <a:blip r:embed="rId2"/>
          <a:stretch>
            <a:fillRect/>
          </a:stretch>
        </p:blipFill>
        <p:spPr>
          <a:xfrm>
            <a:off x="487423" y="350251"/>
            <a:ext cx="4355294" cy="908176"/>
          </a:xfrm>
          <a:prstGeom prst="rect">
            <a:avLst/>
          </a:prstGeom>
        </p:spPr>
      </p:pic>
      <p:pic>
        <p:nvPicPr>
          <p:cNvPr id="8" name="Picture 7" descr="An elephant with tusks and tusks spouting water&#10;&#10;AI-generated content may be incorrect.">
            <a:extLst>
              <a:ext uri="{FF2B5EF4-FFF2-40B4-BE49-F238E27FC236}">
                <a16:creationId xmlns:a16="http://schemas.microsoft.com/office/drawing/2014/main" id="{618EAAFD-09D6-5989-4104-95F18E39FBE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347575" y="1163814"/>
            <a:ext cx="3573609" cy="2928683"/>
          </a:xfrm>
          <a:prstGeom prst="rect">
            <a:avLst/>
          </a:prstGeom>
        </p:spPr>
      </p:pic>
      <p:sp>
        <p:nvSpPr>
          <p:cNvPr id="9" name="Rounded Rectangle 9">
            <a:extLst>
              <a:ext uri="{FF2B5EF4-FFF2-40B4-BE49-F238E27FC236}">
                <a16:creationId xmlns:a16="http://schemas.microsoft.com/office/drawing/2014/main" id="{2BA9259B-CB7B-BBB0-ACA0-E9F89C6DC1C0}"/>
              </a:ext>
            </a:extLst>
          </p:cNvPr>
          <p:cNvSpPr/>
          <p:nvPr/>
        </p:nvSpPr>
        <p:spPr>
          <a:xfrm>
            <a:off x="458147" y="4092497"/>
            <a:ext cx="5604399" cy="2415252"/>
          </a:xfrm>
          <a:prstGeom prst="roundRect">
            <a:avLst/>
          </a:prstGeom>
          <a:solidFill>
            <a:srgbClr val="FFFFA7"/>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buSzPts val="1100"/>
              <a:tabLst>
                <a:tab pos="483235" algn="l"/>
              </a:tabLst>
            </a:pPr>
            <a:r>
              <a:rPr lang="vi-VN" sz="28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rPr>
              <a:t>Sẻ báo tin cho voi. Voi lập tức đến nhà chồn. Thấy hoa cỏ trong sân đã khô héo, voi liền dùng vòi hút nước dưới giếng, tưới nước cho cây.</a:t>
            </a:r>
            <a:endParaRPr lang="en-US" sz="28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endParaRPr>
          </a:p>
        </p:txBody>
      </p:sp>
      <p:pic>
        <p:nvPicPr>
          <p:cNvPr id="10" name="Picture 9" descr="A cartoon of a squirrel and a squirrel in bed&#10;&#10;AI-generated content may be incorrect.">
            <a:extLst>
              <a:ext uri="{FF2B5EF4-FFF2-40B4-BE49-F238E27FC236}">
                <a16:creationId xmlns:a16="http://schemas.microsoft.com/office/drawing/2014/main" id="{438A7661-415F-9E22-6A22-4930C05E8197}"/>
              </a:ext>
            </a:extLst>
          </p:cNvPr>
          <p:cNvPicPr>
            <a:picLocks noChangeAspect="1"/>
          </p:cNvPicPr>
          <p:nvPr/>
        </p:nvPicPr>
        <p:blipFill>
          <a:blip r:embed="rId5" cstate="hq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972597" y="1163814"/>
            <a:ext cx="3490423" cy="2928683"/>
          </a:xfrm>
          <a:prstGeom prst="rect">
            <a:avLst/>
          </a:prstGeom>
        </p:spPr>
      </p:pic>
      <p:sp>
        <p:nvSpPr>
          <p:cNvPr id="11" name="Rounded Rectangle 9">
            <a:extLst>
              <a:ext uri="{FF2B5EF4-FFF2-40B4-BE49-F238E27FC236}">
                <a16:creationId xmlns:a16="http://schemas.microsoft.com/office/drawing/2014/main" id="{D22D8342-8FEE-62F9-633D-94E9E2A954D9}"/>
              </a:ext>
            </a:extLst>
          </p:cNvPr>
          <p:cNvSpPr/>
          <p:nvPr/>
        </p:nvSpPr>
        <p:spPr>
          <a:xfrm>
            <a:off x="6175006" y="4092497"/>
            <a:ext cx="5604399" cy="2415252"/>
          </a:xfrm>
          <a:prstGeom prst="roundRect">
            <a:avLst/>
          </a:prstGeom>
          <a:solidFill>
            <a:srgbClr val="FFFFA7"/>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buSzPts val="1100"/>
              <a:tabLst>
                <a:tab pos="483235" algn="l"/>
              </a:tabLst>
            </a:pPr>
            <a:r>
              <a:rPr lang="vi-VN" sz="28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rPr>
              <a:t>Sẻ báo tin cho sóc. Sóc lập tức đến nhà chồn. Nhìn thấy trên bàn toàn bát đĩa bẩn, sóc liền đem rửa, rồi lau bàn thật sạch sẽ.</a:t>
            </a:r>
            <a:endParaRPr lang="en-US" sz="28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524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C0ED7-ACC9-C83D-B21E-CE749082A819}"/>
              </a:ext>
            </a:extLst>
          </p:cNvPr>
          <p:cNvPicPr>
            <a:picLocks noChangeAspect="1"/>
          </p:cNvPicPr>
          <p:nvPr/>
        </p:nvPicPr>
        <p:blipFill>
          <a:blip r:embed="rId2"/>
          <a:stretch>
            <a:fillRect/>
          </a:stretch>
        </p:blipFill>
        <p:spPr>
          <a:xfrm>
            <a:off x="487423" y="350251"/>
            <a:ext cx="4355294" cy="908176"/>
          </a:xfrm>
          <a:prstGeom prst="rect">
            <a:avLst/>
          </a:prstGeom>
        </p:spPr>
      </p:pic>
      <p:pic>
        <p:nvPicPr>
          <p:cNvPr id="4" name="Picture 3" descr="A cartoon of a kangaroo and three kangaroos&#10;&#10;AI-generated content may be incorrect.">
            <a:extLst>
              <a:ext uri="{FF2B5EF4-FFF2-40B4-BE49-F238E27FC236}">
                <a16:creationId xmlns:a16="http://schemas.microsoft.com/office/drawing/2014/main" id="{ADF9EB1C-BB35-4BCC-F539-F7B4AD7CA72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323001" y="1169217"/>
            <a:ext cx="3672746" cy="3067317"/>
          </a:xfrm>
          <a:prstGeom prst="rect">
            <a:avLst/>
          </a:prstGeom>
        </p:spPr>
      </p:pic>
      <p:sp>
        <p:nvSpPr>
          <p:cNvPr id="5" name="Rounded Rectangle 9">
            <a:extLst>
              <a:ext uri="{FF2B5EF4-FFF2-40B4-BE49-F238E27FC236}">
                <a16:creationId xmlns:a16="http://schemas.microsoft.com/office/drawing/2014/main" id="{E2AF2EF5-4EC5-1A55-9E77-979F3754CFA7}"/>
              </a:ext>
            </a:extLst>
          </p:cNvPr>
          <p:cNvSpPr/>
          <p:nvPr/>
        </p:nvSpPr>
        <p:spPr>
          <a:xfrm>
            <a:off x="458147" y="4204007"/>
            <a:ext cx="5831141" cy="2415252"/>
          </a:xfrm>
          <a:prstGeom prst="roundRect">
            <a:avLst/>
          </a:prstGeom>
          <a:solidFill>
            <a:srgbClr val="FFFFA7"/>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buSzPts val="1100"/>
              <a:tabLst>
                <a:tab pos="483235" algn="l"/>
              </a:tabLst>
            </a:pPr>
            <a:r>
              <a:rPr lang="vi-VN" sz="26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rPr>
              <a:t>Chuột túi nhận được tin của sẻ thì chạy ngay đến nhà chồn. Thấy hai chú chồn con đang khóc, chuột túi liền cho chúng vào túi ngực của mình và dỗ sẽ cho chúng đi chơi.</a:t>
            </a:r>
            <a:endParaRPr lang="en-US" sz="26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endParaRPr>
          </a:p>
        </p:txBody>
      </p:sp>
      <p:pic>
        <p:nvPicPr>
          <p:cNvPr id="7" name="Picture 6" descr="Cartoon of animals in bed&#10;&#10;AI-generated content may be incorrect.">
            <a:extLst>
              <a:ext uri="{FF2B5EF4-FFF2-40B4-BE49-F238E27FC236}">
                <a16:creationId xmlns:a16="http://schemas.microsoft.com/office/drawing/2014/main" id="{C9C49FF6-52F5-ED8A-503D-94868FA1CC4D}"/>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7196253" y="1169217"/>
            <a:ext cx="3672746" cy="3052970"/>
          </a:xfrm>
          <a:prstGeom prst="rect">
            <a:avLst/>
          </a:prstGeom>
        </p:spPr>
      </p:pic>
      <p:sp>
        <p:nvSpPr>
          <p:cNvPr id="8" name="Rounded Rectangle 9">
            <a:extLst>
              <a:ext uri="{FF2B5EF4-FFF2-40B4-BE49-F238E27FC236}">
                <a16:creationId xmlns:a16="http://schemas.microsoft.com/office/drawing/2014/main" id="{7B1BDFC2-46F8-FD56-3DAB-BFFDAD73644F}"/>
              </a:ext>
            </a:extLst>
          </p:cNvPr>
          <p:cNvSpPr/>
          <p:nvPr/>
        </p:nvSpPr>
        <p:spPr>
          <a:xfrm>
            <a:off x="6690731" y="4236534"/>
            <a:ext cx="4850781" cy="1616930"/>
          </a:xfrm>
          <a:prstGeom prst="roundRect">
            <a:avLst/>
          </a:prstGeom>
          <a:solidFill>
            <a:srgbClr val="FFFFA7"/>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buSzPts val="1100"/>
              <a:tabLst>
                <a:tab pos="483235" algn="l"/>
              </a:tabLst>
            </a:pPr>
            <a:r>
              <a:rPr lang="vi-VN" sz="28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rPr>
              <a:t>Chồn mẹ cảm động nói: “Có các bạn giúp đỡ, tôi thấy khỏe hơn rất nhiều”.</a:t>
            </a:r>
            <a:endParaRPr lang="en-US" sz="2800" dirty="0">
              <a:solidFill>
                <a:schemeClr val="tx1"/>
              </a:solidFill>
              <a:latin typeface="UTM Avo" panose="02040603050506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342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C5B442-7BC3-C3CB-045A-6C43E078F702}"/>
              </a:ext>
            </a:extLst>
          </p:cNvPr>
          <p:cNvPicPr>
            <a:picLocks noChangeAspect="1"/>
          </p:cNvPicPr>
          <p:nvPr/>
        </p:nvPicPr>
        <p:blipFill>
          <a:blip r:embed="rId2"/>
          <a:stretch>
            <a:fillRect/>
          </a:stretch>
        </p:blipFill>
        <p:spPr>
          <a:xfrm>
            <a:off x="-108155" y="346216"/>
            <a:ext cx="5905059" cy="951642"/>
          </a:xfrm>
          <a:prstGeom prst="rect">
            <a:avLst/>
          </a:prstGeom>
        </p:spPr>
      </p:pic>
      <p:pic>
        <p:nvPicPr>
          <p:cNvPr id="3" name="Picture 2" descr="Cartoon of animals in bed&#10;&#10;AI-generated content may be incorrect.">
            <a:extLst>
              <a:ext uri="{FF2B5EF4-FFF2-40B4-BE49-F238E27FC236}">
                <a16:creationId xmlns:a16="http://schemas.microsoft.com/office/drawing/2014/main" id="{C3B9DEC5-F379-FFE2-89AA-354A2A9FB02D}"/>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9181782" y="4447146"/>
            <a:ext cx="2504134" cy="2081561"/>
          </a:xfrm>
          <a:prstGeom prst="rect">
            <a:avLst/>
          </a:prstGeom>
        </p:spPr>
      </p:pic>
      <p:pic>
        <p:nvPicPr>
          <p:cNvPr id="4" name="Picture 3" descr="A cartoon of a kangaroo and three kangaroos&#10;&#10;AI-generated content may be incorrect.">
            <a:extLst>
              <a:ext uri="{FF2B5EF4-FFF2-40B4-BE49-F238E27FC236}">
                <a16:creationId xmlns:a16="http://schemas.microsoft.com/office/drawing/2014/main" id="{30B2BCEE-B14C-5AD9-50D0-9F04E60A83BA}"/>
              </a:ext>
            </a:extLst>
          </p:cNvPr>
          <p:cNvPicPr>
            <a:picLocks noChangeAspect="1"/>
          </p:cNvPicPr>
          <p:nvPr/>
        </p:nvPicPr>
        <p:blipFill>
          <a:blip r:embed="rId5" cstate="hq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641841" y="4447146"/>
            <a:ext cx="2492421" cy="2081561"/>
          </a:xfrm>
          <a:prstGeom prst="rect">
            <a:avLst/>
          </a:prstGeom>
        </p:spPr>
      </p:pic>
      <p:pic>
        <p:nvPicPr>
          <p:cNvPr id="5" name="Picture 4" descr="A cartoon of a squirrel and a squirrel in bed&#10;&#10;AI-generated content may be incorrect.">
            <a:extLst>
              <a:ext uri="{FF2B5EF4-FFF2-40B4-BE49-F238E27FC236}">
                <a16:creationId xmlns:a16="http://schemas.microsoft.com/office/drawing/2014/main" id="{475A3D2F-244A-5D9D-D29D-0256D2F5F6C7}"/>
              </a:ext>
            </a:extLst>
          </p:cNvPr>
          <p:cNvPicPr>
            <a:picLocks noChangeAspect="1"/>
          </p:cNvPicPr>
          <p:nvPr/>
        </p:nvPicPr>
        <p:blipFill>
          <a:blip r:embed="rId7" cstate="hq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9238488" y="2412634"/>
            <a:ext cx="2480818" cy="2081561"/>
          </a:xfrm>
          <a:prstGeom prst="rect">
            <a:avLst/>
          </a:prstGeom>
        </p:spPr>
      </p:pic>
      <p:pic>
        <p:nvPicPr>
          <p:cNvPr id="6" name="Picture 5" descr="An elephant with tusks and tusks spouting water&#10;&#10;AI-generated content may be incorrect.">
            <a:extLst>
              <a:ext uri="{FF2B5EF4-FFF2-40B4-BE49-F238E27FC236}">
                <a16:creationId xmlns:a16="http://schemas.microsoft.com/office/drawing/2014/main" id="{EF0B9F39-1F58-1057-F305-02162889606F}"/>
              </a:ext>
            </a:extLst>
          </p:cNvPr>
          <p:cNvPicPr>
            <a:picLocks noChangeAspect="1"/>
          </p:cNvPicPr>
          <p:nvPr/>
        </p:nvPicPr>
        <p:blipFill>
          <a:blip r:embed="rId9" cstate="hq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6641841" y="2316756"/>
            <a:ext cx="2539941" cy="2081561"/>
          </a:xfrm>
          <a:prstGeom prst="rect">
            <a:avLst/>
          </a:prstGeom>
        </p:spPr>
      </p:pic>
      <p:pic>
        <p:nvPicPr>
          <p:cNvPr id="7" name="Picture 6" descr="A cartoon of a bird on a tree branch&#10;&#10;AI-generated content may be incorrect.">
            <a:extLst>
              <a:ext uri="{FF2B5EF4-FFF2-40B4-BE49-F238E27FC236}">
                <a16:creationId xmlns:a16="http://schemas.microsoft.com/office/drawing/2014/main" id="{AC41B8D8-C9B1-E041-D628-E7FC576E8162}"/>
              </a:ext>
            </a:extLst>
          </p:cNvPr>
          <p:cNvPicPr>
            <a:picLocks noChangeAspect="1"/>
          </p:cNvPicPr>
          <p:nvPr/>
        </p:nvPicPr>
        <p:blipFill>
          <a:blip r:embed="rId11" cstate="hq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9181783" y="378122"/>
            <a:ext cx="2537523" cy="2081561"/>
          </a:xfrm>
          <a:prstGeom prst="rect">
            <a:avLst/>
          </a:prstGeom>
        </p:spPr>
      </p:pic>
      <p:pic>
        <p:nvPicPr>
          <p:cNvPr id="8" name="Picture 7" descr="Cartoon of animals with a blanket&#10;&#10;AI-generated content may be incorrect.">
            <a:extLst>
              <a:ext uri="{FF2B5EF4-FFF2-40B4-BE49-F238E27FC236}">
                <a16:creationId xmlns:a16="http://schemas.microsoft.com/office/drawing/2014/main" id="{D7434C63-A835-3A05-15DD-44233FA6096A}"/>
              </a:ext>
            </a:extLst>
          </p:cNvPr>
          <p:cNvPicPr>
            <a:picLocks noChangeAspect="1"/>
          </p:cNvPicPr>
          <p:nvPr/>
        </p:nvPicPr>
        <p:blipFill>
          <a:blip r:embed="rId13" cstate="hq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6642104" y="282244"/>
            <a:ext cx="2492421" cy="2081561"/>
          </a:xfrm>
          <a:prstGeom prst="rect">
            <a:avLst/>
          </a:prstGeom>
        </p:spPr>
      </p:pic>
      <p:pic>
        <p:nvPicPr>
          <p:cNvPr id="9" name="Picture 8" descr="A cartoon of a child writing on a book at a desk&#10;&#10;AI-generated content may be incorrect.">
            <a:extLst>
              <a:ext uri="{FF2B5EF4-FFF2-40B4-BE49-F238E27FC236}">
                <a16:creationId xmlns:a16="http://schemas.microsoft.com/office/drawing/2014/main" id="{DBDD676B-1388-9950-F713-7DF81C04744D}"/>
              </a:ext>
            </a:extLst>
          </p:cNvPr>
          <p:cNvPicPr>
            <a:picLocks noChangeAspect="1"/>
          </p:cNvPicPr>
          <p:nvPr/>
        </p:nvPicPr>
        <p:blipFill>
          <a:blip r:embed="rId15">
            <a:extLst>
              <a:ext uri="{28A0092B-C50C-407E-A947-70E740481C1C}">
                <a14:useLocalDpi xmlns:a14="http://schemas.microsoft.com/office/drawing/2010/main" val="0"/>
              </a:ext>
            </a:extLst>
          </a:blip>
          <a:srcRect b="28818"/>
          <a:stretch>
            <a:fillRect/>
          </a:stretch>
        </p:blipFill>
        <p:spPr>
          <a:xfrm>
            <a:off x="712613" y="3501027"/>
            <a:ext cx="4254675" cy="3050236"/>
          </a:xfrm>
          <a:prstGeom prst="rect">
            <a:avLst/>
          </a:prstGeom>
        </p:spPr>
      </p:pic>
      <p:grpSp>
        <p:nvGrpSpPr>
          <p:cNvPr id="10" name="Group 9">
            <a:extLst>
              <a:ext uri="{FF2B5EF4-FFF2-40B4-BE49-F238E27FC236}">
                <a16:creationId xmlns:a16="http://schemas.microsoft.com/office/drawing/2014/main" id="{8BD27AD3-8F7D-3A68-FD86-29B5D236CFEE}"/>
              </a:ext>
            </a:extLst>
          </p:cNvPr>
          <p:cNvGrpSpPr/>
          <p:nvPr/>
        </p:nvGrpSpPr>
        <p:grpSpPr>
          <a:xfrm>
            <a:off x="712613" y="1205832"/>
            <a:ext cx="4999153" cy="2255716"/>
            <a:chOff x="1060613" y="359220"/>
            <a:chExt cx="4999153" cy="2255716"/>
          </a:xfrm>
        </p:grpSpPr>
        <p:pic>
          <p:nvPicPr>
            <p:cNvPr id="11" name="Picture 10">
              <a:extLst>
                <a:ext uri="{FF2B5EF4-FFF2-40B4-BE49-F238E27FC236}">
                  <a16:creationId xmlns:a16="http://schemas.microsoft.com/office/drawing/2014/main" id="{E1BBD731-0F47-50E6-2FE6-AEBA2C2ABF84}"/>
                </a:ext>
              </a:extLst>
            </p:cNvPr>
            <p:cNvPicPr>
              <a:picLocks noChangeAspect="1"/>
            </p:cNvPicPr>
            <p:nvPr/>
          </p:nvPicPr>
          <p:blipFill>
            <a:blip r:embed="rId16"/>
            <a:stretch>
              <a:fillRect/>
            </a:stretch>
          </p:blipFill>
          <p:spPr>
            <a:xfrm>
              <a:off x="1060613" y="359220"/>
              <a:ext cx="4999153" cy="2255716"/>
            </a:xfrm>
            <a:prstGeom prst="rect">
              <a:avLst/>
            </a:prstGeom>
          </p:spPr>
        </p:pic>
        <p:sp>
          <p:nvSpPr>
            <p:cNvPr id="12" name="TextBox 11">
              <a:extLst>
                <a:ext uri="{FF2B5EF4-FFF2-40B4-BE49-F238E27FC236}">
                  <a16:creationId xmlns:a16="http://schemas.microsoft.com/office/drawing/2014/main" id="{EA14D2C9-1506-5860-D941-C9414C7ABD5E}"/>
                </a:ext>
              </a:extLst>
            </p:cNvPr>
            <p:cNvSpPr txBox="1"/>
            <p:nvPr/>
          </p:nvSpPr>
          <p:spPr>
            <a:xfrm>
              <a:off x="1637121" y="794581"/>
              <a:ext cx="3846136" cy="1384995"/>
            </a:xfrm>
            <a:prstGeom prst="rect">
              <a:avLst/>
            </a:prstGeom>
            <a:noFill/>
          </p:spPr>
          <p:txBody>
            <a:bodyPr wrap="square" rtlCol="0">
              <a:spAutoFit/>
            </a:bodyPr>
            <a:lstStyle/>
            <a:p>
              <a:pPr algn="ctr"/>
              <a:r>
                <a:rPr lang="en-US" sz="2800" dirty="0" err="1">
                  <a:latin typeface="UTM Avo" panose="02040603050506020204" pitchFamily="18" charset="0"/>
                </a:rPr>
                <a:t>Em</a:t>
              </a:r>
              <a:r>
                <a:rPr lang="en-US" sz="2800" dirty="0">
                  <a:latin typeface="UTM Avo" panose="02040603050506020204" pitchFamily="18" charset="0"/>
                </a:rPr>
                <a:t> </a:t>
              </a:r>
              <a:r>
                <a:rPr lang="en-US" sz="2800" dirty="0" err="1">
                  <a:latin typeface="UTM Avo" panose="02040603050506020204" pitchFamily="18" charset="0"/>
                </a:rPr>
                <a:t>hãy</a:t>
              </a:r>
              <a:r>
                <a:rPr lang="en-US" sz="2800" dirty="0">
                  <a:latin typeface="UTM Avo" panose="02040603050506020204" pitchFamily="18" charset="0"/>
                </a:rPr>
                <a:t> </a:t>
              </a:r>
              <a:r>
                <a:rPr lang="en-US" sz="2800" dirty="0" err="1">
                  <a:latin typeface="UTM Avo" panose="02040603050506020204" pitchFamily="18" charset="0"/>
                </a:rPr>
                <a:t>chọn</a:t>
              </a:r>
              <a:r>
                <a:rPr lang="en-US" sz="2800" dirty="0">
                  <a:latin typeface="UTM Avo" panose="02040603050506020204" pitchFamily="18" charset="0"/>
                </a:rPr>
                <a:t> 2 </a:t>
              </a:r>
              <a:r>
                <a:rPr lang="en-US" sz="2800" dirty="0" err="1">
                  <a:latin typeface="UTM Avo" panose="02040603050506020204" pitchFamily="18" charset="0"/>
                </a:rPr>
                <a:t>tranh</a:t>
              </a:r>
              <a:r>
                <a:rPr lang="en-US" sz="2800" dirty="0">
                  <a:latin typeface="UTM Avo" panose="02040603050506020204" pitchFamily="18" charset="0"/>
                </a:rPr>
                <a:t> </a:t>
              </a:r>
              <a:r>
                <a:rPr lang="en-US" sz="2800" dirty="0" err="1">
                  <a:latin typeface="UTM Avo" panose="02040603050506020204" pitchFamily="18" charset="0"/>
                </a:rPr>
                <a:t>và</a:t>
              </a:r>
              <a:r>
                <a:rPr lang="en-US" sz="2800" dirty="0">
                  <a:latin typeface="UTM Avo" panose="02040603050506020204" pitchFamily="18" charset="0"/>
                </a:rPr>
                <a:t> </a:t>
              </a:r>
              <a:r>
                <a:rPr lang="en-US" sz="2800" dirty="0" err="1">
                  <a:latin typeface="UTM Avo" panose="02040603050506020204" pitchFamily="18" charset="0"/>
                </a:rPr>
                <a:t>tự</a:t>
              </a:r>
              <a:r>
                <a:rPr lang="en-US" sz="2800" dirty="0">
                  <a:latin typeface="UTM Avo" panose="02040603050506020204" pitchFamily="18" charset="0"/>
                </a:rPr>
                <a:t> </a:t>
              </a:r>
              <a:r>
                <a:rPr lang="en-US" sz="2800" dirty="0" err="1">
                  <a:latin typeface="UTM Avo" panose="02040603050506020204" pitchFamily="18" charset="0"/>
                </a:rPr>
                <a:t>kể</a:t>
              </a:r>
              <a:r>
                <a:rPr lang="en-US" sz="2800" dirty="0">
                  <a:latin typeface="UTM Avo" panose="02040603050506020204" pitchFamily="18" charset="0"/>
                </a:rPr>
                <a:t> </a:t>
              </a:r>
              <a:r>
                <a:rPr lang="en-US" sz="2800" dirty="0" err="1">
                  <a:latin typeface="UTM Avo" panose="02040603050506020204" pitchFamily="18" charset="0"/>
                </a:rPr>
                <a:t>chuyện</a:t>
              </a:r>
              <a:r>
                <a:rPr lang="en-US" sz="2800" dirty="0">
                  <a:latin typeface="UTM Avo" panose="02040603050506020204" pitchFamily="18" charset="0"/>
                </a:rPr>
                <a:t> </a:t>
              </a:r>
              <a:r>
                <a:rPr lang="en-US" sz="2800" dirty="0" err="1">
                  <a:latin typeface="UTM Avo" panose="02040603050506020204" pitchFamily="18" charset="0"/>
                </a:rPr>
                <a:t>theo</a:t>
              </a:r>
              <a:r>
                <a:rPr lang="en-US" sz="2800" dirty="0">
                  <a:latin typeface="UTM Avo" panose="02040603050506020204" pitchFamily="18" charset="0"/>
                </a:rPr>
                <a:t> 2 </a:t>
              </a:r>
              <a:r>
                <a:rPr lang="en-US" sz="2800" dirty="0" err="1">
                  <a:latin typeface="UTM Avo" panose="02040603050506020204" pitchFamily="18" charset="0"/>
                </a:rPr>
                <a:t>tranh</a:t>
              </a:r>
              <a:r>
                <a:rPr lang="en-US" sz="2800" dirty="0">
                  <a:latin typeface="UTM Avo" panose="02040603050506020204" pitchFamily="18" charset="0"/>
                </a:rPr>
                <a:t> </a:t>
              </a:r>
              <a:r>
                <a:rPr lang="en-US" sz="2800" dirty="0" err="1">
                  <a:latin typeface="UTM Avo" panose="02040603050506020204" pitchFamily="18" charset="0"/>
                </a:rPr>
                <a:t>đó</a:t>
              </a:r>
              <a:r>
                <a:rPr lang="en-US" sz="2800" dirty="0">
                  <a:latin typeface="UTM Avo" panose="02040603050506020204" pitchFamily="18" charset="0"/>
                </a:rPr>
                <a:t>.</a:t>
              </a:r>
            </a:p>
          </p:txBody>
        </p:sp>
      </p:grpSp>
    </p:spTree>
    <p:extLst>
      <p:ext uri="{BB962C8B-B14F-4D97-AF65-F5344CB8AC3E}">
        <p14:creationId xmlns:p14="http://schemas.microsoft.com/office/powerpoint/2010/main" val="18004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109</TotalTime>
  <Words>242</Words>
  <Application>Microsoft Office PowerPoint</Application>
  <PresentationFormat>Widescreen</PresentationFormat>
  <Paragraphs>16</Paragraphs>
  <Slides>11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Aptos</vt:lpstr>
      <vt:lpstr>Aptos Display</vt:lpstr>
      <vt:lpstr>Arial</vt:lpstr>
      <vt:lpstr>Cambria</vt:lpstr>
      <vt:lpstr>SVN-Newton</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Bích</dc:creator>
  <cp:lastModifiedBy>Windows 10</cp:lastModifiedBy>
  <cp:revision>4</cp:revision>
  <dcterms:created xsi:type="dcterms:W3CDTF">2025-09-02T09:27:42Z</dcterms:created>
  <dcterms:modified xsi:type="dcterms:W3CDTF">2025-12-19T07:35:13Z</dcterms:modified>
</cp:coreProperties>
</file>