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7" r:id="rId3"/>
    <p:sldId id="284" r:id="rId4"/>
    <p:sldId id="260" r:id="rId5"/>
    <p:sldId id="261" r:id="rId6"/>
    <p:sldId id="262" r:id="rId7"/>
    <p:sldId id="263" r:id="rId8"/>
    <p:sldId id="275" r:id="rId9"/>
    <p:sldId id="264" r:id="rId10"/>
    <p:sldId id="265" r:id="rId11"/>
    <p:sldId id="300" r:id="rId12"/>
    <p:sldId id="267" r:id="rId13"/>
    <p:sldId id="309" r:id="rId14"/>
    <p:sldId id="285" r:id="rId15"/>
    <p:sldId id="286" r:id="rId16"/>
    <p:sldId id="324" r:id="rId17"/>
    <p:sldId id="271" r:id="rId18"/>
    <p:sldId id="301" r:id="rId19"/>
    <p:sldId id="288" r:id="rId20"/>
    <p:sldId id="312" r:id="rId21"/>
    <p:sldId id="315" r:id="rId22"/>
    <p:sldId id="317" r:id="rId23"/>
    <p:sldId id="318" r:id="rId24"/>
    <p:sldId id="325" r:id="rId25"/>
    <p:sldId id="319" r:id="rId26"/>
    <p:sldId id="30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D9E0"/>
    <a:srgbClr val="965752"/>
    <a:srgbClr val="FE7F96"/>
    <a:srgbClr val="FFC631"/>
    <a:srgbClr val="A1E1FF"/>
    <a:srgbClr val="34B391"/>
    <a:srgbClr val="23476E"/>
    <a:srgbClr val="70BA5B"/>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8" d="100"/>
          <a:sy n="78" d="100"/>
        </p:scale>
        <p:origin x="43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AA38F-D8EC-4EAA-B512-8D49398DDA49}" type="datetimeFigureOut">
              <a:rPr lang="en-US" smtClean="0"/>
              <a:t>12/19/2025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CAF9F-B056-43C2-BC93-172524C35958}" type="slidenum">
              <a:rPr lang="en-US" smtClean="0"/>
              <a:t>‹#›</a:t>
            </a:fld>
            <a:endParaRPr lang="en-US"/>
          </a:p>
        </p:txBody>
      </p:sp>
    </p:spTree>
    <p:extLst>
      <p:ext uri="{BB962C8B-B14F-4D97-AF65-F5344CB8AC3E}">
        <p14:creationId xmlns:p14="http://schemas.microsoft.com/office/powerpoint/2010/main" val="2095163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NULL"/><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5B9C4-8984-B5A3-BA6D-C1AB47135D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743301-4694-70C6-1966-E8B6DE27FC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8D621B-D739-3514-6806-5F0C83D6074A}"/>
              </a:ext>
            </a:extLst>
          </p:cNvPr>
          <p:cNvSpPr>
            <a:spLocks noGrp="1"/>
          </p:cNvSpPr>
          <p:nvPr>
            <p:ph type="dt" sz="half" idx="10"/>
          </p:nvPr>
        </p:nvSpPr>
        <p:spPr/>
        <p:txBody>
          <a:bodyPr/>
          <a:lstStyle/>
          <a:p>
            <a:fld id="{03ED1347-0EE9-45CF-9382-170555F0C3B4}" type="datetimeFigureOut">
              <a:rPr lang="en-US" smtClean="0"/>
              <a:t>12/19/2025</a:t>
            </a:fld>
            <a:endParaRPr lang="en-US"/>
          </a:p>
        </p:txBody>
      </p:sp>
      <p:sp>
        <p:nvSpPr>
          <p:cNvPr id="5" name="Footer Placeholder 4">
            <a:extLst>
              <a:ext uri="{FF2B5EF4-FFF2-40B4-BE49-F238E27FC236}">
                <a16:creationId xmlns:a16="http://schemas.microsoft.com/office/drawing/2014/main" id="{D6D6FB10-01F0-577E-E9A6-6C5049F96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767F9-9FDD-C48C-DADE-E32192E4A32A}"/>
              </a:ext>
            </a:extLst>
          </p:cNvPr>
          <p:cNvSpPr>
            <a:spLocks noGrp="1"/>
          </p:cNvSpPr>
          <p:nvPr>
            <p:ph type="sldNum" sz="quarter" idx="12"/>
          </p:nvPr>
        </p:nvSpPr>
        <p:spPr/>
        <p:txBody>
          <a:bodyPr/>
          <a:lstStyle/>
          <a:p>
            <a:fld id="{143849AC-1E43-4126-87C5-559A7192A28F}" type="slidenum">
              <a:rPr lang="en-US" smtClean="0"/>
              <a:t>‹#›</a:t>
            </a:fld>
            <a:endParaRPr lang="en-US"/>
          </a:p>
        </p:txBody>
      </p:sp>
      <p:pic>
        <p:nvPicPr>
          <p:cNvPr id="7" name="Graphic 6">
            <a:extLst>
              <a:ext uri="{FF2B5EF4-FFF2-40B4-BE49-F238E27FC236}">
                <a16:creationId xmlns:a16="http://schemas.microsoft.com/office/drawing/2014/main" id="{31809C18-9B26-3694-090E-560F225EA277}"/>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l="6272" t="9943" r="6272" b="13200"/>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767EB6E-850B-69DA-9309-5FB6C06CA025}"/>
              </a:ext>
            </a:extLst>
          </p:cNvPr>
          <p:cNvSpPr/>
          <p:nvPr userDrawn="1"/>
        </p:nvSpPr>
        <p:spPr>
          <a:xfrm>
            <a:off x="911817" y="-1"/>
            <a:ext cx="10368365" cy="1735811"/>
          </a:xfrm>
          <a:prstGeom prst="rect">
            <a:avLst/>
          </a:prstGeom>
          <a:solidFill>
            <a:srgbClr val="A1E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2254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C73FF-7656-6E58-AEA6-A48E6A7194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B842DF-D0DA-0FAF-4FBE-5F8DB70479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C4F8F-6A29-C492-2AB1-7628EF54EC11}"/>
              </a:ext>
            </a:extLst>
          </p:cNvPr>
          <p:cNvSpPr>
            <a:spLocks noGrp="1"/>
          </p:cNvSpPr>
          <p:nvPr>
            <p:ph type="dt" sz="half" idx="10"/>
          </p:nvPr>
        </p:nvSpPr>
        <p:spPr/>
        <p:txBody>
          <a:bodyPr/>
          <a:lstStyle/>
          <a:p>
            <a:fld id="{03ED1347-0EE9-45CF-9382-170555F0C3B4}" type="datetimeFigureOut">
              <a:rPr lang="en-US" smtClean="0"/>
              <a:t>12/19/2025</a:t>
            </a:fld>
            <a:endParaRPr lang="en-US"/>
          </a:p>
        </p:txBody>
      </p:sp>
      <p:sp>
        <p:nvSpPr>
          <p:cNvPr id="5" name="Footer Placeholder 4">
            <a:extLst>
              <a:ext uri="{FF2B5EF4-FFF2-40B4-BE49-F238E27FC236}">
                <a16:creationId xmlns:a16="http://schemas.microsoft.com/office/drawing/2014/main" id="{AB698103-8493-34E5-0EE3-997D6861A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51F2B-30C6-05A7-54DC-8E5549D87547}"/>
              </a:ext>
            </a:extLst>
          </p:cNvPr>
          <p:cNvSpPr>
            <a:spLocks noGrp="1"/>
          </p:cNvSpPr>
          <p:nvPr>
            <p:ph type="sldNum" sz="quarter" idx="12"/>
          </p:nvPr>
        </p:nvSpPr>
        <p:spPr/>
        <p:txBody>
          <a:bodyPr/>
          <a:lstStyle/>
          <a:p>
            <a:fld id="{143849AC-1E43-4126-87C5-559A7192A28F}" type="slidenum">
              <a:rPr lang="en-US" smtClean="0"/>
              <a:t>‹#›</a:t>
            </a:fld>
            <a:endParaRPr lang="en-US"/>
          </a:p>
        </p:txBody>
      </p:sp>
    </p:spTree>
    <p:extLst>
      <p:ext uri="{BB962C8B-B14F-4D97-AF65-F5344CB8AC3E}">
        <p14:creationId xmlns:p14="http://schemas.microsoft.com/office/powerpoint/2010/main" val="1367831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32B533-C617-AF86-8323-4FC17ADEEF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B3049A-DEF9-77C6-9CF3-BDC7A117BC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B7BBC-ACE4-3A57-A9DF-8564B8A63DD1}"/>
              </a:ext>
            </a:extLst>
          </p:cNvPr>
          <p:cNvSpPr>
            <a:spLocks noGrp="1"/>
          </p:cNvSpPr>
          <p:nvPr>
            <p:ph type="dt" sz="half" idx="10"/>
          </p:nvPr>
        </p:nvSpPr>
        <p:spPr/>
        <p:txBody>
          <a:bodyPr/>
          <a:lstStyle/>
          <a:p>
            <a:fld id="{03ED1347-0EE9-45CF-9382-170555F0C3B4}" type="datetimeFigureOut">
              <a:rPr lang="en-US" smtClean="0"/>
              <a:t>12/19/2025</a:t>
            </a:fld>
            <a:endParaRPr lang="en-US"/>
          </a:p>
        </p:txBody>
      </p:sp>
      <p:sp>
        <p:nvSpPr>
          <p:cNvPr id="5" name="Footer Placeholder 4">
            <a:extLst>
              <a:ext uri="{FF2B5EF4-FFF2-40B4-BE49-F238E27FC236}">
                <a16:creationId xmlns:a16="http://schemas.microsoft.com/office/drawing/2014/main" id="{A6820AD3-6A58-B720-8A6C-DBF0FE2CC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8F599-A1E7-4B28-E0AE-F8CF45A9C3B2}"/>
              </a:ext>
            </a:extLst>
          </p:cNvPr>
          <p:cNvSpPr>
            <a:spLocks noGrp="1"/>
          </p:cNvSpPr>
          <p:nvPr>
            <p:ph type="sldNum" sz="quarter" idx="12"/>
          </p:nvPr>
        </p:nvSpPr>
        <p:spPr/>
        <p:txBody>
          <a:bodyPr/>
          <a:lstStyle/>
          <a:p>
            <a:fld id="{143849AC-1E43-4126-87C5-559A7192A28F}" type="slidenum">
              <a:rPr lang="en-US" smtClean="0"/>
              <a:t>‹#›</a:t>
            </a:fld>
            <a:endParaRPr lang="en-US"/>
          </a:p>
        </p:txBody>
      </p:sp>
    </p:spTree>
    <p:extLst>
      <p:ext uri="{BB962C8B-B14F-4D97-AF65-F5344CB8AC3E}">
        <p14:creationId xmlns:p14="http://schemas.microsoft.com/office/powerpoint/2010/main" val="20440828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BD87F-5826-5903-9BC2-B962A9EB07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FA3097-77CA-BE17-B940-34F4594F45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1CB92F-7CAF-7F89-2687-EF3D0410DC71}"/>
              </a:ext>
            </a:extLst>
          </p:cNvPr>
          <p:cNvSpPr>
            <a:spLocks noGrp="1"/>
          </p:cNvSpPr>
          <p:nvPr>
            <p:ph type="dt" sz="half" idx="10"/>
          </p:nvPr>
        </p:nvSpPr>
        <p:spPr/>
        <p:txBody>
          <a:bodyPr/>
          <a:lstStyle/>
          <a:p>
            <a:fld id="{AC68741B-F5A8-4C49-9537-93B55E00EB86}" type="datetimeFigureOut">
              <a:rPr lang="en-US" smtClean="0"/>
              <a:t>12/19/2025</a:t>
            </a:fld>
            <a:endParaRPr lang="en-US"/>
          </a:p>
        </p:txBody>
      </p:sp>
      <p:sp>
        <p:nvSpPr>
          <p:cNvPr id="5" name="Footer Placeholder 4">
            <a:extLst>
              <a:ext uri="{FF2B5EF4-FFF2-40B4-BE49-F238E27FC236}">
                <a16:creationId xmlns:a16="http://schemas.microsoft.com/office/drawing/2014/main" id="{E63B4089-9E4B-EEE7-3752-8FAB8D4FA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7869F-FF86-4FE5-08CE-63B457BD62B2}"/>
              </a:ext>
            </a:extLst>
          </p:cNvPr>
          <p:cNvSpPr>
            <a:spLocks noGrp="1"/>
          </p:cNvSpPr>
          <p:nvPr>
            <p:ph type="sldNum" sz="quarter" idx="12"/>
          </p:nvPr>
        </p:nvSpPr>
        <p:spPr/>
        <p:txBody>
          <a:bodyPr/>
          <a:lstStyle/>
          <a:p>
            <a:fld id="{A73A36B0-C39C-48A4-8F95-126E356ED4B5}" type="slidenum">
              <a:rPr lang="en-US" smtClean="0"/>
              <a:t>‹#›</a:t>
            </a:fld>
            <a:endParaRPr lang="en-US"/>
          </a:p>
        </p:txBody>
      </p:sp>
    </p:spTree>
    <p:extLst>
      <p:ext uri="{BB962C8B-B14F-4D97-AF65-F5344CB8AC3E}">
        <p14:creationId xmlns:p14="http://schemas.microsoft.com/office/powerpoint/2010/main" val="11096944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0158-9F59-B12A-CAAB-84D91E978E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EF3EA2-A3AD-EDEC-5A03-246097362F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64A2FF-3260-A226-2EC7-71F2B9E3AD15}"/>
              </a:ext>
            </a:extLst>
          </p:cNvPr>
          <p:cNvSpPr>
            <a:spLocks noGrp="1"/>
          </p:cNvSpPr>
          <p:nvPr>
            <p:ph type="dt" sz="half" idx="10"/>
          </p:nvPr>
        </p:nvSpPr>
        <p:spPr/>
        <p:txBody>
          <a:bodyPr/>
          <a:lstStyle/>
          <a:p>
            <a:fld id="{AC68741B-F5A8-4C49-9537-93B55E00EB86}" type="datetimeFigureOut">
              <a:rPr lang="en-US" smtClean="0"/>
              <a:t>12/19/2025</a:t>
            </a:fld>
            <a:endParaRPr lang="en-US"/>
          </a:p>
        </p:txBody>
      </p:sp>
      <p:sp>
        <p:nvSpPr>
          <p:cNvPr id="5" name="Footer Placeholder 4">
            <a:extLst>
              <a:ext uri="{FF2B5EF4-FFF2-40B4-BE49-F238E27FC236}">
                <a16:creationId xmlns:a16="http://schemas.microsoft.com/office/drawing/2014/main" id="{238AE08E-AD05-5A3C-241E-05D4C964E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8EE2BD-BC9C-7CBC-AC22-809C503F8DA6}"/>
              </a:ext>
            </a:extLst>
          </p:cNvPr>
          <p:cNvSpPr>
            <a:spLocks noGrp="1"/>
          </p:cNvSpPr>
          <p:nvPr>
            <p:ph type="sldNum" sz="quarter" idx="12"/>
          </p:nvPr>
        </p:nvSpPr>
        <p:spPr/>
        <p:txBody>
          <a:bodyPr/>
          <a:lstStyle/>
          <a:p>
            <a:fld id="{A73A36B0-C39C-48A4-8F95-126E356ED4B5}" type="slidenum">
              <a:rPr lang="en-US" smtClean="0"/>
              <a:t>‹#›</a:t>
            </a:fld>
            <a:endParaRPr lang="en-US"/>
          </a:p>
        </p:txBody>
      </p:sp>
      <p:pic>
        <p:nvPicPr>
          <p:cNvPr id="8" name="Graphic 7">
            <a:extLst>
              <a:ext uri="{FF2B5EF4-FFF2-40B4-BE49-F238E27FC236}">
                <a16:creationId xmlns:a16="http://schemas.microsoft.com/office/drawing/2014/main" id="{651E3D71-1777-9157-7735-29E27DEC8BAA}"/>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l="2597" t="10451" r="2597" b="12877"/>
          <a:stretch>
            <a:fillRect/>
          </a:stretch>
        </p:blipFill>
        <p:spPr>
          <a:xfrm>
            <a:off x="0" y="0"/>
            <a:ext cx="12192000" cy="6858000"/>
          </a:xfrm>
          <a:prstGeom prst="rect">
            <a:avLst/>
          </a:prstGeom>
        </p:spPr>
      </p:pic>
      <p:sp>
        <p:nvSpPr>
          <p:cNvPr id="7" name="TextBox 3">
            <a:extLst>
              <a:ext uri="{FF2B5EF4-FFF2-40B4-BE49-F238E27FC236}">
                <a16:creationId xmlns:a16="http://schemas.microsoft.com/office/drawing/2014/main" id="{B28EB950-D1DF-8C02-D193-E366A9460B79}"/>
              </a:ext>
            </a:extLst>
          </p:cNvPr>
          <p:cNvSpPr txBox="1"/>
          <p:nvPr userDrawn="1"/>
        </p:nvSpPr>
        <p:spPr>
          <a:xfrm>
            <a:off x="1423988" y="9158725"/>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9" name="Picture 8">
            <a:extLst>
              <a:ext uri="{FF2B5EF4-FFF2-40B4-BE49-F238E27FC236}">
                <a16:creationId xmlns:a16="http://schemas.microsoft.com/office/drawing/2014/main" id="{BE32163E-0E34-7929-93E3-F0D940F8C9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6879" y="-216401"/>
            <a:ext cx="2740716" cy="2812369"/>
          </a:xfrm>
          <a:prstGeom prst="rect">
            <a:avLst/>
          </a:prstGeom>
        </p:spPr>
      </p:pic>
      <p:pic>
        <p:nvPicPr>
          <p:cNvPr id="10" name="Picture 9">
            <a:extLst>
              <a:ext uri="{FF2B5EF4-FFF2-40B4-BE49-F238E27FC236}">
                <a16:creationId xmlns:a16="http://schemas.microsoft.com/office/drawing/2014/main" id="{95BA8E5F-72B7-F9D7-D449-9580EA6C4D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121" y="8472263"/>
            <a:ext cx="2487663" cy="2552700"/>
          </a:xfrm>
          <a:prstGeom prst="rect">
            <a:avLst/>
          </a:prstGeom>
        </p:spPr>
      </p:pic>
      <p:pic>
        <p:nvPicPr>
          <p:cNvPr id="11" name="Picture 10">
            <a:extLst>
              <a:ext uri="{FF2B5EF4-FFF2-40B4-BE49-F238E27FC236}">
                <a16:creationId xmlns:a16="http://schemas.microsoft.com/office/drawing/2014/main" id="{9A539279-9007-48D6-638C-9F0DED9B33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8515" y="-18075729"/>
            <a:ext cx="2487663" cy="2552700"/>
          </a:xfrm>
          <a:prstGeom prst="rect">
            <a:avLst/>
          </a:prstGeom>
        </p:spPr>
      </p:pic>
      <p:pic>
        <p:nvPicPr>
          <p:cNvPr id="12" name="Picture 11">
            <a:extLst>
              <a:ext uri="{FF2B5EF4-FFF2-40B4-BE49-F238E27FC236}">
                <a16:creationId xmlns:a16="http://schemas.microsoft.com/office/drawing/2014/main" id="{A7693F01-0887-D567-558F-781C65DFEF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168800" y="-18075729"/>
            <a:ext cx="2487663" cy="2552700"/>
          </a:xfrm>
          <a:prstGeom prst="rect">
            <a:avLst/>
          </a:prstGeom>
        </p:spPr>
      </p:pic>
      <p:pic>
        <p:nvPicPr>
          <p:cNvPr id="13" name="Picture 12">
            <a:extLst>
              <a:ext uri="{FF2B5EF4-FFF2-40B4-BE49-F238E27FC236}">
                <a16:creationId xmlns:a16="http://schemas.microsoft.com/office/drawing/2014/main" id="{F31EDE8C-D6A3-95EC-B814-781FCF483B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18515" y="20307300"/>
            <a:ext cx="2487663" cy="2552700"/>
          </a:xfrm>
          <a:prstGeom prst="rect">
            <a:avLst/>
          </a:prstGeom>
        </p:spPr>
      </p:pic>
      <p:pic>
        <p:nvPicPr>
          <p:cNvPr id="14" name="Picture 13">
            <a:extLst>
              <a:ext uri="{FF2B5EF4-FFF2-40B4-BE49-F238E27FC236}">
                <a16:creationId xmlns:a16="http://schemas.microsoft.com/office/drawing/2014/main" id="{676B47FE-0737-004F-9A0E-A261D106F9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168800" y="20307300"/>
            <a:ext cx="2487663" cy="2552700"/>
          </a:xfrm>
          <a:prstGeom prst="rect">
            <a:avLst/>
          </a:prstGeom>
        </p:spPr>
      </p:pic>
      <p:pic>
        <p:nvPicPr>
          <p:cNvPr id="15" name="Picture 14">
            <a:extLst>
              <a:ext uri="{FF2B5EF4-FFF2-40B4-BE49-F238E27FC236}">
                <a16:creationId xmlns:a16="http://schemas.microsoft.com/office/drawing/2014/main" id="{7084B411-2522-590F-F8F5-A7A205B5924D}"/>
              </a:ext>
            </a:extLst>
          </p:cNvPr>
          <p:cNvPicPr>
            <a:picLocks noChangeAspect="1"/>
          </p:cNvPicPr>
          <p:nvPr userDrawn="1"/>
        </p:nvPicPr>
        <p:blipFill>
          <a:blip r:embed="rId2"/>
          <a:stretch>
            <a:fillRect/>
          </a:stretch>
        </p:blipFill>
        <p:spPr>
          <a:xfrm>
            <a:off x="7500175" y="-1377265"/>
            <a:ext cx="4964049" cy="1194075"/>
          </a:xfrm>
          <a:prstGeom prst="rect">
            <a:avLst/>
          </a:prstGeom>
        </p:spPr>
      </p:pic>
    </p:spTree>
    <p:extLst>
      <p:ext uri="{BB962C8B-B14F-4D97-AF65-F5344CB8AC3E}">
        <p14:creationId xmlns:p14="http://schemas.microsoft.com/office/powerpoint/2010/main" val="37325526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7331-0007-F620-E0F4-51D2582F5A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E798E6-26A3-30C7-8701-07434A2B624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618DC0-377B-6F1D-5D10-947DA6D160C2}"/>
              </a:ext>
            </a:extLst>
          </p:cNvPr>
          <p:cNvSpPr>
            <a:spLocks noGrp="1"/>
          </p:cNvSpPr>
          <p:nvPr>
            <p:ph type="dt" sz="half" idx="10"/>
          </p:nvPr>
        </p:nvSpPr>
        <p:spPr/>
        <p:txBody>
          <a:bodyPr/>
          <a:lstStyle/>
          <a:p>
            <a:fld id="{AC68741B-F5A8-4C49-9537-93B55E00EB86}" type="datetimeFigureOut">
              <a:rPr lang="en-US" smtClean="0"/>
              <a:t>12/19/2025</a:t>
            </a:fld>
            <a:endParaRPr lang="en-US"/>
          </a:p>
        </p:txBody>
      </p:sp>
      <p:sp>
        <p:nvSpPr>
          <p:cNvPr id="5" name="Footer Placeholder 4">
            <a:extLst>
              <a:ext uri="{FF2B5EF4-FFF2-40B4-BE49-F238E27FC236}">
                <a16:creationId xmlns:a16="http://schemas.microsoft.com/office/drawing/2014/main" id="{BDEEDF8A-BBEC-3909-C0BE-E3CF8E097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5F5AB-0E52-1B40-A2BB-B45CAFADCF29}"/>
              </a:ext>
            </a:extLst>
          </p:cNvPr>
          <p:cNvSpPr>
            <a:spLocks noGrp="1"/>
          </p:cNvSpPr>
          <p:nvPr>
            <p:ph type="sldNum" sz="quarter" idx="12"/>
          </p:nvPr>
        </p:nvSpPr>
        <p:spPr/>
        <p:txBody>
          <a:bodyPr/>
          <a:lstStyle/>
          <a:p>
            <a:fld id="{A73A36B0-C39C-48A4-8F95-126E356ED4B5}" type="slidenum">
              <a:rPr lang="en-US" smtClean="0"/>
              <a:t>‹#›</a:t>
            </a:fld>
            <a:endParaRPr lang="en-US"/>
          </a:p>
        </p:txBody>
      </p:sp>
      <p:pic>
        <p:nvPicPr>
          <p:cNvPr id="9" name="Graphic 8">
            <a:extLst>
              <a:ext uri="{FF2B5EF4-FFF2-40B4-BE49-F238E27FC236}">
                <a16:creationId xmlns:a16="http://schemas.microsoft.com/office/drawing/2014/main" id="{FC994224-2DFC-95C1-3DC5-24259317558A}"/>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l="2597" t="10451" r="2597" b="12877"/>
          <a:stretch>
            <a:fillRect/>
          </a:stretch>
        </p:blipFill>
        <p:spPr>
          <a:xfrm>
            <a:off x="0" y="0"/>
            <a:ext cx="12192000" cy="6858000"/>
          </a:xfrm>
          <a:prstGeom prst="rect">
            <a:avLst/>
          </a:prstGeom>
        </p:spPr>
      </p:pic>
      <p:sp>
        <p:nvSpPr>
          <p:cNvPr id="10" name="Rectangle: Rounded Corners 9">
            <a:extLst>
              <a:ext uri="{FF2B5EF4-FFF2-40B4-BE49-F238E27FC236}">
                <a16:creationId xmlns:a16="http://schemas.microsoft.com/office/drawing/2014/main" id="{6BB08604-9D6A-BFDB-6847-C68AC38899E9}"/>
              </a:ext>
            </a:extLst>
          </p:cNvPr>
          <p:cNvSpPr/>
          <p:nvPr userDrawn="1"/>
        </p:nvSpPr>
        <p:spPr>
          <a:xfrm>
            <a:off x="445472" y="451171"/>
            <a:ext cx="11288356" cy="5955658"/>
          </a:xfrm>
          <a:custGeom>
            <a:avLst/>
            <a:gdLst>
              <a:gd name="connsiteX0" fmla="*/ 0 w 11288356"/>
              <a:gd name="connsiteY0" fmla="*/ 374670 h 5955658"/>
              <a:gd name="connsiteX1" fmla="*/ 374670 w 11288356"/>
              <a:gd name="connsiteY1" fmla="*/ 0 h 5955658"/>
              <a:gd name="connsiteX2" fmla="*/ 10913686 w 11288356"/>
              <a:gd name="connsiteY2" fmla="*/ 0 h 5955658"/>
              <a:gd name="connsiteX3" fmla="*/ 11288356 w 11288356"/>
              <a:gd name="connsiteY3" fmla="*/ 374670 h 5955658"/>
              <a:gd name="connsiteX4" fmla="*/ 11288356 w 11288356"/>
              <a:gd name="connsiteY4" fmla="*/ 5580988 h 5955658"/>
              <a:gd name="connsiteX5" fmla="*/ 10913686 w 11288356"/>
              <a:gd name="connsiteY5" fmla="*/ 5955658 h 5955658"/>
              <a:gd name="connsiteX6" fmla="*/ 374670 w 11288356"/>
              <a:gd name="connsiteY6" fmla="*/ 5955658 h 5955658"/>
              <a:gd name="connsiteX7" fmla="*/ 0 w 11288356"/>
              <a:gd name="connsiteY7" fmla="*/ 5580988 h 5955658"/>
              <a:gd name="connsiteX8" fmla="*/ 0 w 11288356"/>
              <a:gd name="connsiteY8" fmla="*/ 374670 h 595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8356" h="5955658" fill="none" extrusionOk="0">
                <a:moveTo>
                  <a:pt x="0" y="374670"/>
                </a:moveTo>
                <a:cubicBezTo>
                  <a:pt x="8308" y="201764"/>
                  <a:pt x="196673" y="6770"/>
                  <a:pt x="374670" y="0"/>
                </a:cubicBezTo>
                <a:cubicBezTo>
                  <a:pt x="4842039" y="-4730"/>
                  <a:pt x="8321818" y="-22855"/>
                  <a:pt x="10913686" y="0"/>
                </a:cubicBezTo>
                <a:cubicBezTo>
                  <a:pt x="11120127" y="28246"/>
                  <a:pt x="11252582" y="176775"/>
                  <a:pt x="11288356" y="374670"/>
                </a:cubicBezTo>
                <a:cubicBezTo>
                  <a:pt x="11124253" y="2724592"/>
                  <a:pt x="11432672" y="4205543"/>
                  <a:pt x="11288356" y="5580988"/>
                </a:cubicBezTo>
                <a:cubicBezTo>
                  <a:pt x="11327306" y="5801767"/>
                  <a:pt x="11159843" y="5959398"/>
                  <a:pt x="10913686" y="5955658"/>
                </a:cubicBezTo>
                <a:cubicBezTo>
                  <a:pt x="8910397" y="5812310"/>
                  <a:pt x="4714252" y="5819959"/>
                  <a:pt x="374670" y="5955658"/>
                </a:cubicBezTo>
                <a:cubicBezTo>
                  <a:pt x="152345" y="5936626"/>
                  <a:pt x="-32354" y="5782017"/>
                  <a:pt x="0" y="5580988"/>
                </a:cubicBezTo>
                <a:cubicBezTo>
                  <a:pt x="62595" y="3996678"/>
                  <a:pt x="-114390" y="1267083"/>
                  <a:pt x="0" y="374670"/>
                </a:cubicBezTo>
                <a:close/>
              </a:path>
              <a:path w="11288356" h="5955658" stroke="0" extrusionOk="0">
                <a:moveTo>
                  <a:pt x="0" y="374670"/>
                </a:moveTo>
                <a:cubicBezTo>
                  <a:pt x="592" y="171096"/>
                  <a:pt x="153082" y="-6355"/>
                  <a:pt x="374670" y="0"/>
                </a:cubicBezTo>
                <a:cubicBezTo>
                  <a:pt x="2423710" y="28882"/>
                  <a:pt x="6313001" y="-115930"/>
                  <a:pt x="10913686" y="0"/>
                </a:cubicBezTo>
                <a:cubicBezTo>
                  <a:pt x="11119631" y="19841"/>
                  <a:pt x="11267235" y="161987"/>
                  <a:pt x="11288356" y="374670"/>
                </a:cubicBezTo>
                <a:cubicBezTo>
                  <a:pt x="11262337" y="1341874"/>
                  <a:pt x="11169963" y="3485797"/>
                  <a:pt x="11288356" y="5580988"/>
                </a:cubicBezTo>
                <a:cubicBezTo>
                  <a:pt x="11272660" y="5785605"/>
                  <a:pt x="11095275" y="5935622"/>
                  <a:pt x="10913686" y="5955658"/>
                </a:cubicBezTo>
                <a:cubicBezTo>
                  <a:pt x="8823535" y="5986256"/>
                  <a:pt x="2203773" y="6019061"/>
                  <a:pt x="374670" y="5955658"/>
                </a:cubicBezTo>
                <a:cubicBezTo>
                  <a:pt x="175763" y="5952608"/>
                  <a:pt x="-28568" y="5806868"/>
                  <a:pt x="0" y="5580988"/>
                </a:cubicBezTo>
                <a:cubicBezTo>
                  <a:pt x="34687" y="4547039"/>
                  <a:pt x="-17827" y="1765034"/>
                  <a:pt x="0" y="374670"/>
                </a:cubicBezTo>
                <a:close/>
              </a:path>
            </a:pathLst>
          </a:custGeom>
          <a:solidFill>
            <a:schemeClr val="bg1"/>
          </a:solidFill>
          <a:ln w="57150">
            <a:solidFill>
              <a:srgbClr val="FE7F96"/>
            </a:solidFill>
            <a:extLst>
              <a:ext uri="{C807C97D-BFC1-408E-A445-0C87EB9F89A2}">
                <ask:lineSketchStyleProps xmlns:ask="http://schemas.microsoft.com/office/drawing/2018/sketchyshapes" xmlns="" sd="2607194217">
                  <a:prstGeom prst="roundRect">
                    <a:avLst>
                      <a:gd name="adj" fmla="val 6291"/>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7403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25213-98AB-38BA-5687-A0A9265F6A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CE185-8EF8-4BCC-640C-F353B00A36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64199D-91E8-092D-B640-9D7FF83DB0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9AD88E-642D-4B61-2521-A035B100AF24}"/>
              </a:ext>
            </a:extLst>
          </p:cNvPr>
          <p:cNvSpPr>
            <a:spLocks noGrp="1"/>
          </p:cNvSpPr>
          <p:nvPr>
            <p:ph type="dt" sz="half" idx="10"/>
          </p:nvPr>
        </p:nvSpPr>
        <p:spPr/>
        <p:txBody>
          <a:bodyPr/>
          <a:lstStyle/>
          <a:p>
            <a:fld id="{AC68741B-F5A8-4C49-9537-93B55E00EB86}" type="datetimeFigureOut">
              <a:rPr lang="en-US" smtClean="0"/>
              <a:t>12/19/2025</a:t>
            </a:fld>
            <a:endParaRPr lang="en-US"/>
          </a:p>
        </p:txBody>
      </p:sp>
      <p:sp>
        <p:nvSpPr>
          <p:cNvPr id="6" name="Footer Placeholder 5">
            <a:extLst>
              <a:ext uri="{FF2B5EF4-FFF2-40B4-BE49-F238E27FC236}">
                <a16:creationId xmlns:a16="http://schemas.microsoft.com/office/drawing/2014/main" id="{94A938ED-EDBA-FE33-59F2-DC05FAE02E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70ABDC-4640-C9FC-38E6-A800F8A767FF}"/>
              </a:ext>
            </a:extLst>
          </p:cNvPr>
          <p:cNvSpPr>
            <a:spLocks noGrp="1"/>
          </p:cNvSpPr>
          <p:nvPr>
            <p:ph type="sldNum" sz="quarter" idx="12"/>
          </p:nvPr>
        </p:nvSpPr>
        <p:spPr/>
        <p:txBody>
          <a:bodyPr/>
          <a:lstStyle/>
          <a:p>
            <a:fld id="{A73A36B0-C39C-48A4-8F95-126E356ED4B5}" type="slidenum">
              <a:rPr lang="en-US" smtClean="0"/>
              <a:t>‹#›</a:t>
            </a:fld>
            <a:endParaRPr lang="en-US"/>
          </a:p>
        </p:txBody>
      </p:sp>
    </p:spTree>
    <p:extLst>
      <p:ext uri="{BB962C8B-B14F-4D97-AF65-F5344CB8AC3E}">
        <p14:creationId xmlns:p14="http://schemas.microsoft.com/office/powerpoint/2010/main" val="19789677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2065B-C3CE-3AA7-4140-4CA40D85C6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188726-BBA0-E7D3-0230-2E3D89893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8A49A4-1A0A-7B4D-0DDC-2BF3817A4C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D2CB84-C717-8FFB-5F64-D9C2377F7F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4206DA-03E2-6A75-855A-79E0EFDD5B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432D0B-DE2D-8785-6511-CB5D2D45FB1C}"/>
              </a:ext>
            </a:extLst>
          </p:cNvPr>
          <p:cNvSpPr>
            <a:spLocks noGrp="1"/>
          </p:cNvSpPr>
          <p:nvPr>
            <p:ph type="dt" sz="half" idx="10"/>
          </p:nvPr>
        </p:nvSpPr>
        <p:spPr/>
        <p:txBody>
          <a:bodyPr/>
          <a:lstStyle/>
          <a:p>
            <a:fld id="{AC68741B-F5A8-4C49-9537-93B55E00EB86}" type="datetimeFigureOut">
              <a:rPr lang="en-US" smtClean="0"/>
              <a:t>12/19/2025</a:t>
            </a:fld>
            <a:endParaRPr lang="en-US"/>
          </a:p>
        </p:txBody>
      </p:sp>
      <p:sp>
        <p:nvSpPr>
          <p:cNvPr id="8" name="Footer Placeholder 7">
            <a:extLst>
              <a:ext uri="{FF2B5EF4-FFF2-40B4-BE49-F238E27FC236}">
                <a16:creationId xmlns:a16="http://schemas.microsoft.com/office/drawing/2014/main" id="{5743401D-AC4C-8946-D1AA-8FE11BB088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63B098-128A-DF64-53F8-11AEACCFABFF}"/>
              </a:ext>
            </a:extLst>
          </p:cNvPr>
          <p:cNvSpPr>
            <a:spLocks noGrp="1"/>
          </p:cNvSpPr>
          <p:nvPr>
            <p:ph type="sldNum" sz="quarter" idx="12"/>
          </p:nvPr>
        </p:nvSpPr>
        <p:spPr/>
        <p:txBody>
          <a:bodyPr/>
          <a:lstStyle/>
          <a:p>
            <a:fld id="{A73A36B0-C39C-48A4-8F95-126E356ED4B5}" type="slidenum">
              <a:rPr lang="en-US" smtClean="0"/>
              <a:t>‹#›</a:t>
            </a:fld>
            <a:endParaRPr lang="en-US"/>
          </a:p>
        </p:txBody>
      </p:sp>
    </p:spTree>
    <p:extLst>
      <p:ext uri="{BB962C8B-B14F-4D97-AF65-F5344CB8AC3E}">
        <p14:creationId xmlns:p14="http://schemas.microsoft.com/office/powerpoint/2010/main" val="13675896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37B32-EE34-304C-DBF6-00A0ABA6E8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F284D7-FBDA-8A3D-6FEF-C1D505198933}"/>
              </a:ext>
            </a:extLst>
          </p:cNvPr>
          <p:cNvSpPr>
            <a:spLocks noGrp="1"/>
          </p:cNvSpPr>
          <p:nvPr>
            <p:ph type="dt" sz="half" idx="10"/>
          </p:nvPr>
        </p:nvSpPr>
        <p:spPr/>
        <p:txBody>
          <a:bodyPr/>
          <a:lstStyle/>
          <a:p>
            <a:fld id="{AC68741B-F5A8-4C49-9537-93B55E00EB86}" type="datetimeFigureOut">
              <a:rPr lang="en-US" smtClean="0"/>
              <a:t>12/19/2025</a:t>
            </a:fld>
            <a:endParaRPr lang="en-US"/>
          </a:p>
        </p:txBody>
      </p:sp>
      <p:sp>
        <p:nvSpPr>
          <p:cNvPr id="4" name="Footer Placeholder 3">
            <a:extLst>
              <a:ext uri="{FF2B5EF4-FFF2-40B4-BE49-F238E27FC236}">
                <a16:creationId xmlns:a16="http://schemas.microsoft.com/office/drawing/2014/main" id="{D837CCE2-5368-AD31-8EBF-BF51D5006E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687A6F-7C75-4CAD-81BB-B007F1D21AB0}"/>
              </a:ext>
            </a:extLst>
          </p:cNvPr>
          <p:cNvSpPr>
            <a:spLocks noGrp="1"/>
          </p:cNvSpPr>
          <p:nvPr>
            <p:ph type="sldNum" sz="quarter" idx="12"/>
          </p:nvPr>
        </p:nvSpPr>
        <p:spPr/>
        <p:txBody>
          <a:bodyPr/>
          <a:lstStyle/>
          <a:p>
            <a:fld id="{A73A36B0-C39C-48A4-8F95-126E356ED4B5}" type="slidenum">
              <a:rPr lang="en-US" smtClean="0"/>
              <a:t>‹#›</a:t>
            </a:fld>
            <a:endParaRPr lang="en-US"/>
          </a:p>
        </p:txBody>
      </p:sp>
    </p:spTree>
    <p:extLst>
      <p:ext uri="{BB962C8B-B14F-4D97-AF65-F5344CB8AC3E}">
        <p14:creationId xmlns:p14="http://schemas.microsoft.com/office/powerpoint/2010/main" val="37456899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7FFD33-DD52-AAAA-7796-6C25C3C0988C}"/>
              </a:ext>
            </a:extLst>
          </p:cNvPr>
          <p:cNvSpPr>
            <a:spLocks noGrp="1"/>
          </p:cNvSpPr>
          <p:nvPr>
            <p:ph type="dt" sz="half" idx="10"/>
          </p:nvPr>
        </p:nvSpPr>
        <p:spPr/>
        <p:txBody>
          <a:bodyPr/>
          <a:lstStyle/>
          <a:p>
            <a:fld id="{AC68741B-F5A8-4C49-9537-93B55E00EB86}" type="datetimeFigureOut">
              <a:rPr lang="en-US" smtClean="0"/>
              <a:t>12/19/2025</a:t>
            </a:fld>
            <a:endParaRPr lang="en-US"/>
          </a:p>
        </p:txBody>
      </p:sp>
      <p:sp>
        <p:nvSpPr>
          <p:cNvPr id="3" name="Footer Placeholder 2">
            <a:extLst>
              <a:ext uri="{FF2B5EF4-FFF2-40B4-BE49-F238E27FC236}">
                <a16:creationId xmlns:a16="http://schemas.microsoft.com/office/drawing/2014/main" id="{C656812E-B462-6C60-FB21-32284C2FBE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7F84F4-4209-73CF-2502-DF796FFB6065}"/>
              </a:ext>
            </a:extLst>
          </p:cNvPr>
          <p:cNvSpPr>
            <a:spLocks noGrp="1"/>
          </p:cNvSpPr>
          <p:nvPr>
            <p:ph type="sldNum" sz="quarter" idx="12"/>
          </p:nvPr>
        </p:nvSpPr>
        <p:spPr/>
        <p:txBody>
          <a:bodyPr/>
          <a:lstStyle/>
          <a:p>
            <a:fld id="{A73A36B0-C39C-48A4-8F95-126E356ED4B5}" type="slidenum">
              <a:rPr lang="en-US" smtClean="0"/>
              <a:t>‹#›</a:t>
            </a:fld>
            <a:endParaRPr lang="en-US"/>
          </a:p>
        </p:txBody>
      </p:sp>
    </p:spTree>
    <p:extLst>
      <p:ext uri="{BB962C8B-B14F-4D97-AF65-F5344CB8AC3E}">
        <p14:creationId xmlns:p14="http://schemas.microsoft.com/office/powerpoint/2010/main" val="21636327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C0A5-7F06-17E7-C378-8C08A166A1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EACE4B-B857-25FA-EC3A-410BE562ED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F66417-873A-97EA-0405-92DA8DE44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7FF042-02F6-3A59-0BEA-A7F8F555FD50}"/>
              </a:ext>
            </a:extLst>
          </p:cNvPr>
          <p:cNvSpPr>
            <a:spLocks noGrp="1"/>
          </p:cNvSpPr>
          <p:nvPr>
            <p:ph type="dt" sz="half" idx="10"/>
          </p:nvPr>
        </p:nvSpPr>
        <p:spPr/>
        <p:txBody>
          <a:bodyPr/>
          <a:lstStyle/>
          <a:p>
            <a:fld id="{AC68741B-F5A8-4C49-9537-93B55E00EB86}" type="datetimeFigureOut">
              <a:rPr lang="en-US" smtClean="0"/>
              <a:t>12/19/2025</a:t>
            </a:fld>
            <a:endParaRPr lang="en-US"/>
          </a:p>
        </p:txBody>
      </p:sp>
      <p:sp>
        <p:nvSpPr>
          <p:cNvPr id="6" name="Footer Placeholder 5">
            <a:extLst>
              <a:ext uri="{FF2B5EF4-FFF2-40B4-BE49-F238E27FC236}">
                <a16:creationId xmlns:a16="http://schemas.microsoft.com/office/drawing/2014/main" id="{A039B6B3-8C45-C555-BBA9-14119C0BA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DBF472-69AE-F7D2-0243-5DA1C9C1BDDB}"/>
              </a:ext>
            </a:extLst>
          </p:cNvPr>
          <p:cNvSpPr>
            <a:spLocks noGrp="1"/>
          </p:cNvSpPr>
          <p:nvPr>
            <p:ph type="sldNum" sz="quarter" idx="12"/>
          </p:nvPr>
        </p:nvSpPr>
        <p:spPr/>
        <p:txBody>
          <a:bodyPr/>
          <a:lstStyle/>
          <a:p>
            <a:fld id="{A73A36B0-C39C-48A4-8F95-126E356ED4B5}" type="slidenum">
              <a:rPr lang="en-US" smtClean="0"/>
              <a:t>‹#›</a:t>
            </a:fld>
            <a:endParaRPr lang="en-US"/>
          </a:p>
        </p:txBody>
      </p:sp>
    </p:spTree>
    <p:extLst>
      <p:ext uri="{BB962C8B-B14F-4D97-AF65-F5344CB8AC3E}">
        <p14:creationId xmlns:p14="http://schemas.microsoft.com/office/powerpoint/2010/main" val="9333456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86C5E-38F7-1525-D481-1121301157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38CBE-4ACC-0607-1CA8-CEED23116B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B70E2-5E86-F33E-997E-DD27A3CF1777}"/>
              </a:ext>
            </a:extLst>
          </p:cNvPr>
          <p:cNvSpPr>
            <a:spLocks noGrp="1"/>
          </p:cNvSpPr>
          <p:nvPr>
            <p:ph type="dt" sz="half" idx="10"/>
          </p:nvPr>
        </p:nvSpPr>
        <p:spPr/>
        <p:txBody>
          <a:bodyPr/>
          <a:lstStyle/>
          <a:p>
            <a:fld id="{03ED1347-0EE9-45CF-9382-170555F0C3B4}" type="datetimeFigureOut">
              <a:rPr lang="en-US" smtClean="0"/>
              <a:t>12/19/2025</a:t>
            </a:fld>
            <a:endParaRPr lang="en-US"/>
          </a:p>
        </p:txBody>
      </p:sp>
      <p:sp>
        <p:nvSpPr>
          <p:cNvPr id="5" name="Footer Placeholder 4">
            <a:extLst>
              <a:ext uri="{FF2B5EF4-FFF2-40B4-BE49-F238E27FC236}">
                <a16:creationId xmlns:a16="http://schemas.microsoft.com/office/drawing/2014/main" id="{5FAA4806-8DF4-321B-1F30-B29462070C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05D73-370A-3130-90E5-60E25C626988}"/>
              </a:ext>
            </a:extLst>
          </p:cNvPr>
          <p:cNvSpPr>
            <a:spLocks noGrp="1"/>
          </p:cNvSpPr>
          <p:nvPr>
            <p:ph type="sldNum" sz="quarter" idx="12"/>
          </p:nvPr>
        </p:nvSpPr>
        <p:spPr/>
        <p:txBody>
          <a:bodyPr/>
          <a:lstStyle/>
          <a:p>
            <a:fld id="{143849AC-1E43-4126-87C5-559A7192A28F}" type="slidenum">
              <a:rPr lang="en-US" smtClean="0"/>
              <a:t>‹#›</a:t>
            </a:fld>
            <a:endParaRPr lang="en-US"/>
          </a:p>
        </p:txBody>
      </p:sp>
      <p:pic>
        <p:nvPicPr>
          <p:cNvPr id="7" name="Graphic 6">
            <a:extLst>
              <a:ext uri="{FF2B5EF4-FFF2-40B4-BE49-F238E27FC236}">
                <a16:creationId xmlns:a16="http://schemas.microsoft.com/office/drawing/2014/main" id="{1D968428-85E8-6FB6-035D-7FABAC5C227A}"/>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l="2597" t="10451" r="2597" b="12877"/>
          <a:stretch>
            <a:fillRect/>
          </a:stretch>
        </p:blipFill>
        <p:spPr>
          <a:xfrm>
            <a:off x="0" y="0"/>
            <a:ext cx="12192000" cy="6858000"/>
          </a:xfrm>
          <a:prstGeom prst="rect">
            <a:avLst/>
          </a:prstGeom>
        </p:spPr>
      </p:pic>
    </p:spTree>
    <p:extLst>
      <p:ext uri="{BB962C8B-B14F-4D97-AF65-F5344CB8AC3E}">
        <p14:creationId xmlns:p14="http://schemas.microsoft.com/office/powerpoint/2010/main" val="20986050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0D7C-9F9C-2314-10F6-440321BA1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246E64-81DB-7C3D-4240-E7604EB404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837F47-C7CE-EC18-31E5-FF19219AB7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F599D9-600F-060F-AAB9-57C558247505}"/>
              </a:ext>
            </a:extLst>
          </p:cNvPr>
          <p:cNvSpPr>
            <a:spLocks noGrp="1"/>
          </p:cNvSpPr>
          <p:nvPr>
            <p:ph type="dt" sz="half" idx="10"/>
          </p:nvPr>
        </p:nvSpPr>
        <p:spPr/>
        <p:txBody>
          <a:bodyPr/>
          <a:lstStyle/>
          <a:p>
            <a:fld id="{AC68741B-F5A8-4C49-9537-93B55E00EB86}" type="datetimeFigureOut">
              <a:rPr lang="en-US" smtClean="0"/>
              <a:t>12/19/2025</a:t>
            </a:fld>
            <a:endParaRPr lang="en-US"/>
          </a:p>
        </p:txBody>
      </p:sp>
      <p:sp>
        <p:nvSpPr>
          <p:cNvPr id="6" name="Footer Placeholder 5">
            <a:extLst>
              <a:ext uri="{FF2B5EF4-FFF2-40B4-BE49-F238E27FC236}">
                <a16:creationId xmlns:a16="http://schemas.microsoft.com/office/drawing/2014/main" id="{DB526439-87C5-5A5C-3B27-A00AF0AED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69DF53-125F-5AF1-36A0-7D123CA464CF}"/>
              </a:ext>
            </a:extLst>
          </p:cNvPr>
          <p:cNvSpPr>
            <a:spLocks noGrp="1"/>
          </p:cNvSpPr>
          <p:nvPr>
            <p:ph type="sldNum" sz="quarter" idx="12"/>
          </p:nvPr>
        </p:nvSpPr>
        <p:spPr/>
        <p:txBody>
          <a:bodyPr/>
          <a:lstStyle/>
          <a:p>
            <a:fld id="{A73A36B0-C39C-48A4-8F95-126E356ED4B5}" type="slidenum">
              <a:rPr lang="en-US" smtClean="0"/>
              <a:t>‹#›</a:t>
            </a:fld>
            <a:endParaRPr lang="en-US"/>
          </a:p>
        </p:txBody>
      </p:sp>
    </p:spTree>
    <p:extLst>
      <p:ext uri="{BB962C8B-B14F-4D97-AF65-F5344CB8AC3E}">
        <p14:creationId xmlns:p14="http://schemas.microsoft.com/office/powerpoint/2010/main" val="24641935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2DFF7-635A-BE22-5503-1C45037F7D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4F074B-E1EE-0572-25CA-29794C0868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ADB14-D4FE-E8F1-274F-2AB2DE873407}"/>
              </a:ext>
            </a:extLst>
          </p:cNvPr>
          <p:cNvSpPr>
            <a:spLocks noGrp="1"/>
          </p:cNvSpPr>
          <p:nvPr>
            <p:ph type="dt" sz="half" idx="10"/>
          </p:nvPr>
        </p:nvSpPr>
        <p:spPr/>
        <p:txBody>
          <a:bodyPr/>
          <a:lstStyle/>
          <a:p>
            <a:fld id="{AC68741B-F5A8-4C49-9537-93B55E00EB86}" type="datetimeFigureOut">
              <a:rPr lang="en-US" smtClean="0"/>
              <a:t>12/19/2025</a:t>
            </a:fld>
            <a:endParaRPr lang="en-US"/>
          </a:p>
        </p:txBody>
      </p:sp>
      <p:sp>
        <p:nvSpPr>
          <p:cNvPr id="5" name="Footer Placeholder 4">
            <a:extLst>
              <a:ext uri="{FF2B5EF4-FFF2-40B4-BE49-F238E27FC236}">
                <a16:creationId xmlns:a16="http://schemas.microsoft.com/office/drawing/2014/main" id="{0A8B5F5C-2F5A-559D-4469-636891559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D7F05-E7AE-3976-72FB-D63F012CB62A}"/>
              </a:ext>
            </a:extLst>
          </p:cNvPr>
          <p:cNvSpPr>
            <a:spLocks noGrp="1"/>
          </p:cNvSpPr>
          <p:nvPr>
            <p:ph type="sldNum" sz="quarter" idx="12"/>
          </p:nvPr>
        </p:nvSpPr>
        <p:spPr/>
        <p:txBody>
          <a:bodyPr/>
          <a:lstStyle/>
          <a:p>
            <a:fld id="{A73A36B0-C39C-48A4-8F95-126E356ED4B5}" type="slidenum">
              <a:rPr lang="en-US" smtClean="0"/>
              <a:t>‹#›</a:t>
            </a:fld>
            <a:endParaRPr lang="en-US"/>
          </a:p>
        </p:txBody>
      </p:sp>
    </p:spTree>
    <p:extLst>
      <p:ext uri="{BB962C8B-B14F-4D97-AF65-F5344CB8AC3E}">
        <p14:creationId xmlns:p14="http://schemas.microsoft.com/office/powerpoint/2010/main" val="2147932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474CF6-CBB8-82C4-F77B-247B096EDB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1A83C8-57DA-8DDE-F66F-F32462FFE0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34DA04-6A67-AC88-1F39-5AD1C1C3D688}"/>
              </a:ext>
            </a:extLst>
          </p:cNvPr>
          <p:cNvSpPr>
            <a:spLocks noGrp="1"/>
          </p:cNvSpPr>
          <p:nvPr>
            <p:ph type="dt" sz="half" idx="10"/>
          </p:nvPr>
        </p:nvSpPr>
        <p:spPr/>
        <p:txBody>
          <a:bodyPr/>
          <a:lstStyle/>
          <a:p>
            <a:fld id="{AC68741B-F5A8-4C49-9537-93B55E00EB86}" type="datetimeFigureOut">
              <a:rPr lang="en-US" smtClean="0"/>
              <a:t>12/19/2025</a:t>
            </a:fld>
            <a:endParaRPr lang="en-US"/>
          </a:p>
        </p:txBody>
      </p:sp>
      <p:sp>
        <p:nvSpPr>
          <p:cNvPr id="5" name="Footer Placeholder 4">
            <a:extLst>
              <a:ext uri="{FF2B5EF4-FFF2-40B4-BE49-F238E27FC236}">
                <a16:creationId xmlns:a16="http://schemas.microsoft.com/office/drawing/2014/main" id="{C89D609B-1597-F58E-BBFA-D136BA03E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F655E-BD5A-5790-6A0A-2643D0A523AC}"/>
              </a:ext>
            </a:extLst>
          </p:cNvPr>
          <p:cNvSpPr>
            <a:spLocks noGrp="1"/>
          </p:cNvSpPr>
          <p:nvPr>
            <p:ph type="sldNum" sz="quarter" idx="12"/>
          </p:nvPr>
        </p:nvSpPr>
        <p:spPr/>
        <p:txBody>
          <a:bodyPr/>
          <a:lstStyle/>
          <a:p>
            <a:fld id="{A73A36B0-C39C-48A4-8F95-126E356ED4B5}" type="slidenum">
              <a:rPr lang="en-US" smtClean="0"/>
              <a:t>‹#›</a:t>
            </a:fld>
            <a:endParaRPr lang="en-US"/>
          </a:p>
        </p:txBody>
      </p:sp>
    </p:spTree>
    <p:extLst>
      <p:ext uri="{BB962C8B-B14F-4D97-AF65-F5344CB8AC3E}">
        <p14:creationId xmlns:p14="http://schemas.microsoft.com/office/powerpoint/2010/main" val="22097638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594EF-2DE8-1615-FBD1-07BDD0D4F0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ADA1CD-F85C-E118-9008-C59B5747F1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470614-AB17-F5A4-47E6-4A274E27AE08}"/>
              </a:ext>
            </a:extLst>
          </p:cNvPr>
          <p:cNvSpPr>
            <a:spLocks noGrp="1"/>
          </p:cNvSpPr>
          <p:nvPr>
            <p:ph type="dt" sz="half" idx="10"/>
          </p:nvPr>
        </p:nvSpPr>
        <p:spPr/>
        <p:txBody>
          <a:bodyPr/>
          <a:lstStyle/>
          <a:p>
            <a:fld id="{03ED1347-0EE9-45CF-9382-170555F0C3B4}" type="datetimeFigureOut">
              <a:rPr lang="en-US" smtClean="0"/>
              <a:t>12/19/2025</a:t>
            </a:fld>
            <a:endParaRPr lang="en-US"/>
          </a:p>
        </p:txBody>
      </p:sp>
      <p:sp>
        <p:nvSpPr>
          <p:cNvPr id="5" name="Footer Placeholder 4">
            <a:extLst>
              <a:ext uri="{FF2B5EF4-FFF2-40B4-BE49-F238E27FC236}">
                <a16:creationId xmlns:a16="http://schemas.microsoft.com/office/drawing/2014/main" id="{B648D849-3CDF-C5CE-BADD-265CFDD99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C0C08-9E11-A80B-0701-1E06150629DA}"/>
              </a:ext>
            </a:extLst>
          </p:cNvPr>
          <p:cNvSpPr>
            <a:spLocks noGrp="1"/>
          </p:cNvSpPr>
          <p:nvPr>
            <p:ph type="sldNum" sz="quarter" idx="12"/>
          </p:nvPr>
        </p:nvSpPr>
        <p:spPr/>
        <p:txBody>
          <a:bodyPr/>
          <a:lstStyle/>
          <a:p>
            <a:fld id="{143849AC-1E43-4126-87C5-559A7192A28F}" type="slidenum">
              <a:rPr lang="en-US" smtClean="0"/>
              <a:t>‹#›</a:t>
            </a:fld>
            <a:endParaRPr lang="en-US"/>
          </a:p>
        </p:txBody>
      </p:sp>
      <p:pic>
        <p:nvPicPr>
          <p:cNvPr id="7" name="Graphic 6">
            <a:extLst>
              <a:ext uri="{FF2B5EF4-FFF2-40B4-BE49-F238E27FC236}">
                <a16:creationId xmlns:a16="http://schemas.microsoft.com/office/drawing/2014/main" id="{5B89D763-FF60-EE5E-57CB-7576AFA3A927}"/>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l="2597" t="10451" r="2597" b="12877"/>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FCFF3985-E73B-C6E9-B978-F58B3AAF824E}"/>
              </a:ext>
            </a:extLst>
          </p:cNvPr>
          <p:cNvSpPr/>
          <p:nvPr userDrawn="1"/>
        </p:nvSpPr>
        <p:spPr>
          <a:xfrm>
            <a:off x="445472" y="451171"/>
            <a:ext cx="11288356" cy="5955658"/>
          </a:xfrm>
          <a:custGeom>
            <a:avLst/>
            <a:gdLst>
              <a:gd name="connsiteX0" fmla="*/ 0 w 11288356"/>
              <a:gd name="connsiteY0" fmla="*/ 374670 h 5955658"/>
              <a:gd name="connsiteX1" fmla="*/ 374670 w 11288356"/>
              <a:gd name="connsiteY1" fmla="*/ 0 h 5955658"/>
              <a:gd name="connsiteX2" fmla="*/ 10913686 w 11288356"/>
              <a:gd name="connsiteY2" fmla="*/ 0 h 5955658"/>
              <a:gd name="connsiteX3" fmla="*/ 11288356 w 11288356"/>
              <a:gd name="connsiteY3" fmla="*/ 374670 h 5955658"/>
              <a:gd name="connsiteX4" fmla="*/ 11288356 w 11288356"/>
              <a:gd name="connsiteY4" fmla="*/ 5580988 h 5955658"/>
              <a:gd name="connsiteX5" fmla="*/ 10913686 w 11288356"/>
              <a:gd name="connsiteY5" fmla="*/ 5955658 h 5955658"/>
              <a:gd name="connsiteX6" fmla="*/ 374670 w 11288356"/>
              <a:gd name="connsiteY6" fmla="*/ 5955658 h 5955658"/>
              <a:gd name="connsiteX7" fmla="*/ 0 w 11288356"/>
              <a:gd name="connsiteY7" fmla="*/ 5580988 h 5955658"/>
              <a:gd name="connsiteX8" fmla="*/ 0 w 11288356"/>
              <a:gd name="connsiteY8" fmla="*/ 374670 h 595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88356" h="5955658" fill="none" extrusionOk="0">
                <a:moveTo>
                  <a:pt x="0" y="374670"/>
                </a:moveTo>
                <a:cubicBezTo>
                  <a:pt x="8308" y="201764"/>
                  <a:pt x="196673" y="6770"/>
                  <a:pt x="374670" y="0"/>
                </a:cubicBezTo>
                <a:cubicBezTo>
                  <a:pt x="4842039" y="-4730"/>
                  <a:pt x="8321818" y="-22855"/>
                  <a:pt x="10913686" y="0"/>
                </a:cubicBezTo>
                <a:cubicBezTo>
                  <a:pt x="11120127" y="28246"/>
                  <a:pt x="11252582" y="176775"/>
                  <a:pt x="11288356" y="374670"/>
                </a:cubicBezTo>
                <a:cubicBezTo>
                  <a:pt x="11124253" y="2724592"/>
                  <a:pt x="11432672" y="4205543"/>
                  <a:pt x="11288356" y="5580988"/>
                </a:cubicBezTo>
                <a:cubicBezTo>
                  <a:pt x="11327306" y="5801767"/>
                  <a:pt x="11159843" y="5959398"/>
                  <a:pt x="10913686" y="5955658"/>
                </a:cubicBezTo>
                <a:cubicBezTo>
                  <a:pt x="8910397" y="5812310"/>
                  <a:pt x="4714252" y="5819959"/>
                  <a:pt x="374670" y="5955658"/>
                </a:cubicBezTo>
                <a:cubicBezTo>
                  <a:pt x="152345" y="5936626"/>
                  <a:pt x="-32354" y="5782017"/>
                  <a:pt x="0" y="5580988"/>
                </a:cubicBezTo>
                <a:cubicBezTo>
                  <a:pt x="62595" y="3996678"/>
                  <a:pt x="-114390" y="1267083"/>
                  <a:pt x="0" y="374670"/>
                </a:cubicBezTo>
                <a:close/>
              </a:path>
              <a:path w="11288356" h="5955658" stroke="0" extrusionOk="0">
                <a:moveTo>
                  <a:pt x="0" y="374670"/>
                </a:moveTo>
                <a:cubicBezTo>
                  <a:pt x="592" y="171096"/>
                  <a:pt x="153082" y="-6355"/>
                  <a:pt x="374670" y="0"/>
                </a:cubicBezTo>
                <a:cubicBezTo>
                  <a:pt x="2423710" y="28882"/>
                  <a:pt x="6313001" y="-115930"/>
                  <a:pt x="10913686" y="0"/>
                </a:cubicBezTo>
                <a:cubicBezTo>
                  <a:pt x="11119631" y="19841"/>
                  <a:pt x="11267235" y="161987"/>
                  <a:pt x="11288356" y="374670"/>
                </a:cubicBezTo>
                <a:cubicBezTo>
                  <a:pt x="11262337" y="1341874"/>
                  <a:pt x="11169963" y="3485797"/>
                  <a:pt x="11288356" y="5580988"/>
                </a:cubicBezTo>
                <a:cubicBezTo>
                  <a:pt x="11272660" y="5785605"/>
                  <a:pt x="11095275" y="5935622"/>
                  <a:pt x="10913686" y="5955658"/>
                </a:cubicBezTo>
                <a:cubicBezTo>
                  <a:pt x="8823535" y="5986256"/>
                  <a:pt x="2203773" y="6019061"/>
                  <a:pt x="374670" y="5955658"/>
                </a:cubicBezTo>
                <a:cubicBezTo>
                  <a:pt x="175763" y="5952608"/>
                  <a:pt x="-28568" y="5806868"/>
                  <a:pt x="0" y="5580988"/>
                </a:cubicBezTo>
                <a:cubicBezTo>
                  <a:pt x="34687" y="4547039"/>
                  <a:pt x="-17827" y="1765034"/>
                  <a:pt x="0" y="374670"/>
                </a:cubicBezTo>
                <a:close/>
              </a:path>
            </a:pathLst>
          </a:custGeom>
          <a:solidFill>
            <a:schemeClr val="bg1"/>
          </a:solidFill>
          <a:ln w="57150">
            <a:solidFill>
              <a:srgbClr val="FE7F96"/>
            </a:solidFill>
            <a:extLst>
              <a:ext uri="{C807C97D-BFC1-408E-A445-0C87EB9F89A2}">
                <ask:lineSketchStyleProps xmlns:ask="http://schemas.microsoft.com/office/drawing/2018/sketchyshapes" xmlns="" sd="2607194217">
                  <a:prstGeom prst="roundRect">
                    <a:avLst>
                      <a:gd name="adj" fmla="val 6291"/>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8262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0779-2CEC-0A26-329C-7802472ABD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3B4587-ADAC-78F2-DA39-C57327B2FF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9504B3-62D1-3BF0-0A82-003BEF2E30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CAE8E8-57CB-4CC4-E896-1847ACAEE35A}"/>
              </a:ext>
            </a:extLst>
          </p:cNvPr>
          <p:cNvSpPr>
            <a:spLocks noGrp="1"/>
          </p:cNvSpPr>
          <p:nvPr>
            <p:ph type="dt" sz="half" idx="10"/>
          </p:nvPr>
        </p:nvSpPr>
        <p:spPr/>
        <p:txBody>
          <a:bodyPr/>
          <a:lstStyle/>
          <a:p>
            <a:fld id="{03ED1347-0EE9-45CF-9382-170555F0C3B4}" type="datetimeFigureOut">
              <a:rPr lang="en-US" smtClean="0"/>
              <a:t>12/19/2025</a:t>
            </a:fld>
            <a:endParaRPr lang="en-US"/>
          </a:p>
        </p:txBody>
      </p:sp>
      <p:sp>
        <p:nvSpPr>
          <p:cNvPr id="7" name="Slide Number Placeholder 6">
            <a:extLst>
              <a:ext uri="{FF2B5EF4-FFF2-40B4-BE49-F238E27FC236}">
                <a16:creationId xmlns:a16="http://schemas.microsoft.com/office/drawing/2014/main" id="{B9E13EB7-94C1-8CE1-D5BC-A1E6E9D1F2DE}"/>
              </a:ext>
            </a:extLst>
          </p:cNvPr>
          <p:cNvSpPr>
            <a:spLocks noGrp="1"/>
          </p:cNvSpPr>
          <p:nvPr>
            <p:ph type="sldNum" sz="quarter" idx="12"/>
          </p:nvPr>
        </p:nvSpPr>
        <p:spPr/>
        <p:txBody>
          <a:bodyPr/>
          <a:lstStyle/>
          <a:p>
            <a:fld id="{143849AC-1E43-4126-87C5-559A7192A28F}" type="slidenum">
              <a:rPr lang="en-US" smtClean="0"/>
              <a:t>‹#›</a:t>
            </a:fld>
            <a:endParaRPr lang="en-US"/>
          </a:p>
        </p:txBody>
      </p:sp>
      <p:sp>
        <p:nvSpPr>
          <p:cNvPr id="10" name="Freeform: Shape 9">
            <a:extLst>
              <a:ext uri="{FF2B5EF4-FFF2-40B4-BE49-F238E27FC236}">
                <a16:creationId xmlns:a16="http://schemas.microsoft.com/office/drawing/2014/main" id="{2F93ECEC-A9AC-CD9F-1D98-56C36FB29A04}"/>
              </a:ext>
            </a:extLst>
          </p:cNvPr>
          <p:cNvSpPr/>
          <p:nvPr/>
        </p:nvSpPr>
        <p:spPr>
          <a:xfrm>
            <a:off x="14398" y="-819150"/>
            <a:ext cx="12215311" cy="8550507"/>
          </a:xfrm>
          <a:custGeom>
            <a:avLst/>
            <a:gdLst>
              <a:gd name="connsiteX0" fmla="*/ 0 w 12215311"/>
              <a:gd name="connsiteY0" fmla="*/ 0 h 8550507"/>
              <a:gd name="connsiteX1" fmla="*/ 12215312 w 12215311"/>
              <a:gd name="connsiteY1" fmla="*/ 0 h 8550507"/>
              <a:gd name="connsiteX2" fmla="*/ 12215312 w 12215311"/>
              <a:gd name="connsiteY2" fmla="*/ 8550507 h 8550507"/>
              <a:gd name="connsiteX3" fmla="*/ 0 w 12215311"/>
              <a:gd name="connsiteY3" fmla="*/ 8550507 h 8550507"/>
            </a:gdLst>
            <a:ahLst/>
            <a:cxnLst>
              <a:cxn ang="0">
                <a:pos x="connsiteX0" y="connsiteY0"/>
              </a:cxn>
              <a:cxn ang="0">
                <a:pos x="connsiteX1" y="connsiteY1"/>
              </a:cxn>
              <a:cxn ang="0">
                <a:pos x="connsiteX2" y="connsiteY2"/>
              </a:cxn>
              <a:cxn ang="0">
                <a:pos x="connsiteX3" y="connsiteY3"/>
              </a:cxn>
            </a:cxnLst>
            <a:rect l="l" t="t" r="r" b="b"/>
            <a:pathLst>
              <a:path w="12215311" h="8550507">
                <a:moveTo>
                  <a:pt x="0" y="0"/>
                </a:moveTo>
                <a:lnTo>
                  <a:pt x="12215312" y="0"/>
                </a:lnTo>
                <a:lnTo>
                  <a:pt x="12215312" y="8550507"/>
                </a:lnTo>
                <a:lnTo>
                  <a:pt x="0" y="8550507"/>
                </a:lnTo>
                <a:close/>
              </a:path>
            </a:pathLst>
          </a:custGeom>
          <a:solidFill>
            <a:srgbClr val="A1E1FF"/>
          </a:solidFill>
          <a:ln w="2671" cap="flat">
            <a:noFill/>
            <a:prstDash val="solid"/>
            <a:miter/>
          </a:ln>
        </p:spPr>
        <p:txBody>
          <a:bodyPr rtlCol="0" anchor="ctr"/>
          <a:lstStyle/>
          <a:p>
            <a:endParaRPr lang="en-US"/>
          </a:p>
        </p:txBody>
      </p:sp>
      <p:grpSp>
        <p:nvGrpSpPr>
          <p:cNvPr id="11" name="Graphic 7">
            <a:extLst>
              <a:ext uri="{FF2B5EF4-FFF2-40B4-BE49-F238E27FC236}">
                <a16:creationId xmlns:a16="http://schemas.microsoft.com/office/drawing/2014/main" id="{6E2B7E10-2CBB-A206-8540-17D7316648FA}"/>
              </a:ext>
            </a:extLst>
          </p:cNvPr>
          <p:cNvGrpSpPr/>
          <p:nvPr/>
        </p:nvGrpSpPr>
        <p:grpSpPr>
          <a:xfrm>
            <a:off x="10404986" y="4223603"/>
            <a:ext cx="1924669" cy="833516"/>
            <a:chOff x="11243186" y="5042753"/>
            <a:chExt cx="1924669" cy="833516"/>
          </a:xfrm>
          <a:solidFill>
            <a:srgbClr val="FFFFFF"/>
          </a:solidFill>
        </p:grpSpPr>
        <p:sp>
          <p:nvSpPr>
            <p:cNvPr id="12" name="Freeform: Shape 11">
              <a:extLst>
                <a:ext uri="{FF2B5EF4-FFF2-40B4-BE49-F238E27FC236}">
                  <a16:creationId xmlns:a16="http://schemas.microsoft.com/office/drawing/2014/main" id="{671C9BD1-61BF-EC23-FA57-4C101DB6B34A}"/>
                </a:ext>
              </a:extLst>
            </p:cNvPr>
            <p:cNvSpPr/>
            <p:nvPr/>
          </p:nvSpPr>
          <p:spPr>
            <a:xfrm>
              <a:off x="11243186" y="5042753"/>
              <a:ext cx="640632" cy="640616"/>
            </a:xfrm>
            <a:custGeom>
              <a:avLst/>
              <a:gdLst>
                <a:gd name="connsiteX0" fmla="*/ 640632 w 640632"/>
                <a:gd name="connsiteY0" fmla="*/ 320308 h 640616"/>
                <a:gd name="connsiteX1" fmla="*/ 320316 w 640632"/>
                <a:gd name="connsiteY1" fmla="*/ 640616 h 640616"/>
                <a:gd name="connsiteX2" fmla="*/ 1 w 640632"/>
                <a:gd name="connsiteY2" fmla="*/ 320308 h 640616"/>
                <a:gd name="connsiteX3" fmla="*/ 320316 w 640632"/>
                <a:gd name="connsiteY3" fmla="*/ 0 h 640616"/>
                <a:gd name="connsiteX4" fmla="*/ 640632 w 640632"/>
                <a:gd name="connsiteY4" fmla="*/ 320308 h 640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632" h="640616">
                  <a:moveTo>
                    <a:pt x="640632" y="320308"/>
                  </a:moveTo>
                  <a:cubicBezTo>
                    <a:pt x="640632" y="497209"/>
                    <a:pt x="497221" y="640616"/>
                    <a:pt x="320316" y="640616"/>
                  </a:cubicBezTo>
                  <a:cubicBezTo>
                    <a:pt x="143410" y="640616"/>
                    <a:pt x="1" y="497209"/>
                    <a:pt x="1" y="320308"/>
                  </a:cubicBezTo>
                  <a:cubicBezTo>
                    <a:pt x="1" y="143407"/>
                    <a:pt x="143411" y="0"/>
                    <a:pt x="320316" y="0"/>
                  </a:cubicBezTo>
                  <a:cubicBezTo>
                    <a:pt x="497222" y="0"/>
                    <a:pt x="640632" y="143407"/>
                    <a:pt x="640632" y="320308"/>
                  </a:cubicBezTo>
                  <a:close/>
                </a:path>
              </a:pathLst>
            </a:custGeom>
            <a:solidFill>
              <a:srgbClr val="FFFFFF"/>
            </a:solidFill>
            <a:ln w="267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C9950EF-E135-A0D9-6581-9EBC14A986C3}"/>
                </a:ext>
              </a:extLst>
            </p:cNvPr>
            <p:cNvSpPr/>
            <p:nvPr/>
          </p:nvSpPr>
          <p:spPr>
            <a:xfrm>
              <a:off x="11764475" y="5042753"/>
              <a:ext cx="640632" cy="640616"/>
            </a:xfrm>
            <a:custGeom>
              <a:avLst/>
              <a:gdLst>
                <a:gd name="connsiteX0" fmla="*/ 640632 w 640632"/>
                <a:gd name="connsiteY0" fmla="*/ 320308 h 640616"/>
                <a:gd name="connsiteX1" fmla="*/ 320316 w 640632"/>
                <a:gd name="connsiteY1" fmla="*/ 640616 h 640616"/>
                <a:gd name="connsiteX2" fmla="*/ 0 w 640632"/>
                <a:gd name="connsiteY2" fmla="*/ 320308 h 640616"/>
                <a:gd name="connsiteX3" fmla="*/ 320316 w 640632"/>
                <a:gd name="connsiteY3" fmla="*/ 0 h 640616"/>
                <a:gd name="connsiteX4" fmla="*/ 640632 w 640632"/>
                <a:gd name="connsiteY4" fmla="*/ 320308 h 640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632" h="640616">
                  <a:moveTo>
                    <a:pt x="640632" y="320308"/>
                  </a:moveTo>
                  <a:cubicBezTo>
                    <a:pt x="640632" y="497209"/>
                    <a:pt x="497221" y="640616"/>
                    <a:pt x="320316" y="640616"/>
                  </a:cubicBezTo>
                  <a:cubicBezTo>
                    <a:pt x="143410" y="640616"/>
                    <a:pt x="0" y="497209"/>
                    <a:pt x="0" y="320308"/>
                  </a:cubicBezTo>
                  <a:cubicBezTo>
                    <a:pt x="0" y="143407"/>
                    <a:pt x="143411" y="0"/>
                    <a:pt x="320316" y="0"/>
                  </a:cubicBezTo>
                  <a:cubicBezTo>
                    <a:pt x="497222" y="0"/>
                    <a:pt x="640632" y="143407"/>
                    <a:pt x="640632" y="320308"/>
                  </a:cubicBezTo>
                  <a:close/>
                </a:path>
              </a:pathLst>
            </a:custGeom>
            <a:solidFill>
              <a:srgbClr val="FFFFFF"/>
            </a:solidFill>
            <a:ln w="2671"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890B7DC-96D3-96BA-15B1-D42FF175CC1C}"/>
                </a:ext>
              </a:extLst>
            </p:cNvPr>
            <p:cNvSpPr/>
            <p:nvPr/>
          </p:nvSpPr>
          <p:spPr>
            <a:xfrm>
              <a:off x="12285794" y="5042753"/>
              <a:ext cx="640632" cy="640616"/>
            </a:xfrm>
            <a:custGeom>
              <a:avLst/>
              <a:gdLst>
                <a:gd name="connsiteX0" fmla="*/ 640632 w 640632"/>
                <a:gd name="connsiteY0" fmla="*/ 320308 h 640616"/>
                <a:gd name="connsiteX1" fmla="*/ 320315 w 640632"/>
                <a:gd name="connsiteY1" fmla="*/ 640616 h 640616"/>
                <a:gd name="connsiteX2" fmla="*/ -1 w 640632"/>
                <a:gd name="connsiteY2" fmla="*/ 320308 h 640616"/>
                <a:gd name="connsiteX3" fmla="*/ 320315 w 640632"/>
                <a:gd name="connsiteY3" fmla="*/ 0 h 640616"/>
                <a:gd name="connsiteX4" fmla="*/ 640632 w 640632"/>
                <a:gd name="connsiteY4" fmla="*/ 320308 h 640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632" h="640616">
                  <a:moveTo>
                    <a:pt x="640632" y="320308"/>
                  </a:moveTo>
                  <a:cubicBezTo>
                    <a:pt x="640632" y="497209"/>
                    <a:pt x="497221" y="640616"/>
                    <a:pt x="320315" y="640616"/>
                  </a:cubicBezTo>
                  <a:cubicBezTo>
                    <a:pt x="143409" y="640616"/>
                    <a:pt x="-1" y="497209"/>
                    <a:pt x="-1" y="320308"/>
                  </a:cubicBezTo>
                  <a:cubicBezTo>
                    <a:pt x="-1" y="143407"/>
                    <a:pt x="143410" y="0"/>
                    <a:pt x="320315" y="0"/>
                  </a:cubicBezTo>
                  <a:cubicBezTo>
                    <a:pt x="497221" y="0"/>
                    <a:pt x="640632" y="143407"/>
                    <a:pt x="640632" y="320308"/>
                  </a:cubicBezTo>
                  <a:close/>
                </a:path>
              </a:pathLst>
            </a:custGeom>
            <a:solidFill>
              <a:srgbClr val="FFFFFF"/>
            </a:solidFill>
            <a:ln w="2671" cap="flat">
              <a:noFill/>
              <a:prstDash val="solid"/>
              <a:miter/>
            </a:ln>
          </p:spPr>
          <p:txBody>
            <a:bodyPr rtlCol="0" anchor="ctr"/>
            <a:lstStyle/>
            <a:p>
              <a:endParaRPr lang="en-US"/>
            </a:p>
          </p:txBody>
        </p:sp>
      </p:grpSp>
      <p:sp>
        <p:nvSpPr>
          <p:cNvPr id="15" name="Freeform: Shape 14">
            <a:extLst>
              <a:ext uri="{FF2B5EF4-FFF2-40B4-BE49-F238E27FC236}">
                <a16:creationId xmlns:a16="http://schemas.microsoft.com/office/drawing/2014/main" id="{48B1503A-C505-89EB-6755-7B9D3FE7FC34}"/>
              </a:ext>
            </a:extLst>
          </p:cNvPr>
          <p:cNvSpPr/>
          <p:nvPr/>
        </p:nvSpPr>
        <p:spPr>
          <a:xfrm>
            <a:off x="1035170" y="681037"/>
            <a:ext cx="10173766" cy="5656891"/>
          </a:xfrm>
          <a:custGeom>
            <a:avLst/>
            <a:gdLst>
              <a:gd name="connsiteX0" fmla="*/ 9856809 w 10173766"/>
              <a:gd name="connsiteY0" fmla="*/ 0 h 6190841"/>
              <a:gd name="connsiteX1" fmla="*/ 316957 w 10173766"/>
              <a:gd name="connsiteY1" fmla="*/ 0 h 6190841"/>
              <a:gd name="connsiteX2" fmla="*/ 0 w 10173766"/>
              <a:gd name="connsiteY2" fmla="*/ 316949 h 6190841"/>
              <a:gd name="connsiteX3" fmla="*/ 0 w 10173766"/>
              <a:gd name="connsiteY3" fmla="*/ 5873893 h 6190841"/>
              <a:gd name="connsiteX4" fmla="*/ 316957 w 10173766"/>
              <a:gd name="connsiteY4" fmla="*/ 6190842 h 6190841"/>
              <a:gd name="connsiteX5" fmla="*/ 9856809 w 10173766"/>
              <a:gd name="connsiteY5" fmla="*/ 6190842 h 6190841"/>
              <a:gd name="connsiteX6" fmla="*/ 10173766 w 10173766"/>
              <a:gd name="connsiteY6" fmla="*/ 5873893 h 6190841"/>
              <a:gd name="connsiteX7" fmla="*/ 10173766 w 10173766"/>
              <a:gd name="connsiteY7" fmla="*/ 316979 h 6190841"/>
              <a:gd name="connsiteX8" fmla="*/ 9856809 w 10173766"/>
              <a:gd name="connsiteY8" fmla="*/ 0 h 619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73766" h="6190841">
                <a:moveTo>
                  <a:pt x="9856809" y="0"/>
                </a:moveTo>
                <a:lnTo>
                  <a:pt x="316957" y="0"/>
                </a:lnTo>
                <a:cubicBezTo>
                  <a:pt x="141911" y="0"/>
                  <a:pt x="0" y="141908"/>
                  <a:pt x="0" y="316949"/>
                </a:cubicBezTo>
                <a:lnTo>
                  <a:pt x="0" y="5873893"/>
                </a:lnTo>
                <a:cubicBezTo>
                  <a:pt x="0" y="6048934"/>
                  <a:pt x="141911" y="6190842"/>
                  <a:pt x="316957" y="6190842"/>
                </a:cubicBezTo>
                <a:lnTo>
                  <a:pt x="9856809" y="6190842"/>
                </a:lnTo>
                <a:cubicBezTo>
                  <a:pt x="10031855" y="6190842"/>
                  <a:pt x="10173766" y="6048934"/>
                  <a:pt x="10173766" y="5873893"/>
                </a:cubicBezTo>
                <a:lnTo>
                  <a:pt x="10173766" y="316979"/>
                </a:lnTo>
                <a:cubicBezTo>
                  <a:pt x="10173797" y="141908"/>
                  <a:pt x="10031886" y="0"/>
                  <a:pt x="9856809" y="0"/>
                </a:cubicBezTo>
                <a:close/>
              </a:path>
            </a:pathLst>
          </a:custGeom>
          <a:solidFill>
            <a:srgbClr val="FFFFFF"/>
          </a:solidFill>
          <a:ln w="26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03BE805-BA24-59B5-D4D0-4D137A82E063}"/>
              </a:ext>
            </a:extLst>
          </p:cNvPr>
          <p:cNvSpPr/>
          <p:nvPr/>
        </p:nvSpPr>
        <p:spPr>
          <a:xfrm>
            <a:off x="14398" y="6046296"/>
            <a:ext cx="12215311" cy="1685060"/>
          </a:xfrm>
          <a:custGeom>
            <a:avLst/>
            <a:gdLst>
              <a:gd name="connsiteX0" fmla="*/ 0 w 12215311"/>
              <a:gd name="connsiteY0" fmla="*/ 0 h 1685060"/>
              <a:gd name="connsiteX1" fmla="*/ 12215312 w 12215311"/>
              <a:gd name="connsiteY1" fmla="*/ 0 h 1685060"/>
              <a:gd name="connsiteX2" fmla="*/ 12215312 w 12215311"/>
              <a:gd name="connsiteY2" fmla="*/ 1685061 h 1685060"/>
              <a:gd name="connsiteX3" fmla="*/ 0 w 12215311"/>
              <a:gd name="connsiteY3" fmla="*/ 1685061 h 1685060"/>
            </a:gdLst>
            <a:ahLst/>
            <a:cxnLst>
              <a:cxn ang="0">
                <a:pos x="connsiteX0" y="connsiteY0"/>
              </a:cxn>
              <a:cxn ang="0">
                <a:pos x="connsiteX1" y="connsiteY1"/>
              </a:cxn>
              <a:cxn ang="0">
                <a:pos x="connsiteX2" y="connsiteY2"/>
              </a:cxn>
              <a:cxn ang="0">
                <a:pos x="connsiteX3" y="connsiteY3"/>
              </a:cxn>
            </a:cxnLst>
            <a:rect l="l" t="t" r="r" b="b"/>
            <a:pathLst>
              <a:path w="12215311" h="1685060">
                <a:moveTo>
                  <a:pt x="0" y="0"/>
                </a:moveTo>
                <a:lnTo>
                  <a:pt x="12215312" y="0"/>
                </a:lnTo>
                <a:lnTo>
                  <a:pt x="12215312" y="1685061"/>
                </a:lnTo>
                <a:lnTo>
                  <a:pt x="0" y="1685061"/>
                </a:lnTo>
                <a:close/>
              </a:path>
            </a:pathLst>
          </a:custGeom>
          <a:solidFill>
            <a:srgbClr val="B4DF84"/>
          </a:solidFill>
          <a:ln w="2671" cap="flat">
            <a:noFill/>
            <a:prstDash val="solid"/>
            <a:miter/>
          </a:ln>
        </p:spPr>
        <p:txBody>
          <a:bodyPr rtlCol="0" anchor="ctr"/>
          <a:lstStyle/>
          <a:p>
            <a:endParaRPr lang="en-US"/>
          </a:p>
        </p:txBody>
      </p:sp>
      <p:grpSp>
        <p:nvGrpSpPr>
          <p:cNvPr id="230" name="Graphic 7">
            <a:extLst>
              <a:ext uri="{FF2B5EF4-FFF2-40B4-BE49-F238E27FC236}">
                <a16:creationId xmlns:a16="http://schemas.microsoft.com/office/drawing/2014/main" id="{6E774881-CCEE-30F6-FB43-2B69A28CA243}"/>
              </a:ext>
            </a:extLst>
          </p:cNvPr>
          <p:cNvGrpSpPr/>
          <p:nvPr/>
        </p:nvGrpSpPr>
        <p:grpSpPr>
          <a:xfrm>
            <a:off x="9594039" y="2095500"/>
            <a:ext cx="2909921" cy="5635856"/>
            <a:chOff x="9823255" y="4734415"/>
            <a:chExt cx="2065256" cy="3986720"/>
          </a:xfrm>
        </p:grpSpPr>
        <p:grpSp>
          <p:nvGrpSpPr>
            <p:cNvPr id="231" name="Graphic 7">
              <a:extLst>
                <a:ext uri="{FF2B5EF4-FFF2-40B4-BE49-F238E27FC236}">
                  <a16:creationId xmlns:a16="http://schemas.microsoft.com/office/drawing/2014/main" id="{CC1E61A4-EF70-0E4F-010D-DF70EBF5602E}"/>
                </a:ext>
              </a:extLst>
            </p:cNvPr>
            <p:cNvGrpSpPr/>
            <p:nvPr/>
          </p:nvGrpSpPr>
          <p:grpSpPr>
            <a:xfrm>
              <a:off x="11113393" y="5767774"/>
              <a:ext cx="590071" cy="1393513"/>
              <a:chOff x="11113393" y="5767774"/>
              <a:chExt cx="590071" cy="1393513"/>
            </a:xfrm>
          </p:grpSpPr>
          <p:sp>
            <p:nvSpPr>
              <p:cNvPr id="232" name="Freeform: Shape 231">
                <a:extLst>
                  <a:ext uri="{FF2B5EF4-FFF2-40B4-BE49-F238E27FC236}">
                    <a16:creationId xmlns:a16="http://schemas.microsoft.com/office/drawing/2014/main" id="{A33E6E98-028D-2C0E-E031-0C1E7A432C2C}"/>
                  </a:ext>
                </a:extLst>
              </p:cNvPr>
              <p:cNvSpPr/>
              <p:nvPr/>
            </p:nvSpPr>
            <p:spPr>
              <a:xfrm>
                <a:off x="11146288" y="6103901"/>
                <a:ext cx="219845" cy="734885"/>
              </a:xfrm>
              <a:custGeom>
                <a:avLst/>
                <a:gdLst>
                  <a:gd name="connsiteX0" fmla="*/ 0 w 219845"/>
                  <a:gd name="connsiteY0" fmla="*/ 727710 h 734885"/>
                  <a:gd name="connsiteX1" fmla="*/ 13132 w 219845"/>
                  <a:gd name="connsiteY1" fmla="*/ 734886 h 734885"/>
                  <a:gd name="connsiteX2" fmla="*/ 219845 w 219845"/>
                  <a:gd name="connsiteY2" fmla="*/ 733 h 734885"/>
                  <a:gd name="connsiteX3" fmla="*/ 204882 w 219845"/>
                  <a:gd name="connsiteY3" fmla="*/ 0 h 734885"/>
                  <a:gd name="connsiteX4" fmla="*/ 0 w 219845"/>
                  <a:gd name="connsiteY4" fmla="*/ 727710 h 734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45" h="734885">
                    <a:moveTo>
                      <a:pt x="0" y="727710"/>
                    </a:moveTo>
                    <a:lnTo>
                      <a:pt x="13132" y="734886"/>
                    </a:lnTo>
                    <a:cubicBezTo>
                      <a:pt x="14995" y="731466"/>
                      <a:pt x="200423" y="387919"/>
                      <a:pt x="219845" y="733"/>
                    </a:cubicBezTo>
                    <a:lnTo>
                      <a:pt x="204882" y="0"/>
                    </a:lnTo>
                    <a:cubicBezTo>
                      <a:pt x="185673" y="383643"/>
                      <a:pt x="1863" y="724320"/>
                      <a:pt x="0" y="727710"/>
                    </a:cubicBezTo>
                    <a:close/>
                  </a:path>
                </a:pathLst>
              </a:custGeom>
              <a:solidFill>
                <a:srgbClr val="489E62"/>
              </a:solidFill>
              <a:ln w="2671"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5ABFB503-5EFC-6BF6-1D6D-5EC7C8AB1648}"/>
                  </a:ext>
                </a:extLst>
              </p:cNvPr>
              <p:cNvSpPr/>
              <p:nvPr/>
            </p:nvSpPr>
            <p:spPr>
              <a:xfrm>
                <a:off x="11113393" y="6260501"/>
                <a:ext cx="177921" cy="218245"/>
              </a:xfrm>
              <a:custGeom>
                <a:avLst/>
                <a:gdLst>
                  <a:gd name="connsiteX0" fmla="*/ 177921 w 177921"/>
                  <a:gd name="connsiteY0" fmla="*/ 209545 h 218245"/>
                  <a:gd name="connsiteX1" fmla="*/ 41232 w 177921"/>
                  <a:gd name="connsiteY1" fmla="*/ 20579 h 218245"/>
                  <a:gd name="connsiteX2" fmla="*/ 175509 w 177921"/>
                  <a:gd name="connsiteY2" fmla="*/ 218218 h 218245"/>
                </a:gdLst>
                <a:ahLst/>
                <a:cxnLst>
                  <a:cxn ang="0">
                    <a:pos x="connsiteX0" y="connsiteY0"/>
                  </a:cxn>
                  <a:cxn ang="0">
                    <a:pos x="connsiteX1" y="connsiteY1"/>
                  </a:cxn>
                  <a:cxn ang="0">
                    <a:pos x="connsiteX2" y="connsiteY2"/>
                  </a:cxn>
                </a:cxnLst>
                <a:rect l="l" t="t" r="r" b="b"/>
                <a:pathLst>
                  <a:path w="177921" h="218245">
                    <a:moveTo>
                      <a:pt x="177921" y="209545"/>
                    </a:moveTo>
                    <a:cubicBezTo>
                      <a:pt x="177921" y="209545"/>
                      <a:pt x="167874" y="121261"/>
                      <a:pt x="41232" y="20579"/>
                    </a:cubicBezTo>
                    <a:cubicBezTo>
                      <a:pt x="-85441" y="-80103"/>
                      <a:pt x="114554" y="221546"/>
                      <a:pt x="175509" y="218218"/>
                    </a:cubicBezTo>
                  </a:path>
                </a:pathLst>
              </a:custGeom>
              <a:solidFill>
                <a:srgbClr val="489E62"/>
              </a:solidFill>
              <a:ln w="2671"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87629F44-0792-863A-630A-AE7FCF2FEC38}"/>
                  </a:ext>
                </a:extLst>
              </p:cNvPr>
              <p:cNvSpPr/>
              <p:nvPr/>
            </p:nvSpPr>
            <p:spPr>
              <a:xfrm>
                <a:off x="11323075" y="6212394"/>
                <a:ext cx="234829" cy="155839"/>
              </a:xfrm>
              <a:custGeom>
                <a:avLst/>
                <a:gdLst>
                  <a:gd name="connsiteX0" fmla="*/ 8367 w 234829"/>
                  <a:gd name="connsiteY0" fmla="*/ 155839 h 155839"/>
                  <a:gd name="connsiteX1" fmla="*/ 210592 w 234829"/>
                  <a:gd name="connsiteY1" fmla="*/ 39644 h 155839"/>
                  <a:gd name="connsiteX2" fmla="*/ 0 w 234829"/>
                  <a:gd name="connsiteY2" fmla="*/ 152542 h 155839"/>
                </a:gdLst>
                <a:ahLst/>
                <a:cxnLst>
                  <a:cxn ang="0">
                    <a:pos x="connsiteX0" y="connsiteY0"/>
                  </a:cxn>
                  <a:cxn ang="0">
                    <a:pos x="connsiteX1" y="connsiteY1"/>
                  </a:cxn>
                  <a:cxn ang="0">
                    <a:pos x="connsiteX2" y="connsiteY2"/>
                  </a:cxn>
                </a:cxnLst>
                <a:rect l="l" t="t" r="r" b="b"/>
                <a:pathLst>
                  <a:path w="234829" h="155839">
                    <a:moveTo>
                      <a:pt x="8367" y="155839"/>
                    </a:moveTo>
                    <a:cubicBezTo>
                      <a:pt x="8367" y="155839"/>
                      <a:pt x="97233" y="155076"/>
                      <a:pt x="210592" y="39644"/>
                    </a:cubicBezTo>
                    <a:cubicBezTo>
                      <a:pt x="323950" y="-75788"/>
                      <a:pt x="3054" y="91558"/>
                      <a:pt x="0" y="152542"/>
                    </a:cubicBezTo>
                  </a:path>
                </a:pathLst>
              </a:custGeom>
              <a:solidFill>
                <a:srgbClr val="489E62"/>
              </a:solidFill>
              <a:ln w="2671"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670F0C45-60EC-5687-5C66-C608250ACCD9}"/>
                  </a:ext>
                </a:extLst>
              </p:cNvPr>
              <p:cNvSpPr/>
              <p:nvPr/>
            </p:nvSpPr>
            <p:spPr>
              <a:xfrm rot="-4078191">
                <a:off x="11321917" y="6054642"/>
                <a:ext cx="97540" cy="164660"/>
              </a:xfrm>
              <a:custGeom>
                <a:avLst/>
                <a:gdLst>
                  <a:gd name="connsiteX0" fmla="*/ 97540 w 97540"/>
                  <a:gd name="connsiteY0" fmla="*/ 82330 h 164660"/>
                  <a:gd name="connsiteX1" fmla="*/ 48770 w 97540"/>
                  <a:gd name="connsiteY1" fmla="*/ 164661 h 164660"/>
                  <a:gd name="connsiteX2" fmla="*/ 0 w 97540"/>
                  <a:gd name="connsiteY2" fmla="*/ 82330 h 164660"/>
                  <a:gd name="connsiteX3" fmla="*/ 48770 w 97540"/>
                  <a:gd name="connsiteY3" fmla="*/ 0 h 164660"/>
                  <a:gd name="connsiteX4" fmla="*/ 97540 w 97540"/>
                  <a:gd name="connsiteY4" fmla="*/ 82330 h 164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40" h="164660">
                    <a:moveTo>
                      <a:pt x="97540" y="82330"/>
                    </a:moveTo>
                    <a:cubicBezTo>
                      <a:pt x="97540" y="127800"/>
                      <a:pt x="75706" y="164661"/>
                      <a:pt x="48770" y="164661"/>
                    </a:cubicBezTo>
                    <a:cubicBezTo>
                      <a:pt x="21835" y="164661"/>
                      <a:pt x="0" y="127800"/>
                      <a:pt x="0" y="82330"/>
                    </a:cubicBezTo>
                    <a:cubicBezTo>
                      <a:pt x="0" y="36860"/>
                      <a:pt x="21835" y="0"/>
                      <a:pt x="48770" y="0"/>
                    </a:cubicBezTo>
                    <a:cubicBezTo>
                      <a:pt x="75706" y="0"/>
                      <a:pt x="97540" y="36861"/>
                      <a:pt x="97540" y="82330"/>
                    </a:cubicBezTo>
                    <a:close/>
                  </a:path>
                </a:pathLst>
              </a:custGeom>
              <a:solidFill>
                <a:srgbClr val="489E62"/>
              </a:solidFill>
              <a:ln w="2671"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731E777E-B466-59AF-6169-DB589A4174F1}"/>
                  </a:ext>
                </a:extLst>
              </p:cNvPr>
              <p:cNvSpPr/>
              <p:nvPr/>
            </p:nvSpPr>
            <p:spPr>
              <a:xfrm rot="-1949985">
                <a:off x="11304340" y="5795361"/>
                <a:ext cx="144935" cy="144932"/>
              </a:xfrm>
              <a:custGeom>
                <a:avLst/>
                <a:gdLst>
                  <a:gd name="connsiteX0" fmla="*/ 144936 w 144935"/>
                  <a:gd name="connsiteY0" fmla="*/ 72466 h 144932"/>
                  <a:gd name="connsiteX1" fmla="*/ 72468 w 144935"/>
                  <a:gd name="connsiteY1" fmla="*/ 144932 h 144932"/>
                  <a:gd name="connsiteX2" fmla="*/ 0 w 144935"/>
                  <a:gd name="connsiteY2" fmla="*/ 72466 h 144932"/>
                  <a:gd name="connsiteX3" fmla="*/ 72468 w 144935"/>
                  <a:gd name="connsiteY3" fmla="*/ 0 h 144932"/>
                  <a:gd name="connsiteX4" fmla="*/ 144936 w 144935"/>
                  <a:gd name="connsiteY4" fmla="*/ 72466 h 144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35" h="144932">
                    <a:moveTo>
                      <a:pt x="144936" y="72466"/>
                    </a:moveTo>
                    <a:cubicBezTo>
                      <a:pt x="144936" y="112488"/>
                      <a:pt x="112491" y="144932"/>
                      <a:pt x="72468" y="144932"/>
                    </a:cubicBezTo>
                    <a:cubicBezTo>
                      <a:pt x="32445" y="144932"/>
                      <a:pt x="0" y="112488"/>
                      <a:pt x="0" y="72466"/>
                    </a:cubicBezTo>
                    <a:cubicBezTo>
                      <a:pt x="0" y="32444"/>
                      <a:pt x="32445" y="0"/>
                      <a:pt x="72468" y="0"/>
                    </a:cubicBezTo>
                    <a:cubicBezTo>
                      <a:pt x="112491" y="0"/>
                      <a:pt x="144936" y="32444"/>
                      <a:pt x="144936" y="72466"/>
                    </a:cubicBezTo>
                    <a:close/>
                  </a:path>
                </a:pathLst>
              </a:custGeom>
              <a:solidFill>
                <a:srgbClr val="FFBE5A"/>
              </a:solidFill>
              <a:ln w="2671"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E89C25E0-8706-AEF1-A40B-4421BD3951C4}"/>
                  </a:ext>
                </a:extLst>
              </p:cNvPr>
              <p:cNvSpPr/>
              <p:nvPr/>
            </p:nvSpPr>
            <p:spPr>
              <a:xfrm rot="-2497641">
                <a:off x="11433693" y="5843114"/>
                <a:ext cx="144938" cy="144934"/>
              </a:xfrm>
              <a:custGeom>
                <a:avLst/>
                <a:gdLst>
                  <a:gd name="connsiteX0" fmla="*/ 144939 w 144938"/>
                  <a:gd name="connsiteY0" fmla="*/ 72468 h 144934"/>
                  <a:gd name="connsiteX1" fmla="*/ 72470 w 144938"/>
                  <a:gd name="connsiteY1" fmla="*/ 144935 h 144934"/>
                  <a:gd name="connsiteX2" fmla="*/ 1 w 144938"/>
                  <a:gd name="connsiteY2" fmla="*/ 72468 h 144934"/>
                  <a:gd name="connsiteX3" fmla="*/ 72470 w 144938"/>
                  <a:gd name="connsiteY3" fmla="*/ 0 h 144934"/>
                  <a:gd name="connsiteX4" fmla="*/ 144939 w 144938"/>
                  <a:gd name="connsiteY4" fmla="*/ 72468 h 144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38" h="144934">
                    <a:moveTo>
                      <a:pt x="144939" y="72468"/>
                    </a:moveTo>
                    <a:cubicBezTo>
                      <a:pt x="144939" y="112490"/>
                      <a:pt x="112493" y="144935"/>
                      <a:pt x="72470" y="144935"/>
                    </a:cubicBezTo>
                    <a:cubicBezTo>
                      <a:pt x="32446" y="144935"/>
                      <a:pt x="1" y="112490"/>
                      <a:pt x="1" y="72468"/>
                    </a:cubicBezTo>
                    <a:cubicBezTo>
                      <a:pt x="1" y="32445"/>
                      <a:pt x="32446" y="0"/>
                      <a:pt x="72470" y="0"/>
                    </a:cubicBezTo>
                    <a:cubicBezTo>
                      <a:pt x="112493" y="0"/>
                      <a:pt x="144939" y="32445"/>
                      <a:pt x="144939" y="72468"/>
                    </a:cubicBezTo>
                    <a:close/>
                  </a:path>
                </a:pathLst>
              </a:custGeom>
              <a:solidFill>
                <a:srgbClr val="FFBE5A"/>
              </a:solidFill>
              <a:ln w="2671"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318CC751-1A2D-3E40-D035-288501E6D36A}"/>
                  </a:ext>
                </a:extLst>
              </p:cNvPr>
              <p:cNvSpPr/>
              <p:nvPr/>
            </p:nvSpPr>
            <p:spPr>
              <a:xfrm>
                <a:off x="11302513" y="5864493"/>
                <a:ext cx="326933" cy="296929"/>
              </a:xfrm>
              <a:custGeom>
                <a:avLst/>
                <a:gdLst>
                  <a:gd name="connsiteX0" fmla="*/ 100541 w 326933"/>
                  <a:gd name="connsiteY0" fmla="*/ 278374 h 296929"/>
                  <a:gd name="connsiteX1" fmla="*/ 28990 w 326933"/>
                  <a:gd name="connsiteY1" fmla="*/ 49740 h 296929"/>
                  <a:gd name="connsiteX2" fmla="*/ 118925 w 326933"/>
                  <a:gd name="connsiteY2" fmla="*/ 5003 h 296929"/>
                  <a:gd name="connsiteX3" fmla="*/ 167572 w 326933"/>
                  <a:gd name="connsiteY3" fmla="*/ 73162 h 296929"/>
                  <a:gd name="connsiteX4" fmla="*/ 274884 w 326933"/>
                  <a:gd name="connsiteY4" fmla="*/ 49038 h 296929"/>
                  <a:gd name="connsiteX5" fmla="*/ 326921 w 326933"/>
                  <a:gd name="connsiteY5" fmla="*/ 104433 h 296929"/>
                  <a:gd name="connsiteX6" fmla="*/ 241566 w 326933"/>
                  <a:gd name="connsiteY6" fmla="*/ 266037 h 296929"/>
                  <a:gd name="connsiteX7" fmla="*/ 100541 w 326933"/>
                  <a:gd name="connsiteY7" fmla="*/ 278374 h 29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33" h="296929">
                    <a:moveTo>
                      <a:pt x="100541" y="278374"/>
                    </a:moveTo>
                    <a:cubicBezTo>
                      <a:pt x="100541" y="278374"/>
                      <a:pt x="-65282" y="221147"/>
                      <a:pt x="28990" y="49740"/>
                    </a:cubicBezTo>
                    <a:cubicBezTo>
                      <a:pt x="47007" y="16973"/>
                      <a:pt x="102984" y="-11946"/>
                      <a:pt x="118925" y="5003"/>
                    </a:cubicBezTo>
                    <a:cubicBezTo>
                      <a:pt x="134866" y="21951"/>
                      <a:pt x="133553" y="84217"/>
                      <a:pt x="167572" y="73162"/>
                    </a:cubicBezTo>
                    <a:cubicBezTo>
                      <a:pt x="201592" y="62108"/>
                      <a:pt x="252560" y="48579"/>
                      <a:pt x="274884" y="49038"/>
                    </a:cubicBezTo>
                    <a:cubicBezTo>
                      <a:pt x="316965" y="49923"/>
                      <a:pt x="327349" y="64581"/>
                      <a:pt x="326921" y="104433"/>
                    </a:cubicBezTo>
                    <a:cubicBezTo>
                      <a:pt x="326402" y="152682"/>
                      <a:pt x="304262" y="215131"/>
                      <a:pt x="241566" y="266037"/>
                    </a:cubicBezTo>
                    <a:cubicBezTo>
                      <a:pt x="182200" y="314134"/>
                      <a:pt x="138072" y="296086"/>
                      <a:pt x="100541" y="278374"/>
                    </a:cubicBezTo>
                    <a:close/>
                  </a:path>
                </a:pathLst>
              </a:custGeom>
              <a:solidFill>
                <a:srgbClr val="FFC65A"/>
              </a:solidFill>
              <a:ln w="2671"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C021B0F2-E6D9-EE0D-E11D-F202615231CA}"/>
                  </a:ext>
                </a:extLst>
              </p:cNvPr>
              <p:cNvSpPr/>
              <p:nvPr/>
            </p:nvSpPr>
            <p:spPr>
              <a:xfrm>
                <a:off x="11223963" y="5814154"/>
                <a:ext cx="307278" cy="310988"/>
              </a:xfrm>
              <a:custGeom>
                <a:avLst/>
                <a:gdLst>
                  <a:gd name="connsiteX0" fmla="*/ 115174 w 307278"/>
                  <a:gd name="connsiteY0" fmla="*/ 305107 h 310988"/>
                  <a:gd name="connsiteX1" fmla="*/ 306802 w 307278"/>
                  <a:gd name="connsiteY1" fmla="*/ 161306 h 310988"/>
                  <a:gd name="connsiteX2" fmla="*/ 259956 w 307278"/>
                  <a:gd name="connsiteY2" fmla="*/ 72472 h 310988"/>
                  <a:gd name="connsiteX3" fmla="*/ 180679 w 307278"/>
                  <a:gd name="connsiteY3" fmla="*/ 99376 h 310988"/>
                  <a:gd name="connsiteX4" fmla="*/ 107661 w 307278"/>
                  <a:gd name="connsiteY4" fmla="*/ 17138 h 310988"/>
                  <a:gd name="connsiteX5" fmla="*/ 34797 w 307278"/>
                  <a:gd name="connsiteY5" fmla="*/ 22818 h 310988"/>
                  <a:gd name="connsiteX6" fmla="*/ 7985 w 307278"/>
                  <a:gd name="connsiteY6" fmla="*/ 212731 h 310988"/>
                  <a:gd name="connsiteX7" fmla="*/ 115174 w 307278"/>
                  <a:gd name="connsiteY7" fmla="*/ 305107 h 31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278" h="310988">
                    <a:moveTo>
                      <a:pt x="115174" y="305107"/>
                    </a:moveTo>
                    <a:cubicBezTo>
                      <a:pt x="115174" y="305107"/>
                      <a:pt x="283196" y="355494"/>
                      <a:pt x="306802" y="161306"/>
                    </a:cubicBezTo>
                    <a:cubicBezTo>
                      <a:pt x="311322" y="124203"/>
                      <a:pt x="282768" y="68014"/>
                      <a:pt x="259956" y="72472"/>
                    </a:cubicBezTo>
                    <a:cubicBezTo>
                      <a:pt x="237144" y="76900"/>
                      <a:pt x="201811" y="128234"/>
                      <a:pt x="180679" y="99376"/>
                    </a:cubicBezTo>
                    <a:cubicBezTo>
                      <a:pt x="159516" y="70518"/>
                      <a:pt x="126046" y="29781"/>
                      <a:pt x="107661" y="17138"/>
                    </a:cubicBezTo>
                    <a:cubicBezTo>
                      <a:pt x="72970" y="-6742"/>
                      <a:pt x="55319" y="-6406"/>
                      <a:pt x="34797" y="22818"/>
                    </a:cubicBezTo>
                    <a:cubicBezTo>
                      <a:pt x="11894" y="55402"/>
                      <a:pt x="-13178" y="134830"/>
                      <a:pt x="7985" y="212731"/>
                    </a:cubicBezTo>
                    <a:cubicBezTo>
                      <a:pt x="27988" y="286449"/>
                      <a:pt x="74375" y="297564"/>
                      <a:pt x="115174" y="305107"/>
                    </a:cubicBezTo>
                    <a:close/>
                  </a:path>
                </a:pathLst>
              </a:custGeom>
              <a:solidFill>
                <a:srgbClr val="FFC65A"/>
              </a:solidFill>
              <a:ln w="2671" cap="flat">
                <a:noFill/>
                <a:prstDash val="solid"/>
                <a:miter/>
              </a:ln>
            </p:spPr>
            <p:txBody>
              <a:bodyPr rtlCol="0" anchor="ctr"/>
              <a:lstStyle/>
              <a:p>
                <a:endParaRPr lang="en-US"/>
              </a:p>
            </p:txBody>
          </p:sp>
          <p:grpSp>
            <p:nvGrpSpPr>
              <p:cNvPr id="240" name="Graphic 7">
                <a:extLst>
                  <a:ext uri="{FF2B5EF4-FFF2-40B4-BE49-F238E27FC236}">
                    <a16:creationId xmlns:a16="http://schemas.microsoft.com/office/drawing/2014/main" id="{A5C24FC0-2952-7777-6122-306EF46D1184}"/>
                  </a:ext>
                </a:extLst>
              </p:cNvPr>
              <p:cNvGrpSpPr/>
              <p:nvPr/>
            </p:nvGrpSpPr>
            <p:grpSpPr>
              <a:xfrm>
                <a:off x="11372557" y="5776773"/>
                <a:ext cx="195405" cy="267615"/>
                <a:chOff x="11372557" y="5776773"/>
                <a:chExt cx="195405" cy="267615"/>
              </a:xfrm>
              <a:solidFill>
                <a:srgbClr val="F07E6A"/>
              </a:solidFill>
            </p:grpSpPr>
            <p:sp>
              <p:nvSpPr>
                <p:cNvPr id="241" name="Freeform: Shape 240">
                  <a:extLst>
                    <a:ext uri="{FF2B5EF4-FFF2-40B4-BE49-F238E27FC236}">
                      <a16:creationId xmlns:a16="http://schemas.microsoft.com/office/drawing/2014/main" id="{ECB3CA95-EA83-7425-6B7C-A09C7D74542A}"/>
                    </a:ext>
                  </a:extLst>
                </p:cNvPr>
                <p:cNvSpPr/>
                <p:nvPr/>
              </p:nvSpPr>
              <p:spPr>
                <a:xfrm>
                  <a:off x="11376788" y="5776773"/>
                  <a:ext cx="35372" cy="46651"/>
                </a:xfrm>
                <a:custGeom>
                  <a:avLst/>
                  <a:gdLst>
                    <a:gd name="connsiteX0" fmla="*/ 34267 w 35372"/>
                    <a:gd name="connsiteY0" fmla="*/ 28136 h 46651"/>
                    <a:gd name="connsiteX1" fmla="*/ 10173 w 35372"/>
                    <a:gd name="connsiteY1" fmla="*/ 45786 h 46651"/>
                    <a:gd name="connsiteX2" fmla="*/ 3088 w 35372"/>
                    <a:gd name="connsiteY2" fmla="*/ 16806 h 46651"/>
                    <a:gd name="connsiteX3" fmla="*/ 26694 w 35372"/>
                    <a:gd name="connsiteY3" fmla="*/ 530 h 46651"/>
                    <a:gd name="connsiteX4" fmla="*/ 34267 w 35372"/>
                    <a:gd name="connsiteY4" fmla="*/ 28136 h 46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72" h="46651">
                      <a:moveTo>
                        <a:pt x="34267" y="28136"/>
                      </a:moveTo>
                      <a:cubicBezTo>
                        <a:pt x="31244" y="41084"/>
                        <a:pt x="20281" y="49451"/>
                        <a:pt x="10173" y="45786"/>
                      </a:cubicBezTo>
                      <a:cubicBezTo>
                        <a:pt x="64" y="42122"/>
                        <a:pt x="-2928" y="28685"/>
                        <a:pt x="3088" y="16806"/>
                      </a:cubicBezTo>
                      <a:cubicBezTo>
                        <a:pt x="9103" y="4927"/>
                        <a:pt x="19548" y="-2035"/>
                        <a:pt x="26694" y="530"/>
                      </a:cubicBezTo>
                      <a:cubicBezTo>
                        <a:pt x="33809" y="3156"/>
                        <a:pt x="37321" y="15157"/>
                        <a:pt x="34267" y="28136"/>
                      </a:cubicBezTo>
                      <a:close/>
                    </a:path>
                  </a:pathLst>
                </a:custGeom>
                <a:solidFill>
                  <a:srgbClr val="F07E6A"/>
                </a:solidFill>
                <a:ln w="2671"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F7DAE2F4-96C7-CA4D-AF60-5082CE59DF01}"/>
                    </a:ext>
                  </a:extLst>
                </p:cNvPr>
                <p:cNvSpPr/>
                <p:nvPr/>
              </p:nvSpPr>
              <p:spPr>
                <a:xfrm>
                  <a:off x="11415846" y="5819617"/>
                  <a:ext cx="35355" cy="46651"/>
                </a:xfrm>
                <a:custGeom>
                  <a:avLst/>
                  <a:gdLst>
                    <a:gd name="connsiteX0" fmla="*/ 34267 w 35355"/>
                    <a:gd name="connsiteY0" fmla="*/ 28135 h 46651"/>
                    <a:gd name="connsiteX1" fmla="*/ 10173 w 35355"/>
                    <a:gd name="connsiteY1" fmla="*/ 45786 h 46651"/>
                    <a:gd name="connsiteX2" fmla="*/ 3088 w 35355"/>
                    <a:gd name="connsiteY2" fmla="*/ 16806 h 46651"/>
                    <a:gd name="connsiteX3" fmla="*/ 26694 w 35355"/>
                    <a:gd name="connsiteY3" fmla="*/ 530 h 46651"/>
                    <a:gd name="connsiteX4" fmla="*/ 34267 w 35355"/>
                    <a:gd name="connsiteY4" fmla="*/ 28135 h 46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55" h="46651">
                      <a:moveTo>
                        <a:pt x="34267" y="28135"/>
                      </a:moveTo>
                      <a:cubicBezTo>
                        <a:pt x="31244" y="41084"/>
                        <a:pt x="20281" y="49451"/>
                        <a:pt x="10173" y="45786"/>
                      </a:cubicBezTo>
                      <a:cubicBezTo>
                        <a:pt x="64" y="42122"/>
                        <a:pt x="-2928" y="28685"/>
                        <a:pt x="3088" y="16806"/>
                      </a:cubicBezTo>
                      <a:cubicBezTo>
                        <a:pt x="9103" y="4927"/>
                        <a:pt x="19548" y="-2035"/>
                        <a:pt x="26694" y="530"/>
                      </a:cubicBezTo>
                      <a:cubicBezTo>
                        <a:pt x="33779" y="3156"/>
                        <a:pt x="37290" y="15188"/>
                        <a:pt x="34267" y="28135"/>
                      </a:cubicBezTo>
                      <a:close/>
                    </a:path>
                  </a:pathLst>
                </a:custGeom>
                <a:solidFill>
                  <a:srgbClr val="F07E6A"/>
                </a:solidFill>
                <a:ln w="2671"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16A7C644-230C-6901-0FCE-64ADB935825F}"/>
                    </a:ext>
                  </a:extLst>
                </p:cNvPr>
                <p:cNvSpPr/>
                <p:nvPr/>
              </p:nvSpPr>
              <p:spPr>
                <a:xfrm>
                  <a:off x="11372557" y="5802618"/>
                  <a:ext cx="24298" cy="176720"/>
                </a:xfrm>
                <a:custGeom>
                  <a:avLst/>
                  <a:gdLst>
                    <a:gd name="connsiteX0" fmla="*/ 16511 w 24298"/>
                    <a:gd name="connsiteY0" fmla="*/ 176721 h 176720"/>
                    <a:gd name="connsiteX1" fmla="*/ 17794 w 24298"/>
                    <a:gd name="connsiteY1" fmla="*/ 0 h 176720"/>
                    <a:gd name="connsiteX2" fmla="*/ 24298 w 24298"/>
                    <a:gd name="connsiteY2" fmla="*/ 1924 h 176720"/>
                    <a:gd name="connsiteX3" fmla="*/ 21733 w 24298"/>
                    <a:gd name="connsiteY3" fmla="*/ 172384 h 176720"/>
                    <a:gd name="connsiteX4" fmla="*/ 16511 w 24298"/>
                    <a:gd name="connsiteY4" fmla="*/ 176721 h 17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8" h="176720">
                      <a:moveTo>
                        <a:pt x="16511" y="176721"/>
                      </a:moveTo>
                      <a:cubicBezTo>
                        <a:pt x="-20593" y="131678"/>
                        <a:pt x="16206" y="5375"/>
                        <a:pt x="17794" y="0"/>
                      </a:cubicBezTo>
                      <a:lnTo>
                        <a:pt x="24298" y="1924"/>
                      </a:lnTo>
                      <a:cubicBezTo>
                        <a:pt x="23932" y="3206"/>
                        <a:pt x="-13081" y="130120"/>
                        <a:pt x="21733" y="172384"/>
                      </a:cubicBezTo>
                      <a:lnTo>
                        <a:pt x="16511" y="176721"/>
                      </a:lnTo>
                      <a:close/>
                    </a:path>
                  </a:pathLst>
                </a:custGeom>
                <a:solidFill>
                  <a:srgbClr val="F07E6A"/>
                </a:solidFill>
                <a:ln w="2671"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67B46D6A-52DE-62F6-D34D-AB2902B58780}"/>
                    </a:ext>
                  </a:extLst>
                </p:cNvPr>
                <p:cNvSpPr/>
                <p:nvPr/>
              </p:nvSpPr>
              <p:spPr>
                <a:xfrm>
                  <a:off x="11391723" y="5855234"/>
                  <a:ext cx="38296" cy="124257"/>
                </a:xfrm>
                <a:custGeom>
                  <a:avLst/>
                  <a:gdLst>
                    <a:gd name="connsiteX0" fmla="*/ 93 w 38296"/>
                    <a:gd name="connsiteY0" fmla="*/ 124257 h 124257"/>
                    <a:gd name="connsiteX1" fmla="*/ 31913 w 38296"/>
                    <a:gd name="connsiteY1" fmla="*/ 0 h 124257"/>
                    <a:gd name="connsiteX2" fmla="*/ 38296 w 38296"/>
                    <a:gd name="connsiteY2" fmla="*/ 2290 h 124257"/>
                    <a:gd name="connsiteX3" fmla="*/ 6842 w 38296"/>
                    <a:gd name="connsiteY3" fmla="*/ 123799 h 124257"/>
                    <a:gd name="connsiteX4" fmla="*/ 93 w 38296"/>
                    <a:gd name="connsiteY4" fmla="*/ 124257 h 12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96" h="124257">
                      <a:moveTo>
                        <a:pt x="93" y="124257"/>
                      </a:moveTo>
                      <a:cubicBezTo>
                        <a:pt x="-1954" y="95155"/>
                        <a:pt x="30539" y="3848"/>
                        <a:pt x="31913" y="0"/>
                      </a:cubicBezTo>
                      <a:lnTo>
                        <a:pt x="38296" y="2290"/>
                      </a:lnTo>
                      <a:cubicBezTo>
                        <a:pt x="37960" y="3206"/>
                        <a:pt x="4917" y="96132"/>
                        <a:pt x="6842" y="123799"/>
                      </a:cubicBezTo>
                      <a:lnTo>
                        <a:pt x="93" y="124257"/>
                      </a:lnTo>
                      <a:close/>
                    </a:path>
                  </a:pathLst>
                </a:custGeom>
                <a:solidFill>
                  <a:srgbClr val="F07E6A"/>
                </a:solidFill>
                <a:ln w="2671"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FFADB055-96D7-8F4C-EFB7-24FB5A7F67E7}"/>
                    </a:ext>
                  </a:extLst>
                </p:cNvPr>
                <p:cNvSpPr/>
                <p:nvPr/>
              </p:nvSpPr>
              <p:spPr>
                <a:xfrm>
                  <a:off x="11507110" y="5827028"/>
                  <a:ext cx="36341" cy="45876"/>
                </a:xfrm>
                <a:custGeom>
                  <a:avLst/>
                  <a:gdLst>
                    <a:gd name="connsiteX0" fmla="*/ 4202 w 36341"/>
                    <a:gd name="connsiteY0" fmla="*/ 15075 h 45876"/>
                    <a:gd name="connsiteX1" fmla="*/ 8844 w 36341"/>
                    <a:gd name="connsiteY1" fmla="*/ 44544 h 45876"/>
                    <a:gd name="connsiteX2" fmla="*/ 34344 w 36341"/>
                    <a:gd name="connsiteY2" fmla="*/ 28970 h 45876"/>
                    <a:gd name="connsiteX3" fmla="*/ 29091 w 36341"/>
                    <a:gd name="connsiteY3" fmla="*/ 814 h 45876"/>
                    <a:gd name="connsiteX4" fmla="*/ 4202 w 36341"/>
                    <a:gd name="connsiteY4" fmla="*/ 15075 h 4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1" h="45876">
                      <a:moveTo>
                        <a:pt x="4202" y="15075"/>
                      </a:moveTo>
                      <a:cubicBezTo>
                        <a:pt x="-2792" y="26374"/>
                        <a:pt x="-928" y="40055"/>
                        <a:pt x="8844" y="44544"/>
                      </a:cubicBezTo>
                      <a:cubicBezTo>
                        <a:pt x="18616" y="49064"/>
                        <a:pt x="30221" y="41643"/>
                        <a:pt x="34344" y="28970"/>
                      </a:cubicBezTo>
                      <a:cubicBezTo>
                        <a:pt x="38466" y="16297"/>
                        <a:pt x="35962" y="4021"/>
                        <a:pt x="29091" y="814"/>
                      </a:cubicBezTo>
                      <a:cubicBezTo>
                        <a:pt x="22189" y="-2300"/>
                        <a:pt x="11195" y="3746"/>
                        <a:pt x="4202" y="15075"/>
                      </a:cubicBezTo>
                      <a:close/>
                    </a:path>
                  </a:pathLst>
                </a:custGeom>
                <a:solidFill>
                  <a:srgbClr val="F07E6A"/>
                </a:solidFill>
                <a:ln w="2671"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8D13E7CA-E123-5068-8653-2FB37D8203AE}"/>
                    </a:ext>
                  </a:extLst>
                </p:cNvPr>
                <p:cNvSpPr/>
                <p:nvPr/>
              </p:nvSpPr>
              <p:spPr>
                <a:xfrm>
                  <a:off x="11458212" y="5844250"/>
                  <a:ext cx="32821" cy="40306"/>
                </a:xfrm>
                <a:custGeom>
                  <a:avLst/>
                  <a:gdLst>
                    <a:gd name="connsiteX0" fmla="*/ 4392 w 32821"/>
                    <a:gd name="connsiteY0" fmla="*/ 12450 h 40306"/>
                    <a:gd name="connsiteX1" fmla="*/ 7171 w 32821"/>
                    <a:gd name="connsiteY1" fmla="*/ 38834 h 40306"/>
                    <a:gd name="connsiteX2" fmla="*/ 30472 w 32821"/>
                    <a:gd name="connsiteY2" fmla="*/ 26161 h 40306"/>
                    <a:gd name="connsiteX3" fmla="*/ 27082 w 32821"/>
                    <a:gd name="connsiteY3" fmla="*/ 937 h 40306"/>
                    <a:gd name="connsiteX4" fmla="*/ 4392 w 32821"/>
                    <a:gd name="connsiteY4" fmla="*/ 12450 h 40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21" h="40306">
                      <a:moveTo>
                        <a:pt x="4392" y="12450"/>
                      </a:moveTo>
                      <a:cubicBezTo>
                        <a:pt x="-2326" y="22192"/>
                        <a:pt x="-1288" y="34376"/>
                        <a:pt x="7171" y="38834"/>
                      </a:cubicBezTo>
                      <a:cubicBezTo>
                        <a:pt x="15630" y="43293"/>
                        <a:pt x="26288" y="37216"/>
                        <a:pt x="30472" y="26161"/>
                      </a:cubicBezTo>
                      <a:cubicBezTo>
                        <a:pt x="34686" y="15107"/>
                        <a:pt x="33037" y="4083"/>
                        <a:pt x="27082" y="937"/>
                      </a:cubicBezTo>
                      <a:cubicBezTo>
                        <a:pt x="21127" y="-2178"/>
                        <a:pt x="11110" y="2678"/>
                        <a:pt x="4392" y="12450"/>
                      </a:cubicBezTo>
                      <a:close/>
                    </a:path>
                  </a:pathLst>
                </a:custGeom>
                <a:solidFill>
                  <a:srgbClr val="F07E6A"/>
                </a:solidFill>
                <a:ln w="2671"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E2053930-496D-FF7C-ACF6-E970DDFABD9D}"/>
                    </a:ext>
                  </a:extLst>
                </p:cNvPr>
                <p:cNvSpPr/>
                <p:nvPr/>
              </p:nvSpPr>
              <p:spPr>
                <a:xfrm>
                  <a:off x="11398657" y="5851783"/>
                  <a:ext cx="128901" cy="130670"/>
                </a:xfrm>
                <a:custGeom>
                  <a:avLst/>
                  <a:gdLst>
                    <a:gd name="connsiteX0" fmla="*/ 672 w 128901"/>
                    <a:gd name="connsiteY0" fmla="*/ 130670 h 130670"/>
                    <a:gd name="connsiteX1" fmla="*/ 0 w 128901"/>
                    <a:gd name="connsiteY1" fmla="*/ 123921 h 130670"/>
                    <a:gd name="connsiteX2" fmla="*/ 123008 w 128901"/>
                    <a:gd name="connsiteY2" fmla="*/ 0 h 130670"/>
                    <a:gd name="connsiteX3" fmla="*/ 128902 w 128901"/>
                    <a:gd name="connsiteY3" fmla="*/ 3359 h 130670"/>
                    <a:gd name="connsiteX4" fmla="*/ 672 w 128901"/>
                    <a:gd name="connsiteY4" fmla="*/ 130670 h 130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01" h="130670">
                      <a:moveTo>
                        <a:pt x="672" y="130670"/>
                      </a:moveTo>
                      <a:lnTo>
                        <a:pt x="0" y="123921"/>
                      </a:lnTo>
                      <a:cubicBezTo>
                        <a:pt x="54633" y="118425"/>
                        <a:pt x="122336" y="1160"/>
                        <a:pt x="123008" y="0"/>
                      </a:cubicBezTo>
                      <a:lnTo>
                        <a:pt x="128902" y="3359"/>
                      </a:lnTo>
                      <a:cubicBezTo>
                        <a:pt x="126062" y="8306"/>
                        <a:pt x="58756" y="124807"/>
                        <a:pt x="672" y="130670"/>
                      </a:cubicBezTo>
                      <a:close/>
                    </a:path>
                  </a:pathLst>
                </a:custGeom>
                <a:solidFill>
                  <a:srgbClr val="F07E6A"/>
                </a:solidFill>
                <a:ln w="2671"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3337494-B712-F068-10CF-826D948AE23F}"/>
                    </a:ext>
                  </a:extLst>
                </p:cNvPr>
                <p:cNvSpPr/>
                <p:nvPr/>
              </p:nvSpPr>
              <p:spPr>
                <a:xfrm>
                  <a:off x="11395328" y="5881283"/>
                  <a:ext cx="72986" cy="98330"/>
                </a:xfrm>
                <a:custGeom>
                  <a:avLst/>
                  <a:gdLst>
                    <a:gd name="connsiteX0" fmla="*/ 4458 w 72986"/>
                    <a:gd name="connsiteY0" fmla="*/ 98331 h 98330"/>
                    <a:gd name="connsiteX1" fmla="*/ 0 w 72986"/>
                    <a:gd name="connsiteY1" fmla="*/ 93231 h 98330"/>
                    <a:gd name="connsiteX2" fmla="*/ 67215 w 72986"/>
                    <a:gd name="connsiteY2" fmla="*/ 0 h 98330"/>
                    <a:gd name="connsiteX3" fmla="*/ 72986 w 72986"/>
                    <a:gd name="connsiteY3" fmla="*/ 3542 h 98330"/>
                    <a:gd name="connsiteX4" fmla="*/ 4458 w 72986"/>
                    <a:gd name="connsiteY4" fmla="*/ 98331 h 9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86" h="98330">
                      <a:moveTo>
                        <a:pt x="4458" y="98331"/>
                      </a:moveTo>
                      <a:lnTo>
                        <a:pt x="0" y="93231"/>
                      </a:lnTo>
                      <a:cubicBezTo>
                        <a:pt x="21071" y="74817"/>
                        <a:pt x="66726" y="733"/>
                        <a:pt x="67215" y="0"/>
                      </a:cubicBezTo>
                      <a:lnTo>
                        <a:pt x="72986" y="3542"/>
                      </a:lnTo>
                      <a:cubicBezTo>
                        <a:pt x="71063" y="6626"/>
                        <a:pt x="26294" y="79275"/>
                        <a:pt x="4458" y="98331"/>
                      </a:cubicBezTo>
                      <a:close/>
                    </a:path>
                  </a:pathLst>
                </a:custGeom>
                <a:solidFill>
                  <a:srgbClr val="F07E6A"/>
                </a:solidFill>
                <a:ln w="2671" cap="flat">
                  <a:noFill/>
                  <a:prstDash val="solid"/>
                  <a:miter/>
                </a:ln>
              </p:spPr>
              <p:txBody>
                <a:bodyPr rtlCol="0" anchor="ctr"/>
                <a:lstStyle/>
                <a:p>
                  <a:endParaRPr lang="en-US"/>
                </a:p>
              </p:txBody>
            </p:sp>
          </p:grpSp>
          <p:sp>
            <p:nvSpPr>
              <p:cNvPr id="249" name="Freeform: Shape 248">
                <a:extLst>
                  <a:ext uri="{FF2B5EF4-FFF2-40B4-BE49-F238E27FC236}">
                    <a16:creationId xmlns:a16="http://schemas.microsoft.com/office/drawing/2014/main" id="{056D99E6-DEF5-736C-819D-B209298E1572}"/>
                  </a:ext>
                </a:extLst>
              </p:cNvPr>
              <p:cNvSpPr/>
              <p:nvPr/>
            </p:nvSpPr>
            <p:spPr>
              <a:xfrm>
                <a:off x="11257972" y="5817596"/>
                <a:ext cx="329725" cy="328427"/>
              </a:xfrm>
              <a:custGeom>
                <a:avLst/>
                <a:gdLst>
                  <a:gd name="connsiteX0" fmla="*/ 83486 w 329725"/>
                  <a:gd name="connsiteY0" fmla="*/ 305849 h 328427"/>
                  <a:gd name="connsiteX1" fmla="*/ 11935 w 329725"/>
                  <a:gd name="connsiteY1" fmla="*/ 77214 h 328427"/>
                  <a:gd name="connsiteX2" fmla="*/ 101870 w 329725"/>
                  <a:gd name="connsiteY2" fmla="*/ 32477 h 328427"/>
                  <a:gd name="connsiteX3" fmla="*/ 170215 w 329725"/>
                  <a:gd name="connsiteY3" fmla="*/ 27927 h 328427"/>
                  <a:gd name="connsiteX4" fmla="*/ 253004 w 329725"/>
                  <a:gd name="connsiteY4" fmla="*/ 79993 h 328427"/>
                  <a:gd name="connsiteX5" fmla="*/ 328800 w 329725"/>
                  <a:gd name="connsiteY5" fmla="*/ 106775 h 328427"/>
                  <a:gd name="connsiteX6" fmla="*/ 237368 w 329725"/>
                  <a:gd name="connsiteY6" fmla="*/ 300566 h 328427"/>
                  <a:gd name="connsiteX7" fmla="*/ 83486 w 329725"/>
                  <a:gd name="connsiteY7" fmla="*/ 305849 h 32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725" h="328427">
                    <a:moveTo>
                      <a:pt x="83486" y="305849"/>
                    </a:moveTo>
                    <a:cubicBezTo>
                      <a:pt x="83486" y="305849"/>
                      <a:pt x="-37690" y="266425"/>
                      <a:pt x="11935" y="77214"/>
                    </a:cubicBezTo>
                    <a:cubicBezTo>
                      <a:pt x="45649" y="-51287"/>
                      <a:pt x="85929" y="15529"/>
                      <a:pt x="101870" y="32477"/>
                    </a:cubicBezTo>
                    <a:cubicBezTo>
                      <a:pt x="117811" y="49425"/>
                      <a:pt x="136195" y="39012"/>
                      <a:pt x="170215" y="27927"/>
                    </a:cubicBezTo>
                    <a:cubicBezTo>
                      <a:pt x="204234" y="16842"/>
                      <a:pt x="229856" y="44814"/>
                      <a:pt x="253004" y="79993"/>
                    </a:cubicBezTo>
                    <a:cubicBezTo>
                      <a:pt x="276121" y="115173"/>
                      <a:pt x="321532" y="67595"/>
                      <a:pt x="328800" y="106775"/>
                    </a:cubicBezTo>
                    <a:cubicBezTo>
                      <a:pt x="336068" y="145954"/>
                      <a:pt x="300064" y="249660"/>
                      <a:pt x="237368" y="300566"/>
                    </a:cubicBezTo>
                    <a:cubicBezTo>
                      <a:pt x="178033" y="348693"/>
                      <a:pt x="121048" y="323561"/>
                      <a:pt x="83486" y="305849"/>
                    </a:cubicBezTo>
                    <a:close/>
                  </a:path>
                </a:pathLst>
              </a:custGeom>
              <a:solidFill>
                <a:srgbClr val="FFD66C"/>
              </a:solidFill>
              <a:ln w="2671" cap="flat">
                <a:noFill/>
                <a:prstDash val="solid"/>
                <a:miter/>
              </a:ln>
            </p:spPr>
            <p:txBody>
              <a:bodyPr rtlCol="0" anchor="ctr"/>
              <a:lstStyle/>
              <a:p>
                <a:endParaRPr lang="en-US"/>
              </a:p>
            </p:txBody>
          </p:sp>
        </p:grpSp>
        <p:sp>
          <p:nvSpPr>
            <p:cNvPr id="250" name="Freeform: Shape 249">
              <a:extLst>
                <a:ext uri="{FF2B5EF4-FFF2-40B4-BE49-F238E27FC236}">
                  <a16:creationId xmlns:a16="http://schemas.microsoft.com/office/drawing/2014/main" id="{0C1DBC28-408B-C4D1-95B9-8D5E805E3E0A}"/>
                </a:ext>
              </a:extLst>
            </p:cNvPr>
            <p:cNvSpPr/>
            <p:nvPr/>
          </p:nvSpPr>
          <p:spPr>
            <a:xfrm>
              <a:off x="10762483" y="6028901"/>
              <a:ext cx="562362" cy="505273"/>
            </a:xfrm>
            <a:custGeom>
              <a:avLst/>
              <a:gdLst>
                <a:gd name="connsiteX0" fmla="*/ 81415 w 562362"/>
                <a:gd name="connsiteY0" fmla="*/ 0 h 505273"/>
                <a:gd name="connsiteX1" fmla="*/ 312284 w 562362"/>
                <a:gd name="connsiteY1" fmla="*/ 130487 h 505273"/>
                <a:gd name="connsiteX2" fmla="*/ 562362 w 562362"/>
                <a:gd name="connsiteY2" fmla="*/ 295389 h 505273"/>
                <a:gd name="connsiteX3" fmla="*/ 476428 w 562362"/>
                <a:gd name="connsiteY3" fmla="*/ 505274 h 505273"/>
                <a:gd name="connsiteX4" fmla="*/ 0 w 562362"/>
                <a:gd name="connsiteY4" fmla="*/ 278228 h 505273"/>
                <a:gd name="connsiteX5" fmla="*/ 81415 w 562362"/>
                <a:gd name="connsiteY5" fmla="*/ 0 h 50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362" h="505273">
                  <a:moveTo>
                    <a:pt x="81415" y="0"/>
                  </a:moveTo>
                  <a:cubicBezTo>
                    <a:pt x="81415" y="0"/>
                    <a:pt x="234718" y="69626"/>
                    <a:pt x="312284" y="130487"/>
                  </a:cubicBezTo>
                  <a:cubicBezTo>
                    <a:pt x="412083" y="208816"/>
                    <a:pt x="562362" y="295389"/>
                    <a:pt x="562362" y="295389"/>
                  </a:cubicBezTo>
                  <a:lnTo>
                    <a:pt x="476428" y="505274"/>
                  </a:lnTo>
                  <a:cubicBezTo>
                    <a:pt x="476428" y="505274"/>
                    <a:pt x="54358" y="384742"/>
                    <a:pt x="0" y="278228"/>
                  </a:cubicBezTo>
                  <a:lnTo>
                    <a:pt x="81415" y="0"/>
                  </a:lnTo>
                  <a:close/>
                </a:path>
              </a:pathLst>
            </a:custGeom>
            <a:solidFill>
              <a:srgbClr val="34B391"/>
            </a:solidFill>
            <a:ln w="2671"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08539061-003A-14F6-83AF-F68472BE4F6D}"/>
                </a:ext>
              </a:extLst>
            </p:cNvPr>
            <p:cNvSpPr/>
            <p:nvPr/>
          </p:nvSpPr>
          <p:spPr>
            <a:xfrm rot="-2700000">
              <a:off x="11201140" y="6328565"/>
              <a:ext cx="230928" cy="230922"/>
            </a:xfrm>
            <a:custGeom>
              <a:avLst/>
              <a:gdLst>
                <a:gd name="connsiteX0" fmla="*/ 230928 w 230928"/>
                <a:gd name="connsiteY0" fmla="*/ 115461 h 230922"/>
                <a:gd name="connsiteX1" fmla="*/ 115464 w 230928"/>
                <a:gd name="connsiteY1" fmla="*/ 230923 h 230922"/>
                <a:gd name="connsiteX2" fmla="*/ 0 w 230928"/>
                <a:gd name="connsiteY2" fmla="*/ 115461 h 230922"/>
                <a:gd name="connsiteX3" fmla="*/ 115464 w 230928"/>
                <a:gd name="connsiteY3" fmla="*/ 0 h 230922"/>
                <a:gd name="connsiteX4" fmla="*/ 230928 w 230928"/>
                <a:gd name="connsiteY4" fmla="*/ 115461 h 230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28" h="230922">
                  <a:moveTo>
                    <a:pt x="230928" y="115461"/>
                  </a:moveTo>
                  <a:cubicBezTo>
                    <a:pt x="230928" y="179228"/>
                    <a:pt x="179233" y="230923"/>
                    <a:pt x="115464" y="230923"/>
                  </a:cubicBezTo>
                  <a:cubicBezTo>
                    <a:pt x="51695" y="230923"/>
                    <a:pt x="0" y="179228"/>
                    <a:pt x="0" y="115461"/>
                  </a:cubicBezTo>
                  <a:cubicBezTo>
                    <a:pt x="0" y="51694"/>
                    <a:pt x="51695" y="0"/>
                    <a:pt x="115464" y="0"/>
                  </a:cubicBezTo>
                  <a:cubicBezTo>
                    <a:pt x="179233" y="0"/>
                    <a:pt x="230928" y="51694"/>
                    <a:pt x="230928" y="115461"/>
                  </a:cubicBezTo>
                  <a:close/>
                </a:path>
              </a:pathLst>
            </a:custGeom>
            <a:solidFill>
              <a:srgbClr val="FFE1C6"/>
            </a:solidFill>
            <a:ln w="2671"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84DD0C88-503C-B416-F8A8-C70756874704}"/>
                </a:ext>
              </a:extLst>
            </p:cNvPr>
            <p:cNvSpPr/>
            <p:nvPr/>
          </p:nvSpPr>
          <p:spPr>
            <a:xfrm>
              <a:off x="9977802" y="6026122"/>
              <a:ext cx="562576" cy="495837"/>
            </a:xfrm>
            <a:custGeom>
              <a:avLst/>
              <a:gdLst>
                <a:gd name="connsiteX0" fmla="*/ 472549 w 562576"/>
                <a:gd name="connsiteY0" fmla="*/ 0 h 495837"/>
                <a:gd name="connsiteX1" fmla="*/ 256979 w 562576"/>
                <a:gd name="connsiteY1" fmla="*/ 128502 h 495837"/>
                <a:gd name="connsiteX2" fmla="*/ 0 w 562576"/>
                <a:gd name="connsiteY2" fmla="*/ 282442 h 495837"/>
                <a:gd name="connsiteX3" fmla="*/ 76803 w 562576"/>
                <a:gd name="connsiteY3" fmla="*/ 495838 h 495837"/>
                <a:gd name="connsiteX4" fmla="*/ 562576 w 562576"/>
                <a:gd name="connsiteY4" fmla="*/ 289557 h 495837"/>
                <a:gd name="connsiteX5" fmla="*/ 472549 w 562576"/>
                <a:gd name="connsiteY5" fmla="*/ 0 h 4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576" h="495837">
                  <a:moveTo>
                    <a:pt x="472549" y="0"/>
                  </a:moveTo>
                  <a:cubicBezTo>
                    <a:pt x="472549" y="0"/>
                    <a:pt x="337112" y="71030"/>
                    <a:pt x="256979" y="128502"/>
                  </a:cubicBezTo>
                  <a:cubicBezTo>
                    <a:pt x="153882" y="202464"/>
                    <a:pt x="0" y="282442"/>
                    <a:pt x="0" y="282442"/>
                  </a:cubicBezTo>
                  <a:lnTo>
                    <a:pt x="76803" y="495838"/>
                  </a:lnTo>
                  <a:cubicBezTo>
                    <a:pt x="76803" y="495838"/>
                    <a:pt x="503698" y="393629"/>
                    <a:pt x="562576" y="289557"/>
                  </a:cubicBezTo>
                  <a:lnTo>
                    <a:pt x="472549" y="0"/>
                  </a:lnTo>
                  <a:close/>
                </a:path>
              </a:pathLst>
            </a:custGeom>
            <a:solidFill>
              <a:srgbClr val="34B391"/>
            </a:solidFill>
            <a:ln w="2671"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A0231658-D1F3-C495-5E5A-E371F85CCC37}"/>
                </a:ext>
              </a:extLst>
            </p:cNvPr>
            <p:cNvSpPr/>
            <p:nvPr/>
          </p:nvSpPr>
          <p:spPr>
            <a:xfrm rot="-1605741">
              <a:off x="9865543" y="6312974"/>
              <a:ext cx="230935" cy="230929"/>
            </a:xfrm>
            <a:custGeom>
              <a:avLst/>
              <a:gdLst>
                <a:gd name="connsiteX0" fmla="*/ 230936 w 230935"/>
                <a:gd name="connsiteY0" fmla="*/ 115465 h 230929"/>
                <a:gd name="connsiteX1" fmla="*/ 115468 w 230935"/>
                <a:gd name="connsiteY1" fmla="*/ 230930 h 230929"/>
                <a:gd name="connsiteX2" fmla="*/ 0 w 230935"/>
                <a:gd name="connsiteY2" fmla="*/ 115465 h 230929"/>
                <a:gd name="connsiteX3" fmla="*/ 115468 w 230935"/>
                <a:gd name="connsiteY3" fmla="*/ 0 h 230929"/>
                <a:gd name="connsiteX4" fmla="*/ 230936 w 230935"/>
                <a:gd name="connsiteY4" fmla="*/ 115465 h 230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35" h="230929">
                  <a:moveTo>
                    <a:pt x="230936" y="115465"/>
                  </a:moveTo>
                  <a:cubicBezTo>
                    <a:pt x="230936" y="179234"/>
                    <a:pt x="179239" y="230930"/>
                    <a:pt x="115468" y="230930"/>
                  </a:cubicBezTo>
                  <a:cubicBezTo>
                    <a:pt x="51697" y="230930"/>
                    <a:pt x="0" y="179234"/>
                    <a:pt x="0" y="115465"/>
                  </a:cubicBezTo>
                  <a:cubicBezTo>
                    <a:pt x="0" y="51696"/>
                    <a:pt x="51697" y="0"/>
                    <a:pt x="115468" y="0"/>
                  </a:cubicBezTo>
                  <a:cubicBezTo>
                    <a:pt x="179239" y="0"/>
                    <a:pt x="230936" y="51696"/>
                    <a:pt x="230936" y="115465"/>
                  </a:cubicBezTo>
                  <a:close/>
                </a:path>
              </a:pathLst>
            </a:custGeom>
            <a:solidFill>
              <a:srgbClr val="FFE1C6"/>
            </a:solidFill>
            <a:ln w="2671"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1751F7AE-34F0-58AC-1EF7-0FC4AC1EC53B}"/>
                </a:ext>
              </a:extLst>
            </p:cNvPr>
            <p:cNvSpPr/>
            <p:nvPr/>
          </p:nvSpPr>
          <p:spPr>
            <a:xfrm>
              <a:off x="10702964" y="7722360"/>
              <a:ext cx="335188" cy="76129"/>
            </a:xfrm>
            <a:custGeom>
              <a:avLst/>
              <a:gdLst>
                <a:gd name="connsiteX0" fmla="*/ 24827 w 335188"/>
                <a:gd name="connsiteY0" fmla="*/ 0 h 76129"/>
                <a:gd name="connsiteX1" fmla="*/ 310391 w 335188"/>
                <a:gd name="connsiteY1" fmla="*/ 0 h 76129"/>
                <a:gd name="connsiteX2" fmla="*/ 335188 w 335188"/>
                <a:gd name="connsiteY2" fmla="*/ 23361 h 76129"/>
                <a:gd name="connsiteX3" fmla="*/ 335188 w 335188"/>
                <a:gd name="connsiteY3" fmla="*/ 42966 h 76129"/>
                <a:gd name="connsiteX4" fmla="*/ 332776 w 335188"/>
                <a:gd name="connsiteY4" fmla="*/ 53074 h 76129"/>
                <a:gd name="connsiteX5" fmla="*/ 320285 w 335188"/>
                <a:gd name="connsiteY5" fmla="*/ 64525 h 76129"/>
                <a:gd name="connsiteX6" fmla="*/ 318697 w 335188"/>
                <a:gd name="connsiteY6" fmla="*/ 64984 h 76129"/>
                <a:gd name="connsiteX7" fmla="*/ 312620 w 335188"/>
                <a:gd name="connsiteY7" fmla="*/ 66327 h 76129"/>
                <a:gd name="connsiteX8" fmla="*/ 168571 w 335188"/>
                <a:gd name="connsiteY8" fmla="*/ 76130 h 76129"/>
                <a:gd name="connsiteX9" fmla="*/ 25469 w 335188"/>
                <a:gd name="connsiteY9" fmla="*/ 66480 h 76129"/>
                <a:gd name="connsiteX10" fmla="*/ 12490 w 335188"/>
                <a:gd name="connsiteY10" fmla="*/ 63304 h 76129"/>
                <a:gd name="connsiteX11" fmla="*/ 12185 w 335188"/>
                <a:gd name="connsiteY11" fmla="*/ 63151 h 76129"/>
                <a:gd name="connsiteX12" fmla="*/ 3054 w 335188"/>
                <a:gd name="connsiteY12" fmla="*/ 54265 h 76129"/>
                <a:gd name="connsiteX13" fmla="*/ 0 w 335188"/>
                <a:gd name="connsiteY13" fmla="*/ 42966 h 76129"/>
                <a:gd name="connsiteX14" fmla="*/ 0 w 335188"/>
                <a:gd name="connsiteY14" fmla="*/ 23361 h 76129"/>
                <a:gd name="connsiteX15" fmla="*/ 24827 w 335188"/>
                <a:gd name="connsiteY15" fmla="*/ 0 h 7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188" h="76129">
                  <a:moveTo>
                    <a:pt x="24827" y="0"/>
                  </a:moveTo>
                  <a:lnTo>
                    <a:pt x="310391" y="0"/>
                  </a:lnTo>
                  <a:cubicBezTo>
                    <a:pt x="324164" y="0"/>
                    <a:pt x="335188" y="10566"/>
                    <a:pt x="335188" y="23361"/>
                  </a:cubicBezTo>
                  <a:lnTo>
                    <a:pt x="335188" y="42966"/>
                  </a:lnTo>
                  <a:cubicBezTo>
                    <a:pt x="335188" y="46570"/>
                    <a:pt x="334394" y="50051"/>
                    <a:pt x="332776" y="53074"/>
                  </a:cubicBezTo>
                  <a:cubicBezTo>
                    <a:pt x="330210" y="58205"/>
                    <a:pt x="325721" y="62266"/>
                    <a:pt x="320285" y="64525"/>
                  </a:cubicBezTo>
                  <a:cubicBezTo>
                    <a:pt x="319797" y="64678"/>
                    <a:pt x="319156" y="64831"/>
                    <a:pt x="318697" y="64984"/>
                  </a:cubicBezTo>
                  <a:cubicBezTo>
                    <a:pt x="316774" y="65442"/>
                    <a:pt x="314697" y="65899"/>
                    <a:pt x="312620" y="66327"/>
                  </a:cubicBezTo>
                  <a:cubicBezTo>
                    <a:pt x="283823" y="72190"/>
                    <a:pt x="230197" y="76130"/>
                    <a:pt x="168571" y="76130"/>
                  </a:cubicBezTo>
                  <a:cubicBezTo>
                    <a:pt x="107739" y="76130"/>
                    <a:pt x="54602" y="72221"/>
                    <a:pt x="25469" y="66480"/>
                  </a:cubicBezTo>
                  <a:cubicBezTo>
                    <a:pt x="20338" y="65411"/>
                    <a:pt x="16033" y="64373"/>
                    <a:pt x="12490" y="63304"/>
                  </a:cubicBezTo>
                  <a:cubicBezTo>
                    <a:pt x="12338" y="63151"/>
                    <a:pt x="12338" y="63151"/>
                    <a:pt x="12185" y="63151"/>
                  </a:cubicBezTo>
                  <a:cubicBezTo>
                    <a:pt x="8337" y="61044"/>
                    <a:pt x="5130" y="58021"/>
                    <a:pt x="3054" y="54265"/>
                  </a:cubicBezTo>
                  <a:cubicBezTo>
                    <a:pt x="1130" y="50936"/>
                    <a:pt x="0" y="47027"/>
                    <a:pt x="0" y="42966"/>
                  </a:cubicBezTo>
                  <a:lnTo>
                    <a:pt x="0" y="23361"/>
                  </a:lnTo>
                  <a:cubicBezTo>
                    <a:pt x="0" y="10535"/>
                    <a:pt x="11054" y="0"/>
                    <a:pt x="24827" y="0"/>
                  </a:cubicBezTo>
                  <a:close/>
                </a:path>
              </a:pathLst>
            </a:custGeom>
            <a:solidFill>
              <a:srgbClr val="F2C17A"/>
            </a:solidFill>
            <a:ln w="2671"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E15BB75-452B-EBF7-6344-97F64A14BD19}"/>
                </a:ext>
              </a:extLst>
            </p:cNvPr>
            <p:cNvSpPr/>
            <p:nvPr/>
          </p:nvSpPr>
          <p:spPr>
            <a:xfrm>
              <a:off x="10291644" y="7722360"/>
              <a:ext cx="335188" cy="76129"/>
            </a:xfrm>
            <a:custGeom>
              <a:avLst/>
              <a:gdLst>
                <a:gd name="connsiteX0" fmla="*/ 310360 w 335188"/>
                <a:gd name="connsiteY0" fmla="*/ 0 h 76129"/>
                <a:gd name="connsiteX1" fmla="*/ 24797 w 335188"/>
                <a:gd name="connsiteY1" fmla="*/ 0 h 76129"/>
                <a:gd name="connsiteX2" fmla="*/ 0 w 335188"/>
                <a:gd name="connsiteY2" fmla="*/ 23361 h 76129"/>
                <a:gd name="connsiteX3" fmla="*/ 0 w 335188"/>
                <a:gd name="connsiteY3" fmla="*/ 42966 h 76129"/>
                <a:gd name="connsiteX4" fmla="*/ 2413 w 335188"/>
                <a:gd name="connsiteY4" fmla="*/ 53074 h 76129"/>
                <a:gd name="connsiteX5" fmla="*/ 14902 w 335188"/>
                <a:gd name="connsiteY5" fmla="*/ 64525 h 76129"/>
                <a:gd name="connsiteX6" fmla="*/ 16490 w 335188"/>
                <a:gd name="connsiteY6" fmla="*/ 64984 h 76129"/>
                <a:gd name="connsiteX7" fmla="*/ 22567 w 335188"/>
                <a:gd name="connsiteY7" fmla="*/ 66327 h 76129"/>
                <a:gd name="connsiteX8" fmla="*/ 166616 w 335188"/>
                <a:gd name="connsiteY8" fmla="*/ 76130 h 76129"/>
                <a:gd name="connsiteX9" fmla="*/ 309719 w 335188"/>
                <a:gd name="connsiteY9" fmla="*/ 66480 h 76129"/>
                <a:gd name="connsiteX10" fmla="*/ 322698 w 335188"/>
                <a:gd name="connsiteY10" fmla="*/ 63304 h 76129"/>
                <a:gd name="connsiteX11" fmla="*/ 323003 w 335188"/>
                <a:gd name="connsiteY11" fmla="*/ 63151 h 76129"/>
                <a:gd name="connsiteX12" fmla="*/ 332134 w 335188"/>
                <a:gd name="connsiteY12" fmla="*/ 54265 h 76129"/>
                <a:gd name="connsiteX13" fmla="*/ 335188 w 335188"/>
                <a:gd name="connsiteY13" fmla="*/ 42966 h 76129"/>
                <a:gd name="connsiteX14" fmla="*/ 335188 w 335188"/>
                <a:gd name="connsiteY14" fmla="*/ 23361 h 76129"/>
                <a:gd name="connsiteX15" fmla="*/ 310360 w 335188"/>
                <a:gd name="connsiteY15" fmla="*/ 0 h 7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188" h="76129">
                  <a:moveTo>
                    <a:pt x="310360" y="0"/>
                  </a:moveTo>
                  <a:lnTo>
                    <a:pt x="24797" y="0"/>
                  </a:lnTo>
                  <a:cubicBezTo>
                    <a:pt x="11024" y="0"/>
                    <a:pt x="0" y="10566"/>
                    <a:pt x="0" y="23361"/>
                  </a:cubicBezTo>
                  <a:lnTo>
                    <a:pt x="0" y="42966"/>
                  </a:lnTo>
                  <a:cubicBezTo>
                    <a:pt x="0" y="46570"/>
                    <a:pt x="794" y="50051"/>
                    <a:pt x="2413" y="53074"/>
                  </a:cubicBezTo>
                  <a:cubicBezTo>
                    <a:pt x="4977" y="58205"/>
                    <a:pt x="9466" y="62266"/>
                    <a:pt x="14902" y="64525"/>
                  </a:cubicBezTo>
                  <a:cubicBezTo>
                    <a:pt x="15391" y="64678"/>
                    <a:pt x="16033" y="64831"/>
                    <a:pt x="16490" y="64984"/>
                  </a:cubicBezTo>
                  <a:cubicBezTo>
                    <a:pt x="18415" y="65442"/>
                    <a:pt x="20491" y="65899"/>
                    <a:pt x="22567" y="66327"/>
                  </a:cubicBezTo>
                  <a:cubicBezTo>
                    <a:pt x="51365" y="72190"/>
                    <a:pt x="104990" y="76130"/>
                    <a:pt x="166616" y="76130"/>
                  </a:cubicBezTo>
                  <a:cubicBezTo>
                    <a:pt x="227449" y="76130"/>
                    <a:pt x="280585" y="72221"/>
                    <a:pt x="309719" y="66480"/>
                  </a:cubicBezTo>
                  <a:cubicBezTo>
                    <a:pt x="314849" y="65411"/>
                    <a:pt x="319156" y="64373"/>
                    <a:pt x="322698" y="63304"/>
                  </a:cubicBezTo>
                  <a:cubicBezTo>
                    <a:pt x="322851" y="63151"/>
                    <a:pt x="322851" y="63151"/>
                    <a:pt x="323003" y="63151"/>
                  </a:cubicBezTo>
                  <a:cubicBezTo>
                    <a:pt x="326851" y="61044"/>
                    <a:pt x="330057" y="58021"/>
                    <a:pt x="332134" y="54265"/>
                  </a:cubicBezTo>
                  <a:cubicBezTo>
                    <a:pt x="334058" y="50936"/>
                    <a:pt x="335188" y="47027"/>
                    <a:pt x="335188" y="42966"/>
                  </a:cubicBezTo>
                  <a:lnTo>
                    <a:pt x="335188" y="23361"/>
                  </a:lnTo>
                  <a:cubicBezTo>
                    <a:pt x="335188" y="10535"/>
                    <a:pt x="324133" y="0"/>
                    <a:pt x="310360" y="0"/>
                  </a:cubicBezTo>
                  <a:close/>
                </a:path>
              </a:pathLst>
            </a:custGeom>
            <a:solidFill>
              <a:srgbClr val="F2C17A"/>
            </a:solidFill>
            <a:ln w="2671" cap="flat">
              <a:noFill/>
              <a:prstDash val="solid"/>
              <a:miter/>
            </a:ln>
          </p:spPr>
          <p:txBody>
            <a:bodyPr rtlCol="0" anchor="ctr"/>
            <a:lstStyle/>
            <a:p>
              <a:endParaRPr lang="en-US"/>
            </a:p>
          </p:txBody>
        </p:sp>
        <p:grpSp>
          <p:nvGrpSpPr>
            <p:cNvPr id="256" name="Graphic 7">
              <a:extLst>
                <a:ext uri="{FF2B5EF4-FFF2-40B4-BE49-F238E27FC236}">
                  <a16:creationId xmlns:a16="http://schemas.microsoft.com/office/drawing/2014/main" id="{1FDC7029-DA5A-1533-CCC1-953E592C6C34}"/>
                </a:ext>
              </a:extLst>
            </p:cNvPr>
            <p:cNvGrpSpPr/>
            <p:nvPr/>
          </p:nvGrpSpPr>
          <p:grpSpPr>
            <a:xfrm>
              <a:off x="10267275" y="6763695"/>
              <a:ext cx="909240" cy="1301094"/>
              <a:chOff x="10267275" y="6763695"/>
              <a:chExt cx="909240" cy="1301094"/>
            </a:xfrm>
          </p:grpSpPr>
          <p:sp>
            <p:nvSpPr>
              <p:cNvPr id="257" name="Freeform: Shape 256">
                <a:extLst>
                  <a:ext uri="{FF2B5EF4-FFF2-40B4-BE49-F238E27FC236}">
                    <a16:creationId xmlns:a16="http://schemas.microsoft.com/office/drawing/2014/main" id="{1354878E-5B2C-B22F-52C4-73EE86F63B04}"/>
                  </a:ext>
                </a:extLst>
              </p:cNvPr>
              <p:cNvSpPr/>
              <p:nvPr/>
            </p:nvSpPr>
            <p:spPr>
              <a:xfrm>
                <a:off x="10703941" y="7070536"/>
                <a:ext cx="302633" cy="602474"/>
              </a:xfrm>
              <a:custGeom>
                <a:avLst/>
                <a:gdLst>
                  <a:gd name="connsiteX0" fmla="*/ 14506 w 302633"/>
                  <a:gd name="connsiteY0" fmla="*/ 602474 h 602474"/>
                  <a:gd name="connsiteX1" fmla="*/ 273623 w 302633"/>
                  <a:gd name="connsiteY1" fmla="*/ 602474 h 602474"/>
                  <a:gd name="connsiteX2" fmla="*/ 302634 w 302633"/>
                  <a:gd name="connsiteY2" fmla="*/ 0 h 602474"/>
                  <a:gd name="connsiteX3" fmla="*/ 0 w 302633"/>
                  <a:gd name="connsiteY3" fmla="*/ 0 h 602474"/>
                </a:gdLst>
                <a:ahLst/>
                <a:cxnLst>
                  <a:cxn ang="0">
                    <a:pos x="connsiteX0" y="connsiteY0"/>
                  </a:cxn>
                  <a:cxn ang="0">
                    <a:pos x="connsiteX1" y="connsiteY1"/>
                  </a:cxn>
                  <a:cxn ang="0">
                    <a:pos x="connsiteX2" y="connsiteY2"/>
                  </a:cxn>
                  <a:cxn ang="0">
                    <a:pos x="connsiteX3" y="connsiteY3"/>
                  </a:cxn>
                </a:cxnLst>
                <a:rect l="l" t="t" r="r" b="b"/>
                <a:pathLst>
                  <a:path w="302633" h="602474">
                    <a:moveTo>
                      <a:pt x="14506" y="602474"/>
                    </a:moveTo>
                    <a:lnTo>
                      <a:pt x="273623" y="602474"/>
                    </a:lnTo>
                    <a:lnTo>
                      <a:pt x="302634" y="0"/>
                    </a:lnTo>
                    <a:lnTo>
                      <a:pt x="0" y="0"/>
                    </a:lnTo>
                    <a:close/>
                  </a:path>
                </a:pathLst>
              </a:custGeom>
              <a:solidFill>
                <a:srgbClr val="FFFFFF"/>
              </a:solidFill>
              <a:ln w="2671"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A1982D13-7523-6B63-2ED9-54CCDC0AAA3F}"/>
                  </a:ext>
                </a:extLst>
              </p:cNvPr>
              <p:cNvSpPr/>
              <p:nvPr/>
            </p:nvSpPr>
            <p:spPr>
              <a:xfrm>
                <a:off x="10703483" y="7591171"/>
                <a:ext cx="336410" cy="172506"/>
              </a:xfrm>
              <a:custGeom>
                <a:avLst/>
                <a:gdLst>
                  <a:gd name="connsiteX0" fmla="*/ 142736 w 336410"/>
                  <a:gd name="connsiteY0" fmla="*/ 0 h 172506"/>
                  <a:gd name="connsiteX1" fmla="*/ 193644 w 336410"/>
                  <a:gd name="connsiteY1" fmla="*/ 0 h 172506"/>
                  <a:gd name="connsiteX2" fmla="*/ 336410 w 336410"/>
                  <a:gd name="connsiteY2" fmla="*/ 134487 h 172506"/>
                  <a:gd name="connsiteX3" fmla="*/ 336410 w 336410"/>
                  <a:gd name="connsiteY3" fmla="*/ 146397 h 172506"/>
                  <a:gd name="connsiteX4" fmla="*/ 336105 w 336410"/>
                  <a:gd name="connsiteY4" fmla="*/ 149267 h 172506"/>
                  <a:gd name="connsiteX5" fmla="*/ 319461 w 336410"/>
                  <a:gd name="connsiteY5" fmla="*/ 166154 h 172506"/>
                  <a:gd name="connsiteX6" fmla="*/ 314972 w 336410"/>
                  <a:gd name="connsiteY6" fmla="*/ 166612 h 172506"/>
                  <a:gd name="connsiteX7" fmla="*/ 168205 w 336410"/>
                  <a:gd name="connsiteY7" fmla="*/ 172506 h 172506"/>
                  <a:gd name="connsiteX8" fmla="*/ 21438 w 336410"/>
                  <a:gd name="connsiteY8" fmla="*/ 166612 h 172506"/>
                  <a:gd name="connsiteX9" fmla="*/ 16949 w 336410"/>
                  <a:gd name="connsiteY9" fmla="*/ 166154 h 172506"/>
                  <a:gd name="connsiteX10" fmla="*/ 306 w 336410"/>
                  <a:gd name="connsiteY10" fmla="*/ 149267 h 172506"/>
                  <a:gd name="connsiteX11" fmla="*/ 0 w 336410"/>
                  <a:gd name="connsiteY11" fmla="*/ 146397 h 172506"/>
                  <a:gd name="connsiteX12" fmla="*/ 0 w 336410"/>
                  <a:gd name="connsiteY12" fmla="*/ 134487 h 172506"/>
                  <a:gd name="connsiteX13" fmla="*/ 142736 w 336410"/>
                  <a:gd name="connsiteY13" fmla="*/ 0 h 17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410" h="172506">
                    <a:moveTo>
                      <a:pt x="142736" y="0"/>
                    </a:moveTo>
                    <a:lnTo>
                      <a:pt x="193644" y="0"/>
                    </a:lnTo>
                    <a:cubicBezTo>
                      <a:pt x="272554" y="0"/>
                      <a:pt x="336410" y="60159"/>
                      <a:pt x="336410" y="134487"/>
                    </a:cubicBezTo>
                    <a:lnTo>
                      <a:pt x="336410" y="146397"/>
                    </a:lnTo>
                    <a:cubicBezTo>
                      <a:pt x="336410" y="147465"/>
                      <a:pt x="336410" y="148351"/>
                      <a:pt x="336105" y="149267"/>
                    </a:cubicBezTo>
                    <a:cubicBezTo>
                      <a:pt x="334974" y="157695"/>
                      <a:pt x="328103" y="164352"/>
                      <a:pt x="319461" y="166154"/>
                    </a:cubicBezTo>
                    <a:cubicBezTo>
                      <a:pt x="318026" y="166307"/>
                      <a:pt x="316407" y="166460"/>
                      <a:pt x="314972" y="166612"/>
                    </a:cubicBezTo>
                    <a:cubicBezTo>
                      <a:pt x="280403" y="170247"/>
                      <a:pt x="227418" y="172506"/>
                      <a:pt x="168205" y="172506"/>
                    </a:cubicBezTo>
                    <a:cubicBezTo>
                      <a:pt x="108991" y="172506"/>
                      <a:pt x="56007" y="170247"/>
                      <a:pt x="21438" y="166612"/>
                    </a:cubicBezTo>
                    <a:cubicBezTo>
                      <a:pt x="20003" y="166460"/>
                      <a:pt x="18384" y="166307"/>
                      <a:pt x="16949" y="166154"/>
                    </a:cubicBezTo>
                    <a:cubicBezTo>
                      <a:pt x="8306" y="164352"/>
                      <a:pt x="1435" y="157726"/>
                      <a:pt x="306" y="149267"/>
                    </a:cubicBezTo>
                    <a:cubicBezTo>
                      <a:pt x="0" y="148351"/>
                      <a:pt x="0" y="147465"/>
                      <a:pt x="0" y="146397"/>
                    </a:cubicBezTo>
                    <a:lnTo>
                      <a:pt x="0" y="134487"/>
                    </a:lnTo>
                    <a:cubicBezTo>
                      <a:pt x="-31" y="60159"/>
                      <a:pt x="64008" y="0"/>
                      <a:pt x="142736" y="0"/>
                    </a:cubicBezTo>
                    <a:close/>
                  </a:path>
                </a:pathLst>
              </a:custGeom>
              <a:solidFill>
                <a:srgbClr val="FFA75C"/>
              </a:solidFill>
              <a:ln w="2671"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3DBB4BF-5B1F-B127-6A48-5B1EF7F431E4}"/>
                  </a:ext>
                </a:extLst>
              </p:cNvPr>
              <p:cNvSpPr/>
              <p:nvPr/>
            </p:nvSpPr>
            <p:spPr>
              <a:xfrm>
                <a:off x="10323220" y="7070536"/>
                <a:ext cx="302634" cy="602474"/>
              </a:xfrm>
              <a:custGeom>
                <a:avLst/>
                <a:gdLst>
                  <a:gd name="connsiteX0" fmla="*/ 288098 w 302634"/>
                  <a:gd name="connsiteY0" fmla="*/ 602474 h 602474"/>
                  <a:gd name="connsiteX1" fmla="*/ 29011 w 302634"/>
                  <a:gd name="connsiteY1" fmla="*/ 602474 h 602474"/>
                  <a:gd name="connsiteX2" fmla="*/ 0 w 302634"/>
                  <a:gd name="connsiteY2" fmla="*/ 0 h 602474"/>
                  <a:gd name="connsiteX3" fmla="*/ 302635 w 302634"/>
                  <a:gd name="connsiteY3" fmla="*/ 0 h 602474"/>
                </a:gdLst>
                <a:ahLst/>
                <a:cxnLst>
                  <a:cxn ang="0">
                    <a:pos x="connsiteX0" y="connsiteY0"/>
                  </a:cxn>
                  <a:cxn ang="0">
                    <a:pos x="connsiteX1" y="connsiteY1"/>
                  </a:cxn>
                  <a:cxn ang="0">
                    <a:pos x="connsiteX2" y="connsiteY2"/>
                  </a:cxn>
                  <a:cxn ang="0">
                    <a:pos x="connsiteX3" y="connsiteY3"/>
                  </a:cxn>
                </a:cxnLst>
                <a:rect l="l" t="t" r="r" b="b"/>
                <a:pathLst>
                  <a:path w="302634" h="602474">
                    <a:moveTo>
                      <a:pt x="288098" y="602474"/>
                    </a:moveTo>
                    <a:lnTo>
                      <a:pt x="29011" y="602474"/>
                    </a:lnTo>
                    <a:lnTo>
                      <a:pt x="0" y="0"/>
                    </a:lnTo>
                    <a:lnTo>
                      <a:pt x="302635" y="0"/>
                    </a:lnTo>
                    <a:close/>
                  </a:path>
                </a:pathLst>
              </a:custGeom>
              <a:solidFill>
                <a:srgbClr val="FFFFFF"/>
              </a:solidFill>
              <a:ln w="2671"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834A452E-099A-E447-3B3C-03899C9A4DFE}"/>
                  </a:ext>
                </a:extLst>
              </p:cNvPr>
              <p:cNvSpPr/>
              <p:nvPr/>
            </p:nvSpPr>
            <p:spPr>
              <a:xfrm>
                <a:off x="10289903" y="7591171"/>
                <a:ext cx="336409" cy="172506"/>
              </a:xfrm>
              <a:custGeom>
                <a:avLst/>
                <a:gdLst>
                  <a:gd name="connsiteX0" fmla="*/ 193674 w 336409"/>
                  <a:gd name="connsiteY0" fmla="*/ 0 h 172506"/>
                  <a:gd name="connsiteX1" fmla="*/ 142766 w 336409"/>
                  <a:gd name="connsiteY1" fmla="*/ 0 h 172506"/>
                  <a:gd name="connsiteX2" fmla="*/ 0 w 336409"/>
                  <a:gd name="connsiteY2" fmla="*/ 134487 h 172506"/>
                  <a:gd name="connsiteX3" fmla="*/ 0 w 336409"/>
                  <a:gd name="connsiteY3" fmla="*/ 146397 h 172506"/>
                  <a:gd name="connsiteX4" fmla="*/ 306 w 336409"/>
                  <a:gd name="connsiteY4" fmla="*/ 149267 h 172506"/>
                  <a:gd name="connsiteX5" fmla="*/ 16949 w 336409"/>
                  <a:gd name="connsiteY5" fmla="*/ 166154 h 172506"/>
                  <a:gd name="connsiteX6" fmla="*/ 21438 w 336409"/>
                  <a:gd name="connsiteY6" fmla="*/ 166612 h 172506"/>
                  <a:gd name="connsiteX7" fmla="*/ 168205 w 336409"/>
                  <a:gd name="connsiteY7" fmla="*/ 172506 h 172506"/>
                  <a:gd name="connsiteX8" fmla="*/ 314971 w 336409"/>
                  <a:gd name="connsiteY8" fmla="*/ 166612 h 172506"/>
                  <a:gd name="connsiteX9" fmla="*/ 319461 w 336409"/>
                  <a:gd name="connsiteY9" fmla="*/ 166154 h 172506"/>
                  <a:gd name="connsiteX10" fmla="*/ 336104 w 336409"/>
                  <a:gd name="connsiteY10" fmla="*/ 149267 h 172506"/>
                  <a:gd name="connsiteX11" fmla="*/ 336409 w 336409"/>
                  <a:gd name="connsiteY11" fmla="*/ 146397 h 172506"/>
                  <a:gd name="connsiteX12" fmla="*/ 336409 w 336409"/>
                  <a:gd name="connsiteY12" fmla="*/ 134487 h 172506"/>
                  <a:gd name="connsiteX13" fmla="*/ 193674 w 336409"/>
                  <a:gd name="connsiteY13" fmla="*/ 0 h 17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409" h="172506">
                    <a:moveTo>
                      <a:pt x="193674" y="0"/>
                    </a:moveTo>
                    <a:lnTo>
                      <a:pt x="142766" y="0"/>
                    </a:lnTo>
                    <a:cubicBezTo>
                      <a:pt x="63855" y="0"/>
                      <a:pt x="0" y="60159"/>
                      <a:pt x="0" y="134487"/>
                    </a:cubicBezTo>
                    <a:lnTo>
                      <a:pt x="0" y="146397"/>
                    </a:lnTo>
                    <a:cubicBezTo>
                      <a:pt x="0" y="147465"/>
                      <a:pt x="0" y="148351"/>
                      <a:pt x="306" y="149267"/>
                    </a:cubicBezTo>
                    <a:cubicBezTo>
                      <a:pt x="1435" y="157695"/>
                      <a:pt x="8306" y="164352"/>
                      <a:pt x="16949" y="166154"/>
                    </a:cubicBezTo>
                    <a:cubicBezTo>
                      <a:pt x="18384" y="166307"/>
                      <a:pt x="20003" y="166460"/>
                      <a:pt x="21438" y="166612"/>
                    </a:cubicBezTo>
                    <a:cubicBezTo>
                      <a:pt x="56007" y="170247"/>
                      <a:pt x="108991" y="172506"/>
                      <a:pt x="168205" y="172506"/>
                    </a:cubicBezTo>
                    <a:cubicBezTo>
                      <a:pt x="227418" y="172506"/>
                      <a:pt x="280403" y="170247"/>
                      <a:pt x="314971" y="166612"/>
                    </a:cubicBezTo>
                    <a:cubicBezTo>
                      <a:pt x="316407" y="166460"/>
                      <a:pt x="318025" y="166307"/>
                      <a:pt x="319461" y="166154"/>
                    </a:cubicBezTo>
                    <a:cubicBezTo>
                      <a:pt x="328103" y="164352"/>
                      <a:pt x="334974" y="157726"/>
                      <a:pt x="336104" y="149267"/>
                    </a:cubicBezTo>
                    <a:cubicBezTo>
                      <a:pt x="336409" y="148351"/>
                      <a:pt x="336409" y="147465"/>
                      <a:pt x="336409" y="146397"/>
                    </a:cubicBezTo>
                    <a:lnTo>
                      <a:pt x="336409" y="134487"/>
                    </a:lnTo>
                    <a:cubicBezTo>
                      <a:pt x="336440" y="60159"/>
                      <a:pt x="272401" y="0"/>
                      <a:pt x="193674" y="0"/>
                    </a:cubicBezTo>
                    <a:close/>
                  </a:path>
                </a:pathLst>
              </a:custGeom>
              <a:solidFill>
                <a:srgbClr val="FFA75C"/>
              </a:solidFill>
              <a:ln w="2671" cap="flat">
                <a:noFill/>
                <a:prstDash val="solid"/>
                <a:miter/>
              </a:ln>
            </p:spPr>
            <p:txBody>
              <a:bodyPr rtlCol="0" anchor="ctr"/>
              <a:lstStyle/>
              <a:p>
                <a:endParaRPr lang="en-US"/>
              </a:p>
            </p:txBody>
          </p:sp>
          <p:grpSp>
            <p:nvGrpSpPr>
              <p:cNvPr id="261" name="Graphic 7">
                <a:extLst>
                  <a:ext uri="{FF2B5EF4-FFF2-40B4-BE49-F238E27FC236}">
                    <a16:creationId xmlns:a16="http://schemas.microsoft.com/office/drawing/2014/main" id="{D66F8C60-6CEB-D74B-9B4C-C305C83C1834}"/>
                  </a:ext>
                </a:extLst>
              </p:cNvPr>
              <p:cNvGrpSpPr/>
              <p:nvPr/>
            </p:nvGrpSpPr>
            <p:grpSpPr>
              <a:xfrm>
                <a:off x="10267275" y="6763695"/>
                <a:ext cx="909240" cy="1042352"/>
                <a:chOff x="10267275" y="6763695"/>
                <a:chExt cx="909240" cy="1042352"/>
              </a:xfrm>
              <a:solidFill>
                <a:srgbClr val="D15513"/>
              </a:solidFill>
            </p:grpSpPr>
            <p:sp>
              <p:nvSpPr>
                <p:cNvPr id="262" name="Freeform: Shape 261">
                  <a:extLst>
                    <a:ext uri="{FF2B5EF4-FFF2-40B4-BE49-F238E27FC236}">
                      <a16:creationId xmlns:a16="http://schemas.microsoft.com/office/drawing/2014/main" id="{E81A9605-751D-F19A-96EF-AC122C5E33B2}"/>
                    </a:ext>
                  </a:extLst>
                </p:cNvPr>
                <p:cNvSpPr/>
                <p:nvPr/>
              </p:nvSpPr>
              <p:spPr>
                <a:xfrm>
                  <a:off x="10642132" y="6763695"/>
                  <a:ext cx="420328" cy="801121"/>
                </a:xfrm>
                <a:custGeom>
                  <a:avLst/>
                  <a:gdLst>
                    <a:gd name="connsiteX0" fmla="*/ 0 w 420328"/>
                    <a:gd name="connsiteY0" fmla="*/ 0 h 801121"/>
                    <a:gd name="connsiteX1" fmla="*/ 22751 w 420328"/>
                    <a:gd name="connsiteY1" fmla="*/ 395217 h 801121"/>
                    <a:gd name="connsiteX2" fmla="*/ 49777 w 420328"/>
                    <a:gd name="connsiteY2" fmla="*/ 801122 h 801121"/>
                    <a:gd name="connsiteX3" fmla="*/ 383041 w 420328"/>
                    <a:gd name="connsiteY3" fmla="*/ 801122 h 801121"/>
                    <a:gd name="connsiteX4" fmla="*/ 410098 w 420328"/>
                    <a:gd name="connsiteY4" fmla="*/ 237369 h 801121"/>
                    <a:gd name="connsiteX5" fmla="*/ 410740 w 420328"/>
                    <a:gd name="connsiteY5" fmla="*/ 220573 h 801121"/>
                    <a:gd name="connsiteX6" fmla="*/ 420329 w 420328"/>
                    <a:gd name="connsiteY6" fmla="*/ 0 h 8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328" h="801121">
                      <a:moveTo>
                        <a:pt x="0" y="0"/>
                      </a:moveTo>
                      <a:lnTo>
                        <a:pt x="22751" y="395217"/>
                      </a:lnTo>
                      <a:lnTo>
                        <a:pt x="49777" y="801122"/>
                      </a:lnTo>
                      <a:lnTo>
                        <a:pt x="383041" y="801122"/>
                      </a:lnTo>
                      <a:lnTo>
                        <a:pt x="410098" y="237369"/>
                      </a:lnTo>
                      <a:lnTo>
                        <a:pt x="410740" y="220573"/>
                      </a:lnTo>
                      <a:lnTo>
                        <a:pt x="420329" y="0"/>
                      </a:lnTo>
                      <a:close/>
                    </a:path>
                  </a:pathLst>
                </a:custGeom>
                <a:solidFill>
                  <a:srgbClr val="D15513"/>
                </a:solidFill>
                <a:ln w="2671"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1664F09C-47E4-809C-ABA7-E0F1872DA631}"/>
                    </a:ext>
                  </a:extLst>
                </p:cNvPr>
                <p:cNvSpPr/>
                <p:nvPr/>
              </p:nvSpPr>
              <p:spPr>
                <a:xfrm>
                  <a:off x="10267275" y="6763695"/>
                  <a:ext cx="420481" cy="801121"/>
                </a:xfrm>
                <a:custGeom>
                  <a:avLst/>
                  <a:gdLst>
                    <a:gd name="connsiteX0" fmla="*/ 0 w 420481"/>
                    <a:gd name="connsiteY0" fmla="*/ 0 h 801121"/>
                    <a:gd name="connsiteX1" fmla="*/ 9589 w 420481"/>
                    <a:gd name="connsiteY1" fmla="*/ 220573 h 801121"/>
                    <a:gd name="connsiteX2" fmla="*/ 10230 w 420481"/>
                    <a:gd name="connsiteY2" fmla="*/ 237552 h 801121"/>
                    <a:gd name="connsiteX3" fmla="*/ 37287 w 420481"/>
                    <a:gd name="connsiteY3" fmla="*/ 801122 h 801121"/>
                    <a:gd name="connsiteX4" fmla="*/ 370704 w 420481"/>
                    <a:gd name="connsiteY4" fmla="*/ 801122 h 801121"/>
                    <a:gd name="connsiteX5" fmla="*/ 397608 w 420481"/>
                    <a:gd name="connsiteY5" fmla="*/ 395858 h 801121"/>
                    <a:gd name="connsiteX6" fmla="*/ 397608 w 420481"/>
                    <a:gd name="connsiteY6" fmla="*/ 395217 h 801121"/>
                    <a:gd name="connsiteX7" fmla="*/ 420481 w 420481"/>
                    <a:gd name="connsiteY7" fmla="*/ 0 h 801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481" h="801121">
                      <a:moveTo>
                        <a:pt x="0" y="0"/>
                      </a:moveTo>
                      <a:lnTo>
                        <a:pt x="9589" y="220573"/>
                      </a:lnTo>
                      <a:lnTo>
                        <a:pt x="10230" y="237552"/>
                      </a:lnTo>
                      <a:lnTo>
                        <a:pt x="37287" y="801122"/>
                      </a:lnTo>
                      <a:lnTo>
                        <a:pt x="370704" y="801122"/>
                      </a:lnTo>
                      <a:lnTo>
                        <a:pt x="397608" y="395858"/>
                      </a:lnTo>
                      <a:lnTo>
                        <a:pt x="397608" y="395217"/>
                      </a:lnTo>
                      <a:lnTo>
                        <a:pt x="420481" y="0"/>
                      </a:lnTo>
                      <a:close/>
                    </a:path>
                  </a:pathLst>
                </a:custGeom>
                <a:solidFill>
                  <a:srgbClr val="D15513"/>
                </a:solidFill>
                <a:ln w="2671" cap="flat">
                  <a:noFill/>
                  <a:prstDash val="solid"/>
                  <a:miter/>
                </a:ln>
              </p:spPr>
              <p:txBody>
                <a:bodyPr rtlCol="0" anchor="ctr"/>
                <a:lstStyle/>
                <a:p>
                  <a:endParaRPr lang="en-US"/>
                </a:p>
              </p:txBody>
            </p:sp>
          </p:grpSp>
          <p:grpSp>
            <p:nvGrpSpPr>
              <p:cNvPr id="264" name="Graphic 7">
                <a:extLst>
                  <a:ext uri="{FF2B5EF4-FFF2-40B4-BE49-F238E27FC236}">
                    <a16:creationId xmlns:a16="http://schemas.microsoft.com/office/drawing/2014/main" id="{86C21233-D5D8-67EC-441C-FCF862D082CB}"/>
                  </a:ext>
                </a:extLst>
              </p:cNvPr>
              <p:cNvGrpSpPr/>
              <p:nvPr/>
            </p:nvGrpSpPr>
            <p:grpSpPr>
              <a:xfrm>
                <a:off x="10276863" y="6828862"/>
                <a:ext cx="887312" cy="224291"/>
                <a:chOff x="10276863" y="6828862"/>
                <a:chExt cx="887312" cy="224291"/>
              </a:xfrm>
              <a:solidFill>
                <a:srgbClr val="A51F00"/>
              </a:solidFill>
            </p:grpSpPr>
            <p:sp>
              <p:nvSpPr>
                <p:cNvPr id="265" name="Freeform: Shape 264">
                  <a:extLst>
                    <a:ext uri="{FF2B5EF4-FFF2-40B4-BE49-F238E27FC236}">
                      <a16:creationId xmlns:a16="http://schemas.microsoft.com/office/drawing/2014/main" id="{FEC89E7B-5803-8042-2AE6-A271CBB64BBE}"/>
                    </a:ext>
                  </a:extLst>
                </p:cNvPr>
                <p:cNvSpPr/>
                <p:nvPr/>
              </p:nvSpPr>
              <p:spPr>
                <a:xfrm>
                  <a:off x="10902562" y="6828862"/>
                  <a:ext cx="150310" cy="172201"/>
                </a:xfrm>
                <a:custGeom>
                  <a:avLst/>
                  <a:gdLst>
                    <a:gd name="connsiteX0" fmla="*/ 0 w 150310"/>
                    <a:gd name="connsiteY0" fmla="*/ 1741 h 172201"/>
                    <a:gd name="connsiteX1" fmla="*/ 149668 w 150310"/>
                    <a:gd name="connsiteY1" fmla="*/ 172202 h 172201"/>
                    <a:gd name="connsiteX2" fmla="*/ 150310 w 150310"/>
                    <a:gd name="connsiteY2" fmla="*/ 155406 h 172201"/>
                    <a:gd name="connsiteX3" fmla="*/ 16003 w 150310"/>
                    <a:gd name="connsiteY3" fmla="*/ 0 h 172201"/>
                    <a:gd name="connsiteX4" fmla="*/ 0 w 150310"/>
                    <a:gd name="connsiteY4" fmla="*/ 1741 h 172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10" h="172201">
                      <a:moveTo>
                        <a:pt x="0" y="1741"/>
                      </a:moveTo>
                      <a:cubicBezTo>
                        <a:pt x="11696" y="108836"/>
                        <a:pt x="112381" y="157787"/>
                        <a:pt x="149668" y="172202"/>
                      </a:cubicBezTo>
                      <a:lnTo>
                        <a:pt x="150310" y="155406"/>
                      </a:lnTo>
                      <a:cubicBezTo>
                        <a:pt x="112534" y="139709"/>
                        <a:pt x="26110" y="94117"/>
                        <a:pt x="16003" y="0"/>
                      </a:cubicBezTo>
                      <a:lnTo>
                        <a:pt x="0" y="1741"/>
                      </a:lnTo>
                      <a:close/>
                    </a:path>
                  </a:pathLst>
                </a:custGeom>
                <a:solidFill>
                  <a:srgbClr val="A51F00"/>
                </a:solidFill>
                <a:ln w="2671"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F71EA57F-B8BE-2D7C-B40E-F9E6123DF5A3}"/>
                    </a:ext>
                  </a:extLst>
                </p:cNvPr>
                <p:cNvSpPr/>
                <p:nvPr/>
              </p:nvSpPr>
              <p:spPr>
                <a:xfrm>
                  <a:off x="10276863" y="6828862"/>
                  <a:ext cx="150309" cy="172384"/>
                </a:xfrm>
                <a:custGeom>
                  <a:avLst/>
                  <a:gdLst>
                    <a:gd name="connsiteX0" fmla="*/ 0 w 150309"/>
                    <a:gd name="connsiteY0" fmla="*/ 155406 h 172384"/>
                    <a:gd name="connsiteX1" fmla="*/ 641 w 150309"/>
                    <a:gd name="connsiteY1" fmla="*/ 172384 h 172384"/>
                    <a:gd name="connsiteX2" fmla="*/ 150309 w 150309"/>
                    <a:gd name="connsiteY2" fmla="*/ 1771 h 172384"/>
                    <a:gd name="connsiteX3" fmla="*/ 134307 w 150309"/>
                    <a:gd name="connsiteY3" fmla="*/ 0 h 172384"/>
                    <a:gd name="connsiteX4" fmla="*/ 0 w 150309"/>
                    <a:gd name="connsiteY4" fmla="*/ 155406 h 172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09" h="172384">
                      <a:moveTo>
                        <a:pt x="0" y="155406"/>
                      </a:moveTo>
                      <a:lnTo>
                        <a:pt x="641" y="172384"/>
                      </a:lnTo>
                      <a:cubicBezTo>
                        <a:pt x="37623" y="157818"/>
                        <a:pt x="138613" y="108988"/>
                        <a:pt x="150309" y="1771"/>
                      </a:cubicBezTo>
                      <a:lnTo>
                        <a:pt x="134307" y="0"/>
                      </a:lnTo>
                      <a:cubicBezTo>
                        <a:pt x="124230" y="94117"/>
                        <a:pt x="37623" y="139893"/>
                        <a:pt x="0" y="155406"/>
                      </a:cubicBezTo>
                      <a:close/>
                    </a:path>
                  </a:pathLst>
                </a:custGeom>
                <a:solidFill>
                  <a:srgbClr val="A51F00"/>
                </a:solidFill>
                <a:ln w="2671" cap="flat">
                  <a:noFill/>
                  <a:prstDash val="solid"/>
                  <a:miter/>
                </a:ln>
              </p:spPr>
              <p:txBody>
                <a:bodyPr rtlCol="0" anchor="ctr"/>
                <a:lstStyle/>
                <a:p>
                  <a:endParaRPr lang="en-US"/>
                </a:p>
              </p:txBody>
            </p:sp>
          </p:grpSp>
          <p:sp>
            <p:nvSpPr>
              <p:cNvPr id="267" name="Freeform: Shape 266">
                <a:extLst>
                  <a:ext uri="{FF2B5EF4-FFF2-40B4-BE49-F238E27FC236}">
                    <a16:creationId xmlns:a16="http://schemas.microsoft.com/office/drawing/2014/main" id="{52A744B2-A4FE-0124-1807-2B56DCBDA3B9}"/>
                  </a:ext>
                </a:extLst>
              </p:cNvPr>
              <p:cNvSpPr/>
              <p:nvPr/>
            </p:nvSpPr>
            <p:spPr>
              <a:xfrm>
                <a:off x="10615961" y="6785926"/>
                <a:ext cx="104287" cy="364068"/>
              </a:xfrm>
              <a:custGeom>
                <a:avLst/>
                <a:gdLst>
                  <a:gd name="connsiteX0" fmla="*/ 75796 w 104287"/>
                  <a:gd name="connsiteY0" fmla="*/ 364068 h 364068"/>
                  <a:gd name="connsiteX1" fmla="*/ 28492 w 104287"/>
                  <a:gd name="connsiteY1" fmla="*/ 364068 h 364068"/>
                  <a:gd name="connsiteX2" fmla="*/ 0 w 104287"/>
                  <a:gd name="connsiteY2" fmla="*/ 335577 h 364068"/>
                  <a:gd name="connsiteX3" fmla="*/ 0 w 104287"/>
                  <a:gd name="connsiteY3" fmla="*/ 28492 h 364068"/>
                  <a:gd name="connsiteX4" fmla="*/ 28492 w 104287"/>
                  <a:gd name="connsiteY4" fmla="*/ 0 h 364068"/>
                  <a:gd name="connsiteX5" fmla="*/ 75796 w 104287"/>
                  <a:gd name="connsiteY5" fmla="*/ 0 h 364068"/>
                  <a:gd name="connsiteX6" fmla="*/ 104288 w 104287"/>
                  <a:gd name="connsiteY6" fmla="*/ 28492 h 364068"/>
                  <a:gd name="connsiteX7" fmla="*/ 104288 w 104287"/>
                  <a:gd name="connsiteY7" fmla="*/ 335577 h 364068"/>
                  <a:gd name="connsiteX8" fmla="*/ 75796 w 104287"/>
                  <a:gd name="connsiteY8" fmla="*/ 364068 h 364068"/>
                  <a:gd name="connsiteX9" fmla="*/ 28462 w 104287"/>
                  <a:gd name="connsiteY9" fmla="*/ 15850 h 364068"/>
                  <a:gd name="connsiteX10" fmla="*/ 15819 w 104287"/>
                  <a:gd name="connsiteY10" fmla="*/ 28492 h 364068"/>
                  <a:gd name="connsiteX11" fmla="*/ 15819 w 104287"/>
                  <a:gd name="connsiteY11" fmla="*/ 335577 h 364068"/>
                  <a:gd name="connsiteX12" fmla="*/ 28462 w 104287"/>
                  <a:gd name="connsiteY12" fmla="*/ 348220 h 364068"/>
                  <a:gd name="connsiteX13" fmla="*/ 75766 w 104287"/>
                  <a:gd name="connsiteY13" fmla="*/ 348220 h 364068"/>
                  <a:gd name="connsiteX14" fmla="*/ 88408 w 104287"/>
                  <a:gd name="connsiteY14" fmla="*/ 335577 h 364068"/>
                  <a:gd name="connsiteX15" fmla="*/ 88408 w 104287"/>
                  <a:gd name="connsiteY15" fmla="*/ 28492 h 364068"/>
                  <a:gd name="connsiteX16" fmla="*/ 75766 w 104287"/>
                  <a:gd name="connsiteY16" fmla="*/ 15850 h 364068"/>
                  <a:gd name="connsiteX17" fmla="*/ 28462 w 104287"/>
                  <a:gd name="connsiteY17" fmla="*/ 15850 h 36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287" h="364068">
                    <a:moveTo>
                      <a:pt x="75796" y="364068"/>
                    </a:moveTo>
                    <a:lnTo>
                      <a:pt x="28492" y="364068"/>
                    </a:lnTo>
                    <a:cubicBezTo>
                      <a:pt x="12795" y="364068"/>
                      <a:pt x="0" y="351304"/>
                      <a:pt x="0" y="335577"/>
                    </a:cubicBezTo>
                    <a:lnTo>
                      <a:pt x="0" y="28492"/>
                    </a:lnTo>
                    <a:cubicBezTo>
                      <a:pt x="0" y="12796"/>
                      <a:pt x="12765" y="0"/>
                      <a:pt x="28492" y="0"/>
                    </a:cubicBezTo>
                    <a:lnTo>
                      <a:pt x="75796" y="0"/>
                    </a:lnTo>
                    <a:cubicBezTo>
                      <a:pt x="91493" y="0"/>
                      <a:pt x="104288" y="12765"/>
                      <a:pt x="104288" y="28492"/>
                    </a:cubicBezTo>
                    <a:lnTo>
                      <a:pt x="104288" y="335577"/>
                    </a:lnTo>
                    <a:cubicBezTo>
                      <a:pt x="104257" y="351304"/>
                      <a:pt x="91493" y="364068"/>
                      <a:pt x="75796" y="364068"/>
                    </a:cubicBezTo>
                    <a:close/>
                    <a:moveTo>
                      <a:pt x="28462" y="15850"/>
                    </a:moveTo>
                    <a:cubicBezTo>
                      <a:pt x="21499" y="15850"/>
                      <a:pt x="15819" y="21529"/>
                      <a:pt x="15819" y="28492"/>
                    </a:cubicBezTo>
                    <a:lnTo>
                      <a:pt x="15819" y="335577"/>
                    </a:lnTo>
                    <a:cubicBezTo>
                      <a:pt x="15819" y="342540"/>
                      <a:pt x="21499" y="348220"/>
                      <a:pt x="28462" y="348220"/>
                    </a:cubicBezTo>
                    <a:lnTo>
                      <a:pt x="75766" y="348220"/>
                    </a:lnTo>
                    <a:cubicBezTo>
                      <a:pt x="82728" y="348220"/>
                      <a:pt x="88408" y="342540"/>
                      <a:pt x="88408" y="335577"/>
                    </a:cubicBezTo>
                    <a:lnTo>
                      <a:pt x="88408" y="28492"/>
                    </a:lnTo>
                    <a:cubicBezTo>
                      <a:pt x="88408" y="21529"/>
                      <a:pt x="82728" y="15850"/>
                      <a:pt x="75766" y="15850"/>
                    </a:cubicBezTo>
                    <a:lnTo>
                      <a:pt x="28462" y="15850"/>
                    </a:lnTo>
                    <a:close/>
                  </a:path>
                </a:pathLst>
              </a:custGeom>
              <a:solidFill>
                <a:srgbClr val="A51F00"/>
              </a:solidFill>
              <a:ln w="2671"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CC9D2EC4-6460-B0F8-FA9F-485A9D9CCAE0}"/>
                  </a:ext>
                </a:extLst>
              </p:cNvPr>
              <p:cNvSpPr/>
              <p:nvPr/>
            </p:nvSpPr>
            <p:spPr>
              <a:xfrm>
                <a:off x="10967761" y="6965303"/>
                <a:ext cx="36829" cy="599696"/>
              </a:xfrm>
              <a:custGeom>
                <a:avLst/>
                <a:gdLst>
                  <a:gd name="connsiteX0" fmla="*/ 16094 w 36829"/>
                  <a:gd name="connsiteY0" fmla="*/ 599696 h 599696"/>
                  <a:gd name="connsiteX1" fmla="*/ 36829 w 36829"/>
                  <a:gd name="connsiteY1" fmla="*/ 489 h 599696"/>
                  <a:gd name="connsiteX2" fmla="*/ 20705 w 36829"/>
                  <a:gd name="connsiteY2" fmla="*/ 0 h 599696"/>
                  <a:gd name="connsiteX3" fmla="*/ 0 w 36829"/>
                  <a:gd name="connsiteY3" fmla="*/ 599177 h 599696"/>
                </a:gdLst>
                <a:ahLst/>
                <a:cxnLst>
                  <a:cxn ang="0">
                    <a:pos x="connsiteX0" y="connsiteY0"/>
                  </a:cxn>
                  <a:cxn ang="0">
                    <a:pos x="connsiteX1" y="connsiteY1"/>
                  </a:cxn>
                  <a:cxn ang="0">
                    <a:pos x="connsiteX2" y="connsiteY2"/>
                  </a:cxn>
                  <a:cxn ang="0">
                    <a:pos x="connsiteX3" y="connsiteY3"/>
                  </a:cxn>
                </a:cxnLst>
                <a:rect l="l" t="t" r="r" b="b"/>
                <a:pathLst>
                  <a:path w="36829" h="599696">
                    <a:moveTo>
                      <a:pt x="16094" y="599696"/>
                    </a:moveTo>
                    <a:lnTo>
                      <a:pt x="36829" y="489"/>
                    </a:lnTo>
                    <a:lnTo>
                      <a:pt x="20705" y="0"/>
                    </a:lnTo>
                    <a:lnTo>
                      <a:pt x="0" y="599177"/>
                    </a:lnTo>
                    <a:close/>
                  </a:path>
                </a:pathLst>
              </a:custGeom>
              <a:solidFill>
                <a:srgbClr val="A51F00"/>
              </a:solidFill>
              <a:ln w="2671"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18DB24CA-8139-3544-2C21-EAF347D0BD51}"/>
                  </a:ext>
                </a:extLst>
              </p:cNvPr>
              <p:cNvSpPr/>
              <p:nvPr/>
            </p:nvSpPr>
            <p:spPr>
              <a:xfrm>
                <a:off x="10318976" y="6965303"/>
                <a:ext cx="36829" cy="599696"/>
              </a:xfrm>
              <a:custGeom>
                <a:avLst/>
                <a:gdLst>
                  <a:gd name="connsiteX0" fmla="*/ 20705 w 36829"/>
                  <a:gd name="connsiteY0" fmla="*/ 599696 h 599696"/>
                  <a:gd name="connsiteX1" fmla="*/ 36829 w 36829"/>
                  <a:gd name="connsiteY1" fmla="*/ 599177 h 599696"/>
                  <a:gd name="connsiteX2" fmla="*/ 16094 w 36829"/>
                  <a:gd name="connsiteY2" fmla="*/ 0 h 599696"/>
                  <a:gd name="connsiteX3" fmla="*/ 0 w 36829"/>
                  <a:gd name="connsiteY3" fmla="*/ 489 h 599696"/>
                </a:gdLst>
                <a:ahLst/>
                <a:cxnLst>
                  <a:cxn ang="0">
                    <a:pos x="connsiteX0" y="connsiteY0"/>
                  </a:cxn>
                  <a:cxn ang="0">
                    <a:pos x="connsiteX1" y="connsiteY1"/>
                  </a:cxn>
                  <a:cxn ang="0">
                    <a:pos x="connsiteX2" y="connsiteY2"/>
                  </a:cxn>
                  <a:cxn ang="0">
                    <a:pos x="connsiteX3" y="connsiteY3"/>
                  </a:cxn>
                </a:cxnLst>
                <a:rect l="l" t="t" r="r" b="b"/>
                <a:pathLst>
                  <a:path w="36829" h="599696">
                    <a:moveTo>
                      <a:pt x="20705" y="599696"/>
                    </a:moveTo>
                    <a:lnTo>
                      <a:pt x="36829" y="599177"/>
                    </a:lnTo>
                    <a:lnTo>
                      <a:pt x="16094" y="0"/>
                    </a:lnTo>
                    <a:lnTo>
                      <a:pt x="0" y="489"/>
                    </a:lnTo>
                    <a:close/>
                  </a:path>
                </a:pathLst>
              </a:custGeom>
              <a:solidFill>
                <a:srgbClr val="A51F00"/>
              </a:solidFill>
              <a:ln w="2671" cap="flat">
                <a:noFill/>
                <a:prstDash val="solid"/>
                <a:miter/>
              </a:ln>
            </p:spPr>
            <p:txBody>
              <a:bodyPr rtlCol="0" anchor="ctr"/>
              <a:lstStyle/>
              <a:p>
                <a:endParaRPr lang="en-US"/>
              </a:p>
            </p:txBody>
          </p:sp>
        </p:grpSp>
        <p:sp>
          <p:nvSpPr>
            <p:cNvPr id="270" name="Freeform: Shape 269">
              <a:extLst>
                <a:ext uri="{FF2B5EF4-FFF2-40B4-BE49-F238E27FC236}">
                  <a16:creationId xmlns:a16="http://schemas.microsoft.com/office/drawing/2014/main" id="{1B391FBB-C2CB-AEE1-8887-44A0AA8323C7}"/>
                </a:ext>
              </a:extLst>
            </p:cNvPr>
            <p:cNvSpPr/>
            <p:nvPr/>
          </p:nvSpPr>
          <p:spPr>
            <a:xfrm>
              <a:off x="10252956" y="5954128"/>
              <a:ext cx="831396" cy="896385"/>
            </a:xfrm>
            <a:custGeom>
              <a:avLst/>
              <a:gdLst>
                <a:gd name="connsiteX0" fmla="*/ 830851 w 831396"/>
                <a:gd name="connsiteY0" fmla="*/ 829599 h 896385"/>
                <a:gd name="connsiteX1" fmla="*/ 626550 w 831396"/>
                <a:gd name="connsiteY1" fmla="*/ 97676 h 896385"/>
                <a:gd name="connsiteX2" fmla="*/ 551273 w 831396"/>
                <a:gd name="connsiteY2" fmla="*/ 61672 h 896385"/>
                <a:gd name="connsiteX3" fmla="*/ 549502 w 831396"/>
                <a:gd name="connsiteY3" fmla="*/ 61459 h 896385"/>
                <a:gd name="connsiteX4" fmla="*/ 425669 w 831396"/>
                <a:gd name="connsiteY4" fmla="*/ 39472 h 896385"/>
                <a:gd name="connsiteX5" fmla="*/ 401543 w 831396"/>
                <a:gd name="connsiteY5" fmla="*/ 33059 h 896385"/>
                <a:gd name="connsiteX6" fmla="*/ 336192 w 831396"/>
                <a:gd name="connsiteY6" fmla="*/ 2185 h 896385"/>
                <a:gd name="connsiteX7" fmla="*/ 278230 w 831396"/>
                <a:gd name="connsiteY7" fmla="*/ 49122 h 896385"/>
                <a:gd name="connsiteX8" fmla="*/ 263724 w 831396"/>
                <a:gd name="connsiteY8" fmla="*/ 57672 h 896385"/>
                <a:gd name="connsiteX9" fmla="*/ 214588 w 831396"/>
                <a:gd name="connsiteY9" fmla="*/ 65337 h 896385"/>
                <a:gd name="connsiteX10" fmla="*/ 145144 w 831396"/>
                <a:gd name="connsiteY10" fmla="*/ 143971 h 896385"/>
                <a:gd name="connsiteX11" fmla="*/ 26 w 831396"/>
                <a:gd name="connsiteY11" fmla="*/ 839799 h 896385"/>
                <a:gd name="connsiteX12" fmla="*/ 19204 w 831396"/>
                <a:gd name="connsiteY12" fmla="*/ 863252 h 896385"/>
                <a:gd name="connsiteX13" fmla="*/ 382885 w 831396"/>
                <a:gd name="connsiteY13" fmla="*/ 895775 h 896385"/>
                <a:gd name="connsiteX14" fmla="*/ 382854 w 831396"/>
                <a:gd name="connsiteY14" fmla="*/ 896385 h 896385"/>
                <a:gd name="connsiteX15" fmla="*/ 427623 w 831396"/>
                <a:gd name="connsiteY15" fmla="*/ 895775 h 896385"/>
                <a:gd name="connsiteX16" fmla="*/ 759543 w 831396"/>
                <a:gd name="connsiteY16" fmla="*/ 870429 h 896385"/>
                <a:gd name="connsiteX17" fmla="*/ 830851 w 831396"/>
                <a:gd name="connsiteY17" fmla="*/ 829599 h 89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1396" h="896385">
                  <a:moveTo>
                    <a:pt x="830851" y="829599"/>
                  </a:moveTo>
                  <a:cubicBezTo>
                    <a:pt x="774752" y="566000"/>
                    <a:pt x="664142" y="210726"/>
                    <a:pt x="626550" y="97676"/>
                  </a:cubicBezTo>
                  <a:cubicBezTo>
                    <a:pt x="617877" y="71567"/>
                    <a:pt x="578940" y="63963"/>
                    <a:pt x="551273" y="61672"/>
                  </a:cubicBezTo>
                  <a:cubicBezTo>
                    <a:pt x="550662" y="61611"/>
                    <a:pt x="550112" y="61551"/>
                    <a:pt x="549502" y="61459"/>
                  </a:cubicBezTo>
                  <a:lnTo>
                    <a:pt x="425669" y="39472"/>
                  </a:lnTo>
                  <a:cubicBezTo>
                    <a:pt x="417301" y="38800"/>
                    <a:pt x="409147" y="36632"/>
                    <a:pt x="401543" y="33059"/>
                  </a:cubicBezTo>
                  <a:lnTo>
                    <a:pt x="336192" y="2185"/>
                  </a:lnTo>
                  <a:cubicBezTo>
                    <a:pt x="312188" y="-9175"/>
                    <a:pt x="296156" y="26341"/>
                    <a:pt x="278230" y="49122"/>
                  </a:cubicBezTo>
                  <a:cubicBezTo>
                    <a:pt x="274627" y="53702"/>
                    <a:pt x="269496" y="56786"/>
                    <a:pt x="263724" y="57672"/>
                  </a:cubicBezTo>
                  <a:lnTo>
                    <a:pt x="214588" y="65337"/>
                  </a:lnTo>
                  <a:cubicBezTo>
                    <a:pt x="169422" y="73582"/>
                    <a:pt x="148228" y="132794"/>
                    <a:pt x="145144" y="143971"/>
                  </a:cubicBezTo>
                  <a:cubicBezTo>
                    <a:pt x="120591" y="232408"/>
                    <a:pt x="9585" y="641580"/>
                    <a:pt x="26" y="839799"/>
                  </a:cubicBezTo>
                  <a:cubicBezTo>
                    <a:pt x="-523" y="851434"/>
                    <a:pt x="7691" y="861480"/>
                    <a:pt x="19204" y="863252"/>
                  </a:cubicBezTo>
                  <a:cubicBezTo>
                    <a:pt x="71028" y="871161"/>
                    <a:pt x="218009" y="891530"/>
                    <a:pt x="382885" y="895775"/>
                  </a:cubicBezTo>
                  <a:lnTo>
                    <a:pt x="382854" y="896385"/>
                  </a:lnTo>
                  <a:cubicBezTo>
                    <a:pt x="390275" y="896385"/>
                    <a:pt x="427623" y="895775"/>
                    <a:pt x="427623" y="895775"/>
                  </a:cubicBezTo>
                  <a:cubicBezTo>
                    <a:pt x="556464" y="892446"/>
                    <a:pt x="682985" y="879590"/>
                    <a:pt x="759543" y="870429"/>
                  </a:cubicBezTo>
                  <a:cubicBezTo>
                    <a:pt x="799885" y="865603"/>
                    <a:pt x="836317" y="855251"/>
                    <a:pt x="830851" y="829599"/>
                  </a:cubicBezTo>
                  <a:close/>
                </a:path>
              </a:pathLst>
            </a:custGeom>
            <a:solidFill>
              <a:srgbClr val="34B391"/>
            </a:solidFill>
            <a:ln w="2671"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BD5BDB03-B233-C059-58D1-69987D778BF6}"/>
                </a:ext>
              </a:extLst>
            </p:cNvPr>
            <p:cNvSpPr/>
            <p:nvPr/>
          </p:nvSpPr>
          <p:spPr>
            <a:xfrm>
              <a:off x="10524926" y="5932097"/>
              <a:ext cx="242595" cy="207013"/>
            </a:xfrm>
            <a:custGeom>
              <a:avLst/>
              <a:gdLst>
                <a:gd name="connsiteX0" fmla="*/ 242596 w 242595"/>
                <a:gd name="connsiteY0" fmla="*/ 0 h 207013"/>
                <a:gd name="connsiteX1" fmla="*/ 242596 w 242595"/>
                <a:gd name="connsiteY1" fmla="*/ 85719 h 207013"/>
                <a:gd name="connsiteX2" fmla="*/ 121298 w 242595"/>
                <a:gd name="connsiteY2" fmla="*/ 207014 h 207013"/>
                <a:gd name="connsiteX3" fmla="*/ 0 w 242595"/>
                <a:gd name="connsiteY3" fmla="*/ 85719 h 207013"/>
                <a:gd name="connsiteX4" fmla="*/ 0 w 242595"/>
                <a:gd name="connsiteY4" fmla="*/ 0 h 207013"/>
                <a:gd name="connsiteX5" fmla="*/ 242596 w 242595"/>
                <a:gd name="connsiteY5" fmla="*/ 0 h 20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595" h="207013">
                  <a:moveTo>
                    <a:pt x="242596" y="0"/>
                  </a:moveTo>
                  <a:lnTo>
                    <a:pt x="242596" y="85719"/>
                  </a:lnTo>
                  <a:cubicBezTo>
                    <a:pt x="242596" y="152718"/>
                    <a:pt x="188299" y="207014"/>
                    <a:pt x="121298" y="207014"/>
                  </a:cubicBezTo>
                  <a:cubicBezTo>
                    <a:pt x="54297" y="207014"/>
                    <a:pt x="0" y="152718"/>
                    <a:pt x="0" y="85719"/>
                  </a:cubicBezTo>
                  <a:lnTo>
                    <a:pt x="0" y="0"/>
                  </a:lnTo>
                  <a:lnTo>
                    <a:pt x="242596" y="0"/>
                  </a:lnTo>
                  <a:close/>
                </a:path>
              </a:pathLst>
            </a:custGeom>
            <a:solidFill>
              <a:srgbClr val="FFD9B6"/>
            </a:solidFill>
            <a:ln w="2671"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89E083A5-35D1-B685-FC4E-03FA1214B8AB}"/>
                </a:ext>
              </a:extLst>
            </p:cNvPr>
            <p:cNvSpPr/>
            <p:nvPr/>
          </p:nvSpPr>
          <p:spPr>
            <a:xfrm>
              <a:off x="10419585" y="6008869"/>
              <a:ext cx="217415" cy="168987"/>
            </a:xfrm>
            <a:custGeom>
              <a:avLst/>
              <a:gdLst>
                <a:gd name="connsiteX0" fmla="*/ 105371 w 217415"/>
                <a:gd name="connsiteY0" fmla="*/ 1618 h 168987"/>
                <a:gd name="connsiteX1" fmla="*/ 442 w 217415"/>
                <a:gd name="connsiteY1" fmla="*/ 32736 h 168987"/>
                <a:gd name="connsiteX2" fmla="*/ 35102 w 217415"/>
                <a:gd name="connsiteY2" fmla="*/ 145542 h 168987"/>
                <a:gd name="connsiteX3" fmla="*/ 217416 w 217415"/>
                <a:gd name="connsiteY3" fmla="*/ 129906 h 168987"/>
                <a:gd name="connsiteX4" fmla="*/ 105371 w 217415"/>
                <a:gd name="connsiteY4" fmla="*/ 1618 h 168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15" h="168987">
                  <a:moveTo>
                    <a:pt x="105371" y="1618"/>
                  </a:moveTo>
                  <a:cubicBezTo>
                    <a:pt x="105371" y="1618"/>
                    <a:pt x="40966" y="-10719"/>
                    <a:pt x="442" y="32736"/>
                  </a:cubicBezTo>
                  <a:cubicBezTo>
                    <a:pt x="442" y="32736"/>
                    <a:pt x="-6551" y="93445"/>
                    <a:pt x="35102" y="145542"/>
                  </a:cubicBezTo>
                  <a:cubicBezTo>
                    <a:pt x="76788" y="197639"/>
                    <a:pt x="179640" y="149451"/>
                    <a:pt x="217416" y="129906"/>
                  </a:cubicBezTo>
                  <a:cubicBezTo>
                    <a:pt x="217416" y="129906"/>
                    <a:pt x="126137" y="115554"/>
                    <a:pt x="105371" y="1618"/>
                  </a:cubicBezTo>
                  <a:close/>
                </a:path>
              </a:pathLst>
            </a:custGeom>
            <a:solidFill>
              <a:srgbClr val="31786E"/>
            </a:solidFill>
            <a:ln w="2671"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7F04DE68-7EC3-547A-8CE5-4703392F41A5}"/>
                </a:ext>
              </a:extLst>
            </p:cNvPr>
            <p:cNvSpPr/>
            <p:nvPr/>
          </p:nvSpPr>
          <p:spPr>
            <a:xfrm>
              <a:off x="10658195" y="6008869"/>
              <a:ext cx="217415" cy="168987"/>
            </a:xfrm>
            <a:custGeom>
              <a:avLst/>
              <a:gdLst>
                <a:gd name="connsiteX0" fmla="*/ 112045 w 217415"/>
                <a:gd name="connsiteY0" fmla="*/ 1618 h 168987"/>
                <a:gd name="connsiteX1" fmla="*/ 216974 w 217415"/>
                <a:gd name="connsiteY1" fmla="*/ 32736 h 168987"/>
                <a:gd name="connsiteX2" fmla="*/ 182313 w 217415"/>
                <a:gd name="connsiteY2" fmla="*/ 145542 h 168987"/>
                <a:gd name="connsiteX3" fmla="*/ 0 w 217415"/>
                <a:gd name="connsiteY3" fmla="*/ 129906 h 168987"/>
                <a:gd name="connsiteX4" fmla="*/ 112045 w 217415"/>
                <a:gd name="connsiteY4" fmla="*/ 1618 h 168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15" h="168987">
                  <a:moveTo>
                    <a:pt x="112045" y="1618"/>
                  </a:moveTo>
                  <a:cubicBezTo>
                    <a:pt x="112045" y="1618"/>
                    <a:pt x="176450" y="-10719"/>
                    <a:pt x="216974" y="32736"/>
                  </a:cubicBezTo>
                  <a:cubicBezTo>
                    <a:pt x="216974" y="32736"/>
                    <a:pt x="223967" y="93445"/>
                    <a:pt x="182313" y="145542"/>
                  </a:cubicBezTo>
                  <a:cubicBezTo>
                    <a:pt x="140628" y="197639"/>
                    <a:pt x="37775" y="149451"/>
                    <a:pt x="0" y="129906"/>
                  </a:cubicBezTo>
                  <a:cubicBezTo>
                    <a:pt x="-31" y="129906"/>
                    <a:pt x="91279" y="115554"/>
                    <a:pt x="112045" y="1618"/>
                  </a:cubicBezTo>
                  <a:close/>
                </a:path>
              </a:pathLst>
            </a:custGeom>
            <a:solidFill>
              <a:srgbClr val="31786E"/>
            </a:solidFill>
            <a:ln w="2671"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3913B86C-8014-7CBF-040E-C9E3A29859C2}"/>
                </a:ext>
              </a:extLst>
            </p:cNvPr>
            <p:cNvSpPr/>
            <p:nvPr/>
          </p:nvSpPr>
          <p:spPr>
            <a:xfrm>
              <a:off x="10652637" y="6250787"/>
              <a:ext cx="20827" cy="520878"/>
            </a:xfrm>
            <a:custGeom>
              <a:avLst/>
              <a:gdLst>
                <a:gd name="connsiteX0" fmla="*/ 0 w 20827"/>
                <a:gd name="connsiteY0" fmla="*/ 0 h 520878"/>
                <a:gd name="connsiteX1" fmla="*/ 20827 w 20827"/>
                <a:gd name="connsiteY1" fmla="*/ 0 h 520878"/>
                <a:gd name="connsiteX2" fmla="*/ 20827 w 20827"/>
                <a:gd name="connsiteY2" fmla="*/ 520879 h 520878"/>
                <a:gd name="connsiteX3" fmla="*/ 0 w 20827"/>
                <a:gd name="connsiteY3" fmla="*/ 520879 h 520878"/>
              </a:gdLst>
              <a:ahLst/>
              <a:cxnLst>
                <a:cxn ang="0">
                  <a:pos x="connsiteX0" y="connsiteY0"/>
                </a:cxn>
                <a:cxn ang="0">
                  <a:pos x="connsiteX1" y="connsiteY1"/>
                </a:cxn>
                <a:cxn ang="0">
                  <a:pos x="connsiteX2" y="connsiteY2"/>
                </a:cxn>
                <a:cxn ang="0">
                  <a:pos x="connsiteX3" y="connsiteY3"/>
                </a:cxn>
              </a:cxnLst>
              <a:rect l="l" t="t" r="r" b="b"/>
              <a:pathLst>
                <a:path w="20827" h="520878">
                  <a:moveTo>
                    <a:pt x="0" y="0"/>
                  </a:moveTo>
                  <a:lnTo>
                    <a:pt x="20827" y="0"/>
                  </a:lnTo>
                  <a:lnTo>
                    <a:pt x="20827" y="520879"/>
                  </a:lnTo>
                  <a:lnTo>
                    <a:pt x="0" y="520879"/>
                  </a:lnTo>
                  <a:close/>
                </a:path>
              </a:pathLst>
            </a:custGeom>
            <a:solidFill>
              <a:srgbClr val="31786E"/>
            </a:solidFill>
            <a:ln w="2671"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CCD22AE5-7605-E7AA-4506-F53F442B3C20}"/>
                </a:ext>
              </a:extLst>
            </p:cNvPr>
            <p:cNvSpPr/>
            <p:nvPr/>
          </p:nvSpPr>
          <p:spPr>
            <a:xfrm rot="-2700000">
              <a:off x="10702016" y="6336759"/>
              <a:ext cx="70298" cy="70296"/>
            </a:xfrm>
            <a:custGeom>
              <a:avLst/>
              <a:gdLst>
                <a:gd name="connsiteX0" fmla="*/ 70298 w 70298"/>
                <a:gd name="connsiteY0" fmla="*/ 35149 h 70296"/>
                <a:gd name="connsiteX1" fmla="*/ 35149 w 70298"/>
                <a:gd name="connsiteY1" fmla="*/ 70297 h 70296"/>
                <a:gd name="connsiteX2" fmla="*/ 0 w 70298"/>
                <a:gd name="connsiteY2" fmla="*/ 35149 h 70296"/>
                <a:gd name="connsiteX3" fmla="*/ 35149 w 70298"/>
                <a:gd name="connsiteY3" fmla="*/ 0 h 70296"/>
                <a:gd name="connsiteX4" fmla="*/ 70298 w 70298"/>
                <a:gd name="connsiteY4" fmla="*/ 35149 h 70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8" h="70296">
                  <a:moveTo>
                    <a:pt x="70298" y="35149"/>
                  </a:moveTo>
                  <a:cubicBezTo>
                    <a:pt x="70298" y="54560"/>
                    <a:pt x="54561" y="70297"/>
                    <a:pt x="35149" y="70297"/>
                  </a:cubicBezTo>
                  <a:cubicBezTo>
                    <a:pt x="15737" y="70297"/>
                    <a:pt x="0" y="54560"/>
                    <a:pt x="0" y="35149"/>
                  </a:cubicBezTo>
                  <a:cubicBezTo>
                    <a:pt x="0" y="15737"/>
                    <a:pt x="15737" y="0"/>
                    <a:pt x="35149" y="0"/>
                  </a:cubicBezTo>
                  <a:cubicBezTo>
                    <a:pt x="54561" y="0"/>
                    <a:pt x="70298" y="15737"/>
                    <a:pt x="70298" y="35149"/>
                  </a:cubicBezTo>
                  <a:close/>
                </a:path>
              </a:pathLst>
            </a:custGeom>
            <a:solidFill>
              <a:srgbClr val="31786E"/>
            </a:solidFill>
            <a:ln w="2671"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6654C5E5-62C7-F476-2960-237F8C66B872}"/>
                </a:ext>
              </a:extLst>
            </p:cNvPr>
            <p:cNvSpPr/>
            <p:nvPr/>
          </p:nvSpPr>
          <p:spPr>
            <a:xfrm rot="-4602852">
              <a:off x="10702334" y="6506854"/>
              <a:ext cx="70296" cy="70294"/>
            </a:xfrm>
            <a:custGeom>
              <a:avLst/>
              <a:gdLst>
                <a:gd name="connsiteX0" fmla="*/ 70297 w 70296"/>
                <a:gd name="connsiteY0" fmla="*/ 35148 h 70294"/>
                <a:gd name="connsiteX1" fmla="*/ 35148 w 70296"/>
                <a:gd name="connsiteY1" fmla="*/ 70295 h 70294"/>
                <a:gd name="connsiteX2" fmla="*/ 0 w 70296"/>
                <a:gd name="connsiteY2" fmla="*/ 35148 h 70294"/>
                <a:gd name="connsiteX3" fmla="*/ 35148 w 70296"/>
                <a:gd name="connsiteY3" fmla="*/ 0 h 70294"/>
                <a:gd name="connsiteX4" fmla="*/ 70297 w 70296"/>
                <a:gd name="connsiteY4" fmla="*/ 35148 h 7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6" h="70294">
                  <a:moveTo>
                    <a:pt x="70297" y="35148"/>
                  </a:moveTo>
                  <a:cubicBezTo>
                    <a:pt x="70297" y="54559"/>
                    <a:pt x="54560" y="70295"/>
                    <a:pt x="35148" y="70295"/>
                  </a:cubicBezTo>
                  <a:cubicBezTo>
                    <a:pt x="15737" y="70295"/>
                    <a:pt x="0" y="54559"/>
                    <a:pt x="0" y="35148"/>
                  </a:cubicBezTo>
                  <a:cubicBezTo>
                    <a:pt x="0" y="15737"/>
                    <a:pt x="15737" y="0"/>
                    <a:pt x="35148" y="0"/>
                  </a:cubicBezTo>
                  <a:cubicBezTo>
                    <a:pt x="54560" y="0"/>
                    <a:pt x="70297" y="15737"/>
                    <a:pt x="70297" y="35148"/>
                  </a:cubicBezTo>
                  <a:close/>
                </a:path>
              </a:pathLst>
            </a:custGeom>
            <a:solidFill>
              <a:srgbClr val="31786E"/>
            </a:solidFill>
            <a:ln w="2671"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12D8E262-E1DC-DFFD-A589-29DC715951C8}"/>
                </a:ext>
              </a:extLst>
            </p:cNvPr>
            <p:cNvSpPr/>
            <p:nvPr/>
          </p:nvSpPr>
          <p:spPr>
            <a:xfrm>
              <a:off x="10702139" y="6675289"/>
              <a:ext cx="70299" cy="70297"/>
            </a:xfrm>
            <a:custGeom>
              <a:avLst/>
              <a:gdLst>
                <a:gd name="connsiteX0" fmla="*/ 70299 w 70299"/>
                <a:gd name="connsiteY0" fmla="*/ 35149 h 70297"/>
                <a:gd name="connsiteX1" fmla="*/ 35150 w 70299"/>
                <a:gd name="connsiteY1" fmla="*/ 70297 h 70297"/>
                <a:gd name="connsiteX2" fmla="*/ 0 w 70299"/>
                <a:gd name="connsiteY2" fmla="*/ 35149 h 70297"/>
                <a:gd name="connsiteX3" fmla="*/ 35150 w 70299"/>
                <a:gd name="connsiteY3" fmla="*/ 0 h 70297"/>
                <a:gd name="connsiteX4" fmla="*/ 70299 w 70299"/>
                <a:gd name="connsiteY4" fmla="*/ 35149 h 7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99" h="70297">
                  <a:moveTo>
                    <a:pt x="70299" y="35149"/>
                  </a:moveTo>
                  <a:cubicBezTo>
                    <a:pt x="70299" y="54560"/>
                    <a:pt x="54562" y="70297"/>
                    <a:pt x="35150" y="70297"/>
                  </a:cubicBezTo>
                  <a:cubicBezTo>
                    <a:pt x="15737" y="70297"/>
                    <a:pt x="0" y="54560"/>
                    <a:pt x="0" y="35149"/>
                  </a:cubicBezTo>
                  <a:cubicBezTo>
                    <a:pt x="0" y="15737"/>
                    <a:pt x="15737" y="0"/>
                    <a:pt x="35150" y="0"/>
                  </a:cubicBezTo>
                  <a:cubicBezTo>
                    <a:pt x="54562" y="0"/>
                    <a:pt x="70299" y="15737"/>
                    <a:pt x="70299" y="35149"/>
                  </a:cubicBezTo>
                  <a:close/>
                </a:path>
              </a:pathLst>
            </a:custGeom>
            <a:solidFill>
              <a:srgbClr val="31786E"/>
            </a:solidFill>
            <a:ln w="2671"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454AB4A-8CE2-86EF-B263-880E4D8ED204}"/>
                </a:ext>
              </a:extLst>
            </p:cNvPr>
            <p:cNvSpPr/>
            <p:nvPr/>
          </p:nvSpPr>
          <p:spPr>
            <a:xfrm>
              <a:off x="10301461" y="6235741"/>
              <a:ext cx="66160" cy="229419"/>
            </a:xfrm>
            <a:custGeom>
              <a:avLst/>
              <a:gdLst>
                <a:gd name="connsiteX0" fmla="*/ 7529 w 66160"/>
                <a:gd name="connsiteY0" fmla="*/ 229419 h 229419"/>
                <a:gd name="connsiteX1" fmla="*/ 6704 w 66160"/>
                <a:gd name="connsiteY1" fmla="*/ 229389 h 229419"/>
                <a:gd name="connsiteX2" fmla="*/ 47 w 66160"/>
                <a:gd name="connsiteY2" fmla="*/ 221051 h 229419"/>
                <a:gd name="connsiteX3" fmla="*/ 51351 w 66160"/>
                <a:gd name="connsiteY3" fmla="*/ 5426 h 229419"/>
                <a:gd name="connsiteX4" fmla="*/ 60757 w 66160"/>
                <a:gd name="connsiteY4" fmla="*/ 326 h 229419"/>
                <a:gd name="connsiteX5" fmla="*/ 65857 w 66160"/>
                <a:gd name="connsiteY5" fmla="*/ 9701 h 229419"/>
                <a:gd name="connsiteX6" fmla="*/ 15041 w 66160"/>
                <a:gd name="connsiteY6" fmla="*/ 222761 h 229419"/>
                <a:gd name="connsiteX7" fmla="*/ 7529 w 66160"/>
                <a:gd name="connsiteY7" fmla="*/ 229419 h 229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60" h="229419">
                  <a:moveTo>
                    <a:pt x="7529" y="229419"/>
                  </a:moveTo>
                  <a:cubicBezTo>
                    <a:pt x="7253" y="229419"/>
                    <a:pt x="6948" y="229419"/>
                    <a:pt x="6704" y="229389"/>
                  </a:cubicBezTo>
                  <a:cubicBezTo>
                    <a:pt x="2550" y="228900"/>
                    <a:pt x="-412" y="225174"/>
                    <a:pt x="47" y="221051"/>
                  </a:cubicBezTo>
                  <a:cubicBezTo>
                    <a:pt x="7681" y="153564"/>
                    <a:pt x="49580" y="11442"/>
                    <a:pt x="51351" y="5426"/>
                  </a:cubicBezTo>
                  <a:cubicBezTo>
                    <a:pt x="52542" y="1426"/>
                    <a:pt x="56726" y="-895"/>
                    <a:pt x="60757" y="326"/>
                  </a:cubicBezTo>
                  <a:cubicBezTo>
                    <a:pt x="64757" y="1517"/>
                    <a:pt x="67017" y="5701"/>
                    <a:pt x="65857" y="9701"/>
                  </a:cubicBezTo>
                  <a:cubicBezTo>
                    <a:pt x="65398" y="11167"/>
                    <a:pt x="22553" y="156556"/>
                    <a:pt x="15041" y="222761"/>
                  </a:cubicBezTo>
                  <a:cubicBezTo>
                    <a:pt x="14614" y="226579"/>
                    <a:pt x="11315" y="229419"/>
                    <a:pt x="7529" y="229419"/>
                  </a:cubicBezTo>
                  <a:close/>
                </a:path>
              </a:pathLst>
            </a:custGeom>
            <a:solidFill>
              <a:srgbClr val="31786E"/>
            </a:solidFill>
            <a:ln w="2671"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9391B280-3B64-B42B-3140-9FCB79A408AC}"/>
                </a:ext>
              </a:extLst>
            </p:cNvPr>
            <p:cNvSpPr/>
            <p:nvPr/>
          </p:nvSpPr>
          <p:spPr>
            <a:xfrm>
              <a:off x="10944493" y="6235746"/>
              <a:ext cx="66135" cy="229414"/>
            </a:xfrm>
            <a:custGeom>
              <a:avLst/>
              <a:gdLst>
                <a:gd name="connsiteX0" fmla="*/ 58571 w 66135"/>
                <a:gd name="connsiteY0" fmla="*/ 229414 h 229414"/>
                <a:gd name="connsiteX1" fmla="*/ 51089 w 66135"/>
                <a:gd name="connsiteY1" fmla="*/ 222726 h 229414"/>
                <a:gd name="connsiteX2" fmla="*/ 304 w 66135"/>
                <a:gd name="connsiteY2" fmla="*/ 9666 h 229414"/>
                <a:gd name="connsiteX3" fmla="*/ 5404 w 66135"/>
                <a:gd name="connsiteY3" fmla="*/ 291 h 229414"/>
                <a:gd name="connsiteX4" fmla="*/ 14810 w 66135"/>
                <a:gd name="connsiteY4" fmla="*/ 5391 h 229414"/>
                <a:gd name="connsiteX5" fmla="*/ 66083 w 66135"/>
                <a:gd name="connsiteY5" fmla="*/ 221016 h 229414"/>
                <a:gd name="connsiteX6" fmla="*/ 59426 w 66135"/>
                <a:gd name="connsiteY6" fmla="*/ 229353 h 229414"/>
                <a:gd name="connsiteX7" fmla="*/ 58571 w 66135"/>
                <a:gd name="connsiteY7" fmla="*/ 229414 h 22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35" h="229414">
                  <a:moveTo>
                    <a:pt x="58571" y="229414"/>
                  </a:moveTo>
                  <a:cubicBezTo>
                    <a:pt x="54784" y="229414"/>
                    <a:pt x="51517" y="226574"/>
                    <a:pt x="51089" y="222726"/>
                  </a:cubicBezTo>
                  <a:cubicBezTo>
                    <a:pt x="43576" y="156521"/>
                    <a:pt x="762" y="11132"/>
                    <a:pt x="304" y="9666"/>
                  </a:cubicBezTo>
                  <a:cubicBezTo>
                    <a:pt x="-856" y="5665"/>
                    <a:pt x="1404" y="1482"/>
                    <a:pt x="5404" y="291"/>
                  </a:cubicBezTo>
                  <a:cubicBezTo>
                    <a:pt x="9404" y="-839"/>
                    <a:pt x="13619" y="1421"/>
                    <a:pt x="14810" y="5391"/>
                  </a:cubicBezTo>
                  <a:cubicBezTo>
                    <a:pt x="16581" y="11406"/>
                    <a:pt x="58449" y="153498"/>
                    <a:pt x="66083" y="221016"/>
                  </a:cubicBezTo>
                  <a:cubicBezTo>
                    <a:pt x="66572" y="225169"/>
                    <a:pt x="63579" y="228895"/>
                    <a:pt x="59426" y="229353"/>
                  </a:cubicBezTo>
                  <a:cubicBezTo>
                    <a:pt x="59121" y="229414"/>
                    <a:pt x="58846" y="229414"/>
                    <a:pt x="58571" y="229414"/>
                  </a:cubicBezTo>
                  <a:close/>
                </a:path>
              </a:pathLst>
            </a:custGeom>
            <a:solidFill>
              <a:srgbClr val="31786E"/>
            </a:solidFill>
            <a:ln w="2671"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05781741-FAE7-3D92-C756-524BFA584560}"/>
                </a:ext>
              </a:extLst>
            </p:cNvPr>
            <p:cNvSpPr/>
            <p:nvPr/>
          </p:nvSpPr>
          <p:spPr>
            <a:xfrm>
              <a:off x="9981161" y="4734415"/>
              <a:ext cx="1341821" cy="1282514"/>
            </a:xfrm>
            <a:custGeom>
              <a:avLst/>
              <a:gdLst>
                <a:gd name="connsiteX0" fmla="*/ 0 w 1341821"/>
                <a:gd name="connsiteY0" fmla="*/ 641257 h 1282514"/>
                <a:gd name="connsiteX1" fmla="*/ 670987 w 1341821"/>
                <a:gd name="connsiteY1" fmla="*/ 1282515 h 1282514"/>
                <a:gd name="connsiteX2" fmla="*/ 1341822 w 1341821"/>
                <a:gd name="connsiteY2" fmla="*/ 641257 h 1282514"/>
                <a:gd name="connsiteX3" fmla="*/ 1045539 w 1341821"/>
                <a:gd name="connsiteY3" fmla="*/ 109263 h 1282514"/>
                <a:gd name="connsiteX4" fmla="*/ 925646 w 1341821"/>
                <a:gd name="connsiteY4" fmla="*/ 47822 h 1282514"/>
                <a:gd name="connsiteX5" fmla="*/ 670987 w 1341821"/>
                <a:gd name="connsiteY5" fmla="*/ 0 h 1282514"/>
                <a:gd name="connsiteX6" fmla="*/ 417764 w 1341821"/>
                <a:gd name="connsiteY6" fmla="*/ 47303 h 1282514"/>
                <a:gd name="connsiteX7" fmla="*/ 298023 w 1341821"/>
                <a:gd name="connsiteY7" fmla="*/ 108225 h 1282514"/>
                <a:gd name="connsiteX8" fmla="*/ 0 w 1341821"/>
                <a:gd name="connsiteY8" fmla="*/ 641257 h 128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821" h="1282514">
                  <a:moveTo>
                    <a:pt x="0" y="641257"/>
                  </a:moveTo>
                  <a:cubicBezTo>
                    <a:pt x="0" y="995401"/>
                    <a:pt x="300436" y="1282515"/>
                    <a:pt x="670987" y="1282515"/>
                  </a:cubicBezTo>
                  <a:cubicBezTo>
                    <a:pt x="1041539" y="1282515"/>
                    <a:pt x="1341822" y="995401"/>
                    <a:pt x="1341822" y="641257"/>
                  </a:cubicBezTo>
                  <a:cubicBezTo>
                    <a:pt x="1341822" y="419677"/>
                    <a:pt x="1224341" y="224481"/>
                    <a:pt x="1045539" y="109263"/>
                  </a:cubicBezTo>
                  <a:cubicBezTo>
                    <a:pt x="1008099" y="85108"/>
                    <a:pt x="967911" y="64495"/>
                    <a:pt x="925646" y="47822"/>
                  </a:cubicBezTo>
                  <a:cubicBezTo>
                    <a:pt x="847041" y="17010"/>
                    <a:pt x="761106" y="0"/>
                    <a:pt x="670987" y="0"/>
                  </a:cubicBezTo>
                  <a:cubicBezTo>
                    <a:pt x="581358" y="0"/>
                    <a:pt x="495881" y="16857"/>
                    <a:pt x="417764" y="47303"/>
                  </a:cubicBezTo>
                  <a:cubicBezTo>
                    <a:pt x="375499" y="63824"/>
                    <a:pt x="335341" y="84222"/>
                    <a:pt x="298023" y="108225"/>
                  </a:cubicBezTo>
                  <a:cubicBezTo>
                    <a:pt x="118275" y="223290"/>
                    <a:pt x="0" y="419005"/>
                    <a:pt x="0" y="641257"/>
                  </a:cubicBezTo>
                  <a:close/>
                </a:path>
              </a:pathLst>
            </a:custGeom>
            <a:solidFill>
              <a:srgbClr val="7D4F39"/>
            </a:solidFill>
            <a:ln w="2671" cap="flat">
              <a:noFill/>
              <a:prstDash val="solid"/>
              <a:miter/>
            </a:ln>
          </p:spPr>
          <p:txBody>
            <a:bodyPr rtlCol="0" anchor="ctr"/>
            <a:lstStyle/>
            <a:p>
              <a:endParaRPr lang="en-US"/>
            </a:p>
          </p:txBody>
        </p:sp>
        <p:grpSp>
          <p:nvGrpSpPr>
            <p:cNvPr id="281" name="Graphic 7">
              <a:extLst>
                <a:ext uri="{FF2B5EF4-FFF2-40B4-BE49-F238E27FC236}">
                  <a16:creationId xmlns:a16="http://schemas.microsoft.com/office/drawing/2014/main" id="{DCEF80D0-C538-106E-A03C-0842F0941DF3}"/>
                </a:ext>
              </a:extLst>
            </p:cNvPr>
            <p:cNvGrpSpPr/>
            <p:nvPr/>
          </p:nvGrpSpPr>
          <p:grpSpPr>
            <a:xfrm>
              <a:off x="9888564" y="5423765"/>
              <a:ext cx="1699688" cy="504924"/>
              <a:chOff x="9888564" y="5423765"/>
              <a:chExt cx="1699688" cy="504924"/>
            </a:xfrm>
          </p:grpSpPr>
          <p:grpSp>
            <p:nvGrpSpPr>
              <p:cNvPr id="282" name="Graphic 7">
                <a:extLst>
                  <a:ext uri="{FF2B5EF4-FFF2-40B4-BE49-F238E27FC236}">
                    <a16:creationId xmlns:a16="http://schemas.microsoft.com/office/drawing/2014/main" id="{E8B88F4D-85D0-190A-341A-0BBD3DAA468C}"/>
                  </a:ext>
                </a:extLst>
              </p:cNvPr>
              <p:cNvGrpSpPr/>
              <p:nvPr/>
            </p:nvGrpSpPr>
            <p:grpSpPr>
              <a:xfrm>
                <a:off x="11044920" y="5453547"/>
                <a:ext cx="377473" cy="429518"/>
                <a:chOff x="11044920" y="5453547"/>
                <a:chExt cx="377473" cy="429518"/>
              </a:xfrm>
            </p:grpSpPr>
            <p:sp>
              <p:nvSpPr>
                <p:cNvPr id="283" name="Freeform: Shape 282">
                  <a:extLst>
                    <a:ext uri="{FF2B5EF4-FFF2-40B4-BE49-F238E27FC236}">
                      <a16:creationId xmlns:a16="http://schemas.microsoft.com/office/drawing/2014/main" id="{EAA1DBD9-657F-E998-5905-A1EF5B626359}"/>
                    </a:ext>
                  </a:extLst>
                </p:cNvPr>
                <p:cNvSpPr/>
                <p:nvPr/>
              </p:nvSpPr>
              <p:spPr>
                <a:xfrm rot="-4602852">
                  <a:off x="11072779" y="5481405"/>
                  <a:ext cx="274406" cy="274400"/>
                </a:xfrm>
                <a:custGeom>
                  <a:avLst/>
                  <a:gdLst>
                    <a:gd name="connsiteX0" fmla="*/ 274407 w 274406"/>
                    <a:gd name="connsiteY0" fmla="*/ 137200 h 274400"/>
                    <a:gd name="connsiteX1" fmla="*/ 137203 w 274406"/>
                    <a:gd name="connsiteY1" fmla="*/ 274401 h 274400"/>
                    <a:gd name="connsiteX2" fmla="*/ 0 w 274406"/>
                    <a:gd name="connsiteY2" fmla="*/ 137200 h 274400"/>
                    <a:gd name="connsiteX3" fmla="*/ 137203 w 274406"/>
                    <a:gd name="connsiteY3" fmla="*/ 0 h 274400"/>
                    <a:gd name="connsiteX4" fmla="*/ 274407 w 274406"/>
                    <a:gd name="connsiteY4" fmla="*/ 137200 h 2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06" h="274400">
                      <a:moveTo>
                        <a:pt x="274407" y="137200"/>
                      </a:moveTo>
                      <a:cubicBezTo>
                        <a:pt x="274407" y="212974"/>
                        <a:pt x="212978" y="274401"/>
                        <a:pt x="137203" y="274401"/>
                      </a:cubicBezTo>
                      <a:cubicBezTo>
                        <a:pt x="61428" y="274401"/>
                        <a:pt x="0" y="212974"/>
                        <a:pt x="0" y="137200"/>
                      </a:cubicBezTo>
                      <a:cubicBezTo>
                        <a:pt x="0" y="61427"/>
                        <a:pt x="61429" y="0"/>
                        <a:pt x="137203" y="0"/>
                      </a:cubicBezTo>
                      <a:cubicBezTo>
                        <a:pt x="212979" y="0"/>
                        <a:pt x="274407" y="61427"/>
                        <a:pt x="274407" y="137200"/>
                      </a:cubicBezTo>
                      <a:close/>
                    </a:path>
                  </a:pathLst>
                </a:custGeom>
                <a:solidFill>
                  <a:srgbClr val="FFD9B6"/>
                </a:solidFill>
                <a:ln w="2671"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936737AC-C580-6AE0-571F-215E7BA5FBF2}"/>
                    </a:ext>
                  </a:extLst>
                </p:cNvPr>
                <p:cNvSpPr/>
                <p:nvPr/>
              </p:nvSpPr>
              <p:spPr>
                <a:xfrm rot="-4602852">
                  <a:off x="11144904" y="5549963"/>
                  <a:ext cx="137233" cy="137230"/>
                </a:xfrm>
                <a:custGeom>
                  <a:avLst/>
                  <a:gdLst>
                    <a:gd name="connsiteX0" fmla="*/ 137234 w 137233"/>
                    <a:gd name="connsiteY0" fmla="*/ 68616 h 137230"/>
                    <a:gd name="connsiteX1" fmla="*/ 68617 w 137233"/>
                    <a:gd name="connsiteY1" fmla="*/ 137231 h 137230"/>
                    <a:gd name="connsiteX2" fmla="*/ 1 w 137233"/>
                    <a:gd name="connsiteY2" fmla="*/ 68616 h 137230"/>
                    <a:gd name="connsiteX3" fmla="*/ 68617 w 137233"/>
                    <a:gd name="connsiteY3" fmla="*/ 0 h 137230"/>
                    <a:gd name="connsiteX4" fmla="*/ 137234 w 137233"/>
                    <a:gd name="connsiteY4" fmla="*/ 68616 h 137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33" h="137230">
                      <a:moveTo>
                        <a:pt x="137234" y="68616"/>
                      </a:moveTo>
                      <a:cubicBezTo>
                        <a:pt x="137234" y="106511"/>
                        <a:pt x="106514" y="137231"/>
                        <a:pt x="68617" y="137231"/>
                      </a:cubicBezTo>
                      <a:cubicBezTo>
                        <a:pt x="30721" y="137231"/>
                        <a:pt x="1" y="106511"/>
                        <a:pt x="1" y="68616"/>
                      </a:cubicBezTo>
                      <a:cubicBezTo>
                        <a:pt x="1" y="30721"/>
                        <a:pt x="30721" y="0"/>
                        <a:pt x="68617" y="0"/>
                      </a:cubicBezTo>
                      <a:cubicBezTo>
                        <a:pt x="106514" y="0"/>
                        <a:pt x="137234" y="30721"/>
                        <a:pt x="137234" y="68616"/>
                      </a:cubicBezTo>
                      <a:close/>
                    </a:path>
                  </a:pathLst>
                </a:custGeom>
                <a:solidFill>
                  <a:srgbClr val="FFC2AA"/>
                </a:solidFill>
                <a:ln w="2671" cap="flat">
                  <a:noFill/>
                  <a:prstDash val="solid"/>
                  <a:miter/>
                </a:ln>
              </p:spPr>
              <p:txBody>
                <a:bodyPr rtlCol="0" anchor="ctr"/>
                <a:lstStyle/>
                <a:p>
                  <a:endParaRPr lang="en-US"/>
                </a:p>
              </p:txBody>
            </p:sp>
          </p:grpSp>
          <p:grpSp>
            <p:nvGrpSpPr>
              <p:cNvPr id="285" name="Graphic 7">
                <a:extLst>
                  <a:ext uri="{FF2B5EF4-FFF2-40B4-BE49-F238E27FC236}">
                    <a16:creationId xmlns:a16="http://schemas.microsoft.com/office/drawing/2014/main" id="{F3DD0C48-8AA0-1181-6B38-ED99CC9868E9}"/>
                  </a:ext>
                </a:extLst>
              </p:cNvPr>
              <p:cNvGrpSpPr/>
              <p:nvPr/>
            </p:nvGrpSpPr>
            <p:grpSpPr>
              <a:xfrm>
                <a:off x="9888564" y="5423765"/>
                <a:ext cx="443743" cy="504924"/>
                <a:chOff x="9888564" y="5423765"/>
                <a:chExt cx="443743" cy="504924"/>
              </a:xfrm>
            </p:grpSpPr>
            <p:sp>
              <p:nvSpPr>
                <p:cNvPr id="286" name="Freeform: Shape 285">
                  <a:extLst>
                    <a:ext uri="{FF2B5EF4-FFF2-40B4-BE49-F238E27FC236}">
                      <a16:creationId xmlns:a16="http://schemas.microsoft.com/office/drawing/2014/main" id="{7A027F7A-0ED4-909C-E7EC-EC81CE7D584E}"/>
                    </a:ext>
                  </a:extLst>
                </p:cNvPr>
                <p:cNvSpPr/>
                <p:nvPr/>
              </p:nvSpPr>
              <p:spPr>
                <a:xfrm rot="-2700000">
                  <a:off x="9945397" y="5480597"/>
                  <a:ext cx="274414" cy="274407"/>
                </a:xfrm>
                <a:custGeom>
                  <a:avLst/>
                  <a:gdLst>
                    <a:gd name="connsiteX0" fmla="*/ 274415 w 274414"/>
                    <a:gd name="connsiteY0" fmla="*/ 137204 h 274407"/>
                    <a:gd name="connsiteX1" fmla="*/ 137208 w 274414"/>
                    <a:gd name="connsiteY1" fmla="*/ 274408 h 274407"/>
                    <a:gd name="connsiteX2" fmla="*/ 1 w 274414"/>
                    <a:gd name="connsiteY2" fmla="*/ 137204 h 274407"/>
                    <a:gd name="connsiteX3" fmla="*/ 137208 w 274414"/>
                    <a:gd name="connsiteY3" fmla="*/ 0 h 274407"/>
                    <a:gd name="connsiteX4" fmla="*/ 274415 w 274414"/>
                    <a:gd name="connsiteY4" fmla="*/ 137204 h 27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14" h="274407">
                      <a:moveTo>
                        <a:pt x="274415" y="137204"/>
                      </a:moveTo>
                      <a:cubicBezTo>
                        <a:pt x="274415" y="212980"/>
                        <a:pt x="212984" y="274408"/>
                        <a:pt x="137208" y="274408"/>
                      </a:cubicBezTo>
                      <a:cubicBezTo>
                        <a:pt x="61430" y="274408"/>
                        <a:pt x="1" y="212980"/>
                        <a:pt x="1" y="137204"/>
                      </a:cubicBezTo>
                      <a:cubicBezTo>
                        <a:pt x="1" y="61428"/>
                        <a:pt x="61431" y="0"/>
                        <a:pt x="137208" y="0"/>
                      </a:cubicBezTo>
                      <a:cubicBezTo>
                        <a:pt x="212985" y="0"/>
                        <a:pt x="274415" y="61428"/>
                        <a:pt x="274415" y="137204"/>
                      </a:cubicBezTo>
                      <a:close/>
                    </a:path>
                  </a:pathLst>
                </a:custGeom>
                <a:solidFill>
                  <a:srgbClr val="FFD9B6"/>
                </a:solidFill>
                <a:ln w="2671"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C920554E-A8BB-4785-D872-481657BD77B4}"/>
                    </a:ext>
                  </a:extLst>
                </p:cNvPr>
                <p:cNvSpPr/>
                <p:nvPr/>
              </p:nvSpPr>
              <p:spPr>
                <a:xfrm rot="-4846898">
                  <a:off x="10017901" y="5549110"/>
                  <a:ext cx="137241" cy="137237"/>
                </a:xfrm>
                <a:custGeom>
                  <a:avLst/>
                  <a:gdLst>
                    <a:gd name="connsiteX0" fmla="*/ 137241 w 137241"/>
                    <a:gd name="connsiteY0" fmla="*/ 68619 h 137237"/>
                    <a:gd name="connsiteX1" fmla="*/ 68621 w 137241"/>
                    <a:gd name="connsiteY1" fmla="*/ 137238 h 137237"/>
                    <a:gd name="connsiteX2" fmla="*/ 0 w 137241"/>
                    <a:gd name="connsiteY2" fmla="*/ 68619 h 137237"/>
                    <a:gd name="connsiteX3" fmla="*/ 68621 w 137241"/>
                    <a:gd name="connsiteY3" fmla="*/ 0 h 137237"/>
                    <a:gd name="connsiteX4" fmla="*/ 137241 w 137241"/>
                    <a:gd name="connsiteY4" fmla="*/ 68619 h 13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1" h="137237">
                      <a:moveTo>
                        <a:pt x="137241" y="68619"/>
                      </a:moveTo>
                      <a:cubicBezTo>
                        <a:pt x="137241" y="106516"/>
                        <a:pt x="106519" y="137238"/>
                        <a:pt x="68621" y="137238"/>
                      </a:cubicBezTo>
                      <a:cubicBezTo>
                        <a:pt x="30723" y="137238"/>
                        <a:pt x="0" y="106516"/>
                        <a:pt x="0" y="68619"/>
                      </a:cubicBezTo>
                      <a:cubicBezTo>
                        <a:pt x="0" y="30722"/>
                        <a:pt x="30723" y="0"/>
                        <a:pt x="68621" y="0"/>
                      </a:cubicBezTo>
                      <a:cubicBezTo>
                        <a:pt x="106519" y="0"/>
                        <a:pt x="137241" y="30722"/>
                        <a:pt x="137241" y="68619"/>
                      </a:cubicBezTo>
                      <a:close/>
                    </a:path>
                  </a:pathLst>
                </a:custGeom>
                <a:solidFill>
                  <a:srgbClr val="FFC2AA"/>
                </a:solidFill>
                <a:ln w="2671" cap="flat">
                  <a:noFill/>
                  <a:prstDash val="solid"/>
                  <a:miter/>
                </a:ln>
              </p:spPr>
              <p:txBody>
                <a:bodyPr rtlCol="0" anchor="ctr"/>
                <a:lstStyle/>
                <a:p>
                  <a:endParaRPr lang="en-US"/>
                </a:p>
              </p:txBody>
            </p:sp>
          </p:grpSp>
        </p:grpSp>
        <p:sp>
          <p:nvSpPr>
            <p:cNvPr id="288" name="Freeform: Shape 287">
              <a:extLst>
                <a:ext uri="{FF2B5EF4-FFF2-40B4-BE49-F238E27FC236}">
                  <a16:creationId xmlns:a16="http://schemas.microsoft.com/office/drawing/2014/main" id="{FD83431F-C3E7-6354-4154-B7C671490CA3}"/>
                </a:ext>
              </a:extLst>
            </p:cNvPr>
            <p:cNvSpPr/>
            <p:nvPr/>
          </p:nvSpPr>
          <p:spPr>
            <a:xfrm>
              <a:off x="10069997" y="4785169"/>
              <a:ext cx="1152453" cy="1248496"/>
            </a:xfrm>
            <a:custGeom>
              <a:avLst/>
              <a:gdLst>
                <a:gd name="connsiteX0" fmla="*/ 1152453 w 1152453"/>
                <a:gd name="connsiteY0" fmla="*/ 624248 h 1248496"/>
                <a:gd name="connsiteX1" fmla="*/ 576227 w 1152453"/>
                <a:gd name="connsiteY1" fmla="*/ 1248496 h 1248496"/>
                <a:gd name="connsiteX2" fmla="*/ 0 w 1152453"/>
                <a:gd name="connsiteY2" fmla="*/ 624248 h 1248496"/>
                <a:gd name="connsiteX3" fmla="*/ 576227 w 1152453"/>
                <a:gd name="connsiteY3" fmla="*/ 0 h 1248496"/>
                <a:gd name="connsiteX4" fmla="*/ 1152453 w 1152453"/>
                <a:gd name="connsiteY4" fmla="*/ 624248 h 124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453" h="1248496">
                  <a:moveTo>
                    <a:pt x="1152453" y="624248"/>
                  </a:moveTo>
                  <a:cubicBezTo>
                    <a:pt x="1152453" y="969011"/>
                    <a:pt x="894467" y="1248496"/>
                    <a:pt x="576227" y="1248496"/>
                  </a:cubicBezTo>
                  <a:cubicBezTo>
                    <a:pt x="257985" y="1248496"/>
                    <a:pt x="0" y="969011"/>
                    <a:pt x="0" y="624248"/>
                  </a:cubicBezTo>
                  <a:cubicBezTo>
                    <a:pt x="0" y="279485"/>
                    <a:pt x="257986" y="0"/>
                    <a:pt x="576227" y="0"/>
                  </a:cubicBezTo>
                  <a:cubicBezTo>
                    <a:pt x="894468" y="0"/>
                    <a:pt x="1152453" y="279485"/>
                    <a:pt x="1152453" y="624248"/>
                  </a:cubicBezTo>
                  <a:close/>
                </a:path>
              </a:pathLst>
            </a:custGeom>
            <a:solidFill>
              <a:srgbClr val="FFE1C6"/>
            </a:solidFill>
            <a:ln w="2671" cap="flat">
              <a:noFill/>
              <a:prstDash val="solid"/>
              <a:miter/>
            </a:ln>
          </p:spPr>
          <p:txBody>
            <a:bodyPr rtlCol="0" anchor="ctr"/>
            <a:lstStyle/>
            <a:p>
              <a:endParaRPr lang="en-US"/>
            </a:p>
          </p:txBody>
        </p:sp>
        <p:grpSp>
          <p:nvGrpSpPr>
            <p:cNvPr id="289" name="Graphic 7">
              <a:extLst>
                <a:ext uri="{FF2B5EF4-FFF2-40B4-BE49-F238E27FC236}">
                  <a16:creationId xmlns:a16="http://schemas.microsoft.com/office/drawing/2014/main" id="{63E31135-E50C-0703-3B14-272DDDDAC9E5}"/>
                </a:ext>
              </a:extLst>
            </p:cNvPr>
            <p:cNvGrpSpPr/>
            <p:nvPr/>
          </p:nvGrpSpPr>
          <p:grpSpPr>
            <a:xfrm>
              <a:off x="10333115" y="5484478"/>
              <a:ext cx="731016" cy="149235"/>
              <a:chOff x="10333115" y="5484478"/>
              <a:chExt cx="731016" cy="149235"/>
            </a:xfrm>
            <a:solidFill>
              <a:srgbClr val="000000"/>
            </a:solidFill>
          </p:grpSpPr>
          <p:sp>
            <p:nvSpPr>
              <p:cNvPr id="290" name="Freeform: Shape 289">
                <a:extLst>
                  <a:ext uri="{FF2B5EF4-FFF2-40B4-BE49-F238E27FC236}">
                    <a16:creationId xmlns:a16="http://schemas.microsoft.com/office/drawing/2014/main" id="{BAC25361-7C89-B220-AD99-49D97B3F3519}"/>
                  </a:ext>
                </a:extLst>
              </p:cNvPr>
              <p:cNvSpPr/>
              <p:nvPr/>
            </p:nvSpPr>
            <p:spPr>
              <a:xfrm>
                <a:off x="10857732" y="5484478"/>
                <a:ext cx="114701" cy="114698"/>
              </a:xfrm>
              <a:custGeom>
                <a:avLst/>
                <a:gdLst>
                  <a:gd name="connsiteX0" fmla="*/ 114702 w 114701"/>
                  <a:gd name="connsiteY0" fmla="*/ 57350 h 114698"/>
                  <a:gd name="connsiteX1" fmla="*/ 57351 w 114701"/>
                  <a:gd name="connsiteY1" fmla="*/ 114699 h 114698"/>
                  <a:gd name="connsiteX2" fmla="*/ 0 w 114701"/>
                  <a:gd name="connsiteY2" fmla="*/ 57350 h 114698"/>
                  <a:gd name="connsiteX3" fmla="*/ 57351 w 114701"/>
                  <a:gd name="connsiteY3" fmla="*/ 0 h 114698"/>
                  <a:gd name="connsiteX4" fmla="*/ 114702 w 114701"/>
                  <a:gd name="connsiteY4" fmla="*/ 57350 h 114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01" h="114698">
                    <a:moveTo>
                      <a:pt x="114702" y="57350"/>
                    </a:moveTo>
                    <a:cubicBezTo>
                      <a:pt x="114702" y="89023"/>
                      <a:pt x="89025" y="114699"/>
                      <a:pt x="57351" y="114699"/>
                    </a:cubicBezTo>
                    <a:cubicBezTo>
                      <a:pt x="25677" y="114699"/>
                      <a:pt x="0" y="89023"/>
                      <a:pt x="0" y="57350"/>
                    </a:cubicBezTo>
                    <a:cubicBezTo>
                      <a:pt x="0" y="25676"/>
                      <a:pt x="25677" y="0"/>
                      <a:pt x="57351" y="0"/>
                    </a:cubicBezTo>
                    <a:cubicBezTo>
                      <a:pt x="89025" y="0"/>
                      <a:pt x="114702" y="25676"/>
                      <a:pt x="114702" y="57350"/>
                    </a:cubicBezTo>
                    <a:close/>
                  </a:path>
                </a:pathLst>
              </a:custGeom>
              <a:solidFill>
                <a:srgbClr val="000000"/>
              </a:solidFill>
              <a:ln w="2671"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35474191-9E84-E562-6C90-6582D32A5C92}"/>
                  </a:ext>
                </a:extLst>
              </p:cNvPr>
              <p:cNvSpPr/>
              <p:nvPr/>
            </p:nvSpPr>
            <p:spPr>
              <a:xfrm>
                <a:off x="10333115" y="5484478"/>
                <a:ext cx="114701" cy="114698"/>
              </a:xfrm>
              <a:custGeom>
                <a:avLst/>
                <a:gdLst>
                  <a:gd name="connsiteX0" fmla="*/ 114702 w 114701"/>
                  <a:gd name="connsiteY0" fmla="*/ 57350 h 114698"/>
                  <a:gd name="connsiteX1" fmla="*/ 57351 w 114701"/>
                  <a:gd name="connsiteY1" fmla="*/ 114699 h 114698"/>
                  <a:gd name="connsiteX2" fmla="*/ 0 w 114701"/>
                  <a:gd name="connsiteY2" fmla="*/ 57350 h 114698"/>
                  <a:gd name="connsiteX3" fmla="*/ 57351 w 114701"/>
                  <a:gd name="connsiteY3" fmla="*/ 0 h 114698"/>
                  <a:gd name="connsiteX4" fmla="*/ 114702 w 114701"/>
                  <a:gd name="connsiteY4" fmla="*/ 57350 h 114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01" h="114698">
                    <a:moveTo>
                      <a:pt x="114702" y="57350"/>
                    </a:moveTo>
                    <a:cubicBezTo>
                      <a:pt x="114702" y="89023"/>
                      <a:pt x="89024" y="114699"/>
                      <a:pt x="57351" y="114699"/>
                    </a:cubicBezTo>
                    <a:cubicBezTo>
                      <a:pt x="25677" y="114699"/>
                      <a:pt x="0" y="89023"/>
                      <a:pt x="0" y="57350"/>
                    </a:cubicBezTo>
                    <a:cubicBezTo>
                      <a:pt x="0" y="25676"/>
                      <a:pt x="25677" y="0"/>
                      <a:pt x="57351" y="0"/>
                    </a:cubicBezTo>
                    <a:cubicBezTo>
                      <a:pt x="89024" y="0"/>
                      <a:pt x="114702" y="25676"/>
                      <a:pt x="114702" y="57350"/>
                    </a:cubicBezTo>
                    <a:close/>
                  </a:path>
                </a:pathLst>
              </a:custGeom>
              <a:solidFill>
                <a:srgbClr val="000000"/>
              </a:solidFill>
              <a:ln w="2671" cap="flat">
                <a:noFill/>
                <a:prstDash val="solid"/>
                <a:miter/>
              </a:ln>
            </p:spPr>
            <p:txBody>
              <a:bodyPr rtlCol="0" anchor="ctr"/>
              <a:lstStyle/>
              <a:p>
                <a:endParaRPr lang="en-US"/>
              </a:p>
            </p:txBody>
          </p:sp>
        </p:grpSp>
        <p:sp>
          <p:nvSpPr>
            <p:cNvPr id="292" name="Freeform: Shape 291">
              <a:extLst>
                <a:ext uri="{FF2B5EF4-FFF2-40B4-BE49-F238E27FC236}">
                  <a16:creationId xmlns:a16="http://schemas.microsoft.com/office/drawing/2014/main" id="{C0B6F369-192A-760D-647F-346AE893CF85}"/>
                </a:ext>
              </a:extLst>
            </p:cNvPr>
            <p:cNvSpPr/>
            <p:nvPr/>
          </p:nvSpPr>
          <p:spPr>
            <a:xfrm>
              <a:off x="10544259" y="5631898"/>
              <a:ext cx="215832" cy="80817"/>
            </a:xfrm>
            <a:custGeom>
              <a:avLst/>
              <a:gdLst>
                <a:gd name="connsiteX0" fmla="*/ 107889 w 215832"/>
                <a:gd name="connsiteY0" fmla="*/ 80817 h 80817"/>
                <a:gd name="connsiteX1" fmla="*/ 2777 w 215832"/>
                <a:gd name="connsiteY1" fmla="*/ 24995 h 80817"/>
                <a:gd name="connsiteX2" fmla="*/ 7022 w 215832"/>
                <a:gd name="connsiteY2" fmla="*/ 2764 h 80817"/>
                <a:gd name="connsiteX3" fmla="*/ 29284 w 215832"/>
                <a:gd name="connsiteY3" fmla="*/ 7008 h 80817"/>
                <a:gd name="connsiteX4" fmla="*/ 107920 w 215832"/>
                <a:gd name="connsiteY4" fmla="*/ 48814 h 80817"/>
                <a:gd name="connsiteX5" fmla="*/ 186556 w 215832"/>
                <a:gd name="connsiteY5" fmla="*/ 7008 h 80817"/>
                <a:gd name="connsiteX6" fmla="*/ 208818 w 215832"/>
                <a:gd name="connsiteY6" fmla="*/ 2764 h 80817"/>
                <a:gd name="connsiteX7" fmla="*/ 213064 w 215832"/>
                <a:gd name="connsiteY7" fmla="*/ 24995 h 80817"/>
                <a:gd name="connsiteX8" fmla="*/ 107889 w 215832"/>
                <a:gd name="connsiteY8" fmla="*/ 80817 h 80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32" h="80817">
                  <a:moveTo>
                    <a:pt x="107889" y="80817"/>
                  </a:moveTo>
                  <a:cubicBezTo>
                    <a:pt x="65808" y="80817"/>
                    <a:pt x="26536" y="59960"/>
                    <a:pt x="2777" y="24995"/>
                  </a:cubicBezTo>
                  <a:cubicBezTo>
                    <a:pt x="-2201" y="17696"/>
                    <a:pt x="-308" y="7741"/>
                    <a:pt x="7022" y="2764"/>
                  </a:cubicBezTo>
                  <a:cubicBezTo>
                    <a:pt x="14351" y="-2184"/>
                    <a:pt x="24276" y="-321"/>
                    <a:pt x="29284" y="7008"/>
                  </a:cubicBezTo>
                  <a:cubicBezTo>
                    <a:pt x="47057" y="33179"/>
                    <a:pt x="76466" y="48814"/>
                    <a:pt x="107920" y="48814"/>
                  </a:cubicBezTo>
                  <a:cubicBezTo>
                    <a:pt x="139374" y="48814"/>
                    <a:pt x="168783" y="33179"/>
                    <a:pt x="186556" y="7008"/>
                  </a:cubicBezTo>
                  <a:cubicBezTo>
                    <a:pt x="191534" y="-321"/>
                    <a:pt x="201459" y="-2184"/>
                    <a:pt x="208818" y="2764"/>
                  </a:cubicBezTo>
                  <a:cubicBezTo>
                    <a:pt x="216118" y="7741"/>
                    <a:pt x="218041" y="17696"/>
                    <a:pt x="213064" y="24995"/>
                  </a:cubicBezTo>
                  <a:cubicBezTo>
                    <a:pt x="189244" y="59960"/>
                    <a:pt x="149971" y="80817"/>
                    <a:pt x="107889" y="80817"/>
                  </a:cubicBezTo>
                  <a:close/>
                </a:path>
              </a:pathLst>
            </a:custGeom>
            <a:solidFill>
              <a:srgbClr val="000000"/>
            </a:solidFill>
            <a:ln w="2671" cap="flat">
              <a:noFill/>
              <a:prstDash val="solid"/>
              <a:miter/>
            </a:ln>
          </p:spPr>
          <p:txBody>
            <a:bodyPr rtlCol="0" anchor="ctr"/>
            <a:lstStyle/>
            <a:p>
              <a:endParaRPr lang="en-US"/>
            </a:p>
          </p:txBody>
        </p:sp>
        <p:grpSp>
          <p:nvGrpSpPr>
            <p:cNvPr id="293" name="Graphic 7">
              <a:extLst>
                <a:ext uri="{FF2B5EF4-FFF2-40B4-BE49-F238E27FC236}">
                  <a16:creationId xmlns:a16="http://schemas.microsoft.com/office/drawing/2014/main" id="{7E4FAF28-3B64-93FF-2C54-3C4C7D0CF45B}"/>
                </a:ext>
              </a:extLst>
            </p:cNvPr>
            <p:cNvGrpSpPr/>
            <p:nvPr/>
          </p:nvGrpSpPr>
          <p:grpSpPr>
            <a:xfrm>
              <a:off x="10180592" y="5590917"/>
              <a:ext cx="1071241" cy="342569"/>
              <a:chOff x="10180592" y="5590917"/>
              <a:chExt cx="1071241" cy="342569"/>
            </a:xfrm>
            <a:solidFill>
              <a:srgbClr val="FFC2AA"/>
            </a:solidFill>
          </p:grpSpPr>
          <p:sp>
            <p:nvSpPr>
              <p:cNvPr id="294" name="Freeform: Shape 293">
                <a:extLst>
                  <a:ext uri="{FF2B5EF4-FFF2-40B4-BE49-F238E27FC236}">
                    <a16:creationId xmlns:a16="http://schemas.microsoft.com/office/drawing/2014/main" id="{68941A8D-62D6-87DD-3267-C99C6E7CED48}"/>
                  </a:ext>
                </a:extLst>
              </p:cNvPr>
              <p:cNvSpPr/>
              <p:nvPr/>
            </p:nvSpPr>
            <p:spPr>
              <a:xfrm rot="-4602852">
                <a:off x="10876412" y="5613167"/>
                <a:ext cx="218829" cy="218823"/>
              </a:xfrm>
              <a:custGeom>
                <a:avLst/>
                <a:gdLst>
                  <a:gd name="connsiteX0" fmla="*/ 218829 w 218829"/>
                  <a:gd name="connsiteY0" fmla="*/ 109412 h 218823"/>
                  <a:gd name="connsiteX1" fmla="*/ 109414 w 218829"/>
                  <a:gd name="connsiteY1" fmla="*/ 218824 h 218823"/>
                  <a:gd name="connsiteX2" fmla="*/ -1 w 218829"/>
                  <a:gd name="connsiteY2" fmla="*/ 109412 h 218823"/>
                  <a:gd name="connsiteX3" fmla="*/ 109414 w 218829"/>
                  <a:gd name="connsiteY3" fmla="*/ 1 h 218823"/>
                  <a:gd name="connsiteX4" fmla="*/ 218829 w 218829"/>
                  <a:gd name="connsiteY4" fmla="*/ 109412 h 218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9" h="218823">
                    <a:moveTo>
                      <a:pt x="218829" y="109412"/>
                    </a:moveTo>
                    <a:cubicBezTo>
                      <a:pt x="218829" y="169839"/>
                      <a:pt x="169842" y="218824"/>
                      <a:pt x="109414" y="218824"/>
                    </a:cubicBezTo>
                    <a:cubicBezTo>
                      <a:pt x="48986" y="218824"/>
                      <a:pt x="-1" y="169839"/>
                      <a:pt x="-1" y="109412"/>
                    </a:cubicBezTo>
                    <a:cubicBezTo>
                      <a:pt x="-1" y="48986"/>
                      <a:pt x="48986" y="1"/>
                      <a:pt x="109414" y="1"/>
                    </a:cubicBezTo>
                    <a:cubicBezTo>
                      <a:pt x="169842" y="1"/>
                      <a:pt x="218829" y="48986"/>
                      <a:pt x="218829" y="109412"/>
                    </a:cubicBezTo>
                    <a:close/>
                  </a:path>
                </a:pathLst>
              </a:custGeom>
              <a:solidFill>
                <a:srgbClr val="FFC2AA"/>
              </a:solidFill>
              <a:ln w="2671"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C14F3C8-7BCE-C153-58B4-A02447645BA2}"/>
                  </a:ext>
                </a:extLst>
              </p:cNvPr>
              <p:cNvSpPr/>
              <p:nvPr/>
            </p:nvSpPr>
            <p:spPr>
              <a:xfrm rot="-4602852">
                <a:off x="10202808" y="5613132"/>
                <a:ext cx="218829" cy="218823"/>
              </a:xfrm>
              <a:custGeom>
                <a:avLst/>
                <a:gdLst>
                  <a:gd name="connsiteX0" fmla="*/ 218830 w 218829"/>
                  <a:gd name="connsiteY0" fmla="*/ 109412 h 218823"/>
                  <a:gd name="connsiteX1" fmla="*/ 109415 w 218829"/>
                  <a:gd name="connsiteY1" fmla="*/ 218824 h 218823"/>
                  <a:gd name="connsiteX2" fmla="*/ 0 w 218829"/>
                  <a:gd name="connsiteY2" fmla="*/ 109412 h 218823"/>
                  <a:gd name="connsiteX3" fmla="*/ 109415 w 218829"/>
                  <a:gd name="connsiteY3" fmla="*/ 1 h 218823"/>
                  <a:gd name="connsiteX4" fmla="*/ 218830 w 218829"/>
                  <a:gd name="connsiteY4" fmla="*/ 109412 h 218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9" h="218823">
                    <a:moveTo>
                      <a:pt x="218830" y="109412"/>
                    </a:moveTo>
                    <a:cubicBezTo>
                      <a:pt x="218830" y="169839"/>
                      <a:pt x="169843" y="218824"/>
                      <a:pt x="109415" y="218824"/>
                    </a:cubicBezTo>
                    <a:cubicBezTo>
                      <a:pt x="48987" y="218824"/>
                      <a:pt x="0" y="169839"/>
                      <a:pt x="0" y="109412"/>
                    </a:cubicBezTo>
                    <a:cubicBezTo>
                      <a:pt x="0" y="48986"/>
                      <a:pt x="48987" y="1"/>
                      <a:pt x="109415" y="1"/>
                    </a:cubicBezTo>
                    <a:cubicBezTo>
                      <a:pt x="169843" y="1"/>
                      <a:pt x="218830" y="48986"/>
                      <a:pt x="218830" y="109412"/>
                    </a:cubicBezTo>
                    <a:close/>
                  </a:path>
                </a:pathLst>
              </a:custGeom>
              <a:solidFill>
                <a:srgbClr val="FFC2AA"/>
              </a:solidFill>
              <a:ln w="2671" cap="flat">
                <a:noFill/>
                <a:prstDash val="solid"/>
                <a:miter/>
              </a:ln>
            </p:spPr>
            <p:txBody>
              <a:bodyPr rtlCol="0" anchor="ctr"/>
              <a:lstStyle/>
              <a:p>
                <a:endParaRPr lang="en-US"/>
              </a:p>
            </p:txBody>
          </p:sp>
        </p:grpSp>
        <p:sp>
          <p:nvSpPr>
            <p:cNvPr id="296" name="Freeform: Shape 295">
              <a:extLst>
                <a:ext uri="{FF2B5EF4-FFF2-40B4-BE49-F238E27FC236}">
                  <a16:creationId xmlns:a16="http://schemas.microsoft.com/office/drawing/2014/main" id="{18CBC6E7-1FC2-05A1-69DB-FA7EFEDB15C3}"/>
                </a:ext>
              </a:extLst>
            </p:cNvPr>
            <p:cNvSpPr/>
            <p:nvPr/>
          </p:nvSpPr>
          <p:spPr>
            <a:xfrm>
              <a:off x="9823255" y="4776679"/>
              <a:ext cx="1423087" cy="716099"/>
            </a:xfrm>
            <a:custGeom>
              <a:avLst/>
              <a:gdLst>
                <a:gd name="connsiteX0" fmla="*/ 1326454 w 1423087"/>
                <a:gd name="connsiteY0" fmla="*/ 205304 h 716099"/>
                <a:gd name="connsiteX1" fmla="*/ 831825 w 1423087"/>
                <a:gd name="connsiteY1" fmla="*/ 0 h 716099"/>
                <a:gd name="connsiteX2" fmla="*/ 491751 w 1423087"/>
                <a:gd name="connsiteY2" fmla="*/ 56464 h 716099"/>
                <a:gd name="connsiteX3" fmla="*/ 491048 w 1423087"/>
                <a:gd name="connsiteY3" fmla="*/ 44982 h 716099"/>
                <a:gd name="connsiteX4" fmla="*/ 343060 w 1423087"/>
                <a:gd name="connsiteY4" fmla="*/ 151314 h 716099"/>
                <a:gd name="connsiteX5" fmla="*/ 104922 w 1423087"/>
                <a:gd name="connsiteY5" fmla="*/ 212633 h 716099"/>
                <a:gd name="connsiteX6" fmla="*/ 74445 w 1423087"/>
                <a:gd name="connsiteY6" fmla="*/ 232085 h 716099"/>
                <a:gd name="connsiteX7" fmla="*/ 158273 w 1423087"/>
                <a:gd name="connsiteY7" fmla="*/ 407951 h 716099"/>
                <a:gd name="connsiteX8" fmla="*/ 29524 w 1423087"/>
                <a:gd name="connsiteY8" fmla="*/ 387613 h 716099"/>
                <a:gd name="connsiteX9" fmla="*/ 23 w 1423087"/>
                <a:gd name="connsiteY9" fmla="*/ 405294 h 716099"/>
                <a:gd name="connsiteX10" fmla="*/ 247963 w 1423087"/>
                <a:gd name="connsiteY10" fmla="*/ 716044 h 716099"/>
                <a:gd name="connsiteX11" fmla="*/ 384042 w 1423087"/>
                <a:gd name="connsiteY11" fmla="*/ 650449 h 716099"/>
                <a:gd name="connsiteX12" fmla="*/ 499507 w 1423087"/>
                <a:gd name="connsiteY12" fmla="*/ 686148 h 716099"/>
                <a:gd name="connsiteX13" fmla="*/ 645144 w 1423087"/>
                <a:gd name="connsiteY13" fmla="*/ 625256 h 716099"/>
                <a:gd name="connsiteX14" fmla="*/ 760152 w 1423087"/>
                <a:gd name="connsiteY14" fmla="*/ 651060 h 716099"/>
                <a:gd name="connsiteX15" fmla="*/ 1007268 w 1423087"/>
                <a:gd name="connsiteY15" fmla="*/ 491807 h 716099"/>
                <a:gd name="connsiteX16" fmla="*/ 1415289 w 1423087"/>
                <a:gd name="connsiteY16" fmla="*/ 709540 h 716099"/>
                <a:gd name="connsiteX17" fmla="*/ 1326454 w 1423087"/>
                <a:gd name="connsiteY17" fmla="*/ 205304 h 71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23087" h="716099">
                  <a:moveTo>
                    <a:pt x="1326454" y="205304"/>
                  </a:moveTo>
                  <a:cubicBezTo>
                    <a:pt x="1229189" y="115768"/>
                    <a:pt x="1104990" y="0"/>
                    <a:pt x="831825" y="0"/>
                  </a:cubicBezTo>
                  <a:cubicBezTo>
                    <a:pt x="699930" y="0"/>
                    <a:pt x="580434" y="21560"/>
                    <a:pt x="491751" y="56464"/>
                  </a:cubicBezTo>
                  <a:cubicBezTo>
                    <a:pt x="491354" y="49288"/>
                    <a:pt x="491048" y="44982"/>
                    <a:pt x="491048" y="44982"/>
                  </a:cubicBezTo>
                  <a:cubicBezTo>
                    <a:pt x="491048" y="44982"/>
                    <a:pt x="405511" y="91368"/>
                    <a:pt x="343060" y="151314"/>
                  </a:cubicBezTo>
                  <a:cubicBezTo>
                    <a:pt x="287419" y="204724"/>
                    <a:pt x="177329" y="233765"/>
                    <a:pt x="104922" y="212633"/>
                  </a:cubicBezTo>
                  <a:cubicBezTo>
                    <a:pt x="90844" y="208510"/>
                    <a:pt x="76308" y="217549"/>
                    <a:pt x="74445" y="232085"/>
                  </a:cubicBezTo>
                  <a:cubicBezTo>
                    <a:pt x="68581" y="277831"/>
                    <a:pt x="70506" y="365015"/>
                    <a:pt x="158273" y="407951"/>
                  </a:cubicBezTo>
                  <a:cubicBezTo>
                    <a:pt x="158273" y="407951"/>
                    <a:pt x="110389" y="435007"/>
                    <a:pt x="29524" y="387613"/>
                  </a:cubicBezTo>
                  <a:cubicBezTo>
                    <a:pt x="16086" y="379734"/>
                    <a:pt x="-710" y="389750"/>
                    <a:pt x="23" y="405294"/>
                  </a:cubicBezTo>
                  <a:cubicBezTo>
                    <a:pt x="4268" y="494311"/>
                    <a:pt x="36395" y="710883"/>
                    <a:pt x="247963" y="716044"/>
                  </a:cubicBezTo>
                  <a:cubicBezTo>
                    <a:pt x="305681" y="717449"/>
                    <a:pt x="349931" y="691920"/>
                    <a:pt x="384042" y="650449"/>
                  </a:cubicBezTo>
                  <a:cubicBezTo>
                    <a:pt x="416901" y="672955"/>
                    <a:pt x="456662" y="686148"/>
                    <a:pt x="499507" y="686148"/>
                  </a:cubicBezTo>
                  <a:cubicBezTo>
                    <a:pt x="556492" y="686148"/>
                    <a:pt x="608010" y="662817"/>
                    <a:pt x="645144" y="625256"/>
                  </a:cubicBezTo>
                  <a:cubicBezTo>
                    <a:pt x="680111" y="641654"/>
                    <a:pt x="718986" y="651060"/>
                    <a:pt x="760152" y="651060"/>
                  </a:cubicBezTo>
                  <a:cubicBezTo>
                    <a:pt x="870059" y="651060"/>
                    <a:pt x="964483" y="585679"/>
                    <a:pt x="1007268" y="491807"/>
                  </a:cubicBezTo>
                  <a:cubicBezTo>
                    <a:pt x="1087400" y="598749"/>
                    <a:pt x="1271057" y="678300"/>
                    <a:pt x="1415289" y="709540"/>
                  </a:cubicBezTo>
                  <a:cubicBezTo>
                    <a:pt x="1415289" y="709570"/>
                    <a:pt x="1462074" y="330172"/>
                    <a:pt x="1326454" y="205304"/>
                  </a:cubicBezTo>
                  <a:close/>
                </a:path>
              </a:pathLst>
            </a:custGeom>
            <a:solidFill>
              <a:srgbClr val="7D4F39"/>
            </a:solidFill>
            <a:ln w="2671" cap="flat">
              <a:noFill/>
              <a:prstDash val="solid"/>
              <a:miter/>
            </a:ln>
          </p:spPr>
          <p:txBody>
            <a:bodyPr rtlCol="0" anchor="ctr"/>
            <a:lstStyle/>
            <a:p>
              <a:endParaRPr lang="en-US"/>
            </a:p>
          </p:txBody>
        </p:sp>
      </p:grpSp>
      <p:sp>
        <p:nvSpPr>
          <p:cNvPr id="352" name="Freeform: Shape 351">
            <a:extLst>
              <a:ext uri="{FF2B5EF4-FFF2-40B4-BE49-F238E27FC236}">
                <a16:creationId xmlns:a16="http://schemas.microsoft.com/office/drawing/2014/main" id="{D974B177-099A-BC93-3A8E-218C9E3911FF}"/>
              </a:ext>
            </a:extLst>
          </p:cNvPr>
          <p:cNvSpPr/>
          <p:nvPr/>
        </p:nvSpPr>
        <p:spPr>
          <a:xfrm>
            <a:off x="5751001" y="6489115"/>
            <a:ext cx="356180" cy="221341"/>
          </a:xfrm>
          <a:custGeom>
            <a:avLst/>
            <a:gdLst>
              <a:gd name="connsiteX0" fmla="*/ 30123 w 356180"/>
              <a:gd name="connsiteY0" fmla="*/ 211692 h 221341"/>
              <a:gd name="connsiteX1" fmla="*/ 745 w 356180"/>
              <a:gd name="connsiteY1" fmla="*/ 122888 h 221341"/>
              <a:gd name="connsiteX2" fmla="*/ 21389 w 356180"/>
              <a:gd name="connsiteY2" fmla="*/ 106490 h 221341"/>
              <a:gd name="connsiteX3" fmla="*/ 85092 w 356180"/>
              <a:gd name="connsiteY3" fmla="*/ 145364 h 221341"/>
              <a:gd name="connsiteX4" fmla="*/ 105400 w 356180"/>
              <a:gd name="connsiteY4" fmla="*/ 138707 h 221341"/>
              <a:gd name="connsiteX5" fmla="*/ 158750 w 356180"/>
              <a:gd name="connsiteY5" fmla="*/ 8709 h 221341"/>
              <a:gd name="connsiteX6" fmla="*/ 184585 w 356180"/>
              <a:gd name="connsiteY6" fmla="*/ 8311 h 221341"/>
              <a:gd name="connsiteX7" fmla="*/ 232653 w 356180"/>
              <a:gd name="connsiteY7" fmla="*/ 116079 h 221341"/>
              <a:gd name="connsiteX8" fmla="*/ 254823 w 356180"/>
              <a:gd name="connsiteY8" fmla="*/ 120843 h 221341"/>
              <a:gd name="connsiteX9" fmla="*/ 332788 w 356180"/>
              <a:gd name="connsiteY9" fmla="*/ 51461 h 221341"/>
              <a:gd name="connsiteX10" fmla="*/ 356180 w 356180"/>
              <a:gd name="connsiteY10" fmla="*/ 61966 h 221341"/>
              <a:gd name="connsiteX11" fmla="*/ 356180 w 356180"/>
              <a:gd name="connsiteY11" fmla="*/ 207294 h 221341"/>
              <a:gd name="connsiteX12" fmla="*/ 342132 w 356180"/>
              <a:gd name="connsiteY12" fmla="*/ 221341 h 221341"/>
              <a:gd name="connsiteX13" fmla="*/ 43498 w 356180"/>
              <a:gd name="connsiteY13" fmla="*/ 221341 h 221341"/>
              <a:gd name="connsiteX14" fmla="*/ 30123 w 356180"/>
              <a:gd name="connsiteY14" fmla="*/ 211692 h 22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180" h="221341">
                <a:moveTo>
                  <a:pt x="30123" y="211692"/>
                </a:moveTo>
                <a:lnTo>
                  <a:pt x="745" y="122888"/>
                </a:lnTo>
                <a:cubicBezTo>
                  <a:pt x="-3347" y="110459"/>
                  <a:pt x="10243" y="99680"/>
                  <a:pt x="21389" y="106490"/>
                </a:cubicBezTo>
                <a:lnTo>
                  <a:pt x="85092" y="145364"/>
                </a:lnTo>
                <a:cubicBezTo>
                  <a:pt x="92482" y="149853"/>
                  <a:pt x="102132" y="146708"/>
                  <a:pt x="105400" y="138707"/>
                </a:cubicBezTo>
                <a:lnTo>
                  <a:pt x="158750" y="8709"/>
                </a:lnTo>
                <a:cubicBezTo>
                  <a:pt x="163453" y="-2712"/>
                  <a:pt x="179547" y="-2957"/>
                  <a:pt x="184585" y="8311"/>
                </a:cubicBezTo>
                <a:lnTo>
                  <a:pt x="232653" y="116079"/>
                </a:lnTo>
                <a:cubicBezTo>
                  <a:pt x="236531" y="124751"/>
                  <a:pt x="247708" y="127164"/>
                  <a:pt x="254823" y="120843"/>
                </a:cubicBezTo>
                <a:lnTo>
                  <a:pt x="332788" y="51461"/>
                </a:lnTo>
                <a:cubicBezTo>
                  <a:pt x="341857" y="43399"/>
                  <a:pt x="356180" y="49843"/>
                  <a:pt x="356180" y="61966"/>
                </a:cubicBezTo>
                <a:lnTo>
                  <a:pt x="356180" y="207294"/>
                </a:lnTo>
                <a:cubicBezTo>
                  <a:pt x="356180" y="215050"/>
                  <a:pt x="349889" y="221341"/>
                  <a:pt x="342132" y="221341"/>
                </a:cubicBezTo>
                <a:lnTo>
                  <a:pt x="43498" y="221341"/>
                </a:lnTo>
                <a:cubicBezTo>
                  <a:pt x="37391" y="221341"/>
                  <a:pt x="32016" y="217463"/>
                  <a:pt x="30123" y="211692"/>
                </a:cubicBezTo>
                <a:close/>
              </a:path>
            </a:pathLst>
          </a:custGeom>
          <a:solidFill>
            <a:srgbClr val="70BA5B"/>
          </a:solidFill>
          <a:ln w="2671"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BA519A7A-744A-F76A-8A6C-5DD3391C024A}"/>
              </a:ext>
            </a:extLst>
          </p:cNvPr>
          <p:cNvSpPr/>
          <p:nvPr/>
        </p:nvSpPr>
        <p:spPr>
          <a:xfrm>
            <a:off x="1480164" y="6584259"/>
            <a:ext cx="310248" cy="192800"/>
          </a:xfrm>
          <a:custGeom>
            <a:avLst/>
            <a:gdLst>
              <a:gd name="connsiteX0" fmla="*/ 26242 w 310248"/>
              <a:gd name="connsiteY0" fmla="*/ 184433 h 192800"/>
              <a:gd name="connsiteX1" fmla="*/ 651 w 310248"/>
              <a:gd name="connsiteY1" fmla="*/ 107050 h 192800"/>
              <a:gd name="connsiteX2" fmla="*/ 18638 w 310248"/>
              <a:gd name="connsiteY2" fmla="*/ 92759 h 192800"/>
              <a:gd name="connsiteX3" fmla="*/ 74126 w 310248"/>
              <a:gd name="connsiteY3" fmla="*/ 126625 h 192800"/>
              <a:gd name="connsiteX4" fmla="*/ 91808 w 310248"/>
              <a:gd name="connsiteY4" fmla="*/ 120823 h 192800"/>
              <a:gd name="connsiteX5" fmla="*/ 138287 w 310248"/>
              <a:gd name="connsiteY5" fmla="*/ 7590 h 192800"/>
              <a:gd name="connsiteX6" fmla="*/ 160794 w 310248"/>
              <a:gd name="connsiteY6" fmla="*/ 7254 h 192800"/>
              <a:gd name="connsiteX7" fmla="*/ 202662 w 310248"/>
              <a:gd name="connsiteY7" fmla="*/ 101126 h 192800"/>
              <a:gd name="connsiteX8" fmla="*/ 221962 w 310248"/>
              <a:gd name="connsiteY8" fmla="*/ 105280 h 192800"/>
              <a:gd name="connsiteX9" fmla="*/ 289879 w 310248"/>
              <a:gd name="connsiteY9" fmla="*/ 44846 h 192800"/>
              <a:gd name="connsiteX10" fmla="*/ 310248 w 310248"/>
              <a:gd name="connsiteY10" fmla="*/ 53976 h 192800"/>
              <a:gd name="connsiteX11" fmla="*/ 310248 w 310248"/>
              <a:gd name="connsiteY11" fmla="*/ 180554 h 192800"/>
              <a:gd name="connsiteX12" fmla="*/ 298002 w 310248"/>
              <a:gd name="connsiteY12" fmla="*/ 192800 h 192800"/>
              <a:gd name="connsiteX13" fmla="*/ 37847 w 310248"/>
              <a:gd name="connsiteY13" fmla="*/ 192800 h 192800"/>
              <a:gd name="connsiteX14" fmla="*/ 26242 w 310248"/>
              <a:gd name="connsiteY14" fmla="*/ 184433 h 1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248" h="192800">
                <a:moveTo>
                  <a:pt x="26242" y="184433"/>
                </a:moveTo>
                <a:lnTo>
                  <a:pt x="651" y="107050"/>
                </a:lnTo>
                <a:cubicBezTo>
                  <a:pt x="-2922" y="96240"/>
                  <a:pt x="8927" y="86835"/>
                  <a:pt x="18638" y="92759"/>
                </a:cubicBezTo>
                <a:lnTo>
                  <a:pt x="74126" y="126625"/>
                </a:lnTo>
                <a:cubicBezTo>
                  <a:pt x="80539" y="130534"/>
                  <a:pt x="88968" y="127785"/>
                  <a:pt x="91808" y="120823"/>
                </a:cubicBezTo>
                <a:lnTo>
                  <a:pt x="138287" y="7590"/>
                </a:lnTo>
                <a:cubicBezTo>
                  <a:pt x="142379" y="-2365"/>
                  <a:pt x="156396" y="-2579"/>
                  <a:pt x="160794" y="7254"/>
                </a:cubicBezTo>
                <a:lnTo>
                  <a:pt x="202662" y="101126"/>
                </a:lnTo>
                <a:cubicBezTo>
                  <a:pt x="206021" y="108699"/>
                  <a:pt x="215793" y="110776"/>
                  <a:pt x="221962" y="105280"/>
                </a:cubicBezTo>
                <a:lnTo>
                  <a:pt x="289879" y="44846"/>
                </a:lnTo>
                <a:cubicBezTo>
                  <a:pt x="297758" y="37822"/>
                  <a:pt x="310248" y="43411"/>
                  <a:pt x="310248" y="53976"/>
                </a:cubicBezTo>
                <a:lnTo>
                  <a:pt x="310248" y="180554"/>
                </a:lnTo>
                <a:cubicBezTo>
                  <a:pt x="310248" y="187303"/>
                  <a:pt x="304782" y="192800"/>
                  <a:pt x="298002" y="192800"/>
                </a:cubicBezTo>
                <a:lnTo>
                  <a:pt x="37847" y="192800"/>
                </a:lnTo>
                <a:cubicBezTo>
                  <a:pt x="32594" y="192831"/>
                  <a:pt x="27891" y="189441"/>
                  <a:pt x="26242" y="184433"/>
                </a:cubicBezTo>
                <a:close/>
              </a:path>
            </a:pathLst>
          </a:custGeom>
          <a:solidFill>
            <a:srgbClr val="70BA5B"/>
          </a:solidFill>
          <a:ln w="2671"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C1E63FEF-ABF6-0266-E862-7BE6CCF1AD0E}"/>
              </a:ext>
            </a:extLst>
          </p:cNvPr>
          <p:cNvSpPr/>
          <p:nvPr/>
        </p:nvSpPr>
        <p:spPr>
          <a:xfrm>
            <a:off x="10551169" y="6416718"/>
            <a:ext cx="303140" cy="184994"/>
          </a:xfrm>
          <a:custGeom>
            <a:avLst/>
            <a:gdLst>
              <a:gd name="connsiteX0" fmla="*/ 24221 w 303140"/>
              <a:gd name="connsiteY0" fmla="*/ 171680 h 184994"/>
              <a:gd name="connsiteX1" fmla="*/ 1012 w 303140"/>
              <a:gd name="connsiteY1" fmla="*/ 101505 h 184994"/>
              <a:gd name="connsiteX2" fmla="*/ 25137 w 303140"/>
              <a:gd name="connsiteY2" fmla="*/ 76953 h 184994"/>
              <a:gd name="connsiteX3" fmla="*/ 80564 w 303140"/>
              <a:gd name="connsiteY3" fmla="*/ 94176 h 184994"/>
              <a:gd name="connsiteX4" fmla="*/ 104200 w 303140"/>
              <a:gd name="connsiteY4" fmla="*/ 83030 h 184994"/>
              <a:gd name="connsiteX5" fmla="*/ 133364 w 303140"/>
              <a:gd name="connsiteY5" fmla="*/ 11999 h 184994"/>
              <a:gd name="connsiteX6" fmla="*/ 168942 w 303140"/>
              <a:gd name="connsiteY6" fmla="*/ 11480 h 184994"/>
              <a:gd name="connsiteX7" fmla="*/ 203450 w 303140"/>
              <a:gd name="connsiteY7" fmla="*/ 88893 h 184994"/>
              <a:gd name="connsiteX8" fmla="*/ 229866 w 303140"/>
              <a:gd name="connsiteY8" fmla="*/ 98268 h 184994"/>
              <a:gd name="connsiteX9" fmla="*/ 275032 w 303140"/>
              <a:gd name="connsiteY9" fmla="*/ 75395 h 184994"/>
              <a:gd name="connsiteX10" fmla="*/ 302944 w 303140"/>
              <a:gd name="connsiteY10" fmla="*/ 95336 h 184994"/>
              <a:gd name="connsiteX11" fmla="*/ 292713 w 303140"/>
              <a:gd name="connsiteY11" fmla="*/ 168322 h 184994"/>
              <a:gd name="connsiteX12" fmla="*/ 273536 w 303140"/>
              <a:gd name="connsiteY12" fmla="*/ 184995 h 184994"/>
              <a:gd name="connsiteX13" fmla="*/ 42574 w 303140"/>
              <a:gd name="connsiteY13" fmla="*/ 184995 h 184994"/>
              <a:gd name="connsiteX14" fmla="*/ 24221 w 303140"/>
              <a:gd name="connsiteY14" fmla="*/ 171680 h 18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3140" h="184994">
                <a:moveTo>
                  <a:pt x="24221" y="171680"/>
                </a:moveTo>
                <a:lnTo>
                  <a:pt x="1012" y="101505"/>
                </a:lnTo>
                <a:cubicBezTo>
                  <a:pt x="-3936" y="86572"/>
                  <a:pt x="10082" y="72280"/>
                  <a:pt x="25137" y="76953"/>
                </a:cubicBezTo>
                <a:lnTo>
                  <a:pt x="80564" y="94176"/>
                </a:lnTo>
                <a:cubicBezTo>
                  <a:pt x="90153" y="97138"/>
                  <a:pt x="100383" y="92313"/>
                  <a:pt x="104200" y="83030"/>
                </a:cubicBezTo>
                <a:lnTo>
                  <a:pt x="133364" y="11999"/>
                </a:lnTo>
                <a:cubicBezTo>
                  <a:pt x="139839" y="-3758"/>
                  <a:pt x="162010" y="-4063"/>
                  <a:pt x="168942" y="11480"/>
                </a:cubicBezTo>
                <a:lnTo>
                  <a:pt x="203450" y="88893"/>
                </a:lnTo>
                <a:cubicBezTo>
                  <a:pt x="207969" y="99001"/>
                  <a:pt x="220002" y="103276"/>
                  <a:pt x="229866" y="98268"/>
                </a:cubicBezTo>
                <a:lnTo>
                  <a:pt x="275032" y="75395"/>
                </a:lnTo>
                <a:cubicBezTo>
                  <a:pt x="288987" y="68341"/>
                  <a:pt x="305112" y="79854"/>
                  <a:pt x="302944" y="95336"/>
                </a:cubicBezTo>
                <a:lnTo>
                  <a:pt x="292713" y="168322"/>
                </a:lnTo>
                <a:cubicBezTo>
                  <a:pt x="291370" y="177879"/>
                  <a:pt x="283185" y="184995"/>
                  <a:pt x="273536" y="184995"/>
                </a:cubicBezTo>
                <a:lnTo>
                  <a:pt x="42574" y="184995"/>
                </a:lnTo>
                <a:cubicBezTo>
                  <a:pt x="34237" y="184964"/>
                  <a:pt x="26847" y="179590"/>
                  <a:pt x="24221" y="171680"/>
                </a:cubicBezTo>
                <a:close/>
              </a:path>
            </a:pathLst>
          </a:custGeom>
          <a:solidFill>
            <a:srgbClr val="70BA5B"/>
          </a:solidFill>
          <a:ln w="2671" cap="flat">
            <a:noFill/>
            <a:prstDash val="solid"/>
            <a:miter/>
          </a:ln>
        </p:spPr>
        <p:txBody>
          <a:bodyPr rtlCol="0" anchor="ctr"/>
          <a:lstStyle/>
          <a:p>
            <a:endParaRPr lang="en-US"/>
          </a:p>
        </p:txBody>
      </p:sp>
      <p:grpSp>
        <p:nvGrpSpPr>
          <p:cNvPr id="355" name="Graphic 7">
            <a:extLst>
              <a:ext uri="{FF2B5EF4-FFF2-40B4-BE49-F238E27FC236}">
                <a16:creationId xmlns:a16="http://schemas.microsoft.com/office/drawing/2014/main" id="{77A16A5E-7A62-6C9B-217D-10B12C30C0CE}"/>
              </a:ext>
            </a:extLst>
          </p:cNvPr>
          <p:cNvGrpSpPr/>
          <p:nvPr/>
        </p:nvGrpSpPr>
        <p:grpSpPr>
          <a:xfrm>
            <a:off x="6440355" y="6542879"/>
            <a:ext cx="660550" cy="457746"/>
            <a:chOff x="7278555" y="7362029"/>
            <a:chExt cx="660550" cy="457746"/>
          </a:xfrm>
        </p:grpSpPr>
        <p:sp>
          <p:nvSpPr>
            <p:cNvPr id="356" name="Freeform: Shape 355">
              <a:extLst>
                <a:ext uri="{FF2B5EF4-FFF2-40B4-BE49-F238E27FC236}">
                  <a16:creationId xmlns:a16="http://schemas.microsoft.com/office/drawing/2014/main" id="{B373454A-41E8-3A01-B588-F05EEF5D8D92}"/>
                </a:ext>
              </a:extLst>
            </p:cNvPr>
            <p:cNvSpPr/>
            <p:nvPr/>
          </p:nvSpPr>
          <p:spPr>
            <a:xfrm>
              <a:off x="7278555" y="7486310"/>
              <a:ext cx="293716" cy="225228"/>
            </a:xfrm>
            <a:custGeom>
              <a:avLst/>
              <a:gdLst>
                <a:gd name="connsiteX0" fmla="*/ 293717 w 293716"/>
                <a:gd name="connsiteY0" fmla="*/ 219682 h 225228"/>
                <a:gd name="connsiteX1" fmla="*/ 122 w 293716"/>
                <a:gd name="connsiteY1" fmla="*/ 176593 h 225228"/>
                <a:gd name="connsiteX2" fmla="*/ 95188 w 293716"/>
                <a:gd name="connsiteY2" fmla="*/ 112617 h 225228"/>
                <a:gd name="connsiteX3" fmla="*/ 36706 w 293716"/>
                <a:gd name="connsiteY3" fmla="*/ 4575 h 225228"/>
                <a:gd name="connsiteX4" fmla="*/ 293717 w 293716"/>
                <a:gd name="connsiteY4" fmla="*/ 219682 h 22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6" h="225228">
                  <a:moveTo>
                    <a:pt x="293717" y="219682"/>
                  </a:moveTo>
                  <a:cubicBezTo>
                    <a:pt x="293717" y="219682"/>
                    <a:pt x="4183" y="248020"/>
                    <a:pt x="122" y="176593"/>
                  </a:cubicBezTo>
                  <a:cubicBezTo>
                    <a:pt x="-3940" y="105166"/>
                    <a:pt x="95188" y="112617"/>
                    <a:pt x="95188" y="112617"/>
                  </a:cubicBezTo>
                  <a:cubicBezTo>
                    <a:pt x="95188" y="112617"/>
                    <a:pt x="-30997" y="35540"/>
                    <a:pt x="36706" y="4575"/>
                  </a:cubicBezTo>
                  <a:cubicBezTo>
                    <a:pt x="104410" y="-26389"/>
                    <a:pt x="273989" y="105838"/>
                    <a:pt x="293717" y="219682"/>
                  </a:cubicBezTo>
                  <a:close/>
                </a:path>
              </a:pathLst>
            </a:custGeom>
            <a:solidFill>
              <a:srgbClr val="70BA5B"/>
            </a:solidFill>
            <a:ln w="2671"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846CCC0F-AE49-F82A-3651-F89915144992}"/>
                </a:ext>
              </a:extLst>
            </p:cNvPr>
            <p:cNvSpPr/>
            <p:nvPr/>
          </p:nvSpPr>
          <p:spPr>
            <a:xfrm>
              <a:off x="7562529" y="7486302"/>
              <a:ext cx="293716" cy="225236"/>
            </a:xfrm>
            <a:custGeom>
              <a:avLst/>
              <a:gdLst>
                <a:gd name="connsiteX0" fmla="*/ 0 w 293716"/>
                <a:gd name="connsiteY0" fmla="*/ 219689 h 225236"/>
                <a:gd name="connsiteX1" fmla="*/ 293595 w 293716"/>
                <a:gd name="connsiteY1" fmla="*/ 176601 h 225236"/>
                <a:gd name="connsiteX2" fmla="*/ 198529 w 293716"/>
                <a:gd name="connsiteY2" fmla="*/ 112624 h 225236"/>
                <a:gd name="connsiteX3" fmla="*/ 257011 w 293716"/>
                <a:gd name="connsiteY3" fmla="*/ 4583 h 225236"/>
                <a:gd name="connsiteX4" fmla="*/ 0 w 293716"/>
                <a:gd name="connsiteY4" fmla="*/ 219689 h 225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6" h="225236">
                  <a:moveTo>
                    <a:pt x="0" y="219689"/>
                  </a:moveTo>
                  <a:cubicBezTo>
                    <a:pt x="0" y="219689"/>
                    <a:pt x="289534" y="248028"/>
                    <a:pt x="293595" y="176601"/>
                  </a:cubicBezTo>
                  <a:cubicBezTo>
                    <a:pt x="297657" y="105173"/>
                    <a:pt x="198529" y="112624"/>
                    <a:pt x="198529" y="112624"/>
                  </a:cubicBezTo>
                  <a:cubicBezTo>
                    <a:pt x="198529" y="112624"/>
                    <a:pt x="324714" y="35548"/>
                    <a:pt x="257011" y="4583"/>
                  </a:cubicBezTo>
                  <a:cubicBezTo>
                    <a:pt x="189276" y="-26412"/>
                    <a:pt x="19728" y="105845"/>
                    <a:pt x="0" y="219689"/>
                  </a:cubicBezTo>
                  <a:close/>
                </a:path>
              </a:pathLst>
            </a:custGeom>
            <a:solidFill>
              <a:srgbClr val="70BA5B"/>
            </a:solidFill>
            <a:ln w="2671"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C742B1A2-327C-21E0-620A-26B42312E521}"/>
                </a:ext>
              </a:extLst>
            </p:cNvPr>
            <p:cNvSpPr/>
            <p:nvPr/>
          </p:nvSpPr>
          <p:spPr>
            <a:xfrm>
              <a:off x="7451087" y="7362029"/>
              <a:ext cx="254307" cy="347565"/>
            </a:xfrm>
            <a:custGeom>
              <a:avLst/>
              <a:gdLst>
                <a:gd name="connsiteX0" fmla="*/ 110862 w 254307"/>
                <a:gd name="connsiteY0" fmla="*/ 347565 h 347565"/>
                <a:gd name="connsiteX1" fmla="*/ 17537 w 254307"/>
                <a:gd name="connsiteY1" fmla="*/ 24142 h 347565"/>
                <a:gd name="connsiteX2" fmla="*/ 131140 w 254307"/>
                <a:gd name="connsiteY2" fmla="*/ 99906 h 347565"/>
                <a:gd name="connsiteX3" fmla="*/ 232588 w 254307"/>
                <a:gd name="connsiteY3" fmla="*/ 12507 h 347565"/>
                <a:gd name="connsiteX4" fmla="*/ 110862 w 254307"/>
                <a:gd name="connsiteY4" fmla="*/ 347565 h 347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07" h="347565">
                  <a:moveTo>
                    <a:pt x="110862" y="347565"/>
                  </a:moveTo>
                  <a:cubicBezTo>
                    <a:pt x="110862" y="347565"/>
                    <a:pt x="-52732" y="59810"/>
                    <a:pt x="17537" y="24142"/>
                  </a:cubicBezTo>
                  <a:cubicBezTo>
                    <a:pt x="87805" y="-11525"/>
                    <a:pt x="131140" y="99906"/>
                    <a:pt x="131140" y="99906"/>
                  </a:cubicBezTo>
                  <a:cubicBezTo>
                    <a:pt x="131140" y="99906"/>
                    <a:pt x="171419" y="-42124"/>
                    <a:pt x="232588" y="12507"/>
                  </a:cubicBezTo>
                  <a:cubicBezTo>
                    <a:pt x="293756" y="67139"/>
                    <a:pt x="217013" y="277329"/>
                    <a:pt x="110862" y="347565"/>
                  </a:cubicBezTo>
                  <a:close/>
                </a:path>
              </a:pathLst>
            </a:custGeom>
            <a:solidFill>
              <a:srgbClr val="70BA5B"/>
            </a:solidFill>
            <a:ln w="2671"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EDD2DF8-F34A-1025-6FC5-D893F19E077A}"/>
                </a:ext>
              </a:extLst>
            </p:cNvPr>
            <p:cNvSpPr/>
            <p:nvPr/>
          </p:nvSpPr>
          <p:spPr>
            <a:xfrm>
              <a:off x="7557033" y="7547441"/>
              <a:ext cx="38743" cy="163375"/>
            </a:xfrm>
            <a:custGeom>
              <a:avLst/>
              <a:gdLst>
                <a:gd name="connsiteX0" fmla="*/ 9864 w 38743"/>
                <a:gd name="connsiteY0" fmla="*/ 163376 h 163375"/>
                <a:gd name="connsiteX1" fmla="*/ 0 w 38743"/>
                <a:gd name="connsiteY1" fmla="*/ 160902 h 163375"/>
                <a:gd name="connsiteX2" fmla="*/ 28522 w 38743"/>
                <a:gd name="connsiteY2" fmla="*/ 366 h 163375"/>
                <a:gd name="connsiteX3" fmla="*/ 38692 w 38743"/>
                <a:gd name="connsiteY3" fmla="*/ 0 h 163375"/>
                <a:gd name="connsiteX4" fmla="*/ 9864 w 38743"/>
                <a:gd name="connsiteY4" fmla="*/ 163376 h 16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3" h="163375">
                  <a:moveTo>
                    <a:pt x="9864" y="163376"/>
                  </a:moveTo>
                  <a:lnTo>
                    <a:pt x="0" y="160902"/>
                  </a:lnTo>
                  <a:cubicBezTo>
                    <a:pt x="305" y="159711"/>
                    <a:pt x="29927" y="41348"/>
                    <a:pt x="28522" y="366"/>
                  </a:cubicBezTo>
                  <a:lnTo>
                    <a:pt x="38692" y="0"/>
                  </a:lnTo>
                  <a:cubicBezTo>
                    <a:pt x="40127" y="42416"/>
                    <a:pt x="11085" y="158459"/>
                    <a:pt x="9864" y="163376"/>
                  </a:cubicBezTo>
                  <a:close/>
                </a:path>
              </a:pathLst>
            </a:custGeom>
            <a:solidFill>
              <a:srgbClr val="C6FF84"/>
            </a:solidFill>
            <a:ln w="2671"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373BF5A4-D7AD-DA04-2A31-E5E1F7710B26}"/>
                </a:ext>
              </a:extLst>
            </p:cNvPr>
            <p:cNvSpPr/>
            <p:nvPr/>
          </p:nvSpPr>
          <p:spPr>
            <a:xfrm>
              <a:off x="7570927" y="7535806"/>
              <a:ext cx="39455" cy="39454"/>
            </a:xfrm>
            <a:custGeom>
              <a:avLst/>
              <a:gdLst>
                <a:gd name="connsiteX0" fmla="*/ 39456 w 39455"/>
                <a:gd name="connsiteY0" fmla="*/ 19727 h 39454"/>
                <a:gd name="connsiteX1" fmla="*/ 19728 w 39455"/>
                <a:gd name="connsiteY1" fmla="*/ 39454 h 39454"/>
                <a:gd name="connsiteX2" fmla="*/ 0 w 39455"/>
                <a:gd name="connsiteY2" fmla="*/ 19727 h 39454"/>
                <a:gd name="connsiteX3" fmla="*/ 19728 w 39455"/>
                <a:gd name="connsiteY3" fmla="*/ 0 h 39454"/>
                <a:gd name="connsiteX4" fmla="*/ 39456 w 39455"/>
                <a:gd name="connsiteY4" fmla="*/ 19727 h 39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55" h="39454">
                  <a:moveTo>
                    <a:pt x="39456" y="19727"/>
                  </a:moveTo>
                  <a:cubicBezTo>
                    <a:pt x="39456" y="30629"/>
                    <a:pt x="30630" y="39454"/>
                    <a:pt x="19728" y="39454"/>
                  </a:cubicBezTo>
                  <a:cubicBezTo>
                    <a:pt x="8826" y="39454"/>
                    <a:pt x="0" y="30629"/>
                    <a:pt x="0" y="19727"/>
                  </a:cubicBezTo>
                  <a:cubicBezTo>
                    <a:pt x="0" y="8826"/>
                    <a:pt x="8826" y="0"/>
                    <a:pt x="19728" y="0"/>
                  </a:cubicBezTo>
                  <a:cubicBezTo>
                    <a:pt x="30630" y="0"/>
                    <a:pt x="39456" y="8826"/>
                    <a:pt x="39456" y="19727"/>
                  </a:cubicBezTo>
                  <a:close/>
                </a:path>
              </a:pathLst>
            </a:custGeom>
            <a:solidFill>
              <a:srgbClr val="C6FF84"/>
            </a:solidFill>
            <a:ln w="2671"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A96728E9-5656-8899-1E53-BDE2F6C4F119}"/>
                </a:ext>
              </a:extLst>
            </p:cNvPr>
            <p:cNvSpPr/>
            <p:nvPr/>
          </p:nvSpPr>
          <p:spPr>
            <a:xfrm>
              <a:off x="7557949" y="7609584"/>
              <a:ext cx="143927" cy="97750"/>
            </a:xfrm>
            <a:custGeom>
              <a:avLst/>
              <a:gdLst>
                <a:gd name="connsiteX0" fmla="*/ 4948 w 143927"/>
                <a:gd name="connsiteY0" fmla="*/ 97751 h 97750"/>
                <a:gd name="connsiteX1" fmla="*/ 0 w 143927"/>
                <a:gd name="connsiteY1" fmla="*/ 88834 h 97750"/>
                <a:gd name="connsiteX2" fmla="*/ 136720 w 143927"/>
                <a:gd name="connsiteY2" fmla="*/ 0 h 97750"/>
                <a:gd name="connsiteX3" fmla="*/ 143927 w 143927"/>
                <a:gd name="connsiteY3" fmla="*/ 7177 h 97750"/>
                <a:gd name="connsiteX4" fmla="*/ 4948 w 143927"/>
                <a:gd name="connsiteY4" fmla="*/ 97751 h 9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27" h="97750">
                  <a:moveTo>
                    <a:pt x="4948" y="97751"/>
                  </a:moveTo>
                  <a:lnTo>
                    <a:pt x="0" y="88834"/>
                  </a:lnTo>
                  <a:cubicBezTo>
                    <a:pt x="1069" y="88254"/>
                    <a:pt x="107770" y="29011"/>
                    <a:pt x="136720" y="0"/>
                  </a:cubicBezTo>
                  <a:lnTo>
                    <a:pt x="143927" y="7177"/>
                  </a:lnTo>
                  <a:cubicBezTo>
                    <a:pt x="114000" y="37226"/>
                    <a:pt x="9406" y="95308"/>
                    <a:pt x="4948" y="97751"/>
                  </a:cubicBezTo>
                  <a:close/>
                </a:path>
              </a:pathLst>
            </a:custGeom>
            <a:solidFill>
              <a:srgbClr val="C6FF84"/>
            </a:solidFill>
            <a:ln w="2671"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5F86C4EE-CE83-408F-0E69-88F1B8B308A1}"/>
                </a:ext>
              </a:extLst>
            </p:cNvPr>
            <p:cNvSpPr/>
            <p:nvPr/>
          </p:nvSpPr>
          <p:spPr>
            <a:xfrm>
              <a:off x="7672826" y="7598889"/>
              <a:ext cx="39470" cy="39469"/>
            </a:xfrm>
            <a:custGeom>
              <a:avLst/>
              <a:gdLst>
                <a:gd name="connsiteX0" fmla="*/ 33202 w 39470"/>
                <a:gd name="connsiteY0" fmla="*/ 34149 h 39469"/>
                <a:gd name="connsiteX1" fmla="*/ 5321 w 39470"/>
                <a:gd name="connsiteY1" fmla="*/ 33202 h 39469"/>
                <a:gd name="connsiteX2" fmla="*/ 6268 w 39470"/>
                <a:gd name="connsiteY2" fmla="*/ 5322 h 39469"/>
                <a:gd name="connsiteX3" fmla="*/ 34149 w 39470"/>
                <a:gd name="connsiteY3" fmla="*/ 6268 h 39469"/>
                <a:gd name="connsiteX4" fmla="*/ 33202 w 39470"/>
                <a:gd name="connsiteY4" fmla="*/ 34149 h 3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70" h="39469">
                  <a:moveTo>
                    <a:pt x="33202" y="34149"/>
                  </a:moveTo>
                  <a:cubicBezTo>
                    <a:pt x="25232" y="41600"/>
                    <a:pt x="12772" y="41173"/>
                    <a:pt x="5321" y="33202"/>
                  </a:cubicBezTo>
                  <a:cubicBezTo>
                    <a:pt x="-2130" y="25231"/>
                    <a:pt x="-1703" y="12773"/>
                    <a:pt x="6268" y="5322"/>
                  </a:cubicBezTo>
                  <a:cubicBezTo>
                    <a:pt x="14238" y="-2130"/>
                    <a:pt x="26698" y="-1702"/>
                    <a:pt x="34149" y="6268"/>
                  </a:cubicBezTo>
                  <a:cubicBezTo>
                    <a:pt x="41600" y="14238"/>
                    <a:pt x="41173" y="26698"/>
                    <a:pt x="33202" y="34149"/>
                  </a:cubicBezTo>
                  <a:close/>
                </a:path>
              </a:pathLst>
            </a:custGeom>
            <a:solidFill>
              <a:srgbClr val="C6FF84"/>
            </a:solidFill>
            <a:ln w="2671"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0DB03347-61E3-49B7-A4F3-C55F56A75D43}"/>
                </a:ext>
              </a:extLst>
            </p:cNvPr>
            <p:cNvSpPr/>
            <p:nvPr/>
          </p:nvSpPr>
          <p:spPr>
            <a:xfrm>
              <a:off x="7425749" y="7605615"/>
              <a:ext cx="136780" cy="108224"/>
            </a:xfrm>
            <a:custGeom>
              <a:avLst/>
              <a:gdLst>
                <a:gd name="connsiteX0" fmla="*/ 131131 w 136780"/>
                <a:gd name="connsiteY0" fmla="*/ 108225 h 108224"/>
                <a:gd name="connsiteX1" fmla="*/ 136780 w 136780"/>
                <a:gd name="connsiteY1" fmla="*/ 99766 h 108224"/>
                <a:gd name="connsiteX2" fmla="*/ 7787 w 136780"/>
                <a:gd name="connsiteY2" fmla="*/ 0 h 108224"/>
                <a:gd name="connsiteX3" fmla="*/ 0 w 136780"/>
                <a:gd name="connsiteY3" fmla="*/ 6565 h 108224"/>
                <a:gd name="connsiteX4" fmla="*/ 131131 w 136780"/>
                <a:gd name="connsiteY4" fmla="*/ 108225 h 108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80" h="108224">
                  <a:moveTo>
                    <a:pt x="131131" y="108225"/>
                  </a:moveTo>
                  <a:lnTo>
                    <a:pt x="136780" y="99766"/>
                  </a:lnTo>
                  <a:cubicBezTo>
                    <a:pt x="135773" y="99094"/>
                    <a:pt x="34294" y="31301"/>
                    <a:pt x="7787" y="0"/>
                  </a:cubicBezTo>
                  <a:lnTo>
                    <a:pt x="0" y="6565"/>
                  </a:lnTo>
                  <a:cubicBezTo>
                    <a:pt x="27423" y="38996"/>
                    <a:pt x="126917" y="105416"/>
                    <a:pt x="131131" y="108225"/>
                  </a:cubicBezTo>
                  <a:close/>
                </a:path>
              </a:pathLst>
            </a:custGeom>
            <a:solidFill>
              <a:srgbClr val="C6FF84"/>
            </a:solidFill>
            <a:ln w="2671"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A46F7C05-D0D8-8F54-8305-BDCF77E8893F}"/>
                </a:ext>
              </a:extLst>
            </p:cNvPr>
            <p:cNvSpPr/>
            <p:nvPr/>
          </p:nvSpPr>
          <p:spPr>
            <a:xfrm>
              <a:off x="7415212" y="7595056"/>
              <a:ext cx="39459" cy="39470"/>
            </a:xfrm>
            <a:custGeom>
              <a:avLst/>
              <a:gdLst>
                <a:gd name="connsiteX0" fmla="*/ 5101 w 39459"/>
                <a:gd name="connsiteY0" fmla="*/ 33004 h 39470"/>
                <a:gd name="connsiteX1" fmla="*/ 32982 w 39459"/>
                <a:gd name="connsiteY1" fmla="*/ 34348 h 39470"/>
                <a:gd name="connsiteX2" fmla="*/ 34325 w 39459"/>
                <a:gd name="connsiteY2" fmla="*/ 6467 h 39470"/>
                <a:gd name="connsiteX3" fmla="*/ 6444 w 39459"/>
                <a:gd name="connsiteY3" fmla="*/ 5123 h 39470"/>
                <a:gd name="connsiteX4" fmla="*/ 5101 w 39459"/>
                <a:gd name="connsiteY4" fmla="*/ 33004 h 39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59" h="39470">
                  <a:moveTo>
                    <a:pt x="5101" y="33004"/>
                  </a:moveTo>
                  <a:cubicBezTo>
                    <a:pt x="12430" y="41066"/>
                    <a:pt x="24889" y="41676"/>
                    <a:pt x="32982" y="34348"/>
                  </a:cubicBezTo>
                  <a:cubicBezTo>
                    <a:pt x="41075" y="27018"/>
                    <a:pt x="41655" y="14559"/>
                    <a:pt x="34325" y="6467"/>
                  </a:cubicBezTo>
                  <a:cubicBezTo>
                    <a:pt x="26996" y="-1595"/>
                    <a:pt x="14537" y="-2206"/>
                    <a:pt x="6444" y="5123"/>
                  </a:cubicBezTo>
                  <a:cubicBezTo>
                    <a:pt x="-1588" y="12452"/>
                    <a:pt x="-2198" y="24942"/>
                    <a:pt x="5101" y="33004"/>
                  </a:cubicBezTo>
                  <a:close/>
                </a:path>
              </a:pathLst>
            </a:custGeom>
            <a:solidFill>
              <a:srgbClr val="C6FF84"/>
            </a:solidFill>
            <a:ln w="2671" cap="flat">
              <a:noFill/>
              <a:prstDash val="solid"/>
              <a:miter/>
            </a:ln>
          </p:spPr>
          <p:txBody>
            <a:bodyPr rtlCol="0" anchor="ctr"/>
            <a:lstStyle/>
            <a:p>
              <a:endParaRPr lang="en-US"/>
            </a:p>
          </p:txBody>
        </p:sp>
      </p:grpSp>
      <p:grpSp>
        <p:nvGrpSpPr>
          <p:cNvPr id="365" name="Graphic 7">
            <a:extLst>
              <a:ext uri="{FF2B5EF4-FFF2-40B4-BE49-F238E27FC236}">
                <a16:creationId xmlns:a16="http://schemas.microsoft.com/office/drawing/2014/main" id="{E31BA727-8128-FBE6-218A-5C5309E6DC2F}"/>
              </a:ext>
            </a:extLst>
          </p:cNvPr>
          <p:cNvGrpSpPr/>
          <p:nvPr/>
        </p:nvGrpSpPr>
        <p:grpSpPr>
          <a:xfrm>
            <a:off x="-838200" y="6603362"/>
            <a:ext cx="3624150" cy="1830653"/>
            <a:chOff x="0" y="7422512"/>
            <a:chExt cx="3624150" cy="1830653"/>
          </a:xfrm>
        </p:grpSpPr>
        <p:sp>
          <p:nvSpPr>
            <p:cNvPr id="366" name="Freeform: Shape 365">
              <a:extLst>
                <a:ext uri="{FF2B5EF4-FFF2-40B4-BE49-F238E27FC236}">
                  <a16:creationId xmlns:a16="http://schemas.microsoft.com/office/drawing/2014/main" id="{E5EB6FCB-A641-C164-E2FC-EAD71D2C5023}"/>
                </a:ext>
              </a:extLst>
            </p:cNvPr>
            <p:cNvSpPr/>
            <p:nvPr/>
          </p:nvSpPr>
          <p:spPr>
            <a:xfrm>
              <a:off x="0" y="7422512"/>
              <a:ext cx="3169537" cy="1406985"/>
            </a:xfrm>
            <a:custGeom>
              <a:avLst/>
              <a:gdLst>
                <a:gd name="connsiteX0" fmla="*/ 3169538 w 3169537"/>
                <a:gd name="connsiteY0" fmla="*/ 1167632 h 1406985"/>
                <a:gd name="connsiteX1" fmla="*/ 2569002 w 3169537"/>
                <a:gd name="connsiteY1" fmla="*/ 567082 h 1406985"/>
                <a:gd name="connsiteX2" fmla="*/ 2296906 w 3169537"/>
                <a:gd name="connsiteY2" fmla="*/ 632309 h 1406985"/>
                <a:gd name="connsiteX3" fmla="*/ 1584784 w 3169537"/>
                <a:gd name="connsiteY3" fmla="*/ 0 h 1406985"/>
                <a:gd name="connsiteX4" fmla="*/ 872631 w 3169537"/>
                <a:gd name="connsiteY4" fmla="*/ 632309 h 1406985"/>
                <a:gd name="connsiteX5" fmla="*/ 600535 w 3169537"/>
                <a:gd name="connsiteY5" fmla="*/ 567082 h 1406985"/>
                <a:gd name="connsiteX6" fmla="*/ 0 w 3169537"/>
                <a:gd name="connsiteY6" fmla="*/ 1167632 h 1406985"/>
                <a:gd name="connsiteX7" fmla="*/ 49716 w 3169537"/>
                <a:gd name="connsiteY7" fmla="*/ 1406986 h 1406985"/>
                <a:gd name="connsiteX8" fmla="*/ 3119760 w 3169537"/>
                <a:gd name="connsiteY8" fmla="*/ 1406986 h 1406985"/>
                <a:gd name="connsiteX9" fmla="*/ 3169538 w 3169537"/>
                <a:gd name="connsiteY9" fmla="*/ 1167632 h 1406985"/>
                <a:gd name="connsiteX10" fmla="*/ 740889 w 3169537"/>
                <a:gd name="connsiteY10" fmla="*/ 1007799 h 1406985"/>
                <a:gd name="connsiteX11" fmla="*/ 750997 w 3169537"/>
                <a:gd name="connsiteY11" fmla="*/ 1043955 h 1406985"/>
                <a:gd name="connsiteX12" fmla="*/ 678866 w 3169537"/>
                <a:gd name="connsiteY12" fmla="*/ 1116085 h 1406985"/>
                <a:gd name="connsiteX13" fmla="*/ 623683 w 3169537"/>
                <a:gd name="connsiteY13" fmla="*/ 1089945 h 1406985"/>
                <a:gd name="connsiteX14" fmla="*/ 568531 w 3169537"/>
                <a:gd name="connsiteY14" fmla="*/ 1116085 h 1406985"/>
                <a:gd name="connsiteX15" fmla="*/ 496400 w 3169537"/>
                <a:gd name="connsiteY15" fmla="*/ 1043955 h 1406985"/>
                <a:gd name="connsiteX16" fmla="*/ 506447 w 3169537"/>
                <a:gd name="connsiteY16" fmla="*/ 1007829 h 1406985"/>
                <a:gd name="connsiteX17" fmla="*/ 453982 w 3169537"/>
                <a:gd name="connsiteY17" fmla="*/ 938693 h 1406985"/>
                <a:gd name="connsiteX18" fmla="*/ 526083 w 3169537"/>
                <a:gd name="connsiteY18" fmla="*/ 866563 h 1406985"/>
                <a:gd name="connsiteX19" fmla="*/ 552071 w 3169537"/>
                <a:gd name="connsiteY19" fmla="*/ 871571 h 1406985"/>
                <a:gd name="connsiteX20" fmla="*/ 551582 w 3169537"/>
                <a:gd name="connsiteY20" fmla="*/ 866563 h 1406985"/>
                <a:gd name="connsiteX21" fmla="*/ 623683 w 3169537"/>
                <a:gd name="connsiteY21" fmla="*/ 794372 h 1406985"/>
                <a:gd name="connsiteX22" fmla="*/ 695815 w 3169537"/>
                <a:gd name="connsiteY22" fmla="*/ 866563 h 1406985"/>
                <a:gd name="connsiteX23" fmla="*/ 695326 w 3169537"/>
                <a:gd name="connsiteY23" fmla="*/ 871571 h 1406985"/>
                <a:gd name="connsiteX24" fmla="*/ 721284 w 3169537"/>
                <a:gd name="connsiteY24" fmla="*/ 866563 h 1406985"/>
                <a:gd name="connsiteX25" fmla="*/ 793446 w 3169537"/>
                <a:gd name="connsiteY25" fmla="*/ 938693 h 1406985"/>
                <a:gd name="connsiteX26" fmla="*/ 740889 w 3169537"/>
                <a:gd name="connsiteY26" fmla="*/ 1007799 h 1406985"/>
                <a:gd name="connsiteX27" fmla="*/ 1444064 w 3169537"/>
                <a:gd name="connsiteY27" fmla="*/ 561951 h 1406985"/>
                <a:gd name="connsiteX28" fmla="*/ 1454111 w 3169537"/>
                <a:gd name="connsiteY28" fmla="*/ 598077 h 1406985"/>
                <a:gd name="connsiteX29" fmla="*/ 1382010 w 3169537"/>
                <a:gd name="connsiteY29" fmla="*/ 670268 h 1406985"/>
                <a:gd name="connsiteX30" fmla="*/ 1326827 w 3169537"/>
                <a:gd name="connsiteY30" fmla="*/ 644067 h 1406985"/>
                <a:gd name="connsiteX31" fmla="*/ 1271675 w 3169537"/>
                <a:gd name="connsiteY31" fmla="*/ 670268 h 1406985"/>
                <a:gd name="connsiteX32" fmla="*/ 1199513 w 3169537"/>
                <a:gd name="connsiteY32" fmla="*/ 598077 h 1406985"/>
                <a:gd name="connsiteX33" fmla="*/ 1209652 w 3169537"/>
                <a:gd name="connsiteY33" fmla="*/ 561951 h 1406985"/>
                <a:gd name="connsiteX34" fmla="*/ 1157095 w 3169537"/>
                <a:gd name="connsiteY34" fmla="*/ 492845 h 1406985"/>
                <a:gd name="connsiteX35" fmla="*/ 1229257 w 3169537"/>
                <a:gd name="connsiteY35" fmla="*/ 420715 h 1406985"/>
                <a:gd name="connsiteX36" fmla="*/ 1255215 w 3169537"/>
                <a:gd name="connsiteY36" fmla="*/ 425754 h 1406985"/>
                <a:gd name="connsiteX37" fmla="*/ 1254665 w 3169537"/>
                <a:gd name="connsiteY37" fmla="*/ 420715 h 1406985"/>
                <a:gd name="connsiteX38" fmla="*/ 1326827 w 3169537"/>
                <a:gd name="connsiteY38" fmla="*/ 348616 h 1406985"/>
                <a:gd name="connsiteX39" fmla="*/ 1398959 w 3169537"/>
                <a:gd name="connsiteY39" fmla="*/ 420715 h 1406985"/>
                <a:gd name="connsiteX40" fmla="*/ 1398470 w 3169537"/>
                <a:gd name="connsiteY40" fmla="*/ 425754 h 1406985"/>
                <a:gd name="connsiteX41" fmla="*/ 1424428 w 3169537"/>
                <a:gd name="connsiteY41" fmla="*/ 420715 h 1406985"/>
                <a:gd name="connsiteX42" fmla="*/ 1496559 w 3169537"/>
                <a:gd name="connsiteY42" fmla="*/ 492845 h 1406985"/>
                <a:gd name="connsiteX43" fmla="*/ 1444064 w 3169537"/>
                <a:gd name="connsiteY43" fmla="*/ 561951 h 1406985"/>
                <a:gd name="connsiteX44" fmla="*/ 1902413 w 3169537"/>
                <a:gd name="connsiteY44" fmla="*/ 958359 h 1406985"/>
                <a:gd name="connsiteX45" fmla="*/ 1912460 w 3169537"/>
                <a:gd name="connsiteY45" fmla="*/ 994515 h 1406985"/>
                <a:gd name="connsiteX46" fmla="*/ 1840328 w 3169537"/>
                <a:gd name="connsiteY46" fmla="*/ 1066675 h 1406985"/>
                <a:gd name="connsiteX47" fmla="*/ 1785115 w 3169537"/>
                <a:gd name="connsiteY47" fmla="*/ 1040475 h 1406985"/>
                <a:gd name="connsiteX48" fmla="*/ 1729932 w 3169537"/>
                <a:gd name="connsiteY48" fmla="*/ 1066675 h 1406985"/>
                <a:gd name="connsiteX49" fmla="*/ 1657832 w 3169537"/>
                <a:gd name="connsiteY49" fmla="*/ 994515 h 1406985"/>
                <a:gd name="connsiteX50" fmla="*/ 1667848 w 3169537"/>
                <a:gd name="connsiteY50" fmla="*/ 958359 h 1406985"/>
                <a:gd name="connsiteX51" fmla="*/ 1615353 w 3169537"/>
                <a:gd name="connsiteY51" fmla="*/ 889283 h 1406985"/>
                <a:gd name="connsiteX52" fmla="*/ 1687515 w 3169537"/>
                <a:gd name="connsiteY52" fmla="*/ 817153 h 1406985"/>
                <a:gd name="connsiteX53" fmla="*/ 1713442 w 3169537"/>
                <a:gd name="connsiteY53" fmla="*/ 822192 h 1406985"/>
                <a:gd name="connsiteX54" fmla="*/ 1712984 w 3169537"/>
                <a:gd name="connsiteY54" fmla="*/ 817153 h 1406985"/>
                <a:gd name="connsiteX55" fmla="*/ 1785085 w 3169537"/>
                <a:gd name="connsiteY55" fmla="*/ 744993 h 1406985"/>
                <a:gd name="connsiteX56" fmla="*/ 1857247 w 3169537"/>
                <a:gd name="connsiteY56" fmla="*/ 817153 h 1406985"/>
                <a:gd name="connsiteX57" fmla="*/ 1856697 w 3169537"/>
                <a:gd name="connsiteY57" fmla="*/ 822192 h 1406985"/>
                <a:gd name="connsiteX58" fmla="*/ 1882685 w 3169537"/>
                <a:gd name="connsiteY58" fmla="*/ 817153 h 1406985"/>
                <a:gd name="connsiteX59" fmla="*/ 1954847 w 3169537"/>
                <a:gd name="connsiteY59" fmla="*/ 889283 h 1406985"/>
                <a:gd name="connsiteX60" fmla="*/ 1902413 w 3169537"/>
                <a:gd name="connsiteY60" fmla="*/ 958359 h 1406985"/>
                <a:gd name="connsiteX61" fmla="*/ 2616398 w 3169537"/>
                <a:gd name="connsiteY61" fmla="*/ 1022518 h 1406985"/>
                <a:gd name="connsiteX62" fmla="*/ 2626445 w 3169537"/>
                <a:gd name="connsiteY62" fmla="*/ 1058644 h 1406985"/>
                <a:gd name="connsiteX63" fmla="*/ 2554344 w 3169537"/>
                <a:gd name="connsiteY63" fmla="*/ 1130835 h 1406985"/>
                <a:gd name="connsiteX64" fmla="*/ 2499131 w 3169537"/>
                <a:gd name="connsiteY64" fmla="*/ 1104664 h 1406985"/>
                <a:gd name="connsiteX65" fmla="*/ 2443948 w 3169537"/>
                <a:gd name="connsiteY65" fmla="*/ 1130835 h 1406985"/>
                <a:gd name="connsiteX66" fmla="*/ 2371817 w 3169537"/>
                <a:gd name="connsiteY66" fmla="*/ 1058644 h 1406985"/>
                <a:gd name="connsiteX67" fmla="*/ 2381833 w 3169537"/>
                <a:gd name="connsiteY67" fmla="*/ 1022518 h 1406985"/>
                <a:gd name="connsiteX68" fmla="*/ 2329399 w 3169537"/>
                <a:gd name="connsiteY68" fmla="*/ 953412 h 1406985"/>
                <a:gd name="connsiteX69" fmla="*/ 2401500 w 3169537"/>
                <a:gd name="connsiteY69" fmla="*/ 881282 h 1406985"/>
                <a:gd name="connsiteX70" fmla="*/ 2427488 w 3169537"/>
                <a:gd name="connsiteY70" fmla="*/ 886291 h 1406985"/>
                <a:gd name="connsiteX71" fmla="*/ 2426908 w 3169537"/>
                <a:gd name="connsiteY71" fmla="*/ 881282 h 1406985"/>
                <a:gd name="connsiteX72" fmla="*/ 2499131 w 3169537"/>
                <a:gd name="connsiteY72" fmla="*/ 809153 h 1406985"/>
                <a:gd name="connsiteX73" fmla="*/ 2571262 w 3169537"/>
                <a:gd name="connsiteY73" fmla="*/ 881282 h 1406985"/>
                <a:gd name="connsiteX74" fmla="*/ 2570743 w 3169537"/>
                <a:gd name="connsiteY74" fmla="*/ 886291 h 1406985"/>
                <a:gd name="connsiteX75" fmla="*/ 2596701 w 3169537"/>
                <a:gd name="connsiteY75" fmla="*/ 881282 h 1406985"/>
                <a:gd name="connsiteX76" fmla="*/ 2668863 w 3169537"/>
                <a:gd name="connsiteY76" fmla="*/ 953412 h 1406985"/>
                <a:gd name="connsiteX77" fmla="*/ 2616398 w 3169537"/>
                <a:gd name="connsiteY77" fmla="*/ 1022518 h 140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169537" h="1406985">
                  <a:moveTo>
                    <a:pt x="3169538" y="1167632"/>
                  </a:moveTo>
                  <a:cubicBezTo>
                    <a:pt x="3169538" y="835934"/>
                    <a:pt x="2900679" y="567082"/>
                    <a:pt x="2569002" y="567082"/>
                  </a:cubicBezTo>
                  <a:cubicBezTo>
                    <a:pt x="2471005" y="567082"/>
                    <a:pt x="2378657" y="590718"/>
                    <a:pt x="2296906" y="632309"/>
                  </a:cubicBezTo>
                  <a:cubicBezTo>
                    <a:pt x="2254855" y="276273"/>
                    <a:pt x="1952129" y="0"/>
                    <a:pt x="1584784" y="0"/>
                  </a:cubicBezTo>
                  <a:cubicBezTo>
                    <a:pt x="1217378" y="0"/>
                    <a:pt x="914652" y="276273"/>
                    <a:pt x="872631" y="632309"/>
                  </a:cubicBezTo>
                  <a:cubicBezTo>
                    <a:pt x="790941" y="590718"/>
                    <a:pt x="698502" y="567082"/>
                    <a:pt x="600535" y="567082"/>
                  </a:cubicBezTo>
                  <a:cubicBezTo>
                    <a:pt x="268859" y="567082"/>
                    <a:pt x="0" y="835904"/>
                    <a:pt x="0" y="1167632"/>
                  </a:cubicBezTo>
                  <a:cubicBezTo>
                    <a:pt x="0" y="1252710"/>
                    <a:pt x="17773" y="1333665"/>
                    <a:pt x="49716" y="1406986"/>
                  </a:cubicBezTo>
                  <a:lnTo>
                    <a:pt x="3119760" y="1406986"/>
                  </a:lnTo>
                  <a:cubicBezTo>
                    <a:pt x="3151734" y="1333665"/>
                    <a:pt x="3169538" y="1252710"/>
                    <a:pt x="3169538" y="1167632"/>
                  </a:cubicBezTo>
                  <a:close/>
                  <a:moveTo>
                    <a:pt x="740889" y="1007799"/>
                  </a:moveTo>
                  <a:cubicBezTo>
                    <a:pt x="747150" y="1018487"/>
                    <a:pt x="750997" y="1030732"/>
                    <a:pt x="750997" y="1043955"/>
                  </a:cubicBezTo>
                  <a:cubicBezTo>
                    <a:pt x="750997" y="1083807"/>
                    <a:pt x="718718" y="1116085"/>
                    <a:pt x="678866" y="1116085"/>
                  </a:cubicBezTo>
                  <a:cubicBezTo>
                    <a:pt x="656634" y="1116085"/>
                    <a:pt x="636876" y="1105825"/>
                    <a:pt x="623683" y="1089945"/>
                  </a:cubicBezTo>
                  <a:cubicBezTo>
                    <a:pt x="610460" y="1105825"/>
                    <a:pt x="590794" y="1116085"/>
                    <a:pt x="568531" y="1116085"/>
                  </a:cubicBezTo>
                  <a:cubicBezTo>
                    <a:pt x="528709" y="1116085"/>
                    <a:pt x="496400" y="1083777"/>
                    <a:pt x="496400" y="1043955"/>
                  </a:cubicBezTo>
                  <a:cubicBezTo>
                    <a:pt x="496400" y="1030702"/>
                    <a:pt x="500217" y="1018487"/>
                    <a:pt x="506447" y="1007829"/>
                  </a:cubicBezTo>
                  <a:cubicBezTo>
                    <a:pt x="476214" y="999188"/>
                    <a:pt x="453982" y="971673"/>
                    <a:pt x="453982" y="938693"/>
                  </a:cubicBezTo>
                  <a:cubicBezTo>
                    <a:pt x="453982" y="898902"/>
                    <a:pt x="486261" y="866563"/>
                    <a:pt x="526083" y="866563"/>
                  </a:cubicBezTo>
                  <a:cubicBezTo>
                    <a:pt x="535306" y="866563"/>
                    <a:pt x="543948" y="868456"/>
                    <a:pt x="552071" y="871571"/>
                  </a:cubicBezTo>
                  <a:cubicBezTo>
                    <a:pt x="551949" y="869892"/>
                    <a:pt x="551582" y="868273"/>
                    <a:pt x="551582" y="866563"/>
                  </a:cubicBezTo>
                  <a:cubicBezTo>
                    <a:pt x="551582" y="826712"/>
                    <a:pt x="583861" y="794372"/>
                    <a:pt x="623683" y="794372"/>
                  </a:cubicBezTo>
                  <a:cubicBezTo>
                    <a:pt x="663566" y="794372"/>
                    <a:pt x="695815" y="826712"/>
                    <a:pt x="695815" y="866563"/>
                  </a:cubicBezTo>
                  <a:cubicBezTo>
                    <a:pt x="695815" y="868273"/>
                    <a:pt x="695418" y="869892"/>
                    <a:pt x="695326" y="871571"/>
                  </a:cubicBezTo>
                  <a:cubicBezTo>
                    <a:pt x="703419" y="868456"/>
                    <a:pt x="712122" y="866563"/>
                    <a:pt x="721284" y="866563"/>
                  </a:cubicBezTo>
                  <a:cubicBezTo>
                    <a:pt x="761167" y="866563"/>
                    <a:pt x="793446" y="898872"/>
                    <a:pt x="793446" y="938693"/>
                  </a:cubicBezTo>
                  <a:cubicBezTo>
                    <a:pt x="793446" y="971673"/>
                    <a:pt x="771183" y="999188"/>
                    <a:pt x="740889" y="1007799"/>
                  </a:cubicBezTo>
                  <a:close/>
                  <a:moveTo>
                    <a:pt x="1444064" y="561951"/>
                  </a:moveTo>
                  <a:cubicBezTo>
                    <a:pt x="1450324" y="572579"/>
                    <a:pt x="1454111" y="584854"/>
                    <a:pt x="1454111" y="598077"/>
                  </a:cubicBezTo>
                  <a:cubicBezTo>
                    <a:pt x="1454111" y="637929"/>
                    <a:pt x="1421832" y="670268"/>
                    <a:pt x="1382010" y="670268"/>
                  </a:cubicBezTo>
                  <a:cubicBezTo>
                    <a:pt x="1359748" y="670268"/>
                    <a:pt x="1340081" y="659946"/>
                    <a:pt x="1326827" y="644067"/>
                  </a:cubicBezTo>
                  <a:cubicBezTo>
                    <a:pt x="1313635" y="659946"/>
                    <a:pt x="1293937" y="670268"/>
                    <a:pt x="1271675" y="670268"/>
                  </a:cubicBezTo>
                  <a:cubicBezTo>
                    <a:pt x="1231853" y="670268"/>
                    <a:pt x="1199513" y="637929"/>
                    <a:pt x="1199513" y="598077"/>
                  </a:cubicBezTo>
                  <a:cubicBezTo>
                    <a:pt x="1199513" y="584823"/>
                    <a:pt x="1203330" y="572579"/>
                    <a:pt x="1209652" y="561951"/>
                  </a:cubicBezTo>
                  <a:cubicBezTo>
                    <a:pt x="1179388" y="553340"/>
                    <a:pt x="1157095" y="525826"/>
                    <a:pt x="1157095" y="492845"/>
                  </a:cubicBezTo>
                  <a:cubicBezTo>
                    <a:pt x="1157095" y="453054"/>
                    <a:pt x="1189405" y="420715"/>
                    <a:pt x="1229257" y="420715"/>
                  </a:cubicBezTo>
                  <a:cubicBezTo>
                    <a:pt x="1238419" y="420715"/>
                    <a:pt x="1247153" y="422578"/>
                    <a:pt x="1255215" y="425754"/>
                  </a:cubicBezTo>
                  <a:cubicBezTo>
                    <a:pt x="1255093" y="424074"/>
                    <a:pt x="1254665" y="422456"/>
                    <a:pt x="1254665" y="420715"/>
                  </a:cubicBezTo>
                  <a:cubicBezTo>
                    <a:pt x="1254665" y="380895"/>
                    <a:pt x="1286975" y="348616"/>
                    <a:pt x="1326827" y="348616"/>
                  </a:cubicBezTo>
                  <a:cubicBezTo>
                    <a:pt x="1366680" y="348616"/>
                    <a:pt x="1398959" y="380895"/>
                    <a:pt x="1398959" y="420715"/>
                  </a:cubicBezTo>
                  <a:cubicBezTo>
                    <a:pt x="1398959" y="422456"/>
                    <a:pt x="1398592" y="424074"/>
                    <a:pt x="1398470" y="425754"/>
                  </a:cubicBezTo>
                  <a:cubicBezTo>
                    <a:pt x="1406563" y="422578"/>
                    <a:pt x="1415236" y="420715"/>
                    <a:pt x="1424428" y="420715"/>
                  </a:cubicBezTo>
                  <a:cubicBezTo>
                    <a:pt x="1464311" y="420715"/>
                    <a:pt x="1496559" y="453054"/>
                    <a:pt x="1496559" y="492845"/>
                  </a:cubicBezTo>
                  <a:cubicBezTo>
                    <a:pt x="1496559" y="525826"/>
                    <a:pt x="1474358" y="553340"/>
                    <a:pt x="1444064" y="561951"/>
                  </a:cubicBezTo>
                  <a:close/>
                  <a:moveTo>
                    <a:pt x="1902413" y="958359"/>
                  </a:moveTo>
                  <a:cubicBezTo>
                    <a:pt x="1908643" y="969047"/>
                    <a:pt x="1912460" y="981292"/>
                    <a:pt x="1912460" y="994515"/>
                  </a:cubicBezTo>
                  <a:cubicBezTo>
                    <a:pt x="1912460" y="1034367"/>
                    <a:pt x="1880211" y="1066675"/>
                    <a:pt x="1840328" y="1066675"/>
                  </a:cubicBezTo>
                  <a:cubicBezTo>
                    <a:pt x="1818035" y="1066675"/>
                    <a:pt x="1798369" y="1056354"/>
                    <a:pt x="1785115" y="1040475"/>
                  </a:cubicBezTo>
                  <a:cubicBezTo>
                    <a:pt x="1771923" y="1056354"/>
                    <a:pt x="1752256" y="1066675"/>
                    <a:pt x="1729932" y="1066675"/>
                  </a:cubicBezTo>
                  <a:cubicBezTo>
                    <a:pt x="1690141" y="1066675"/>
                    <a:pt x="1657832" y="1034367"/>
                    <a:pt x="1657832" y="994515"/>
                  </a:cubicBezTo>
                  <a:cubicBezTo>
                    <a:pt x="1657832" y="981262"/>
                    <a:pt x="1661618" y="969047"/>
                    <a:pt x="1667848" y="958359"/>
                  </a:cubicBezTo>
                  <a:cubicBezTo>
                    <a:pt x="1637615" y="949777"/>
                    <a:pt x="1615353" y="922203"/>
                    <a:pt x="1615353" y="889283"/>
                  </a:cubicBezTo>
                  <a:cubicBezTo>
                    <a:pt x="1615353" y="849462"/>
                    <a:pt x="1647662" y="817153"/>
                    <a:pt x="1687515" y="817153"/>
                  </a:cubicBezTo>
                  <a:cubicBezTo>
                    <a:pt x="1696676" y="817153"/>
                    <a:pt x="1705380" y="819047"/>
                    <a:pt x="1713442" y="822192"/>
                  </a:cubicBezTo>
                  <a:cubicBezTo>
                    <a:pt x="1713381" y="820482"/>
                    <a:pt x="1712984" y="818863"/>
                    <a:pt x="1712984" y="817153"/>
                  </a:cubicBezTo>
                  <a:cubicBezTo>
                    <a:pt x="1712984" y="777302"/>
                    <a:pt x="1745293" y="744993"/>
                    <a:pt x="1785085" y="744993"/>
                  </a:cubicBezTo>
                  <a:cubicBezTo>
                    <a:pt x="1824998" y="744993"/>
                    <a:pt x="1857247" y="777302"/>
                    <a:pt x="1857247" y="817153"/>
                  </a:cubicBezTo>
                  <a:cubicBezTo>
                    <a:pt x="1857247" y="818863"/>
                    <a:pt x="1856880" y="820482"/>
                    <a:pt x="1856697" y="822192"/>
                  </a:cubicBezTo>
                  <a:cubicBezTo>
                    <a:pt x="1864820" y="819047"/>
                    <a:pt x="1873523" y="817153"/>
                    <a:pt x="1882685" y="817153"/>
                  </a:cubicBezTo>
                  <a:cubicBezTo>
                    <a:pt x="1922568" y="817153"/>
                    <a:pt x="1954847" y="849462"/>
                    <a:pt x="1954847" y="889283"/>
                  </a:cubicBezTo>
                  <a:cubicBezTo>
                    <a:pt x="1954908" y="922233"/>
                    <a:pt x="1932676" y="949777"/>
                    <a:pt x="1902413" y="958359"/>
                  </a:cubicBezTo>
                  <a:close/>
                  <a:moveTo>
                    <a:pt x="2616398" y="1022518"/>
                  </a:moveTo>
                  <a:cubicBezTo>
                    <a:pt x="2622567" y="1033176"/>
                    <a:pt x="2626445" y="1045421"/>
                    <a:pt x="2626445" y="1058644"/>
                  </a:cubicBezTo>
                  <a:cubicBezTo>
                    <a:pt x="2626445" y="1098526"/>
                    <a:pt x="2594166" y="1130835"/>
                    <a:pt x="2554344" y="1130835"/>
                  </a:cubicBezTo>
                  <a:cubicBezTo>
                    <a:pt x="2532020" y="1130835"/>
                    <a:pt x="2512354" y="1120544"/>
                    <a:pt x="2499131" y="1104664"/>
                  </a:cubicBezTo>
                  <a:cubicBezTo>
                    <a:pt x="2485908" y="1120544"/>
                    <a:pt x="2466211" y="1130835"/>
                    <a:pt x="2443948" y="1130835"/>
                  </a:cubicBezTo>
                  <a:cubicBezTo>
                    <a:pt x="2404096" y="1130835"/>
                    <a:pt x="2371817" y="1098526"/>
                    <a:pt x="2371817" y="1058644"/>
                  </a:cubicBezTo>
                  <a:cubicBezTo>
                    <a:pt x="2371817" y="1045452"/>
                    <a:pt x="2375634" y="1033176"/>
                    <a:pt x="2381833" y="1022518"/>
                  </a:cubicBezTo>
                  <a:cubicBezTo>
                    <a:pt x="2351631" y="1013937"/>
                    <a:pt x="2329399" y="986392"/>
                    <a:pt x="2329399" y="953412"/>
                  </a:cubicBezTo>
                  <a:cubicBezTo>
                    <a:pt x="2329399" y="913560"/>
                    <a:pt x="2361647" y="881282"/>
                    <a:pt x="2401500" y="881282"/>
                  </a:cubicBezTo>
                  <a:cubicBezTo>
                    <a:pt x="2410692" y="881282"/>
                    <a:pt x="2419426" y="883145"/>
                    <a:pt x="2427488" y="886291"/>
                  </a:cubicBezTo>
                  <a:cubicBezTo>
                    <a:pt x="2427366" y="884580"/>
                    <a:pt x="2426908" y="882992"/>
                    <a:pt x="2426908" y="881282"/>
                  </a:cubicBezTo>
                  <a:cubicBezTo>
                    <a:pt x="2426908" y="841430"/>
                    <a:pt x="2459278" y="809153"/>
                    <a:pt x="2499131" y="809153"/>
                  </a:cubicBezTo>
                  <a:cubicBezTo>
                    <a:pt x="2538983" y="809153"/>
                    <a:pt x="2571262" y="841430"/>
                    <a:pt x="2571262" y="881282"/>
                  </a:cubicBezTo>
                  <a:cubicBezTo>
                    <a:pt x="2571262" y="882992"/>
                    <a:pt x="2570865" y="884611"/>
                    <a:pt x="2570743" y="886291"/>
                  </a:cubicBezTo>
                  <a:cubicBezTo>
                    <a:pt x="2578805" y="883145"/>
                    <a:pt x="2587508" y="881282"/>
                    <a:pt x="2596701" y="881282"/>
                  </a:cubicBezTo>
                  <a:cubicBezTo>
                    <a:pt x="2636553" y="881282"/>
                    <a:pt x="2668863" y="913560"/>
                    <a:pt x="2668863" y="953412"/>
                  </a:cubicBezTo>
                  <a:cubicBezTo>
                    <a:pt x="2668893" y="986392"/>
                    <a:pt x="2646631" y="1013876"/>
                    <a:pt x="2616398" y="1022518"/>
                  </a:cubicBezTo>
                  <a:close/>
                </a:path>
              </a:pathLst>
            </a:custGeom>
            <a:solidFill>
              <a:srgbClr val="6FC180"/>
            </a:solidFill>
            <a:ln w="2671"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76DD3912-5784-AA72-4E98-0C4E69E7E560}"/>
                </a:ext>
              </a:extLst>
            </p:cNvPr>
            <p:cNvSpPr/>
            <p:nvPr/>
          </p:nvSpPr>
          <p:spPr>
            <a:xfrm>
              <a:off x="551551" y="8216884"/>
              <a:ext cx="144232" cy="121447"/>
            </a:xfrm>
            <a:custGeom>
              <a:avLst/>
              <a:gdLst>
                <a:gd name="connsiteX0" fmla="*/ 42601 w 144232"/>
                <a:gd name="connsiteY0" fmla="*/ 121448 h 121447"/>
                <a:gd name="connsiteX1" fmla="*/ 72101 w 144232"/>
                <a:gd name="connsiteY1" fmla="*/ 111462 h 121447"/>
                <a:gd name="connsiteX2" fmla="*/ 101662 w 144232"/>
                <a:gd name="connsiteY2" fmla="*/ 121448 h 121447"/>
                <a:gd name="connsiteX3" fmla="*/ 143744 w 144232"/>
                <a:gd name="connsiteY3" fmla="*/ 77199 h 121447"/>
                <a:gd name="connsiteX4" fmla="*/ 144232 w 144232"/>
                <a:gd name="connsiteY4" fmla="*/ 72190 h 121447"/>
                <a:gd name="connsiteX5" fmla="*/ 72101 w 144232"/>
                <a:gd name="connsiteY5" fmla="*/ 0 h 121447"/>
                <a:gd name="connsiteX6" fmla="*/ 0 w 144232"/>
                <a:gd name="connsiteY6" fmla="*/ 72190 h 121447"/>
                <a:gd name="connsiteX7" fmla="*/ 489 w 144232"/>
                <a:gd name="connsiteY7" fmla="*/ 77199 h 121447"/>
                <a:gd name="connsiteX8" fmla="*/ 42601 w 144232"/>
                <a:gd name="connsiteY8" fmla="*/ 121448 h 12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2" h="121447">
                  <a:moveTo>
                    <a:pt x="42601" y="121448"/>
                  </a:moveTo>
                  <a:cubicBezTo>
                    <a:pt x="50846" y="115249"/>
                    <a:pt x="60985" y="111462"/>
                    <a:pt x="72101" y="111462"/>
                  </a:cubicBezTo>
                  <a:cubicBezTo>
                    <a:pt x="83247" y="111462"/>
                    <a:pt x="93386" y="115249"/>
                    <a:pt x="101662" y="121448"/>
                  </a:cubicBezTo>
                  <a:cubicBezTo>
                    <a:pt x="108472" y="101141"/>
                    <a:pt x="123863" y="84894"/>
                    <a:pt x="143744" y="77199"/>
                  </a:cubicBezTo>
                  <a:cubicBezTo>
                    <a:pt x="143835" y="75519"/>
                    <a:pt x="144232" y="73901"/>
                    <a:pt x="144232" y="72190"/>
                  </a:cubicBezTo>
                  <a:cubicBezTo>
                    <a:pt x="144232" y="32340"/>
                    <a:pt x="111984" y="0"/>
                    <a:pt x="72101" y="0"/>
                  </a:cubicBezTo>
                  <a:cubicBezTo>
                    <a:pt x="32279" y="0"/>
                    <a:pt x="0" y="32340"/>
                    <a:pt x="0" y="72190"/>
                  </a:cubicBezTo>
                  <a:cubicBezTo>
                    <a:pt x="0" y="73901"/>
                    <a:pt x="366" y="75519"/>
                    <a:pt x="489" y="77199"/>
                  </a:cubicBezTo>
                  <a:cubicBezTo>
                    <a:pt x="20369" y="84894"/>
                    <a:pt x="35760" y="101141"/>
                    <a:pt x="42601" y="121448"/>
                  </a:cubicBezTo>
                  <a:close/>
                </a:path>
              </a:pathLst>
            </a:custGeom>
            <a:solidFill>
              <a:srgbClr val="FFFFFF"/>
            </a:solidFill>
            <a:ln w="2671"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8353AC0A-E9A2-B45D-B496-0CFDBC224B6D}"/>
                </a:ext>
              </a:extLst>
            </p:cNvPr>
            <p:cNvSpPr/>
            <p:nvPr/>
          </p:nvSpPr>
          <p:spPr>
            <a:xfrm>
              <a:off x="663688" y="8289075"/>
              <a:ext cx="129757" cy="141236"/>
            </a:xfrm>
            <a:custGeom>
              <a:avLst/>
              <a:gdLst>
                <a:gd name="connsiteX0" fmla="*/ 57565 w 129757"/>
                <a:gd name="connsiteY0" fmla="*/ 0 h 141236"/>
                <a:gd name="connsiteX1" fmla="*/ 31607 w 129757"/>
                <a:gd name="connsiteY1" fmla="*/ 5009 h 141236"/>
                <a:gd name="connsiteX2" fmla="*/ 0 w 129757"/>
                <a:gd name="connsiteY2" fmla="*/ 59976 h 141236"/>
                <a:gd name="connsiteX3" fmla="*/ 9375 w 129757"/>
                <a:gd name="connsiteY3" fmla="*/ 88681 h 141236"/>
                <a:gd name="connsiteX4" fmla="*/ 6016 w 129757"/>
                <a:gd name="connsiteY4" fmla="*/ 106179 h 141236"/>
                <a:gd name="connsiteX5" fmla="*/ 15147 w 129757"/>
                <a:gd name="connsiteY5" fmla="*/ 105264 h 141236"/>
                <a:gd name="connsiteX6" fmla="*/ 77201 w 129757"/>
                <a:gd name="connsiteY6" fmla="*/ 141236 h 141236"/>
                <a:gd name="connsiteX7" fmla="*/ 129757 w 129757"/>
                <a:gd name="connsiteY7" fmla="*/ 72130 h 141236"/>
                <a:gd name="connsiteX8" fmla="*/ 57565 w 129757"/>
                <a:gd name="connsiteY8" fmla="*/ 0 h 14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757" h="141236">
                  <a:moveTo>
                    <a:pt x="57565" y="0"/>
                  </a:moveTo>
                  <a:cubicBezTo>
                    <a:pt x="48403" y="0"/>
                    <a:pt x="39669" y="1894"/>
                    <a:pt x="31607" y="5009"/>
                  </a:cubicBezTo>
                  <a:cubicBezTo>
                    <a:pt x="29989" y="27912"/>
                    <a:pt x="18048" y="47945"/>
                    <a:pt x="0" y="59976"/>
                  </a:cubicBezTo>
                  <a:cubicBezTo>
                    <a:pt x="5863" y="68068"/>
                    <a:pt x="9375" y="77993"/>
                    <a:pt x="9375" y="88681"/>
                  </a:cubicBezTo>
                  <a:cubicBezTo>
                    <a:pt x="9375" y="94880"/>
                    <a:pt x="8123" y="100743"/>
                    <a:pt x="6016" y="106179"/>
                  </a:cubicBezTo>
                  <a:cubicBezTo>
                    <a:pt x="9039" y="105782"/>
                    <a:pt x="12002" y="105264"/>
                    <a:pt x="15147" y="105264"/>
                  </a:cubicBezTo>
                  <a:cubicBezTo>
                    <a:pt x="41776" y="105264"/>
                    <a:pt x="64711" y="119829"/>
                    <a:pt x="77201" y="141236"/>
                  </a:cubicBezTo>
                  <a:cubicBezTo>
                    <a:pt x="107464" y="132656"/>
                    <a:pt x="129757" y="105111"/>
                    <a:pt x="129757" y="72130"/>
                  </a:cubicBezTo>
                  <a:cubicBezTo>
                    <a:pt x="129757" y="32309"/>
                    <a:pt x="97448" y="0"/>
                    <a:pt x="57565" y="0"/>
                  </a:cubicBezTo>
                  <a:close/>
                </a:path>
              </a:pathLst>
            </a:custGeom>
            <a:solidFill>
              <a:srgbClr val="FFFFFF"/>
            </a:solidFill>
            <a:ln w="2671"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46787EF6-4C43-2BC0-85AF-9ABE2B0E2A84}"/>
                </a:ext>
              </a:extLst>
            </p:cNvPr>
            <p:cNvSpPr/>
            <p:nvPr/>
          </p:nvSpPr>
          <p:spPr>
            <a:xfrm>
              <a:off x="653213" y="8294053"/>
              <a:ext cx="42081" cy="54967"/>
            </a:xfrm>
            <a:custGeom>
              <a:avLst/>
              <a:gdLst>
                <a:gd name="connsiteX0" fmla="*/ 0 w 42081"/>
                <a:gd name="connsiteY0" fmla="*/ 44279 h 54967"/>
                <a:gd name="connsiteX1" fmla="*/ 10475 w 42081"/>
                <a:gd name="connsiteY1" fmla="*/ 54968 h 54967"/>
                <a:gd name="connsiteX2" fmla="*/ 42082 w 42081"/>
                <a:gd name="connsiteY2" fmla="*/ 0 h 54967"/>
                <a:gd name="connsiteX3" fmla="*/ 0 w 42081"/>
                <a:gd name="connsiteY3" fmla="*/ 44279 h 54967"/>
              </a:gdLst>
              <a:ahLst/>
              <a:cxnLst>
                <a:cxn ang="0">
                  <a:pos x="connsiteX0" y="connsiteY0"/>
                </a:cxn>
                <a:cxn ang="0">
                  <a:pos x="connsiteX1" y="connsiteY1"/>
                </a:cxn>
                <a:cxn ang="0">
                  <a:pos x="connsiteX2" y="connsiteY2"/>
                </a:cxn>
                <a:cxn ang="0">
                  <a:pos x="connsiteX3" y="connsiteY3"/>
                </a:cxn>
              </a:cxnLst>
              <a:rect l="l" t="t" r="r" b="b"/>
              <a:pathLst>
                <a:path w="42081" h="54967">
                  <a:moveTo>
                    <a:pt x="0" y="44279"/>
                  </a:moveTo>
                  <a:cubicBezTo>
                    <a:pt x="4001" y="47333"/>
                    <a:pt x="7574" y="50875"/>
                    <a:pt x="10475" y="54968"/>
                  </a:cubicBezTo>
                  <a:cubicBezTo>
                    <a:pt x="28523" y="42936"/>
                    <a:pt x="40463" y="22934"/>
                    <a:pt x="42082" y="0"/>
                  </a:cubicBezTo>
                  <a:cubicBezTo>
                    <a:pt x="22201" y="7726"/>
                    <a:pt x="6841" y="23972"/>
                    <a:pt x="0" y="44279"/>
                  </a:cubicBezTo>
                  <a:close/>
                </a:path>
              </a:pathLst>
            </a:custGeom>
            <a:solidFill>
              <a:srgbClr val="FFFFFF"/>
            </a:solidFill>
            <a:ln w="2671"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6D6A96F6-04AD-B3A0-B1FB-74FE66CB58B6}"/>
                </a:ext>
              </a:extLst>
            </p:cNvPr>
            <p:cNvSpPr/>
            <p:nvPr/>
          </p:nvSpPr>
          <p:spPr>
            <a:xfrm>
              <a:off x="453951" y="8289075"/>
              <a:ext cx="129635" cy="141266"/>
            </a:xfrm>
            <a:custGeom>
              <a:avLst/>
              <a:gdLst>
                <a:gd name="connsiteX0" fmla="*/ 114549 w 129635"/>
                <a:gd name="connsiteY0" fmla="*/ 105264 h 141266"/>
                <a:gd name="connsiteX1" fmla="*/ 123680 w 129635"/>
                <a:gd name="connsiteY1" fmla="*/ 106179 h 141266"/>
                <a:gd name="connsiteX2" fmla="*/ 120321 w 129635"/>
                <a:gd name="connsiteY2" fmla="*/ 88681 h 141266"/>
                <a:gd name="connsiteX3" fmla="*/ 129635 w 129635"/>
                <a:gd name="connsiteY3" fmla="*/ 59976 h 141266"/>
                <a:gd name="connsiteX4" fmla="*/ 98089 w 129635"/>
                <a:gd name="connsiteY4" fmla="*/ 5009 h 141266"/>
                <a:gd name="connsiteX5" fmla="*/ 72101 w 129635"/>
                <a:gd name="connsiteY5" fmla="*/ 0 h 141266"/>
                <a:gd name="connsiteX6" fmla="*/ 0 w 129635"/>
                <a:gd name="connsiteY6" fmla="*/ 72130 h 141266"/>
                <a:gd name="connsiteX7" fmla="*/ 52465 w 129635"/>
                <a:gd name="connsiteY7" fmla="*/ 141267 h 141266"/>
                <a:gd name="connsiteX8" fmla="*/ 114549 w 129635"/>
                <a:gd name="connsiteY8" fmla="*/ 105264 h 14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35" h="141266">
                  <a:moveTo>
                    <a:pt x="114549" y="105264"/>
                  </a:moveTo>
                  <a:cubicBezTo>
                    <a:pt x="117695" y="105264"/>
                    <a:pt x="120657" y="105782"/>
                    <a:pt x="123680" y="106179"/>
                  </a:cubicBezTo>
                  <a:cubicBezTo>
                    <a:pt x="121573" y="100743"/>
                    <a:pt x="120321" y="94850"/>
                    <a:pt x="120321" y="88681"/>
                  </a:cubicBezTo>
                  <a:cubicBezTo>
                    <a:pt x="120321" y="77962"/>
                    <a:pt x="123863" y="68068"/>
                    <a:pt x="129635" y="59976"/>
                  </a:cubicBezTo>
                  <a:cubicBezTo>
                    <a:pt x="111587" y="47945"/>
                    <a:pt x="99616" y="27942"/>
                    <a:pt x="98089" y="5009"/>
                  </a:cubicBezTo>
                  <a:cubicBezTo>
                    <a:pt x="89966" y="1894"/>
                    <a:pt x="81323" y="0"/>
                    <a:pt x="72101" y="0"/>
                  </a:cubicBezTo>
                  <a:cubicBezTo>
                    <a:pt x="32279" y="0"/>
                    <a:pt x="0" y="32309"/>
                    <a:pt x="0" y="72130"/>
                  </a:cubicBezTo>
                  <a:cubicBezTo>
                    <a:pt x="0" y="105111"/>
                    <a:pt x="22232" y="132625"/>
                    <a:pt x="52465" y="141267"/>
                  </a:cubicBezTo>
                  <a:cubicBezTo>
                    <a:pt x="64985" y="119829"/>
                    <a:pt x="87920" y="105264"/>
                    <a:pt x="114549" y="105264"/>
                  </a:cubicBezTo>
                  <a:close/>
                </a:path>
              </a:pathLst>
            </a:custGeom>
            <a:solidFill>
              <a:srgbClr val="FFFFFF"/>
            </a:solidFill>
            <a:ln w="2671"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64B635D5-9C86-1AAC-E6FA-20D0ED9C6407}"/>
                </a:ext>
              </a:extLst>
            </p:cNvPr>
            <p:cNvSpPr/>
            <p:nvPr/>
          </p:nvSpPr>
          <p:spPr>
            <a:xfrm>
              <a:off x="552040" y="8294114"/>
              <a:ext cx="42112" cy="54936"/>
            </a:xfrm>
            <a:custGeom>
              <a:avLst/>
              <a:gdLst>
                <a:gd name="connsiteX0" fmla="*/ 31546 w 42112"/>
                <a:gd name="connsiteY0" fmla="*/ 54937 h 54936"/>
                <a:gd name="connsiteX1" fmla="*/ 42112 w 42112"/>
                <a:gd name="connsiteY1" fmla="*/ 44249 h 54936"/>
                <a:gd name="connsiteX2" fmla="*/ 0 w 42112"/>
                <a:gd name="connsiteY2" fmla="*/ 0 h 54936"/>
                <a:gd name="connsiteX3" fmla="*/ 31546 w 42112"/>
                <a:gd name="connsiteY3" fmla="*/ 54937 h 54936"/>
              </a:gdLst>
              <a:ahLst/>
              <a:cxnLst>
                <a:cxn ang="0">
                  <a:pos x="connsiteX0" y="connsiteY0"/>
                </a:cxn>
                <a:cxn ang="0">
                  <a:pos x="connsiteX1" y="connsiteY1"/>
                </a:cxn>
                <a:cxn ang="0">
                  <a:pos x="connsiteX2" y="connsiteY2"/>
                </a:cxn>
                <a:cxn ang="0">
                  <a:pos x="connsiteX3" y="connsiteY3"/>
                </a:cxn>
              </a:cxnLst>
              <a:rect l="l" t="t" r="r" b="b"/>
              <a:pathLst>
                <a:path w="42112" h="54936">
                  <a:moveTo>
                    <a:pt x="31546" y="54937"/>
                  </a:moveTo>
                  <a:cubicBezTo>
                    <a:pt x="34508" y="50845"/>
                    <a:pt x="38081" y="47272"/>
                    <a:pt x="42112" y="44249"/>
                  </a:cubicBezTo>
                  <a:cubicBezTo>
                    <a:pt x="35272" y="23941"/>
                    <a:pt x="19880" y="7696"/>
                    <a:pt x="0" y="0"/>
                  </a:cubicBezTo>
                  <a:cubicBezTo>
                    <a:pt x="1527" y="22873"/>
                    <a:pt x="13528" y="42905"/>
                    <a:pt x="31546" y="54937"/>
                  </a:cubicBezTo>
                  <a:close/>
                </a:path>
              </a:pathLst>
            </a:custGeom>
            <a:solidFill>
              <a:srgbClr val="FFFFFF"/>
            </a:solidFill>
            <a:ln w="2671"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6A0069A7-440A-80FB-B297-EDFC3F890F50}"/>
                </a:ext>
              </a:extLst>
            </p:cNvPr>
            <p:cNvSpPr/>
            <p:nvPr/>
          </p:nvSpPr>
          <p:spPr>
            <a:xfrm>
              <a:off x="496369" y="8405392"/>
              <a:ext cx="127283" cy="133205"/>
            </a:xfrm>
            <a:custGeom>
              <a:avLst/>
              <a:gdLst>
                <a:gd name="connsiteX0" fmla="*/ 122367 w 127283"/>
                <a:gd name="connsiteY0" fmla="*/ 21315 h 133205"/>
                <a:gd name="connsiteX1" fmla="*/ 86301 w 127283"/>
                <a:gd name="connsiteY1" fmla="*/ 0 h 133205"/>
                <a:gd name="connsiteX2" fmla="*/ 29683 w 127283"/>
                <a:gd name="connsiteY2" fmla="*/ 27942 h 133205"/>
                <a:gd name="connsiteX3" fmla="*/ 10047 w 127283"/>
                <a:gd name="connsiteY3" fmla="*/ 24949 h 133205"/>
                <a:gd name="connsiteX4" fmla="*/ 0 w 127283"/>
                <a:gd name="connsiteY4" fmla="*/ 61075 h 133205"/>
                <a:gd name="connsiteX5" fmla="*/ 72131 w 127283"/>
                <a:gd name="connsiteY5" fmla="*/ 133205 h 133205"/>
                <a:gd name="connsiteX6" fmla="*/ 127284 w 127283"/>
                <a:gd name="connsiteY6" fmla="*/ 107065 h 133205"/>
                <a:gd name="connsiteX7" fmla="*/ 110335 w 127283"/>
                <a:gd name="connsiteY7" fmla="*/ 61075 h 133205"/>
                <a:gd name="connsiteX8" fmla="*/ 122367 w 127283"/>
                <a:gd name="connsiteY8" fmla="*/ 21315 h 13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283" h="133205">
                  <a:moveTo>
                    <a:pt x="122367" y="21315"/>
                  </a:moveTo>
                  <a:cubicBezTo>
                    <a:pt x="107403" y="19788"/>
                    <a:pt x="94333" y="11849"/>
                    <a:pt x="86301" y="0"/>
                  </a:cubicBezTo>
                  <a:cubicBezTo>
                    <a:pt x="73109" y="16887"/>
                    <a:pt x="52770" y="27942"/>
                    <a:pt x="29683" y="27942"/>
                  </a:cubicBezTo>
                  <a:cubicBezTo>
                    <a:pt x="22812" y="27942"/>
                    <a:pt x="16277" y="26720"/>
                    <a:pt x="10047" y="24949"/>
                  </a:cubicBezTo>
                  <a:cubicBezTo>
                    <a:pt x="3817" y="35606"/>
                    <a:pt x="0" y="47852"/>
                    <a:pt x="0" y="61075"/>
                  </a:cubicBezTo>
                  <a:cubicBezTo>
                    <a:pt x="0" y="100927"/>
                    <a:pt x="32310" y="133205"/>
                    <a:pt x="72131" y="133205"/>
                  </a:cubicBezTo>
                  <a:cubicBezTo>
                    <a:pt x="94394" y="133205"/>
                    <a:pt x="114060" y="122944"/>
                    <a:pt x="127284" y="107065"/>
                  </a:cubicBezTo>
                  <a:cubicBezTo>
                    <a:pt x="116809" y="94513"/>
                    <a:pt x="110335" y="78634"/>
                    <a:pt x="110335" y="61075"/>
                  </a:cubicBezTo>
                  <a:cubicBezTo>
                    <a:pt x="110335" y="46356"/>
                    <a:pt x="114763" y="32706"/>
                    <a:pt x="122367" y="21315"/>
                  </a:cubicBezTo>
                  <a:close/>
                </a:path>
              </a:pathLst>
            </a:custGeom>
            <a:solidFill>
              <a:srgbClr val="FFFFFF"/>
            </a:solidFill>
            <a:ln w="2671"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122CA3D9-F381-F18E-C09C-80D35E6DA6E1}"/>
                </a:ext>
              </a:extLst>
            </p:cNvPr>
            <p:cNvSpPr/>
            <p:nvPr/>
          </p:nvSpPr>
          <p:spPr>
            <a:xfrm>
              <a:off x="506385" y="8394369"/>
              <a:ext cx="76284" cy="38995"/>
            </a:xfrm>
            <a:custGeom>
              <a:avLst/>
              <a:gdLst>
                <a:gd name="connsiteX0" fmla="*/ 76285 w 76284"/>
                <a:gd name="connsiteY0" fmla="*/ 11054 h 38995"/>
                <a:gd name="connsiteX1" fmla="*/ 71215 w 76284"/>
                <a:gd name="connsiteY1" fmla="*/ 916 h 38995"/>
                <a:gd name="connsiteX2" fmla="*/ 62084 w 76284"/>
                <a:gd name="connsiteY2" fmla="*/ 0 h 38995"/>
                <a:gd name="connsiteX3" fmla="*/ 0 w 76284"/>
                <a:gd name="connsiteY3" fmla="*/ 36003 h 38995"/>
                <a:gd name="connsiteX4" fmla="*/ 19636 w 76284"/>
                <a:gd name="connsiteY4" fmla="*/ 38996 h 38995"/>
                <a:gd name="connsiteX5" fmla="*/ 76285 w 76284"/>
                <a:gd name="connsiteY5" fmla="*/ 11054 h 3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84" h="38995">
                  <a:moveTo>
                    <a:pt x="76285" y="11054"/>
                  </a:moveTo>
                  <a:cubicBezTo>
                    <a:pt x="74239" y="7939"/>
                    <a:pt x="72589" y="4489"/>
                    <a:pt x="71215" y="916"/>
                  </a:cubicBezTo>
                  <a:cubicBezTo>
                    <a:pt x="68223" y="519"/>
                    <a:pt x="65230" y="0"/>
                    <a:pt x="62084" y="0"/>
                  </a:cubicBezTo>
                  <a:cubicBezTo>
                    <a:pt x="35485" y="0"/>
                    <a:pt x="12521" y="14566"/>
                    <a:pt x="0" y="36003"/>
                  </a:cubicBezTo>
                  <a:cubicBezTo>
                    <a:pt x="6260" y="37775"/>
                    <a:pt x="12765" y="38996"/>
                    <a:pt x="19636" y="38996"/>
                  </a:cubicBezTo>
                  <a:cubicBezTo>
                    <a:pt x="42784" y="38965"/>
                    <a:pt x="63092" y="27942"/>
                    <a:pt x="76285" y="11054"/>
                  </a:cubicBezTo>
                  <a:close/>
                </a:path>
              </a:pathLst>
            </a:custGeom>
            <a:solidFill>
              <a:srgbClr val="FFFFFF"/>
            </a:solidFill>
            <a:ln w="2671"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A3FEF17A-D645-FD65-937A-5EFBBFCC4647}"/>
                </a:ext>
              </a:extLst>
            </p:cNvPr>
            <p:cNvSpPr/>
            <p:nvPr/>
          </p:nvSpPr>
          <p:spPr>
            <a:xfrm>
              <a:off x="623652" y="8405423"/>
              <a:ext cx="127314" cy="133205"/>
            </a:xfrm>
            <a:custGeom>
              <a:avLst/>
              <a:gdLst>
                <a:gd name="connsiteX0" fmla="*/ 41013 w 127314"/>
                <a:gd name="connsiteY0" fmla="*/ 0 h 133205"/>
                <a:gd name="connsiteX1" fmla="*/ 4947 w 127314"/>
                <a:gd name="connsiteY1" fmla="*/ 21315 h 133205"/>
                <a:gd name="connsiteX2" fmla="*/ 16979 w 127314"/>
                <a:gd name="connsiteY2" fmla="*/ 61075 h 133205"/>
                <a:gd name="connsiteX3" fmla="*/ 0 w 127314"/>
                <a:gd name="connsiteY3" fmla="*/ 107065 h 133205"/>
                <a:gd name="connsiteX4" fmla="*/ 55183 w 127314"/>
                <a:gd name="connsiteY4" fmla="*/ 133205 h 133205"/>
                <a:gd name="connsiteX5" fmla="*/ 127314 w 127314"/>
                <a:gd name="connsiteY5" fmla="*/ 61075 h 133205"/>
                <a:gd name="connsiteX6" fmla="*/ 117206 w 127314"/>
                <a:gd name="connsiteY6" fmla="*/ 24918 h 133205"/>
                <a:gd name="connsiteX7" fmla="*/ 97570 w 127314"/>
                <a:gd name="connsiteY7" fmla="*/ 27972 h 133205"/>
                <a:gd name="connsiteX8" fmla="*/ 41013 w 127314"/>
                <a:gd name="connsiteY8" fmla="*/ 0 h 13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14" h="133205">
                  <a:moveTo>
                    <a:pt x="41013" y="0"/>
                  </a:moveTo>
                  <a:cubicBezTo>
                    <a:pt x="33012" y="11849"/>
                    <a:pt x="19911" y="19788"/>
                    <a:pt x="4947" y="21315"/>
                  </a:cubicBezTo>
                  <a:cubicBezTo>
                    <a:pt x="12490" y="32706"/>
                    <a:pt x="16979" y="46356"/>
                    <a:pt x="16979" y="61075"/>
                  </a:cubicBezTo>
                  <a:cubicBezTo>
                    <a:pt x="16979" y="78634"/>
                    <a:pt x="10444" y="94513"/>
                    <a:pt x="0" y="107065"/>
                  </a:cubicBezTo>
                  <a:cubicBezTo>
                    <a:pt x="13193" y="122944"/>
                    <a:pt x="32951" y="133205"/>
                    <a:pt x="55183" y="133205"/>
                  </a:cubicBezTo>
                  <a:cubicBezTo>
                    <a:pt x="95035" y="133205"/>
                    <a:pt x="127314" y="100896"/>
                    <a:pt x="127314" y="61075"/>
                  </a:cubicBezTo>
                  <a:cubicBezTo>
                    <a:pt x="127314" y="47821"/>
                    <a:pt x="123497" y="35606"/>
                    <a:pt x="117206" y="24918"/>
                  </a:cubicBezTo>
                  <a:cubicBezTo>
                    <a:pt x="110946" y="26690"/>
                    <a:pt x="104441" y="27972"/>
                    <a:pt x="97570" y="27972"/>
                  </a:cubicBezTo>
                  <a:cubicBezTo>
                    <a:pt x="74544" y="27911"/>
                    <a:pt x="54175" y="16887"/>
                    <a:pt x="41013" y="0"/>
                  </a:cubicBezTo>
                  <a:close/>
                </a:path>
              </a:pathLst>
            </a:custGeom>
            <a:solidFill>
              <a:srgbClr val="FFFFFF"/>
            </a:solidFill>
            <a:ln w="2671"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F903420F-AD0E-25BD-C1D6-008EA2F9621B}"/>
                </a:ext>
              </a:extLst>
            </p:cNvPr>
            <p:cNvSpPr/>
            <p:nvPr/>
          </p:nvSpPr>
          <p:spPr>
            <a:xfrm>
              <a:off x="664635" y="8394338"/>
              <a:ext cx="76223" cy="38995"/>
            </a:xfrm>
            <a:custGeom>
              <a:avLst/>
              <a:gdLst>
                <a:gd name="connsiteX0" fmla="*/ 14200 w 76223"/>
                <a:gd name="connsiteY0" fmla="*/ 0 h 38995"/>
                <a:gd name="connsiteX1" fmla="*/ 5069 w 76223"/>
                <a:gd name="connsiteY1" fmla="*/ 916 h 38995"/>
                <a:gd name="connsiteX2" fmla="*/ 0 w 76223"/>
                <a:gd name="connsiteY2" fmla="*/ 11054 h 38995"/>
                <a:gd name="connsiteX3" fmla="*/ 56587 w 76223"/>
                <a:gd name="connsiteY3" fmla="*/ 38996 h 38995"/>
                <a:gd name="connsiteX4" fmla="*/ 76224 w 76223"/>
                <a:gd name="connsiteY4" fmla="*/ 35942 h 38995"/>
                <a:gd name="connsiteX5" fmla="*/ 14200 w 76223"/>
                <a:gd name="connsiteY5" fmla="*/ 0 h 3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23" h="38995">
                  <a:moveTo>
                    <a:pt x="14200" y="0"/>
                  </a:moveTo>
                  <a:cubicBezTo>
                    <a:pt x="11055" y="0"/>
                    <a:pt x="8093" y="519"/>
                    <a:pt x="5069" y="916"/>
                  </a:cubicBezTo>
                  <a:cubicBezTo>
                    <a:pt x="3726" y="4519"/>
                    <a:pt x="2107" y="7939"/>
                    <a:pt x="0" y="11054"/>
                  </a:cubicBezTo>
                  <a:cubicBezTo>
                    <a:pt x="13162" y="27942"/>
                    <a:pt x="33531" y="38996"/>
                    <a:pt x="56587" y="38996"/>
                  </a:cubicBezTo>
                  <a:cubicBezTo>
                    <a:pt x="63428" y="38996"/>
                    <a:pt x="69963" y="37744"/>
                    <a:pt x="76224" y="35942"/>
                  </a:cubicBezTo>
                  <a:cubicBezTo>
                    <a:pt x="63764" y="14566"/>
                    <a:pt x="40860" y="0"/>
                    <a:pt x="14200" y="0"/>
                  </a:cubicBezTo>
                  <a:close/>
                </a:path>
              </a:pathLst>
            </a:custGeom>
            <a:solidFill>
              <a:srgbClr val="FFFFFF"/>
            </a:solidFill>
            <a:ln w="2671"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E981EAC0-025C-0BB7-0304-85A91F3882F0}"/>
                </a:ext>
              </a:extLst>
            </p:cNvPr>
            <p:cNvSpPr/>
            <p:nvPr/>
          </p:nvSpPr>
          <p:spPr>
            <a:xfrm>
              <a:off x="606703" y="8426707"/>
              <a:ext cx="33928" cy="85749"/>
            </a:xfrm>
            <a:custGeom>
              <a:avLst/>
              <a:gdLst>
                <a:gd name="connsiteX0" fmla="*/ 21896 w 33928"/>
                <a:gd name="connsiteY0" fmla="*/ 0 h 85749"/>
                <a:gd name="connsiteX1" fmla="*/ 16949 w 33928"/>
                <a:gd name="connsiteY1" fmla="*/ 459 h 85749"/>
                <a:gd name="connsiteX2" fmla="*/ 12032 w 33928"/>
                <a:gd name="connsiteY2" fmla="*/ 0 h 85749"/>
                <a:gd name="connsiteX3" fmla="*/ 0 w 33928"/>
                <a:gd name="connsiteY3" fmla="*/ 39760 h 85749"/>
                <a:gd name="connsiteX4" fmla="*/ 16949 w 33928"/>
                <a:gd name="connsiteY4" fmla="*/ 85750 h 85749"/>
                <a:gd name="connsiteX5" fmla="*/ 33928 w 33928"/>
                <a:gd name="connsiteY5" fmla="*/ 39760 h 85749"/>
                <a:gd name="connsiteX6" fmla="*/ 21896 w 33928"/>
                <a:gd name="connsiteY6" fmla="*/ 0 h 8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28" h="85749">
                  <a:moveTo>
                    <a:pt x="21896" y="0"/>
                  </a:moveTo>
                  <a:cubicBezTo>
                    <a:pt x="20247" y="122"/>
                    <a:pt x="18689" y="459"/>
                    <a:pt x="16949" y="459"/>
                  </a:cubicBezTo>
                  <a:cubicBezTo>
                    <a:pt x="15300" y="459"/>
                    <a:pt x="13651" y="122"/>
                    <a:pt x="12032" y="0"/>
                  </a:cubicBezTo>
                  <a:cubicBezTo>
                    <a:pt x="4428" y="11390"/>
                    <a:pt x="0" y="25041"/>
                    <a:pt x="0" y="39760"/>
                  </a:cubicBezTo>
                  <a:cubicBezTo>
                    <a:pt x="0" y="57319"/>
                    <a:pt x="6474" y="73198"/>
                    <a:pt x="16949" y="85750"/>
                  </a:cubicBezTo>
                  <a:cubicBezTo>
                    <a:pt x="27393" y="73198"/>
                    <a:pt x="33928" y="57319"/>
                    <a:pt x="33928" y="39760"/>
                  </a:cubicBezTo>
                  <a:cubicBezTo>
                    <a:pt x="33928" y="25041"/>
                    <a:pt x="29469" y="11390"/>
                    <a:pt x="21896" y="0"/>
                  </a:cubicBezTo>
                  <a:close/>
                </a:path>
              </a:pathLst>
            </a:custGeom>
            <a:solidFill>
              <a:srgbClr val="FFFFFF"/>
            </a:solidFill>
            <a:ln w="2671"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4F66F923-888C-60AA-FC91-DC023BDE293F}"/>
                </a:ext>
              </a:extLst>
            </p:cNvPr>
            <p:cNvSpPr/>
            <p:nvPr/>
          </p:nvSpPr>
          <p:spPr>
            <a:xfrm>
              <a:off x="588167" y="8356197"/>
              <a:ext cx="71062" cy="64311"/>
            </a:xfrm>
            <a:custGeom>
              <a:avLst/>
              <a:gdLst>
                <a:gd name="connsiteX0" fmla="*/ 9558 w 71062"/>
                <a:gd name="connsiteY0" fmla="*/ 0 h 64311"/>
                <a:gd name="connsiteX1" fmla="*/ 10047 w 71062"/>
                <a:gd name="connsiteY1" fmla="*/ 5008 h 64311"/>
                <a:gd name="connsiteX2" fmla="*/ 0 w 71062"/>
                <a:gd name="connsiteY2" fmla="*/ 41195 h 64311"/>
                <a:gd name="connsiteX3" fmla="*/ 35516 w 71062"/>
                <a:gd name="connsiteY3" fmla="*/ 64311 h 64311"/>
                <a:gd name="connsiteX4" fmla="*/ 71063 w 71062"/>
                <a:gd name="connsiteY4" fmla="*/ 41195 h 64311"/>
                <a:gd name="connsiteX5" fmla="*/ 61046 w 71062"/>
                <a:gd name="connsiteY5" fmla="*/ 5008 h 64311"/>
                <a:gd name="connsiteX6" fmla="*/ 61535 w 71062"/>
                <a:gd name="connsiteY6" fmla="*/ 0 h 64311"/>
                <a:gd name="connsiteX7" fmla="*/ 35547 w 71062"/>
                <a:gd name="connsiteY7" fmla="*/ 5008 h 64311"/>
                <a:gd name="connsiteX8" fmla="*/ 9558 w 71062"/>
                <a:gd name="connsiteY8" fmla="*/ 0 h 6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62" h="64311">
                  <a:moveTo>
                    <a:pt x="9558" y="0"/>
                  </a:moveTo>
                  <a:cubicBezTo>
                    <a:pt x="9681" y="1679"/>
                    <a:pt x="10047" y="3298"/>
                    <a:pt x="10047" y="5008"/>
                  </a:cubicBezTo>
                  <a:cubicBezTo>
                    <a:pt x="10047" y="18261"/>
                    <a:pt x="6230" y="30538"/>
                    <a:pt x="0" y="41195"/>
                  </a:cubicBezTo>
                  <a:cubicBezTo>
                    <a:pt x="14139" y="45195"/>
                    <a:pt x="26355" y="53349"/>
                    <a:pt x="35516" y="64311"/>
                  </a:cubicBezTo>
                  <a:cubicBezTo>
                    <a:pt x="44708" y="53349"/>
                    <a:pt x="56923" y="45226"/>
                    <a:pt x="71063" y="41195"/>
                  </a:cubicBezTo>
                  <a:cubicBezTo>
                    <a:pt x="64833" y="30538"/>
                    <a:pt x="61046" y="18261"/>
                    <a:pt x="61046" y="5008"/>
                  </a:cubicBezTo>
                  <a:cubicBezTo>
                    <a:pt x="61046" y="3298"/>
                    <a:pt x="61443" y="1679"/>
                    <a:pt x="61535" y="0"/>
                  </a:cubicBezTo>
                  <a:cubicBezTo>
                    <a:pt x="53442" y="3114"/>
                    <a:pt x="44739" y="5008"/>
                    <a:pt x="35547" y="5008"/>
                  </a:cubicBezTo>
                  <a:cubicBezTo>
                    <a:pt x="26355" y="5008"/>
                    <a:pt x="17621" y="3114"/>
                    <a:pt x="9558" y="0"/>
                  </a:cubicBezTo>
                  <a:close/>
                </a:path>
              </a:pathLst>
            </a:custGeom>
            <a:solidFill>
              <a:srgbClr val="F28AB8"/>
            </a:solidFill>
            <a:ln w="2671"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96F5AEAE-F4F4-296A-FC03-34CC90B224D4}"/>
                </a:ext>
              </a:extLst>
            </p:cNvPr>
            <p:cNvSpPr/>
            <p:nvPr/>
          </p:nvSpPr>
          <p:spPr>
            <a:xfrm>
              <a:off x="594152" y="8328346"/>
              <a:ext cx="59061" cy="32858"/>
            </a:xfrm>
            <a:custGeom>
              <a:avLst/>
              <a:gdLst>
                <a:gd name="connsiteX0" fmla="*/ 29500 w 59061"/>
                <a:gd name="connsiteY0" fmla="*/ 32858 h 32858"/>
                <a:gd name="connsiteX1" fmla="*/ 55488 w 59061"/>
                <a:gd name="connsiteY1" fmla="*/ 27851 h 32858"/>
                <a:gd name="connsiteX2" fmla="*/ 59061 w 59061"/>
                <a:gd name="connsiteY2" fmla="*/ 9986 h 32858"/>
                <a:gd name="connsiteX3" fmla="*/ 29500 w 59061"/>
                <a:gd name="connsiteY3" fmla="*/ 0 h 32858"/>
                <a:gd name="connsiteX4" fmla="*/ 0 w 59061"/>
                <a:gd name="connsiteY4" fmla="*/ 9986 h 32858"/>
                <a:gd name="connsiteX5" fmla="*/ 3573 w 59061"/>
                <a:gd name="connsiteY5" fmla="*/ 27851 h 32858"/>
                <a:gd name="connsiteX6" fmla="*/ 29500 w 59061"/>
                <a:gd name="connsiteY6" fmla="*/ 32858 h 3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61" h="32858">
                  <a:moveTo>
                    <a:pt x="29500" y="32858"/>
                  </a:moveTo>
                  <a:cubicBezTo>
                    <a:pt x="38692" y="32858"/>
                    <a:pt x="47395" y="30995"/>
                    <a:pt x="55488" y="27851"/>
                  </a:cubicBezTo>
                  <a:cubicBezTo>
                    <a:pt x="55916" y="21621"/>
                    <a:pt x="57107" y="15696"/>
                    <a:pt x="59061" y="9986"/>
                  </a:cubicBezTo>
                  <a:cubicBezTo>
                    <a:pt x="50785" y="3787"/>
                    <a:pt x="40616" y="0"/>
                    <a:pt x="29500" y="0"/>
                  </a:cubicBezTo>
                  <a:cubicBezTo>
                    <a:pt x="18384" y="0"/>
                    <a:pt x="8245" y="3787"/>
                    <a:pt x="0" y="9986"/>
                  </a:cubicBezTo>
                  <a:cubicBezTo>
                    <a:pt x="1954" y="15665"/>
                    <a:pt x="3084" y="21621"/>
                    <a:pt x="3573" y="27851"/>
                  </a:cubicBezTo>
                  <a:cubicBezTo>
                    <a:pt x="11635" y="30965"/>
                    <a:pt x="20369" y="32858"/>
                    <a:pt x="29500" y="32858"/>
                  </a:cubicBezTo>
                  <a:close/>
                </a:path>
              </a:pathLst>
            </a:custGeom>
            <a:solidFill>
              <a:srgbClr val="F28AB8"/>
            </a:solidFill>
            <a:ln w="2671"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EC87A89C-9D54-D5C1-1DA8-FFC258B91FCB}"/>
                </a:ext>
              </a:extLst>
            </p:cNvPr>
            <p:cNvSpPr/>
            <p:nvPr/>
          </p:nvSpPr>
          <p:spPr>
            <a:xfrm>
              <a:off x="649152" y="8349081"/>
              <a:ext cx="23911" cy="48310"/>
            </a:xfrm>
            <a:custGeom>
              <a:avLst/>
              <a:gdLst>
                <a:gd name="connsiteX0" fmla="*/ 0 w 23911"/>
                <a:gd name="connsiteY0" fmla="*/ 12123 h 48310"/>
                <a:gd name="connsiteX1" fmla="*/ 10017 w 23911"/>
                <a:gd name="connsiteY1" fmla="*/ 48311 h 48310"/>
                <a:gd name="connsiteX2" fmla="*/ 20552 w 23911"/>
                <a:gd name="connsiteY2" fmla="*/ 46203 h 48310"/>
                <a:gd name="connsiteX3" fmla="*/ 23911 w 23911"/>
                <a:gd name="connsiteY3" fmla="*/ 28705 h 48310"/>
                <a:gd name="connsiteX4" fmla="*/ 14536 w 23911"/>
                <a:gd name="connsiteY4" fmla="*/ 0 h 48310"/>
                <a:gd name="connsiteX5" fmla="*/ 489 w 23911"/>
                <a:gd name="connsiteY5" fmla="*/ 7145 h 48310"/>
                <a:gd name="connsiteX6" fmla="*/ 0 w 23911"/>
                <a:gd name="connsiteY6" fmla="*/ 12123 h 4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11" h="48310">
                  <a:moveTo>
                    <a:pt x="0" y="12123"/>
                  </a:moveTo>
                  <a:cubicBezTo>
                    <a:pt x="0" y="25377"/>
                    <a:pt x="3787" y="37653"/>
                    <a:pt x="10017" y="48311"/>
                  </a:cubicBezTo>
                  <a:cubicBezTo>
                    <a:pt x="13498" y="47364"/>
                    <a:pt x="16979" y="46631"/>
                    <a:pt x="20552" y="46203"/>
                  </a:cubicBezTo>
                  <a:cubicBezTo>
                    <a:pt x="22659" y="40767"/>
                    <a:pt x="23911" y="34874"/>
                    <a:pt x="23911" y="28705"/>
                  </a:cubicBezTo>
                  <a:cubicBezTo>
                    <a:pt x="23911" y="17986"/>
                    <a:pt x="20400" y="8092"/>
                    <a:pt x="14536" y="0"/>
                  </a:cubicBezTo>
                  <a:cubicBezTo>
                    <a:pt x="10261" y="2901"/>
                    <a:pt x="5436" y="5252"/>
                    <a:pt x="489" y="7145"/>
                  </a:cubicBezTo>
                  <a:cubicBezTo>
                    <a:pt x="397" y="8794"/>
                    <a:pt x="0" y="10413"/>
                    <a:pt x="0" y="12123"/>
                  </a:cubicBezTo>
                  <a:close/>
                </a:path>
              </a:pathLst>
            </a:custGeom>
            <a:solidFill>
              <a:srgbClr val="F28AB8"/>
            </a:solidFill>
            <a:ln w="2671"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3DFA3CE6-12BC-082F-756F-3D21E47C3F17}"/>
                </a:ext>
              </a:extLst>
            </p:cNvPr>
            <p:cNvSpPr/>
            <p:nvPr/>
          </p:nvSpPr>
          <p:spPr>
            <a:xfrm>
              <a:off x="649640" y="8338332"/>
              <a:ext cx="14047" cy="17864"/>
            </a:xfrm>
            <a:custGeom>
              <a:avLst/>
              <a:gdLst>
                <a:gd name="connsiteX0" fmla="*/ 3573 w 14047"/>
                <a:gd name="connsiteY0" fmla="*/ 0 h 17864"/>
                <a:gd name="connsiteX1" fmla="*/ 0 w 14047"/>
                <a:gd name="connsiteY1" fmla="*/ 17865 h 17864"/>
                <a:gd name="connsiteX2" fmla="*/ 14048 w 14047"/>
                <a:gd name="connsiteY2" fmla="*/ 10719 h 17864"/>
                <a:gd name="connsiteX3" fmla="*/ 3573 w 14047"/>
                <a:gd name="connsiteY3" fmla="*/ 0 h 17864"/>
              </a:gdLst>
              <a:ahLst/>
              <a:cxnLst>
                <a:cxn ang="0">
                  <a:pos x="connsiteX0" y="connsiteY0"/>
                </a:cxn>
                <a:cxn ang="0">
                  <a:pos x="connsiteX1" y="connsiteY1"/>
                </a:cxn>
                <a:cxn ang="0">
                  <a:pos x="connsiteX2" y="connsiteY2"/>
                </a:cxn>
                <a:cxn ang="0">
                  <a:pos x="connsiteX3" y="connsiteY3"/>
                </a:cxn>
              </a:cxnLst>
              <a:rect l="l" t="t" r="r" b="b"/>
              <a:pathLst>
                <a:path w="14047" h="17864">
                  <a:moveTo>
                    <a:pt x="3573" y="0"/>
                  </a:moveTo>
                  <a:cubicBezTo>
                    <a:pt x="1619" y="5680"/>
                    <a:pt x="428" y="11635"/>
                    <a:pt x="0" y="17865"/>
                  </a:cubicBezTo>
                  <a:cubicBezTo>
                    <a:pt x="4947" y="15940"/>
                    <a:pt x="9742" y="13620"/>
                    <a:pt x="14048" y="10719"/>
                  </a:cubicBezTo>
                  <a:cubicBezTo>
                    <a:pt x="11147" y="6626"/>
                    <a:pt x="7574" y="3054"/>
                    <a:pt x="3573" y="0"/>
                  </a:cubicBezTo>
                  <a:close/>
                </a:path>
              </a:pathLst>
            </a:custGeom>
            <a:solidFill>
              <a:srgbClr val="F28AB8"/>
            </a:solidFill>
            <a:ln w="2671"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4B9F69EC-5E9D-3196-F6CF-878479FB0B34}"/>
                </a:ext>
              </a:extLst>
            </p:cNvPr>
            <p:cNvSpPr/>
            <p:nvPr/>
          </p:nvSpPr>
          <p:spPr>
            <a:xfrm>
              <a:off x="574272" y="8349051"/>
              <a:ext cx="23941" cy="48310"/>
            </a:xfrm>
            <a:custGeom>
              <a:avLst/>
              <a:gdLst>
                <a:gd name="connsiteX0" fmla="*/ 23942 w 23941"/>
                <a:gd name="connsiteY0" fmla="*/ 12154 h 48310"/>
                <a:gd name="connsiteX1" fmla="*/ 23453 w 23941"/>
                <a:gd name="connsiteY1" fmla="*/ 7146 h 48310"/>
                <a:gd name="connsiteX2" fmla="*/ 9314 w 23941"/>
                <a:gd name="connsiteY2" fmla="*/ 0 h 48310"/>
                <a:gd name="connsiteX3" fmla="*/ 0 w 23941"/>
                <a:gd name="connsiteY3" fmla="*/ 28705 h 48310"/>
                <a:gd name="connsiteX4" fmla="*/ 3359 w 23941"/>
                <a:gd name="connsiteY4" fmla="*/ 46203 h 48310"/>
                <a:gd name="connsiteX5" fmla="*/ 13895 w 23941"/>
                <a:gd name="connsiteY5" fmla="*/ 48311 h 48310"/>
                <a:gd name="connsiteX6" fmla="*/ 23942 w 23941"/>
                <a:gd name="connsiteY6" fmla="*/ 12154 h 4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41" h="48310">
                  <a:moveTo>
                    <a:pt x="23942" y="12154"/>
                  </a:moveTo>
                  <a:cubicBezTo>
                    <a:pt x="23942" y="10444"/>
                    <a:pt x="23576" y="8825"/>
                    <a:pt x="23453" y="7146"/>
                  </a:cubicBezTo>
                  <a:cubicBezTo>
                    <a:pt x="18476" y="5222"/>
                    <a:pt x="13681" y="2901"/>
                    <a:pt x="9314" y="0"/>
                  </a:cubicBezTo>
                  <a:cubicBezTo>
                    <a:pt x="3542" y="8092"/>
                    <a:pt x="0" y="18017"/>
                    <a:pt x="0" y="28705"/>
                  </a:cubicBezTo>
                  <a:cubicBezTo>
                    <a:pt x="0" y="34904"/>
                    <a:pt x="1252" y="40767"/>
                    <a:pt x="3359" y="46203"/>
                  </a:cubicBezTo>
                  <a:cubicBezTo>
                    <a:pt x="6963" y="46661"/>
                    <a:pt x="10475" y="47364"/>
                    <a:pt x="13895" y="48311"/>
                  </a:cubicBezTo>
                  <a:cubicBezTo>
                    <a:pt x="20125" y="37684"/>
                    <a:pt x="23942" y="25407"/>
                    <a:pt x="23942" y="12154"/>
                  </a:cubicBezTo>
                  <a:close/>
                </a:path>
              </a:pathLst>
            </a:custGeom>
            <a:solidFill>
              <a:srgbClr val="F28AB8"/>
            </a:solidFill>
            <a:ln w="2671"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D758D1E3-4D47-DC12-17BF-2662013C8C25}"/>
                </a:ext>
              </a:extLst>
            </p:cNvPr>
            <p:cNvSpPr/>
            <p:nvPr/>
          </p:nvSpPr>
          <p:spPr>
            <a:xfrm>
              <a:off x="583586" y="8338332"/>
              <a:ext cx="14139" cy="17834"/>
            </a:xfrm>
            <a:custGeom>
              <a:avLst/>
              <a:gdLst>
                <a:gd name="connsiteX0" fmla="*/ 10566 w 14139"/>
                <a:gd name="connsiteY0" fmla="*/ 0 h 17834"/>
                <a:gd name="connsiteX1" fmla="*/ 0 w 14139"/>
                <a:gd name="connsiteY1" fmla="*/ 10688 h 17834"/>
                <a:gd name="connsiteX2" fmla="*/ 14139 w 14139"/>
                <a:gd name="connsiteY2" fmla="*/ 17834 h 17834"/>
                <a:gd name="connsiteX3" fmla="*/ 10566 w 14139"/>
                <a:gd name="connsiteY3" fmla="*/ 0 h 17834"/>
              </a:gdLst>
              <a:ahLst/>
              <a:cxnLst>
                <a:cxn ang="0">
                  <a:pos x="connsiteX0" y="connsiteY0"/>
                </a:cxn>
                <a:cxn ang="0">
                  <a:pos x="connsiteX1" y="connsiteY1"/>
                </a:cxn>
                <a:cxn ang="0">
                  <a:pos x="connsiteX2" y="connsiteY2"/>
                </a:cxn>
                <a:cxn ang="0">
                  <a:pos x="connsiteX3" y="connsiteY3"/>
                </a:cxn>
              </a:cxnLst>
              <a:rect l="l" t="t" r="r" b="b"/>
              <a:pathLst>
                <a:path w="14139" h="17834">
                  <a:moveTo>
                    <a:pt x="10566" y="0"/>
                  </a:moveTo>
                  <a:cubicBezTo>
                    <a:pt x="6566" y="3023"/>
                    <a:pt x="2962" y="6596"/>
                    <a:pt x="0" y="10688"/>
                  </a:cubicBezTo>
                  <a:cubicBezTo>
                    <a:pt x="4367" y="13589"/>
                    <a:pt x="9131" y="15940"/>
                    <a:pt x="14139" y="17834"/>
                  </a:cubicBezTo>
                  <a:cubicBezTo>
                    <a:pt x="13651" y="11635"/>
                    <a:pt x="12521" y="5710"/>
                    <a:pt x="10566" y="0"/>
                  </a:cubicBezTo>
                  <a:close/>
                </a:path>
              </a:pathLst>
            </a:custGeom>
            <a:solidFill>
              <a:srgbClr val="F28AB8"/>
            </a:solidFill>
            <a:ln w="2671"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1476577F-434E-D6FF-D495-B925585BF57F}"/>
                </a:ext>
              </a:extLst>
            </p:cNvPr>
            <p:cNvSpPr/>
            <p:nvPr/>
          </p:nvSpPr>
          <p:spPr>
            <a:xfrm>
              <a:off x="582670" y="8397392"/>
              <a:ext cx="40982" cy="29346"/>
            </a:xfrm>
            <a:custGeom>
              <a:avLst/>
              <a:gdLst>
                <a:gd name="connsiteX0" fmla="*/ 5497 w 40982"/>
                <a:gd name="connsiteY0" fmla="*/ 0 h 29346"/>
                <a:gd name="connsiteX1" fmla="*/ 0 w 40982"/>
                <a:gd name="connsiteY1" fmla="*/ 8031 h 29346"/>
                <a:gd name="connsiteX2" fmla="*/ 36066 w 40982"/>
                <a:gd name="connsiteY2" fmla="*/ 29346 h 29346"/>
                <a:gd name="connsiteX3" fmla="*/ 40982 w 40982"/>
                <a:gd name="connsiteY3" fmla="*/ 23116 h 29346"/>
                <a:gd name="connsiteX4" fmla="*/ 5497 w 40982"/>
                <a:gd name="connsiteY4" fmla="*/ 0 h 29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82" h="29346">
                  <a:moveTo>
                    <a:pt x="5497" y="0"/>
                  </a:moveTo>
                  <a:cubicBezTo>
                    <a:pt x="3878" y="2840"/>
                    <a:pt x="2077" y="5435"/>
                    <a:pt x="0" y="8031"/>
                  </a:cubicBezTo>
                  <a:cubicBezTo>
                    <a:pt x="8032" y="19880"/>
                    <a:pt x="21102" y="27819"/>
                    <a:pt x="36066" y="29346"/>
                  </a:cubicBezTo>
                  <a:cubicBezTo>
                    <a:pt x="37501" y="27117"/>
                    <a:pt x="39333" y="25163"/>
                    <a:pt x="40982" y="23116"/>
                  </a:cubicBezTo>
                  <a:cubicBezTo>
                    <a:pt x="31851" y="12154"/>
                    <a:pt x="19606" y="4000"/>
                    <a:pt x="5497" y="0"/>
                  </a:cubicBezTo>
                  <a:close/>
                </a:path>
              </a:pathLst>
            </a:custGeom>
            <a:solidFill>
              <a:srgbClr val="F28AB8"/>
            </a:solidFill>
            <a:ln w="2671"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4DC0A4CB-4E49-5CAF-3FB2-24FB04D42172}"/>
                </a:ext>
              </a:extLst>
            </p:cNvPr>
            <p:cNvSpPr/>
            <p:nvPr/>
          </p:nvSpPr>
          <p:spPr>
            <a:xfrm>
              <a:off x="577601" y="8395254"/>
              <a:ext cx="10566" cy="10138"/>
            </a:xfrm>
            <a:custGeom>
              <a:avLst/>
              <a:gdLst>
                <a:gd name="connsiteX0" fmla="*/ 0 w 10566"/>
                <a:gd name="connsiteY0" fmla="*/ 0 h 10138"/>
                <a:gd name="connsiteX1" fmla="*/ 5069 w 10566"/>
                <a:gd name="connsiteY1" fmla="*/ 10139 h 10138"/>
                <a:gd name="connsiteX2" fmla="*/ 10566 w 10566"/>
                <a:gd name="connsiteY2" fmla="*/ 2108 h 10138"/>
                <a:gd name="connsiteX3" fmla="*/ 0 w 10566"/>
                <a:gd name="connsiteY3" fmla="*/ 0 h 10138"/>
              </a:gdLst>
              <a:ahLst/>
              <a:cxnLst>
                <a:cxn ang="0">
                  <a:pos x="connsiteX0" y="connsiteY0"/>
                </a:cxn>
                <a:cxn ang="0">
                  <a:pos x="connsiteX1" y="connsiteY1"/>
                </a:cxn>
                <a:cxn ang="0">
                  <a:pos x="connsiteX2" y="connsiteY2"/>
                </a:cxn>
                <a:cxn ang="0">
                  <a:pos x="connsiteX3" y="connsiteY3"/>
                </a:cxn>
              </a:cxnLst>
              <a:rect l="l" t="t" r="r" b="b"/>
              <a:pathLst>
                <a:path w="10566" h="10138">
                  <a:moveTo>
                    <a:pt x="0" y="0"/>
                  </a:moveTo>
                  <a:cubicBezTo>
                    <a:pt x="1374" y="3604"/>
                    <a:pt x="3023" y="7024"/>
                    <a:pt x="5069" y="10139"/>
                  </a:cubicBezTo>
                  <a:cubicBezTo>
                    <a:pt x="7115" y="7543"/>
                    <a:pt x="8917" y="4947"/>
                    <a:pt x="10566" y="2108"/>
                  </a:cubicBezTo>
                  <a:cubicBezTo>
                    <a:pt x="7115" y="1161"/>
                    <a:pt x="3604" y="459"/>
                    <a:pt x="0" y="0"/>
                  </a:cubicBezTo>
                  <a:close/>
                </a:path>
              </a:pathLst>
            </a:custGeom>
            <a:solidFill>
              <a:srgbClr val="F28AB8"/>
            </a:solidFill>
            <a:ln w="2671"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469E39AF-C972-C1C0-7DA4-95F99AF51200}"/>
                </a:ext>
              </a:extLst>
            </p:cNvPr>
            <p:cNvSpPr/>
            <p:nvPr/>
          </p:nvSpPr>
          <p:spPr>
            <a:xfrm>
              <a:off x="623652" y="8397392"/>
              <a:ext cx="41012" cy="29346"/>
            </a:xfrm>
            <a:custGeom>
              <a:avLst/>
              <a:gdLst>
                <a:gd name="connsiteX0" fmla="*/ 0 w 41012"/>
                <a:gd name="connsiteY0" fmla="*/ 23116 h 29346"/>
                <a:gd name="connsiteX1" fmla="*/ 4947 w 41012"/>
                <a:gd name="connsiteY1" fmla="*/ 29346 h 29346"/>
                <a:gd name="connsiteX2" fmla="*/ 41013 w 41012"/>
                <a:gd name="connsiteY2" fmla="*/ 8031 h 29346"/>
                <a:gd name="connsiteX3" fmla="*/ 35516 w 41012"/>
                <a:gd name="connsiteY3" fmla="*/ 0 h 29346"/>
                <a:gd name="connsiteX4" fmla="*/ 0 w 41012"/>
                <a:gd name="connsiteY4" fmla="*/ 23116 h 29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2" h="29346">
                  <a:moveTo>
                    <a:pt x="0" y="23116"/>
                  </a:moveTo>
                  <a:cubicBezTo>
                    <a:pt x="1741" y="25163"/>
                    <a:pt x="3481" y="27086"/>
                    <a:pt x="4947" y="29346"/>
                  </a:cubicBezTo>
                  <a:cubicBezTo>
                    <a:pt x="19911" y="27819"/>
                    <a:pt x="32981" y="19880"/>
                    <a:pt x="41013" y="8031"/>
                  </a:cubicBezTo>
                  <a:cubicBezTo>
                    <a:pt x="38997" y="5435"/>
                    <a:pt x="37226" y="2840"/>
                    <a:pt x="35516" y="0"/>
                  </a:cubicBezTo>
                  <a:cubicBezTo>
                    <a:pt x="21438" y="4000"/>
                    <a:pt x="9223" y="12154"/>
                    <a:pt x="0" y="23116"/>
                  </a:cubicBezTo>
                  <a:close/>
                </a:path>
              </a:pathLst>
            </a:custGeom>
            <a:solidFill>
              <a:srgbClr val="F28AB8"/>
            </a:solidFill>
            <a:ln w="2671"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C391D48F-C5B0-74A9-50CF-D0EB5CE99216}"/>
                </a:ext>
              </a:extLst>
            </p:cNvPr>
            <p:cNvSpPr/>
            <p:nvPr/>
          </p:nvSpPr>
          <p:spPr>
            <a:xfrm>
              <a:off x="659199" y="8395284"/>
              <a:ext cx="10535" cy="10138"/>
            </a:xfrm>
            <a:custGeom>
              <a:avLst/>
              <a:gdLst>
                <a:gd name="connsiteX0" fmla="*/ 5466 w 10535"/>
                <a:gd name="connsiteY0" fmla="*/ 10139 h 10138"/>
                <a:gd name="connsiteX1" fmla="*/ 10536 w 10535"/>
                <a:gd name="connsiteY1" fmla="*/ 0 h 10138"/>
                <a:gd name="connsiteX2" fmla="*/ 0 w 10535"/>
                <a:gd name="connsiteY2" fmla="*/ 2108 h 10138"/>
                <a:gd name="connsiteX3" fmla="*/ 5466 w 10535"/>
                <a:gd name="connsiteY3" fmla="*/ 10139 h 10138"/>
              </a:gdLst>
              <a:ahLst/>
              <a:cxnLst>
                <a:cxn ang="0">
                  <a:pos x="connsiteX0" y="connsiteY0"/>
                </a:cxn>
                <a:cxn ang="0">
                  <a:pos x="connsiteX1" y="connsiteY1"/>
                </a:cxn>
                <a:cxn ang="0">
                  <a:pos x="connsiteX2" y="connsiteY2"/>
                </a:cxn>
                <a:cxn ang="0">
                  <a:pos x="connsiteX3" y="connsiteY3"/>
                </a:cxn>
              </a:cxnLst>
              <a:rect l="l" t="t" r="r" b="b"/>
              <a:pathLst>
                <a:path w="10535" h="10138">
                  <a:moveTo>
                    <a:pt x="5466" y="10139"/>
                  </a:moveTo>
                  <a:cubicBezTo>
                    <a:pt x="7573" y="7024"/>
                    <a:pt x="9192" y="3573"/>
                    <a:pt x="10536" y="0"/>
                  </a:cubicBezTo>
                  <a:cubicBezTo>
                    <a:pt x="6932" y="459"/>
                    <a:pt x="3451" y="1191"/>
                    <a:pt x="0" y="2108"/>
                  </a:cubicBezTo>
                  <a:cubicBezTo>
                    <a:pt x="1680" y="4947"/>
                    <a:pt x="3451" y="7543"/>
                    <a:pt x="5466" y="10139"/>
                  </a:cubicBezTo>
                  <a:close/>
                </a:path>
              </a:pathLst>
            </a:custGeom>
            <a:solidFill>
              <a:srgbClr val="F28AB8"/>
            </a:solidFill>
            <a:ln w="2671"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5596AF88-B386-DCC9-5079-42137276CB31}"/>
                </a:ext>
              </a:extLst>
            </p:cNvPr>
            <p:cNvSpPr/>
            <p:nvPr/>
          </p:nvSpPr>
          <p:spPr>
            <a:xfrm>
              <a:off x="618736" y="8420478"/>
              <a:ext cx="9863" cy="6688"/>
            </a:xfrm>
            <a:custGeom>
              <a:avLst/>
              <a:gdLst>
                <a:gd name="connsiteX0" fmla="*/ 0 w 9863"/>
                <a:gd name="connsiteY0" fmla="*/ 6230 h 6688"/>
                <a:gd name="connsiteX1" fmla="*/ 4917 w 9863"/>
                <a:gd name="connsiteY1" fmla="*/ 6688 h 6688"/>
                <a:gd name="connsiteX2" fmla="*/ 9864 w 9863"/>
                <a:gd name="connsiteY2" fmla="*/ 6230 h 6688"/>
                <a:gd name="connsiteX3" fmla="*/ 4917 w 9863"/>
                <a:gd name="connsiteY3" fmla="*/ 0 h 6688"/>
                <a:gd name="connsiteX4" fmla="*/ 0 w 9863"/>
                <a:gd name="connsiteY4" fmla="*/ 6230 h 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3" h="6688">
                  <a:moveTo>
                    <a:pt x="0" y="6230"/>
                  </a:moveTo>
                  <a:cubicBezTo>
                    <a:pt x="1619" y="6352"/>
                    <a:pt x="3268" y="6688"/>
                    <a:pt x="4917" y="6688"/>
                  </a:cubicBezTo>
                  <a:cubicBezTo>
                    <a:pt x="6657" y="6688"/>
                    <a:pt x="8215" y="6352"/>
                    <a:pt x="9864" y="6230"/>
                  </a:cubicBezTo>
                  <a:cubicBezTo>
                    <a:pt x="8398" y="4001"/>
                    <a:pt x="6657" y="2047"/>
                    <a:pt x="4917" y="0"/>
                  </a:cubicBezTo>
                  <a:cubicBezTo>
                    <a:pt x="3268" y="2077"/>
                    <a:pt x="1405" y="4001"/>
                    <a:pt x="0" y="6230"/>
                  </a:cubicBezTo>
                  <a:close/>
                </a:path>
              </a:pathLst>
            </a:custGeom>
            <a:solidFill>
              <a:srgbClr val="F28AB8"/>
            </a:solidFill>
            <a:ln w="2671"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F748E5AE-F6DC-9BBA-CE27-1D830D5A9729}"/>
                </a:ext>
              </a:extLst>
            </p:cNvPr>
            <p:cNvSpPr/>
            <p:nvPr/>
          </p:nvSpPr>
          <p:spPr>
            <a:xfrm>
              <a:off x="1254665" y="7771097"/>
              <a:ext cx="144293" cy="121386"/>
            </a:xfrm>
            <a:custGeom>
              <a:avLst/>
              <a:gdLst>
                <a:gd name="connsiteX0" fmla="*/ 42631 w 144293"/>
                <a:gd name="connsiteY0" fmla="*/ 121387 h 121386"/>
                <a:gd name="connsiteX1" fmla="*/ 72162 w 144293"/>
                <a:gd name="connsiteY1" fmla="*/ 111370 h 121386"/>
                <a:gd name="connsiteX2" fmla="*/ 101723 w 144293"/>
                <a:gd name="connsiteY2" fmla="*/ 121387 h 121386"/>
                <a:gd name="connsiteX3" fmla="*/ 143805 w 144293"/>
                <a:gd name="connsiteY3" fmla="*/ 77138 h 121386"/>
                <a:gd name="connsiteX4" fmla="*/ 144293 w 144293"/>
                <a:gd name="connsiteY4" fmla="*/ 72099 h 121386"/>
                <a:gd name="connsiteX5" fmla="*/ 72162 w 144293"/>
                <a:gd name="connsiteY5" fmla="*/ 0 h 121386"/>
                <a:gd name="connsiteX6" fmla="*/ 0 w 144293"/>
                <a:gd name="connsiteY6" fmla="*/ 72099 h 121386"/>
                <a:gd name="connsiteX7" fmla="*/ 550 w 144293"/>
                <a:gd name="connsiteY7" fmla="*/ 77138 h 121386"/>
                <a:gd name="connsiteX8" fmla="*/ 42631 w 144293"/>
                <a:gd name="connsiteY8" fmla="*/ 121387 h 12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93" h="121386">
                  <a:moveTo>
                    <a:pt x="42631" y="121387"/>
                  </a:moveTo>
                  <a:cubicBezTo>
                    <a:pt x="50907" y="115157"/>
                    <a:pt x="61077" y="111370"/>
                    <a:pt x="72162" y="111370"/>
                  </a:cubicBezTo>
                  <a:cubicBezTo>
                    <a:pt x="83308" y="111370"/>
                    <a:pt x="93447" y="115157"/>
                    <a:pt x="101723" y="121387"/>
                  </a:cubicBezTo>
                  <a:cubicBezTo>
                    <a:pt x="108533" y="101080"/>
                    <a:pt x="123924" y="84833"/>
                    <a:pt x="143805" y="77138"/>
                  </a:cubicBezTo>
                  <a:cubicBezTo>
                    <a:pt x="143927" y="75458"/>
                    <a:pt x="144293" y="73840"/>
                    <a:pt x="144293" y="72099"/>
                  </a:cubicBezTo>
                  <a:cubicBezTo>
                    <a:pt x="144293" y="32278"/>
                    <a:pt x="111984" y="0"/>
                    <a:pt x="72162" y="0"/>
                  </a:cubicBezTo>
                  <a:cubicBezTo>
                    <a:pt x="32309" y="0"/>
                    <a:pt x="0" y="32278"/>
                    <a:pt x="0" y="72099"/>
                  </a:cubicBezTo>
                  <a:cubicBezTo>
                    <a:pt x="0" y="73840"/>
                    <a:pt x="397" y="75458"/>
                    <a:pt x="550" y="77138"/>
                  </a:cubicBezTo>
                  <a:cubicBezTo>
                    <a:pt x="20430" y="84833"/>
                    <a:pt x="35821" y="101080"/>
                    <a:pt x="42631" y="121387"/>
                  </a:cubicBezTo>
                  <a:close/>
                </a:path>
              </a:pathLst>
            </a:custGeom>
            <a:solidFill>
              <a:srgbClr val="FFFFFF"/>
            </a:solidFill>
            <a:ln w="2671"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794455A6-467E-5FDC-E22A-591260A79ACB}"/>
                </a:ext>
              </a:extLst>
            </p:cNvPr>
            <p:cNvSpPr/>
            <p:nvPr/>
          </p:nvSpPr>
          <p:spPr>
            <a:xfrm>
              <a:off x="1366923" y="7843196"/>
              <a:ext cx="129665" cy="141266"/>
            </a:xfrm>
            <a:custGeom>
              <a:avLst/>
              <a:gdLst>
                <a:gd name="connsiteX0" fmla="*/ 57504 w 129665"/>
                <a:gd name="connsiteY0" fmla="*/ 0 h 141266"/>
                <a:gd name="connsiteX1" fmla="*/ 31546 w 129665"/>
                <a:gd name="connsiteY1" fmla="*/ 5039 h 141266"/>
                <a:gd name="connsiteX2" fmla="*/ 0 w 129665"/>
                <a:gd name="connsiteY2" fmla="*/ 60007 h 141266"/>
                <a:gd name="connsiteX3" fmla="*/ 9284 w 129665"/>
                <a:gd name="connsiteY3" fmla="*/ 88712 h 141266"/>
                <a:gd name="connsiteX4" fmla="*/ 5986 w 129665"/>
                <a:gd name="connsiteY4" fmla="*/ 106179 h 141266"/>
                <a:gd name="connsiteX5" fmla="*/ 15116 w 129665"/>
                <a:gd name="connsiteY5" fmla="*/ 105294 h 141266"/>
                <a:gd name="connsiteX6" fmla="*/ 77170 w 129665"/>
                <a:gd name="connsiteY6" fmla="*/ 141267 h 141266"/>
                <a:gd name="connsiteX7" fmla="*/ 129666 w 129665"/>
                <a:gd name="connsiteY7" fmla="*/ 72161 h 141266"/>
                <a:gd name="connsiteX8" fmla="*/ 57504 w 129665"/>
                <a:gd name="connsiteY8" fmla="*/ 0 h 14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65" h="141266">
                  <a:moveTo>
                    <a:pt x="57504" y="0"/>
                  </a:moveTo>
                  <a:cubicBezTo>
                    <a:pt x="48342" y="0"/>
                    <a:pt x="39639" y="1863"/>
                    <a:pt x="31546" y="5039"/>
                  </a:cubicBezTo>
                  <a:cubicBezTo>
                    <a:pt x="29928" y="27942"/>
                    <a:pt x="17957" y="47945"/>
                    <a:pt x="0" y="60007"/>
                  </a:cubicBezTo>
                  <a:cubicBezTo>
                    <a:pt x="5772" y="68099"/>
                    <a:pt x="9284" y="77993"/>
                    <a:pt x="9284" y="88712"/>
                  </a:cubicBezTo>
                  <a:cubicBezTo>
                    <a:pt x="9284" y="94880"/>
                    <a:pt x="8093" y="100744"/>
                    <a:pt x="5986" y="106179"/>
                  </a:cubicBezTo>
                  <a:cubicBezTo>
                    <a:pt x="8978" y="105813"/>
                    <a:pt x="11971" y="105294"/>
                    <a:pt x="15116" y="105294"/>
                  </a:cubicBezTo>
                  <a:cubicBezTo>
                    <a:pt x="41746" y="105294"/>
                    <a:pt x="64680" y="119830"/>
                    <a:pt x="77170" y="141267"/>
                  </a:cubicBezTo>
                  <a:cubicBezTo>
                    <a:pt x="107434" y="132656"/>
                    <a:pt x="129666" y="105141"/>
                    <a:pt x="129666" y="72161"/>
                  </a:cubicBezTo>
                  <a:cubicBezTo>
                    <a:pt x="129635" y="32340"/>
                    <a:pt x="97387" y="0"/>
                    <a:pt x="57504" y="0"/>
                  </a:cubicBezTo>
                  <a:close/>
                </a:path>
              </a:pathLst>
            </a:custGeom>
            <a:solidFill>
              <a:srgbClr val="FFFFFF"/>
            </a:solidFill>
            <a:ln w="2671"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DC4BC275-8B76-ABAB-87AE-F4968565054A}"/>
                </a:ext>
              </a:extLst>
            </p:cNvPr>
            <p:cNvSpPr/>
            <p:nvPr/>
          </p:nvSpPr>
          <p:spPr>
            <a:xfrm>
              <a:off x="1356388" y="7848205"/>
              <a:ext cx="42081" cy="54967"/>
            </a:xfrm>
            <a:custGeom>
              <a:avLst/>
              <a:gdLst>
                <a:gd name="connsiteX0" fmla="*/ 0 w 42081"/>
                <a:gd name="connsiteY0" fmla="*/ 44279 h 54967"/>
                <a:gd name="connsiteX1" fmla="*/ 10536 w 42081"/>
                <a:gd name="connsiteY1" fmla="*/ 54968 h 54967"/>
                <a:gd name="connsiteX2" fmla="*/ 42082 w 42081"/>
                <a:gd name="connsiteY2" fmla="*/ 0 h 54967"/>
                <a:gd name="connsiteX3" fmla="*/ 0 w 42081"/>
                <a:gd name="connsiteY3" fmla="*/ 44279 h 54967"/>
              </a:gdLst>
              <a:ahLst/>
              <a:cxnLst>
                <a:cxn ang="0">
                  <a:pos x="connsiteX0" y="connsiteY0"/>
                </a:cxn>
                <a:cxn ang="0">
                  <a:pos x="connsiteX1" y="connsiteY1"/>
                </a:cxn>
                <a:cxn ang="0">
                  <a:pos x="connsiteX2" y="connsiteY2"/>
                </a:cxn>
                <a:cxn ang="0">
                  <a:pos x="connsiteX3" y="connsiteY3"/>
                </a:cxn>
              </a:cxnLst>
              <a:rect l="l" t="t" r="r" b="b"/>
              <a:pathLst>
                <a:path w="42081" h="54967">
                  <a:moveTo>
                    <a:pt x="0" y="44279"/>
                  </a:moveTo>
                  <a:cubicBezTo>
                    <a:pt x="4031" y="47303"/>
                    <a:pt x="7574" y="50875"/>
                    <a:pt x="10536" y="54968"/>
                  </a:cubicBezTo>
                  <a:cubicBezTo>
                    <a:pt x="28523" y="42905"/>
                    <a:pt x="40494" y="22934"/>
                    <a:pt x="42082" y="0"/>
                  </a:cubicBezTo>
                  <a:cubicBezTo>
                    <a:pt x="22201" y="7726"/>
                    <a:pt x="6810" y="23972"/>
                    <a:pt x="0" y="44279"/>
                  </a:cubicBezTo>
                  <a:close/>
                </a:path>
              </a:pathLst>
            </a:custGeom>
            <a:solidFill>
              <a:srgbClr val="FFFFFF"/>
            </a:solidFill>
            <a:ln w="2671"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1947F7A9-257A-860D-D225-52A97E3EC477}"/>
                </a:ext>
              </a:extLst>
            </p:cNvPr>
            <p:cNvSpPr/>
            <p:nvPr/>
          </p:nvSpPr>
          <p:spPr>
            <a:xfrm>
              <a:off x="1157095" y="7843196"/>
              <a:ext cx="129696" cy="141236"/>
            </a:xfrm>
            <a:custGeom>
              <a:avLst/>
              <a:gdLst>
                <a:gd name="connsiteX0" fmla="*/ 114580 w 129696"/>
                <a:gd name="connsiteY0" fmla="*/ 105294 h 141236"/>
                <a:gd name="connsiteX1" fmla="*/ 123711 w 129696"/>
                <a:gd name="connsiteY1" fmla="*/ 106179 h 141236"/>
                <a:gd name="connsiteX2" fmla="*/ 120351 w 129696"/>
                <a:gd name="connsiteY2" fmla="*/ 88712 h 141236"/>
                <a:gd name="connsiteX3" fmla="*/ 129696 w 129696"/>
                <a:gd name="connsiteY3" fmla="*/ 60007 h 141236"/>
                <a:gd name="connsiteX4" fmla="*/ 98120 w 129696"/>
                <a:gd name="connsiteY4" fmla="*/ 5039 h 141236"/>
                <a:gd name="connsiteX5" fmla="*/ 72162 w 129696"/>
                <a:gd name="connsiteY5" fmla="*/ 0 h 141236"/>
                <a:gd name="connsiteX6" fmla="*/ 0 w 129696"/>
                <a:gd name="connsiteY6" fmla="*/ 72130 h 141236"/>
                <a:gd name="connsiteX7" fmla="*/ 52556 w 129696"/>
                <a:gd name="connsiteY7" fmla="*/ 141236 h 141236"/>
                <a:gd name="connsiteX8" fmla="*/ 114580 w 129696"/>
                <a:gd name="connsiteY8" fmla="*/ 105294 h 14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96" h="141236">
                  <a:moveTo>
                    <a:pt x="114580" y="105294"/>
                  </a:moveTo>
                  <a:cubicBezTo>
                    <a:pt x="117664" y="105294"/>
                    <a:pt x="120687" y="105813"/>
                    <a:pt x="123711" y="106179"/>
                  </a:cubicBezTo>
                  <a:cubicBezTo>
                    <a:pt x="121664" y="100744"/>
                    <a:pt x="120351" y="94880"/>
                    <a:pt x="120351" y="88712"/>
                  </a:cubicBezTo>
                  <a:cubicBezTo>
                    <a:pt x="120351" y="77962"/>
                    <a:pt x="123863" y="68099"/>
                    <a:pt x="129696" y="60007"/>
                  </a:cubicBezTo>
                  <a:cubicBezTo>
                    <a:pt x="111679" y="47945"/>
                    <a:pt x="99738" y="27973"/>
                    <a:pt x="98120" y="5039"/>
                  </a:cubicBezTo>
                  <a:cubicBezTo>
                    <a:pt x="90027" y="1863"/>
                    <a:pt x="81323" y="0"/>
                    <a:pt x="72162" y="0"/>
                  </a:cubicBezTo>
                  <a:cubicBezTo>
                    <a:pt x="32279" y="0"/>
                    <a:pt x="0" y="32340"/>
                    <a:pt x="0" y="72130"/>
                  </a:cubicBezTo>
                  <a:cubicBezTo>
                    <a:pt x="0" y="105141"/>
                    <a:pt x="22293" y="132625"/>
                    <a:pt x="52556" y="141236"/>
                  </a:cubicBezTo>
                  <a:cubicBezTo>
                    <a:pt x="64955" y="119830"/>
                    <a:pt x="87950" y="105294"/>
                    <a:pt x="114580" y="105294"/>
                  </a:cubicBezTo>
                  <a:close/>
                </a:path>
              </a:pathLst>
            </a:custGeom>
            <a:solidFill>
              <a:srgbClr val="FFFFFF"/>
            </a:solidFill>
            <a:ln w="2671"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6EF16A18-1068-13C2-81CD-F12D11A2ACD7}"/>
                </a:ext>
              </a:extLst>
            </p:cNvPr>
            <p:cNvSpPr/>
            <p:nvPr/>
          </p:nvSpPr>
          <p:spPr>
            <a:xfrm>
              <a:off x="1255214" y="7848266"/>
              <a:ext cx="42081" cy="54936"/>
            </a:xfrm>
            <a:custGeom>
              <a:avLst/>
              <a:gdLst>
                <a:gd name="connsiteX0" fmla="*/ 31577 w 42081"/>
                <a:gd name="connsiteY0" fmla="*/ 54937 h 54936"/>
                <a:gd name="connsiteX1" fmla="*/ 42082 w 42081"/>
                <a:gd name="connsiteY1" fmla="*/ 44249 h 54936"/>
                <a:gd name="connsiteX2" fmla="*/ 0 w 42081"/>
                <a:gd name="connsiteY2" fmla="*/ 0 h 54936"/>
                <a:gd name="connsiteX3" fmla="*/ 31577 w 42081"/>
                <a:gd name="connsiteY3" fmla="*/ 54937 h 54936"/>
              </a:gdLst>
              <a:ahLst/>
              <a:cxnLst>
                <a:cxn ang="0">
                  <a:pos x="connsiteX0" y="connsiteY0"/>
                </a:cxn>
                <a:cxn ang="0">
                  <a:pos x="connsiteX1" y="connsiteY1"/>
                </a:cxn>
                <a:cxn ang="0">
                  <a:pos x="connsiteX2" y="connsiteY2"/>
                </a:cxn>
                <a:cxn ang="0">
                  <a:pos x="connsiteX3" y="connsiteY3"/>
                </a:cxn>
              </a:cxnLst>
              <a:rect l="l" t="t" r="r" b="b"/>
              <a:pathLst>
                <a:path w="42081" h="54936">
                  <a:moveTo>
                    <a:pt x="31577" y="54937"/>
                  </a:moveTo>
                  <a:cubicBezTo>
                    <a:pt x="34508" y="50845"/>
                    <a:pt x="38081" y="47241"/>
                    <a:pt x="42082" y="44249"/>
                  </a:cubicBezTo>
                  <a:cubicBezTo>
                    <a:pt x="35272" y="23941"/>
                    <a:pt x="19880" y="7696"/>
                    <a:pt x="0" y="0"/>
                  </a:cubicBezTo>
                  <a:cubicBezTo>
                    <a:pt x="1619" y="22873"/>
                    <a:pt x="13559" y="42875"/>
                    <a:pt x="31577" y="54937"/>
                  </a:cubicBezTo>
                  <a:close/>
                </a:path>
              </a:pathLst>
            </a:custGeom>
            <a:solidFill>
              <a:srgbClr val="FFFFFF"/>
            </a:solidFill>
            <a:ln w="2671"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7689F53C-5EFA-CD6B-371F-ED10384ED1D0}"/>
                </a:ext>
              </a:extLst>
            </p:cNvPr>
            <p:cNvSpPr/>
            <p:nvPr/>
          </p:nvSpPr>
          <p:spPr>
            <a:xfrm>
              <a:off x="1199482" y="7959514"/>
              <a:ext cx="127314" cy="133235"/>
            </a:xfrm>
            <a:custGeom>
              <a:avLst/>
              <a:gdLst>
                <a:gd name="connsiteX0" fmla="*/ 122397 w 127314"/>
                <a:gd name="connsiteY0" fmla="*/ 21315 h 133235"/>
                <a:gd name="connsiteX1" fmla="*/ 86393 w 127314"/>
                <a:gd name="connsiteY1" fmla="*/ 0 h 133235"/>
                <a:gd name="connsiteX2" fmla="*/ 29775 w 127314"/>
                <a:gd name="connsiteY2" fmla="*/ 27972 h 133235"/>
                <a:gd name="connsiteX3" fmla="*/ 10139 w 127314"/>
                <a:gd name="connsiteY3" fmla="*/ 24918 h 133235"/>
                <a:gd name="connsiteX4" fmla="*/ 0 w 127314"/>
                <a:gd name="connsiteY4" fmla="*/ 61044 h 133235"/>
                <a:gd name="connsiteX5" fmla="*/ 72162 w 127314"/>
                <a:gd name="connsiteY5" fmla="*/ 133236 h 133235"/>
                <a:gd name="connsiteX6" fmla="*/ 127314 w 127314"/>
                <a:gd name="connsiteY6" fmla="*/ 107034 h 133235"/>
                <a:gd name="connsiteX7" fmla="*/ 110304 w 127314"/>
                <a:gd name="connsiteY7" fmla="*/ 61044 h 133235"/>
                <a:gd name="connsiteX8" fmla="*/ 122397 w 127314"/>
                <a:gd name="connsiteY8" fmla="*/ 21315 h 13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14" h="133235">
                  <a:moveTo>
                    <a:pt x="122397" y="21315"/>
                  </a:moveTo>
                  <a:cubicBezTo>
                    <a:pt x="107434" y="19788"/>
                    <a:pt x="94394" y="11849"/>
                    <a:pt x="86393" y="0"/>
                  </a:cubicBezTo>
                  <a:cubicBezTo>
                    <a:pt x="73200" y="16887"/>
                    <a:pt x="52862" y="27972"/>
                    <a:pt x="29775" y="27972"/>
                  </a:cubicBezTo>
                  <a:cubicBezTo>
                    <a:pt x="22873" y="27972"/>
                    <a:pt x="16399" y="26659"/>
                    <a:pt x="10139" y="24918"/>
                  </a:cubicBezTo>
                  <a:cubicBezTo>
                    <a:pt x="3848" y="35546"/>
                    <a:pt x="0" y="47821"/>
                    <a:pt x="0" y="61044"/>
                  </a:cubicBezTo>
                  <a:cubicBezTo>
                    <a:pt x="0" y="100896"/>
                    <a:pt x="32340" y="133236"/>
                    <a:pt x="72162" y="133236"/>
                  </a:cubicBezTo>
                  <a:cubicBezTo>
                    <a:pt x="94455" y="133236"/>
                    <a:pt x="114122" y="122914"/>
                    <a:pt x="127314" y="107034"/>
                  </a:cubicBezTo>
                  <a:cubicBezTo>
                    <a:pt x="116901" y="94544"/>
                    <a:pt x="110304" y="78634"/>
                    <a:pt x="110304" y="61044"/>
                  </a:cubicBezTo>
                  <a:cubicBezTo>
                    <a:pt x="110365" y="46356"/>
                    <a:pt x="114855" y="32706"/>
                    <a:pt x="122397" y="21315"/>
                  </a:cubicBezTo>
                  <a:close/>
                </a:path>
              </a:pathLst>
            </a:custGeom>
            <a:solidFill>
              <a:srgbClr val="FFFFFF"/>
            </a:solidFill>
            <a:ln w="2671"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96DEDCAE-44BA-C6FE-5DBA-AA37B9779076}"/>
                </a:ext>
              </a:extLst>
            </p:cNvPr>
            <p:cNvSpPr/>
            <p:nvPr/>
          </p:nvSpPr>
          <p:spPr>
            <a:xfrm>
              <a:off x="1209621" y="7948521"/>
              <a:ext cx="76254" cy="39026"/>
            </a:xfrm>
            <a:custGeom>
              <a:avLst/>
              <a:gdLst>
                <a:gd name="connsiteX0" fmla="*/ 76254 w 76254"/>
                <a:gd name="connsiteY0" fmla="*/ 11024 h 39026"/>
                <a:gd name="connsiteX1" fmla="*/ 71185 w 76254"/>
                <a:gd name="connsiteY1" fmla="*/ 885 h 39026"/>
                <a:gd name="connsiteX2" fmla="*/ 62054 w 76254"/>
                <a:gd name="connsiteY2" fmla="*/ 0 h 39026"/>
                <a:gd name="connsiteX3" fmla="*/ 0 w 76254"/>
                <a:gd name="connsiteY3" fmla="*/ 35973 h 39026"/>
                <a:gd name="connsiteX4" fmla="*/ 19636 w 76254"/>
                <a:gd name="connsiteY4" fmla="*/ 39026 h 39026"/>
                <a:gd name="connsiteX5" fmla="*/ 76254 w 76254"/>
                <a:gd name="connsiteY5" fmla="*/ 11024 h 3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54" h="39026">
                  <a:moveTo>
                    <a:pt x="76254" y="11024"/>
                  </a:moveTo>
                  <a:cubicBezTo>
                    <a:pt x="74147" y="7909"/>
                    <a:pt x="72528" y="4458"/>
                    <a:pt x="71185" y="885"/>
                  </a:cubicBezTo>
                  <a:cubicBezTo>
                    <a:pt x="68161" y="519"/>
                    <a:pt x="65138" y="0"/>
                    <a:pt x="62054" y="0"/>
                  </a:cubicBezTo>
                  <a:cubicBezTo>
                    <a:pt x="35424" y="0"/>
                    <a:pt x="12460" y="14535"/>
                    <a:pt x="0" y="35973"/>
                  </a:cubicBezTo>
                  <a:cubicBezTo>
                    <a:pt x="6260" y="37713"/>
                    <a:pt x="12734" y="39026"/>
                    <a:pt x="19636" y="39026"/>
                  </a:cubicBezTo>
                  <a:cubicBezTo>
                    <a:pt x="42723" y="38965"/>
                    <a:pt x="63031" y="27911"/>
                    <a:pt x="76254" y="11024"/>
                  </a:cubicBezTo>
                  <a:close/>
                </a:path>
              </a:pathLst>
            </a:custGeom>
            <a:solidFill>
              <a:srgbClr val="FFFFFF"/>
            </a:solidFill>
            <a:ln w="2671"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E7C6A0E5-6EC6-4F19-6A99-E4D58DB58A2F}"/>
                </a:ext>
              </a:extLst>
            </p:cNvPr>
            <p:cNvSpPr/>
            <p:nvPr/>
          </p:nvSpPr>
          <p:spPr>
            <a:xfrm>
              <a:off x="1326827" y="7959544"/>
              <a:ext cx="127283" cy="133266"/>
            </a:xfrm>
            <a:custGeom>
              <a:avLst/>
              <a:gdLst>
                <a:gd name="connsiteX0" fmla="*/ 41013 w 127283"/>
                <a:gd name="connsiteY0" fmla="*/ 0 h 133266"/>
                <a:gd name="connsiteX1" fmla="*/ 4947 w 127283"/>
                <a:gd name="connsiteY1" fmla="*/ 21315 h 133266"/>
                <a:gd name="connsiteX2" fmla="*/ 16979 w 127283"/>
                <a:gd name="connsiteY2" fmla="*/ 61075 h 133266"/>
                <a:gd name="connsiteX3" fmla="*/ 0 w 127283"/>
                <a:gd name="connsiteY3" fmla="*/ 107065 h 133266"/>
                <a:gd name="connsiteX4" fmla="*/ 55183 w 127283"/>
                <a:gd name="connsiteY4" fmla="*/ 133266 h 133266"/>
                <a:gd name="connsiteX5" fmla="*/ 127284 w 127283"/>
                <a:gd name="connsiteY5" fmla="*/ 61075 h 133266"/>
                <a:gd name="connsiteX6" fmla="*/ 117236 w 127283"/>
                <a:gd name="connsiteY6" fmla="*/ 24949 h 133266"/>
                <a:gd name="connsiteX7" fmla="*/ 97600 w 127283"/>
                <a:gd name="connsiteY7" fmla="*/ 28003 h 133266"/>
                <a:gd name="connsiteX8" fmla="*/ 41013 w 127283"/>
                <a:gd name="connsiteY8" fmla="*/ 0 h 13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283" h="133266">
                  <a:moveTo>
                    <a:pt x="41013" y="0"/>
                  </a:moveTo>
                  <a:cubicBezTo>
                    <a:pt x="32981" y="11849"/>
                    <a:pt x="19911" y="19788"/>
                    <a:pt x="4947" y="21315"/>
                  </a:cubicBezTo>
                  <a:cubicBezTo>
                    <a:pt x="12490" y="32706"/>
                    <a:pt x="16979" y="46356"/>
                    <a:pt x="16979" y="61075"/>
                  </a:cubicBezTo>
                  <a:cubicBezTo>
                    <a:pt x="16979" y="78665"/>
                    <a:pt x="10444" y="94544"/>
                    <a:pt x="0" y="107065"/>
                  </a:cubicBezTo>
                  <a:cubicBezTo>
                    <a:pt x="13254" y="122944"/>
                    <a:pt x="32951" y="133266"/>
                    <a:pt x="55183" y="133266"/>
                  </a:cubicBezTo>
                  <a:cubicBezTo>
                    <a:pt x="95005" y="133266"/>
                    <a:pt x="127284" y="100927"/>
                    <a:pt x="127284" y="61075"/>
                  </a:cubicBezTo>
                  <a:cubicBezTo>
                    <a:pt x="127284" y="47821"/>
                    <a:pt x="123497" y="35576"/>
                    <a:pt x="117236" y="24949"/>
                  </a:cubicBezTo>
                  <a:cubicBezTo>
                    <a:pt x="111007" y="26690"/>
                    <a:pt x="104502" y="28003"/>
                    <a:pt x="97600" y="28003"/>
                  </a:cubicBezTo>
                  <a:cubicBezTo>
                    <a:pt x="74483" y="27942"/>
                    <a:pt x="54175" y="16887"/>
                    <a:pt x="41013" y="0"/>
                  </a:cubicBezTo>
                  <a:close/>
                </a:path>
              </a:pathLst>
            </a:custGeom>
            <a:solidFill>
              <a:srgbClr val="FFFFFF"/>
            </a:solidFill>
            <a:ln w="2671"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9F72A5CE-B818-FA60-5750-86839FD3406E}"/>
                </a:ext>
              </a:extLst>
            </p:cNvPr>
            <p:cNvSpPr/>
            <p:nvPr/>
          </p:nvSpPr>
          <p:spPr>
            <a:xfrm>
              <a:off x="1367840" y="7948490"/>
              <a:ext cx="76223" cy="38995"/>
            </a:xfrm>
            <a:custGeom>
              <a:avLst/>
              <a:gdLst>
                <a:gd name="connsiteX0" fmla="*/ 14200 w 76223"/>
                <a:gd name="connsiteY0" fmla="*/ 0 h 38995"/>
                <a:gd name="connsiteX1" fmla="*/ 5069 w 76223"/>
                <a:gd name="connsiteY1" fmla="*/ 885 h 38995"/>
                <a:gd name="connsiteX2" fmla="*/ 0 w 76223"/>
                <a:gd name="connsiteY2" fmla="*/ 11024 h 38995"/>
                <a:gd name="connsiteX3" fmla="*/ 56587 w 76223"/>
                <a:gd name="connsiteY3" fmla="*/ 38996 h 38995"/>
                <a:gd name="connsiteX4" fmla="*/ 76224 w 76223"/>
                <a:gd name="connsiteY4" fmla="*/ 35942 h 38995"/>
                <a:gd name="connsiteX5" fmla="*/ 14200 w 76223"/>
                <a:gd name="connsiteY5" fmla="*/ 0 h 3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23" h="38995">
                  <a:moveTo>
                    <a:pt x="14200" y="0"/>
                  </a:moveTo>
                  <a:cubicBezTo>
                    <a:pt x="11055" y="0"/>
                    <a:pt x="8093" y="519"/>
                    <a:pt x="5069" y="885"/>
                  </a:cubicBezTo>
                  <a:cubicBezTo>
                    <a:pt x="3695" y="4458"/>
                    <a:pt x="2046" y="7909"/>
                    <a:pt x="0" y="11024"/>
                  </a:cubicBezTo>
                  <a:cubicBezTo>
                    <a:pt x="13162" y="27911"/>
                    <a:pt x="33470" y="38996"/>
                    <a:pt x="56587" y="38996"/>
                  </a:cubicBezTo>
                  <a:cubicBezTo>
                    <a:pt x="63520" y="38996"/>
                    <a:pt x="69994" y="37683"/>
                    <a:pt x="76224" y="35942"/>
                  </a:cubicBezTo>
                  <a:cubicBezTo>
                    <a:pt x="63733" y="14536"/>
                    <a:pt x="40799" y="0"/>
                    <a:pt x="14200" y="0"/>
                  </a:cubicBezTo>
                  <a:close/>
                </a:path>
              </a:pathLst>
            </a:custGeom>
            <a:solidFill>
              <a:srgbClr val="FFFFFF"/>
            </a:solidFill>
            <a:ln w="2671"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94A55E5F-DFF2-85AE-052C-2EE79BF46626}"/>
                </a:ext>
              </a:extLst>
            </p:cNvPr>
            <p:cNvSpPr/>
            <p:nvPr/>
          </p:nvSpPr>
          <p:spPr>
            <a:xfrm>
              <a:off x="1309847" y="7980829"/>
              <a:ext cx="33989" cy="85749"/>
            </a:xfrm>
            <a:custGeom>
              <a:avLst/>
              <a:gdLst>
                <a:gd name="connsiteX0" fmla="*/ 21926 w 33989"/>
                <a:gd name="connsiteY0" fmla="*/ 0 h 85749"/>
                <a:gd name="connsiteX1" fmla="*/ 16979 w 33989"/>
                <a:gd name="connsiteY1" fmla="*/ 489 h 85749"/>
                <a:gd name="connsiteX2" fmla="*/ 12032 w 33989"/>
                <a:gd name="connsiteY2" fmla="*/ 0 h 85749"/>
                <a:gd name="connsiteX3" fmla="*/ 0 w 33989"/>
                <a:gd name="connsiteY3" fmla="*/ 39760 h 85749"/>
                <a:gd name="connsiteX4" fmla="*/ 17010 w 33989"/>
                <a:gd name="connsiteY4" fmla="*/ 85750 h 85749"/>
                <a:gd name="connsiteX5" fmla="*/ 33989 w 33989"/>
                <a:gd name="connsiteY5" fmla="*/ 39760 h 85749"/>
                <a:gd name="connsiteX6" fmla="*/ 21926 w 33989"/>
                <a:gd name="connsiteY6" fmla="*/ 0 h 8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89" h="85749">
                  <a:moveTo>
                    <a:pt x="21926" y="0"/>
                  </a:moveTo>
                  <a:cubicBezTo>
                    <a:pt x="20277" y="153"/>
                    <a:pt x="18659" y="489"/>
                    <a:pt x="16979" y="489"/>
                  </a:cubicBezTo>
                  <a:cubicBezTo>
                    <a:pt x="15269" y="489"/>
                    <a:pt x="13651" y="153"/>
                    <a:pt x="12032" y="0"/>
                  </a:cubicBezTo>
                  <a:cubicBezTo>
                    <a:pt x="4489" y="11390"/>
                    <a:pt x="0" y="25041"/>
                    <a:pt x="0" y="39760"/>
                  </a:cubicBezTo>
                  <a:cubicBezTo>
                    <a:pt x="0" y="57350"/>
                    <a:pt x="6596" y="73229"/>
                    <a:pt x="17010" y="85750"/>
                  </a:cubicBezTo>
                  <a:cubicBezTo>
                    <a:pt x="27454" y="73259"/>
                    <a:pt x="33989" y="57350"/>
                    <a:pt x="33989" y="39760"/>
                  </a:cubicBezTo>
                  <a:cubicBezTo>
                    <a:pt x="33959" y="25041"/>
                    <a:pt x="29500" y="11390"/>
                    <a:pt x="21926" y="0"/>
                  </a:cubicBezTo>
                  <a:close/>
                </a:path>
              </a:pathLst>
            </a:custGeom>
            <a:solidFill>
              <a:srgbClr val="FFFFFF"/>
            </a:solidFill>
            <a:ln w="2671"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92C05CC5-8007-290A-1F41-2D9B943BE5E0}"/>
                </a:ext>
              </a:extLst>
            </p:cNvPr>
            <p:cNvSpPr/>
            <p:nvPr/>
          </p:nvSpPr>
          <p:spPr>
            <a:xfrm>
              <a:off x="1291341" y="7910349"/>
              <a:ext cx="71032" cy="64250"/>
            </a:xfrm>
            <a:custGeom>
              <a:avLst/>
              <a:gdLst>
                <a:gd name="connsiteX0" fmla="*/ 9528 w 71032"/>
                <a:gd name="connsiteY0" fmla="*/ 0 h 64250"/>
                <a:gd name="connsiteX1" fmla="*/ 10047 w 71032"/>
                <a:gd name="connsiteY1" fmla="*/ 4977 h 64250"/>
                <a:gd name="connsiteX2" fmla="*/ 0 w 71032"/>
                <a:gd name="connsiteY2" fmla="*/ 41165 h 64250"/>
                <a:gd name="connsiteX3" fmla="*/ 35486 w 71032"/>
                <a:gd name="connsiteY3" fmla="*/ 64250 h 64250"/>
                <a:gd name="connsiteX4" fmla="*/ 71032 w 71032"/>
                <a:gd name="connsiteY4" fmla="*/ 41165 h 64250"/>
                <a:gd name="connsiteX5" fmla="*/ 60954 w 71032"/>
                <a:gd name="connsiteY5" fmla="*/ 4977 h 64250"/>
                <a:gd name="connsiteX6" fmla="*/ 61443 w 71032"/>
                <a:gd name="connsiteY6" fmla="*/ 0 h 64250"/>
                <a:gd name="connsiteX7" fmla="*/ 35486 w 71032"/>
                <a:gd name="connsiteY7" fmla="*/ 4977 h 64250"/>
                <a:gd name="connsiteX8" fmla="*/ 9528 w 71032"/>
                <a:gd name="connsiteY8" fmla="*/ 0 h 6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32" h="64250">
                  <a:moveTo>
                    <a:pt x="9528" y="0"/>
                  </a:moveTo>
                  <a:cubicBezTo>
                    <a:pt x="9650" y="1679"/>
                    <a:pt x="10047" y="3298"/>
                    <a:pt x="10047" y="4977"/>
                  </a:cubicBezTo>
                  <a:cubicBezTo>
                    <a:pt x="10047" y="18261"/>
                    <a:pt x="6199" y="30507"/>
                    <a:pt x="0" y="41165"/>
                  </a:cubicBezTo>
                  <a:cubicBezTo>
                    <a:pt x="14109" y="45195"/>
                    <a:pt x="26294" y="53288"/>
                    <a:pt x="35486" y="64250"/>
                  </a:cubicBezTo>
                  <a:cubicBezTo>
                    <a:pt x="44647" y="53288"/>
                    <a:pt x="56893" y="45195"/>
                    <a:pt x="71032" y="41165"/>
                  </a:cubicBezTo>
                  <a:cubicBezTo>
                    <a:pt x="64802" y="30476"/>
                    <a:pt x="60954" y="18231"/>
                    <a:pt x="60954" y="4977"/>
                  </a:cubicBezTo>
                  <a:cubicBezTo>
                    <a:pt x="60954" y="3298"/>
                    <a:pt x="61382" y="1648"/>
                    <a:pt x="61443" y="0"/>
                  </a:cubicBezTo>
                  <a:cubicBezTo>
                    <a:pt x="53381" y="3114"/>
                    <a:pt x="44647" y="4977"/>
                    <a:pt x="35486" y="4977"/>
                  </a:cubicBezTo>
                  <a:cubicBezTo>
                    <a:pt x="26294" y="5008"/>
                    <a:pt x="17621" y="3114"/>
                    <a:pt x="9528" y="0"/>
                  </a:cubicBezTo>
                  <a:close/>
                </a:path>
              </a:pathLst>
            </a:custGeom>
            <a:solidFill>
              <a:srgbClr val="F28AB8"/>
            </a:solidFill>
            <a:ln w="2671"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D2C8C19E-BCF4-5236-E84B-640BC0DC3A0B}"/>
                </a:ext>
              </a:extLst>
            </p:cNvPr>
            <p:cNvSpPr/>
            <p:nvPr/>
          </p:nvSpPr>
          <p:spPr>
            <a:xfrm>
              <a:off x="1297266" y="7882498"/>
              <a:ext cx="59091" cy="32858"/>
            </a:xfrm>
            <a:custGeom>
              <a:avLst/>
              <a:gdLst>
                <a:gd name="connsiteX0" fmla="*/ 29561 w 59091"/>
                <a:gd name="connsiteY0" fmla="*/ 32858 h 32858"/>
                <a:gd name="connsiteX1" fmla="*/ 55519 w 59091"/>
                <a:gd name="connsiteY1" fmla="*/ 27880 h 32858"/>
                <a:gd name="connsiteX2" fmla="*/ 59092 w 59091"/>
                <a:gd name="connsiteY2" fmla="*/ 10016 h 32858"/>
                <a:gd name="connsiteX3" fmla="*/ 29531 w 59091"/>
                <a:gd name="connsiteY3" fmla="*/ 0 h 32858"/>
                <a:gd name="connsiteX4" fmla="*/ 0 w 59091"/>
                <a:gd name="connsiteY4" fmla="*/ 10016 h 32858"/>
                <a:gd name="connsiteX5" fmla="*/ 3573 w 59091"/>
                <a:gd name="connsiteY5" fmla="*/ 27880 h 32858"/>
                <a:gd name="connsiteX6" fmla="*/ 29561 w 59091"/>
                <a:gd name="connsiteY6" fmla="*/ 32858 h 3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91" h="32858">
                  <a:moveTo>
                    <a:pt x="29561" y="32858"/>
                  </a:moveTo>
                  <a:cubicBezTo>
                    <a:pt x="38723" y="32858"/>
                    <a:pt x="47457" y="30965"/>
                    <a:pt x="55519" y="27880"/>
                  </a:cubicBezTo>
                  <a:cubicBezTo>
                    <a:pt x="55977" y="21651"/>
                    <a:pt x="57198" y="15727"/>
                    <a:pt x="59092" y="10016"/>
                  </a:cubicBezTo>
                  <a:cubicBezTo>
                    <a:pt x="50816" y="3787"/>
                    <a:pt x="40677" y="0"/>
                    <a:pt x="29531" y="0"/>
                  </a:cubicBezTo>
                  <a:cubicBezTo>
                    <a:pt x="18415" y="0"/>
                    <a:pt x="8276" y="3787"/>
                    <a:pt x="0" y="10016"/>
                  </a:cubicBezTo>
                  <a:cubicBezTo>
                    <a:pt x="1954" y="15696"/>
                    <a:pt x="3115" y="21651"/>
                    <a:pt x="3573" y="27880"/>
                  </a:cubicBezTo>
                  <a:cubicBezTo>
                    <a:pt x="11696" y="30965"/>
                    <a:pt x="20369" y="32858"/>
                    <a:pt x="29561" y="32858"/>
                  </a:cubicBezTo>
                  <a:close/>
                </a:path>
              </a:pathLst>
            </a:custGeom>
            <a:solidFill>
              <a:srgbClr val="F28AB8"/>
            </a:solidFill>
            <a:ln w="2671"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F3E1A934-4427-85A0-DB36-DB67AD5BEE10}"/>
                </a:ext>
              </a:extLst>
            </p:cNvPr>
            <p:cNvSpPr/>
            <p:nvPr/>
          </p:nvSpPr>
          <p:spPr>
            <a:xfrm>
              <a:off x="1352296" y="7903233"/>
              <a:ext cx="23911" cy="48310"/>
            </a:xfrm>
            <a:custGeom>
              <a:avLst/>
              <a:gdLst>
                <a:gd name="connsiteX0" fmla="*/ 0 w 23911"/>
                <a:gd name="connsiteY0" fmla="*/ 12123 h 48310"/>
                <a:gd name="connsiteX1" fmla="*/ 10078 w 23911"/>
                <a:gd name="connsiteY1" fmla="*/ 48311 h 48310"/>
                <a:gd name="connsiteX2" fmla="*/ 20613 w 23911"/>
                <a:gd name="connsiteY2" fmla="*/ 46172 h 48310"/>
                <a:gd name="connsiteX3" fmla="*/ 23911 w 23911"/>
                <a:gd name="connsiteY3" fmla="*/ 28705 h 48310"/>
                <a:gd name="connsiteX4" fmla="*/ 14628 w 23911"/>
                <a:gd name="connsiteY4" fmla="*/ 0 h 48310"/>
                <a:gd name="connsiteX5" fmla="*/ 489 w 23911"/>
                <a:gd name="connsiteY5" fmla="*/ 7145 h 48310"/>
                <a:gd name="connsiteX6" fmla="*/ 0 w 23911"/>
                <a:gd name="connsiteY6" fmla="*/ 12123 h 4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11" h="48310">
                  <a:moveTo>
                    <a:pt x="0" y="12123"/>
                  </a:moveTo>
                  <a:cubicBezTo>
                    <a:pt x="0" y="25407"/>
                    <a:pt x="3817" y="37653"/>
                    <a:pt x="10078" y="48311"/>
                  </a:cubicBezTo>
                  <a:cubicBezTo>
                    <a:pt x="13528" y="47333"/>
                    <a:pt x="16979" y="46631"/>
                    <a:pt x="20613" y="46172"/>
                  </a:cubicBezTo>
                  <a:cubicBezTo>
                    <a:pt x="22720" y="40737"/>
                    <a:pt x="23911" y="34874"/>
                    <a:pt x="23911" y="28705"/>
                  </a:cubicBezTo>
                  <a:cubicBezTo>
                    <a:pt x="23911" y="17956"/>
                    <a:pt x="20400" y="8092"/>
                    <a:pt x="14628" y="0"/>
                  </a:cubicBezTo>
                  <a:cubicBezTo>
                    <a:pt x="10230" y="2901"/>
                    <a:pt x="5497" y="5252"/>
                    <a:pt x="489" y="7145"/>
                  </a:cubicBezTo>
                  <a:cubicBezTo>
                    <a:pt x="427" y="8794"/>
                    <a:pt x="0" y="10413"/>
                    <a:pt x="0" y="12123"/>
                  </a:cubicBezTo>
                  <a:close/>
                </a:path>
              </a:pathLst>
            </a:custGeom>
            <a:solidFill>
              <a:srgbClr val="F28AB8"/>
            </a:solidFill>
            <a:ln w="2671"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F499899E-0F67-87DA-7F4E-16BD60D24854}"/>
                </a:ext>
              </a:extLst>
            </p:cNvPr>
            <p:cNvSpPr/>
            <p:nvPr/>
          </p:nvSpPr>
          <p:spPr>
            <a:xfrm>
              <a:off x="1352815" y="7892484"/>
              <a:ext cx="14139" cy="17864"/>
            </a:xfrm>
            <a:custGeom>
              <a:avLst/>
              <a:gdLst>
                <a:gd name="connsiteX0" fmla="*/ 3573 w 14139"/>
                <a:gd name="connsiteY0" fmla="*/ 0 h 17864"/>
                <a:gd name="connsiteX1" fmla="*/ 0 w 14139"/>
                <a:gd name="connsiteY1" fmla="*/ 17865 h 17864"/>
                <a:gd name="connsiteX2" fmla="*/ 14139 w 14139"/>
                <a:gd name="connsiteY2" fmla="*/ 10719 h 17864"/>
                <a:gd name="connsiteX3" fmla="*/ 3573 w 14139"/>
                <a:gd name="connsiteY3" fmla="*/ 0 h 17864"/>
              </a:gdLst>
              <a:ahLst/>
              <a:cxnLst>
                <a:cxn ang="0">
                  <a:pos x="connsiteX0" y="connsiteY0"/>
                </a:cxn>
                <a:cxn ang="0">
                  <a:pos x="connsiteX1" y="connsiteY1"/>
                </a:cxn>
                <a:cxn ang="0">
                  <a:pos x="connsiteX2" y="connsiteY2"/>
                </a:cxn>
                <a:cxn ang="0">
                  <a:pos x="connsiteX3" y="connsiteY3"/>
                </a:cxn>
              </a:cxnLst>
              <a:rect l="l" t="t" r="r" b="b"/>
              <a:pathLst>
                <a:path w="14139" h="17864">
                  <a:moveTo>
                    <a:pt x="3573" y="0"/>
                  </a:moveTo>
                  <a:cubicBezTo>
                    <a:pt x="1649" y="5680"/>
                    <a:pt x="428" y="11635"/>
                    <a:pt x="0" y="17865"/>
                  </a:cubicBezTo>
                  <a:cubicBezTo>
                    <a:pt x="4978" y="15940"/>
                    <a:pt x="9711" y="13620"/>
                    <a:pt x="14139" y="10719"/>
                  </a:cubicBezTo>
                  <a:cubicBezTo>
                    <a:pt x="11147" y="6596"/>
                    <a:pt x="7574" y="3023"/>
                    <a:pt x="3573" y="0"/>
                  </a:cubicBezTo>
                  <a:close/>
                </a:path>
              </a:pathLst>
            </a:custGeom>
            <a:solidFill>
              <a:srgbClr val="F28AB8"/>
            </a:solidFill>
            <a:ln w="2671"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21FDCC5C-02DD-2263-BAE5-0D5E5BB38091}"/>
                </a:ext>
              </a:extLst>
            </p:cNvPr>
            <p:cNvSpPr/>
            <p:nvPr/>
          </p:nvSpPr>
          <p:spPr>
            <a:xfrm>
              <a:off x="1277446" y="7903233"/>
              <a:ext cx="23941" cy="48310"/>
            </a:xfrm>
            <a:custGeom>
              <a:avLst/>
              <a:gdLst>
                <a:gd name="connsiteX0" fmla="*/ 23942 w 23941"/>
                <a:gd name="connsiteY0" fmla="*/ 12123 h 48310"/>
                <a:gd name="connsiteX1" fmla="*/ 23423 w 23941"/>
                <a:gd name="connsiteY1" fmla="*/ 7145 h 48310"/>
                <a:gd name="connsiteX2" fmla="*/ 9345 w 23941"/>
                <a:gd name="connsiteY2" fmla="*/ 0 h 48310"/>
                <a:gd name="connsiteX3" fmla="*/ 0 w 23941"/>
                <a:gd name="connsiteY3" fmla="*/ 28705 h 48310"/>
                <a:gd name="connsiteX4" fmla="*/ 3359 w 23941"/>
                <a:gd name="connsiteY4" fmla="*/ 46172 h 48310"/>
                <a:gd name="connsiteX5" fmla="*/ 13895 w 23941"/>
                <a:gd name="connsiteY5" fmla="*/ 48311 h 48310"/>
                <a:gd name="connsiteX6" fmla="*/ 23942 w 23941"/>
                <a:gd name="connsiteY6" fmla="*/ 12123 h 4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41" h="48310">
                  <a:moveTo>
                    <a:pt x="23942" y="12123"/>
                  </a:moveTo>
                  <a:cubicBezTo>
                    <a:pt x="23942" y="10444"/>
                    <a:pt x="23576" y="8794"/>
                    <a:pt x="23423" y="7145"/>
                  </a:cubicBezTo>
                  <a:cubicBezTo>
                    <a:pt x="18445" y="5222"/>
                    <a:pt x="13651" y="2901"/>
                    <a:pt x="9345" y="0"/>
                  </a:cubicBezTo>
                  <a:cubicBezTo>
                    <a:pt x="3512" y="8092"/>
                    <a:pt x="0" y="17986"/>
                    <a:pt x="0" y="28705"/>
                  </a:cubicBezTo>
                  <a:cubicBezTo>
                    <a:pt x="0" y="34874"/>
                    <a:pt x="1283" y="40737"/>
                    <a:pt x="3359" y="46172"/>
                  </a:cubicBezTo>
                  <a:cubicBezTo>
                    <a:pt x="6993" y="46661"/>
                    <a:pt x="10475" y="47333"/>
                    <a:pt x="13895" y="48311"/>
                  </a:cubicBezTo>
                  <a:cubicBezTo>
                    <a:pt x="20094" y="37622"/>
                    <a:pt x="23942" y="25377"/>
                    <a:pt x="23942" y="12123"/>
                  </a:cubicBezTo>
                  <a:close/>
                </a:path>
              </a:pathLst>
            </a:custGeom>
            <a:solidFill>
              <a:srgbClr val="F28AB8"/>
            </a:solidFill>
            <a:ln w="2671"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B42AA010-DF3D-7EA4-D556-F55C7BB79143}"/>
                </a:ext>
              </a:extLst>
            </p:cNvPr>
            <p:cNvSpPr/>
            <p:nvPr/>
          </p:nvSpPr>
          <p:spPr>
            <a:xfrm>
              <a:off x="1286791" y="7892484"/>
              <a:ext cx="14078" cy="17834"/>
            </a:xfrm>
            <a:custGeom>
              <a:avLst/>
              <a:gdLst>
                <a:gd name="connsiteX0" fmla="*/ 10505 w 14078"/>
                <a:gd name="connsiteY0" fmla="*/ 0 h 17834"/>
                <a:gd name="connsiteX1" fmla="*/ 0 w 14078"/>
                <a:gd name="connsiteY1" fmla="*/ 10688 h 17834"/>
                <a:gd name="connsiteX2" fmla="*/ 14078 w 14078"/>
                <a:gd name="connsiteY2" fmla="*/ 17834 h 17834"/>
                <a:gd name="connsiteX3" fmla="*/ 10505 w 14078"/>
                <a:gd name="connsiteY3" fmla="*/ 0 h 17834"/>
              </a:gdLst>
              <a:ahLst/>
              <a:cxnLst>
                <a:cxn ang="0">
                  <a:pos x="connsiteX0" y="connsiteY0"/>
                </a:cxn>
                <a:cxn ang="0">
                  <a:pos x="connsiteX1" y="connsiteY1"/>
                </a:cxn>
                <a:cxn ang="0">
                  <a:pos x="connsiteX2" y="connsiteY2"/>
                </a:cxn>
                <a:cxn ang="0">
                  <a:pos x="connsiteX3" y="connsiteY3"/>
                </a:cxn>
              </a:cxnLst>
              <a:rect l="l" t="t" r="r" b="b"/>
              <a:pathLst>
                <a:path w="14078" h="17834">
                  <a:moveTo>
                    <a:pt x="10505" y="0"/>
                  </a:moveTo>
                  <a:cubicBezTo>
                    <a:pt x="6505" y="3023"/>
                    <a:pt x="2932" y="6596"/>
                    <a:pt x="0" y="10688"/>
                  </a:cubicBezTo>
                  <a:cubicBezTo>
                    <a:pt x="4306" y="13589"/>
                    <a:pt x="9131" y="15940"/>
                    <a:pt x="14078" y="17834"/>
                  </a:cubicBezTo>
                  <a:cubicBezTo>
                    <a:pt x="13620" y="11635"/>
                    <a:pt x="12460" y="5710"/>
                    <a:pt x="10505" y="0"/>
                  </a:cubicBezTo>
                  <a:close/>
                </a:path>
              </a:pathLst>
            </a:custGeom>
            <a:solidFill>
              <a:srgbClr val="F28AB8"/>
            </a:solidFill>
            <a:ln w="2671"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2BB27A2E-1DD5-A661-B9C5-5715B7AE2238}"/>
                </a:ext>
              </a:extLst>
            </p:cNvPr>
            <p:cNvSpPr/>
            <p:nvPr/>
          </p:nvSpPr>
          <p:spPr>
            <a:xfrm>
              <a:off x="1285875" y="7951544"/>
              <a:ext cx="40951" cy="29315"/>
            </a:xfrm>
            <a:custGeom>
              <a:avLst/>
              <a:gdLst>
                <a:gd name="connsiteX0" fmla="*/ 5466 w 40951"/>
                <a:gd name="connsiteY0" fmla="*/ 0 h 29315"/>
                <a:gd name="connsiteX1" fmla="*/ 0 w 40951"/>
                <a:gd name="connsiteY1" fmla="*/ 8000 h 29315"/>
                <a:gd name="connsiteX2" fmla="*/ 36005 w 40951"/>
                <a:gd name="connsiteY2" fmla="*/ 29316 h 29315"/>
                <a:gd name="connsiteX3" fmla="*/ 40952 w 40951"/>
                <a:gd name="connsiteY3" fmla="*/ 23086 h 29315"/>
                <a:gd name="connsiteX4" fmla="*/ 5466 w 40951"/>
                <a:gd name="connsiteY4" fmla="*/ 0 h 2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1" h="29315">
                  <a:moveTo>
                    <a:pt x="5466" y="0"/>
                  </a:moveTo>
                  <a:cubicBezTo>
                    <a:pt x="3817" y="2809"/>
                    <a:pt x="1985" y="5435"/>
                    <a:pt x="0" y="8000"/>
                  </a:cubicBezTo>
                  <a:cubicBezTo>
                    <a:pt x="8001" y="19849"/>
                    <a:pt x="21041" y="27789"/>
                    <a:pt x="36005" y="29316"/>
                  </a:cubicBezTo>
                  <a:cubicBezTo>
                    <a:pt x="37501" y="27056"/>
                    <a:pt x="39242" y="25193"/>
                    <a:pt x="40952" y="23086"/>
                  </a:cubicBezTo>
                  <a:cubicBezTo>
                    <a:pt x="31760" y="12123"/>
                    <a:pt x="19575" y="4000"/>
                    <a:pt x="5466" y="0"/>
                  </a:cubicBezTo>
                  <a:close/>
                </a:path>
              </a:pathLst>
            </a:custGeom>
            <a:solidFill>
              <a:srgbClr val="F28AB8"/>
            </a:solidFill>
            <a:ln w="2671"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EB788216-784D-9C3F-11C4-3E78193A495E}"/>
                </a:ext>
              </a:extLst>
            </p:cNvPr>
            <p:cNvSpPr/>
            <p:nvPr/>
          </p:nvSpPr>
          <p:spPr>
            <a:xfrm>
              <a:off x="1280805" y="7949375"/>
              <a:ext cx="10535" cy="10138"/>
            </a:xfrm>
            <a:custGeom>
              <a:avLst/>
              <a:gdLst>
                <a:gd name="connsiteX0" fmla="*/ 0 w 10535"/>
                <a:gd name="connsiteY0" fmla="*/ 0 h 10138"/>
                <a:gd name="connsiteX1" fmla="*/ 5069 w 10535"/>
                <a:gd name="connsiteY1" fmla="*/ 10139 h 10138"/>
                <a:gd name="connsiteX2" fmla="*/ 10536 w 10535"/>
                <a:gd name="connsiteY2" fmla="*/ 2138 h 10138"/>
                <a:gd name="connsiteX3" fmla="*/ 0 w 10535"/>
                <a:gd name="connsiteY3" fmla="*/ 0 h 10138"/>
              </a:gdLst>
              <a:ahLst/>
              <a:cxnLst>
                <a:cxn ang="0">
                  <a:pos x="connsiteX0" y="connsiteY0"/>
                </a:cxn>
                <a:cxn ang="0">
                  <a:pos x="connsiteX1" y="connsiteY1"/>
                </a:cxn>
                <a:cxn ang="0">
                  <a:pos x="connsiteX2" y="connsiteY2"/>
                </a:cxn>
                <a:cxn ang="0">
                  <a:pos x="connsiteX3" y="connsiteY3"/>
                </a:cxn>
              </a:cxnLst>
              <a:rect l="l" t="t" r="r" b="b"/>
              <a:pathLst>
                <a:path w="10535" h="10138">
                  <a:moveTo>
                    <a:pt x="0" y="0"/>
                  </a:moveTo>
                  <a:cubicBezTo>
                    <a:pt x="1344" y="3573"/>
                    <a:pt x="2962" y="7024"/>
                    <a:pt x="5069" y="10139"/>
                  </a:cubicBezTo>
                  <a:cubicBezTo>
                    <a:pt x="7054" y="7604"/>
                    <a:pt x="8887" y="4947"/>
                    <a:pt x="10536" y="2138"/>
                  </a:cubicBezTo>
                  <a:cubicBezTo>
                    <a:pt x="7085" y="1161"/>
                    <a:pt x="3634" y="489"/>
                    <a:pt x="0" y="0"/>
                  </a:cubicBezTo>
                  <a:close/>
                </a:path>
              </a:pathLst>
            </a:custGeom>
            <a:solidFill>
              <a:srgbClr val="F28AB8"/>
            </a:solidFill>
            <a:ln w="2671"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353D4EB3-BB85-954B-13B1-C88B40386422}"/>
                </a:ext>
              </a:extLst>
            </p:cNvPr>
            <p:cNvSpPr/>
            <p:nvPr/>
          </p:nvSpPr>
          <p:spPr>
            <a:xfrm>
              <a:off x="1326827" y="7951544"/>
              <a:ext cx="41012" cy="29315"/>
            </a:xfrm>
            <a:custGeom>
              <a:avLst/>
              <a:gdLst>
                <a:gd name="connsiteX0" fmla="*/ 0 w 41012"/>
                <a:gd name="connsiteY0" fmla="*/ 23086 h 29315"/>
                <a:gd name="connsiteX1" fmla="*/ 4947 w 41012"/>
                <a:gd name="connsiteY1" fmla="*/ 29316 h 29315"/>
                <a:gd name="connsiteX2" fmla="*/ 41013 w 41012"/>
                <a:gd name="connsiteY2" fmla="*/ 8000 h 29315"/>
                <a:gd name="connsiteX3" fmla="*/ 35516 w 41012"/>
                <a:gd name="connsiteY3" fmla="*/ 0 h 29315"/>
                <a:gd name="connsiteX4" fmla="*/ 0 w 41012"/>
                <a:gd name="connsiteY4" fmla="*/ 23086 h 2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2" h="29315">
                  <a:moveTo>
                    <a:pt x="0" y="23086"/>
                  </a:moveTo>
                  <a:cubicBezTo>
                    <a:pt x="1680" y="25163"/>
                    <a:pt x="3512" y="27056"/>
                    <a:pt x="4947" y="29316"/>
                  </a:cubicBezTo>
                  <a:cubicBezTo>
                    <a:pt x="19911" y="27789"/>
                    <a:pt x="32981" y="19849"/>
                    <a:pt x="41013" y="8000"/>
                  </a:cubicBezTo>
                  <a:cubicBezTo>
                    <a:pt x="38967" y="5466"/>
                    <a:pt x="37165" y="2809"/>
                    <a:pt x="35516" y="0"/>
                  </a:cubicBezTo>
                  <a:cubicBezTo>
                    <a:pt x="21407" y="4000"/>
                    <a:pt x="9192" y="12123"/>
                    <a:pt x="0" y="23086"/>
                  </a:cubicBezTo>
                  <a:close/>
                </a:path>
              </a:pathLst>
            </a:custGeom>
            <a:solidFill>
              <a:srgbClr val="F28AB8"/>
            </a:solidFill>
            <a:ln w="2671"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80846209-8F30-8DDC-D87B-3C9CD29A1C80}"/>
                </a:ext>
              </a:extLst>
            </p:cNvPr>
            <p:cNvSpPr/>
            <p:nvPr/>
          </p:nvSpPr>
          <p:spPr>
            <a:xfrm>
              <a:off x="1362373" y="7949406"/>
              <a:ext cx="10535" cy="10138"/>
            </a:xfrm>
            <a:custGeom>
              <a:avLst/>
              <a:gdLst>
                <a:gd name="connsiteX0" fmla="*/ 5466 w 10535"/>
                <a:gd name="connsiteY0" fmla="*/ 10139 h 10138"/>
                <a:gd name="connsiteX1" fmla="*/ 10536 w 10535"/>
                <a:gd name="connsiteY1" fmla="*/ 0 h 10138"/>
                <a:gd name="connsiteX2" fmla="*/ 0 w 10535"/>
                <a:gd name="connsiteY2" fmla="*/ 2138 h 10138"/>
                <a:gd name="connsiteX3" fmla="*/ 5466 w 10535"/>
                <a:gd name="connsiteY3" fmla="*/ 10139 h 10138"/>
              </a:gdLst>
              <a:ahLst/>
              <a:cxnLst>
                <a:cxn ang="0">
                  <a:pos x="connsiteX0" y="connsiteY0"/>
                </a:cxn>
                <a:cxn ang="0">
                  <a:pos x="connsiteX1" y="connsiteY1"/>
                </a:cxn>
                <a:cxn ang="0">
                  <a:pos x="connsiteX2" y="connsiteY2"/>
                </a:cxn>
                <a:cxn ang="0">
                  <a:pos x="connsiteX3" y="connsiteY3"/>
                </a:cxn>
              </a:cxnLst>
              <a:rect l="l" t="t" r="r" b="b"/>
              <a:pathLst>
                <a:path w="10535" h="10138">
                  <a:moveTo>
                    <a:pt x="5466" y="10139"/>
                  </a:moveTo>
                  <a:cubicBezTo>
                    <a:pt x="7512" y="7024"/>
                    <a:pt x="9131" y="3573"/>
                    <a:pt x="10536" y="0"/>
                  </a:cubicBezTo>
                  <a:cubicBezTo>
                    <a:pt x="6902" y="489"/>
                    <a:pt x="3420" y="1161"/>
                    <a:pt x="0" y="2138"/>
                  </a:cubicBezTo>
                  <a:cubicBezTo>
                    <a:pt x="1619" y="4947"/>
                    <a:pt x="3420" y="7573"/>
                    <a:pt x="5466" y="10139"/>
                  </a:cubicBezTo>
                  <a:close/>
                </a:path>
              </a:pathLst>
            </a:custGeom>
            <a:solidFill>
              <a:srgbClr val="F28AB8"/>
            </a:solidFill>
            <a:ln w="2671"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D1EC0A33-226F-841C-1DFA-AA7B282C73E9}"/>
                </a:ext>
              </a:extLst>
            </p:cNvPr>
            <p:cNvSpPr/>
            <p:nvPr/>
          </p:nvSpPr>
          <p:spPr>
            <a:xfrm>
              <a:off x="1321879" y="7974599"/>
              <a:ext cx="9894" cy="6718"/>
            </a:xfrm>
            <a:custGeom>
              <a:avLst/>
              <a:gdLst>
                <a:gd name="connsiteX0" fmla="*/ 0 w 9894"/>
                <a:gd name="connsiteY0" fmla="*/ 6230 h 6718"/>
                <a:gd name="connsiteX1" fmla="*/ 4947 w 9894"/>
                <a:gd name="connsiteY1" fmla="*/ 6719 h 6718"/>
                <a:gd name="connsiteX2" fmla="*/ 9894 w 9894"/>
                <a:gd name="connsiteY2" fmla="*/ 6230 h 6718"/>
                <a:gd name="connsiteX3" fmla="*/ 4947 w 9894"/>
                <a:gd name="connsiteY3" fmla="*/ 0 h 6718"/>
                <a:gd name="connsiteX4" fmla="*/ 0 w 9894"/>
                <a:gd name="connsiteY4" fmla="*/ 6230 h 6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 h="6718">
                  <a:moveTo>
                    <a:pt x="0" y="6230"/>
                  </a:moveTo>
                  <a:cubicBezTo>
                    <a:pt x="1619" y="6383"/>
                    <a:pt x="3237" y="6719"/>
                    <a:pt x="4947" y="6719"/>
                  </a:cubicBezTo>
                  <a:cubicBezTo>
                    <a:pt x="6627" y="6719"/>
                    <a:pt x="8245" y="6383"/>
                    <a:pt x="9894" y="6230"/>
                  </a:cubicBezTo>
                  <a:cubicBezTo>
                    <a:pt x="8459" y="3970"/>
                    <a:pt x="6627" y="2108"/>
                    <a:pt x="4947" y="0"/>
                  </a:cubicBezTo>
                  <a:cubicBezTo>
                    <a:pt x="3237" y="2108"/>
                    <a:pt x="1496" y="3970"/>
                    <a:pt x="0" y="6230"/>
                  </a:cubicBezTo>
                  <a:close/>
                </a:path>
              </a:pathLst>
            </a:custGeom>
            <a:solidFill>
              <a:srgbClr val="F28AB8"/>
            </a:solidFill>
            <a:ln w="2671"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243199EF-1957-172F-9D69-2987764445D1}"/>
                </a:ext>
              </a:extLst>
            </p:cNvPr>
            <p:cNvSpPr/>
            <p:nvPr/>
          </p:nvSpPr>
          <p:spPr>
            <a:xfrm>
              <a:off x="1713044" y="8167505"/>
              <a:ext cx="144262" cy="121447"/>
            </a:xfrm>
            <a:custGeom>
              <a:avLst/>
              <a:gdLst>
                <a:gd name="connsiteX0" fmla="*/ 42601 w 144262"/>
                <a:gd name="connsiteY0" fmla="*/ 121448 h 121447"/>
                <a:gd name="connsiteX1" fmla="*/ 72101 w 144262"/>
                <a:gd name="connsiteY1" fmla="*/ 111401 h 121447"/>
                <a:gd name="connsiteX2" fmla="*/ 101631 w 144262"/>
                <a:gd name="connsiteY2" fmla="*/ 121448 h 121447"/>
                <a:gd name="connsiteX3" fmla="*/ 143713 w 144262"/>
                <a:gd name="connsiteY3" fmla="*/ 77199 h 121447"/>
                <a:gd name="connsiteX4" fmla="*/ 144263 w 144262"/>
                <a:gd name="connsiteY4" fmla="*/ 72160 h 121447"/>
                <a:gd name="connsiteX5" fmla="*/ 72101 w 144262"/>
                <a:gd name="connsiteY5" fmla="*/ 0 h 121447"/>
                <a:gd name="connsiteX6" fmla="*/ 0 w 144262"/>
                <a:gd name="connsiteY6" fmla="*/ 72160 h 121447"/>
                <a:gd name="connsiteX7" fmla="*/ 458 w 144262"/>
                <a:gd name="connsiteY7" fmla="*/ 77199 h 121447"/>
                <a:gd name="connsiteX8" fmla="*/ 42601 w 144262"/>
                <a:gd name="connsiteY8" fmla="*/ 121448 h 12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62" h="121447">
                  <a:moveTo>
                    <a:pt x="42601" y="121448"/>
                  </a:moveTo>
                  <a:cubicBezTo>
                    <a:pt x="50846" y="115218"/>
                    <a:pt x="60985" y="111401"/>
                    <a:pt x="72101" y="111401"/>
                  </a:cubicBezTo>
                  <a:cubicBezTo>
                    <a:pt x="83247" y="111401"/>
                    <a:pt x="93416" y="115218"/>
                    <a:pt x="101631" y="121448"/>
                  </a:cubicBezTo>
                  <a:cubicBezTo>
                    <a:pt x="108502" y="101109"/>
                    <a:pt x="123833" y="84864"/>
                    <a:pt x="143713" y="77199"/>
                  </a:cubicBezTo>
                  <a:cubicBezTo>
                    <a:pt x="143896" y="75489"/>
                    <a:pt x="144263" y="73870"/>
                    <a:pt x="144263" y="72160"/>
                  </a:cubicBezTo>
                  <a:cubicBezTo>
                    <a:pt x="144263" y="32308"/>
                    <a:pt x="111984" y="0"/>
                    <a:pt x="72101" y="0"/>
                  </a:cubicBezTo>
                  <a:cubicBezTo>
                    <a:pt x="32310" y="0"/>
                    <a:pt x="0" y="32308"/>
                    <a:pt x="0" y="72160"/>
                  </a:cubicBezTo>
                  <a:cubicBezTo>
                    <a:pt x="0" y="73870"/>
                    <a:pt x="397" y="75489"/>
                    <a:pt x="458" y="77199"/>
                  </a:cubicBezTo>
                  <a:cubicBezTo>
                    <a:pt x="20400" y="84864"/>
                    <a:pt x="35791" y="101109"/>
                    <a:pt x="42601" y="121448"/>
                  </a:cubicBezTo>
                  <a:close/>
                </a:path>
              </a:pathLst>
            </a:custGeom>
            <a:solidFill>
              <a:srgbClr val="FFFFFF"/>
            </a:solidFill>
            <a:ln w="2671"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CA72002B-C57D-6C5F-C255-AD84EA4B1B4E}"/>
                </a:ext>
              </a:extLst>
            </p:cNvPr>
            <p:cNvSpPr/>
            <p:nvPr/>
          </p:nvSpPr>
          <p:spPr>
            <a:xfrm>
              <a:off x="1825211" y="8239665"/>
              <a:ext cx="129665" cy="141174"/>
            </a:xfrm>
            <a:custGeom>
              <a:avLst/>
              <a:gdLst>
                <a:gd name="connsiteX0" fmla="*/ 57534 w 129665"/>
                <a:gd name="connsiteY0" fmla="*/ 0 h 141174"/>
                <a:gd name="connsiteX1" fmla="*/ 31546 w 129665"/>
                <a:gd name="connsiteY1" fmla="*/ 5039 h 141174"/>
                <a:gd name="connsiteX2" fmla="*/ 0 w 129665"/>
                <a:gd name="connsiteY2" fmla="*/ 59946 h 141174"/>
                <a:gd name="connsiteX3" fmla="*/ 9314 w 129665"/>
                <a:gd name="connsiteY3" fmla="*/ 88681 h 141174"/>
                <a:gd name="connsiteX4" fmla="*/ 6016 w 129665"/>
                <a:gd name="connsiteY4" fmla="*/ 106148 h 141174"/>
                <a:gd name="connsiteX5" fmla="*/ 15116 w 129665"/>
                <a:gd name="connsiteY5" fmla="*/ 105232 h 141174"/>
                <a:gd name="connsiteX6" fmla="*/ 77170 w 129665"/>
                <a:gd name="connsiteY6" fmla="*/ 141175 h 141174"/>
                <a:gd name="connsiteX7" fmla="*/ 129666 w 129665"/>
                <a:gd name="connsiteY7" fmla="*/ 72099 h 141174"/>
                <a:gd name="connsiteX8" fmla="*/ 57534 w 129665"/>
                <a:gd name="connsiteY8" fmla="*/ 0 h 14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65" h="141174">
                  <a:moveTo>
                    <a:pt x="57534" y="0"/>
                  </a:moveTo>
                  <a:cubicBezTo>
                    <a:pt x="48373" y="0"/>
                    <a:pt x="39669" y="1894"/>
                    <a:pt x="31546" y="5039"/>
                  </a:cubicBezTo>
                  <a:cubicBezTo>
                    <a:pt x="29989" y="27912"/>
                    <a:pt x="18018" y="47944"/>
                    <a:pt x="0" y="59946"/>
                  </a:cubicBezTo>
                  <a:cubicBezTo>
                    <a:pt x="5802" y="68068"/>
                    <a:pt x="9314" y="77962"/>
                    <a:pt x="9314" y="88681"/>
                  </a:cubicBezTo>
                  <a:cubicBezTo>
                    <a:pt x="9314" y="94819"/>
                    <a:pt x="8062" y="100713"/>
                    <a:pt x="6016" y="106148"/>
                  </a:cubicBezTo>
                  <a:cubicBezTo>
                    <a:pt x="8978" y="105782"/>
                    <a:pt x="11971" y="105232"/>
                    <a:pt x="15116" y="105232"/>
                  </a:cubicBezTo>
                  <a:cubicBezTo>
                    <a:pt x="41685" y="105232"/>
                    <a:pt x="64680" y="119799"/>
                    <a:pt x="77170" y="141175"/>
                  </a:cubicBezTo>
                  <a:cubicBezTo>
                    <a:pt x="107434" y="132594"/>
                    <a:pt x="129666" y="105019"/>
                    <a:pt x="129666" y="72099"/>
                  </a:cubicBezTo>
                  <a:cubicBezTo>
                    <a:pt x="129696" y="32309"/>
                    <a:pt x="97417" y="0"/>
                    <a:pt x="57534" y="0"/>
                  </a:cubicBezTo>
                  <a:close/>
                </a:path>
              </a:pathLst>
            </a:custGeom>
            <a:solidFill>
              <a:srgbClr val="FFFFFF"/>
            </a:solidFill>
            <a:ln w="2671"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1B60BB58-E4CA-1B35-D16B-C2AD3440E0DB}"/>
                </a:ext>
              </a:extLst>
            </p:cNvPr>
            <p:cNvSpPr/>
            <p:nvPr/>
          </p:nvSpPr>
          <p:spPr>
            <a:xfrm>
              <a:off x="1814676" y="8244704"/>
              <a:ext cx="42081" cy="54906"/>
            </a:xfrm>
            <a:custGeom>
              <a:avLst/>
              <a:gdLst>
                <a:gd name="connsiteX0" fmla="*/ 0 w 42081"/>
                <a:gd name="connsiteY0" fmla="*/ 44249 h 54906"/>
                <a:gd name="connsiteX1" fmla="*/ 10536 w 42081"/>
                <a:gd name="connsiteY1" fmla="*/ 54906 h 54906"/>
                <a:gd name="connsiteX2" fmla="*/ 42082 w 42081"/>
                <a:gd name="connsiteY2" fmla="*/ 0 h 54906"/>
                <a:gd name="connsiteX3" fmla="*/ 0 w 42081"/>
                <a:gd name="connsiteY3" fmla="*/ 44249 h 54906"/>
              </a:gdLst>
              <a:ahLst/>
              <a:cxnLst>
                <a:cxn ang="0">
                  <a:pos x="connsiteX0" y="connsiteY0"/>
                </a:cxn>
                <a:cxn ang="0">
                  <a:pos x="connsiteX1" y="connsiteY1"/>
                </a:cxn>
                <a:cxn ang="0">
                  <a:pos x="connsiteX2" y="connsiteY2"/>
                </a:cxn>
                <a:cxn ang="0">
                  <a:pos x="connsiteX3" y="connsiteY3"/>
                </a:cxn>
              </a:cxnLst>
              <a:rect l="l" t="t" r="r" b="b"/>
              <a:pathLst>
                <a:path w="42081" h="54906">
                  <a:moveTo>
                    <a:pt x="0" y="44249"/>
                  </a:moveTo>
                  <a:cubicBezTo>
                    <a:pt x="4062" y="47241"/>
                    <a:pt x="7635" y="50784"/>
                    <a:pt x="10536" y="54906"/>
                  </a:cubicBezTo>
                  <a:cubicBezTo>
                    <a:pt x="28553" y="42874"/>
                    <a:pt x="40524" y="22873"/>
                    <a:pt x="42082" y="0"/>
                  </a:cubicBezTo>
                  <a:cubicBezTo>
                    <a:pt x="22201" y="7665"/>
                    <a:pt x="6871" y="23910"/>
                    <a:pt x="0" y="44249"/>
                  </a:cubicBezTo>
                  <a:close/>
                </a:path>
              </a:pathLst>
            </a:custGeom>
            <a:solidFill>
              <a:srgbClr val="FFFFFF"/>
            </a:solidFill>
            <a:ln w="2671"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D1D682E4-33DB-D19B-1611-DAD98518CC6C}"/>
                </a:ext>
              </a:extLst>
            </p:cNvPr>
            <p:cNvSpPr/>
            <p:nvPr/>
          </p:nvSpPr>
          <p:spPr>
            <a:xfrm>
              <a:off x="1615413" y="8239696"/>
              <a:ext cx="129726" cy="141205"/>
            </a:xfrm>
            <a:custGeom>
              <a:avLst/>
              <a:gdLst>
                <a:gd name="connsiteX0" fmla="*/ 114549 w 129726"/>
                <a:gd name="connsiteY0" fmla="*/ 105232 h 141205"/>
                <a:gd name="connsiteX1" fmla="*/ 123711 w 129726"/>
                <a:gd name="connsiteY1" fmla="*/ 106148 h 141205"/>
                <a:gd name="connsiteX2" fmla="*/ 120351 w 129726"/>
                <a:gd name="connsiteY2" fmla="*/ 88681 h 141205"/>
                <a:gd name="connsiteX3" fmla="*/ 129727 w 129726"/>
                <a:gd name="connsiteY3" fmla="*/ 59946 h 141205"/>
                <a:gd name="connsiteX4" fmla="*/ 98089 w 129726"/>
                <a:gd name="connsiteY4" fmla="*/ 5039 h 141205"/>
                <a:gd name="connsiteX5" fmla="*/ 72162 w 129726"/>
                <a:gd name="connsiteY5" fmla="*/ 0 h 141205"/>
                <a:gd name="connsiteX6" fmla="*/ 0 w 129726"/>
                <a:gd name="connsiteY6" fmla="*/ 72130 h 141205"/>
                <a:gd name="connsiteX7" fmla="*/ 52495 w 129726"/>
                <a:gd name="connsiteY7" fmla="*/ 141205 h 141205"/>
                <a:gd name="connsiteX8" fmla="*/ 114549 w 129726"/>
                <a:gd name="connsiteY8" fmla="*/ 105232 h 14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726" h="141205">
                  <a:moveTo>
                    <a:pt x="114549" y="105232"/>
                  </a:moveTo>
                  <a:cubicBezTo>
                    <a:pt x="117695" y="105232"/>
                    <a:pt x="120687" y="105782"/>
                    <a:pt x="123711" y="106148"/>
                  </a:cubicBezTo>
                  <a:cubicBezTo>
                    <a:pt x="121634" y="100713"/>
                    <a:pt x="120351" y="94819"/>
                    <a:pt x="120351" y="88681"/>
                  </a:cubicBezTo>
                  <a:cubicBezTo>
                    <a:pt x="120351" y="77932"/>
                    <a:pt x="123863" y="68038"/>
                    <a:pt x="129727" y="59946"/>
                  </a:cubicBezTo>
                  <a:cubicBezTo>
                    <a:pt x="111709" y="47913"/>
                    <a:pt x="99708" y="27912"/>
                    <a:pt x="98089" y="5039"/>
                  </a:cubicBezTo>
                  <a:cubicBezTo>
                    <a:pt x="90027" y="1894"/>
                    <a:pt x="81323" y="0"/>
                    <a:pt x="72162" y="0"/>
                  </a:cubicBezTo>
                  <a:cubicBezTo>
                    <a:pt x="32340" y="0"/>
                    <a:pt x="0" y="32309"/>
                    <a:pt x="0" y="72130"/>
                  </a:cubicBezTo>
                  <a:cubicBezTo>
                    <a:pt x="0" y="105079"/>
                    <a:pt x="22293" y="132624"/>
                    <a:pt x="52495" y="141205"/>
                  </a:cubicBezTo>
                  <a:cubicBezTo>
                    <a:pt x="64986" y="119799"/>
                    <a:pt x="87981" y="105232"/>
                    <a:pt x="114549" y="105232"/>
                  </a:cubicBezTo>
                  <a:close/>
                </a:path>
              </a:pathLst>
            </a:custGeom>
            <a:solidFill>
              <a:srgbClr val="FFFFFF"/>
            </a:solidFill>
            <a:ln w="2671"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C6FF2AA2-E323-44D8-418A-FB1487C2A1E9}"/>
                </a:ext>
              </a:extLst>
            </p:cNvPr>
            <p:cNvSpPr/>
            <p:nvPr/>
          </p:nvSpPr>
          <p:spPr>
            <a:xfrm>
              <a:off x="1713502" y="8244704"/>
              <a:ext cx="42173" cy="54906"/>
            </a:xfrm>
            <a:custGeom>
              <a:avLst/>
              <a:gdLst>
                <a:gd name="connsiteX0" fmla="*/ 31638 w 42173"/>
                <a:gd name="connsiteY0" fmla="*/ 54906 h 54906"/>
                <a:gd name="connsiteX1" fmla="*/ 42173 w 42173"/>
                <a:gd name="connsiteY1" fmla="*/ 44249 h 54906"/>
                <a:gd name="connsiteX2" fmla="*/ 0 w 42173"/>
                <a:gd name="connsiteY2" fmla="*/ 0 h 54906"/>
                <a:gd name="connsiteX3" fmla="*/ 31638 w 42173"/>
                <a:gd name="connsiteY3" fmla="*/ 54906 h 54906"/>
              </a:gdLst>
              <a:ahLst/>
              <a:cxnLst>
                <a:cxn ang="0">
                  <a:pos x="connsiteX0" y="connsiteY0"/>
                </a:cxn>
                <a:cxn ang="0">
                  <a:pos x="connsiteX1" y="connsiteY1"/>
                </a:cxn>
                <a:cxn ang="0">
                  <a:pos x="connsiteX2" y="connsiteY2"/>
                </a:cxn>
                <a:cxn ang="0">
                  <a:pos x="connsiteX3" y="connsiteY3"/>
                </a:cxn>
              </a:cxnLst>
              <a:rect l="l" t="t" r="r" b="b"/>
              <a:pathLst>
                <a:path w="42173" h="54906">
                  <a:moveTo>
                    <a:pt x="31638" y="54906"/>
                  </a:moveTo>
                  <a:cubicBezTo>
                    <a:pt x="34569" y="50784"/>
                    <a:pt x="38173" y="47241"/>
                    <a:pt x="42173" y="44249"/>
                  </a:cubicBezTo>
                  <a:cubicBezTo>
                    <a:pt x="35333" y="23910"/>
                    <a:pt x="19972" y="7665"/>
                    <a:pt x="0" y="0"/>
                  </a:cubicBezTo>
                  <a:cubicBezTo>
                    <a:pt x="1619" y="22873"/>
                    <a:pt x="13620" y="42874"/>
                    <a:pt x="31638" y="54906"/>
                  </a:cubicBezTo>
                  <a:close/>
                </a:path>
              </a:pathLst>
            </a:custGeom>
            <a:solidFill>
              <a:srgbClr val="FFFFFF"/>
            </a:solidFill>
            <a:ln w="2671"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2787232A-E11F-DFAB-7569-213F1F152CF4}"/>
                </a:ext>
              </a:extLst>
            </p:cNvPr>
            <p:cNvSpPr/>
            <p:nvPr/>
          </p:nvSpPr>
          <p:spPr>
            <a:xfrm>
              <a:off x="1657892" y="8356013"/>
              <a:ext cx="127283" cy="133204"/>
            </a:xfrm>
            <a:custGeom>
              <a:avLst/>
              <a:gdLst>
                <a:gd name="connsiteX0" fmla="*/ 122306 w 127283"/>
                <a:gd name="connsiteY0" fmla="*/ 21254 h 133204"/>
                <a:gd name="connsiteX1" fmla="*/ 86332 w 127283"/>
                <a:gd name="connsiteY1" fmla="*/ 0 h 133204"/>
                <a:gd name="connsiteX2" fmla="*/ 29683 w 127283"/>
                <a:gd name="connsiteY2" fmla="*/ 27942 h 133204"/>
                <a:gd name="connsiteX3" fmla="*/ 10016 w 127283"/>
                <a:gd name="connsiteY3" fmla="*/ 24888 h 133204"/>
                <a:gd name="connsiteX4" fmla="*/ 0 w 127283"/>
                <a:gd name="connsiteY4" fmla="*/ 61044 h 133204"/>
                <a:gd name="connsiteX5" fmla="*/ 72101 w 127283"/>
                <a:gd name="connsiteY5" fmla="*/ 133204 h 133204"/>
                <a:gd name="connsiteX6" fmla="*/ 127284 w 127283"/>
                <a:gd name="connsiteY6" fmla="*/ 107004 h 133204"/>
                <a:gd name="connsiteX7" fmla="*/ 110365 w 127283"/>
                <a:gd name="connsiteY7" fmla="*/ 61044 h 133204"/>
                <a:gd name="connsiteX8" fmla="*/ 122306 w 127283"/>
                <a:gd name="connsiteY8" fmla="*/ 21254 h 13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283" h="133204">
                  <a:moveTo>
                    <a:pt x="122306" y="21254"/>
                  </a:moveTo>
                  <a:cubicBezTo>
                    <a:pt x="107342" y="19758"/>
                    <a:pt x="94333" y="11787"/>
                    <a:pt x="86332" y="0"/>
                  </a:cubicBezTo>
                  <a:cubicBezTo>
                    <a:pt x="73139" y="16887"/>
                    <a:pt x="52770" y="27942"/>
                    <a:pt x="29683" y="27942"/>
                  </a:cubicBezTo>
                  <a:cubicBezTo>
                    <a:pt x="22812" y="27942"/>
                    <a:pt x="16338" y="26720"/>
                    <a:pt x="10016" y="24888"/>
                  </a:cubicBezTo>
                  <a:cubicBezTo>
                    <a:pt x="3787" y="35576"/>
                    <a:pt x="0" y="47821"/>
                    <a:pt x="0" y="61044"/>
                  </a:cubicBezTo>
                  <a:cubicBezTo>
                    <a:pt x="0" y="100896"/>
                    <a:pt x="32309" y="133204"/>
                    <a:pt x="72101" y="133204"/>
                  </a:cubicBezTo>
                  <a:cubicBezTo>
                    <a:pt x="94424" y="133204"/>
                    <a:pt x="114060" y="122883"/>
                    <a:pt x="127284" y="107004"/>
                  </a:cubicBezTo>
                  <a:cubicBezTo>
                    <a:pt x="116870" y="94483"/>
                    <a:pt x="110365" y="78604"/>
                    <a:pt x="110365" y="61044"/>
                  </a:cubicBezTo>
                  <a:cubicBezTo>
                    <a:pt x="110304" y="46295"/>
                    <a:pt x="114793" y="32675"/>
                    <a:pt x="122306" y="21254"/>
                  </a:cubicBezTo>
                  <a:close/>
                </a:path>
              </a:pathLst>
            </a:custGeom>
            <a:solidFill>
              <a:srgbClr val="FFFFFF"/>
            </a:solidFill>
            <a:ln w="2671"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1B65B7A6-E040-31E6-8F04-11FFAE4CB21A}"/>
                </a:ext>
              </a:extLst>
            </p:cNvPr>
            <p:cNvSpPr/>
            <p:nvPr/>
          </p:nvSpPr>
          <p:spPr>
            <a:xfrm>
              <a:off x="1667909" y="8344928"/>
              <a:ext cx="76315" cy="38996"/>
            </a:xfrm>
            <a:custGeom>
              <a:avLst/>
              <a:gdLst>
                <a:gd name="connsiteX0" fmla="*/ 76315 w 76315"/>
                <a:gd name="connsiteY0" fmla="*/ 11055 h 38996"/>
                <a:gd name="connsiteX1" fmla="*/ 71215 w 76315"/>
                <a:gd name="connsiteY1" fmla="*/ 916 h 38996"/>
                <a:gd name="connsiteX2" fmla="*/ 62054 w 76315"/>
                <a:gd name="connsiteY2" fmla="*/ 0 h 38996"/>
                <a:gd name="connsiteX3" fmla="*/ 0 w 76315"/>
                <a:gd name="connsiteY3" fmla="*/ 35943 h 38996"/>
                <a:gd name="connsiteX4" fmla="*/ 19667 w 76315"/>
                <a:gd name="connsiteY4" fmla="*/ 38996 h 38996"/>
                <a:gd name="connsiteX5" fmla="*/ 76315 w 76315"/>
                <a:gd name="connsiteY5" fmla="*/ 11055 h 3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15" h="38996">
                  <a:moveTo>
                    <a:pt x="76315" y="11055"/>
                  </a:moveTo>
                  <a:cubicBezTo>
                    <a:pt x="74208" y="7940"/>
                    <a:pt x="72590" y="4489"/>
                    <a:pt x="71215" y="916"/>
                  </a:cubicBezTo>
                  <a:cubicBezTo>
                    <a:pt x="68192" y="550"/>
                    <a:pt x="65199" y="0"/>
                    <a:pt x="62054" y="0"/>
                  </a:cubicBezTo>
                  <a:cubicBezTo>
                    <a:pt x="35485" y="0"/>
                    <a:pt x="12490" y="14566"/>
                    <a:pt x="0" y="35943"/>
                  </a:cubicBezTo>
                  <a:cubicBezTo>
                    <a:pt x="6321" y="37745"/>
                    <a:pt x="12796" y="38996"/>
                    <a:pt x="19667" y="38996"/>
                  </a:cubicBezTo>
                  <a:cubicBezTo>
                    <a:pt x="42723" y="38996"/>
                    <a:pt x="63092" y="27942"/>
                    <a:pt x="76315" y="11055"/>
                  </a:cubicBezTo>
                  <a:close/>
                </a:path>
              </a:pathLst>
            </a:custGeom>
            <a:solidFill>
              <a:srgbClr val="FFFFFF"/>
            </a:solidFill>
            <a:ln w="2671"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738713A1-E0BC-7014-4D32-746F672D79C5}"/>
                </a:ext>
              </a:extLst>
            </p:cNvPr>
            <p:cNvSpPr/>
            <p:nvPr/>
          </p:nvSpPr>
          <p:spPr>
            <a:xfrm>
              <a:off x="1785145" y="8355983"/>
              <a:ext cx="127344" cy="133204"/>
            </a:xfrm>
            <a:custGeom>
              <a:avLst/>
              <a:gdLst>
                <a:gd name="connsiteX0" fmla="*/ 40982 w 127344"/>
                <a:gd name="connsiteY0" fmla="*/ 0 h 133204"/>
                <a:gd name="connsiteX1" fmla="*/ 4947 w 127344"/>
                <a:gd name="connsiteY1" fmla="*/ 21254 h 133204"/>
                <a:gd name="connsiteX2" fmla="*/ 17010 w 127344"/>
                <a:gd name="connsiteY2" fmla="*/ 61044 h 133204"/>
                <a:gd name="connsiteX3" fmla="*/ 0 w 127344"/>
                <a:gd name="connsiteY3" fmla="*/ 107004 h 133204"/>
                <a:gd name="connsiteX4" fmla="*/ 55213 w 127344"/>
                <a:gd name="connsiteY4" fmla="*/ 133204 h 133204"/>
                <a:gd name="connsiteX5" fmla="*/ 127345 w 127344"/>
                <a:gd name="connsiteY5" fmla="*/ 61044 h 133204"/>
                <a:gd name="connsiteX6" fmla="*/ 117297 w 127344"/>
                <a:gd name="connsiteY6" fmla="*/ 24888 h 133204"/>
                <a:gd name="connsiteX7" fmla="*/ 97631 w 127344"/>
                <a:gd name="connsiteY7" fmla="*/ 27942 h 133204"/>
                <a:gd name="connsiteX8" fmla="*/ 40982 w 127344"/>
                <a:gd name="connsiteY8" fmla="*/ 0 h 13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44" h="133204">
                  <a:moveTo>
                    <a:pt x="40982" y="0"/>
                  </a:moveTo>
                  <a:cubicBezTo>
                    <a:pt x="33012" y="11818"/>
                    <a:pt x="19911" y="19788"/>
                    <a:pt x="4947" y="21254"/>
                  </a:cubicBezTo>
                  <a:cubicBezTo>
                    <a:pt x="12521" y="32675"/>
                    <a:pt x="17010" y="46325"/>
                    <a:pt x="17010" y="61044"/>
                  </a:cubicBezTo>
                  <a:cubicBezTo>
                    <a:pt x="17010" y="78634"/>
                    <a:pt x="10444" y="94513"/>
                    <a:pt x="0" y="107004"/>
                  </a:cubicBezTo>
                  <a:cubicBezTo>
                    <a:pt x="13254" y="122883"/>
                    <a:pt x="32920" y="133204"/>
                    <a:pt x="55213" y="133204"/>
                  </a:cubicBezTo>
                  <a:cubicBezTo>
                    <a:pt x="95096" y="133204"/>
                    <a:pt x="127345" y="100896"/>
                    <a:pt x="127345" y="61044"/>
                  </a:cubicBezTo>
                  <a:cubicBezTo>
                    <a:pt x="127345" y="47791"/>
                    <a:pt x="123527" y="35576"/>
                    <a:pt x="117297" y="24888"/>
                  </a:cubicBezTo>
                  <a:cubicBezTo>
                    <a:pt x="111037" y="26690"/>
                    <a:pt x="104563" y="27942"/>
                    <a:pt x="97631" y="27942"/>
                  </a:cubicBezTo>
                  <a:cubicBezTo>
                    <a:pt x="74483" y="27942"/>
                    <a:pt x="54205" y="16887"/>
                    <a:pt x="40982" y="0"/>
                  </a:cubicBezTo>
                  <a:close/>
                </a:path>
              </a:pathLst>
            </a:custGeom>
            <a:solidFill>
              <a:srgbClr val="FFFFFF"/>
            </a:solidFill>
            <a:ln w="2671"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F712E62A-C43A-084D-CD73-6522C0E6C0E9}"/>
                </a:ext>
              </a:extLst>
            </p:cNvPr>
            <p:cNvSpPr/>
            <p:nvPr/>
          </p:nvSpPr>
          <p:spPr>
            <a:xfrm>
              <a:off x="1826127" y="8344928"/>
              <a:ext cx="76284" cy="38996"/>
            </a:xfrm>
            <a:custGeom>
              <a:avLst/>
              <a:gdLst>
                <a:gd name="connsiteX0" fmla="*/ 14231 w 76284"/>
                <a:gd name="connsiteY0" fmla="*/ 0 h 38996"/>
                <a:gd name="connsiteX1" fmla="*/ 5130 w 76284"/>
                <a:gd name="connsiteY1" fmla="*/ 916 h 38996"/>
                <a:gd name="connsiteX2" fmla="*/ 0 w 76284"/>
                <a:gd name="connsiteY2" fmla="*/ 11055 h 38996"/>
                <a:gd name="connsiteX3" fmla="*/ 56618 w 76284"/>
                <a:gd name="connsiteY3" fmla="*/ 38996 h 38996"/>
                <a:gd name="connsiteX4" fmla="*/ 76285 w 76284"/>
                <a:gd name="connsiteY4" fmla="*/ 35943 h 38996"/>
                <a:gd name="connsiteX5" fmla="*/ 14231 w 76284"/>
                <a:gd name="connsiteY5" fmla="*/ 0 h 3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84" h="38996">
                  <a:moveTo>
                    <a:pt x="14231" y="0"/>
                  </a:moveTo>
                  <a:cubicBezTo>
                    <a:pt x="11085" y="0"/>
                    <a:pt x="8093" y="550"/>
                    <a:pt x="5130" y="916"/>
                  </a:cubicBezTo>
                  <a:cubicBezTo>
                    <a:pt x="3726" y="4519"/>
                    <a:pt x="2107" y="7940"/>
                    <a:pt x="0" y="11055"/>
                  </a:cubicBezTo>
                  <a:cubicBezTo>
                    <a:pt x="13223" y="27942"/>
                    <a:pt x="33531" y="38996"/>
                    <a:pt x="56618" y="38996"/>
                  </a:cubicBezTo>
                  <a:cubicBezTo>
                    <a:pt x="63550" y="38996"/>
                    <a:pt x="70024" y="37775"/>
                    <a:pt x="76285" y="35943"/>
                  </a:cubicBezTo>
                  <a:cubicBezTo>
                    <a:pt x="63795" y="14566"/>
                    <a:pt x="40799" y="0"/>
                    <a:pt x="14231" y="0"/>
                  </a:cubicBezTo>
                  <a:close/>
                </a:path>
              </a:pathLst>
            </a:custGeom>
            <a:solidFill>
              <a:srgbClr val="FFFFFF"/>
            </a:solidFill>
            <a:ln w="2671"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DAB35E87-EA8A-6A46-E93E-C0492748460F}"/>
                </a:ext>
              </a:extLst>
            </p:cNvPr>
            <p:cNvSpPr/>
            <p:nvPr/>
          </p:nvSpPr>
          <p:spPr>
            <a:xfrm>
              <a:off x="1768227" y="8377267"/>
              <a:ext cx="33927" cy="85749"/>
            </a:xfrm>
            <a:custGeom>
              <a:avLst/>
              <a:gdLst>
                <a:gd name="connsiteX0" fmla="*/ 21865 w 33927"/>
                <a:gd name="connsiteY0" fmla="*/ 0 h 85749"/>
                <a:gd name="connsiteX1" fmla="*/ 16918 w 33927"/>
                <a:gd name="connsiteY1" fmla="*/ 488 h 85749"/>
                <a:gd name="connsiteX2" fmla="*/ 11971 w 33927"/>
                <a:gd name="connsiteY2" fmla="*/ 0 h 85749"/>
                <a:gd name="connsiteX3" fmla="*/ 0 w 33927"/>
                <a:gd name="connsiteY3" fmla="*/ 39790 h 85749"/>
                <a:gd name="connsiteX4" fmla="*/ 16918 w 33927"/>
                <a:gd name="connsiteY4" fmla="*/ 85750 h 85749"/>
                <a:gd name="connsiteX5" fmla="*/ 33928 w 33927"/>
                <a:gd name="connsiteY5" fmla="*/ 39790 h 85749"/>
                <a:gd name="connsiteX6" fmla="*/ 21865 w 33927"/>
                <a:gd name="connsiteY6" fmla="*/ 0 h 8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27" h="85749">
                  <a:moveTo>
                    <a:pt x="21865" y="0"/>
                  </a:moveTo>
                  <a:cubicBezTo>
                    <a:pt x="20247" y="153"/>
                    <a:pt x="18628" y="488"/>
                    <a:pt x="16918" y="488"/>
                  </a:cubicBezTo>
                  <a:cubicBezTo>
                    <a:pt x="15239" y="488"/>
                    <a:pt x="13651" y="153"/>
                    <a:pt x="11971" y="0"/>
                  </a:cubicBezTo>
                  <a:cubicBezTo>
                    <a:pt x="4458" y="11421"/>
                    <a:pt x="0" y="25071"/>
                    <a:pt x="0" y="39790"/>
                  </a:cubicBezTo>
                  <a:cubicBezTo>
                    <a:pt x="0" y="57380"/>
                    <a:pt x="6535" y="73259"/>
                    <a:pt x="16918" y="85750"/>
                  </a:cubicBezTo>
                  <a:cubicBezTo>
                    <a:pt x="27362" y="73229"/>
                    <a:pt x="33928" y="57350"/>
                    <a:pt x="33928" y="39790"/>
                  </a:cubicBezTo>
                  <a:cubicBezTo>
                    <a:pt x="33928" y="25041"/>
                    <a:pt x="29439" y="11421"/>
                    <a:pt x="21865" y="0"/>
                  </a:cubicBezTo>
                  <a:close/>
                </a:path>
              </a:pathLst>
            </a:custGeom>
            <a:solidFill>
              <a:srgbClr val="FFFFFF"/>
            </a:solidFill>
            <a:ln w="2671"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EE4A85D2-76B1-660F-DF60-BBCB15DDB37B}"/>
                </a:ext>
              </a:extLst>
            </p:cNvPr>
            <p:cNvSpPr/>
            <p:nvPr/>
          </p:nvSpPr>
          <p:spPr>
            <a:xfrm>
              <a:off x="1749629" y="8306786"/>
              <a:ext cx="71062" cy="64312"/>
            </a:xfrm>
            <a:custGeom>
              <a:avLst/>
              <a:gdLst>
                <a:gd name="connsiteX0" fmla="*/ 9558 w 71062"/>
                <a:gd name="connsiteY0" fmla="*/ 0 h 64312"/>
                <a:gd name="connsiteX1" fmla="*/ 10108 w 71062"/>
                <a:gd name="connsiteY1" fmla="*/ 5039 h 64312"/>
                <a:gd name="connsiteX2" fmla="*/ 0 w 71062"/>
                <a:gd name="connsiteY2" fmla="*/ 41195 h 64312"/>
                <a:gd name="connsiteX3" fmla="*/ 35547 w 71062"/>
                <a:gd name="connsiteY3" fmla="*/ 64312 h 64312"/>
                <a:gd name="connsiteX4" fmla="*/ 71063 w 71062"/>
                <a:gd name="connsiteY4" fmla="*/ 41195 h 64312"/>
                <a:gd name="connsiteX5" fmla="*/ 61077 w 71062"/>
                <a:gd name="connsiteY5" fmla="*/ 5039 h 64312"/>
                <a:gd name="connsiteX6" fmla="*/ 61565 w 71062"/>
                <a:gd name="connsiteY6" fmla="*/ 0 h 64312"/>
                <a:gd name="connsiteX7" fmla="*/ 35577 w 71062"/>
                <a:gd name="connsiteY7" fmla="*/ 5039 h 64312"/>
                <a:gd name="connsiteX8" fmla="*/ 9558 w 71062"/>
                <a:gd name="connsiteY8" fmla="*/ 0 h 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62" h="64312">
                  <a:moveTo>
                    <a:pt x="9558" y="0"/>
                  </a:moveTo>
                  <a:cubicBezTo>
                    <a:pt x="9681" y="1680"/>
                    <a:pt x="10108" y="3298"/>
                    <a:pt x="10108" y="5039"/>
                  </a:cubicBezTo>
                  <a:cubicBezTo>
                    <a:pt x="10108" y="18261"/>
                    <a:pt x="6260" y="30538"/>
                    <a:pt x="0" y="41195"/>
                  </a:cubicBezTo>
                  <a:cubicBezTo>
                    <a:pt x="14139" y="45257"/>
                    <a:pt x="26355" y="53349"/>
                    <a:pt x="35547" y="64312"/>
                  </a:cubicBezTo>
                  <a:cubicBezTo>
                    <a:pt x="44769" y="53349"/>
                    <a:pt x="56985" y="45257"/>
                    <a:pt x="71063" y="41195"/>
                  </a:cubicBezTo>
                  <a:cubicBezTo>
                    <a:pt x="64894" y="30538"/>
                    <a:pt x="61077" y="18261"/>
                    <a:pt x="61077" y="5039"/>
                  </a:cubicBezTo>
                  <a:cubicBezTo>
                    <a:pt x="61077" y="3329"/>
                    <a:pt x="61474" y="1680"/>
                    <a:pt x="61565" y="0"/>
                  </a:cubicBezTo>
                  <a:cubicBezTo>
                    <a:pt x="53503" y="3115"/>
                    <a:pt x="44800" y="5039"/>
                    <a:pt x="35577" y="5039"/>
                  </a:cubicBezTo>
                  <a:cubicBezTo>
                    <a:pt x="26324" y="5009"/>
                    <a:pt x="17621" y="3084"/>
                    <a:pt x="9558" y="0"/>
                  </a:cubicBezTo>
                  <a:close/>
                </a:path>
              </a:pathLst>
            </a:custGeom>
            <a:solidFill>
              <a:srgbClr val="F28AB8"/>
            </a:solidFill>
            <a:ln w="2671"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AE9D2387-3489-5CF4-70AD-FA82680A40C8}"/>
                </a:ext>
              </a:extLst>
            </p:cNvPr>
            <p:cNvSpPr/>
            <p:nvPr/>
          </p:nvSpPr>
          <p:spPr>
            <a:xfrm>
              <a:off x="1755645" y="8278906"/>
              <a:ext cx="59030" cy="32888"/>
            </a:xfrm>
            <a:custGeom>
              <a:avLst/>
              <a:gdLst>
                <a:gd name="connsiteX0" fmla="*/ 29500 w 59030"/>
                <a:gd name="connsiteY0" fmla="*/ 32889 h 32888"/>
                <a:gd name="connsiteX1" fmla="*/ 55488 w 59030"/>
                <a:gd name="connsiteY1" fmla="*/ 27850 h 32888"/>
                <a:gd name="connsiteX2" fmla="*/ 59030 w 59030"/>
                <a:gd name="connsiteY2" fmla="*/ 10047 h 32888"/>
                <a:gd name="connsiteX3" fmla="*/ 29500 w 59030"/>
                <a:gd name="connsiteY3" fmla="*/ 0 h 32888"/>
                <a:gd name="connsiteX4" fmla="*/ 0 w 59030"/>
                <a:gd name="connsiteY4" fmla="*/ 10047 h 32888"/>
                <a:gd name="connsiteX5" fmla="*/ 3512 w 59030"/>
                <a:gd name="connsiteY5" fmla="*/ 27850 h 32888"/>
                <a:gd name="connsiteX6" fmla="*/ 29500 w 59030"/>
                <a:gd name="connsiteY6" fmla="*/ 32889 h 3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30" h="32888">
                  <a:moveTo>
                    <a:pt x="29500" y="32889"/>
                  </a:moveTo>
                  <a:cubicBezTo>
                    <a:pt x="38723" y="32889"/>
                    <a:pt x="47426" y="30965"/>
                    <a:pt x="55488" y="27850"/>
                  </a:cubicBezTo>
                  <a:cubicBezTo>
                    <a:pt x="55946" y="21620"/>
                    <a:pt x="57106" y="15696"/>
                    <a:pt x="59030" y="10047"/>
                  </a:cubicBezTo>
                  <a:cubicBezTo>
                    <a:pt x="50785" y="3817"/>
                    <a:pt x="40646" y="0"/>
                    <a:pt x="29500" y="0"/>
                  </a:cubicBezTo>
                  <a:cubicBezTo>
                    <a:pt x="18414" y="0"/>
                    <a:pt x="8245" y="3817"/>
                    <a:pt x="0" y="10047"/>
                  </a:cubicBezTo>
                  <a:cubicBezTo>
                    <a:pt x="1893" y="15696"/>
                    <a:pt x="3084" y="21651"/>
                    <a:pt x="3512" y="27850"/>
                  </a:cubicBezTo>
                  <a:cubicBezTo>
                    <a:pt x="11605" y="30965"/>
                    <a:pt x="20308" y="32889"/>
                    <a:pt x="29500" y="32889"/>
                  </a:cubicBezTo>
                  <a:close/>
                </a:path>
              </a:pathLst>
            </a:custGeom>
            <a:solidFill>
              <a:srgbClr val="F28AB8"/>
            </a:solidFill>
            <a:ln w="2671"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93FE79A8-1A3B-CC31-13FB-1E376DB1649F}"/>
                </a:ext>
              </a:extLst>
            </p:cNvPr>
            <p:cNvSpPr/>
            <p:nvPr/>
          </p:nvSpPr>
          <p:spPr>
            <a:xfrm>
              <a:off x="1810675" y="8299641"/>
              <a:ext cx="23880" cy="48309"/>
            </a:xfrm>
            <a:custGeom>
              <a:avLst/>
              <a:gdLst>
                <a:gd name="connsiteX0" fmla="*/ 0 w 23880"/>
                <a:gd name="connsiteY0" fmla="*/ 12154 h 48309"/>
                <a:gd name="connsiteX1" fmla="*/ 9986 w 23880"/>
                <a:gd name="connsiteY1" fmla="*/ 48310 h 48309"/>
                <a:gd name="connsiteX2" fmla="*/ 20583 w 23880"/>
                <a:gd name="connsiteY2" fmla="*/ 46203 h 48309"/>
                <a:gd name="connsiteX3" fmla="*/ 23881 w 23880"/>
                <a:gd name="connsiteY3" fmla="*/ 28736 h 48309"/>
                <a:gd name="connsiteX4" fmla="*/ 14567 w 23880"/>
                <a:gd name="connsiteY4" fmla="*/ 0 h 48309"/>
                <a:gd name="connsiteX5" fmla="*/ 489 w 23880"/>
                <a:gd name="connsiteY5" fmla="*/ 7145 h 48309"/>
                <a:gd name="connsiteX6" fmla="*/ 0 w 23880"/>
                <a:gd name="connsiteY6" fmla="*/ 12154 h 4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80" h="48309">
                  <a:moveTo>
                    <a:pt x="0" y="12154"/>
                  </a:moveTo>
                  <a:cubicBezTo>
                    <a:pt x="0" y="25376"/>
                    <a:pt x="3817" y="37652"/>
                    <a:pt x="9986" y="48310"/>
                  </a:cubicBezTo>
                  <a:cubicBezTo>
                    <a:pt x="13467" y="47364"/>
                    <a:pt x="16979" y="46631"/>
                    <a:pt x="20583" y="46203"/>
                  </a:cubicBezTo>
                  <a:cubicBezTo>
                    <a:pt x="22629" y="40767"/>
                    <a:pt x="23881" y="34874"/>
                    <a:pt x="23881" y="28736"/>
                  </a:cubicBezTo>
                  <a:cubicBezTo>
                    <a:pt x="23881" y="17986"/>
                    <a:pt x="20369" y="8092"/>
                    <a:pt x="14567" y="0"/>
                  </a:cubicBezTo>
                  <a:cubicBezTo>
                    <a:pt x="10200" y="2901"/>
                    <a:pt x="5497" y="5252"/>
                    <a:pt x="489" y="7145"/>
                  </a:cubicBezTo>
                  <a:cubicBezTo>
                    <a:pt x="366" y="8794"/>
                    <a:pt x="0" y="10444"/>
                    <a:pt x="0" y="12154"/>
                  </a:cubicBezTo>
                  <a:close/>
                </a:path>
              </a:pathLst>
            </a:custGeom>
            <a:solidFill>
              <a:srgbClr val="F28AB8"/>
            </a:solidFill>
            <a:ln w="2671"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D49430CD-C0AE-3BEB-64EC-64E906AB46D4}"/>
                </a:ext>
              </a:extLst>
            </p:cNvPr>
            <p:cNvSpPr/>
            <p:nvPr/>
          </p:nvSpPr>
          <p:spPr>
            <a:xfrm>
              <a:off x="1811133" y="8288953"/>
              <a:ext cx="14078" cy="17802"/>
            </a:xfrm>
            <a:custGeom>
              <a:avLst/>
              <a:gdLst>
                <a:gd name="connsiteX0" fmla="*/ 3542 w 14078"/>
                <a:gd name="connsiteY0" fmla="*/ 0 h 17802"/>
                <a:gd name="connsiteX1" fmla="*/ 0 w 14078"/>
                <a:gd name="connsiteY1" fmla="*/ 17803 h 17802"/>
                <a:gd name="connsiteX2" fmla="*/ 14078 w 14078"/>
                <a:gd name="connsiteY2" fmla="*/ 10658 h 17802"/>
                <a:gd name="connsiteX3" fmla="*/ 3542 w 14078"/>
                <a:gd name="connsiteY3" fmla="*/ 0 h 17802"/>
              </a:gdLst>
              <a:ahLst/>
              <a:cxnLst>
                <a:cxn ang="0">
                  <a:pos x="connsiteX0" y="connsiteY0"/>
                </a:cxn>
                <a:cxn ang="0">
                  <a:pos x="connsiteX1" y="connsiteY1"/>
                </a:cxn>
                <a:cxn ang="0">
                  <a:pos x="connsiteX2" y="connsiteY2"/>
                </a:cxn>
                <a:cxn ang="0">
                  <a:pos x="connsiteX3" y="connsiteY3"/>
                </a:cxn>
              </a:cxnLst>
              <a:rect l="l" t="t" r="r" b="b"/>
              <a:pathLst>
                <a:path w="14078" h="17802">
                  <a:moveTo>
                    <a:pt x="3542" y="0"/>
                  </a:moveTo>
                  <a:cubicBezTo>
                    <a:pt x="1618" y="5649"/>
                    <a:pt x="458" y="11604"/>
                    <a:pt x="0" y="17803"/>
                  </a:cubicBezTo>
                  <a:cubicBezTo>
                    <a:pt x="5008" y="15879"/>
                    <a:pt x="9711" y="13558"/>
                    <a:pt x="14078" y="10658"/>
                  </a:cubicBezTo>
                  <a:cubicBezTo>
                    <a:pt x="11177" y="6535"/>
                    <a:pt x="7604" y="3023"/>
                    <a:pt x="3542" y="0"/>
                  </a:cubicBezTo>
                  <a:close/>
                </a:path>
              </a:pathLst>
            </a:custGeom>
            <a:solidFill>
              <a:srgbClr val="F28AB8"/>
            </a:solidFill>
            <a:ln w="2671"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062D8AE9-D7F2-5CB9-3EA9-F93BD1254D5C}"/>
                </a:ext>
              </a:extLst>
            </p:cNvPr>
            <p:cNvSpPr/>
            <p:nvPr/>
          </p:nvSpPr>
          <p:spPr>
            <a:xfrm>
              <a:off x="1735734" y="8299611"/>
              <a:ext cx="23972" cy="48309"/>
            </a:xfrm>
            <a:custGeom>
              <a:avLst/>
              <a:gdLst>
                <a:gd name="connsiteX0" fmla="*/ 23972 w 23972"/>
                <a:gd name="connsiteY0" fmla="*/ 12184 h 48309"/>
                <a:gd name="connsiteX1" fmla="*/ 23423 w 23972"/>
                <a:gd name="connsiteY1" fmla="*/ 7145 h 48309"/>
                <a:gd name="connsiteX2" fmla="*/ 9375 w 23972"/>
                <a:gd name="connsiteY2" fmla="*/ 0 h 48309"/>
                <a:gd name="connsiteX3" fmla="*/ 0 w 23972"/>
                <a:gd name="connsiteY3" fmla="*/ 28736 h 48309"/>
                <a:gd name="connsiteX4" fmla="*/ 3359 w 23972"/>
                <a:gd name="connsiteY4" fmla="*/ 46203 h 48309"/>
                <a:gd name="connsiteX5" fmla="*/ 13834 w 23972"/>
                <a:gd name="connsiteY5" fmla="*/ 48310 h 48309"/>
                <a:gd name="connsiteX6" fmla="*/ 23972 w 23972"/>
                <a:gd name="connsiteY6" fmla="*/ 12184 h 4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72" h="48309">
                  <a:moveTo>
                    <a:pt x="23972" y="12184"/>
                  </a:moveTo>
                  <a:cubicBezTo>
                    <a:pt x="23972" y="10474"/>
                    <a:pt x="23575" y="8825"/>
                    <a:pt x="23423" y="7145"/>
                  </a:cubicBezTo>
                  <a:cubicBezTo>
                    <a:pt x="18506" y="5222"/>
                    <a:pt x="13712" y="2901"/>
                    <a:pt x="9375" y="0"/>
                  </a:cubicBezTo>
                  <a:cubicBezTo>
                    <a:pt x="3542" y="8123"/>
                    <a:pt x="0" y="18017"/>
                    <a:pt x="0" y="28736"/>
                  </a:cubicBezTo>
                  <a:cubicBezTo>
                    <a:pt x="0" y="34874"/>
                    <a:pt x="1252" y="40767"/>
                    <a:pt x="3359" y="46203"/>
                  </a:cubicBezTo>
                  <a:cubicBezTo>
                    <a:pt x="6993" y="46661"/>
                    <a:pt x="10475" y="47394"/>
                    <a:pt x="13834" y="48310"/>
                  </a:cubicBezTo>
                  <a:cubicBezTo>
                    <a:pt x="20155" y="37683"/>
                    <a:pt x="23972" y="25407"/>
                    <a:pt x="23972" y="12184"/>
                  </a:cubicBezTo>
                  <a:close/>
                </a:path>
              </a:pathLst>
            </a:custGeom>
            <a:solidFill>
              <a:srgbClr val="F28AB8"/>
            </a:solidFill>
            <a:ln w="2671"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9EE1F435-2AAE-8D5B-80C2-D1B7711C0D33}"/>
                </a:ext>
              </a:extLst>
            </p:cNvPr>
            <p:cNvSpPr/>
            <p:nvPr/>
          </p:nvSpPr>
          <p:spPr>
            <a:xfrm>
              <a:off x="1745110" y="8288953"/>
              <a:ext cx="14047" cy="17802"/>
            </a:xfrm>
            <a:custGeom>
              <a:avLst/>
              <a:gdLst>
                <a:gd name="connsiteX0" fmla="*/ 10536 w 14047"/>
                <a:gd name="connsiteY0" fmla="*/ 0 h 17802"/>
                <a:gd name="connsiteX1" fmla="*/ 0 w 14047"/>
                <a:gd name="connsiteY1" fmla="*/ 10658 h 17802"/>
                <a:gd name="connsiteX2" fmla="*/ 14048 w 14047"/>
                <a:gd name="connsiteY2" fmla="*/ 17803 h 17802"/>
                <a:gd name="connsiteX3" fmla="*/ 10536 w 14047"/>
                <a:gd name="connsiteY3" fmla="*/ 0 h 17802"/>
              </a:gdLst>
              <a:ahLst/>
              <a:cxnLst>
                <a:cxn ang="0">
                  <a:pos x="connsiteX0" y="connsiteY0"/>
                </a:cxn>
                <a:cxn ang="0">
                  <a:pos x="connsiteX1" y="connsiteY1"/>
                </a:cxn>
                <a:cxn ang="0">
                  <a:pos x="connsiteX2" y="connsiteY2"/>
                </a:cxn>
                <a:cxn ang="0">
                  <a:pos x="connsiteX3" y="connsiteY3"/>
                </a:cxn>
              </a:cxnLst>
              <a:rect l="l" t="t" r="r" b="b"/>
              <a:pathLst>
                <a:path w="14047" h="17802">
                  <a:moveTo>
                    <a:pt x="10536" y="0"/>
                  </a:moveTo>
                  <a:cubicBezTo>
                    <a:pt x="6535" y="2993"/>
                    <a:pt x="2962" y="6535"/>
                    <a:pt x="0" y="10658"/>
                  </a:cubicBezTo>
                  <a:cubicBezTo>
                    <a:pt x="4336" y="13558"/>
                    <a:pt x="9131" y="15910"/>
                    <a:pt x="14048" y="17803"/>
                  </a:cubicBezTo>
                  <a:cubicBezTo>
                    <a:pt x="13620" y="11604"/>
                    <a:pt x="12429" y="5649"/>
                    <a:pt x="10536" y="0"/>
                  </a:cubicBezTo>
                  <a:close/>
                </a:path>
              </a:pathLst>
            </a:custGeom>
            <a:solidFill>
              <a:srgbClr val="F28AB8"/>
            </a:solidFill>
            <a:ln w="2671"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C819DEC5-1EDE-E52B-71AA-55E6FA3D7322}"/>
                </a:ext>
              </a:extLst>
            </p:cNvPr>
            <p:cNvSpPr/>
            <p:nvPr/>
          </p:nvSpPr>
          <p:spPr>
            <a:xfrm>
              <a:off x="1744193" y="8347951"/>
              <a:ext cx="40921" cy="29285"/>
            </a:xfrm>
            <a:custGeom>
              <a:avLst/>
              <a:gdLst>
                <a:gd name="connsiteX0" fmla="*/ 5405 w 40921"/>
                <a:gd name="connsiteY0" fmla="*/ 0 h 29285"/>
                <a:gd name="connsiteX1" fmla="*/ 0 w 40921"/>
                <a:gd name="connsiteY1" fmla="*/ 8032 h 29285"/>
                <a:gd name="connsiteX2" fmla="*/ 35974 w 40921"/>
                <a:gd name="connsiteY2" fmla="*/ 29286 h 29285"/>
                <a:gd name="connsiteX3" fmla="*/ 40921 w 40921"/>
                <a:gd name="connsiteY3" fmla="*/ 23087 h 29285"/>
                <a:gd name="connsiteX4" fmla="*/ 5405 w 40921"/>
                <a:gd name="connsiteY4" fmla="*/ 0 h 2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21" h="29285">
                  <a:moveTo>
                    <a:pt x="5405" y="0"/>
                  </a:moveTo>
                  <a:cubicBezTo>
                    <a:pt x="3817" y="2810"/>
                    <a:pt x="1954" y="5436"/>
                    <a:pt x="0" y="8032"/>
                  </a:cubicBezTo>
                  <a:cubicBezTo>
                    <a:pt x="8001" y="19849"/>
                    <a:pt x="21010" y="27820"/>
                    <a:pt x="35974" y="29286"/>
                  </a:cubicBezTo>
                  <a:cubicBezTo>
                    <a:pt x="37440" y="27087"/>
                    <a:pt x="39242" y="25163"/>
                    <a:pt x="40921" y="23087"/>
                  </a:cubicBezTo>
                  <a:cubicBezTo>
                    <a:pt x="31760" y="12184"/>
                    <a:pt x="19544" y="4062"/>
                    <a:pt x="5405" y="0"/>
                  </a:cubicBezTo>
                  <a:close/>
                </a:path>
              </a:pathLst>
            </a:custGeom>
            <a:solidFill>
              <a:srgbClr val="F28AB8"/>
            </a:solidFill>
            <a:ln w="2671"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07BC39E3-32B3-2825-049D-8D74BA2F370B}"/>
                </a:ext>
              </a:extLst>
            </p:cNvPr>
            <p:cNvSpPr/>
            <p:nvPr/>
          </p:nvSpPr>
          <p:spPr>
            <a:xfrm>
              <a:off x="1739124" y="8345844"/>
              <a:ext cx="10505" cy="10138"/>
            </a:xfrm>
            <a:custGeom>
              <a:avLst/>
              <a:gdLst>
                <a:gd name="connsiteX0" fmla="*/ 0 w 10505"/>
                <a:gd name="connsiteY0" fmla="*/ 0 h 10138"/>
                <a:gd name="connsiteX1" fmla="*/ 5100 w 10505"/>
                <a:gd name="connsiteY1" fmla="*/ 10139 h 10138"/>
                <a:gd name="connsiteX2" fmla="*/ 10505 w 10505"/>
                <a:gd name="connsiteY2" fmla="*/ 2107 h 10138"/>
                <a:gd name="connsiteX3" fmla="*/ 0 w 10505"/>
                <a:gd name="connsiteY3" fmla="*/ 0 h 10138"/>
              </a:gdLst>
              <a:ahLst/>
              <a:cxnLst>
                <a:cxn ang="0">
                  <a:pos x="connsiteX0" y="connsiteY0"/>
                </a:cxn>
                <a:cxn ang="0">
                  <a:pos x="connsiteX1" y="connsiteY1"/>
                </a:cxn>
                <a:cxn ang="0">
                  <a:pos x="connsiteX2" y="connsiteY2"/>
                </a:cxn>
                <a:cxn ang="0">
                  <a:pos x="connsiteX3" y="connsiteY3"/>
                </a:cxn>
              </a:cxnLst>
              <a:rect l="l" t="t" r="r" b="b"/>
              <a:pathLst>
                <a:path w="10505" h="10138">
                  <a:moveTo>
                    <a:pt x="0" y="0"/>
                  </a:moveTo>
                  <a:cubicBezTo>
                    <a:pt x="1344" y="3603"/>
                    <a:pt x="2962" y="7024"/>
                    <a:pt x="5100" y="10139"/>
                  </a:cubicBezTo>
                  <a:cubicBezTo>
                    <a:pt x="7054" y="7543"/>
                    <a:pt x="8917" y="4917"/>
                    <a:pt x="10505" y="2107"/>
                  </a:cubicBezTo>
                  <a:cubicBezTo>
                    <a:pt x="7115" y="1191"/>
                    <a:pt x="3603" y="428"/>
                    <a:pt x="0" y="0"/>
                  </a:cubicBezTo>
                  <a:close/>
                </a:path>
              </a:pathLst>
            </a:custGeom>
            <a:solidFill>
              <a:srgbClr val="F28AB8"/>
            </a:solidFill>
            <a:ln w="2671"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64DBF459-B53D-0FF5-6345-52DB41C1C0BC}"/>
                </a:ext>
              </a:extLst>
            </p:cNvPr>
            <p:cNvSpPr/>
            <p:nvPr/>
          </p:nvSpPr>
          <p:spPr>
            <a:xfrm>
              <a:off x="1785145" y="8347982"/>
              <a:ext cx="40982" cy="29285"/>
            </a:xfrm>
            <a:custGeom>
              <a:avLst/>
              <a:gdLst>
                <a:gd name="connsiteX0" fmla="*/ 0 w 40982"/>
                <a:gd name="connsiteY0" fmla="*/ 23087 h 29285"/>
                <a:gd name="connsiteX1" fmla="*/ 4947 w 40982"/>
                <a:gd name="connsiteY1" fmla="*/ 29286 h 29285"/>
                <a:gd name="connsiteX2" fmla="*/ 40982 w 40982"/>
                <a:gd name="connsiteY2" fmla="*/ 8032 h 29285"/>
                <a:gd name="connsiteX3" fmla="*/ 35516 w 40982"/>
                <a:gd name="connsiteY3" fmla="*/ 0 h 29285"/>
                <a:gd name="connsiteX4" fmla="*/ 0 w 40982"/>
                <a:gd name="connsiteY4" fmla="*/ 23087 h 2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82" h="29285">
                  <a:moveTo>
                    <a:pt x="0" y="23087"/>
                  </a:moveTo>
                  <a:cubicBezTo>
                    <a:pt x="1710" y="25132"/>
                    <a:pt x="3542" y="27057"/>
                    <a:pt x="4947" y="29286"/>
                  </a:cubicBezTo>
                  <a:cubicBezTo>
                    <a:pt x="19911" y="27789"/>
                    <a:pt x="33012" y="19819"/>
                    <a:pt x="40982" y="8032"/>
                  </a:cubicBezTo>
                  <a:cubicBezTo>
                    <a:pt x="38997" y="5436"/>
                    <a:pt x="37196" y="2810"/>
                    <a:pt x="35516" y="0"/>
                  </a:cubicBezTo>
                  <a:cubicBezTo>
                    <a:pt x="21438" y="4031"/>
                    <a:pt x="9192" y="12154"/>
                    <a:pt x="0" y="23087"/>
                  </a:cubicBezTo>
                  <a:close/>
                </a:path>
              </a:pathLst>
            </a:custGeom>
            <a:solidFill>
              <a:srgbClr val="F28AB8"/>
            </a:solidFill>
            <a:ln w="2671"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EDD18F00-B4AF-51D4-E2B8-C329C9A9A55C}"/>
                </a:ext>
              </a:extLst>
            </p:cNvPr>
            <p:cNvSpPr/>
            <p:nvPr/>
          </p:nvSpPr>
          <p:spPr>
            <a:xfrm>
              <a:off x="1820661" y="8345844"/>
              <a:ext cx="10596" cy="10138"/>
            </a:xfrm>
            <a:custGeom>
              <a:avLst/>
              <a:gdLst>
                <a:gd name="connsiteX0" fmla="*/ 5466 w 10596"/>
                <a:gd name="connsiteY0" fmla="*/ 10139 h 10138"/>
                <a:gd name="connsiteX1" fmla="*/ 10597 w 10596"/>
                <a:gd name="connsiteY1" fmla="*/ 0 h 10138"/>
                <a:gd name="connsiteX2" fmla="*/ 0 w 10596"/>
                <a:gd name="connsiteY2" fmla="*/ 2107 h 10138"/>
                <a:gd name="connsiteX3" fmla="*/ 5466 w 10596"/>
                <a:gd name="connsiteY3" fmla="*/ 10139 h 10138"/>
              </a:gdLst>
              <a:ahLst/>
              <a:cxnLst>
                <a:cxn ang="0">
                  <a:pos x="connsiteX0" y="connsiteY0"/>
                </a:cxn>
                <a:cxn ang="0">
                  <a:pos x="connsiteX1" y="connsiteY1"/>
                </a:cxn>
                <a:cxn ang="0">
                  <a:pos x="connsiteX2" y="connsiteY2"/>
                </a:cxn>
                <a:cxn ang="0">
                  <a:pos x="connsiteX3" y="connsiteY3"/>
                </a:cxn>
              </a:cxnLst>
              <a:rect l="l" t="t" r="r" b="b"/>
              <a:pathLst>
                <a:path w="10596" h="10138">
                  <a:moveTo>
                    <a:pt x="5466" y="10139"/>
                  </a:moveTo>
                  <a:cubicBezTo>
                    <a:pt x="7573" y="7024"/>
                    <a:pt x="9192" y="3573"/>
                    <a:pt x="10597" y="0"/>
                  </a:cubicBezTo>
                  <a:cubicBezTo>
                    <a:pt x="6993" y="458"/>
                    <a:pt x="3481" y="1191"/>
                    <a:pt x="0" y="2107"/>
                  </a:cubicBezTo>
                  <a:cubicBezTo>
                    <a:pt x="1680" y="4917"/>
                    <a:pt x="3481" y="7573"/>
                    <a:pt x="5466" y="10139"/>
                  </a:cubicBezTo>
                  <a:close/>
                </a:path>
              </a:pathLst>
            </a:custGeom>
            <a:solidFill>
              <a:srgbClr val="F28AB8"/>
            </a:solidFill>
            <a:ln w="2671"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863DE429-8161-92C4-E3E3-1D9BCD287672}"/>
                </a:ext>
              </a:extLst>
            </p:cNvPr>
            <p:cNvSpPr/>
            <p:nvPr/>
          </p:nvSpPr>
          <p:spPr>
            <a:xfrm>
              <a:off x="1780198" y="8371068"/>
              <a:ext cx="9894" cy="6687"/>
            </a:xfrm>
            <a:custGeom>
              <a:avLst/>
              <a:gdLst>
                <a:gd name="connsiteX0" fmla="*/ 0 w 9894"/>
                <a:gd name="connsiteY0" fmla="*/ 6199 h 6687"/>
                <a:gd name="connsiteX1" fmla="*/ 4947 w 9894"/>
                <a:gd name="connsiteY1" fmla="*/ 6688 h 6687"/>
                <a:gd name="connsiteX2" fmla="*/ 9894 w 9894"/>
                <a:gd name="connsiteY2" fmla="*/ 6199 h 6687"/>
                <a:gd name="connsiteX3" fmla="*/ 4947 w 9894"/>
                <a:gd name="connsiteY3" fmla="*/ 0 h 6687"/>
                <a:gd name="connsiteX4" fmla="*/ 0 w 9894"/>
                <a:gd name="connsiteY4" fmla="*/ 6199 h 6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 h="6687">
                  <a:moveTo>
                    <a:pt x="0" y="6199"/>
                  </a:moveTo>
                  <a:cubicBezTo>
                    <a:pt x="1680" y="6352"/>
                    <a:pt x="3268" y="6688"/>
                    <a:pt x="4947" y="6688"/>
                  </a:cubicBezTo>
                  <a:cubicBezTo>
                    <a:pt x="6657" y="6688"/>
                    <a:pt x="8276" y="6352"/>
                    <a:pt x="9894" y="6199"/>
                  </a:cubicBezTo>
                  <a:cubicBezTo>
                    <a:pt x="8490" y="4001"/>
                    <a:pt x="6657" y="2076"/>
                    <a:pt x="4947" y="0"/>
                  </a:cubicBezTo>
                  <a:cubicBezTo>
                    <a:pt x="3268" y="2046"/>
                    <a:pt x="1466" y="4001"/>
                    <a:pt x="0" y="6199"/>
                  </a:cubicBezTo>
                  <a:close/>
                </a:path>
              </a:pathLst>
            </a:custGeom>
            <a:solidFill>
              <a:srgbClr val="F28AB8"/>
            </a:solidFill>
            <a:ln w="2671"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B8BEEA6C-1F29-9B76-1014-C93B3AB913B4}"/>
                </a:ext>
              </a:extLst>
            </p:cNvPr>
            <p:cNvSpPr/>
            <p:nvPr/>
          </p:nvSpPr>
          <p:spPr>
            <a:xfrm>
              <a:off x="2426938" y="8231665"/>
              <a:ext cx="144354" cy="121417"/>
            </a:xfrm>
            <a:custGeom>
              <a:avLst/>
              <a:gdLst>
                <a:gd name="connsiteX0" fmla="*/ 42693 w 144354"/>
                <a:gd name="connsiteY0" fmla="*/ 121387 h 121417"/>
                <a:gd name="connsiteX1" fmla="*/ 72223 w 144354"/>
                <a:gd name="connsiteY1" fmla="*/ 111401 h 121417"/>
                <a:gd name="connsiteX2" fmla="*/ 101723 w 144354"/>
                <a:gd name="connsiteY2" fmla="*/ 121417 h 121417"/>
                <a:gd name="connsiteX3" fmla="*/ 143835 w 144354"/>
                <a:gd name="connsiteY3" fmla="*/ 77138 h 121417"/>
                <a:gd name="connsiteX4" fmla="*/ 144355 w 144354"/>
                <a:gd name="connsiteY4" fmla="*/ 72129 h 121417"/>
                <a:gd name="connsiteX5" fmla="*/ 72223 w 144354"/>
                <a:gd name="connsiteY5" fmla="*/ 0 h 121417"/>
                <a:gd name="connsiteX6" fmla="*/ 0 w 144354"/>
                <a:gd name="connsiteY6" fmla="*/ 72129 h 121417"/>
                <a:gd name="connsiteX7" fmla="*/ 580 w 144354"/>
                <a:gd name="connsiteY7" fmla="*/ 77138 h 121417"/>
                <a:gd name="connsiteX8" fmla="*/ 42693 w 144354"/>
                <a:gd name="connsiteY8" fmla="*/ 121387 h 12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354" h="121417">
                  <a:moveTo>
                    <a:pt x="42693" y="121387"/>
                  </a:moveTo>
                  <a:cubicBezTo>
                    <a:pt x="50968" y="115187"/>
                    <a:pt x="61077" y="111401"/>
                    <a:pt x="72223" y="111401"/>
                  </a:cubicBezTo>
                  <a:cubicBezTo>
                    <a:pt x="83339" y="111401"/>
                    <a:pt x="93478" y="115218"/>
                    <a:pt x="101723" y="121417"/>
                  </a:cubicBezTo>
                  <a:cubicBezTo>
                    <a:pt x="108564" y="101109"/>
                    <a:pt x="123986" y="84833"/>
                    <a:pt x="143835" y="77138"/>
                  </a:cubicBezTo>
                  <a:cubicBezTo>
                    <a:pt x="143958" y="75458"/>
                    <a:pt x="144355" y="73870"/>
                    <a:pt x="144355" y="72129"/>
                  </a:cubicBezTo>
                  <a:cubicBezTo>
                    <a:pt x="144355" y="32278"/>
                    <a:pt x="112076" y="0"/>
                    <a:pt x="72223" y="0"/>
                  </a:cubicBezTo>
                  <a:cubicBezTo>
                    <a:pt x="32371" y="0"/>
                    <a:pt x="0" y="32278"/>
                    <a:pt x="0" y="72129"/>
                  </a:cubicBezTo>
                  <a:cubicBezTo>
                    <a:pt x="0" y="73840"/>
                    <a:pt x="428" y="75428"/>
                    <a:pt x="580" y="77138"/>
                  </a:cubicBezTo>
                  <a:cubicBezTo>
                    <a:pt x="20461" y="84833"/>
                    <a:pt x="35882" y="101109"/>
                    <a:pt x="42693" y="121387"/>
                  </a:cubicBezTo>
                  <a:close/>
                </a:path>
              </a:pathLst>
            </a:custGeom>
            <a:solidFill>
              <a:srgbClr val="FFFFFF"/>
            </a:solidFill>
            <a:ln w="2671"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DB39D743-E08A-3333-1C87-AD23AF0E9B28}"/>
                </a:ext>
              </a:extLst>
            </p:cNvPr>
            <p:cNvSpPr/>
            <p:nvPr/>
          </p:nvSpPr>
          <p:spPr>
            <a:xfrm>
              <a:off x="2539227" y="8303794"/>
              <a:ext cx="129696" cy="141236"/>
            </a:xfrm>
            <a:custGeom>
              <a:avLst/>
              <a:gdLst>
                <a:gd name="connsiteX0" fmla="*/ 57504 w 129696"/>
                <a:gd name="connsiteY0" fmla="*/ 0 h 141236"/>
                <a:gd name="connsiteX1" fmla="*/ 31546 w 129696"/>
                <a:gd name="connsiteY1" fmla="*/ 5009 h 141236"/>
                <a:gd name="connsiteX2" fmla="*/ 0 w 129696"/>
                <a:gd name="connsiteY2" fmla="*/ 59976 h 141236"/>
                <a:gd name="connsiteX3" fmla="*/ 9375 w 129696"/>
                <a:gd name="connsiteY3" fmla="*/ 88681 h 141236"/>
                <a:gd name="connsiteX4" fmla="*/ 5986 w 129696"/>
                <a:gd name="connsiteY4" fmla="*/ 106179 h 141236"/>
                <a:gd name="connsiteX5" fmla="*/ 15147 w 129696"/>
                <a:gd name="connsiteY5" fmla="*/ 105263 h 141236"/>
                <a:gd name="connsiteX6" fmla="*/ 77201 w 129696"/>
                <a:gd name="connsiteY6" fmla="*/ 141236 h 141236"/>
                <a:gd name="connsiteX7" fmla="*/ 129696 w 129696"/>
                <a:gd name="connsiteY7" fmla="*/ 72130 h 141236"/>
                <a:gd name="connsiteX8" fmla="*/ 57504 w 129696"/>
                <a:gd name="connsiteY8" fmla="*/ 0 h 14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96" h="141236">
                  <a:moveTo>
                    <a:pt x="57504" y="0"/>
                  </a:moveTo>
                  <a:cubicBezTo>
                    <a:pt x="48312" y="0"/>
                    <a:pt x="39608" y="1863"/>
                    <a:pt x="31546" y="5009"/>
                  </a:cubicBezTo>
                  <a:cubicBezTo>
                    <a:pt x="29927" y="27881"/>
                    <a:pt x="18018" y="47944"/>
                    <a:pt x="0" y="59976"/>
                  </a:cubicBezTo>
                  <a:cubicBezTo>
                    <a:pt x="5863" y="68099"/>
                    <a:pt x="9375" y="77932"/>
                    <a:pt x="9375" y="88681"/>
                  </a:cubicBezTo>
                  <a:cubicBezTo>
                    <a:pt x="9375" y="94850"/>
                    <a:pt x="8093" y="100743"/>
                    <a:pt x="5986" y="106179"/>
                  </a:cubicBezTo>
                  <a:cubicBezTo>
                    <a:pt x="9039" y="105782"/>
                    <a:pt x="12032" y="105263"/>
                    <a:pt x="15147" y="105263"/>
                  </a:cubicBezTo>
                  <a:cubicBezTo>
                    <a:pt x="41715" y="105263"/>
                    <a:pt x="64680" y="119768"/>
                    <a:pt x="77201" y="141236"/>
                  </a:cubicBezTo>
                  <a:cubicBezTo>
                    <a:pt x="107434" y="132594"/>
                    <a:pt x="129696" y="105110"/>
                    <a:pt x="129696" y="72130"/>
                  </a:cubicBezTo>
                  <a:cubicBezTo>
                    <a:pt x="129666" y="32278"/>
                    <a:pt x="97356" y="0"/>
                    <a:pt x="57504" y="0"/>
                  </a:cubicBezTo>
                  <a:close/>
                </a:path>
              </a:pathLst>
            </a:custGeom>
            <a:solidFill>
              <a:srgbClr val="FFFFFF"/>
            </a:solidFill>
            <a:ln w="2671"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F72F932D-7BD1-0E3D-9BC9-0C00F24A8EB6}"/>
                </a:ext>
              </a:extLst>
            </p:cNvPr>
            <p:cNvSpPr/>
            <p:nvPr/>
          </p:nvSpPr>
          <p:spPr>
            <a:xfrm>
              <a:off x="2528661" y="8308802"/>
              <a:ext cx="42112" cy="54967"/>
            </a:xfrm>
            <a:custGeom>
              <a:avLst/>
              <a:gdLst>
                <a:gd name="connsiteX0" fmla="*/ 0 w 42112"/>
                <a:gd name="connsiteY0" fmla="*/ 44279 h 54967"/>
                <a:gd name="connsiteX1" fmla="*/ 10566 w 42112"/>
                <a:gd name="connsiteY1" fmla="*/ 54968 h 54967"/>
                <a:gd name="connsiteX2" fmla="*/ 42112 w 42112"/>
                <a:gd name="connsiteY2" fmla="*/ 0 h 54967"/>
                <a:gd name="connsiteX3" fmla="*/ 0 w 42112"/>
                <a:gd name="connsiteY3" fmla="*/ 44279 h 54967"/>
              </a:gdLst>
              <a:ahLst/>
              <a:cxnLst>
                <a:cxn ang="0">
                  <a:pos x="connsiteX0" y="connsiteY0"/>
                </a:cxn>
                <a:cxn ang="0">
                  <a:pos x="connsiteX1" y="connsiteY1"/>
                </a:cxn>
                <a:cxn ang="0">
                  <a:pos x="connsiteX2" y="connsiteY2"/>
                </a:cxn>
                <a:cxn ang="0">
                  <a:pos x="connsiteX3" y="connsiteY3"/>
                </a:cxn>
              </a:cxnLst>
              <a:rect l="l" t="t" r="r" b="b"/>
              <a:pathLst>
                <a:path w="42112" h="54967">
                  <a:moveTo>
                    <a:pt x="0" y="44279"/>
                  </a:moveTo>
                  <a:cubicBezTo>
                    <a:pt x="4031" y="47303"/>
                    <a:pt x="7665" y="50845"/>
                    <a:pt x="10566" y="54968"/>
                  </a:cubicBezTo>
                  <a:cubicBezTo>
                    <a:pt x="28584" y="42935"/>
                    <a:pt x="40494" y="22873"/>
                    <a:pt x="42112" y="0"/>
                  </a:cubicBezTo>
                  <a:cubicBezTo>
                    <a:pt x="22262" y="7696"/>
                    <a:pt x="6810" y="23972"/>
                    <a:pt x="0" y="44279"/>
                  </a:cubicBezTo>
                  <a:close/>
                </a:path>
              </a:pathLst>
            </a:custGeom>
            <a:solidFill>
              <a:srgbClr val="FFFFFF"/>
            </a:solidFill>
            <a:ln w="2671"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1B4EAEE4-E62B-BB75-0A4B-E25C84E3179B}"/>
                </a:ext>
              </a:extLst>
            </p:cNvPr>
            <p:cNvSpPr/>
            <p:nvPr/>
          </p:nvSpPr>
          <p:spPr>
            <a:xfrm>
              <a:off x="2329429" y="8303794"/>
              <a:ext cx="129635" cy="141236"/>
            </a:xfrm>
            <a:custGeom>
              <a:avLst/>
              <a:gdLst>
                <a:gd name="connsiteX0" fmla="*/ 114519 w 129635"/>
                <a:gd name="connsiteY0" fmla="*/ 105263 h 141236"/>
                <a:gd name="connsiteX1" fmla="*/ 123650 w 129635"/>
                <a:gd name="connsiteY1" fmla="*/ 106179 h 141236"/>
                <a:gd name="connsiteX2" fmla="*/ 120290 w 129635"/>
                <a:gd name="connsiteY2" fmla="*/ 88681 h 141236"/>
                <a:gd name="connsiteX3" fmla="*/ 129635 w 129635"/>
                <a:gd name="connsiteY3" fmla="*/ 59976 h 141236"/>
                <a:gd name="connsiteX4" fmla="*/ 98089 w 129635"/>
                <a:gd name="connsiteY4" fmla="*/ 5009 h 141236"/>
                <a:gd name="connsiteX5" fmla="*/ 72101 w 129635"/>
                <a:gd name="connsiteY5" fmla="*/ 0 h 141236"/>
                <a:gd name="connsiteX6" fmla="*/ 0 w 129635"/>
                <a:gd name="connsiteY6" fmla="*/ 72130 h 141236"/>
                <a:gd name="connsiteX7" fmla="*/ 52434 w 129635"/>
                <a:gd name="connsiteY7" fmla="*/ 141236 h 141236"/>
                <a:gd name="connsiteX8" fmla="*/ 114519 w 129635"/>
                <a:gd name="connsiteY8" fmla="*/ 105263 h 14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35" h="141236">
                  <a:moveTo>
                    <a:pt x="114519" y="105263"/>
                  </a:moveTo>
                  <a:cubicBezTo>
                    <a:pt x="117664" y="105263"/>
                    <a:pt x="120626" y="105782"/>
                    <a:pt x="123650" y="106179"/>
                  </a:cubicBezTo>
                  <a:cubicBezTo>
                    <a:pt x="121543" y="100743"/>
                    <a:pt x="120290" y="94850"/>
                    <a:pt x="120290" y="88681"/>
                  </a:cubicBezTo>
                  <a:cubicBezTo>
                    <a:pt x="120290" y="77932"/>
                    <a:pt x="123802" y="68068"/>
                    <a:pt x="129635" y="59976"/>
                  </a:cubicBezTo>
                  <a:cubicBezTo>
                    <a:pt x="111648" y="47913"/>
                    <a:pt x="99708" y="27881"/>
                    <a:pt x="98089" y="5009"/>
                  </a:cubicBezTo>
                  <a:cubicBezTo>
                    <a:pt x="89996" y="1863"/>
                    <a:pt x="81293" y="0"/>
                    <a:pt x="72101" y="0"/>
                  </a:cubicBezTo>
                  <a:cubicBezTo>
                    <a:pt x="32248" y="0"/>
                    <a:pt x="0" y="32278"/>
                    <a:pt x="0" y="72130"/>
                  </a:cubicBezTo>
                  <a:cubicBezTo>
                    <a:pt x="0" y="105110"/>
                    <a:pt x="22232" y="132624"/>
                    <a:pt x="52434" y="141236"/>
                  </a:cubicBezTo>
                  <a:cubicBezTo>
                    <a:pt x="64955" y="119799"/>
                    <a:pt x="87950" y="105263"/>
                    <a:pt x="114519" y="105263"/>
                  </a:cubicBezTo>
                  <a:close/>
                </a:path>
              </a:pathLst>
            </a:custGeom>
            <a:solidFill>
              <a:srgbClr val="FFFFFF"/>
            </a:solidFill>
            <a:ln w="2671"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7B4C060F-987D-FA13-994E-8C06312A70D5}"/>
                </a:ext>
              </a:extLst>
            </p:cNvPr>
            <p:cNvSpPr/>
            <p:nvPr/>
          </p:nvSpPr>
          <p:spPr>
            <a:xfrm>
              <a:off x="2427518" y="8308802"/>
              <a:ext cx="42112" cy="54936"/>
            </a:xfrm>
            <a:custGeom>
              <a:avLst/>
              <a:gdLst>
                <a:gd name="connsiteX0" fmla="*/ 31546 w 42112"/>
                <a:gd name="connsiteY0" fmla="*/ 54937 h 54936"/>
                <a:gd name="connsiteX1" fmla="*/ 42112 w 42112"/>
                <a:gd name="connsiteY1" fmla="*/ 44249 h 54936"/>
                <a:gd name="connsiteX2" fmla="*/ 0 w 42112"/>
                <a:gd name="connsiteY2" fmla="*/ 0 h 54936"/>
                <a:gd name="connsiteX3" fmla="*/ 31546 w 42112"/>
                <a:gd name="connsiteY3" fmla="*/ 54937 h 54936"/>
              </a:gdLst>
              <a:ahLst/>
              <a:cxnLst>
                <a:cxn ang="0">
                  <a:pos x="connsiteX0" y="connsiteY0"/>
                </a:cxn>
                <a:cxn ang="0">
                  <a:pos x="connsiteX1" y="connsiteY1"/>
                </a:cxn>
                <a:cxn ang="0">
                  <a:pos x="connsiteX2" y="connsiteY2"/>
                </a:cxn>
                <a:cxn ang="0">
                  <a:pos x="connsiteX3" y="connsiteY3"/>
                </a:cxn>
              </a:cxnLst>
              <a:rect l="l" t="t" r="r" b="b"/>
              <a:pathLst>
                <a:path w="42112" h="54936">
                  <a:moveTo>
                    <a:pt x="31546" y="54937"/>
                  </a:moveTo>
                  <a:cubicBezTo>
                    <a:pt x="34508" y="50845"/>
                    <a:pt x="38112" y="47272"/>
                    <a:pt x="42112" y="44249"/>
                  </a:cubicBezTo>
                  <a:cubicBezTo>
                    <a:pt x="35302" y="23972"/>
                    <a:pt x="19880" y="7696"/>
                    <a:pt x="0" y="0"/>
                  </a:cubicBezTo>
                  <a:cubicBezTo>
                    <a:pt x="1619" y="22873"/>
                    <a:pt x="13559" y="42874"/>
                    <a:pt x="31546" y="54937"/>
                  </a:cubicBezTo>
                  <a:close/>
                </a:path>
              </a:pathLst>
            </a:custGeom>
            <a:solidFill>
              <a:srgbClr val="FFFFFF"/>
            </a:solidFill>
            <a:ln w="2671"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0269D3C1-76B3-F640-35D5-0C1C3F3EAE95}"/>
                </a:ext>
              </a:extLst>
            </p:cNvPr>
            <p:cNvSpPr/>
            <p:nvPr/>
          </p:nvSpPr>
          <p:spPr>
            <a:xfrm>
              <a:off x="2371816" y="8420112"/>
              <a:ext cx="127314" cy="133234"/>
            </a:xfrm>
            <a:custGeom>
              <a:avLst/>
              <a:gdLst>
                <a:gd name="connsiteX0" fmla="*/ 122336 w 127314"/>
                <a:gd name="connsiteY0" fmla="*/ 21315 h 133234"/>
                <a:gd name="connsiteX1" fmla="*/ 86362 w 127314"/>
                <a:gd name="connsiteY1" fmla="*/ 0 h 133234"/>
                <a:gd name="connsiteX2" fmla="*/ 29683 w 127314"/>
                <a:gd name="connsiteY2" fmla="*/ 27942 h 133234"/>
                <a:gd name="connsiteX3" fmla="*/ 10017 w 127314"/>
                <a:gd name="connsiteY3" fmla="*/ 24918 h 133234"/>
                <a:gd name="connsiteX4" fmla="*/ 0 w 127314"/>
                <a:gd name="connsiteY4" fmla="*/ 61044 h 133234"/>
                <a:gd name="connsiteX5" fmla="*/ 72131 w 127314"/>
                <a:gd name="connsiteY5" fmla="*/ 133235 h 133234"/>
                <a:gd name="connsiteX6" fmla="*/ 127314 w 127314"/>
                <a:gd name="connsiteY6" fmla="*/ 107065 h 133234"/>
                <a:gd name="connsiteX7" fmla="*/ 110304 w 127314"/>
                <a:gd name="connsiteY7" fmla="*/ 61044 h 133234"/>
                <a:gd name="connsiteX8" fmla="*/ 122336 w 127314"/>
                <a:gd name="connsiteY8" fmla="*/ 21315 h 13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14" h="133234">
                  <a:moveTo>
                    <a:pt x="122336" y="21315"/>
                  </a:moveTo>
                  <a:cubicBezTo>
                    <a:pt x="107373" y="19788"/>
                    <a:pt x="94363" y="11818"/>
                    <a:pt x="86362" y="0"/>
                  </a:cubicBezTo>
                  <a:cubicBezTo>
                    <a:pt x="73170" y="16918"/>
                    <a:pt x="52801" y="27942"/>
                    <a:pt x="29683" y="27942"/>
                  </a:cubicBezTo>
                  <a:cubicBezTo>
                    <a:pt x="22812" y="27942"/>
                    <a:pt x="16338" y="26690"/>
                    <a:pt x="10017" y="24918"/>
                  </a:cubicBezTo>
                  <a:cubicBezTo>
                    <a:pt x="3817" y="35576"/>
                    <a:pt x="0" y="47821"/>
                    <a:pt x="0" y="61044"/>
                  </a:cubicBezTo>
                  <a:cubicBezTo>
                    <a:pt x="0" y="100927"/>
                    <a:pt x="32279" y="133235"/>
                    <a:pt x="72131" y="133235"/>
                  </a:cubicBezTo>
                  <a:cubicBezTo>
                    <a:pt x="94394" y="133235"/>
                    <a:pt x="114091" y="122944"/>
                    <a:pt x="127314" y="107065"/>
                  </a:cubicBezTo>
                  <a:cubicBezTo>
                    <a:pt x="116901" y="94544"/>
                    <a:pt x="110304" y="78665"/>
                    <a:pt x="110304" y="61044"/>
                  </a:cubicBezTo>
                  <a:cubicBezTo>
                    <a:pt x="110304" y="46325"/>
                    <a:pt x="114824" y="32706"/>
                    <a:pt x="122336" y="21315"/>
                  </a:cubicBezTo>
                  <a:close/>
                </a:path>
              </a:pathLst>
            </a:custGeom>
            <a:solidFill>
              <a:srgbClr val="FFFFFF"/>
            </a:solidFill>
            <a:ln w="2671"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83B64C7F-8F89-B3D2-91B6-A8BA0218B9BB}"/>
                </a:ext>
              </a:extLst>
            </p:cNvPr>
            <p:cNvSpPr/>
            <p:nvPr/>
          </p:nvSpPr>
          <p:spPr>
            <a:xfrm>
              <a:off x="2381833" y="8409057"/>
              <a:ext cx="76345" cy="38996"/>
            </a:xfrm>
            <a:custGeom>
              <a:avLst/>
              <a:gdLst>
                <a:gd name="connsiteX0" fmla="*/ 76346 w 76345"/>
                <a:gd name="connsiteY0" fmla="*/ 11055 h 38996"/>
                <a:gd name="connsiteX1" fmla="*/ 71246 w 76345"/>
                <a:gd name="connsiteY1" fmla="*/ 916 h 38996"/>
                <a:gd name="connsiteX2" fmla="*/ 62115 w 76345"/>
                <a:gd name="connsiteY2" fmla="*/ 0 h 38996"/>
                <a:gd name="connsiteX3" fmla="*/ 0 w 76345"/>
                <a:gd name="connsiteY3" fmla="*/ 35973 h 38996"/>
                <a:gd name="connsiteX4" fmla="*/ 19667 w 76345"/>
                <a:gd name="connsiteY4" fmla="*/ 38996 h 38996"/>
                <a:gd name="connsiteX5" fmla="*/ 76346 w 76345"/>
                <a:gd name="connsiteY5" fmla="*/ 11055 h 3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45" h="38996">
                  <a:moveTo>
                    <a:pt x="76346" y="11055"/>
                  </a:moveTo>
                  <a:cubicBezTo>
                    <a:pt x="74239" y="7909"/>
                    <a:pt x="72559" y="4489"/>
                    <a:pt x="71246" y="916"/>
                  </a:cubicBezTo>
                  <a:cubicBezTo>
                    <a:pt x="68222" y="520"/>
                    <a:pt x="65260" y="0"/>
                    <a:pt x="62115" y="0"/>
                  </a:cubicBezTo>
                  <a:cubicBezTo>
                    <a:pt x="35547" y="0"/>
                    <a:pt x="12551" y="14536"/>
                    <a:pt x="0" y="35973"/>
                  </a:cubicBezTo>
                  <a:cubicBezTo>
                    <a:pt x="6321" y="37745"/>
                    <a:pt x="12796" y="38996"/>
                    <a:pt x="19667" y="38996"/>
                  </a:cubicBezTo>
                  <a:cubicBezTo>
                    <a:pt x="42784" y="38996"/>
                    <a:pt x="63153" y="27942"/>
                    <a:pt x="76346" y="11055"/>
                  </a:cubicBezTo>
                  <a:close/>
                </a:path>
              </a:pathLst>
            </a:custGeom>
            <a:solidFill>
              <a:srgbClr val="FFFFFF"/>
            </a:solidFill>
            <a:ln w="2671"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DFCB8B27-5A7B-0E42-A29F-D8F6A6370745}"/>
                </a:ext>
              </a:extLst>
            </p:cNvPr>
            <p:cNvSpPr/>
            <p:nvPr/>
          </p:nvSpPr>
          <p:spPr>
            <a:xfrm>
              <a:off x="2499130" y="8420112"/>
              <a:ext cx="127314" cy="133234"/>
            </a:xfrm>
            <a:custGeom>
              <a:avLst/>
              <a:gdLst>
                <a:gd name="connsiteX0" fmla="*/ 40952 w 127314"/>
                <a:gd name="connsiteY0" fmla="*/ 0 h 133234"/>
                <a:gd name="connsiteX1" fmla="*/ 4917 w 127314"/>
                <a:gd name="connsiteY1" fmla="*/ 21315 h 133234"/>
                <a:gd name="connsiteX2" fmla="*/ 16949 w 127314"/>
                <a:gd name="connsiteY2" fmla="*/ 61044 h 133234"/>
                <a:gd name="connsiteX3" fmla="*/ 0 w 127314"/>
                <a:gd name="connsiteY3" fmla="*/ 107065 h 133234"/>
                <a:gd name="connsiteX4" fmla="*/ 55213 w 127314"/>
                <a:gd name="connsiteY4" fmla="*/ 133235 h 133234"/>
                <a:gd name="connsiteX5" fmla="*/ 127314 w 127314"/>
                <a:gd name="connsiteY5" fmla="*/ 61044 h 133234"/>
                <a:gd name="connsiteX6" fmla="*/ 117267 w 127314"/>
                <a:gd name="connsiteY6" fmla="*/ 24918 h 133234"/>
                <a:gd name="connsiteX7" fmla="*/ 97600 w 127314"/>
                <a:gd name="connsiteY7" fmla="*/ 27942 h 133234"/>
                <a:gd name="connsiteX8" fmla="*/ 40952 w 127314"/>
                <a:gd name="connsiteY8" fmla="*/ 0 h 13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14" h="133234">
                  <a:moveTo>
                    <a:pt x="40952" y="0"/>
                  </a:moveTo>
                  <a:cubicBezTo>
                    <a:pt x="32951" y="11848"/>
                    <a:pt x="19880" y="19788"/>
                    <a:pt x="4917" y="21315"/>
                  </a:cubicBezTo>
                  <a:cubicBezTo>
                    <a:pt x="12521" y="32706"/>
                    <a:pt x="16949" y="46325"/>
                    <a:pt x="16949" y="61044"/>
                  </a:cubicBezTo>
                  <a:cubicBezTo>
                    <a:pt x="16949" y="78665"/>
                    <a:pt x="10414" y="94544"/>
                    <a:pt x="0" y="107065"/>
                  </a:cubicBezTo>
                  <a:cubicBezTo>
                    <a:pt x="13223" y="122944"/>
                    <a:pt x="32890" y="133235"/>
                    <a:pt x="55213" y="133235"/>
                  </a:cubicBezTo>
                  <a:cubicBezTo>
                    <a:pt x="95035" y="133235"/>
                    <a:pt x="127314" y="100927"/>
                    <a:pt x="127314" y="61044"/>
                  </a:cubicBezTo>
                  <a:cubicBezTo>
                    <a:pt x="127314" y="47852"/>
                    <a:pt x="123466" y="35576"/>
                    <a:pt x="117267" y="24918"/>
                  </a:cubicBezTo>
                  <a:cubicBezTo>
                    <a:pt x="110946" y="26690"/>
                    <a:pt x="104472" y="27942"/>
                    <a:pt x="97600" y="27942"/>
                  </a:cubicBezTo>
                  <a:cubicBezTo>
                    <a:pt x="74483" y="27942"/>
                    <a:pt x="54175" y="16887"/>
                    <a:pt x="40952" y="0"/>
                  </a:cubicBezTo>
                  <a:close/>
                </a:path>
              </a:pathLst>
            </a:custGeom>
            <a:solidFill>
              <a:srgbClr val="FFFFFF"/>
            </a:solidFill>
            <a:ln w="2671"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1579EEE7-7EB1-69CA-D039-83E50FE155B2}"/>
                </a:ext>
              </a:extLst>
            </p:cNvPr>
            <p:cNvSpPr/>
            <p:nvPr/>
          </p:nvSpPr>
          <p:spPr>
            <a:xfrm>
              <a:off x="2540113" y="8409057"/>
              <a:ext cx="76284" cy="38996"/>
            </a:xfrm>
            <a:custGeom>
              <a:avLst/>
              <a:gdLst>
                <a:gd name="connsiteX0" fmla="*/ 14261 w 76284"/>
                <a:gd name="connsiteY0" fmla="*/ 0 h 38996"/>
                <a:gd name="connsiteX1" fmla="*/ 5100 w 76284"/>
                <a:gd name="connsiteY1" fmla="*/ 916 h 38996"/>
                <a:gd name="connsiteX2" fmla="*/ 0 w 76284"/>
                <a:gd name="connsiteY2" fmla="*/ 11055 h 38996"/>
                <a:gd name="connsiteX3" fmla="*/ 56618 w 76284"/>
                <a:gd name="connsiteY3" fmla="*/ 38996 h 38996"/>
                <a:gd name="connsiteX4" fmla="*/ 76285 w 76284"/>
                <a:gd name="connsiteY4" fmla="*/ 35973 h 38996"/>
                <a:gd name="connsiteX5" fmla="*/ 14261 w 76284"/>
                <a:gd name="connsiteY5" fmla="*/ 0 h 3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84" h="38996">
                  <a:moveTo>
                    <a:pt x="14261" y="0"/>
                  </a:moveTo>
                  <a:cubicBezTo>
                    <a:pt x="11116" y="0"/>
                    <a:pt x="8154" y="520"/>
                    <a:pt x="5100" y="916"/>
                  </a:cubicBezTo>
                  <a:cubicBezTo>
                    <a:pt x="3726" y="4458"/>
                    <a:pt x="2077" y="7909"/>
                    <a:pt x="0" y="11055"/>
                  </a:cubicBezTo>
                  <a:cubicBezTo>
                    <a:pt x="13192" y="27973"/>
                    <a:pt x="33531" y="38996"/>
                    <a:pt x="56618" y="38996"/>
                  </a:cubicBezTo>
                  <a:cubicBezTo>
                    <a:pt x="63520" y="38996"/>
                    <a:pt x="69963" y="37745"/>
                    <a:pt x="76285" y="35973"/>
                  </a:cubicBezTo>
                  <a:cubicBezTo>
                    <a:pt x="63764" y="14505"/>
                    <a:pt x="40799" y="0"/>
                    <a:pt x="14261" y="0"/>
                  </a:cubicBezTo>
                  <a:close/>
                </a:path>
              </a:pathLst>
            </a:custGeom>
            <a:solidFill>
              <a:srgbClr val="FFFFFF"/>
            </a:solidFill>
            <a:ln w="2671"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50DF2C24-DB40-33EF-ED24-0AC9FF50A730}"/>
                </a:ext>
              </a:extLst>
            </p:cNvPr>
            <p:cNvSpPr/>
            <p:nvPr/>
          </p:nvSpPr>
          <p:spPr>
            <a:xfrm>
              <a:off x="2482151" y="8441427"/>
              <a:ext cx="33958" cy="85749"/>
            </a:xfrm>
            <a:custGeom>
              <a:avLst/>
              <a:gdLst>
                <a:gd name="connsiteX0" fmla="*/ 21926 w 33958"/>
                <a:gd name="connsiteY0" fmla="*/ 0 h 85749"/>
                <a:gd name="connsiteX1" fmla="*/ 17010 w 33958"/>
                <a:gd name="connsiteY1" fmla="*/ 458 h 85749"/>
                <a:gd name="connsiteX2" fmla="*/ 12032 w 33958"/>
                <a:gd name="connsiteY2" fmla="*/ 0 h 85749"/>
                <a:gd name="connsiteX3" fmla="*/ 0 w 33958"/>
                <a:gd name="connsiteY3" fmla="*/ 39729 h 85749"/>
                <a:gd name="connsiteX4" fmla="*/ 17010 w 33958"/>
                <a:gd name="connsiteY4" fmla="*/ 85750 h 85749"/>
                <a:gd name="connsiteX5" fmla="*/ 33959 w 33958"/>
                <a:gd name="connsiteY5" fmla="*/ 39729 h 85749"/>
                <a:gd name="connsiteX6" fmla="*/ 21926 w 33958"/>
                <a:gd name="connsiteY6" fmla="*/ 0 h 8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58" h="85749">
                  <a:moveTo>
                    <a:pt x="21926" y="0"/>
                  </a:moveTo>
                  <a:cubicBezTo>
                    <a:pt x="20308" y="153"/>
                    <a:pt x="18689" y="458"/>
                    <a:pt x="17010" y="458"/>
                  </a:cubicBezTo>
                  <a:cubicBezTo>
                    <a:pt x="15330" y="458"/>
                    <a:pt x="13742" y="183"/>
                    <a:pt x="12032" y="0"/>
                  </a:cubicBezTo>
                  <a:cubicBezTo>
                    <a:pt x="4520" y="11390"/>
                    <a:pt x="0" y="25010"/>
                    <a:pt x="0" y="39729"/>
                  </a:cubicBezTo>
                  <a:cubicBezTo>
                    <a:pt x="0" y="57350"/>
                    <a:pt x="6596" y="73229"/>
                    <a:pt x="17010" y="85750"/>
                  </a:cubicBezTo>
                  <a:cubicBezTo>
                    <a:pt x="27424" y="73229"/>
                    <a:pt x="33959" y="57350"/>
                    <a:pt x="33959" y="39729"/>
                  </a:cubicBezTo>
                  <a:cubicBezTo>
                    <a:pt x="33959" y="25010"/>
                    <a:pt x="29530" y="11390"/>
                    <a:pt x="21926" y="0"/>
                  </a:cubicBezTo>
                  <a:close/>
                </a:path>
              </a:pathLst>
            </a:custGeom>
            <a:solidFill>
              <a:srgbClr val="FFFFFF"/>
            </a:solidFill>
            <a:ln w="2671"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8B01D528-F365-1D34-8EC7-C4D45F26DB8A}"/>
                </a:ext>
              </a:extLst>
            </p:cNvPr>
            <p:cNvSpPr/>
            <p:nvPr/>
          </p:nvSpPr>
          <p:spPr>
            <a:xfrm>
              <a:off x="2463614" y="8370915"/>
              <a:ext cx="71032" cy="64281"/>
            </a:xfrm>
            <a:custGeom>
              <a:avLst/>
              <a:gdLst>
                <a:gd name="connsiteX0" fmla="*/ 9528 w 71032"/>
                <a:gd name="connsiteY0" fmla="*/ 0 h 64281"/>
                <a:gd name="connsiteX1" fmla="*/ 10047 w 71032"/>
                <a:gd name="connsiteY1" fmla="*/ 5009 h 64281"/>
                <a:gd name="connsiteX2" fmla="*/ 0 w 71032"/>
                <a:gd name="connsiteY2" fmla="*/ 41195 h 64281"/>
                <a:gd name="connsiteX3" fmla="*/ 35547 w 71032"/>
                <a:gd name="connsiteY3" fmla="*/ 64282 h 64281"/>
                <a:gd name="connsiteX4" fmla="*/ 71032 w 71032"/>
                <a:gd name="connsiteY4" fmla="*/ 41195 h 64281"/>
                <a:gd name="connsiteX5" fmla="*/ 61016 w 71032"/>
                <a:gd name="connsiteY5" fmla="*/ 5009 h 64281"/>
                <a:gd name="connsiteX6" fmla="*/ 61504 w 71032"/>
                <a:gd name="connsiteY6" fmla="*/ 0 h 64281"/>
                <a:gd name="connsiteX7" fmla="*/ 35516 w 71032"/>
                <a:gd name="connsiteY7" fmla="*/ 5009 h 64281"/>
                <a:gd name="connsiteX8" fmla="*/ 9528 w 71032"/>
                <a:gd name="connsiteY8" fmla="*/ 0 h 6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32" h="64281">
                  <a:moveTo>
                    <a:pt x="9528" y="0"/>
                  </a:moveTo>
                  <a:cubicBezTo>
                    <a:pt x="9681" y="1710"/>
                    <a:pt x="10047" y="3298"/>
                    <a:pt x="10047" y="5009"/>
                  </a:cubicBezTo>
                  <a:cubicBezTo>
                    <a:pt x="10047" y="18292"/>
                    <a:pt x="6230" y="30538"/>
                    <a:pt x="0" y="41195"/>
                  </a:cubicBezTo>
                  <a:cubicBezTo>
                    <a:pt x="14139" y="45196"/>
                    <a:pt x="26416" y="53318"/>
                    <a:pt x="35547" y="64282"/>
                  </a:cubicBezTo>
                  <a:cubicBezTo>
                    <a:pt x="44678" y="53288"/>
                    <a:pt x="56923" y="45196"/>
                    <a:pt x="71032" y="41195"/>
                  </a:cubicBezTo>
                  <a:cubicBezTo>
                    <a:pt x="64833" y="30538"/>
                    <a:pt x="61016" y="18292"/>
                    <a:pt x="61016" y="5009"/>
                  </a:cubicBezTo>
                  <a:cubicBezTo>
                    <a:pt x="61016" y="3298"/>
                    <a:pt x="61382" y="1680"/>
                    <a:pt x="61504" y="0"/>
                  </a:cubicBezTo>
                  <a:cubicBezTo>
                    <a:pt x="53442" y="3145"/>
                    <a:pt x="44739" y="5009"/>
                    <a:pt x="35516" y="5009"/>
                  </a:cubicBezTo>
                  <a:cubicBezTo>
                    <a:pt x="26324" y="5009"/>
                    <a:pt x="17621" y="3145"/>
                    <a:pt x="9528" y="0"/>
                  </a:cubicBezTo>
                  <a:close/>
                </a:path>
              </a:pathLst>
            </a:custGeom>
            <a:solidFill>
              <a:srgbClr val="F28AB8"/>
            </a:solidFill>
            <a:ln w="2671"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E3979383-834A-F074-E60E-39956041B688}"/>
                </a:ext>
              </a:extLst>
            </p:cNvPr>
            <p:cNvSpPr/>
            <p:nvPr/>
          </p:nvSpPr>
          <p:spPr>
            <a:xfrm>
              <a:off x="2469630" y="8343035"/>
              <a:ext cx="59030" cy="32888"/>
            </a:xfrm>
            <a:custGeom>
              <a:avLst/>
              <a:gdLst>
                <a:gd name="connsiteX0" fmla="*/ 29530 w 59030"/>
                <a:gd name="connsiteY0" fmla="*/ 32889 h 32888"/>
                <a:gd name="connsiteX1" fmla="*/ 55519 w 59030"/>
                <a:gd name="connsiteY1" fmla="*/ 27880 h 32888"/>
                <a:gd name="connsiteX2" fmla="*/ 59031 w 59030"/>
                <a:gd name="connsiteY2" fmla="*/ 10016 h 32888"/>
                <a:gd name="connsiteX3" fmla="*/ 29530 w 59030"/>
                <a:gd name="connsiteY3" fmla="*/ 0 h 32888"/>
                <a:gd name="connsiteX4" fmla="*/ 0 w 59030"/>
                <a:gd name="connsiteY4" fmla="*/ 9986 h 32888"/>
                <a:gd name="connsiteX5" fmla="*/ 3512 w 59030"/>
                <a:gd name="connsiteY5" fmla="*/ 27850 h 32888"/>
                <a:gd name="connsiteX6" fmla="*/ 29530 w 59030"/>
                <a:gd name="connsiteY6" fmla="*/ 32889 h 3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30" h="32888">
                  <a:moveTo>
                    <a:pt x="29530" y="32889"/>
                  </a:moveTo>
                  <a:cubicBezTo>
                    <a:pt x="38753" y="32889"/>
                    <a:pt x="47456" y="31026"/>
                    <a:pt x="55519" y="27880"/>
                  </a:cubicBezTo>
                  <a:cubicBezTo>
                    <a:pt x="55946" y="21681"/>
                    <a:pt x="57137" y="15727"/>
                    <a:pt x="59031" y="10016"/>
                  </a:cubicBezTo>
                  <a:cubicBezTo>
                    <a:pt x="50785" y="3817"/>
                    <a:pt x="40616" y="0"/>
                    <a:pt x="29530" y="0"/>
                  </a:cubicBezTo>
                  <a:cubicBezTo>
                    <a:pt x="18384" y="0"/>
                    <a:pt x="8276" y="3817"/>
                    <a:pt x="0" y="9986"/>
                  </a:cubicBezTo>
                  <a:cubicBezTo>
                    <a:pt x="1924" y="15696"/>
                    <a:pt x="3115" y="21651"/>
                    <a:pt x="3512" y="27850"/>
                  </a:cubicBezTo>
                  <a:cubicBezTo>
                    <a:pt x="11605" y="31026"/>
                    <a:pt x="20308" y="32889"/>
                    <a:pt x="29530" y="32889"/>
                  </a:cubicBezTo>
                  <a:close/>
                </a:path>
              </a:pathLst>
            </a:custGeom>
            <a:solidFill>
              <a:srgbClr val="F28AB8"/>
            </a:solidFill>
            <a:ln w="2671"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4D1BB20B-9E66-B4AB-6D23-209AFC4D4A79}"/>
                </a:ext>
              </a:extLst>
            </p:cNvPr>
            <p:cNvSpPr/>
            <p:nvPr/>
          </p:nvSpPr>
          <p:spPr>
            <a:xfrm>
              <a:off x="2524630" y="8363770"/>
              <a:ext cx="23941" cy="48340"/>
            </a:xfrm>
            <a:custGeom>
              <a:avLst/>
              <a:gdLst>
                <a:gd name="connsiteX0" fmla="*/ 0 w 23941"/>
                <a:gd name="connsiteY0" fmla="*/ 12154 h 48340"/>
                <a:gd name="connsiteX1" fmla="*/ 10016 w 23941"/>
                <a:gd name="connsiteY1" fmla="*/ 48340 h 48340"/>
                <a:gd name="connsiteX2" fmla="*/ 20552 w 23941"/>
                <a:gd name="connsiteY2" fmla="*/ 46203 h 48340"/>
                <a:gd name="connsiteX3" fmla="*/ 23942 w 23941"/>
                <a:gd name="connsiteY3" fmla="*/ 28705 h 48340"/>
                <a:gd name="connsiteX4" fmla="*/ 14567 w 23941"/>
                <a:gd name="connsiteY4" fmla="*/ 0 h 48340"/>
                <a:gd name="connsiteX5" fmla="*/ 489 w 23941"/>
                <a:gd name="connsiteY5" fmla="*/ 7176 h 48340"/>
                <a:gd name="connsiteX6" fmla="*/ 0 w 23941"/>
                <a:gd name="connsiteY6" fmla="*/ 12154 h 4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41" h="48340">
                  <a:moveTo>
                    <a:pt x="0" y="12154"/>
                  </a:moveTo>
                  <a:cubicBezTo>
                    <a:pt x="0" y="25437"/>
                    <a:pt x="3817" y="37683"/>
                    <a:pt x="10016" y="48340"/>
                  </a:cubicBezTo>
                  <a:cubicBezTo>
                    <a:pt x="13437" y="47364"/>
                    <a:pt x="16979" y="46661"/>
                    <a:pt x="20552" y="46203"/>
                  </a:cubicBezTo>
                  <a:cubicBezTo>
                    <a:pt x="22659" y="40767"/>
                    <a:pt x="23942" y="34874"/>
                    <a:pt x="23942" y="28705"/>
                  </a:cubicBezTo>
                  <a:cubicBezTo>
                    <a:pt x="23942" y="17956"/>
                    <a:pt x="20460" y="8092"/>
                    <a:pt x="14567" y="0"/>
                  </a:cubicBezTo>
                  <a:cubicBezTo>
                    <a:pt x="10200" y="2931"/>
                    <a:pt x="5466" y="5252"/>
                    <a:pt x="489" y="7176"/>
                  </a:cubicBezTo>
                  <a:cubicBezTo>
                    <a:pt x="397" y="8825"/>
                    <a:pt x="0" y="10444"/>
                    <a:pt x="0" y="12154"/>
                  </a:cubicBezTo>
                  <a:close/>
                </a:path>
              </a:pathLst>
            </a:custGeom>
            <a:solidFill>
              <a:srgbClr val="F28AB8"/>
            </a:solidFill>
            <a:ln w="2671"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FA625048-6D8C-6E05-68E1-15E5A2A439E0}"/>
                </a:ext>
              </a:extLst>
            </p:cNvPr>
            <p:cNvSpPr/>
            <p:nvPr/>
          </p:nvSpPr>
          <p:spPr>
            <a:xfrm>
              <a:off x="2525149" y="8353082"/>
              <a:ext cx="14078" cy="17864"/>
            </a:xfrm>
            <a:custGeom>
              <a:avLst/>
              <a:gdLst>
                <a:gd name="connsiteX0" fmla="*/ 3512 w 14078"/>
                <a:gd name="connsiteY0" fmla="*/ 0 h 17864"/>
                <a:gd name="connsiteX1" fmla="*/ 0 w 14078"/>
                <a:gd name="connsiteY1" fmla="*/ 17864 h 17864"/>
                <a:gd name="connsiteX2" fmla="*/ 14078 w 14078"/>
                <a:gd name="connsiteY2" fmla="*/ 10688 h 17864"/>
                <a:gd name="connsiteX3" fmla="*/ 3512 w 14078"/>
                <a:gd name="connsiteY3" fmla="*/ 0 h 17864"/>
              </a:gdLst>
              <a:ahLst/>
              <a:cxnLst>
                <a:cxn ang="0">
                  <a:pos x="connsiteX0" y="connsiteY0"/>
                </a:cxn>
                <a:cxn ang="0">
                  <a:pos x="connsiteX1" y="connsiteY1"/>
                </a:cxn>
                <a:cxn ang="0">
                  <a:pos x="connsiteX2" y="connsiteY2"/>
                </a:cxn>
                <a:cxn ang="0">
                  <a:pos x="connsiteX3" y="connsiteY3"/>
                </a:cxn>
              </a:cxnLst>
              <a:rect l="l" t="t" r="r" b="b"/>
              <a:pathLst>
                <a:path w="14078" h="17864">
                  <a:moveTo>
                    <a:pt x="3512" y="0"/>
                  </a:moveTo>
                  <a:cubicBezTo>
                    <a:pt x="1618" y="5680"/>
                    <a:pt x="428" y="11634"/>
                    <a:pt x="0" y="17864"/>
                  </a:cubicBezTo>
                  <a:cubicBezTo>
                    <a:pt x="4978" y="15940"/>
                    <a:pt x="9711" y="13620"/>
                    <a:pt x="14078" y="10688"/>
                  </a:cubicBezTo>
                  <a:cubicBezTo>
                    <a:pt x="11147" y="6565"/>
                    <a:pt x="7543" y="3023"/>
                    <a:pt x="3512" y="0"/>
                  </a:cubicBezTo>
                  <a:close/>
                </a:path>
              </a:pathLst>
            </a:custGeom>
            <a:solidFill>
              <a:srgbClr val="F28AB8"/>
            </a:solidFill>
            <a:ln w="2671"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CC904160-CE0D-2240-6A5F-674577CBB8EC}"/>
                </a:ext>
              </a:extLst>
            </p:cNvPr>
            <p:cNvSpPr/>
            <p:nvPr/>
          </p:nvSpPr>
          <p:spPr>
            <a:xfrm>
              <a:off x="2449719" y="8363739"/>
              <a:ext cx="23942" cy="48340"/>
            </a:xfrm>
            <a:custGeom>
              <a:avLst/>
              <a:gdLst>
                <a:gd name="connsiteX0" fmla="*/ 23942 w 23942"/>
                <a:gd name="connsiteY0" fmla="*/ 12184 h 48340"/>
                <a:gd name="connsiteX1" fmla="*/ 23423 w 23942"/>
                <a:gd name="connsiteY1" fmla="*/ 7176 h 48340"/>
                <a:gd name="connsiteX2" fmla="*/ 9345 w 23942"/>
                <a:gd name="connsiteY2" fmla="*/ 0 h 48340"/>
                <a:gd name="connsiteX3" fmla="*/ 0 w 23942"/>
                <a:gd name="connsiteY3" fmla="*/ 28705 h 48340"/>
                <a:gd name="connsiteX4" fmla="*/ 3359 w 23942"/>
                <a:gd name="connsiteY4" fmla="*/ 46203 h 48340"/>
                <a:gd name="connsiteX5" fmla="*/ 13895 w 23942"/>
                <a:gd name="connsiteY5" fmla="*/ 48340 h 48340"/>
                <a:gd name="connsiteX6" fmla="*/ 23942 w 23942"/>
                <a:gd name="connsiteY6" fmla="*/ 12184 h 4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42" h="48340">
                  <a:moveTo>
                    <a:pt x="23942" y="12184"/>
                  </a:moveTo>
                  <a:cubicBezTo>
                    <a:pt x="23942" y="10474"/>
                    <a:pt x="23576" y="8886"/>
                    <a:pt x="23423" y="7176"/>
                  </a:cubicBezTo>
                  <a:cubicBezTo>
                    <a:pt x="18476" y="5252"/>
                    <a:pt x="13712" y="2931"/>
                    <a:pt x="9345" y="0"/>
                  </a:cubicBezTo>
                  <a:cubicBezTo>
                    <a:pt x="3512" y="8123"/>
                    <a:pt x="0" y="17956"/>
                    <a:pt x="0" y="28705"/>
                  </a:cubicBezTo>
                  <a:cubicBezTo>
                    <a:pt x="0" y="34874"/>
                    <a:pt x="1252" y="40767"/>
                    <a:pt x="3359" y="46203"/>
                  </a:cubicBezTo>
                  <a:cubicBezTo>
                    <a:pt x="6993" y="46661"/>
                    <a:pt x="10505" y="47333"/>
                    <a:pt x="13895" y="48340"/>
                  </a:cubicBezTo>
                  <a:cubicBezTo>
                    <a:pt x="20125" y="37713"/>
                    <a:pt x="23942" y="25468"/>
                    <a:pt x="23942" y="12184"/>
                  </a:cubicBezTo>
                  <a:close/>
                </a:path>
              </a:pathLst>
            </a:custGeom>
            <a:solidFill>
              <a:srgbClr val="F28AB8"/>
            </a:solidFill>
            <a:ln w="2671"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C06AE505-863C-5E76-0910-C7713247DFBF}"/>
                </a:ext>
              </a:extLst>
            </p:cNvPr>
            <p:cNvSpPr/>
            <p:nvPr/>
          </p:nvSpPr>
          <p:spPr>
            <a:xfrm>
              <a:off x="2459064" y="8353051"/>
              <a:ext cx="14078" cy="17864"/>
            </a:xfrm>
            <a:custGeom>
              <a:avLst/>
              <a:gdLst>
                <a:gd name="connsiteX0" fmla="*/ 10566 w 14078"/>
                <a:gd name="connsiteY0" fmla="*/ 0 h 17864"/>
                <a:gd name="connsiteX1" fmla="*/ 0 w 14078"/>
                <a:gd name="connsiteY1" fmla="*/ 10688 h 17864"/>
                <a:gd name="connsiteX2" fmla="*/ 14078 w 14078"/>
                <a:gd name="connsiteY2" fmla="*/ 17864 h 17864"/>
                <a:gd name="connsiteX3" fmla="*/ 10566 w 14078"/>
                <a:gd name="connsiteY3" fmla="*/ 0 h 17864"/>
              </a:gdLst>
              <a:ahLst/>
              <a:cxnLst>
                <a:cxn ang="0">
                  <a:pos x="connsiteX0" y="connsiteY0"/>
                </a:cxn>
                <a:cxn ang="0">
                  <a:pos x="connsiteX1" y="connsiteY1"/>
                </a:cxn>
                <a:cxn ang="0">
                  <a:pos x="connsiteX2" y="connsiteY2"/>
                </a:cxn>
                <a:cxn ang="0">
                  <a:pos x="connsiteX3" y="connsiteY3"/>
                </a:cxn>
              </a:cxnLst>
              <a:rect l="l" t="t" r="r" b="b"/>
              <a:pathLst>
                <a:path w="14078" h="17864">
                  <a:moveTo>
                    <a:pt x="10566" y="0"/>
                  </a:moveTo>
                  <a:cubicBezTo>
                    <a:pt x="6566" y="3054"/>
                    <a:pt x="2932" y="6596"/>
                    <a:pt x="0" y="10688"/>
                  </a:cubicBezTo>
                  <a:cubicBezTo>
                    <a:pt x="4398" y="13620"/>
                    <a:pt x="9131" y="15940"/>
                    <a:pt x="14078" y="17864"/>
                  </a:cubicBezTo>
                  <a:cubicBezTo>
                    <a:pt x="13681" y="11665"/>
                    <a:pt x="12490" y="5710"/>
                    <a:pt x="10566" y="0"/>
                  </a:cubicBezTo>
                  <a:close/>
                </a:path>
              </a:pathLst>
            </a:custGeom>
            <a:solidFill>
              <a:srgbClr val="F28AB8"/>
            </a:solidFill>
            <a:ln w="2671"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54B461D6-B3C1-5FE0-191F-133FC87A0293}"/>
                </a:ext>
              </a:extLst>
            </p:cNvPr>
            <p:cNvSpPr/>
            <p:nvPr/>
          </p:nvSpPr>
          <p:spPr>
            <a:xfrm>
              <a:off x="2458178" y="8412110"/>
              <a:ext cx="40951" cy="29316"/>
            </a:xfrm>
            <a:custGeom>
              <a:avLst/>
              <a:gdLst>
                <a:gd name="connsiteX0" fmla="*/ 5405 w 40951"/>
                <a:gd name="connsiteY0" fmla="*/ 0 h 29316"/>
                <a:gd name="connsiteX1" fmla="*/ 0 w 40951"/>
                <a:gd name="connsiteY1" fmla="*/ 8001 h 29316"/>
                <a:gd name="connsiteX2" fmla="*/ 35974 w 40951"/>
                <a:gd name="connsiteY2" fmla="*/ 29316 h 29316"/>
                <a:gd name="connsiteX3" fmla="*/ 40952 w 40951"/>
                <a:gd name="connsiteY3" fmla="*/ 23087 h 29316"/>
                <a:gd name="connsiteX4" fmla="*/ 5405 w 40951"/>
                <a:gd name="connsiteY4" fmla="*/ 0 h 29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1" h="29316">
                  <a:moveTo>
                    <a:pt x="5405" y="0"/>
                  </a:moveTo>
                  <a:cubicBezTo>
                    <a:pt x="3787" y="2779"/>
                    <a:pt x="1985" y="5466"/>
                    <a:pt x="0" y="8001"/>
                  </a:cubicBezTo>
                  <a:cubicBezTo>
                    <a:pt x="8001" y="19819"/>
                    <a:pt x="21010" y="27789"/>
                    <a:pt x="35974" y="29316"/>
                  </a:cubicBezTo>
                  <a:cubicBezTo>
                    <a:pt x="37470" y="27057"/>
                    <a:pt x="39211" y="25102"/>
                    <a:pt x="40952" y="23087"/>
                  </a:cubicBezTo>
                  <a:cubicBezTo>
                    <a:pt x="31851" y="12123"/>
                    <a:pt x="19544" y="4001"/>
                    <a:pt x="5405" y="0"/>
                  </a:cubicBezTo>
                  <a:close/>
                </a:path>
              </a:pathLst>
            </a:custGeom>
            <a:solidFill>
              <a:srgbClr val="F28AB8"/>
            </a:solidFill>
            <a:ln w="2671"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ED56AA8C-165F-67B4-033D-F5A441F2F6E9}"/>
                </a:ext>
              </a:extLst>
            </p:cNvPr>
            <p:cNvSpPr/>
            <p:nvPr/>
          </p:nvSpPr>
          <p:spPr>
            <a:xfrm>
              <a:off x="2453078" y="8409973"/>
              <a:ext cx="10504" cy="10138"/>
            </a:xfrm>
            <a:custGeom>
              <a:avLst/>
              <a:gdLst>
                <a:gd name="connsiteX0" fmla="*/ 0 w 10504"/>
                <a:gd name="connsiteY0" fmla="*/ 0 h 10138"/>
                <a:gd name="connsiteX1" fmla="*/ 5100 w 10504"/>
                <a:gd name="connsiteY1" fmla="*/ 10139 h 10138"/>
                <a:gd name="connsiteX2" fmla="*/ 10505 w 10504"/>
                <a:gd name="connsiteY2" fmla="*/ 2137 h 10138"/>
                <a:gd name="connsiteX3" fmla="*/ 0 w 10504"/>
                <a:gd name="connsiteY3" fmla="*/ 0 h 10138"/>
              </a:gdLst>
              <a:ahLst/>
              <a:cxnLst>
                <a:cxn ang="0">
                  <a:pos x="connsiteX0" y="connsiteY0"/>
                </a:cxn>
                <a:cxn ang="0">
                  <a:pos x="connsiteX1" y="connsiteY1"/>
                </a:cxn>
                <a:cxn ang="0">
                  <a:pos x="connsiteX2" y="connsiteY2"/>
                </a:cxn>
                <a:cxn ang="0">
                  <a:pos x="connsiteX3" y="connsiteY3"/>
                </a:cxn>
              </a:cxnLst>
              <a:rect l="l" t="t" r="r" b="b"/>
              <a:pathLst>
                <a:path w="10504" h="10138">
                  <a:moveTo>
                    <a:pt x="0" y="0"/>
                  </a:moveTo>
                  <a:cubicBezTo>
                    <a:pt x="1344" y="3542"/>
                    <a:pt x="3023" y="6993"/>
                    <a:pt x="5100" y="10139"/>
                  </a:cubicBezTo>
                  <a:cubicBezTo>
                    <a:pt x="7085" y="7604"/>
                    <a:pt x="8887" y="4917"/>
                    <a:pt x="10505" y="2137"/>
                  </a:cubicBezTo>
                  <a:cubicBezTo>
                    <a:pt x="7146" y="1130"/>
                    <a:pt x="3634" y="458"/>
                    <a:pt x="0" y="0"/>
                  </a:cubicBezTo>
                  <a:close/>
                </a:path>
              </a:pathLst>
            </a:custGeom>
            <a:solidFill>
              <a:srgbClr val="F28AB8"/>
            </a:solidFill>
            <a:ln w="2671"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0BFAA5BF-1E97-5230-8F87-006056069000}"/>
                </a:ext>
              </a:extLst>
            </p:cNvPr>
            <p:cNvSpPr/>
            <p:nvPr/>
          </p:nvSpPr>
          <p:spPr>
            <a:xfrm>
              <a:off x="2499161" y="8412110"/>
              <a:ext cx="40951" cy="29316"/>
            </a:xfrm>
            <a:custGeom>
              <a:avLst/>
              <a:gdLst>
                <a:gd name="connsiteX0" fmla="*/ 0 w 40951"/>
                <a:gd name="connsiteY0" fmla="*/ 23087 h 29316"/>
                <a:gd name="connsiteX1" fmla="*/ 4917 w 40951"/>
                <a:gd name="connsiteY1" fmla="*/ 29316 h 29316"/>
                <a:gd name="connsiteX2" fmla="*/ 40952 w 40951"/>
                <a:gd name="connsiteY2" fmla="*/ 8001 h 29316"/>
                <a:gd name="connsiteX3" fmla="*/ 35516 w 40951"/>
                <a:gd name="connsiteY3" fmla="*/ 0 h 29316"/>
                <a:gd name="connsiteX4" fmla="*/ 0 w 40951"/>
                <a:gd name="connsiteY4" fmla="*/ 23087 h 29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1" h="29316">
                  <a:moveTo>
                    <a:pt x="0" y="23087"/>
                  </a:moveTo>
                  <a:cubicBezTo>
                    <a:pt x="1680" y="25102"/>
                    <a:pt x="3512" y="27057"/>
                    <a:pt x="4917" y="29316"/>
                  </a:cubicBezTo>
                  <a:cubicBezTo>
                    <a:pt x="19880" y="27789"/>
                    <a:pt x="32951" y="19849"/>
                    <a:pt x="40952" y="8001"/>
                  </a:cubicBezTo>
                  <a:cubicBezTo>
                    <a:pt x="38936" y="5466"/>
                    <a:pt x="37165" y="2779"/>
                    <a:pt x="35516" y="0"/>
                  </a:cubicBezTo>
                  <a:cubicBezTo>
                    <a:pt x="21346" y="4001"/>
                    <a:pt x="9131" y="12123"/>
                    <a:pt x="0" y="23087"/>
                  </a:cubicBezTo>
                  <a:close/>
                </a:path>
              </a:pathLst>
            </a:custGeom>
            <a:solidFill>
              <a:srgbClr val="F28AB8"/>
            </a:solidFill>
            <a:ln w="2671"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006ED9BF-571B-A613-0BC5-AEE7F54CC7DE}"/>
                </a:ext>
              </a:extLst>
            </p:cNvPr>
            <p:cNvSpPr/>
            <p:nvPr/>
          </p:nvSpPr>
          <p:spPr>
            <a:xfrm>
              <a:off x="2534646" y="8409973"/>
              <a:ext cx="10535" cy="10138"/>
            </a:xfrm>
            <a:custGeom>
              <a:avLst/>
              <a:gdLst>
                <a:gd name="connsiteX0" fmla="*/ 5436 w 10535"/>
                <a:gd name="connsiteY0" fmla="*/ 10139 h 10138"/>
                <a:gd name="connsiteX1" fmla="*/ 10536 w 10535"/>
                <a:gd name="connsiteY1" fmla="*/ 0 h 10138"/>
                <a:gd name="connsiteX2" fmla="*/ 0 w 10535"/>
                <a:gd name="connsiteY2" fmla="*/ 2137 h 10138"/>
                <a:gd name="connsiteX3" fmla="*/ 5436 w 10535"/>
                <a:gd name="connsiteY3" fmla="*/ 10139 h 10138"/>
              </a:gdLst>
              <a:ahLst/>
              <a:cxnLst>
                <a:cxn ang="0">
                  <a:pos x="connsiteX0" y="connsiteY0"/>
                </a:cxn>
                <a:cxn ang="0">
                  <a:pos x="connsiteX1" y="connsiteY1"/>
                </a:cxn>
                <a:cxn ang="0">
                  <a:pos x="connsiteX2" y="connsiteY2"/>
                </a:cxn>
                <a:cxn ang="0">
                  <a:pos x="connsiteX3" y="connsiteY3"/>
                </a:cxn>
              </a:cxnLst>
              <a:rect l="l" t="t" r="r" b="b"/>
              <a:pathLst>
                <a:path w="10535" h="10138">
                  <a:moveTo>
                    <a:pt x="5436" y="10139"/>
                  </a:moveTo>
                  <a:cubicBezTo>
                    <a:pt x="7512" y="6993"/>
                    <a:pt x="9161" y="3573"/>
                    <a:pt x="10536" y="0"/>
                  </a:cubicBezTo>
                  <a:cubicBezTo>
                    <a:pt x="6963" y="458"/>
                    <a:pt x="3420" y="1161"/>
                    <a:pt x="0" y="2137"/>
                  </a:cubicBezTo>
                  <a:cubicBezTo>
                    <a:pt x="1680" y="4917"/>
                    <a:pt x="3420" y="7604"/>
                    <a:pt x="5436" y="10139"/>
                  </a:cubicBezTo>
                  <a:close/>
                </a:path>
              </a:pathLst>
            </a:custGeom>
            <a:solidFill>
              <a:srgbClr val="F28AB8"/>
            </a:solidFill>
            <a:ln w="2671"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487F7EEF-126B-8217-6A6D-B735429B3D04}"/>
                </a:ext>
              </a:extLst>
            </p:cNvPr>
            <p:cNvSpPr/>
            <p:nvPr/>
          </p:nvSpPr>
          <p:spPr>
            <a:xfrm>
              <a:off x="2494152" y="8435197"/>
              <a:ext cx="9894" cy="6687"/>
            </a:xfrm>
            <a:custGeom>
              <a:avLst/>
              <a:gdLst>
                <a:gd name="connsiteX0" fmla="*/ 0 w 9894"/>
                <a:gd name="connsiteY0" fmla="*/ 6230 h 6687"/>
                <a:gd name="connsiteX1" fmla="*/ 4978 w 9894"/>
                <a:gd name="connsiteY1" fmla="*/ 6688 h 6687"/>
                <a:gd name="connsiteX2" fmla="*/ 9894 w 9894"/>
                <a:gd name="connsiteY2" fmla="*/ 6230 h 6687"/>
                <a:gd name="connsiteX3" fmla="*/ 4978 w 9894"/>
                <a:gd name="connsiteY3" fmla="*/ 0 h 6687"/>
                <a:gd name="connsiteX4" fmla="*/ 0 w 9894"/>
                <a:gd name="connsiteY4" fmla="*/ 6230 h 6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 h="6687">
                  <a:moveTo>
                    <a:pt x="0" y="6230"/>
                  </a:moveTo>
                  <a:cubicBezTo>
                    <a:pt x="1710" y="6383"/>
                    <a:pt x="3298" y="6688"/>
                    <a:pt x="4978" y="6688"/>
                  </a:cubicBezTo>
                  <a:cubicBezTo>
                    <a:pt x="6657" y="6688"/>
                    <a:pt x="8276" y="6413"/>
                    <a:pt x="9894" y="6230"/>
                  </a:cubicBezTo>
                  <a:cubicBezTo>
                    <a:pt x="8490" y="3970"/>
                    <a:pt x="6657" y="2015"/>
                    <a:pt x="4978" y="0"/>
                  </a:cubicBezTo>
                  <a:cubicBezTo>
                    <a:pt x="3268" y="2015"/>
                    <a:pt x="1496" y="3970"/>
                    <a:pt x="0" y="6230"/>
                  </a:cubicBezTo>
                  <a:close/>
                </a:path>
              </a:pathLst>
            </a:custGeom>
            <a:solidFill>
              <a:srgbClr val="F28AB8"/>
            </a:solidFill>
            <a:ln w="2671" cap="flat">
              <a:noFill/>
              <a:prstDash val="solid"/>
              <a:miter/>
            </a:ln>
          </p:spPr>
          <p:txBody>
            <a:bodyPr rtlCol="0" anchor="ctr"/>
            <a:lstStyle/>
            <a:p>
              <a:endParaRPr lang="en-US"/>
            </a:p>
          </p:txBody>
        </p:sp>
      </p:grpSp>
      <p:grpSp>
        <p:nvGrpSpPr>
          <p:cNvPr id="451" name="Graphic 7">
            <a:extLst>
              <a:ext uri="{FF2B5EF4-FFF2-40B4-BE49-F238E27FC236}">
                <a16:creationId xmlns:a16="http://schemas.microsoft.com/office/drawing/2014/main" id="{AEC97073-9EE5-D89F-6988-F577D57DB307}"/>
              </a:ext>
            </a:extLst>
          </p:cNvPr>
          <p:cNvGrpSpPr/>
          <p:nvPr/>
        </p:nvGrpSpPr>
        <p:grpSpPr>
          <a:xfrm>
            <a:off x="9757239" y="6696867"/>
            <a:ext cx="3624150" cy="1830653"/>
            <a:chOff x="10595439" y="7516017"/>
            <a:chExt cx="3624150" cy="1830653"/>
          </a:xfrm>
        </p:grpSpPr>
        <p:sp>
          <p:nvSpPr>
            <p:cNvPr id="452" name="Freeform: Shape 451">
              <a:extLst>
                <a:ext uri="{FF2B5EF4-FFF2-40B4-BE49-F238E27FC236}">
                  <a16:creationId xmlns:a16="http://schemas.microsoft.com/office/drawing/2014/main" id="{A34E223A-3C5B-1BC6-DC51-DE075F9219D1}"/>
                </a:ext>
              </a:extLst>
            </p:cNvPr>
            <p:cNvSpPr/>
            <p:nvPr/>
          </p:nvSpPr>
          <p:spPr>
            <a:xfrm>
              <a:off x="10595439" y="7516017"/>
              <a:ext cx="3169537" cy="1406985"/>
            </a:xfrm>
            <a:custGeom>
              <a:avLst/>
              <a:gdLst>
                <a:gd name="connsiteX0" fmla="*/ 3169538 w 3169537"/>
                <a:gd name="connsiteY0" fmla="*/ 1167633 h 1406985"/>
                <a:gd name="connsiteX1" fmla="*/ 2569002 w 3169537"/>
                <a:gd name="connsiteY1" fmla="*/ 567082 h 1406985"/>
                <a:gd name="connsiteX2" fmla="*/ 2296907 w 3169537"/>
                <a:gd name="connsiteY2" fmla="*/ 632310 h 1406985"/>
                <a:gd name="connsiteX3" fmla="*/ 1584784 w 3169537"/>
                <a:gd name="connsiteY3" fmla="*/ 0 h 1406985"/>
                <a:gd name="connsiteX4" fmla="*/ 872631 w 3169537"/>
                <a:gd name="connsiteY4" fmla="*/ 632310 h 1406985"/>
                <a:gd name="connsiteX5" fmla="*/ 600535 w 3169537"/>
                <a:gd name="connsiteY5" fmla="*/ 567082 h 1406985"/>
                <a:gd name="connsiteX6" fmla="*/ 0 w 3169537"/>
                <a:gd name="connsiteY6" fmla="*/ 1167633 h 1406985"/>
                <a:gd name="connsiteX7" fmla="*/ 49716 w 3169537"/>
                <a:gd name="connsiteY7" fmla="*/ 1406986 h 1406985"/>
                <a:gd name="connsiteX8" fmla="*/ 3119760 w 3169537"/>
                <a:gd name="connsiteY8" fmla="*/ 1406986 h 1406985"/>
                <a:gd name="connsiteX9" fmla="*/ 3169538 w 3169537"/>
                <a:gd name="connsiteY9" fmla="*/ 1167633 h 1406985"/>
                <a:gd name="connsiteX10" fmla="*/ 740889 w 3169537"/>
                <a:gd name="connsiteY10" fmla="*/ 1007769 h 1406985"/>
                <a:gd name="connsiteX11" fmla="*/ 750997 w 3169537"/>
                <a:gd name="connsiteY11" fmla="*/ 1043926 h 1406985"/>
                <a:gd name="connsiteX12" fmla="*/ 678866 w 3169537"/>
                <a:gd name="connsiteY12" fmla="*/ 1116055 h 1406985"/>
                <a:gd name="connsiteX13" fmla="*/ 623683 w 3169537"/>
                <a:gd name="connsiteY13" fmla="*/ 1089915 h 1406985"/>
                <a:gd name="connsiteX14" fmla="*/ 568531 w 3169537"/>
                <a:gd name="connsiteY14" fmla="*/ 1116055 h 1406985"/>
                <a:gd name="connsiteX15" fmla="*/ 496400 w 3169537"/>
                <a:gd name="connsiteY15" fmla="*/ 1043926 h 1406985"/>
                <a:gd name="connsiteX16" fmla="*/ 506446 w 3169537"/>
                <a:gd name="connsiteY16" fmla="*/ 1007800 h 1406985"/>
                <a:gd name="connsiteX17" fmla="*/ 453982 w 3169537"/>
                <a:gd name="connsiteY17" fmla="*/ 938663 h 1406985"/>
                <a:gd name="connsiteX18" fmla="*/ 526083 w 3169537"/>
                <a:gd name="connsiteY18" fmla="*/ 866533 h 1406985"/>
                <a:gd name="connsiteX19" fmla="*/ 552071 w 3169537"/>
                <a:gd name="connsiteY19" fmla="*/ 871541 h 1406985"/>
                <a:gd name="connsiteX20" fmla="*/ 551582 w 3169537"/>
                <a:gd name="connsiteY20" fmla="*/ 866533 h 1406985"/>
                <a:gd name="connsiteX21" fmla="*/ 623683 w 3169537"/>
                <a:gd name="connsiteY21" fmla="*/ 794342 h 1406985"/>
                <a:gd name="connsiteX22" fmla="*/ 695814 w 3169537"/>
                <a:gd name="connsiteY22" fmla="*/ 866533 h 1406985"/>
                <a:gd name="connsiteX23" fmla="*/ 695326 w 3169537"/>
                <a:gd name="connsiteY23" fmla="*/ 871541 h 1406985"/>
                <a:gd name="connsiteX24" fmla="*/ 721283 w 3169537"/>
                <a:gd name="connsiteY24" fmla="*/ 866533 h 1406985"/>
                <a:gd name="connsiteX25" fmla="*/ 793476 w 3169537"/>
                <a:gd name="connsiteY25" fmla="*/ 938663 h 1406985"/>
                <a:gd name="connsiteX26" fmla="*/ 740889 w 3169537"/>
                <a:gd name="connsiteY26" fmla="*/ 1007769 h 1406985"/>
                <a:gd name="connsiteX27" fmla="*/ 1444063 w 3169537"/>
                <a:gd name="connsiteY27" fmla="*/ 561952 h 1406985"/>
                <a:gd name="connsiteX28" fmla="*/ 1454110 w 3169537"/>
                <a:gd name="connsiteY28" fmla="*/ 598078 h 1406985"/>
                <a:gd name="connsiteX29" fmla="*/ 1382010 w 3169537"/>
                <a:gd name="connsiteY29" fmla="*/ 670268 h 1406985"/>
                <a:gd name="connsiteX30" fmla="*/ 1326827 w 3169537"/>
                <a:gd name="connsiteY30" fmla="*/ 644067 h 1406985"/>
                <a:gd name="connsiteX31" fmla="*/ 1271675 w 3169537"/>
                <a:gd name="connsiteY31" fmla="*/ 670268 h 1406985"/>
                <a:gd name="connsiteX32" fmla="*/ 1199513 w 3169537"/>
                <a:gd name="connsiteY32" fmla="*/ 598078 h 1406985"/>
                <a:gd name="connsiteX33" fmla="*/ 1209651 w 3169537"/>
                <a:gd name="connsiteY33" fmla="*/ 561952 h 1406985"/>
                <a:gd name="connsiteX34" fmla="*/ 1157095 w 3169537"/>
                <a:gd name="connsiteY34" fmla="*/ 492845 h 1406985"/>
                <a:gd name="connsiteX35" fmla="*/ 1229258 w 3169537"/>
                <a:gd name="connsiteY35" fmla="*/ 420716 h 1406985"/>
                <a:gd name="connsiteX36" fmla="*/ 1255215 w 3169537"/>
                <a:gd name="connsiteY36" fmla="*/ 425754 h 1406985"/>
                <a:gd name="connsiteX37" fmla="*/ 1254665 w 3169537"/>
                <a:gd name="connsiteY37" fmla="*/ 420716 h 1406985"/>
                <a:gd name="connsiteX38" fmla="*/ 1326827 w 3169537"/>
                <a:gd name="connsiteY38" fmla="*/ 348616 h 1406985"/>
                <a:gd name="connsiteX39" fmla="*/ 1398958 w 3169537"/>
                <a:gd name="connsiteY39" fmla="*/ 420716 h 1406985"/>
                <a:gd name="connsiteX40" fmla="*/ 1398470 w 3169537"/>
                <a:gd name="connsiteY40" fmla="*/ 425754 h 1406985"/>
                <a:gd name="connsiteX41" fmla="*/ 1424427 w 3169537"/>
                <a:gd name="connsiteY41" fmla="*/ 420716 h 1406985"/>
                <a:gd name="connsiteX42" fmla="*/ 1496559 w 3169537"/>
                <a:gd name="connsiteY42" fmla="*/ 492845 h 1406985"/>
                <a:gd name="connsiteX43" fmla="*/ 1444063 w 3169537"/>
                <a:gd name="connsiteY43" fmla="*/ 561952 h 1406985"/>
                <a:gd name="connsiteX44" fmla="*/ 1902413 w 3169537"/>
                <a:gd name="connsiteY44" fmla="*/ 958359 h 1406985"/>
                <a:gd name="connsiteX45" fmla="*/ 1912460 w 3169537"/>
                <a:gd name="connsiteY45" fmla="*/ 994515 h 1406985"/>
                <a:gd name="connsiteX46" fmla="*/ 1840328 w 3169537"/>
                <a:gd name="connsiteY46" fmla="*/ 1066676 h 1406985"/>
                <a:gd name="connsiteX47" fmla="*/ 1785115 w 3169537"/>
                <a:gd name="connsiteY47" fmla="*/ 1040475 h 1406985"/>
                <a:gd name="connsiteX48" fmla="*/ 1729932 w 3169537"/>
                <a:gd name="connsiteY48" fmla="*/ 1066676 h 1406985"/>
                <a:gd name="connsiteX49" fmla="*/ 1657831 w 3169537"/>
                <a:gd name="connsiteY49" fmla="*/ 994515 h 1406985"/>
                <a:gd name="connsiteX50" fmla="*/ 1667848 w 3169537"/>
                <a:gd name="connsiteY50" fmla="*/ 958359 h 1406985"/>
                <a:gd name="connsiteX51" fmla="*/ 1615353 w 3169537"/>
                <a:gd name="connsiteY51" fmla="*/ 889283 h 1406985"/>
                <a:gd name="connsiteX52" fmla="*/ 1687514 w 3169537"/>
                <a:gd name="connsiteY52" fmla="*/ 817154 h 1406985"/>
                <a:gd name="connsiteX53" fmla="*/ 1713441 w 3169537"/>
                <a:gd name="connsiteY53" fmla="*/ 822192 h 1406985"/>
                <a:gd name="connsiteX54" fmla="*/ 1712984 w 3169537"/>
                <a:gd name="connsiteY54" fmla="*/ 817154 h 1406985"/>
                <a:gd name="connsiteX55" fmla="*/ 1785085 w 3169537"/>
                <a:gd name="connsiteY55" fmla="*/ 744993 h 1406985"/>
                <a:gd name="connsiteX56" fmla="*/ 1857246 w 3169537"/>
                <a:gd name="connsiteY56" fmla="*/ 817154 h 1406985"/>
                <a:gd name="connsiteX57" fmla="*/ 1856697 w 3169537"/>
                <a:gd name="connsiteY57" fmla="*/ 822192 h 1406985"/>
                <a:gd name="connsiteX58" fmla="*/ 1882685 w 3169537"/>
                <a:gd name="connsiteY58" fmla="*/ 817154 h 1406985"/>
                <a:gd name="connsiteX59" fmla="*/ 1954847 w 3169537"/>
                <a:gd name="connsiteY59" fmla="*/ 889283 h 1406985"/>
                <a:gd name="connsiteX60" fmla="*/ 1902413 w 3169537"/>
                <a:gd name="connsiteY60" fmla="*/ 958359 h 1406985"/>
                <a:gd name="connsiteX61" fmla="*/ 2616397 w 3169537"/>
                <a:gd name="connsiteY61" fmla="*/ 1022519 h 1406985"/>
                <a:gd name="connsiteX62" fmla="*/ 2626444 w 3169537"/>
                <a:gd name="connsiteY62" fmla="*/ 1058644 h 1406985"/>
                <a:gd name="connsiteX63" fmla="*/ 2554344 w 3169537"/>
                <a:gd name="connsiteY63" fmla="*/ 1130835 h 1406985"/>
                <a:gd name="connsiteX64" fmla="*/ 2499130 w 3169537"/>
                <a:gd name="connsiteY64" fmla="*/ 1104664 h 1406985"/>
                <a:gd name="connsiteX65" fmla="*/ 2443948 w 3169537"/>
                <a:gd name="connsiteY65" fmla="*/ 1130835 h 1406985"/>
                <a:gd name="connsiteX66" fmla="*/ 2371816 w 3169537"/>
                <a:gd name="connsiteY66" fmla="*/ 1058644 h 1406985"/>
                <a:gd name="connsiteX67" fmla="*/ 2381832 w 3169537"/>
                <a:gd name="connsiteY67" fmla="*/ 1022519 h 1406985"/>
                <a:gd name="connsiteX68" fmla="*/ 2329398 w 3169537"/>
                <a:gd name="connsiteY68" fmla="*/ 953412 h 1406985"/>
                <a:gd name="connsiteX69" fmla="*/ 2401500 w 3169537"/>
                <a:gd name="connsiteY69" fmla="*/ 881283 h 1406985"/>
                <a:gd name="connsiteX70" fmla="*/ 2427488 w 3169537"/>
                <a:gd name="connsiteY70" fmla="*/ 886291 h 1406985"/>
                <a:gd name="connsiteX71" fmla="*/ 2426908 w 3169537"/>
                <a:gd name="connsiteY71" fmla="*/ 881283 h 1406985"/>
                <a:gd name="connsiteX72" fmla="*/ 2499130 w 3169537"/>
                <a:gd name="connsiteY72" fmla="*/ 809153 h 1406985"/>
                <a:gd name="connsiteX73" fmla="*/ 2571262 w 3169537"/>
                <a:gd name="connsiteY73" fmla="*/ 881283 h 1406985"/>
                <a:gd name="connsiteX74" fmla="*/ 2570743 w 3169537"/>
                <a:gd name="connsiteY74" fmla="*/ 886291 h 1406985"/>
                <a:gd name="connsiteX75" fmla="*/ 2596701 w 3169537"/>
                <a:gd name="connsiteY75" fmla="*/ 881283 h 1406985"/>
                <a:gd name="connsiteX76" fmla="*/ 2668862 w 3169537"/>
                <a:gd name="connsiteY76" fmla="*/ 953412 h 1406985"/>
                <a:gd name="connsiteX77" fmla="*/ 2616397 w 3169537"/>
                <a:gd name="connsiteY77" fmla="*/ 1022519 h 140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169537" h="1406985">
                  <a:moveTo>
                    <a:pt x="3169538" y="1167633"/>
                  </a:moveTo>
                  <a:cubicBezTo>
                    <a:pt x="3169538" y="835934"/>
                    <a:pt x="2900679" y="567082"/>
                    <a:pt x="2569002" y="567082"/>
                  </a:cubicBezTo>
                  <a:cubicBezTo>
                    <a:pt x="2471005" y="567082"/>
                    <a:pt x="2378658" y="590718"/>
                    <a:pt x="2296907" y="632310"/>
                  </a:cubicBezTo>
                  <a:cubicBezTo>
                    <a:pt x="2254855" y="276273"/>
                    <a:pt x="1952128" y="0"/>
                    <a:pt x="1584784" y="0"/>
                  </a:cubicBezTo>
                  <a:cubicBezTo>
                    <a:pt x="1217378" y="0"/>
                    <a:pt x="914652" y="276273"/>
                    <a:pt x="872631" y="632310"/>
                  </a:cubicBezTo>
                  <a:cubicBezTo>
                    <a:pt x="790941" y="590718"/>
                    <a:pt x="698502" y="567082"/>
                    <a:pt x="600535" y="567082"/>
                  </a:cubicBezTo>
                  <a:cubicBezTo>
                    <a:pt x="268890" y="567082"/>
                    <a:pt x="0" y="835934"/>
                    <a:pt x="0" y="1167633"/>
                  </a:cubicBezTo>
                  <a:cubicBezTo>
                    <a:pt x="0" y="1252710"/>
                    <a:pt x="17773" y="1333665"/>
                    <a:pt x="49716" y="1406986"/>
                  </a:cubicBezTo>
                  <a:lnTo>
                    <a:pt x="3119760" y="1406986"/>
                  </a:lnTo>
                  <a:cubicBezTo>
                    <a:pt x="3151734" y="1333665"/>
                    <a:pt x="3169538" y="1252710"/>
                    <a:pt x="3169538" y="1167633"/>
                  </a:cubicBezTo>
                  <a:close/>
                  <a:moveTo>
                    <a:pt x="740889" y="1007769"/>
                  </a:moveTo>
                  <a:cubicBezTo>
                    <a:pt x="747149" y="1018457"/>
                    <a:pt x="750997" y="1030703"/>
                    <a:pt x="750997" y="1043926"/>
                  </a:cubicBezTo>
                  <a:cubicBezTo>
                    <a:pt x="750997" y="1083777"/>
                    <a:pt x="718718" y="1116055"/>
                    <a:pt x="678866" y="1116055"/>
                  </a:cubicBezTo>
                  <a:cubicBezTo>
                    <a:pt x="656634" y="1116055"/>
                    <a:pt x="636876" y="1105795"/>
                    <a:pt x="623683" y="1089915"/>
                  </a:cubicBezTo>
                  <a:cubicBezTo>
                    <a:pt x="610460" y="1105795"/>
                    <a:pt x="590793" y="1116055"/>
                    <a:pt x="568531" y="1116055"/>
                  </a:cubicBezTo>
                  <a:cubicBezTo>
                    <a:pt x="528709" y="1116055"/>
                    <a:pt x="496400" y="1083746"/>
                    <a:pt x="496400" y="1043926"/>
                  </a:cubicBezTo>
                  <a:cubicBezTo>
                    <a:pt x="496400" y="1030703"/>
                    <a:pt x="500217" y="1018457"/>
                    <a:pt x="506446" y="1007800"/>
                  </a:cubicBezTo>
                  <a:cubicBezTo>
                    <a:pt x="476214" y="999157"/>
                    <a:pt x="453982" y="971643"/>
                    <a:pt x="453982" y="938663"/>
                  </a:cubicBezTo>
                  <a:cubicBezTo>
                    <a:pt x="453982" y="898872"/>
                    <a:pt x="486261" y="866533"/>
                    <a:pt x="526083" y="866533"/>
                  </a:cubicBezTo>
                  <a:cubicBezTo>
                    <a:pt x="535306" y="866533"/>
                    <a:pt x="543947" y="868427"/>
                    <a:pt x="552071" y="871541"/>
                  </a:cubicBezTo>
                  <a:cubicBezTo>
                    <a:pt x="551949" y="869862"/>
                    <a:pt x="551582" y="868243"/>
                    <a:pt x="551582" y="866533"/>
                  </a:cubicBezTo>
                  <a:cubicBezTo>
                    <a:pt x="551582" y="826681"/>
                    <a:pt x="583861" y="794342"/>
                    <a:pt x="623683" y="794342"/>
                  </a:cubicBezTo>
                  <a:cubicBezTo>
                    <a:pt x="663566" y="794342"/>
                    <a:pt x="695814" y="826681"/>
                    <a:pt x="695814" y="866533"/>
                  </a:cubicBezTo>
                  <a:cubicBezTo>
                    <a:pt x="695814" y="868243"/>
                    <a:pt x="695418" y="869862"/>
                    <a:pt x="695326" y="871541"/>
                  </a:cubicBezTo>
                  <a:cubicBezTo>
                    <a:pt x="703418" y="868427"/>
                    <a:pt x="712122" y="866533"/>
                    <a:pt x="721283" y="866533"/>
                  </a:cubicBezTo>
                  <a:cubicBezTo>
                    <a:pt x="761167" y="866533"/>
                    <a:pt x="793476" y="898842"/>
                    <a:pt x="793476" y="938663"/>
                  </a:cubicBezTo>
                  <a:cubicBezTo>
                    <a:pt x="793445" y="971673"/>
                    <a:pt x="771183" y="999188"/>
                    <a:pt x="740889" y="1007769"/>
                  </a:cubicBezTo>
                  <a:close/>
                  <a:moveTo>
                    <a:pt x="1444063" y="561952"/>
                  </a:moveTo>
                  <a:cubicBezTo>
                    <a:pt x="1450324" y="572579"/>
                    <a:pt x="1454110" y="584855"/>
                    <a:pt x="1454110" y="598078"/>
                  </a:cubicBezTo>
                  <a:cubicBezTo>
                    <a:pt x="1454110" y="637929"/>
                    <a:pt x="1421831" y="670268"/>
                    <a:pt x="1382010" y="670268"/>
                  </a:cubicBezTo>
                  <a:cubicBezTo>
                    <a:pt x="1359748" y="670268"/>
                    <a:pt x="1340080" y="659947"/>
                    <a:pt x="1326827" y="644067"/>
                  </a:cubicBezTo>
                  <a:cubicBezTo>
                    <a:pt x="1313634" y="659947"/>
                    <a:pt x="1293937" y="670268"/>
                    <a:pt x="1271675" y="670268"/>
                  </a:cubicBezTo>
                  <a:cubicBezTo>
                    <a:pt x="1231853" y="670268"/>
                    <a:pt x="1199513" y="637929"/>
                    <a:pt x="1199513" y="598078"/>
                  </a:cubicBezTo>
                  <a:cubicBezTo>
                    <a:pt x="1199513" y="584824"/>
                    <a:pt x="1203331" y="572579"/>
                    <a:pt x="1209651" y="561952"/>
                  </a:cubicBezTo>
                  <a:cubicBezTo>
                    <a:pt x="1179388" y="553340"/>
                    <a:pt x="1157095" y="525826"/>
                    <a:pt x="1157095" y="492845"/>
                  </a:cubicBezTo>
                  <a:cubicBezTo>
                    <a:pt x="1157095" y="453055"/>
                    <a:pt x="1189405" y="420716"/>
                    <a:pt x="1229258" y="420716"/>
                  </a:cubicBezTo>
                  <a:cubicBezTo>
                    <a:pt x="1238419" y="420716"/>
                    <a:pt x="1247153" y="422579"/>
                    <a:pt x="1255215" y="425754"/>
                  </a:cubicBezTo>
                  <a:cubicBezTo>
                    <a:pt x="1255093" y="424075"/>
                    <a:pt x="1254665" y="422456"/>
                    <a:pt x="1254665" y="420716"/>
                  </a:cubicBezTo>
                  <a:cubicBezTo>
                    <a:pt x="1254665" y="380895"/>
                    <a:pt x="1286975" y="348616"/>
                    <a:pt x="1326827" y="348616"/>
                  </a:cubicBezTo>
                  <a:cubicBezTo>
                    <a:pt x="1366680" y="348616"/>
                    <a:pt x="1398958" y="380895"/>
                    <a:pt x="1398958" y="420716"/>
                  </a:cubicBezTo>
                  <a:cubicBezTo>
                    <a:pt x="1398958" y="422456"/>
                    <a:pt x="1398592" y="424075"/>
                    <a:pt x="1398470" y="425754"/>
                  </a:cubicBezTo>
                  <a:cubicBezTo>
                    <a:pt x="1406562" y="422579"/>
                    <a:pt x="1415235" y="420716"/>
                    <a:pt x="1424427" y="420716"/>
                  </a:cubicBezTo>
                  <a:cubicBezTo>
                    <a:pt x="1464311" y="420716"/>
                    <a:pt x="1496559" y="453055"/>
                    <a:pt x="1496559" y="492845"/>
                  </a:cubicBezTo>
                  <a:cubicBezTo>
                    <a:pt x="1496559" y="525826"/>
                    <a:pt x="1474358" y="553340"/>
                    <a:pt x="1444063" y="561952"/>
                  </a:cubicBezTo>
                  <a:close/>
                  <a:moveTo>
                    <a:pt x="1902413" y="958359"/>
                  </a:moveTo>
                  <a:cubicBezTo>
                    <a:pt x="1908643" y="969048"/>
                    <a:pt x="1912460" y="981293"/>
                    <a:pt x="1912460" y="994515"/>
                  </a:cubicBezTo>
                  <a:cubicBezTo>
                    <a:pt x="1912460" y="1034367"/>
                    <a:pt x="1880211" y="1066676"/>
                    <a:pt x="1840328" y="1066676"/>
                  </a:cubicBezTo>
                  <a:cubicBezTo>
                    <a:pt x="1818035" y="1066676"/>
                    <a:pt x="1798368" y="1056354"/>
                    <a:pt x="1785115" y="1040475"/>
                  </a:cubicBezTo>
                  <a:cubicBezTo>
                    <a:pt x="1771923" y="1056354"/>
                    <a:pt x="1752256" y="1066676"/>
                    <a:pt x="1729932" y="1066676"/>
                  </a:cubicBezTo>
                  <a:cubicBezTo>
                    <a:pt x="1690141" y="1066676"/>
                    <a:pt x="1657831" y="1034367"/>
                    <a:pt x="1657831" y="994515"/>
                  </a:cubicBezTo>
                  <a:cubicBezTo>
                    <a:pt x="1657831" y="981263"/>
                    <a:pt x="1661618" y="969048"/>
                    <a:pt x="1667848" y="958359"/>
                  </a:cubicBezTo>
                  <a:cubicBezTo>
                    <a:pt x="1637615" y="949778"/>
                    <a:pt x="1615353" y="922203"/>
                    <a:pt x="1615353" y="889283"/>
                  </a:cubicBezTo>
                  <a:cubicBezTo>
                    <a:pt x="1615353" y="849462"/>
                    <a:pt x="1647663" y="817154"/>
                    <a:pt x="1687514" y="817154"/>
                  </a:cubicBezTo>
                  <a:cubicBezTo>
                    <a:pt x="1696676" y="817154"/>
                    <a:pt x="1705380" y="819047"/>
                    <a:pt x="1713441" y="822192"/>
                  </a:cubicBezTo>
                  <a:cubicBezTo>
                    <a:pt x="1713381" y="820482"/>
                    <a:pt x="1712984" y="818863"/>
                    <a:pt x="1712984" y="817154"/>
                  </a:cubicBezTo>
                  <a:cubicBezTo>
                    <a:pt x="1712984" y="777302"/>
                    <a:pt x="1745293" y="744993"/>
                    <a:pt x="1785085" y="744993"/>
                  </a:cubicBezTo>
                  <a:cubicBezTo>
                    <a:pt x="1824998" y="744993"/>
                    <a:pt x="1857246" y="777302"/>
                    <a:pt x="1857246" y="817154"/>
                  </a:cubicBezTo>
                  <a:cubicBezTo>
                    <a:pt x="1857246" y="818863"/>
                    <a:pt x="1856880" y="820482"/>
                    <a:pt x="1856697" y="822192"/>
                  </a:cubicBezTo>
                  <a:cubicBezTo>
                    <a:pt x="1864820" y="819047"/>
                    <a:pt x="1873523" y="817154"/>
                    <a:pt x="1882685" y="817154"/>
                  </a:cubicBezTo>
                  <a:cubicBezTo>
                    <a:pt x="1922568" y="817154"/>
                    <a:pt x="1954847" y="849462"/>
                    <a:pt x="1954847" y="889283"/>
                  </a:cubicBezTo>
                  <a:cubicBezTo>
                    <a:pt x="1954908" y="922203"/>
                    <a:pt x="1932676" y="949778"/>
                    <a:pt x="1902413" y="958359"/>
                  </a:cubicBezTo>
                  <a:close/>
                  <a:moveTo>
                    <a:pt x="2616397" y="1022519"/>
                  </a:moveTo>
                  <a:cubicBezTo>
                    <a:pt x="2622566" y="1033176"/>
                    <a:pt x="2626444" y="1045422"/>
                    <a:pt x="2626444" y="1058644"/>
                  </a:cubicBezTo>
                  <a:cubicBezTo>
                    <a:pt x="2626444" y="1098526"/>
                    <a:pt x="2594166" y="1130835"/>
                    <a:pt x="2554344" y="1130835"/>
                  </a:cubicBezTo>
                  <a:cubicBezTo>
                    <a:pt x="2532020" y="1130835"/>
                    <a:pt x="2512354" y="1120544"/>
                    <a:pt x="2499130" y="1104664"/>
                  </a:cubicBezTo>
                  <a:cubicBezTo>
                    <a:pt x="2485907" y="1120544"/>
                    <a:pt x="2466211" y="1130835"/>
                    <a:pt x="2443948" y="1130835"/>
                  </a:cubicBezTo>
                  <a:cubicBezTo>
                    <a:pt x="2404095" y="1130835"/>
                    <a:pt x="2371816" y="1098526"/>
                    <a:pt x="2371816" y="1058644"/>
                  </a:cubicBezTo>
                  <a:cubicBezTo>
                    <a:pt x="2371816" y="1045453"/>
                    <a:pt x="2375634" y="1033176"/>
                    <a:pt x="2381832" y="1022519"/>
                  </a:cubicBezTo>
                  <a:cubicBezTo>
                    <a:pt x="2351631" y="1013938"/>
                    <a:pt x="2329398" y="986393"/>
                    <a:pt x="2329398" y="953412"/>
                  </a:cubicBezTo>
                  <a:cubicBezTo>
                    <a:pt x="2329398" y="913560"/>
                    <a:pt x="2361647" y="881283"/>
                    <a:pt x="2401500" y="881283"/>
                  </a:cubicBezTo>
                  <a:cubicBezTo>
                    <a:pt x="2410692" y="881283"/>
                    <a:pt x="2419425" y="883145"/>
                    <a:pt x="2427488" y="886291"/>
                  </a:cubicBezTo>
                  <a:cubicBezTo>
                    <a:pt x="2427365" y="884580"/>
                    <a:pt x="2426908" y="882992"/>
                    <a:pt x="2426908" y="881283"/>
                  </a:cubicBezTo>
                  <a:cubicBezTo>
                    <a:pt x="2426908" y="841431"/>
                    <a:pt x="2459278" y="809153"/>
                    <a:pt x="2499130" y="809153"/>
                  </a:cubicBezTo>
                  <a:cubicBezTo>
                    <a:pt x="2538984" y="809153"/>
                    <a:pt x="2571262" y="841431"/>
                    <a:pt x="2571262" y="881283"/>
                  </a:cubicBezTo>
                  <a:cubicBezTo>
                    <a:pt x="2571262" y="882992"/>
                    <a:pt x="2570865" y="884611"/>
                    <a:pt x="2570743" y="886291"/>
                  </a:cubicBezTo>
                  <a:cubicBezTo>
                    <a:pt x="2578804" y="883145"/>
                    <a:pt x="2587508" y="881283"/>
                    <a:pt x="2596701" y="881283"/>
                  </a:cubicBezTo>
                  <a:cubicBezTo>
                    <a:pt x="2636553" y="881283"/>
                    <a:pt x="2668862" y="913560"/>
                    <a:pt x="2668862" y="953412"/>
                  </a:cubicBezTo>
                  <a:cubicBezTo>
                    <a:pt x="2668892" y="986393"/>
                    <a:pt x="2646631" y="1013876"/>
                    <a:pt x="2616397" y="1022519"/>
                  </a:cubicBezTo>
                  <a:close/>
                </a:path>
              </a:pathLst>
            </a:custGeom>
            <a:solidFill>
              <a:srgbClr val="6FC180"/>
            </a:solidFill>
            <a:ln w="2671"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7C6F1EBB-9525-6911-19B1-FE6B8E5C5D58}"/>
                </a:ext>
              </a:extLst>
            </p:cNvPr>
            <p:cNvSpPr/>
            <p:nvPr/>
          </p:nvSpPr>
          <p:spPr>
            <a:xfrm>
              <a:off x="11146990" y="8310390"/>
              <a:ext cx="144232" cy="121447"/>
            </a:xfrm>
            <a:custGeom>
              <a:avLst/>
              <a:gdLst>
                <a:gd name="connsiteX0" fmla="*/ 42601 w 144232"/>
                <a:gd name="connsiteY0" fmla="*/ 121447 h 121447"/>
                <a:gd name="connsiteX1" fmla="*/ 72101 w 144232"/>
                <a:gd name="connsiteY1" fmla="*/ 111462 h 121447"/>
                <a:gd name="connsiteX2" fmla="*/ 101662 w 144232"/>
                <a:gd name="connsiteY2" fmla="*/ 121447 h 121447"/>
                <a:gd name="connsiteX3" fmla="*/ 143744 w 144232"/>
                <a:gd name="connsiteY3" fmla="*/ 77198 h 121447"/>
                <a:gd name="connsiteX4" fmla="*/ 144232 w 144232"/>
                <a:gd name="connsiteY4" fmla="*/ 72190 h 121447"/>
                <a:gd name="connsiteX5" fmla="*/ 72101 w 144232"/>
                <a:gd name="connsiteY5" fmla="*/ 0 h 121447"/>
                <a:gd name="connsiteX6" fmla="*/ 0 w 144232"/>
                <a:gd name="connsiteY6" fmla="*/ 72190 h 121447"/>
                <a:gd name="connsiteX7" fmla="*/ 489 w 144232"/>
                <a:gd name="connsiteY7" fmla="*/ 77198 h 121447"/>
                <a:gd name="connsiteX8" fmla="*/ 42601 w 144232"/>
                <a:gd name="connsiteY8" fmla="*/ 121447 h 12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32" h="121447">
                  <a:moveTo>
                    <a:pt x="42601" y="121447"/>
                  </a:moveTo>
                  <a:cubicBezTo>
                    <a:pt x="50847" y="115249"/>
                    <a:pt x="60985" y="111462"/>
                    <a:pt x="72101" y="111462"/>
                  </a:cubicBezTo>
                  <a:cubicBezTo>
                    <a:pt x="83247" y="111462"/>
                    <a:pt x="93386" y="115249"/>
                    <a:pt x="101662" y="121447"/>
                  </a:cubicBezTo>
                  <a:cubicBezTo>
                    <a:pt x="108472" y="101140"/>
                    <a:pt x="123863" y="84894"/>
                    <a:pt x="143744" y="77198"/>
                  </a:cubicBezTo>
                  <a:cubicBezTo>
                    <a:pt x="143836" y="75519"/>
                    <a:pt x="144232" y="73901"/>
                    <a:pt x="144232" y="72190"/>
                  </a:cubicBezTo>
                  <a:cubicBezTo>
                    <a:pt x="144232" y="32339"/>
                    <a:pt x="111984" y="0"/>
                    <a:pt x="72101" y="0"/>
                  </a:cubicBezTo>
                  <a:cubicBezTo>
                    <a:pt x="32279" y="0"/>
                    <a:pt x="0" y="32339"/>
                    <a:pt x="0" y="72190"/>
                  </a:cubicBezTo>
                  <a:cubicBezTo>
                    <a:pt x="0" y="73901"/>
                    <a:pt x="367" y="75519"/>
                    <a:pt x="489" y="77198"/>
                  </a:cubicBezTo>
                  <a:cubicBezTo>
                    <a:pt x="20370" y="84894"/>
                    <a:pt x="35760" y="101140"/>
                    <a:pt x="42601" y="121447"/>
                  </a:cubicBezTo>
                  <a:close/>
                </a:path>
              </a:pathLst>
            </a:custGeom>
            <a:solidFill>
              <a:srgbClr val="FFFFFF"/>
            </a:solidFill>
            <a:ln w="2671"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8F6BF093-FEA8-29CD-568B-2D5232E84F29}"/>
                </a:ext>
              </a:extLst>
            </p:cNvPr>
            <p:cNvSpPr/>
            <p:nvPr/>
          </p:nvSpPr>
          <p:spPr>
            <a:xfrm>
              <a:off x="11259127" y="8382581"/>
              <a:ext cx="129757" cy="141236"/>
            </a:xfrm>
            <a:custGeom>
              <a:avLst/>
              <a:gdLst>
                <a:gd name="connsiteX0" fmla="*/ 57565 w 129757"/>
                <a:gd name="connsiteY0" fmla="*/ 0 h 141236"/>
                <a:gd name="connsiteX1" fmla="*/ 31607 w 129757"/>
                <a:gd name="connsiteY1" fmla="*/ 5008 h 141236"/>
                <a:gd name="connsiteX2" fmla="*/ 0 w 129757"/>
                <a:gd name="connsiteY2" fmla="*/ 59975 h 141236"/>
                <a:gd name="connsiteX3" fmla="*/ 9375 w 129757"/>
                <a:gd name="connsiteY3" fmla="*/ 88681 h 141236"/>
                <a:gd name="connsiteX4" fmla="*/ 6017 w 129757"/>
                <a:gd name="connsiteY4" fmla="*/ 106179 h 141236"/>
                <a:gd name="connsiteX5" fmla="*/ 15148 w 129757"/>
                <a:gd name="connsiteY5" fmla="*/ 105263 h 141236"/>
                <a:gd name="connsiteX6" fmla="*/ 77201 w 129757"/>
                <a:gd name="connsiteY6" fmla="*/ 141236 h 141236"/>
                <a:gd name="connsiteX7" fmla="*/ 129757 w 129757"/>
                <a:gd name="connsiteY7" fmla="*/ 72129 h 141236"/>
                <a:gd name="connsiteX8" fmla="*/ 57565 w 129757"/>
                <a:gd name="connsiteY8" fmla="*/ 0 h 14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757" h="141236">
                  <a:moveTo>
                    <a:pt x="57565" y="0"/>
                  </a:moveTo>
                  <a:cubicBezTo>
                    <a:pt x="48403" y="0"/>
                    <a:pt x="39669" y="1893"/>
                    <a:pt x="31607" y="5008"/>
                  </a:cubicBezTo>
                  <a:cubicBezTo>
                    <a:pt x="29989" y="27911"/>
                    <a:pt x="18049" y="47944"/>
                    <a:pt x="0" y="59975"/>
                  </a:cubicBezTo>
                  <a:cubicBezTo>
                    <a:pt x="5864" y="68068"/>
                    <a:pt x="9375" y="77993"/>
                    <a:pt x="9375" y="88681"/>
                  </a:cubicBezTo>
                  <a:cubicBezTo>
                    <a:pt x="9375" y="94880"/>
                    <a:pt x="8124" y="100743"/>
                    <a:pt x="6017" y="106179"/>
                  </a:cubicBezTo>
                  <a:cubicBezTo>
                    <a:pt x="9040" y="105782"/>
                    <a:pt x="12002" y="105263"/>
                    <a:pt x="15148" y="105263"/>
                  </a:cubicBezTo>
                  <a:cubicBezTo>
                    <a:pt x="41777" y="105263"/>
                    <a:pt x="64711" y="119829"/>
                    <a:pt x="77201" y="141236"/>
                  </a:cubicBezTo>
                  <a:cubicBezTo>
                    <a:pt x="107465" y="132655"/>
                    <a:pt x="129757" y="105110"/>
                    <a:pt x="129757" y="72129"/>
                  </a:cubicBezTo>
                  <a:cubicBezTo>
                    <a:pt x="129757" y="32309"/>
                    <a:pt x="97448" y="0"/>
                    <a:pt x="57565" y="0"/>
                  </a:cubicBezTo>
                  <a:close/>
                </a:path>
              </a:pathLst>
            </a:custGeom>
            <a:solidFill>
              <a:srgbClr val="FFFFFF"/>
            </a:solidFill>
            <a:ln w="2671"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7BD2131F-EFCF-FE88-3BB8-57A33EBD780D}"/>
                </a:ext>
              </a:extLst>
            </p:cNvPr>
            <p:cNvSpPr/>
            <p:nvPr/>
          </p:nvSpPr>
          <p:spPr>
            <a:xfrm>
              <a:off x="11248652" y="8387558"/>
              <a:ext cx="42081" cy="54967"/>
            </a:xfrm>
            <a:custGeom>
              <a:avLst/>
              <a:gdLst>
                <a:gd name="connsiteX0" fmla="*/ 0 w 42081"/>
                <a:gd name="connsiteY0" fmla="*/ 44279 h 54967"/>
                <a:gd name="connsiteX1" fmla="*/ 10474 w 42081"/>
                <a:gd name="connsiteY1" fmla="*/ 54968 h 54967"/>
                <a:gd name="connsiteX2" fmla="*/ 42082 w 42081"/>
                <a:gd name="connsiteY2" fmla="*/ 0 h 54967"/>
                <a:gd name="connsiteX3" fmla="*/ 0 w 42081"/>
                <a:gd name="connsiteY3" fmla="*/ 44279 h 54967"/>
              </a:gdLst>
              <a:ahLst/>
              <a:cxnLst>
                <a:cxn ang="0">
                  <a:pos x="connsiteX0" y="connsiteY0"/>
                </a:cxn>
                <a:cxn ang="0">
                  <a:pos x="connsiteX1" y="connsiteY1"/>
                </a:cxn>
                <a:cxn ang="0">
                  <a:pos x="connsiteX2" y="connsiteY2"/>
                </a:cxn>
                <a:cxn ang="0">
                  <a:pos x="connsiteX3" y="connsiteY3"/>
                </a:cxn>
              </a:cxnLst>
              <a:rect l="l" t="t" r="r" b="b"/>
              <a:pathLst>
                <a:path w="42081" h="54967">
                  <a:moveTo>
                    <a:pt x="0" y="44279"/>
                  </a:moveTo>
                  <a:cubicBezTo>
                    <a:pt x="4001" y="47333"/>
                    <a:pt x="7573" y="50876"/>
                    <a:pt x="10474" y="54968"/>
                  </a:cubicBezTo>
                  <a:cubicBezTo>
                    <a:pt x="28523" y="42936"/>
                    <a:pt x="40463" y="22934"/>
                    <a:pt x="42082" y="0"/>
                  </a:cubicBezTo>
                  <a:cubicBezTo>
                    <a:pt x="22201" y="7726"/>
                    <a:pt x="6841" y="23972"/>
                    <a:pt x="0" y="44279"/>
                  </a:cubicBezTo>
                  <a:close/>
                </a:path>
              </a:pathLst>
            </a:custGeom>
            <a:solidFill>
              <a:srgbClr val="FFFFFF"/>
            </a:solidFill>
            <a:ln w="2671"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AB44A756-CF4E-3A8A-A2C6-9399854066E7}"/>
                </a:ext>
              </a:extLst>
            </p:cNvPr>
            <p:cNvSpPr/>
            <p:nvPr/>
          </p:nvSpPr>
          <p:spPr>
            <a:xfrm>
              <a:off x="11049390" y="8382581"/>
              <a:ext cx="129634" cy="141266"/>
            </a:xfrm>
            <a:custGeom>
              <a:avLst/>
              <a:gdLst>
                <a:gd name="connsiteX0" fmla="*/ 114549 w 129634"/>
                <a:gd name="connsiteY0" fmla="*/ 105263 h 141266"/>
                <a:gd name="connsiteX1" fmla="*/ 123680 w 129634"/>
                <a:gd name="connsiteY1" fmla="*/ 106179 h 141266"/>
                <a:gd name="connsiteX2" fmla="*/ 120321 w 129634"/>
                <a:gd name="connsiteY2" fmla="*/ 88681 h 141266"/>
                <a:gd name="connsiteX3" fmla="*/ 129635 w 129634"/>
                <a:gd name="connsiteY3" fmla="*/ 59975 h 141266"/>
                <a:gd name="connsiteX4" fmla="*/ 98089 w 129634"/>
                <a:gd name="connsiteY4" fmla="*/ 5008 h 141266"/>
                <a:gd name="connsiteX5" fmla="*/ 72101 w 129634"/>
                <a:gd name="connsiteY5" fmla="*/ 0 h 141266"/>
                <a:gd name="connsiteX6" fmla="*/ 0 w 129634"/>
                <a:gd name="connsiteY6" fmla="*/ 72129 h 141266"/>
                <a:gd name="connsiteX7" fmla="*/ 52465 w 129634"/>
                <a:gd name="connsiteY7" fmla="*/ 141267 h 141266"/>
                <a:gd name="connsiteX8" fmla="*/ 114549 w 129634"/>
                <a:gd name="connsiteY8" fmla="*/ 105263 h 14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34" h="141266">
                  <a:moveTo>
                    <a:pt x="114549" y="105263"/>
                  </a:moveTo>
                  <a:cubicBezTo>
                    <a:pt x="117695" y="105263"/>
                    <a:pt x="120657" y="105782"/>
                    <a:pt x="123680" y="106179"/>
                  </a:cubicBezTo>
                  <a:cubicBezTo>
                    <a:pt x="121573" y="100743"/>
                    <a:pt x="120321" y="94850"/>
                    <a:pt x="120321" y="88681"/>
                  </a:cubicBezTo>
                  <a:cubicBezTo>
                    <a:pt x="120321" y="77962"/>
                    <a:pt x="123863" y="68068"/>
                    <a:pt x="129635" y="59975"/>
                  </a:cubicBezTo>
                  <a:cubicBezTo>
                    <a:pt x="111587" y="47944"/>
                    <a:pt x="99616" y="27942"/>
                    <a:pt x="98089" y="5008"/>
                  </a:cubicBezTo>
                  <a:cubicBezTo>
                    <a:pt x="89966" y="1893"/>
                    <a:pt x="81324" y="0"/>
                    <a:pt x="72101" y="0"/>
                  </a:cubicBezTo>
                  <a:cubicBezTo>
                    <a:pt x="32279" y="0"/>
                    <a:pt x="0" y="32309"/>
                    <a:pt x="0" y="72129"/>
                  </a:cubicBezTo>
                  <a:cubicBezTo>
                    <a:pt x="0" y="105110"/>
                    <a:pt x="22232" y="132624"/>
                    <a:pt x="52465" y="141267"/>
                  </a:cubicBezTo>
                  <a:cubicBezTo>
                    <a:pt x="64986" y="119829"/>
                    <a:pt x="87920" y="105263"/>
                    <a:pt x="114549" y="105263"/>
                  </a:cubicBezTo>
                  <a:close/>
                </a:path>
              </a:pathLst>
            </a:custGeom>
            <a:solidFill>
              <a:srgbClr val="FFFFFF"/>
            </a:solidFill>
            <a:ln w="2671"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A7A4FAB4-A9CF-3DA9-5EF4-9DB08AC0F0BA}"/>
                </a:ext>
              </a:extLst>
            </p:cNvPr>
            <p:cNvSpPr/>
            <p:nvPr/>
          </p:nvSpPr>
          <p:spPr>
            <a:xfrm>
              <a:off x="11147479" y="8387589"/>
              <a:ext cx="42112" cy="54936"/>
            </a:xfrm>
            <a:custGeom>
              <a:avLst/>
              <a:gdLst>
                <a:gd name="connsiteX0" fmla="*/ 31546 w 42112"/>
                <a:gd name="connsiteY0" fmla="*/ 54937 h 54936"/>
                <a:gd name="connsiteX1" fmla="*/ 42112 w 42112"/>
                <a:gd name="connsiteY1" fmla="*/ 44249 h 54936"/>
                <a:gd name="connsiteX2" fmla="*/ 0 w 42112"/>
                <a:gd name="connsiteY2" fmla="*/ 0 h 54936"/>
                <a:gd name="connsiteX3" fmla="*/ 31546 w 42112"/>
                <a:gd name="connsiteY3" fmla="*/ 54937 h 54936"/>
              </a:gdLst>
              <a:ahLst/>
              <a:cxnLst>
                <a:cxn ang="0">
                  <a:pos x="connsiteX0" y="connsiteY0"/>
                </a:cxn>
                <a:cxn ang="0">
                  <a:pos x="connsiteX1" y="connsiteY1"/>
                </a:cxn>
                <a:cxn ang="0">
                  <a:pos x="connsiteX2" y="connsiteY2"/>
                </a:cxn>
                <a:cxn ang="0">
                  <a:pos x="connsiteX3" y="connsiteY3"/>
                </a:cxn>
              </a:cxnLst>
              <a:rect l="l" t="t" r="r" b="b"/>
              <a:pathLst>
                <a:path w="42112" h="54936">
                  <a:moveTo>
                    <a:pt x="31546" y="54937"/>
                  </a:moveTo>
                  <a:cubicBezTo>
                    <a:pt x="34508" y="50845"/>
                    <a:pt x="38081" y="47272"/>
                    <a:pt x="42112" y="44249"/>
                  </a:cubicBezTo>
                  <a:cubicBezTo>
                    <a:pt x="35271" y="23942"/>
                    <a:pt x="19880" y="7696"/>
                    <a:pt x="0" y="0"/>
                  </a:cubicBezTo>
                  <a:cubicBezTo>
                    <a:pt x="1527" y="22903"/>
                    <a:pt x="13528" y="42936"/>
                    <a:pt x="31546" y="54937"/>
                  </a:cubicBezTo>
                  <a:close/>
                </a:path>
              </a:pathLst>
            </a:custGeom>
            <a:solidFill>
              <a:srgbClr val="FFFFFF"/>
            </a:solidFill>
            <a:ln w="2671"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162CB2AC-BC95-6C9A-E136-44C5063BB315}"/>
                </a:ext>
              </a:extLst>
            </p:cNvPr>
            <p:cNvSpPr/>
            <p:nvPr/>
          </p:nvSpPr>
          <p:spPr>
            <a:xfrm>
              <a:off x="11091808" y="8498898"/>
              <a:ext cx="127283" cy="133204"/>
            </a:xfrm>
            <a:custGeom>
              <a:avLst/>
              <a:gdLst>
                <a:gd name="connsiteX0" fmla="*/ 122366 w 127283"/>
                <a:gd name="connsiteY0" fmla="*/ 21315 h 133204"/>
                <a:gd name="connsiteX1" fmla="*/ 86301 w 127283"/>
                <a:gd name="connsiteY1" fmla="*/ 0 h 133204"/>
                <a:gd name="connsiteX2" fmla="*/ 29683 w 127283"/>
                <a:gd name="connsiteY2" fmla="*/ 27942 h 133204"/>
                <a:gd name="connsiteX3" fmla="*/ 10046 w 127283"/>
                <a:gd name="connsiteY3" fmla="*/ 24949 h 133204"/>
                <a:gd name="connsiteX4" fmla="*/ 0 w 127283"/>
                <a:gd name="connsiteY4" fmla="*/ 61075 h 133204"/>
                <a:gd name="connsiteX5" fmla="*/ 72131 w 127283"/>
                <a:gd name="connsiteY5" fmla="*/ 133204 h 133204"/>
                <a:gd name="connsiteX6" fmla="*/ 127283 w 127283"/>
                <a:gd name="connsiteY6" fmla="*/ 107064 h 133204"/>
                <a:gd name="connsiteX7" fmla="*/ 110334 w 127283"/>
                <a:gd name="connsiteY7" fmla="*/ 61075 h 133204"/>
                <a:gd name="connsiteX8" fmla="*/ 122366 w 127283"/>
                <a:gd name="connsiteY8" fmla="*/ 21315 h 13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283" h="133204">
                  <a:moveTo>
                    <a:pt x="122366" y="21315"/>
                  </a:moveTo>
                  <a:cubicBezTo>
                    <a:pt x="107403" y="19788"/>
                    <a:pt x="94332" y="11848"/>
                    <a:pt x="86301" y="0"/>
                  </a:cubicBezTo>
                  <a:cubicBezTo>
                    <a:pt x="73108" y="16887"/>
                    <a:pt x="52769" y="27942"/>
                    <a:pt x="29683" y="27942"/>
                  </a:cubicBezTo>
                  <a:cubicBezTo>
                    <a:pt x="22812" y="27942"/>
                    <a:pt x="16276" y="26720"/>
                    <a:pt x="10046" y="24949"/>
                  </a:cubicBezTo>
                  <a:cubicBezTo>
                    <a:pt x="3817" y="35606"/>
                    <a:pt x="0" y="47852"/>
                    <a:pt x="0" y="61075"/>
                  </a:cubicBezTo>
                  <a:cubicBezTo>
                    <a:pt x="0" y="100926"/>
                    <a:pt x="32309" y="133204"/>
                    <a:pt x="72131" y="133204"/>
                  </a:cubicBezTo>
                  <a:cubicBezTo>
                    <a:pt x="94394" y="133204"/>
                    <a:pt x="114060" y="122944"/>
                    <a:pt x="127283" y="107064"/>
                  </a:cubicBezTo>
                  <a:cubicBezTo>
                    <a:pt x="116809" y="94513"/>
                    <a:pt x="110334" y="78634"/>
                    <a:pt x="110334" y="61075"/>
                  </a:cubicBezTo>
                  <a:cubicBezTo>
                    <a:pt x="110334" y="46356"/>
                    <a:pt x="114762" y="32706"/>
                    <a:pt x="122366" y="21315"/>
                  </a:cubicBezTo>
                  <a:close/>
                </a:path>
              </a:pathLst>
            </a:custGeom>
            <a:solidFill>
              <a:srgbClr val="FFFFFF"/>
            </a:solidFill>
            <a:ln w="2671"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12B9BC99-7772-1201-213A-FCF57B177FC0}"/>
                </a:ext>
              </a:extLst>
            </p:cNvPr>
            <p:cNvSpPr/>
            <p:nvPr/>
          </p:nvSpPr>
          <p:spPr>
            <a:xfrm>
              <a:off x="11101824" y="8487844"/>
              <a:ext cx="76285" cy="38996"/>
            </a:xfrm>
            <a:custGeom>
              <a:avLst/>
              <a:gdLst>
                <a:gd name="connsiteX0" fmla="*/ 76285 w 76285"/>
                <a:gd name="connsiteY0" fmla="*/ 11055 h 38996"/>
                <a:gd name="connsiteX1" fmla="*/ 71215 w 76285"/>
                <a:gd name="connsiteY1" fmla="*/ 916 h 38996"/>
                <a:gd name="connsiteX2" fmla="*/ 62085 w 76285"/>
                <a:gd name="connsiteY2" fmla="*/ 0 h 38996"/>
                <a:gd name="connsiteX3" fmla="*/ 0 w 76285"/>
                <a:gd name="connsiteY3" fmla="*/ 36004 h 38996"/>
                <a:gd name="connsiteX4" fmla="*/ 19637 w 76285"/>
                <a:gd name="connsiteY4" fmla="*/ 38996 h 38996"/>
                <a:gd name="connsiteX5" fmla="*/ 76285 w 76285"/>
                <a:gd name="connsiteY5" fmla="*/ 11055 h 3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85" h="38996">
                  <a:moveTo>
                    <a:pt x="76285" y="11055"/>
                  </a:moveTo>
                  <a:cubicBezTo>
                    <a:pt x="74239" y="7940"/>
                    <a:pt x="72590" y="4489"/>
                    <a:pt x="71215" y="916"/>
                  </a:cubicBezTo>
                  <a:cubicBezTo>
                    <a:pt x="68223" y="519"/>
                    <a:pt x="65230" y="0"/>
                    <a:pt x="62085" y="0"/>
                  </a:cubicBezTo>
                  <a:cubicBezTo>
                    <a:pt x="35486" y="0"/>
                    <a:pt x="12521" y="14566"/>
                    <a:pt x="0" y="36004"/>
                  </a:cubicBezTo>
                  <a:cubicBezTo>
                    <a:pt x="6260" y="37775"/>
                    <a:pt x="12766" y="38996"/>
                    <a:pt x="19637" y="38996"/>
                  </a:cubicBezTo>
                  <a:cubicBezTo>
                    <a:pt x="42784" y="38996"/>
                    <a:pt x="63093" y="27972"/>
                    <a:pt x="76285" y="11055"/>
                  </a:cubicBezTo>
                  <a:close/>
                </a:path>
              </a:pathLst>
            </a:custGeom>
            <a:solidFill>
              <a:srgbClr val="FFFFFF"/>
            </a:solidFill>
            <a:ln w="2671"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2F812237-8CF1-E98B-3917-7741C0F145DD}"/>
                </a:ext>
              </a:extLst>
            </p:cNvPr>
            <p:cNvSpPr/>
            <p:nvPr/>
          </p:nvSpPr>
          <p:spPr>
            <a:xfrm>
              <a:off x="11219092" y="8498898"/>
              <a:ext cx="127313" cy="133204"/>
            </a:xfrm>
            <a:custGeom>
              <a:avLst/>
              <a:gdLst>
                <a:gd name="connsiteX0" fmla="*/ 41013 w 127313"/>
                <a:gd name="connsiteY0" fmla="*/ 0 h 133204"/>
                <a:gd name="connsiteX1" fmla="*/ 4947 w 127313"/>
                <a:gd name="connsiteY1" fmla="*/ 21315 h 133204"/>
                <a:gd name="connsiteX2" fmla="*/ 16979 w 127313"/>
                <a:gd name="connsiteY2" fmla="*/ 61075 h 133204"/>
                <a:gd name="connsiteX3" fmla="*/ 0 w 127313"/>
                <a:gd name="connsiteY3" fmla="*/ 107064 h 133204"/>
                <a:gd name="connsiteX4" fmla="*/ 55183 w 127313"/>
                <a:gd name="connsiteY4" fmla="*/ 133204 h 133204"/>
                <a:gd name="connsiteX5" fmla="*/ 127314 w 127313"/>
                <a:gd name="connsiteY5" fmla="*/ 61075 h 133204"/>
                <a:gd name="connsiteX6" fmla="*/ 117206 w 127313"/>
                <a:gd name="connsiteY6" fmla="*/ 24918 h 133204"/>
                <a:gd name="connsiteX7" fmla="*/ 97570 w 127313"/>
                <a:gd name="connsiteY7" fmla="*/ 27972 h 133204"/>
                <a:gd name="connsiteX8" fmla="*/ 41013 w 127313"/>
                <a:gd name="connsiteY8" fmla="*/ 0 h 13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13" h="133204">
                  <a:moveTo>
                    <a:pt x="41013" y="0"/>
                  </a:moveTo>
                  <a:cubicBezTo>
                    <a:pt x="33012" y="11848"/>
                    <a:pt x="19911" y="19788"/>
                    <a:pt x="4947" y="21315"/>
                  </a:cubicBezTo>
                  <a:cubicBezTo>
                    <a:pt x="12490" y="32706"/>
                    <a:pt x="16979" y="46356"/>
                    <a:pt x="16979" y="61075"/>
                  </a:cubicBezTo>
                  <a:cubicBezTo>
                    <a:pt x="16979" y="78634"/>
                    <a:pt x="10444" y="94513"/>
                    <a:pt x="0" y="107064"/>
                  </a:cubicBezTo>
                  <a:cubicBezTo>
                    <a:pt x="13193" y="122944"/>
                    <a:pt x="32951" y="133204"/>
                    <a:pt x="55183" y="133204"/>
                  </a:cubicBezTo>
                  <a:cubicBezTo>
                    <a:pt x="95035" y="133204"/>
                    <a:pt x="127314" y="100895"/>
                    <a:pt x="127314" y="61075"/>
                  </a:cubicBezTo>
                  <a:cubicBezTo>
                    <a:pt x="127314" y="47852"/>
                    <a:pt x="123497" y="35606"/>
                    <a:pt x="117206" y="24918"/>
                  </a:cubicBezTo>
                  <a:cubicBezTo>
                    <a:pt x="110946" y="26690"/>
                    <a:pt x="104441" y="27972"/>
                    <a:pt x="97570" y="27972"/>
                  </a:cubicBezTo>
                  <a:cubicBezTo>
                    <a:pt x="74544" y="27942"/>
                    <a:pt x="54175" y="16917"/>
                    <a:pt x="41013" y="0"/>
                  </a:cubicBezTo>
                  <a:close/>
                </a:path>
              </a:pathLst>
            </a:custGeom>
            <a:solidFill>
              <a:srgbClr val="FFFFFF"/>
            </a:solidFill>
            <a:ln w="2671"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49E2D7E2-ADA0-178E-582F-FFE71D149DD4}"/>
                </a:ext>
              </a:extLst>
            </p:cNvPr>
            <p:cNvSpPr/>
            <p:nvPr/>
          </p:nvSpPr>
          <p:spPr>
            <a:xfrm>
              <a:off x="11260074" y="8487844"/>
              <a:ext cx="76223" cy="38996"/>
            </a:xfrm>
            <a:custGeom>
              <a:avLst/>
              <a:gdLst>
                <a:gd name="connsiteX0" fmla="*/ 14201 w 76223"/>
                <a:gd name="connsiteY0" fmla="*/ 0 h 38996"/>
                <a:gd name="connsiteX1" fmla="*/ 5070 w 76223"/>
                <a:gd name="connsiteY1" fmla="*/ 916 h 38996"/>
                <a:gd name="connsiteX2" fmla="*/ 0 w 76223"/>
                <a:gd name="connsiteY2" fmla="*/ 11055 h 38996"/>
                <a:gd name="connsiteX3" fmla="*/ 56588 w 76223"/>
                <a:gd name="connsiteY3" fmla="*/ 38996 h 38996"/>
                <a:gd name="connsiteX4" fmla="*/ 76223 w 76223"/>
                <a:gd name="connsiteY4" fmla="*/ 35943 h 38996"/>
                <a:gd name="connsiteX5" fmla="*/ 14201 w 76223"/>
                <a:gd name="connsiteY5" fmla="*/ 0 h 3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23" h="38996">
                  <a:moveTo>
                    <a:pt x="14201" y="0"/>
                  </a:moveTo>
                  <a:cubicBezTo>
                    <a:pt x="11055" y="0"/>
                    <a:pt x="8093" y="519"/>
                    <a:pt x="5070" y="916"/>
                  </a:cubicBezTo>
                  <a:cubicBezTo>
                    <a:pt x="3726" y="4519"/>
                    <a:pt x="2107" y="7940"/>
                    <a:pt x="0" y="11055"/>
                  </a:cubicBezTo>
                  <a:cubicBezTo>
                    <a:pt x="13162" y="27942"/>
                    <a:pt x="33531" y="38996"/>
                    <a:pt x="56588" y="38996"/>
                  </a:cubicBezTo>
                  <a:cubicBezTo>
                    <a:pt x="63428" y="38996"/>
                    <a:pt x="69964" y="37745"/>
                    <a:pt x="76223" y="35943"/>
                  </a:cubicBezTo>
                  <a:cubicBezTo>
                    <a:pt x="63764" y="14566"/>
                    <a:pt x="40861" y="0"/>
                    <a:pt x="14201" y="0"/>
                  </a:cubicBezTo>
                  <a:close/>
                </a:path>
              </a:pathLst>
            </a:custGeom>
            <a:solidFill>
              <a:srgbClr val="FFFFFF"/>
            </a:solidFill>
            <a:ln w="2671"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F69A0574-5AEC-DD38-C479-A1BFDADAE4D1}"/>
                </a:ext>
              </a:extLst>
            </p:cNvPr>
            <p:cNvSpPr/>
            <p:nvPr/>
          </p:nvSpPr>
          <p:spPr>
            <a:xfrm>
              <a:off x="11202143" y="8520214"/>
              <a:ext cx="33928" cy="85748"/>
            </a:xfrm>
            <a:custGeom>
              <a:avLst/>
              <a:gdLst>
                <a:gd name="connsiteX0" fmla="*/ 21896 w 33928"/>
                <a:gd name="connsiteY0" fmla="*/ 0 h 85748"/>
                <a:gd name="connsiteX1" fmla="*/ 16949 w 33928"/>
                <a:gd name="connsiteY1" fmla="*/ 458 h 85748"/>
                <a:gd name="connsiteX2" fmla="*/ 12032 w 33928"/>
                <a:gd name="connsiteY2" fmla="*/ 0 h 85748"/>
                <a:gd name="connsiteX3" fmla="*/ 0 w 33928"/>
                <a:gd name="connsiteY3" fmla="*/ 39760 h 85748"/>
                <a:gd name="connsiteX4" fmla="*/ 16949 w 33928"/>
                <a:gd name="connsiteY4" fmla="*/ 85749 h 85748"/>
                <a:gd name="connsiteX5" fmla="*/ 33928 w 33928"/>
                <a:gd name="connsiteY5" fmla="*/ 39760 h 85748"/>
                <a:gd name="connsiteX6" fmla="*/ 21896 w 33928"/>
                <a:gd name="connsiteY6" fmla="*/ 0 h 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28" h="85748">
                  <a:moveTo>
                    <a:pt x="21896" y="0"/>
                  </a:moveTo>
                  <a:cubicBezTo>
                    <a:pt x="20247" y="122"/>
                    <a:pt x="18690" y="458"/>
                    <a:pt x="16949" y="458"/>
                  </a:cubicBezTo>
                  <a:cubicBezTo>
                    <a:pt x="15300" y="458"/>
                    <a:pt x="13651" y="122"/>
                    <a:pt x="12032" y="0"/>
                  </a:cubicBezTo>
                  <a:cubicBezTo>
                    <a:pt x="4428" y="11390"/>
                    <a:pt x="0" y="25041"/>
                    <a:pt x="0" y="39760"/>
                  </a:cubicBezTo>
                  <a:cubicBezTo>
                    <a:pt x="0" y="57319"/>
                    <a:pt x="6474" y="73198"/>
                    <a:pt x="16949" y="85749"/>
                  </a:cubicBezTo>
                  <a:cubicBezTo>
                    <a:pt x="27393" y="73198"/>
                    <a:pt x="33928" y="57319"/>
                    <a:pt x="33928" y="39760"/>
                  </a:cubicBezTo>
                  <a:cubicBezTo>
                    <a:pt x="33928" y="25041"/>
                    <a:pt x="29469" y="11390"/>
                    <a:pt x="21896" y="0"/>
                  </a:cubicBezTo>
                  <a:close/>
                </a:path>
              </a:pathLst>
            </a:custGeom>
            <a:solidFill>
              <a:srgbClr val="FFFFFF"/>
            </a:solidFill>
            <a:ln w="2671"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0973401B-E90F-88B1-2061-F21134402A41}"/>
                </a:ext>
              </a:extLst>
            </p:cNvPr>
            <p:cNvSpPr/>
            <p:nvPr/>
          </p:nvSpPr>
          <p:spPr>
            <a:xfrm>
              <a:off x="11183606" y="8449702"/>
              <a:ext cx="71032" cy="64312"/>
            </a:xfrm>
            <a:custGeom>
              <a:avLst/>
              <a:gdLst>
                <a:gd name="connsiteX0" fmla="*/ 9559 w 71032"/>
                <a:gd name="connsiteY0" fmla="*/ 0 h 64312"/>
                <a:gd name="connsiteX1" fmla="*/ 10047 w 71032"/>
                <a:gd name="connsiteY1" fmla="*/ 5008 h 64312"/>
                <a:gd name="connsiteX2" fmla="*/ 0 w 71032"/>
                <a:gd name="connsiteY2" fmla="*/ 41195 h 64312"/>
                <a:gd name="connsiteX3" fmla="*/ 35486 w 71032"/>
                <a:gd name="connsiteY3" fmla="*/ 64312 h 64312"/>
                <a:gd name="connsiteX4" fmla="*/ 71032 w 71032"/>
                <a:gd name="connsiteY4" fmla="*/ 41195 h 64312"/>
                <a:gd name="connsiteX5" fmla="*/ 61015 w 71032"/>
                <a:gd name="connsiteY5" fmla="*/ 5008 h 64312"/>
                <a:gd name="connsiteX6" fmla="*/ 61505 w 71032"/>
                <a:gd name="connsiteY6" fmla="*/ 0 h 64312"/>
                <a:gd name="connsiteX7" fmla="*/ 35516 w 71032"/>
                <a:gd name="connsiteY7" fmla="*/ 5008 h 64312"/>
                <a:gd name="connsiteX8" fmla="*/ 9559 w 71032"/>
                <a:gd name="connsiteY8" fmla="*/ 0 h 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32" h="64312">
                  <a:moveTo>
                    <a:pt x="9559" y="0"/>
                  </a:moveTo>
                  <a:cubicBezTo>
                    <a:pt x="9681" y="1680"/>
                    <a:pt x="10047" y="3298"/>
                    <a:pt x="10047" y="5008"/>
                  </a:cubicBezTo>
                  <a:cubicBezTo>
                    <a:pt x="10047" y="18261"/>
                    <a:pt x="6230" y="30538"/>
                    <a:pt x="0" y="41195"/>
                  </a:cubicBezTo>
                  <a:cubicBezTo>
                    <a:pt x="14140" y="45196"/>
                    <a:pt x="26355" y="53349"/>
                    <a:pt x="35486" y="64312"/>
                  </a:cubicBezTo>
                  <a:cubicBezTo>
                    <a:pt x="44678" y="53349"/>
                    <a:pt x="56893" y="45226"/>
                    <a:pt x="71032" y="41195"/>
                  </a:cubicBezTo>
                  <a:cubicBezTo>
                    <a:pt x="64802" y="30538"/>
                    <a:pt x="61015" y="18261"/>
                    <a:pt x="61015" y="5008"/>
                  </a:cubicBezTo>
                  <a:cubicBezTo>
                    <a:pt x="61015" y="3298"/>
                    <a:pt x="61413" y="1680"/>
                    <a:pt x="61505" y="0"/>
                  </a:cubicBezTo>
                  <a:cubicBezTo>
                    <a:pt x="53411" y="3115"/>
                    <a:pt x="44708" y="5008"/>
                    <a:pt x="35516" y="5008"/>
                  </a:cubicBezTo>
                  <a:cubicBezTo>
                    <a:pt x="26355" y="5008"/>
                    <a:pt x="17621" y="3115"/>
                    <a:pt x="9559" y="0"/>
                  </a:cubicBezTo>
                  <a:close/>
                </a:path>
              </a:pathLst>
            </a:custGeom>
            <a:solidFill>
              <a:srgbClr val="F28AB8"/>
            </a:solidFill>
            <a:ln w="2671"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id="{1853EF0D-DE0D-B727-1D9D-8BFE43470FB8}"/>
                </a:ext>
              </a:extLst>
            </p:cNvPr>
            <p:cNvSpPr/>
            <p:nvPr/>
          </p:nvSpPr>
          <p:spPr>
            <a:xfrm>
              <a:off x="11189592" y="8421852"/>
              <a:ext cx="59060" cy="32857"/>
            </a:xfrm>
            <a:custGeom>
              <a:avLst/>
              <a:gdLst>
                <a:gd name="connsiteX0" fmla="*/ 29500 w 59060"/>
                <a:gd name="connsiteY0" fmla="*/ 32858 h 32857"/>
                <a:gd name="connsiteX1" fmla="*/ 55488 w 59060"/>
                <a:gd name="connsiteY1" fmla="*/ 27850 h 32857"/>
                <a:gd name="connsiteX2" fmla="*/ 59061 w 59060"/>
                <a:gd name="connsiteY2" fmla="*/ 9985 h 32857"/>
                <a:gd name="connsiteX3" fmla="*/ 29500 w 59060"/>
                <a:gd name="connsiteY3" fmla="*/ 0 h 32857"/>
                <a:gd name="connsiteX4" fmla="*/ 0 w 59060"/>
                <a:gd name="connsiteY4" fmla="*/ 9985 h 32857"/>
                <a:gd name="connsiteX5" fmla="*/ 3573 w 59060"/>
                <a:gd name="connsiteY5" fmla="*/ 27850 h 32857"/>
                <a:gd name="connsiteX6" fmla="*/ 29500 w 59060"/>
                <a:gd name="connsiteY6" fmla="*/ 32858 h 3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60" h="32857">
                  <a:moveTo>
                    <a:pt x="29500" y="32858"/>
                  </a:moveTo>
                  <a:cubicBezTo>
                    <a:pt x="38692" y="32858"/>
                    <a:pt x="47395" y="30965"/>
                    <a:pt x="55488" y="27850"/>
                  </a:cubicBezTo>
                  <a:cubicBezTo>
                    <a:pt x="55915" y="21620"/>
                    <a:pt x="57106" y="15696"/>
                    <a:pt x="59061" y="9985"/>
                  </a:cubicBezTo>
                  <a:cubicBezTo>
                    <a:pt x="50785" y="3787"/>
                    <a:pt x="40615" y="0"/>
                    <a:pt x="29500" y="0"/>
                  </a:cubicBezTo>
                  <a:cubicBezTo>
                    <a:pt x="18383" y="0"/>
                    <a:pt x="8245" y="3787"/>
                    <a:pt x="0" y="9985"/>
                  </a:cubicBezTo>
                  <a:cubicBezTo>
                    <a:pt x="1954" y="15665"/>
                    <a:pt x="3084" y="21620"/>
                    <a:pt x="3573" y="27850"/>
                  </a:cubicBezTo>
                  <a:cubicBezTo>
                    <a:pt x="11635" y="30965"/>
                    <a:pt x="20369" y="32858"/>
                    <a:pt x="29500" y="32858"/>
                  </a:cubicBezTo>
                  <a:close/>
                </a:path>
              </a:pathLst>
            </a:custGeom>
            <a:solidFill>
              <a:srgbClr val="F28AB8"/>
            </a:solidFill>
            <a:ln w="2671"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id="{FA977AF4-2F7C-B5EB-7C74-ECDD1C9752D3}"/>
                </a:ext>
              </a:extLst>
            </p:cNvPr>
            <p:cNvSpPr/>
            <p:nvPr/>
          </p:nvSpPr>
          <p:spPr>
            <a:xfrm>
              <a:off x="11244591" y="8442587"/>
              <a:ext cx="23911" cy="48310"/>
            </a:xfrm>
            <a:custGeom>
              <a:avLst/>
              <a:gdLst>
                <a:gd name="connsiteX0" fmla="*/ 0 w 23911"/>
                <a:gd name="connsiteY0" fmla="*/ 12123 h 48310"/>
                <a:gd name="connsiteX1" fmla="*/ 10017 w 23911"/>
                <a:gd name="connsiteY1" fmla="*/ 48311 h 48310"/>
                <a:gd name="connsiteX2" fmla="*/ 20553 w 23911"/>
                <a:gd name="connsiteY2" fmla="*/ 46204 h 48310"/>
                <a:gd name="connsiteX3" fmla="*/ 23912 w 23911"/>
                <a:gd name="connsiteY3" fmla="*/ 28706 h 48310"/>
                <a:gd name="connsiteX4" fmla="*/ 14536 w 23911"/>
                <a:gd name="connsiteY4" fmla="*/ 0 h 48310"/>
                <a:gd name="connsiteX5" fmla="*/ 489 w 23911"/>
                <a:gd name="connsiteY5" fmla="*/ 7146 h 48310"/>
                <a:gd name="connsiteX6" fmla="*/ 0 w 23911"/>
                <a:gd name="connsiteY6" fmla="*/ 12123 h 4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11" h="48310">
                  <a:moveTo>
                    <a:pt x="0" y="12123"/>
                  </a:moveTo>
                  <a:cubicBezTo>
                    <a:pt x="0" y="25377"/>
                    <a:pt x="3787" y="37653"/>
                    <a:pt x="10017" y="48311"/>
                  </a:cubicBezTo>
                  <a:cubicBezTo>
                    <a:pt x="13498" y="47364"/>
                    <a:pt x="16979" y="46631"/>
                    <a:pt x="20553" y="46204"/>
                  </a:cubicBezTo>
                  <a:cubicBezTo>
                    <a:pt x="22660" y="40768"/>
                    <a:pt x="23912" y="34874"/>
                    <a:pt x="23912" y="28706"/>
                  </a:cubicBezTo>
                  <a:cubicBezTo>
                    <a:pt x="23912" y="17987"/>
                    <a:pt x="20400" y="8093"/>
                    <a:pt x="14536" y="0"/>
                  </a:cubicBezTo>
                  <a:cubicBezTo>
                    <a:pt x="10261" y="2902"/>
                    <a:pt x="5436" y="5252"/>
                    <a:pt x="489" y="7146"/>
                  </a:cubicBezTo>
                  <a:cubicBezTo>
                    <a:pt x="397" y="8795"/>
                    <a:pt x="0" y="10414"/>
                    <a:pt x="0" y="12123"/>
                  </a:cubicBezTo>
                  <a:close/>
                </a:path>
              </a:pathLst>
            </a:custGeom>
            <a:solidFill>
              <a:srgbClr val="F28AB8"/>
            </a:solidFill>
            <a:ln w="2671"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E1F2EE62-6994-529E-46C1-D7885675BC70}"/>
                </a:ext>
              </a:extLst>
            </p:cNvPr>
            <p:cNvSpPr/>
            <p:nvPr/>
          </p:nvSpPr>
          <p:spPr>
            <a:xfrm>
              <a:off x="11245080" y="8431837"/>
              <a:ext cx="14047" cy="17864"/>
            </a:xfrm>
            <a:custGeom>
              <a:avLst/>
              <a:gdLst>
                <a:gd name="connsiteX0" fmla="*/ 3573 w 14047"/>
                <a:gd name="connsiteY0" fmla="*/ 0 h 17864"/>
                <a:gd name="connsiteX1" fmla="*/ 0 w 14047"/>
                <a:gd name="connsiteY1" fmla="*/ 17865 h 17864"/>
                <a:gd name="connsiteX2" fmla="*/ 14047 w 14047"/>
                <a:gd name="connsiteY2" fmla="*/ 10719 h 17864"/>
                <a:gd name="connsiteX3" fmla="*/ 3573 w 14047"/>
                <a:gd name="connsiteY3" fmla="*/ 0 h 17864"/>
              </a:gdLst>
              <a:ahLst/>
              <a:cxnLst>
                <a:cxn ang="0">
                  <a:pos x="connsiteX0" y="connsiteY0"/>
                </a:cxn>
                <a:cxn ang="0">
                  <a:pos x="connsiteX1" y="connsiteY1"/>
                </a:cxn>
                <a:cxn ang="0">
                  <a:pos x="connsiteX2" y="connsiteY2"/>
                </a:cxn>
                <a:cxn ang="0">
                  <a:pos x="connsiteX3" y="connsiteY3"/>
                </a:cxn>
              </a:cxnLst>
              <a:rect l="l" t="t" r="r" b="b"/>
              <a:pathLst>
                <a:path w="14047" h="17864">
                  <a:moveTo>
                    <a:pt x="3573" y="0"/>
                  </a:moveTo>
                  <a:cubicBezTo>
                    <a:pt x="1619" y="5680"/>
                    <a:pt x="427" y="11635"/>
                    <a:pt x="0" y="17865"/>
                  </a:cubicBezTo>
                  <a:cubicBezTo>
                    <a:pt x="4947" y="15941"/>
                    <a:pt x="9742" y="13620"/>
                    <a:pt x="14047" y="10719"/>
                  </a:cubicBezTo>
                  <a:cubicBezTo>
                    <a:pt x="11146" y="6627"/>
                    <a:pt x="7573" y="3054"/>
                    <a:pt x="3573" y="0"/>
                  </a:cubicBezTo>
                  <a:close/>
                </a:path>
              </a:pathLst>
            </a:custGeom>
            <a:solidFill>
              <a:srgbClr val="F28AB8"/>
            </a:solidFill>
            <a:ln w="2671"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9CB1521C-4967-DC02-4439-C7D676261708}"/>
                </a:ext>
              </a:extLst>
            </p:cNvPr>
            <p:cNvSpPr/>
            <p:nvPr/>
          </p:nvSpPr>
          <p:spPr>
            <a:xfrm>
              <a:off x="11169711" y="8442556"/>
              <a:ext cx="23941" cy="48310"/>
            </a:xfrm>
            <a:custGeom>
              <a:avLst/>
              <a:gdLst>
                <a:gd name="connsiteX0" fmla="*/ 23942 w 23941"/>
                <a:gd name="connsiteY0" fmla="*/ 12154 h 48310"/>
                <a:gd name="connsiteX1" fmla="*/ 23453 w 23941"/>
                <a:gd name="connsiteY1" fmla="*/ 7146 h 48310"/>
                <a:gd name="connsiteX2" fmla="*/ 9314 w 23941"/>
                <a:gd name="connsiteY2" fmla="*/ 0 h 48310"/>
                <a:gd name="connsiteX3" fmla="*/ 0 w 23941"/>
                <a:gd name="connsiteY3" fmla="*/ 28706 h 48310"/>
                <a:gd name="connsiteX4" fmla="*/ 3359 w 23941"/>
                <a:gd name="connsiteY4" fmla="*/ 46204 h 48310"/>
                <a:gd name="connsiteX5" fmla="*/ 13894 w 23941"/>
                <a:gd name="connsiteY5" fmla="*/ 48311 h 48310"/>
                <a:gd name="connsiteX6" fmla="*/ 23942 w 23941"/>
                <a:gd name="connsiteY6" fmla="*/ 12154 h 4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41" h="48310">
                  <a:moveTo>
                    <a:pt x="23942" y="12154"/>
                  </a:moveTo>
                  <a:cubicBezTo>
                    <a:pt x="23942" y="10444"/>
                    <a:pt x="23575" y="8826"/>
                    <a:pt x="23453" y="7146"/>
                  </a:cubicBezTo>
                  <a:cubicBezTo>
                    <a:pt x="18475" y="5223"/>
                    <a:pt x="13681" y="2902"/>
                    <a:pt x="9314" y="0"/>
                  </a:cubicBezTo>
                  <a:cubicBezTo>
                    <a:pt x="3542" y="8093"/>
                    <a:pt x="0" y="18018"/>
                    <a:pt x="0" y="28706"/>
                  </a:cubicBezTo>
                  <a:cubicBezTo>
                    <a:pt x="0" y="34905"/>
                    <a:pt x="1252" y="40768"/>
                    <a:pt x="3359" y="46204"/>
                  </a:cubicBezTo>
                  <a:cubicBezTo>
                    <a:pt x="6962" y="46661"/>
                    <a:pt x="10474" y="47364"/>
                    <a:pt x="13894" y="48311"/>
                  </a:cubicBezTo>
                  <a:cubicBezTo>
                    <a:pt x="20124" y="37653"/>
                    <a:pt x="23942" y="25407"/>
                    <a:pt x="23942" y="12154"/>
                  </a:cubicBezTo>
                  <a:close/>
                </a:path>
              </a:pathLst>
            </a:custGeom>
            <a:solidFill>
              <a:srgbClr val="F28AB8"/>
            </a:solidFill>
            <a:ln w="2671"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59DDF16B-F75A-6A84-E8E1-8E24F343FA55}"/>
                </a:ext>
              </a:extLst>
            </p:cNvPr>
            <p:cNvSpPr/>
            <p:nvPr/>
          </p:nvSpPr>
          <p:spPr>
            <a:xfrm>
              <a:off x="11179025" y="8431837"/>
              <a:ext cx="14139" cy="17834"/>
            </a:xfrm>
            <a:custGeom>
              <a:avLst/>
              <a:gdLst>
                <a:gd name="connsiteX0" fmla="*/ 10567 w 14139"/>
                <a:gd name="connsiteY0" fmla="*/ 0 h 17834"/>
                <a:gd name="connsiteX1" fmla="*/ 0 w 14139"/>
                <a:gd name="connsiteY1" fmla="*/ 10688 h 17834"/>
                <a:gd name="connsiteX2" fmla="*/ 14140 w 14139"/>
                <a:gd name="connsiteY2" fmla="*/ 17834 h 17834"/>
                <a:gd name="connsiteX3" fmla="*/ 10567 w 14139"/>
                <a:gd name="connsiteY3" fmla="*/ 0 h 17834"/>
              </a:gdLst>
              <a:ahLst/>
              <a:cxnLst>
                <a:cxn ang="0">
                  <a:pos x="connsiteX0" y="connsiteY0"/>
                </a:cxn>
                <a:cxn ang="0">
                  <a:pos x="connsiteX1" y="connsiteY1"/>
                </a:cxn>
                <a:cxn ang="0">
                  <a:pos x="connsiteX2" y="connsiteY2"/>
                </a:cxn>
                <a:cxn ang="0">
                  <a:pos x="connsiteX3" y="connsiteY3"/>
                </a:cxn>
              </a:cxnLst>
              <a:rect l="l" t="t" r="r" b="b"/>
              <a:pathLst>
                <a:path w="14139" h="17834">
                  <a:moveTo>
                    <a:pt x="10567" y="0"/>
                  </a:moveTo>
                  <a:cubicBezTo>
                    <a:pt x="6566" y="3023"/>
                    <a:pt x="2962" y="6597"/>
                    <a:pt x="0" y="10688"/>
                  </a:cubicBezTo>
                  <a:cubicBezTo>
                    <a:pt x="4368" y="13590"/>
                    <a:pt x="9131" y="15941"/>
                    <a:pt x="14140" y="17834"/>
                  </a:cubicBezTo>
                  <a:cubicBezTo>
                    <a:pt x="13651" y="11635"/>
                    <a:pt x="12521" y="5680"/>
                    <a:pt x="10567" y="0"/>
                  </a:cubicBezTo>
                  <a:close/>
                </a:path>
              </a:pathLst>
            </a:custGeom>
            <a:solidFill>
              <a:srgbClr val="F28AB8"/>
            </a:solidFill>
            <a:ln w="2671"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3F5B4A68-4E39-450E-805E-1F17C878C4E5}"/>
                </a:ext>
              </a:extLst>
            </p:cNvPr>
            <p:cNvSpPr/>
            <p:nvPr/>
          </p:nvSpPr>
          <p:spPr>
            <a:xfrm>
              <a:off x="11178109" y="8490897"/>
              <a:ext cx="40982" cy="29346"/>
            </a:xfrm>
            <a:custGeom>
              <a:avLst/>
              <a:gdLst>
                <a:gd name="connsiteX0" fmla="*/ 5496 w 40982"/>
                <a:gd name="connsiteY0" fmla="*/ 0 h 29346"/>
                <a:gd name="connsiteX1" fmla="*/ 0 w 40982"/>
                <a:gd name="connsiteY1" fmla="*/ 8032 h 29346"/>
                <a:gd name="connsiteX2" fmla="*/ 36065 w 40982"/>
                <a:gd name="connsiteY2" fmla="*/ 29347 h 29346"/>
                <a:gd name="connsiteX3" fmla="*/ 40982 w 40982"/>
                <a:gd name="connsiteY3" fmla="*/ 23117 h 29346"/>
                <a:gd name="connsiteX4" fmla="*/ 5496 w 40982"/>
                <a:gd name="connsiteY4" fmla="*/ 0 h 29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82" h="29346">
                  <a:moveTo>
                    <a:pt x="5496" y="0"/>
                  </a:moveTo>
                  <a:cubicBezTo>
                    <a:pt x="3878" y="2840"/>
                    <a:pt x="2076" y="5436"/>
                    <a:pt x="0" y="8032"/>
                  </a:cubicBezTo>
                  <a:cubicBezTo>
                    <a:pt x="8031" y="19880"/>
                    <a:pt x="21102" y="27820"/>
                    <a:pt x="36065" y="29347"/>
                  </a:cubicBezTo>
                  <a:cubicBezTo>
                    <a:pt x="37500" y="27118"/>
                    <a:pt x="39333" y="25163"/>
                    <a:pt x="40982" y="23117"/>
                  </a:cubicBezTo>
                  <a:cubicBezTo>
                    <a:pt x="31851" y="12154"/>
                    <a:pt x="19605" y="4001"/>
                    <a:pt x="5496" y="0"/>
                  </a:cubicBezTo>
                  <a:close/>
                </a:path>
              </a:pathLst>
            </a:custGeom>
            <a:solidFill>
              <a:srgbClr val="F28AB8"/>
            </a:solidFill>
            <a:ln w="2671"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EE431DB6-7D54-9658-F8ED-23F28B8547C7}"/>
                </a:ext>
              </a:extLst>
            </p:cNvPr>
            <p:cNvSpPr/>
            <p:nvPr/>
          </p:nvSpPr>
          <p:spPr>
            <a:xfrm>
              <a:off x="11173040" y="8488760"/>
              <a:ext cx="10566" cy="10138"/>
            </a:xfrm>
            <a:custGeom>
              <a:avLst/>
              <a:gdLst>
                <a:gd name="connsiteX0" fmla="*/ 0 w 10566"/>
                <a:gd name="connsiteY0" fmla="*/ 0 h 10138"/>
                <a:gd name="connsiteX1" fmla="*/ 5070 w 10566"/>
                <a:gd name="connsiteY1" fmla="*/ 10139 h 10138"/>
                <a:gd name="connsiteX2" fmla="*/ 10566 w 10566"/>
                <a:gd name="connsiteY2" fmla="*/ 2107 h 10138"/>
                <a:gd name="connsiteX3" fmla="*/ 0 w 10566"/>
                <a:gd name="connsiteY3" fmla="*/ 0 h 10138"/>
              </a:gdLst>
              <a:ahLst/>
              <a:cxnLst>
                <a:cxn ang="0">
                  <a:pos x="connsiteX0" y="connsiteY0"/>
                </a:cxn>
                <a:cxn ang="0">
                  <a:pos x="connsiteX1" y="connsiteY1"/>
                </a:cxn>
                <a:cxn ang="0">
                  <a:pos x="connsiteX2" y="connsiteY2"/>
                </a:cxn>
                <a:cxn ang="0">
                  <a:pos x="connsiteX3" y="connsiteY3"/>
                </a:cxn>
              </a:cxnLst>
              <a:rect l="l" t="t" r="r" b="b"/>
              <a:pathLst>
                <a:path w="10566" h="10138">
                  <a:moveTo>
                    <a:pt x="0" y="0"/>
                  </a:moveTo>
                  <a:cubicBezTo>
                    <a:pt x="1374" y="3603"/>
                    <a:pt x="3023" y="7024"/>
                    <a:pt x="5070" y="10139"/>
                  </a:cubicBezTo>
                  <a:cubicBezTo>
                    <a:pt x="7116" y="7543"/>
                    <a:pt x="8918" y="4947"/>
                    <a:pt x="10566" y="2107"/>
                  </a:cubicBezTo>
                  <a:cubicBezTo>
                    <a:pt x="7116" y="1160"/>
                    <a:pt x="3603" y="458"/>
                    <a:pt x="0" y="0"/>
                  </a:cubicBezTo>
                  <a:close/>
                </a:path>
              </a:pathLst>
            </a:custGeom>
            <a:solidFill>
              <a:srgbClr val="F28AB8"/>
            </a:solidFill>
            <a:ln w="2671"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AF31FA7C-DD33-0432-2239-5EB1ADA78788}"/>
                </a:ext>
              </a:extLst>
            </p:cNvPr>
            <p:cNvSpPr/>
            <p:nvPr/>
          </p:nvSpPr>
          <p:spPr>
            <a:xfrm>
              <a:off x="11219092" y="8490867"/>
              <a:ext cx="41012" cy="29346"/>
            </a:xfrm>
            <a:custGeom>
              <a:avLst/>
              <a:gdLst>
                <a:gd name="connsiteX0" fmla="*/ 0 w 41012"/>
                <a:gd name="connsiteY0" fmla="*/ 23117 h 29346"/>
                <a:gd name="connsiteX1" fmla="*/ 4947 w 41012"/>
                <a:gd name="connsiteY1" fmla="*/ 29347 h 29346"/>
                <a:gd name="connsiteX2" fmla="*/ 41013 w 41012"/>
                <a:gd name="connsiteY2" fmla="*/ 8032 h 29346"/>
                <a:gd name="connsiteX3" fmla="*/ 35516 w 41012"/>
                <a:gd name="connsiteY3" fmla="*/ 0 h 29346"/>
                <a:gd name="connsiteX4" fmla="*/ 0 w 41012"/>
                <a:gd name="connsiteY4" fmla="*/ 23117 h 29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2" h="29346">
                  <a:moveTo>
                    <a:pt x="0" y="23117"/>
                  </a:moveTo>
                  <a:cubicBezTo>
                    <a:pt x="1741" y="25163"/>
                    <a:pt x="3481" y="27087"/>
                    <a:pt x="4947" y="29347"/>
                  </a:cubicBezTo>
                  <a:cubicBezTo>
                    <a:pt x="19911" y="27820"/>
                    <a:pt x="32981" y="19880"/>
                    <a:pt x="41013" y="8032"/>
                  </a:cubicBezTo>
                  <a:cubicBezTo>
                    <a:pt x="38997" y="5436"/>
                    <a:pt x="37226" y="2840"/>
                    <a:pt x="35516" y="0"/>
                  </a:cubicBezTo>
                  <a:cubicBezTo>
                    <a:pt x="21438" y="4031"/>
                    <a:pt x="9223" y="12184"/>
                    <a:pt x="0" y="23117"/>
                  </a:cubicBezTo>
                  <a:close/>
                </a:path>
              </a:pathLst>
            </a:custGeom>
            <a:solidFill>
              <a:srgbClr val="F28AB8"/>
            </a:solidFill>
            <a:ln w="2671"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E4CE35A2-338A-19B0-FEF8-773FFFAE6A5C}"/>
                </a:ext>
              </a:extLst>
            </p:cNvPr>
            <p:cNvSpPr/>
            <p:nvPr/>
          </p:nvSpPr>
          <p:spPr>
            <a:xfrm>
              <a:off x="11254638" y="8488760"/>
              <a:ext cx="10536" cy="10138"/>
            </a:xfrm>
            <a:custGeom>
              <a:avLst/>
              <a:gdLst>
                <a:gd name="connsiteX0" fmla="*/ 5466 w 10536"/>
                <a:gd name="connsiteY0" fmla="*/ 10139 h 10138"/>
                <a:gd name="connsiteX1" fmla="*/ 10536 w 10536"/>
                <a:gd name="connsiteY1" fmla="*/ 0 h 10138"/>
                <a:gd name="connsiteX2" fmla="*/ 0 w 10536"/>
                <a:gd name="connsiteY2" fmla="*/ 2107 h 10138"/>
                <a:gd name="connsiteX3" fmla="*/ 5466 w 10536"/>
                <a:gd name="connsiteY3" fmla="*/ 10139 h 10138"/>
              </a:gdLst>
              <a:ahLst/>
              <a:cxnLst>
                <a:cxn ang="0">
                  <a:pos x="connsiteX0" y="connsiteY0"/>
                </a:cxn>
                <a:cxn ang="0">
                  <a:pos x="connsiteX1" y="connsiteY1"/>
                </a:cxn>
                <a:cxn ang="0">
                  <a:pos x="connsiteX2" y="connsiteY2"/>
                </a:cxn>
                <a:cxn ang="0">
                  <a:pos x="connsiteX3" y="connsiteY3"/>
                </a:cxn>
              </a:cxnLst>
              <a:rect l="l" t="t" r="r" b="b"/>
              <a:pathLst>
                <a:path w="10536" h="10138">
                  <a:moveTo>
                    <a:pt x="5466" y="10139"/>
                  </a:moveTo>
                  <a:cubicBezTo>
                    <a:pt x="7573" y="7024"/>
                    <a:pt x="9192" y="3573"/>
                    <a:pt x="10536" y="0"/>
                  </a:cubicBezTo>
                  <a:cubicBezTo>
                    <a:pt x="6932" y="458"/>
                    <a:pt x="3451" y="1191"/>
                    <a:pt x="0" y="2107"/>
                  </a:cubicBezTo>
                  <a:cubicBezTo>
                    <a:pt x="1680" y="4947"/>
                    <a:pt x="3451" y="7573"/>
                    <a:pt x="5466" y="10139"/>
                  </a:cubicBezTo>
                  <a:close/>
                </a:path>
              </a:pathLst>
            </a:custGeom>
            <a:solidFill>
              <a:srgbClr val="F28AB8"/>
            </a:solidFill>
            <a:ln w="2671"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BF9CB490-191C-0914-EC96-DB3EA6EC0321}"/>
                </a:ext>
              </a:extLst>
            </p:cNvPr>
            <p:cNvSpPr/>
            <p:nvPr/>
          </p:nvSpPr>
          <p:spPr>
            <a:xfrm>
              <a:off x="11214175" y="8513984"/>
              <a:ext cx="9863" cy="6687"/>
            </a:xfrm>
            <a:custGeom>
              <a:avLst/>
              <a:gdLst>
                <a:gd name="connsiteX0" fmla="*/ 0 w 9863"/>
                <a:gd name="connsiteY0" fmla="*/ 6230 h 6687"/>
                <a:gd name="connsiteX1" fmla="*/ 4917 w 9863"/>
                <a:gd name="connsiteY1" fmla="*/ 6688 h 6687"/>
                <a:gd name="connsiteX2" fmla="*/ 9864 w 9863"/>
                <a:gd name="connsiteY2" fmla="*/ 6230 h 6687"/>
                <a:gd name="connsiteX3" fmla="*/ 4917 w 9863"/>
                <a:gd name="connsiteY3" fmla="*/ 0 h 6687"/>
                <a:gd name="connsiteX4" fmla="*/ 0 w 9863"/>
                <a:gd name="connsiteY4" fmla="*/ 6230 h 6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3" h="6687">
                  <a:moveTo>
                    <a:pt x="0" y="6230"/>
                  </a:moveTo>
                  <a:cubicBezTo>
                    <a:pt x="1619" y="6352"/>
                    <a:pt x="3268" y="6688"/>
                    <a:pt x="4917" y="6688"/>
                  </a:cubicBezTo>
                  <a:cubicBezTo>
                    <a:pt x="6658" y="6688"/>
                    <a:pt x="8246" y="6352"/>
                    <a:pt x="9864" y="6230"/>
                  </a:cubicBezTo>
                  <a:cubicBezTo>
                    <a:pt x="8398" y="4001"/>
                    <a:pt x="6658" y="2046"/>
                    <a:pt x="4917" y="0"/>
                  </a:cubicBezTo>
                  <a:cubicBezTo>
                    <a:pt x="3268" y="2046"/>
                    <a:pt x="1405" y="4001"/>
                    <a:pt x="0" y="6230"/>
                  </a:cubicBezTo>
                  <a:close/>
                </a:path>
              </a:pathLst>
            </a:custGeom>
            <a:solidFill>
              <a:srgbClr val="F28AB8"/>
            </a:solidFill>
            <a:ln w="2671"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1112D06A-6DB7-2264-CBE2-C1DE32CC37C6}"/>
                </a:ext>
              </a:extLst>
            </p:cNvPr>
            <p:cNvSpPr/>
            <p:nvPr/>
          </p:nvSpPr>
          <p:spPr>
            <a:xfrm>
              <a:off x="11850104" y="7864603"/>
              <a:ext cx="144293" cy="121386"/>
            </a:xfrm>
            <a:custGeom>
              <a:avLst/>
              <a:gdLst>
                <a:gd name="connsiteX0" fmla="*/ 42632 w 144293"/>
                <a:gd name="connsiteY0" fmla="*/ 121387 h 121386"/>
                <a:gd name="connsiteX1" fmla="*/ 72162 w 144293"/>
                <a:gd name="connsiteY1" fmla="*/ 111371 h 121386"/>
                <a:gd name="connsiteX2" fmla="*/ 101723 w 144293"/>
                <a:gd name="connsiteY2" fmla="*/ 121387 h 121386"/>
                <a:gd name="connsiteX3" fmla="*/ 143805 w 144293"/>
                <a:gd name="connsiteY3" fmla="*/ 77138 h 121386"/>
                <a:gd name="connsiteX4" fmla="*/ 144293 w 144293"/>
                <a:gd name="connsiteY4" fmla="*/ 72099 h 121386"/>
                <a:gd name="connsiteX5" fmla="*/ 72162 w 144293"/>
                <a:gd name="connsiteY5" fmla="*/ 0 h 121386"/>
                <a:gd name="connsiteX6" fmla="*/ 0 w 144293"/>
                <a:gd name="connsiteY6" fmla="*/ 72099 h 121386"/>
                <a:gd name="connsiteX7" fmla="*/ 550 w 144293"/>
                <a:gd name="connsiteY7" fmla="*/ 77138 h 121386"/>
                <a:gd name="connsiteX8" fmla="*/ 42632 w 144293"/>
                <a:gd name="connsiteY8" fmla="*/ 121387 h 12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93" h="121386">
                  <a:moveTo>
                    <a:pt x="42632" y="121387"/>
                  </a:moveTo>
                  <a:cubicBezTo>
                    <a:pt x="50908" y="115158"/>
                    <a:pt x="61077" y="111371"/>
                    <a:pt x="72162" y="111371"/>
                  </a:cubicBezTo>
                  <a:cubicBezTo>
                    <a:pt x="83309" y="111371"/>
                    <a:pt x="93447" y="115158"/>
                    <a:pt x="101723" y="121387"/>
                  </a:cubicBezTo>
                  <a:cubicBezTo>
                    <a:pt x="108533" y="101080"/>
                    <a:pt x="123925" y="84833"/>
                    <a:pt x="143805" y="77138"/>
                  </a:cubicBezTo>
                  <a:cubicBezTo>
                    <a:pt x="143927" y="75459"/>
                    <a:pt x="144293" y="73840"/>
                    <a:pt x="144293" y="72099"/>
                  </a:cubicBezTo>
                  <a:cubicBezTo>
                    <a:pt x="144293" y="32278"/>
                    <a:pt x="111984" y="0"/>
                    <a:pt x="72162" y="0"/>
                  </a:cubicBezTo>
                  <a:cubicBezTo>
                    <a:pt x="32310" y="0"/>
                    <a:pt x="0" y="32278"/>
                    <a:pt x="0" y="72099"/>
                  </a:cubicBezTo>
                  <a:cubicBezTo>
                    <a:pt x="0" y="73840"/>
                    <a:pt x="397" y="75459"/>
                    <a:pt x="550" y="77138"/>
                  </a:cubicBezTo>
                  <a:cubicBezTo>
                    <a:pt x="20431" y="84833"/>
                    <a:pt x="35821" y="101080"/>
                    <a:pt x="42632" y="121387"/>
                  </a:cubicBezTo>
                  <a:close/>
                </a:path>
              </a:pathLst>
            </a:custGeom>
            <a:solidFill>
              <a:srgbClr val="FFFFFF"/>
            </a:solidFill>
            <a:ln w="2671"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FC8AE65D-7C88-4C6E-E39A-31643FC8DDD6}"/>
                </a:ext>
              </a:extLst>
            </p:cNvPr>
            <p:cNvSpPr/>
            <p:nvPr/>
          </p:nvSpPr>
          <p:spPr>
            <a:xfrm>
              <a:off x="11962362" y="7936702"/>
              <a:ext cx="129665" cy="141236"/>
            </a:xfrm>
            <a:custGeom>
              <a:avLst/>
              <a:gdLst>
                <a:gd name="connsiteX0" fmla="*/ 57504 w 129665"/>
                <a:gd name="connsiteY0" fmla="*/ 0 h 141236"/>
                <a:gd name="connsiteX1" fmla="*/ 31546 w 129665"/>
                <a:gd name="connsiteY1" fmla="*/ 5038 h 141236"/>
                <a:gd name="connsiteX2" fmla="*/ 0 w 129665"/>
                <a:gd name="connsiteY2" fmla="*/ 60006 h 141236"/>
                <a:gd name="connsiteX3" fmla="*/ 9284 w 129665"/>
                <a:gd name="connsiteY3" fmla="*/ 88712 h 141236"/>
                <a:gd name="connsiteX4" fmla="*/ 5985 w 129665"/>
                <a:gd name="connsiteY4" fmla="*/ 106179 h 141236"/>
                <a:gd name="connsiteX5" fmla="*/ 15117 w 129665"/>
                <a:gd name="connsiteY5" fmla="*/ 105293 h 141236"/>
                <a:gd name="connsiteX6" fmla="*/ 77170 w 129665"/>
                <a:gd name="connsiteY6" fmla="*/ 141236 h 141236"/>
                <a:gd name="connsiteX7" fmla="*/ 129665 w 129665"/>
                <a:gd name="connsiteY7" fmla="*/ 72130 h 141236"/>
                <a:gd name="connsiteX8" fmla="*/ 57504 w 129665"/>
                <a:gd name="connsiteY8" fmla="*/ 0 h 14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65" h="141236">
                  <a:moveTo>
                    <a:pt x="57504" y="0"/>
                  </a:moveTo>
                  <a:cubicBezTo>
                    <a:pt x="48342" y="0"/>
                    <a:pt x="39639" y="1863"/>
                    <a:pt x="31546" y="5038"/>
                  </a:cubicBezTo>
                  <a:cubicBezTo>
                    <a:pt x="29928" y="27942"/>
                    <a:pt x="17957" y="47944"/>
                    <a:pt x="0" y="60006"/>
                  </a:cubicBezTo>
                  <a:cubicBezTo>
                    <a:pt x="5772" y="68099"/>
                    <a:pt x="9284" y="77993"/>
                    <a:pt x="9284" y="88712"/>
                  </a:cubicBezTo>
                  <a:cubicBezTo>
                    <a:pt x="9284" y="94880"/>
                    <a:pt x="8093" y="100743"/>
                    <a:pt x="5985" y="106179"/>
                  </a:cubicBezTo>
                  <a:cubicBezTo>
                    <a:pt x="8979" y="105812"/>
                    <a:pt x="11972" y="105293"/>
                    <a:pt x="15117" y="105293"/>
                  </a:cubicBezTo>
                  <a:cubicBezTo>
                    <a:pt x="41746" y="105293"/>
                    <a:pt x="64681" y="119829"/>
                    <a:pt x="77170" y="141236"/>
                  </a:cubicBezTo>
                  <a:cubicBezTo>
                    <a:pt x="107434" y="132624"/>
                    <a:pt x="129665" y="105110"/>
                    <a:pt x="129665" y="72130"/>
                  </a:cubicBezTo>
                  <a:cubicBezTo>
                    <a:pt x="129636" y="32340"/>
                    <a:pt x="97387" y="0"/>
                    <a:pt x="57504" y="0"/>
                  </a:cubicBezTo>
                  <a:close/>
                </a:path>
              </a:pathLst>
            </a:custGeom>
            <a:solidFill>
              <a:srgbClr val="FFFFFF"/>
            </a:solidFill>
            <a:ln w="2671"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0F888798-7883-91D4-9245-77D065F1B3FD}"/>
                </a:ext>
              </a:extLst>
            </p:cNvPr>
            <p:cNvSpPr/>
            <p:nvPr/>
          </p:nvSpPr>
          <p:spPr>
            <a:xfrm>
              <a:off x="11951827" y="7941710"/>
              <a:ext cx="42081" cy="54967"/>
            </a:xfrm>
            <a:custGeom>
              <a:avLst/>
              <a:gdLst>
                <a:gd name="connsiteX0" fmla="*/ 0 w 42081"/>
                <a:gd name="connsiteY0" fmla="*/ 44279 h 54967"/>
                <a:gd name="connsiteX1" fmla="*/ 10536 w 42081"/>
                <a:gd name="connsiteY1" fmla="*/ 54968 h 54967"/>
                <a:gd name="connsiteX2" fmla="*/ 42082 w 42081"/>
                <a:gd name="connsiteY2" fmla="*/ 0 h 54967"/>
                <a:gd name="connsiteX3" fmla="*/ 0 w 42081"/>
                <a:gd name="connsiteY3" fmla="*/ 44279 h 54967"/>
              </a:gdLst>
              <a:ahLst/>
              <a:cxnLst>
                <a:cxn ang="0">
                  <a:pos x="connsiteX0" y="connsiteY0"/>
                </a:cxn>
                <a:cxn ang="0">
                  <a:pos x="connsiteX1" y="connsiteY1"/>
                </a:cxn>
                <a:cxn ang="0">
                  <a:pos x="connsiteX2" y="connsiteY2"/>
                </a:cxn>
                <a:cxn ang="0">
                  <a:pos x="connsiteX3" y="connsiteY3"/>
                </a:cxn>
              </a:cxnLst>
              <a:rect l="l" t="t" r="r" b="b"/>
              <a:pathLst>
                <a:path w="42081" h="54967">
                  <a:moveTo>
                    <a:pt x="0" y="44279"/>
                  </a:moveTo>
                  <a:cubicBezTo>
                    <a:pt x="4031" y="47303"/>
                    <a:pt x="7573" y="50876"/>
                    <a:pt x="10536" y="54968"/>
                  </a:cubicBezTo>
                  <a:cubicBezTo>
                    <a:pt x="28523" y="42905"/>
                    <a:pt x="40494" y="22934"/>
                    <a:pt x="42082" y="0"/>
                  </a:cubicBezTo>
                  <a:cubicBezTo>
                    <a:pt x="22201" y="7726"/>
                    <a:pt x="6810" y="23972"/>
                    <a:pt x="0" y="44279"/>
                  </a:cubicBezTo>
                  <a:close/>
                </a:path>
              </a:pathLst>
            </a:custGeom>
            <a:solidFill>
              <a:srgbClr val="FFFFFF"/>
            </a:solidFill>
            <a:ln w="2671"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5CC800CA-E835-7949-BB65-9B43A1D08867}"/>
                </a:ext>
              </a:extLst>
            </p:cNvPr>
            <p:cNvSpPr/>
            <p:nvPr/>
          </p:nvSpPr>
          <p:spPr>
            <a:xfrm>
              <a:off x="11752534" y="7936702"/>
              <a:ext cx="129695" cy="141236"/>
            </a:xfrm>
            <a:custGeom>
              <a:avLst/>
              <a:gdLst>
                <a:gd name="connsiteX0" fmla="*/ 114580 w 129695"/>
                <a:gd name="connsiteY0" fmla="*/ 105293 h 141236"/>
                <a:gd name="connsiteX1" fmla="*/ 123711 w 129695"/>
                <a:gd name="connsiteY1" fmla="*/ 106179 h 141236"/>
                <a:gd name="connsiteX2" fmla="*/ 120352 w 129695"/>
                <a:gd name="connsiteY2" fmla="*/ 88712 h 141236"/>
                <a:gd name="connsiteX3" fmla="*/ 129696 w 129695"/>
                <a:gd name="connsiteY3" fmla="*/ 60006 h 141236"/>
                <a:gd name="connsiteX4" fmla="*/ 98120 w 129695"/>
                <a:gd name="connsiteY4" fmla="*/ 5038 h 141236"/>
                <a:gd name="connsiteX5" fmla="*/ 72162 w 129695"/>
                <a:gd name="connsiteY5" fmla="*/ 0 h 141236"/>
                <a:gd name="connsiteX6" fmla="*/ 0 w 129695"/>
                <a:gd name="connsiteY6" fmla="*/ 72130 h 141236"/>
                <a:gd name="connsiteX7" fmla="*/ 52556 w 129695"/>
                <a:gd name="connsiteY7" fmla="*/ 141236 h 141236"/>
                <a:gd name="connsiteX8" fmla="*/ 114580 w 129695"/>
                <a:gd name="connsiteY8" fmla="*/ 105293 h 14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95" h="141236">
                  <a:moveTo>
                    <a:pt x="114580" y="105293"/>
                  </a:moveTo>
                  <a:cubicBezTo>
                    <a:pt x="117664" y="105293"/>
                    <a:pt x="120687" y="105812"/>
                    <a:pt x="123711" y="106179"/>
                  </a:cubicBezTo>
                  <a:cubicBezTo>
                    <a:pt x="121665" y="100743"/>
                    <a:pt x="120352" y="94880"/>
                    <a:pt x="120352" y="88712"/>
                  </a:cubicBezTo>
                  <a:cubicBezTo>
                    <a:pt x="120352" y="77962"/>
                    <a:pt x="123863" y="68099"/>
                    <a:pt x="129696" y="60006"/>
                  </a:cubicBezTo>
                  <a:cubicBezTo>
                    <a:pt x="111679" y="47944"/>
                    <a:pt x="99739" y="27972"/>
                    <a:pt x="98120" y="5038"/>
                  </a:cubicBezTo>
                  <a:cubicBezTo>
                    <a:pt x="90027" y="1863"/>
                    <a:pt x="81324" y="0"/>
                    <a:pt x="72162" y="0"/>
                  </a:cubicBezTo>
                  <a:cubicBezTo>
                    <a:pt x="32279" y="0"/>
                    <a:pt x="0" y="32340"/>
                    <a:pt x="0" y="72130"/>
                  </a:cubicBezTo>
                  <a:cubicBezTo>
                    <a:pt x="0" y="105140"/>
                    <a:pt x="22293" y="132624"/>
                    <a:pt x="52556" y="141236"/>
                  </a:cubicBezTo>
                  <a:cubicBezTo>
                    <a:pt x="64955" y="119829"/>
                    <a:pt x="87950" y="105293"/>
                    <a:pt x="114580" y="105293"/>
                  </a:cubicBezTo>
                  <a:close/>
                </a:path>
              </a:pathLst>
            </a:custGeom>
            <a:solidFill>
              <a:srgbClr val="FFFFFF"/>
            </a:solidFill>
            <a:ln w="2671"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D0A06F74-1BF6-5F33-06D4-555C343C36D1}"/>
                </a:ext>
              </a:extLst>
            </p:cNvPr>
            <p:cNvSpPr/>
            <p:nvPr/>
          </p:nvSpPr>
          <p:spPr>
            <a:xfrm>
              <a:off x="11850654" y="7941771"/>
              <a:ext cx="42081" cy="54936"/>
            </a:xfrm>
            <a:custGeom>
              <a:avLst/>
              <a:gdLst>
                <a:gd name="connsiteX0" fmla="*/ 31576 w 42081"/>
                <a:gd name="connsiteY0" fmla="*/ 54937 h 54936"/>
                <a:gd name="connsiteX1" fmla="*/ 42082 w 42081"/>
                <a:gd name="connsiteY1" fmla="*/ 44249 h 54936"/>
                <a:gd name="connsiteX2" fmla="*/ 0 w 42081"/>
                <a:gd name="connsiteY2" fmla="*/ 0 h 54936"/>
                <a:gd name="connsiteX3" fmla="*/ 31576 w 42081"/>
                <a:gd name="connsiteY3" fmla="*/ 54937 h 54936"/>
              </a:gdLst>
              <a:ahLst/>
              <a:cxnLst>
                <a:cxn ang="0">
                  <a:pos x="connsiteX0" y="connsiteY0"/>
                </a:cxn>
                <a:cxn ang="0">
                  <a:pos x="connsiteX1" y="connsiteY1"/>
                </a:cxn>
                <a:cxn ang="0">
                  <a:pos x="connsiteX2" y="connsiteY2"/>
                </a:cxn>
                <a:cxn ang="0">
                  <a:pos x="connsiteX3" y="connsiteY3"/>
                </a:cxn>
              </a:cxnLst>
              <a:rect l="l" t="t" r="r" b="b"/>
              <a:pathLst>
                <a:path w="42081" h="54936">
                  <a:moveTo>
                    <a:pt x="31576" y="54937"/>
                  </a:moveTo>
                  <a:cubicBezTo>
                    <a:pt x="34508" y="50845"/>
                    <a:pt x="38081" y="47241"/>
                    <a:pt x="42082" y="44249"/>
                  </a:cubicBezTo>
                  <a:cubicBezTo>
                    <a:pt x="35271" y="23942"/>
                    <a:pt x="19880" y="7696"/>
                    <a:pt x="0" y="0"/>
                  </a:cubicBezTo>
                  <a:cubicBezTo>
                    <a:pt x="1619" y="22873"/>
                    <a:pt x="13559" y="42875"/>
                    <a:pt x="31576" y="54937"/>
                  </a:cubicBezTo>
                  <a:close/>
                </a:path>
              </a:pathLst>
            </a:custGeom>
            <a:solidFill>
              <a:srgbClr val="FFFFFF"/>
            </a:solidFill>
            <a:ln w="2671"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20680BD0-B5EA-AD32-7A3E-E2314CF43981}"/>
                </a:ext>
              </a:extLst>
            </p:cNvPr>
            <p:cNvSpPr/>
            <p:nvPr/>
          </p:nvSpPr>
          <p:spPr>
            <a:xfrm>
              <a:off x="11794922" y="8053020"/>
              <a:ext cx="127313" cy="133234"/>
            </a:xfrm>
            <a:custGeom>
              <a:avLst/>
              <a:gdLst>
                <a:gd name="connsiteX0" fmla="*/ 122397 w 127313"/>
                <a:gd name="connsiteY0" fmla="*/ 21315 h 133234"/>
                <a:gd name="connsiteX1" fmla="*/ 86392 w 127313"/>
                <a:gd name="connsiteY1" fmla="*/ 0 h 133234"/>
                <a:gd name="connsiteX2" fmla="*/ 29775 w 127313"/>
                <a:gd name="connsiteY2" fmla="*/ 27972 h 133234"/>
                <a:gd name="connsiteX3" fmla="*/ 10138 w 127313"/>
                <a:gd name="connsiteY3" fmla="*/ 24918 h 133234"/>
                <a:gd name="connsiteX4" fmla="*/ 0 w 127313"/>
                <a:gd name="connsiteY4" fmla="*/ 61044 h 133234"/>
                <a:gd name="connsiteX5" fmla="*/ 72162 w 127313"/>
                <a:gd name="connsiteY5" fmla="*/ 133235 h 133234"/>
                <a:gd name="connsiteX6" fmla="*/ 127314 w 127313"/>
                <a:gd name="connsiteY6" fmla="*/ 107033 h 133234"/>
                <a:gd name="connsiteX7" fmla="*/ 110304 w 127313"/>
                <a:gd name="connsiteY7" fmla="*/ 61044 h 133234"/>
                <a:gd name="connsiteX8" fmla="*/ 122397 w 127313"/>
                <a:gd name="connsiteY8" fmla="*/ 21315 h 13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13" h="133234">
                  <a:moveTo>
                    <a:pt x="122397" y="21315"/>
                  </a:moveTo>
                  <a:cubicBezTo>
                    <a:pt x="107433" y="19788"/>
                    <a:pt x="94394" y="11848"/>
                    <a:pt x="86392" y="0"/>
                  </a:cubicBezTo>
                  <a:cubicBezTo>
                    <a:pt x="73200" y="16887"/>
                    <a:pt x="52861" y="27972"/>
                    <a:pt x="29775" y="27972"/>
                  </a:cubicBezTo>
                  <a:cubicBezTo>
                    <a:pt x="22873" y="27972"/>
                    <a:pt x="16399" y="26659"/>
                    <a:pt x="10138" y="24918"/>
                  </a:cubicBezTo>
                  <a:cubicBezTo>
                    <a:pt x="3848" y="35545"/>
                    <a:pt x="0" y="47821"/>
                    <a:pt x="0" y="61044"/>
                  </a:cubicBezTo>
                  <a:cubicBezTo>
                    <a:pt x="0" y="100895"/>
                    <a:pt x="32340" y="133235"/>
                    <a:pt x="72162" y="133235"/>
                  </a:cubicBezTo>
                  <a:cubicBezTo>
                    <a:pt x="94455" y="133235"/>
                    <a:pt x="114121" y="122914"/>
                    <a:pt x="127314" y="107033"/>
                  </a:cubicBezTo>
                  <a:cubicBezTo>
                    <a:pt x="116901" y="94544"/>
                    <a:pt x="110304" y="78634"/>
                    <a:pt x="110304" y="61044"/>
                  </a:cubicBezTo>
                  <a:cubicBezTo>
                    <a:pt x="110365" y="46356"/>
                    <a:pt x="114854" y="32706"/>
                    <a:pt x="122397" y="21315"/>
                  </a:cubicBezTo>
                  <a:close/>
                </a:path>
              </a:pathLst>
            </a:custGeom>
            <a:solidFill>
              <a:srgbClr val="FFFFFF"/>
            </a:solidFill>
            <a:ln w="2671"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FFC6033B-70CF-0FBD-F13C-62AF8BDA59B4}"/>
                </a:ext>
              </a:extLst>
            </p:cNvPr>
            <p:cNvSpPr/>
            <p:nvPr/>
          </p:nvSpPr>
          <p:spPr>
            <a:xfrm>
              <a:off x="11805060" y="8041996"/>
              <a:ext cx="76253" cy="38996"/>
            </a:xfrm>
            <a:custGeom>
              <a:avLst/>
              <a:gdLst>
                <a:gd name="connsiteX0" fmla="*/ 76254 w 76253"/>
                <a:gd name="connsiteY0" fmla="*/ 11024 h 38996"/>
                <a:gd name="connsiteX1" fmla="*/ 71185 w 76253"/>
                <a:gd name="connsiteY1" fmla="*/ 886 h 38996"/>
                <a:gd name="connsiteX2" fmla="*/ 62054 w 76253"/>
                <a:gd name="connsiteY2" fmla="*/ 0 h 38996"/>
                <a:gd name="connsiteX3" fmla="*/ 0 w 76253"/>
                <a:gd name="connsiteY3" fmla="*/ 35943 h 38996"/>
                <a:gd name="connsiteX4" fmla="*/ 19637 w 76253"/>
                <a:gd name="connsiteY4" fmla="*/ 38996 h 38996"/>
                <a:gd name="connsiteX5" fmla="*/ 76254 w 76253"/>
                <a:gd name="connsiteY5" fmla="*/ 11024 h 3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53" h="38996">
                  <a:moveTo>
                    <a:pt x="76254" y="11024"/>
                  </a:moveTo>
                  <a:cubicBezTo>
                    <a:pt x="74147" y="7909"/>
                    <a:pt x="72528" y="4458"/>
                    <a:pt x="71185" y="886"/>
                  </a:cubicBezTo>
                  <a:cubicBezTo>
                    <a:pt x="68162" y="519"/>
                    <a:pt x="65138" y="0"/>
                    <a:pt x="62054" y="0"/>
                  </a:cubicBezTo>
                  <a:cubicBezTo>
                    <a:pt x="35425" y="0"/>
                    <a:pt x="12460" y="14536"/>
                    <a:pt x="0" y="35943"/>
                  </a:cubicBezTo>
                  <a:cubicBezTo>
                    <a:pt x="6260" y="37684"/>
                    <a:pt x="12735" y="38996"/>
                    <a:pt x="19637" y="38996"/>
                  </a:cubicBezTo>
                  <a:cubicBezTo>
                    <a:pt x="42723" y="38996"/>
                    <a:pt x="63031" y="27942"/>
                    <a:pt x="76254" y="11024"/>
                  </a:cubicBezTo>
                  <a:close/>
                </a:path>
              </a:pathLst>
            </a:custGeom>
            <a:solidFill>
              <a:srgbClr val="FFFFFF"/>
            </a:solidFill>
            <a:ln w="2671"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7A293005-1271-CE30-046B-5657DA500CBE}"/>
                </a:ext>
              </a:extLst>
            </p:cNvPr>
            <p:cNvSpPr/>
            <p:nvPr/>
          </p:nvSpPr>
          <p:spPr>
            <a:xfrm>
              <a:off x="11922266" y="8053020"/>
              <a:ext cx="127283" cy="133265"/>
            </a:xfrm>
            <a:custGeom>
              <a:avLst/>
              <a:gdLst>
                <a:gd name="connsiteX0" fmla="*/ 41013 w 127283"/>
                <a:gd name="connsiteY0" fmla="*/ 0 h 133265"/>
                <a:gd name="connsiteX1" fmla="*/ 4947 w 127283"/>
                <a:gd name="connsiteY1" fmla="*/ 21315 h 133265"/>
                <a:gd name="connsiteX2" fmla="*/ 16979 w 127283"/>
                <a:gd name="connsiteY2" fmla="*/ 61075 h 133265"/>
                <a:gd name="connsiteX3" fmla="*/ 0 w 127283"/>
                <a:gd name="connsiteY3" fmla="*/ 107064 h 133265"/>
                <a:gd name="connsiteX4" fmla="*/ 55183 w 127283"/>
                <a:gd name="connsiteY4" fmla="*/ 133265 h 133265"/>
                <a:gd name="connsiteX5" fmla="*/ 127283 w 127283"/>
                <a:gd name="connsiteY5" fmla="*/ 61075 h 133265"/>
                <a:gd name="connsiteX6" fmla="*/ 117236 w 127283"/>
                <a:gd name="connsiteY6" fmla="*/ 24949 h 133265"/>
                <a:gd name="connsiteX7" fmla="*/ 97600 w 127283"/>
                <a:gd name="connsiteY7" fmla="*/ 28003 h 133265"/>
                <a:gd name="connsiteX8" fmla="*/ 41013 w 127283"/>
                <a:gd name="connsiteY8" fmla="*/ 0 h 13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283" h="133265">
                  <a:moveTo>
                    <a:pt x="41013" y="0"/>
                  </a:moveTo>
                  <a:cubicBezTo>
                    <a:pt x="32981" y="11848"/>
                    <a:pt x="19911" y="19788"/>
                    <a:pt x="4947" y="21315"/>
                  </a:cubicBezTo>
                  <a:cubicBezTo>
                    <a:pt x="12490" y="32706"/>
                    <a:pt x="16979" y="46356"/>
                    <a:pt x="16979" y="61075"/>
                  </a:cubicBezTo>
                  <a:cubicBezTo>
                    <a:pt x="16979" y="78665"/>
                    <a:pt x="10444" y="94544"/>
                    <a:pt x="0" y="107064"/>
                  </a:cubicBezTo>
                  <a:cubicBezTo>
                    <a:pt x="13253" y="122944"/>
                    <a:pt x="32951" y="133265"/>
                    <a:pt x="55183" y="133265"/>
                  </a:cubicBezTo>
                  <a:cubicBezTo>
                    <a:pt x="95004" y="133265"/>
                    <a:pt x="127283" y="100926"/>
                    <a:pt x="127283" y="61075"/>
                  </a:cubicBezTo>
                  <a:cubicBezTo>
                    <a:pt x="127283" y="47821"/>
                    <a:pt x="123497" y="35576"/>
                    <a:pt x="117236" y="24949"/>
                  </a:cubicBezTo>
                  <a:cubicBezTo>
                    <a:pt x="111006" y="26690"/>
                    <a:pt x="104502" y="28003"/>
                    <a:pt x="97600" y="28003"/>
                  </a:cubicBezTo>
                  <a:cubicBezTo>
                    <a:pt x="74483" y="27972"/>
                    <a:pt x="54175" y="16917"/>
                    <a:pt x="41013" y="0"/>
                  </a:cubicBezTo>
                  <a:close/>
                </a:path>
              </a:pathLst>
            </a:custGeom>
            <a:solidFill>
              <a:srgbClr val="FFFFFF"/>
            </a:solidFill>
            <a:ln w="2671"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7827680B-26C9-BFDB-1480-7200E3454634}"/>
                </a:ext>
              </a:extLst>
            </p:cNvPr>
            <p:cNvSpPr/>
            <p:nvPr/>
          </p:nvSpPr>
          <p:spPr>
            <a:xfrm>
              <a:off x="11963279" y="8041996"/>
              <a:ext cx="76223" cy="38996"/>
            </a:xfrm>
            <a:custGeom>
              <a:avLst/>
              <a:gdLst>
                <a:gd name="connsiteX0" fmla="*/ 14201 w 76223"/>
                <a:gd name="connsiteY0" fmla="*/ 0 h 38996"/>
                <a:gd name="connsiteX1" fmla="*/ 5069 w 76223"/>
                <a:gd name="connsiteY1" fmla="*/ 886 h 38996"/>
                <a:gd name="connsiteX2" fmla="*/ 0 w 76223"/>
                <a:gd name="connsiteY2" fmla="*/ 11024 h 38996"/>
                <a:gd name="connsiteX3" fmla="*/ 56588 w 76223"/>
                <a:gd name="connsiteY3" fmla="*/ 38996 h 38996"/>
                <a:gd name="connsiteX4" fmla="*/ 76223 w 76223"/>
                <a:gd name="connsiteY4" fmla="*/ 35943 h 38996"/>
                <a:gd name="connsiteX5" fmla="*/ 14201 w 76223"/>
                <a:gd name="connsiteY5" fmla="*/ 0 h 3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23" h="38996">
                  <a:moveTo>
                    <a:pt x="14201" y="0"/>
                  </a:moveTo>
                  <a:cubicBezTo>
                    <a:pt x="11055" y="0"/>
                    <a:pt x="8093" y="519"/>
                    <a:pt x="5069" y="886"/>
                  </a:cubicBezTo>
                  <a:cubicBezTo>
                    <a:pt x="3695" y="4458"/>
                    <a:pt x="2046" y="7909"/>
                    <a:pt x="0" y="11024"/>
                  </a:cubicBezTo>
                  <a:cubicBezTo>
                    <a:pt x="13162" y="27912"/>
                    <a:pt x="33470" y="38996"/>
                    <a:pt x="56588" y="38996"/>
                  </a:cubicBezTo>
                  <a:cubicBezTo>
                    <a:pt x="63520" y="38996"/>
                    <a:pt x="69994" y="37684"/>
                    <a:pt x="76223" y="35943"/>
                  </a:cubicBezTo>
                  <a:cubicBezTo>
                    <a:pt x="63734" y="14536"/>
                    <a:pt x="40799" y="0"/>
                    <a:pt x="14201" y="0"/>
                  </a:cubicBezTo>
                  <a:close/>
                </a:path>
              </a:pathLst>
            </a:custGeom>
            <a:solidFill>
              <a:srgbClr val="FFFFFF"/>
            </a:solidFill>
            <a:ln w="2671"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id="{CE1622E9-3228-DC1E-68DA-CF939460DA56}"/>
                </a:ext>
              </a:extLst>
            </p:cNvPr>
            <p:cNvSpPr/>
            <p:nvPr/>
          </p:nvSpPr>
          <p:spPr>
            <a:xfrm>
              <a:off x="11905287" y="8074335"/>
              <a:ext cx="33989" cy="85748"/>
            </a:xfrm>
            <a:custGeom>
              <a:avLst/>
              <a:gdLst>
                <a:gd name="connsiteX0" fmla="*/ 21926 w 33989"/>
                <a:gd name="connsiteY0" fmla="*/ 0 h 85748"/>
                <a:gd name="connsiteX1" fmla="*/ 16979 w 33989"/>
                <a:gd name="connsiteY1" fmla="*/ 488 h 85748"/>
                <a:gd name="connsiteX2" fmla="*/ 12032 w 33989"/>
                <a:gd name="connsiteY2" fmla="*/ 0 h 85748"/>
                <a:gd name="connsiteX3" fmla="*/ 0 w 33989"/>
                <a:gd name="connsiteY3" fmla="*/ 39760 h 85748"/>
                <a:gd name="connsiteX4" fmla="*/ 17010 w 33989"/>
                <a:gd name="connsiteY4" fmla="*/ 85749 h 85748"/>
                <a:gd name="connsiteX5" fmla="*/ 33989 w 33989"/>
                <a:gd name="connsiteY5" fmla="*/ 39760 h 85748"/>
                <a:gd name="connsiteX6" fmla="*/ 21926 w 33989"/>
                <a:gd name="connsiteY6" fmla="*/ 0 h 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89" h="85748">
                  <a:moveTo>
                    <a:pt x="21926" y="0"/>
                  </a:moveTo>
                  <a:cubicBezTo>
                    <a:pt x="20278" y="153"/>
                    <a:pt x="18659" y="488"/>
                    <a:pt x="16979" y="488"/>
                  </a:cubicBezTo>
                  <a:cubicBezTo>
                    <a:pt x="15269" y="488"/>
                    <a:pt x="13651" y="153"/>
                    <a:pt x="12032" y="0"/>
                  </a:cubicBezTo>
                  <a:cubicBezTo>
                    <a:pt x="4489" y="11390"/>
                    <a:pt x="0" y="25041"/>
                    <a:pt x="0" y="39760"/>
                  </a:cubicBezTo>
                  <a:cubicBezTo>
                    <a:pt x="0" y="57350"/>
                    <a:pt x="6596" y="73229"/>
                    <a:pt x="17010" y="85749"/>
                  </a:cubicBezTo>
                  <a:cubicBezTo>
                    <a:pt x="27454" y="73259"/>
                    <a:pt x="33989" y="57350"/>
                    <a:pt x="33989" y="39760"/>
                  </a:cubicBezTo>
                  <a:cubicBezTo>
                    <a:pt x="33959" y="25041"/>
                    <a:pt x="29500" y="11390"/>
                    <a:pt x="21926" y="0"/>
                  </a:cubicBezTo>
                  <a:close/>
                </a:path>
              </a:pathLst>
            </a:custGeom>
            <a:solidFill>
              <a:srgbClr val="FFFFFF"/>
            </a:solidFill>
            <a:ln w="2671"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id="{E4086E85-8001-9184-4362-46799578E918}"/>
                </a:ext>
              </a:extLst>
            </p:cNvPr>
            <p:cNvSpPr/>
            <p:nvPr/>
          </p:nvSpPr>
          <p:spPr>
            <a:xfrm>
              <a:off x="11886780" y="8003854"/>
              <a:ext cx="71032" cy="64251"/>
            </a:xfrm>
            <a:custGeom>
              <a:avLst/>
              <a:gdLst>
                <a:gd name="connsiteX0" fmla="*/ 9528 w 71032"/>
                <a:gd name="connsiteY0" fmla="*/ 0 h 64251"/>
                <a:gd name="connsiteX1" fmla="*/ 10047 w 71032"/>
                <a:gd name="connsiteY1" fmla="*/ 4978 h 64251"/>
                <a:gd name="connsiteX2" fmla="*/ 0 w 71032"/>
                <a:gd name="connsiteY2" fmla="*/ 41165 h 64251"/>
                <a:gd name="connsiteX3" fmla="*/ 35486 w 71032"/>
                <a:gd name="connsiteY3" fmla="*/ 64251 h 64251"/>
                <a:gd name="connsiteX4" fmla="*/ 71032 w 71032"/>
                <a:gd name="connsiteY4" fmla="*/ 41165 h 64251"/>
                <a:gd name="connsiteX5" fmla="*/ 60985 w 71032"/>
                <a:gd name="connsiteY5" fmla="*/ 4978 h 64251"/>
                <a:gd name="connsiteX6" fmla="*/ 61474 w 71032"/>
                <a:gd name="connsiteY6" fmla="*/ 0 h 64251"/>
                <a:gd name="connsiteX7" fmla="*/ 35516 w 71032"/>
                <a:gd name="connsiteY7" fmla="*/ 4978 h 64251"/>
                <a:gd name="connsiteX8" fmla="*/ 9528 w 71032"/>
                <a:gd name="connsiteY8" fmla="*/ 0 h 6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32" h="64251">
                  <a:moveTo>
                    <a:pt x="9528" y="0"/>
                  </a:moveTo>
                  <a:cubicBezTo>
                    <a:pt x="9651" y="1680"/>
                    <a:pt x="10047" y="3298"/>
                    <a:pt x="10047" y="4978"/>
                  </a:cubicBezTo>
                  <a:cubicBezTo>
                    <a:pt x="10047" y="18261"/>
                    <a:pt x="6199" y="30507"/>
                    <a:pt x="0" y="41165"/>
                  </a:cubicBezTo>
                  <a:cubicBezTo>
                    <a:pt x="14109" y="45196"/>
                    <a:pt x="26294" y="53288"/>
                    <a:pt x="35486" y="64251"/>
                  </a:cubicBezTo>
                  <a:cubicBezTo>
                    <a:pt x="44647" y="53288"/>
                    <a:pt x="56893" y="45196"/>
                    <a:pt x="71032" y="41165"/>
                  </a:cubicBezTo>
                  <a:cubicBezTo>
                    <a:pt x="64802" y="30476"/>
                    <a:pt x="60985" y="18231"/>
                    <a:pt x="60985" y="4978"/>
                  </a:cubicBezTo>
                  <a:cubicBezTo>
                    <a:pt x="60985" y="3298"/>
                    <a:pt x="61413" y="1649"/>
                    <a:pt x="61474" y="0"/>
                  </a:cubicBezTo>
                  <a:cubicBezTo>
                    <a:pt x="53411" y="3115"/>
                    <a:pt x="44678" y="4978"/>
                    <a:pt x="35516" y="4978"/>
                  </a:cubicBezTo>
                  <a:cubicBezTo>
                    <a:pt x="26294" y="4978"/>
                    <a:pt x="17621" y="3115"/>
                    <a:pt x="9528" y="0"/>
                  </a:cubicBezTo>
                  <a:close/>
                </a:path>
              </a:pathLst>
            </a:custGeom>
            <a:solidFill>
              <a:srgbClr val="F28AB8"/>
            </a:solidFill>
            <a:ln w="2671"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45CA8167-28AA-6FD7-A64C-B6DF71A969B8}"/>
                </a:ext>
              </a:extLst>
            </p:cNvPr>
            <p:cNvSpPr/>
            <p:nvPr/>
          </p:nvSpPr>
          <p:spPr>
            <a:xfrm>
              <a:off x="11892705" y="7975974"/>
              <a:ext cx="59091" cy="32858"/>
            </a:xfrm>
            <a:custGeom>
              <a:avLst/>
              <a:gdLst>
                <a:gd name="connsiteX0" fmla="*/ 29561 w 59091"/>
                <a:gd name="connsiteY0" fmla="*/ 32858 h 32858"/>
                <a:gd name="connsiteX1" fmla="*/ 55518 w 59091"/>
                <a:gd name="connsiteY1" fmla="*/ 27880 h 32858"/>
                <a:gd name="connsiteX2" fmla="*/ 59091 w 59091"/>
                <a:gd name="connsiteY2" fmla="*/ 10016 h 32858"/>
                <a:gd name="connsiteX3" fmla="*/ 29530 w 59091"/>
                <a:gd name="connsiteY3" fmla="*/ 0 h 32858"/>
                <a:gd name="connsiteX4" fmla="*/ 0 w 59091"/>
                <a:gd name="connsiteY4" fmla="*/ 10016 h 32858"/>
                <a:gd name="connsiteX5" fmla="*/ 3573 w 59091"/>
                <a:gd name="connsiteY5" fmla="*/ 27880 h 32858"/>
                <a:gd name="connsiteX6" fmla="*/ 29561 w 59091"/>
                <a:gd name="connsiteY6" fmla="*/ 32858 h 3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91" h="32858">
                  <a:moveTo>
                    <a:pt x="29561" y="32858"/>
                  </a:moveTo>
                  <a:cubicBezTo>
                    <a:pt x="38722" y="32858"/>
                    <a:pt x="47456" y="30965"/>
                    <a:pt x="55518" y="27880"/>
                  </a:cubicBezTo>
                  <a:cubicBezTo>
                    <a:pt x="55976" y="21651"/>
                    <a:pt x="57198" y="15727"/>
                    <a:pt x="59091" y="10016"/>
                  </a:cubicBezTo>
                  <a:cubicBezTo>
                    <a:pt x="50815" y="3787"/>
                    <a:pt x="40676" y="0"/>
                    <a:pt x="29530" y="0"/>
                  </a:cubicBezTo>
                  <a:cubicBezTo>
                    <a:pt x="18414" y="0"/>
                    <a:pt x="8276" y="3787"/>
                    <a:pt x="0" y="10016"/>
                  </a:cubicBezTo>
                  <a:cubicBezTo>
                    <a:pt x="1954" y="15696"/>
                    <a:pt x="3114" y="21651"/>
                    <a:pt x="3573" y="27880"/>
                  </a:cubicBezTo>
                  <a:cubicBezTo>
                    <a:pt x="11696" y="30995"/>
                    <a:pt x="20369" y="32858"/>
                    <a:pt x="29561" y="32858"/>
                  </a:cubicBezTo>
                  <a:close/>
                </a:path>
              </a:pathLst>
            </a:custGeom>
            <a:solidFill>
              <a:srgbClr val="F28AB8"/>
            </a:solidFill>
            <a:ln w="2671"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id="{4B1A31A4-F933-1057-EEF7-EBA76A56F299}"/>
                </a:ext>
              </a:extLst>
            </p:cNvPr>
            <p:cNvSpPr/>
            <p:nvPr/>
          </p:nvSpPr>
          <p:spPr>
            <a:xfrm>
              <a:off x="11947734" y="7996708"/>
              <a:ext cx="23881" cy="48310"/>
            </a:xfrm>
            <a:custGeom>
              <a:avLst/>
              <a:gdLst>
                <a:gd name="connsiteX0" fmla="*/ 0 w 23881"/>
                <a:gd name="connsiteY0" fmla="*/ 12124 h 48310"/>
                <a:gd name="connsiteX1" fmla="*/ 10047 w 23881"/>
                <a:gd name="connsiteY1" fmla="*/ 48311 h 48310"/>
                <a:gd name="connsiteX2" fmla="*/ 20584 w 23881"/>
                <a:gd name="connsiteY2" fmla="*/ 46173 h 48310"/>
                <a:gd name="connsiteX3" fmla="*/ 23881 w 23881"/>
                <a:gd name="connsiteY3" fmla="*/ 28706 h 48310"/>
                <a:gd name="connsiteX4" fmla="*/ 14597 w 23881"/>
                <a:gd name="connsiteY4" fmla="*/ 0 h 48310"/>
                <a:gd name="connsiteX5" fmla="*/ 459 w 23881"/>
                <a:gd name="connsiteY5" fmla="*/ 7146 h 48310"/>
                <a:gd name="connsiteX6" fmla="*/ 0 w 23881"/>
                <a:gd name="connsiteY6" fmla="*/ 12124 h 4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81" h="48310">
                  <a:moveTo>
                    <a:pt x="0" y="12124"/>
                  </a:moveTo>
                  <a:cubicBezTo>
                    <a:pt x="0" y="25407"/>
                    <a:pt x="3817" y="37653"/>
                    <a:pt x="10047" y="48311"/>
                  </a:cubicBezTo>
                  <a:cubicBezTo>
                    <a:pt x="13498" y="47333"/>
                    <a:pt x="16949" y="46631"/>
                    <a:pt x="20584" y="46173"/>
                  </a:cubicBezTo>
                  <a:cubicBezTo>
                    <a:pt x="22690" y="40737"/>
                    <a:pt x="23881" y="34874"/>
                    <a:pt x="23881" y="28706"/>
                  </a:cubicBezTo>
                  <a:cubicBezTo>
                    <a:pt x="23881" y="17956"/>
                    <a:pt x="20370" y="8093"/>
                    <a:pt x="14597" y="0"/>
                  </a:cubicBezTo>
                  <a:cubicBezTo>
                    <a:pt x="10200" y="2902"/>
                    <a:pt x="5466" y="5253"/>
                    <a:pt x="459" y="7146"/>
                  </a:cubicBezTo>
                  <a:cubicBezTo>
                    <a:pt x="428" y="8826"/>
                    <a:pt x="0" y="10444"/>
                    <a:pt x="0" y="12124"/>
                  </a:cubicBezTo>
                  <a:close/>
                </a:path>
              </a:pathLst>
            </a:custGeom>
            <a:solidFill>
              <a:srgbClr val="F28AB8"/>
            </a:solidFill>
            <a:ln w="2671"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id="{E1AF4093-8B1C-C332-E0C0-C46BA5CFD92F}"/>
                </a:ext>
              </a:extLst>
            </p:cNvPr>
            <p:cNvSpPr/>
            <p:nvPr/>
          </p:nvSpPr>
          <p:spPr>
            <a:xfrm>
              <a:off x="11948254" y="7985990"/>
              <a:ext cx="14138" cy="17864"/>
            </a:xfrm>
            <a:custGeom>
              <a:avLst/>
              <a:gdLst>
                <a:gd name="connsiteX0" fmla="*/ 3573 w 14138"/>
                <a:gd name="connsiteY0" fmla="*/ 0 h 17864"/>
                <a:gd name="connsiteX1" fmla="*/ 0 w 14138"/>
                <a:gd name="connsiteY1" fmla="*/ 17865 h 17864"/>
                <a:gd name="connsiteX2" fmla="*/ 14139 w 14138"/>
                <a:gd name="connsiteY2" fmla="*/ 10719 h 17864"/>
                <a:gd name="connsiteX3" fmla="*/ 3573 w 14138"/>
                <a:gd name="connsiteY3" fmla="*/ 0 h 17864"/>
              </a:gdLst>
              <a:ahLst/>
              <a:cxnLst>
                <a:cxn ang="0">
                  <a:pos x="connsiteX0" y="connsiteY0"/>
                </a:cxn>
                <a:cxn ang="0">
                  <a:pos x="connsiteX1" y="connsiteY1"/>
                </a:cxn>
                <a:cxn ang="0">
                  <a:pos x="connsiteX2" y="connsiteY2"/>
                </a:cxn>
                <a:cxn ang="0">
                  <a:pos x="connsiteX3" y="connsiteY3"/>
                </a:cxn>
              </a:cxnLst>
              <a:rect l="l" t="t" r="r" b="b"/>
              <a:pathLst>
                <a:path w="14138" h="17864">
                  <a:moveTo>
                    <a:pt x="3573" y="0"/>
                  </a:moveTo>
                  <a:cubicBezTo>
                    <a:pt x="1649" y="5680"/>
                    <a:pt x="427" y="11635"/>
                    <a:pt x="0" y="17865"/>
                  </a:cubicBezTo>
                  <a:cubicBezTo>
                    <a:pt x="4977" y="15941"/>
                    <a:pt x="9711" y="13620"/>
                    <a:pt x="14139" y="10719"/>
                  </a:cubicBezTo>
                  <a:cubicBezTo>
                    <a:pt x="11146" y="6597"/>
                    <a:pt x="7573" y="3023"/>
                    <a:pt x="3573" y="0"/>
                  </a:cubicBezTo>
                  <a:close/>
                </a:path>
              </a:pathLst>
            </a:custGeom>
            <a:solidFill>
              <a:srgbClr val="F28AB8"/>
            </a:solidFill>
            <a:ln w="2671"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id="{82E37C8D-AA63-028D-F35E-5AEF35317E55}"/>
                </a:ext>
              </a:extLst>
            </p:cNvPr>
            <p:cNvSpPr/>
            <p:nvPr/>
          </p:nvSpPr>
          <p:spPr>
            <a:xfrm>
              <a:off x="11872886" y="7996708"/>
              <a:ext cx="23941" cy="48310"/>
            </a:xfrm>
            <a:custGeom>
              <a:avLst/>
              <a:gdLst>
                <a:gd name="connsiteX0" fmla="*/ 23942 w 23941"/>
                <a:gd name="connsiteY0" fmla="*/ 12124 h 48310"/>
                <a:gd name="connsiteX1" fmla="*/ 23423 w 23941"/>
                <a:gd name="connsiteY1" fmla="*/ 7146 h 48310"/>
                <a:gd name="connsiteX2" fmla="*/ 9344 w 23941"/>
                <a:gd name="connsiteY2" fmla="*/ 0 h 48310"/>
                <a:gd name="connsiteX3" fmla="*/ 0 w 23941"/>
                <a:gd name="connsiteY3" fmla="*/ 28706 h 48310"/>
                <a:gd name="connsiteX4" fmla="*/ 3359 w 23941"/>
                <a:gd name="connsiteY4" fmla="*/ 46173 h 48310"/>
                <a:gd name="connsiteX5" fmla="*/ 13894 w 23941"/>
                <a:gd name="connsiteY5" fmla="*/ 48311 h 48310"/>
                <a:gd name="connsiteX6" fmla="*/ 23942 w 23941"/>
                <a:gd name="connsiteY6" fmla="*/ 12124 h 4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41" h="48310">
                  <a:moveTo>
                    <a:pt x="23942" y="12124"/>
                  </a:moveTo>
                  <a:cubicBezTo>
                    <a:pt x="23942" y="10444"/>
                    <a:pt x="23575" y="8795"/>
                    <a:pt x="23423" y="7146"/>
                  </a:cubicBezTo>
                  <a:cubicBezTo>
                    <a:pt x="18444" y="5223"/>
                    <a:pt x="13651" y="2902"/>
                    <a:pt x="9344" y="0"/>
                  </a:cubicBezTo>
                  <a:cubicBezTo>
                    <a:pt x="3512" y="8093"/>
                    <a:pt x="0" y="17987"/>
                    <a:pt x="0" y="28706"/>
                  </a:cubicBezTo>
                  <a:cubicBezTo>
                    <a:pt x="0" y="34874"/>
                    <a:pt x="1313" y="40737"/>
                    <a:pt x="3359" y="46173"/>
                  </a:cubicBezTo>
                  <a:cubicBezTo>
                    <a:pt x="6993" y="46661"/>
                    <a:pt x="10474" y="47333"/>
                    <a:pt x="13894" y="48311"/>
                  </a:cubicBezTo>
                  <a:cubicBezTo>
                    <a:pt x="20094" y="37653"/>
                    <a:pt x="23942" y="25407"/>
                    <a:pt x="23942" y="12124"/>
                  </a:cubicBezTo>
                  <a:close/>
                </a:path>
              </a:pathLst>
            </a:custGeom>
            <a:solidFill>
              <a:srgbClr val="F28AB8"/>
            </a:solidFill>
            <a:ln w="2671"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9CE7FC88-FFE8-DF69-B36F-B1560816CAB6}"/>
                </a:ext>
              </a:extLst>
            </p:cNvPr>
            <p:cNvSpPr/>
            <p:nvPr/>
          </p:nvSpPr>
          <p:spPr>
            <a:xfrm>
              <a:off x="11882230" y="7985990"/>
              <a:ext cx="14078" cy="17834"/>
            </a:xfrm>
            <a:custGeom>
              <a:avLst/>
              <a:gdLst>
                <a:gd name="connsiteX0" fmla="*/ 10506 w 14078"/>
                <a:gd name="connsiteY0" fmla="*/ 0 h 17834"/>
                <a:gd name="connsiteX1" fmla="*/ 0 w 14078"/>
                <a:gd name="connsiteY1" fmla="*/ 10688 h 17834"/>
                <a:gd name="connsiteX2" fmla="*/ 14078 w 14078"/>
                <a:gd name="connsiteY2" fmla="*/ 17834 h 17834"/>
                <a:gd name="connsiteX3" fmla="*/ 10506 w 14078"/>
                <a:gd name="connsiteY3" fmla="*/ 0 h 17834"/>
              </a:gdLst>
              <a:ahLst/>
              <a:cxnLst>
                <a:cxn ang="0">
                  <a:pos x="connsiteX0" y="connsiteY0"/>
                </a:cxn>
                <a:cxn ang="0">
                  <a:pos x="connsiteX1" y="connsiteY1"/>
                </a:cxn>
                <a:cxn ang="0">
                  <a:pos x="connsiteX2" y="connsiteY2"/>
                </a:cxn>
                <a:cxn ang="0">
                  <a:pos x="connsiteX3" y="connsiteY3"/>
                </a:cxn>
              </a:cxnLst>
              <a:rect l="l" t="t" r="r" b="b"/>
              <a:pathLst>
                <a:path w="14078" h="17834">
                  <a:moveTo>
                    <a:pt x="10506" y="0"/>
                  </a:moveTo>
                  <a:cubicBezTo>
                    <a:pt x="6505" y="3023"/>
                    <a:pt x="2932" y="6597"/>
                    <a:pt x="0" y="10688"/>
                  </a:cubicBezTo>
                  <a:cubicBezTo>
                    <a:pt x="4306" y="13590"/>
                    <a:pt x="9131" y="15941"/>
                    <a:pt x="14078" y="17834"/>
                  </a:cubicBezTo>
                  <a:cubicBezTo>
                    <a:pt x="13620" y="11635"/>
                    <a:pt x="12460" y="5711"/>
                    <a:pt x="10506" y="0"/>
                  </a:cubicBezTo>
                  <a:close/>
                </a:path>
              </a:pathLst>
            </a:custGeom>
            <a:solidFill>
              <a:srgbClr val="F28AB8"/>
            </a:solidFill>
            <a:ln w="2671"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id="{7D9B3F6A-C624-B233-1140-2220FB9A0AC6}"/>
                </a:ext>
              </a:extLst>
            </p:cNvPr>
            <p:cNvSpPr/>
            <p:nvPr/>
          </p:nvSpPr>
          <p:spPr>
            <a:xfrm>
              <a:off x="11881314" y="8045049"/>
              <a:ext cx="40952" cy="29316"/>
            </a:xfrm>
            <a:custGeom>
              <a:avLst/>
              <a:gdLst>
                <a:gd name="connsiteX0" fmla="*/ 5466 w 40952"/>
                <a:gd name="connsiteY0" fmla="*/ 0 h 29316"/>
                <a:gd name="connsiteX1" fmla="*/ 0 w 40952"/>
                <a:gd name="connsiteY1" fmla="*/ 8001 h 29316"/>
                <a:gd name="connsiteX2" fmla="*/ 36005 w 40952"/>
                <a:gd name="connsiteY2" fmla="*/ 29316 h 29316"/>
                <a:gd name="connsiteX3" fmla="*/ 40952 w 40952"/>
                <a:gd name="connsiteY3" fmla="*/ 23087 h 29316"/>
                <a:gd name="connsiteX4" fmla="*/ 5466 w 40952"/>
                <a:gd name="connsiteY4" fmla="*/ 0 h 29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2" h="29316">
                  <a:moveTo>
                    <a:pt x="5466" y="0"/>
                  </a:moveTo>
                  <a:cubicBezTo>
                    <a:pt x="3817" y="2809"/>
                    <a:pt x="1985" y="5436"/>
                    <a:pt x="0" y="8001"/>
                  </a:cubicBezTo>
                  <a:cubicBezTo>
                    <a:pt x="8001" y="19849"/>
                    <a:pt x="21041" y="27789"/>
                    <a:pt x="36005" y="29316"/>
                  </a:cubicBezTo>
                  <a:cubicBezTo>
                    <a:pt x="37501" y="27057"/>
                    <a:pt x="39242" y="25193"/>
                    <a:pt x="40952" y="23087"/>
                  </a:cubicBezTo>
                  <a:cubicBezTo>
                    <a:pt x="31760" y="12123"/>
                    <a:pt x="19576" y="4001"/>
                    <a:pt x="5466" y="0"/>
                  </a:cubicBezTo>
                  <a:close/>
                </a:path>
              </a:pathLst>
            </a:custGeom>
            <a:solidFill>
              <a:srgbClr val="F28AB8"/>
            </a:solidFill>
            <a:ln w="2671"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id="{611905EA-B75B-6EB2-1D03-83107C2F03D7}"/>
                </a:ext>
              </a:extLst>
            </p:cNvPr>
            <p:cNvSpPr/>
            <p:nvPr/>
          </p:nvSpPr>
          <p:spPr>
            <a:xfrm>
              <a:off x="11876245" y="8042881"/>
              <a:ext cx="10535" cy="10138"/>
            </a:xfrm>
            <a:custGeom>
              <a:avLst/>
              <a:gdLst>
                <a:gd name="connsiteX0" fmla="*/ 0 w 10535"/>
                <a:gd name="connsiteY0" fmla="*/ 0 h 10138"/>
                <a:gd name="connsiteX1" fmla="*/ 5069 w 10535"/>
                <a:gd name="connsiteY1" fmla="*/ 10139 h 10138"/>
                <a:gd name="connsiteX2" fmla="*/ 10536 w 10535"/>
                <a:gd name="connsiteY2" fmla="*/ 2137 h 10138"/>
                <a:gd name="connsiteX3" fmla="*/ 0 w 10535"/>
                <a:gd name="connsiteY3" fmla="*/ 0 h 10138"/>
              </a:gdLst>
              <a:ahLst/>
              <a:cxnLst>
                <a:cxn ang="0">
                  <a:pos x="connsiteX0" y="connsiteY0"/>
                </a:cxn>
                <a:cxn ang="0">
                  <a:pos x="connsiteX1" y="connsiteY1"/>
                </a:cxn>
                <a:cxn ang="0">
                  <a:pos x="connsiteX2" y="connsiteY2"/>
                </a:cxn>
                <a:cxn ang="0">
                  <a:pos x="connsiteX3" y="connsiteY3"/>
                </a:cxn>
              </a:cxnLst>
              <a:rect l="l" t="t" r="r" b="b"/>
              <a:pathLst>
                <a:path w="10535" h="10138">
                  <a:moveTo>
                    <a:pt x="0" y="0"/>
                  </a:moveTo>
                  <a:cubicBezTo>
                    <a:pt x="1344" y="3573"/>
                    <a:pt x="2962" y="7024"/>
                    <a:pt x="5069" y="10139"/>
                  </a:cubicBezTo>
                  <a:cubicBezTo>
                    <a:pt x="7055" y="7604"/>
                    <a:pt x="8886" y="4947"/>
                    <a:pt x="10536" y="2137"/>
                  </a:cubicBezTo>
                  <a:cubicBezTo>
                    <a:pt x="7085" y="1160"/>
                    <a:pt x="3634" y="488"/>
                    <a:pt x="0" y="0"/>
                  </a:cubicBezTo>
                  <a:close/>
                </a:path>
              </a:pathLst>
            </a:custGeom>
            <a:solidFill>
              <a:srgbClr val="F28AB8"/>
            </a:solidFill>
            <a:ln w="2671"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id="{A6CAF47E-5FC0-40D4-5563-191315920914}"/>
                </a:ext>
              </a:extLst>
            </p:cNvPr>
            <p:cNvSpPr/>
            <p:nvPr/>
          </p:nvSpPr>
          <p:spPr>
            <a:xfrm>
              <a:off x="11922266" y="8045019"/>
              <a:ext cx="41012" cy="29316"/>
            </a:xfrm>
            <a:custGeom>
              <a:avLst/>
              <a:gdLst>
                <a:gd name="connsiteX0" fmla="*/ 0 w 41012"/>
                <a:gd name="connsiteY0" fmla="*/ 23087 h 29316"/>
                <a:gd name="connsiteX1" fmla="*/ 4947 w 41012"/>
                <a:gd name="connsiteY1" fmla="*/ 29316 h 29316"/>
                <a:gd name="connsiteX2" fmla="*/ 41013 w 41012"/>
                <a:gd name="connsiteY2" fmla="*/ 8001 h 29316"/>
                <a:gd name="connsiteX3" fmla="*/ 35516 w 41012"/>
                <a:gd name="connsiteY3" fmla="*/ 0 h 29316"/>
                <a:gd name="connsiteX4" fmla="*/ 0 w 41012"/>
                <a:gd name="connsiteY4" fmla="*/ 23087 h 29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2" h="29316">
                  <a:moveTo>
                    <a:pt x="0" y="23087"/>
                  </a:moveTo>
                  <a:cubicBezTo>
                    <a:pt x="1680" y="25163"/>
                    <a:pt x="3512" y="27057"/>
                    <a:pt x="4947" y="29316"/>
                  </a:cubicBezTo>
                  <a:cubicBezTo>
                    <a:pt x="19911" y="27789"/>
                    <a:pt x="32981" y="19849"/>
                    <a:pt x="41013" y="8001"/>
                  </a:cubicBezTo>
                  <a:cubicBezTo>
                    <a:pt x="38967" y="5466"/>
                    <a:pt x="37165" y="2809"/>
                    <a:pt x="35516" y="0"/>
                  </a:cubicBezTo>
                  <a:cubicBezTo>
                    <a:pt x="21407" y="4031"/>
                    <a:pt x="9192" y="12154"/>
                    <a:pt x="0" y="23087"/>
                  </a:cubicBezTo>
                  <a:close/>
                </a:path>
              </a:pathLst>
            </a:custGeom>
            <a:solidFill>
              <a:srgbClr val="F28AB8"/>
            </a:solidFill>
            <a:ln w="2671"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id="{EF519CD3-2874-0207-AFF8-BCC29C8593CB}"/>
                </a:ext>
              </a:extLst>
            </p:cNvPr>
            <p:cNvSpPr/>
            <p:nvPr/>
          </p:nvSpPr>
          <p:spPr>
            <a:xfrm>
              <a:off x="11957812" y="8042881"/>
              <a:ext cx="10535" cy="10138"/>
            </a:xfrm>
            <a:custGeom>
              <a:avLst/>
              <a:gdLst>
                <a:gd name="connsiteX0" fmla="*/ 5466 w 10535"/>
                <a:gd name="connsiteY0" fmla="*/ 10139 h 10138"/>
                <a:gd name="connsiteX1" fmla="*/ 10536 w 10535"/>
                <a:gd name="connsiteY1" fmla="*/ 0 h 10138"/>
                <a:gd name="connsiteX2" fmla="*/ 0 w 10535"/>
                <a:gd name="connsiteY2" fmla="*/ 2137 h 10138"/>
                <a:gd name="connsiteX3" fmla="*/ 5466 w 10535"/>
                <a:gd name="connsiteY3" fmla="*/ 10139 h 10138"/>
              </a:gdLst>
              <a:ahLst/>
              <a:cxnLst>
                <a:cxn ang="0">
                  <a:pos x="connsiteX0" y="connsiteY0"/>
                </a:cxn>
                <a:cxn ang="0">
                  <a:pos x="connsiteX1" y="connsiteY1"/>
                </a:cxn>
                <a:cxn ang="0">
                  <a:pos x="connsiteX2" y="connsiteY2"/>
                </a:cxn>
                <a:cxn ang="0">
                  <a:pos x="connsiteX3" y="connsiteY3"/>
                </a:cxn>
              </a:cxnLst>
              <a:rect l="l" t="t" r="r" b="b"/>
              <a:pathLst>
                <a:path w="10535" h="10138">
                  <a:moveTo>
                    <a:pt x="5466" y="10139"/>
                  </a:moveTo>
                  <a:cubicBezTo>
                    <a:pt x="7512" y="7024"/>
                    <a:pt x="9131" y="3573"/>
                    <a:pt x="10536" y="0"/>
                  </a:cubicBezTo>
                  <a:cubicBezTo>
                    <a:pt x="6902" y="488"/>
                    <a:pt x="3421" y="1160"/>
                    <a:pt x="0" y="2137"/>
                  </a:cubicBezTo>
                  <a:cubicBezTo>
                    <a:pt x="1619" y="4947"/>
                    <a:pt x="3421" y="7604"/>
                    <a:pt x="5466" y="10139"/>
                  </a:cubicBezTo>
                  <a:close/>
                </a:path>
              </a:pathLst>
            </a:custGeom>
            <a:solidFill>
              <a:srgbClr val="F28AB8"/>
            </a:solidFill>
            <a:ln w="2671"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1463090D-6742-7019-B7EA-4F318F172804}"/>
                </a:ext>
              </a:extLst>
            </p:cNvPr>
            <p:cNvSpPr/>
            <p:nvPr/>
          </p:nvSpPr>
          <p:spPr>
            <a:xfrm>
              <a:off x="11917318" y="8068105"/>
              <a:ext cx="9894" cy="6718"/>
            </a:xfrm>
            <a:custGeom>
              <a:avLst/>
              <a:gdLst>
                <a:gd name="connsiteX0" fmla="*/ 0 w 9894"/>
                <a:gd name="connsiteY0" fmla="*/ 6230 h 6718"/>
                <a:gd name="connsiteX1" fmla="*/ 4948 w 9894"/>
                <a:gd name="connsiteY1" fmla="*/ 6718 h 6718"/>
                <a:gd name="connsiteX2" fmla="*/ 9894 w 9894"/>
                <a:gd name="connsiteY2" fmla="*/ 6230 h 6718"/>
                <a:gd name="connsiteX3" fmla="*/ 4948 w 9894"/>
                <a:gd name="connsiteY3" fmla="*/ 0 h 6718"/>
                <a:gd name="connsiteX4" fmla="*/ 0 w 9894"/>
                <a:gd name="connsiteY4" fmla="*/ 6230 h 6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 h="6718">
                  <a:moveTo>
                    <a:pt x="0" y="6230"/>
                  </a:moveTo>
                  <a:cubicBezTo>
                    <a:pt x="1619" y="6383"/>
                    <a:pt x="3237" y="6718"/>
                    <a:pt x="4948" y="6718"/>
                  </a:cubicBezTo>
                  <a:cubicBezTo>
                    <a:pt x="6627" y="6718"/>
                    <a:pt x="8246" y="6383"/>
                    <a:pt x="9894" y="6230"/>
                  </a:cubicBezTo>
                  <a:cubicBezTo>
                    <a:pt x="8459" y="3970"/>
                    <a:pt x="6627" y="2107"/>
                    <a:pt x="4948" y="0"/>
                  </a:cubicBezTo>
                  <a:cubicBezTo>
                    <a:pt x="3237" y="2107"/>
                    <a:pt x="1496" y="3970"/>
                    <a:pt x="0" y="6230"/>
                  </a:cubicBezTo>
                  <a:close/>
                </a:path>
              </a:pathLst>
            </a:custGeom>
            <a:solidFill>
              <a:srgbClr val="F28AB8"/>
            </a:solidFill>
            <a:ln w="2671"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4E219023-A572-A008-34AE-4242E3B355C6}"/>
                </a:ext>
              </a:extLst>
            </p:cNvPr>
            <p:cNvSpPr/>
            <p:nvPr/>
          </p:nvSpPr>
          <p:spPr>
            <a:xfrm>
              <a:off x="12308484" y="8260980"/>
              <a:ext cx="144262" cy="121478"/>
            </a:xfrm>
            <a:custGeom>
              <a:avLst/>
              <a:gdLst>
                <a:gd name="connsiteX0" fmla="*/ 42601 w 144262"/>
                <a:gd name="connsiteY0" fmla="*/ 121478 h 121478"/>
                <a:gd name="connsiteX1" fmla="*/ 72101 w 144262"/>
                <a:gd name="connsiteY1" fmla="*/ 111431 h 121478"/>
                <a:gd name="connsiteX2" fmla="*/ 101631 w 144262"/>
                <a:gd name="connsiteY2" fmla="*/ 121478 h 121478"/>
                <a:gd name="connsiteX3" fmla="*/ 143713 w 144262"/>
                <a:gd name="connsiteY3" fmla="*/ 77199 h 121478"/>
                <a:gd name="connsiteX4" fmla="*/ 144263 w 144262"/>
                <a:gd name="connsiteY4" fmla="*/ 72161 h 121478"/>
                <a:gd name="connsiteX5" fmla="*/ 72101 w 144262"/>
                <a:gd name="connsiteY5" fmla="*/ 0 h 121478"/>
                <a:gd name="connsiteX6" fmla="*/ 0 w 144262"/>
                <a:gd name="connsiteY6" fmla="*/ 72161 h 121478"/>
                <a:gd name="connsiteX7" fmla="*/ 458 w 144262"/>
                <a:gd name="connsiteY7" fmla="*/ 77199 h 121478"/>
                <a:gd name="connsiteX8" fmla="*/ 42601 w 144262"/>
                <a:gd name="connsiteY8" fmla="*/ 121478 h 12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62" h="121478">
                  <a:moveTo>
                    <a:pt x="42601" y="121478"/>
                  </a:moveTo>
                  <a:cubicBezTo>
                    <a:pt x="50846" y="115249"/>
                    <a:pt x="61015" y="111431"/>
                    <a:pt x="72101" y="111431"/>
                  </a:cubicBezTo>
                  <a:cubicBezTo>
                    <a:pt x="83247" y="111431"/>
                    <a:pt x="93417" y="115249"/>
                    <a:pt x="101631" y="121478"/>
                  </a:cubicBezTo>
                  <a:cubicBezTo>
                    <a:pt x="108503" y="101141"/>
                    <a:pt x="123833" y="84894"/>
                    <a:pt x="143713" y="77199"/>
                  </a:cubicBezTo>
                  <a:cubicBezTo>
                    <a:pt x="143896" y="75489"/>
                    <a:pt x="144263" y="73870"/>
                    <a:pt x="144263" y="72161"/>
                  </a:cubicBezTo>
                  <a:cubicBezTo>
                    <a:pt x="144263" y="32309"/>
                    <a:pt x="111984" y="0"/>
                    <a:pt x="72101" y="0"/>
                  </a:cubicBezTo>
                  <a:cubicBezTo>
                    <a:pt x="32310" y="0"/>
                    <a:pt x="0" y="32309"/>
                    <a:pt x="0" y="72161"/>
                  </a:cubicBezTo>
                  <a:cubicBezTo>
                    <a:pt x="0" y="73870"/>
                    <a:pt x="397" y="75489"/>
                    <a:pt x="458" y="77199"/>
                  </a:cubicBezTo>
                  <a:cubicBezTo>
                    <a:pt x="20399" y="84894"/>
                    <a:pt x="35791" y="101141"/>
                    <a:pt x="42601" y="121478"/>
                  </a:cubicBezTo>
                  <a:close/>
                </a:path>
              </a:pathLst>
            </a:custGeom>
            <a:solidFill>
              <a:srgbClr val="FFFFFF"/>
            </a:solidFill>
            <a:ln w="2671"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B48DA5BE-6254-2FAD-D444-705CF2300B49}"/>
                </a:ext>
              </a:extLst>
            </p:cNvPr>
            <p:cNvSpPr/>
            <p:nvPr/>
          </p:nvSpPr>
          <p:spPr>
            <a:xfrm>
              <a:off x="12420651" y="8333171"/>
              <a:ext cx="129666" cy="141236"/>
            </a:xfrm>
            <a:custGeom>
              <a:avLst/>
              <a:gdLst>
                <a:gd name="connsiteX0" fmla="*/ 57534 w 129666"/>
                <a:gd name="connsiteY0" fmla="*/ 0 h 141236"/>
                <a:gd name="connsiteX1" fmla="*/ 31546 w 129666"/>
                <a:gd name="connsiteY1" fmla="*/ 5038 h 141236"/>
                <a:gd name="connsiteX2" fmla="*/ 0 w 129666"/>
                <a:gd name="connsiteY2" fmla="*/ 59945 h 141236"/>
                <a:gd name="connsiteX3" fmla="*/ 9314 w 129666"/>
                <a:gd name="connsiteY3" fmla="*/ 88711 h 141236"/>
                <a:gd name="connsiteX4" fmla="*/ 6016 w 129666"/>
                <a:gd name="connsiteY4" fmla="*/ 106179 h 141236"/>
                <a:gd name="connsiteX5" fmla="*/ 15116 w 129666"/>
                <a:gd name="connsiteY5" fmla="*/ 105263 h 141236"/>
                <a:gd name="connsiteX6" fmla="*/ 77170 w 129666"/>
                <a:gd name="connsiteY6" fmla="*/ 141236 h 141236"/>
                <a:gd name="connsiteX7" fmla="*/ 129666 w 129666"/>
                <a:gd name="connsiteY7" fmla="*/ 72160 h 141236"/>
                <a:gd name="connsiteX8" fmla="*/ 57534 w 129666"/>
                <a:gd name="connsiteY8" fmla="*/ 0 h 14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66" h="141236">
                  <a:moveTo>
                    <a:pt x="57534" y="0"/>
                  </a:moveTo>
                  <a:cubicBezTo>
                    <a:pt x="48373" y="0"/>
                    <a:pt x="39669" y="1893"/>
                    <a:pt x="31546" y="5038"/>
                  </a:cubicBezTo>
                  <a:cubicBezTo>
                    <a:pt x="29989" y="27911"/>
                    <a:pt x="18017" y="47944"/>
                    <a:pt x="0" y="59945"/>
                  </a:cubicBezTo>
                  <a:cubicBezTo>
                    <a:pt x="5802" y="68068"/>
                    <a:pt x="9314" y="77962"/>
                    <a:pt x="9314" y="88711"/>
                  </a:cubicBezTo>
                  <a:cubicBezTo>
                    <a:pt x="9314" y="94849"/>
                    <a:pt x="8062" y="100743"/>
                    <a:pt x="6016" y="106179"/>
                  </a:cubicBezTo>
                  <a:cubicBezTo>
                    <a:pt x="8978" y="105812"/>
                    <a:pt x="11971" y="105263"/>
                    <a:pt x="15116" y="105263"/>
                  </a:cubicBezTo>
                  <a:cubicBezTo>
                    <a:pt x="41684" y="105263"/>
                    <a:pt x="64680" y="119829"/>
                    <a:pt x="77170" y="141236"/>
                  </a:cubicBezTo>
                  <a:cubicBezTo>
                    <a:pt x="107433" y="132655"/>
                    <a:pt x="129666" y="105079"/>
                    <a:pt x="129666" y="72160"/>
                  </a:cubicBezTo>
                  <a:cubicBezTo>
                    <a:pt x="129696" y="32308"/>
                    <a:pt x="97447" y="0"/>
                    <a:pt x="57534" y="0"/>
                  </a:cubicBezTo>
                  <a:close/>
                </a:path>
              </a:pathLst>
            </a:custGeom>
            <a:solidFill>
              <a:srgbClr val="FFFFFF"/>
            </a:solidFill>
            <a:ln w="2671"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id="{5A1551AD-E5B5-E14B-EAF7-1AA2AFD495E5}"/>
                </a:ext>
              </a:extLst>
            </p:cNvPr>
            <p:cNvSpPr/>
            <p:nvPr/>
          </p:nvSpPr>
          <p:spPr>
            <a:xfrm>
              <a:off x="12410115" y="8338210"/>
              <a:ext cx="42081" cy="54906"/>
            </a:xfrm>
            <a:custGeom>
              <a:avLst/>
              <a:gdLst>
                <a:gd name="connsiteX0" fmla="*/ 0 w 42081"/>
                <a:gd name="connsiteY0" fmla="*/ 44249 h 54906"/>
                <a:gd name="connsiteX1" fmla="*/ 10536 w 42081"/>
                <a:gd name="connsiteY1" fmla="*/ 54906 h 54906"/>
                <a:gd name="connsiteX2" fmla="*/ 42082 w 42081"/>
                <a:gd name="connsiteY2" fmla="*/ 0 h 54906"/>
                <a:gd name="connsiteX3" fmla="*/ 0 w 42081"/>
                <a:gd name="connsiteY3" fmla="*/ 44249 h 54906"/>
              </a:gdLst>
              <a:ahLst/>
              <a:cxnLst>
                <a:cxn ang="0">
                  <a:pos x="connsiteX0" y="connsiteY0"/>
                </a:cxn>
                <a:cxn ang="0">
                  <a:pos x="connsiteX1" y="connsiteY1"/>
                </a:cxn>
                <a:cxn ang="0">
                  <a:pos x="connsiteX2" y="connsiteY2"/>
                </a:cxn>
                <a:cxn ang="0">
                  <a:pos x="connsiteX3" y="connsiteY3"/>
                </a:cxn>
              </a:cxnLst>
              <a:rect l="l" t="t" r="r" b="b"/>
              <a:pathLst>
                <a:path w="42081" h="54906">
                  <a:moveTo>
                    <a:pt x="0" y="44249"/>
                  </a:moveTo>
                  <a:cubicBezTo>
                    <a:pt x="4062" y="47241"/>
                    <a:pt x="7635" y="50784"/>
                    <a:pt x="10536" y="54906"/>
                  </a:cubicBezTo>
                  <a:cubicBezTo>
                    <a:pt x="28553" y="42875"/>
                    <a:pt x="40524" y="22873"/>
                    <a:pt x="42082" y="0"/>
                  </a:cubicBezTo>
                  <a:cubicBezTo>
                    <a:pt x="22201" y="7665"/>
                    <a:pt x="6871" y="23911"/>
                    <a:pt x="0" y="44249"/>
                  </a:cubicBezTo>
                  <a:close/>
                </a:path>
              </a:pathLst>
            </a:custGeom>
            <a:solidFill>
              <a:srgbClr val="FFFFFF"/>
            </a:solidFill>
            <a:ln w="2671"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id="{7FD45997-1C08-EC9C-522B-49137135CC66}"/>
                </a:ext>
              </a:extLst>
            </p:cNvPr>
            <p:cNvSpPr/>
            <p:nvPr/>
          </p:nvSpPr>
          <p:spPr>
            <a:xfrm>
              <a:off x="12210853" y="8333171"/>
              <a:ext cx="129726" cy="141205"/>
            </a:xfrm>
            <a:custGeom>
              <a:avLst/>
              <a:gdLst>
                <a:gd name="connsiteX0" fmla="*/ 114549 w 129726"/>
                <a:gd name="connsiteY0" fmla="*/ 105263 h 141205"/>
                <a:gd name="connsiteX1" fmla="*/ 123711 w 129726"/>
                <a:gd name="connsiteY1" fmla="*/ 106179 h 141205"/>
                <a:gd name="connsiteX2" fmla="*/ 120351 w 129726"/>
                <a:gd name="connsiteY2" fmla="*/ 88711 h 141205"/>
                <a:gd name="connsiteX3" fmla="*/ 129727 w 129726"/>
                <a:gd name="connsiteY3" fmla="*/ 59945 h 141205"/>
                <a:gd name="connsiteX4" fmla="*/ 98089 w 129726"/>
                <a:gd name="connsiteY4" fmla="*/ 5038 h 141205"/>
                <a:gd name="connsiteX5" fmla="*/ 72162 w 129726"/>
                <a:gd name="connsiteY5" fmla="*/ 0 h 141205"/>
                <a:gd name="connsiteX6" fmla="*/ 0 w 129726"/>
                <a:gd name="connsiteY6" fmla="*/ 72129 h 141205"/>
                <a:gd name="connsiteX7" fmla="*/ 52495 w 129726"/>
                <a:gd name="connsiteY7" fmla="*/ 141205 h 141205"/>
                <a:gd name="connsiteX8" fmla="*/ 114549 w 129726"/>
                <a:gd name="connsiteY8" fmla="*/ 105263 h 14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726" h="141205">
                  <a:moveTo>
                    <a:pt x="114549" y="105263"/>
                  </a:moveTo>
                  <a:cubicBezTo>
                    <a:pt x="117695" y="105263"/>
                    <a:pt x="120687" y="105812"/>
                    <a:pt x="123711" y="106179"/>
                  </a:cubicBezTo>
                  <a:cubicBezTo>
                    <a:pt x="121634" y="100743"/>
                    <a:pt x="120351" y="94849"/>
                    <a:pt x="120351" y="88711"/>
                  </a:cubicBezTo>
                  <a:cubicBezTo>
                    <a:pt x="120351" y="77962"/>
                    <a:pt x="123863" y="68068"/>
                    <a:pt x="129727" y="59945"/>
                  </a:cubicBezTo>
                  <a:cubicBezTo>
                    <a:pt x="111709" y="47913"/>
                    <a:pt x="99707" y="27911"/>
                    <a:pt x="98089" y="5038"/>
                  </a:cubicBezTo>
                  <a:cubicBezTo>
                    <a:pt x="90027" y="1893"/>
                    <a:pt x="81323" y="0"/>
                    <a:pt x="72162" y="0"/>
                  </a:cubicBezTo>
                  <a:cubicBezTo>
                    <a:pt x="32340" y="0"/>
                    <a:pt x="0" y="32308"/>
                    <a:pt x="0" y="72129"/>
                  </a:cubicBezTo>
                  <a:cubicBezTo>
                    <a:pt x="0" y="105079"/>
                    <a:pt x="22293" y="132624"/>
                    <a:pt x="52495" y="141205"/>
                  </a:cubicBezTo>
                  <a:cubicBezTo>
                    <a:pt x="64986" y="119829"/>
                    <a:pt x="87981" y="105263"/>
                    <a:pt x="114549" y="105263"/>
                  </a:cubicBezTo>
                  <a:close/>
                </a:path>
              </a:pathLst>
            </a:custGeom>
            <a:solidFill>
              <a:srgbClr val="FFFFFF"/>
            </a:solidFill>
            <a:ln w="2671"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DC879A0D-8982-1E1D-0C56-F4EEDB764434}"/>
                </a:ext>
              </a:extLst>
            </p:cNvPr>
            <p:cNvSpPr/>
            <p:nvPr/>
          </p:nvSpPr>
          <p:spPr>
            <a:xfrm>
              <a:off x="12308941" y="8338179"/>
              <a:ext cx="42173" cy="54936"/>
            </a:xfrm>
            <a:custGeom>
              <a:avLst/>
              <a:gdLst>
                <a:gd name="connsiteX0" fmla="*/ 31638 w 42173"/>
                <a:gd name="connsiteY0" fmla="*/ 54937 h 54936"/>
                <a:gd name="connsiteX1" fmla="*/ 42174 w 42173"/>
                <a:gd name="connsiteY1" fmla="*/ 44279 h 54936"/>
                <a:gd name="connsiteX2" fmla="*/ 0 w 42173"/>
                <a:gd name="connsiteY2" fmla="*/ 0 h 54936"/>
                <a:gd name="connsiteX3" fmla="*/ 31638 w 42173"/>
                <a:gd name="connsiteY3" fmla="*/ 54937 h 54936"/>
              </a:gdLst>
              <a:ahLst/>
              <a:cxnLst>
                <a:cxn ang="0">
                  <a:pos x="connsiteX0" y="connsiteY0"/>
                </a:cxn>
                <a:cxn ang="0">
                  <a:pos x="connsiteX1" y="connsiteY1"/>
                </a:cxn>
                <a:cxn ang="0">
                  <a:pos x="connsiteX2" y="connsiteY2"/>
                </a:cxn>
                <a:cxn ang="0">
                  <a:pos x="connsiteX3" y="connsiteY3"/>
                </a:cxn>
              </a:cxnLst>
              <a:rect l="l" t="t" r="r" b="b"/>
              <a:pathLst>
                <a:path w="42173" h="54936">
                  <a:moveTo>
                    <a:pt x="31638" y="54937"/>
                  </a:moveTo>
                  <a:cubicBezTo>
                    <a:pt x="34570" y="50815"/>
                    <a:pt x="38173" y="47272"/>
                    <a:pt x="42174" y="44279"/>
                  </a:cubicBezTo>
                  <a:cubicBezTo>
                    <a:pt x="35333" y="23942"/>
                    <a:pt x="19972" y="7696"/>
                    <a:pt x="0" y="0"/>
                  </a:cubicBezTo>
                  <a:cubicBezTo>
                    <a:pt x="1619" y="22903"/>
                    <a:pt x="13621" y="42905"/>
                    <a:pt x="31638" y="54937"/>
                  </a:cubicBezTo>
                  <a:close/>
                </a:path>
              </a:pathLst>
            </a:custGeom>
            <a:solidFill>
              <a:srgbClr val="FFFFFF"/>
            </a:solidFill>
            <a:ln w="2671"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0D85D122-BF41-9AA9-5D57-0F12C04DFD54}"/>
                </a:ext>
              </a:extLst>
            </p:cNvPr>
            <p:cNvSpPr/>
            <p:nvPr/>
          </p:nvSpPr>
          <p:spPr>
            <a:xfrm>
              <a:off x="12253331" y="8449519"/>
              <a:ext cx="127283" cy="133205"/>
            </a:xfrm>
            <a:custGeom>
              <a:avLst/>
              <a:gdLst>
                <a:gd name="connsiteX0" fmla="*/ 122306 w 127283"/>
                <a:gd name="connsiteY0" fmla="*/ 21254 h 133205"/>
                <a:gd name="connsiteX1" fmla="*/ 86332 w 127283"/>
                <a:gd name="connsiteY1" fmla="*/ 0 h 133205"/>
                <a:gd name="connsiteX2" fmla="*/ 29683 w 127283"/>
                <a:gd name="connsiteY2" fmla="*/ 27942 h 133205"/>
                <a:gd name="connsiteX3" fmla="*/ 10017 w 127283"/>
                <a:gd name="connsiteY3" fmla="*/ 24889 h 133205"/>
                <a:gd name="connsiteX4" fmla="*/ 0 w 127283"/>
                <a:gd name="connsiteY4" fmla="*/ 61044 h 133205"/>
                <a:gd name="connsiteX5" fmla="*/ 72101 w 127283"/>
                <a:gd name="connsiteY5" fmla="*/ 133205 h 133205"/>
                <a:gd name="connsiteX6" fmla="*/ 127283 w 127283"/>
                <a:gd name="connsiteY6" fmla="*/ 107004 h 133205"/>
                <a:gd name="connsiteX7" fmla="*/ 110366 w 127283"/>
                <a:gd name="connsiteY7" fmla="*/ 61044 h 133205"/>
                <a:gd name="connsiteX8" fmla="*/ 122306 w 127283"/>
                <a:gd name="connsiteY8" fmla="*/ 21254 h 13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283" h="133205">
                  <a:moveTo>
                    <a:pt x="122306" y="21254"/>
                  </a:moveTo>
                  <a:cubicBezTo>
                    <a:pt x="107343" y="19758"/>
                    <a:pt x="94333" y="11788"/>
                    <a:pt x="86332" y="0"/>
                  </a:cubicBezTo>
                  <a:cubicBezTo>
                    <a:pt x="73139" y="16887"/>
                    <a:pt x="52770" y="27942"/>
                    <a:pt x="29683" y="27942"/>
                  </a:cubicBezTo>
                  <a:cubicBezTo>
                    <a:pt x="22812" y="27942"/>
                    <a:pt x="16338" y="26720"/>
                    <a:pt x="10017" y="24889"/>
                  </a:cubicBezTo>
                  <a:cubicBezTo>
                    <a:pt x="3787" y="35577"/>
                    <a:pt x="0" y="47822"/>
                    <a:pt x="0" y="61044"/>
                  </a:cubicBezTo>
                  <a:cubicBezTo>
                    <a:pt x="0" y="100896"/>
                    <a:pt x="32310" y="133205"/>
                    <a:pt x="72101" y="133205"/>
                  </a:cubicBezTo>
                  <a:cubicBezTo>
                    <a:pt x="94425" y="133205"/>
                    <a:pt x="114061" y="122883"/>
                    <a:pt x="127283" y="107004"/>
                  </a:cubicBezTo>
                  <a:cubicBezTo>
                    <a:pt x="116870" y="94484"/>
                    <a:pt x="110366" y="78604"/>
                    <a:pt x="110366" y="61044"/>
                  </a:cubicBezTo>
                  <a:cubicBezTo>
                    <a:pt x="110305" y="46295"/>
                    <a:pt x="114794" y="32675"/>
                    <a:pt x="122306" y="21254"/>
                  </a:cubicBezTo>
                  <a:close/>
                </a:path>
              </a:pathLst>
            </a:custGeom>
            <a:solidFill>
              <a:srgbClr val="FFFFFF"/>
            </a:solidFill>
            <a:ln w="2671"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4E310CDC-BBE5-D13D-7A7B-A78C19DCD7A1}"/>
                </a:ext>
              </a:extLst>
            </p:cNvPr>
            <p:cNvSpPr/>
            <p:nvPr/>
          </p:nvSpPr>
          <p:spPr>
            <a:xfrm>
              <a:off x="12263348" y="8438434"/>
              <a:ext cx="76315" cy="39027"/>
            </a:xfrm>
            <a:custGeom>
              <a:avLst/>
              <a:gdLst>
                <a:gd name="connsiteX0" fmla="*/ 76315 w 76315"/>
                <a:gd name="connsiteY0" fmla="*/ 11054 h 39027"/>
                <a:gd name="connsiteX1" fmla="*/ 71215 w 76315"/>
                <a:gd name="connsiteY1" fmla="*/ 916 h 39027"/>
                <a:gd name="connsiteX2" fmla="*/ 62054 w 76315"/>
                <a:gd name="connsiteY2" fmla="*/ 0 h 39027"/>
                <a:gd name="connsiteX3" fmla="*/ 0 w 76315"/>
                <a:gd name="connsiteY3" fmla="*/ 35973 h 39027"/>
                <a:gd name="connsiteX4" fmla="*/ 19666 w 76315"/>
                <a:gd name="connsiteY4" fmla="*/ 39027 h 39027"/>
                <a:gd name="connsiteX5" fmla="*/ 76315 w 76315"/>
                <a:gd name="connsiteY5" fmla="*/ 11054 h 3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15" h="39027">
                  <a:moveTo>
                    <a:pt x="76315" y="11054"/>
                  </a:moveTo>
                  <a:cubicBezTo>
                    <a:pt x="74208" y="7939"/>
                    <a:pt x="72590" y="4489"/>
                    <a:pt x="71215" y="916"/>
                  </a:cubicBezTo>
                  <a:cubicBezTo>
                    <a:pt x="68192" y="549"/>
                    <a:pt x="65200" y="0"/>
                    <a:pt x="62054" y="0"/>
                  </a:cubicBezTo>
                  <a:cubicBezTo>
                    <a:pt x="35486" y="0"/>
                    <a:pt x="12490" y="14566"/>
                    <a:pt x="0" y="35973"/>
                  </a:cubicBezTo>
                  <a:cubicBezTo>
                    <a:pt x="6322" y="37775"/>
                    <a:pt x="12795" y="39027"/>
                    <a:pt x="19666" y="39027"/>
                  </a:cubicBezTo>
                  <a:cubicBezTo>
                    <a:pt x="42723" y="38996"/>
                    <a:pt x="63092" y="27942"/>
                    <a:pt x="76315" y="11054"/>
                  </a:cubicBezTo>
                  <a:close/>
                </a:path>
              </a:pathLst>
            </a:custGeom>
            <a:solidFill>
              <a:srgbClr val="FFFFFF"/>
            </a:solidFill>
            <a:ln w="2671"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id="{E637A961-A66F-CCEB-46D6-AD7611C7F95E}"/>
                </a:ext>
              </a:extLst>
            </p:cNvPr>
            <p:cNvSpPr/>
            <p:nvPr/>
          </p:nvSpPr>
          <p:spPr>
            <a:xfrm>
              <a:off x="12380585" y="8449488"/>
              <a:ext cx="127344" cy="133205"/>
            </a:xfrm>
            <a:custGeom>
              <a:avLst/>
              <a:gdLst>
                <a:gd name="connsiteX0" fmla="*/ 40982 w 127344"/>
                <a:gd name="connsiteY0" fmla="*/ 0 h 133205"/>
                <a:gd name="connsiteX1" fmla="*/ 4947 w 127344"/>
                <a:gd name="connsiteY1" fmla="*/ 21254 h 133205"/>
                <a:gd name="connsiteX2" fmla="*/ 17009 w 127344"/>
                <a:gd name="connsiteY2" fmla="*/ 61044 h 133205"/>
                <a:gd name="connsiteX3" fmla="*/ 0 w 127344"/>
                <a:gd name="connsiteY3" fmla="*/ 107004 h 133205"/>
                <a:gd name="connsiteX4" fmla="*/ 55213 w 127344"/>
                <a:gd name="connsiteY4" fmla="*/ 133205 h 133205"/>
                <a:gd name="connsiteX5" fmla="*/ 127344 w 127344"/>
                <a:gd name="connsiteY5" fmla="*/ 61044 h 133205"/>
                <a:gd name="connsiteX6" fmla="*/ 117297 w 127344"/>
                <a:gd name="connsiteY6" fmla="*/ 24889 h 133205"/>
                <a:gd name="connsiteX7" fmla="*/ 97631 w 127344"/>
                <a:gd name="connsiteY7" fmla="*/ 27942 h 133205"/>
                <a:gd name="connsiteX8" fmla="*/ 40982 w 127344"/>
                <a:gd name="connsiteY8" fmla="*/ 0 h 13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44" h="133205">
                  <a:moveTo>
                    <a:pt x="40982" y="0"/>
                  </a:moveTo>
                  <a:cubicBezTo>
                    <a:pt x="33011" y="11818"/>
                    <a:pt x="19910" y="19788"/>
                    <a:pt x="4947" y="21254"/>
                  </a:cubicBezTo>
                  <a:cubicBezTo>
                    <a:pt x="12520" y="32676"/>
                    <a:pt x="17009" y="46326"/>
                    <a:pt x="17009" y="61044"/>
                  </a:cubicBezTo>
                  <a:cubicBezTo>
                    <a:pt x="17009" y="78634"/>
                    <a:pt x="10444" y="94514"/>
                    <a:pt x="0" y="107004"/>
                  </a:cubicBezTo>
                  <a:cubicBezTo>
                    <a:pt x="13223" y="122883"/>
                    <a:pt x="32920" y="133205"/>
                    <a:pt x="55213" y="133205"/>
                  </a:cubicBezTo>
                  <a:cubicBezTo>
                    <a:pt x="95096" y="133205"/>
                    <a:pt x="127344" y="100896"/>
                    <a:pt x="127344" y="61044"/>
                  </a:cubicBezTo>
                  <a:cubicBezTo>
                    <a:pt x="127344" y="47792"/>
                    <a:pt x="123527" y="35577"/>
                    <a:pt x="117297" y="24889"/>
                  </a:cubicBezTo>
                  <a:cubicBezTo>
                    <a:pt x="111037" y="26690"/>
                    <a:pt x="104563" y="27942"/>
                    <a:pt x="97631" y="27942"/>
                  </a:cubicBezTo>
                  <a:cubicBezTo>
                    <a:pt x="74483" y="27942"/>
                    <a:pt x="54205" y="16887"/>
                    <a:pt x="40982" y="0"/>
                  </a:cubicBezTo>
                  <a:close/>
                </a:path>
              </a:pathLst>
            </a:custGeom>
            <a:solidFill>
              <a:srgbClr val="FFFFFF"/>
            </a:solidFill>
            <a:ln w="2671"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id="{6279F3AC-81E9-B818-58A4-E5B2B7E5E610}"/>
                </a:ext>
              </a:extLst>
            </p:cNvPr>
            <p:cNvSpPr/>
            <p:nvPr/>
          </p:nvSpPr>
          <p:spPr>
            <a:xfrm>
              <a:off x="12421567" y="8438434"/>
              <a:ext cx="76284" cy="38996"/>
            </a:xfrm>
            <a:custGeom>
              <a:avLst/>
              <a:gdLst>
                <a:gd name="connsiteX0" fmla="*/ 14231 w 76284"/>
                <a:gd name="connsiteY0" fmla="*/ 0 h 38996"/>
                <a:gd name="connsiteX1" fmla="*/ 5130 w 76284"/>
                <a:gd name="connsiteY1" fmla="*/ 916 h 38996"/>
                <a:gd name="connsiteX2" fmla="*/ 0 w 76284"/>
                <a:gd name="connsiteY2" fmla="*/ 11054 h 38996"/>
                <a:gd name="connsiteX3" fmla="*/ 56618 w 76284"/>
                <a:gd name="connsiteY3" fmla="*/ 38996 h 38996"/>
                <a:gd name="connsiteX4" fmla="*/ 76285 w 76284"/>
                <a:gd name="connsiteY4" fmla="*/ 35943 h 38996"/>
                <a:gd name="connsiteX5" fmla="*/ 14231 w 76284"/>
                <a:gd name="connsiteY5" fmla="*/ 0 h 3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84" h="38996">
                  <a:moveTo>
                    <a:pt x="14231" y="0"/>
                  </a:moveTo>
                  <a:cubicBezTo>
                    <a:pt x="11085" y="0"/>
                    <a:pt x="8092" y="549"/>
                    <a:pt x="5130" y="916"/>
                  </a:cubicBezTo>
                  <a:cubicBezTo>
                    <a:pt x="3726" y="4519"/>
                    <a:pt x="2107" y="7939"/>
                    <a:pt x="0" y="11054"/>
                  </a:cubicBezTo>
                  <a:cubicBezTo>
                    <a:pt x="13223" y="27942"/>
                    <a:pt x="33531" y="38996"/>
                    <a:pt x="56618" y="38996"/>
                  </a:cubicBezTo>
                  <a:cubicBezTo>
                    <a:pt x="63550" y="38996"/>
                    <a:pt x="70024" y="37775"/>
                    <a:pt x="76285" y="35943"/>
                  </a:cubicBezTo>
                  <a:cubicBezTo>
                    <a:pt x="63794" y="14566"/>
                    <a:pt x="40799" y="0"/>
                    <a:pt x="14231" y="0"/>
                  </a:cubicBezTo>
                  <a:close/>
                </a:path>
              </a:pathLst>
            </a:custGeom>
            <a:solidFill>
              <a:srgbClr val="FFFFFF"/>
            </a:solidFill>
            <a:ln w="2671"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id="{816B26C2-B2F9-29E6-66D5-5E92A8647398}"/>
                </a:ext>
              </a:extLst>
            </p:cNvPr>
            <p:cNvSpPr/>
            <p:nvPr/>
          </p:nvSpPr>
          <p:spPr>
            <a:xfrm>
              <a:off x="12363666" y="8470773"/>
              <a:ext cx="33927" cy="85749"/>
            </a:xfrm>
            <a:custGeom>
              <a:avLst/>
              <a:gdLst>
                <a:gd name="connsiteX0" fmla="*/ 21865 w 33927"/>
                <a:gd name="connsiteY0" fmla="*/ 0 h 85749"/>
                <a:gd name="connsiteX1" fmla="*/ 16918 w 33927"/>
                <a:gd name="connsiteY1" fmla="*/ 489 h 85749"/>
                <a:gd name="connsiteX2" fmla="*/ 11971 w 33927"/>
                <a:gd name="connsiteY2" fmla="*/ 0 h 85749"/>
                <a:gd name="connsiteX3" fmla="*/ 0 w 33927"/>
                <a:gd name="connsiteY3" fmla="*/ 39790 h 85749"/>
                <a:gd name="connsiteX4" fmla="*/ 16918 w 33927"/>
                <a:gd name="connsiteY4" fmla="*/ 85750 h 85749"/>
                <a:gd name="connsiteX5" fmla="*/ 33928 w 33927"/>
                <a:gd name="connsiteY5" fmla="*/ 39790 h 85749"/>
                <a:gd name="connsiteX6" fmla="*/ 21865 w 33927"/>
                <a:gd name="connsiteY6" fmla="*/ 0 h 8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27" h="85749">
                  <a:moveTo>
                    <a:pt x="21865" y="0"/>
                  </a:moveTo>
                  <a:cubicBezTo>
                    <a:pt x="20247" y="153"/>
                    <a:pt x="18628" y="489"/>
                    <a:pt x="16918" y="489"/>
                  </a:cubicBezTo>
                  <a:cubicBezTo>
                    <a:pt x="15239" y="489"/>
                    <a:pt x="13651" y="153"/>
                    <a:pt x="11971" y="0"/>
                  </a:cubicBezTo>
                  <a:cubicBezTo>
                    <a:pt x="4458" y="11421"/>
                    <a:pt x="0" y="25072"/>
                    <a:pt x="0" y="39790"/>
                  </a:cubicBezTo>
                  <a:cubicBezTo>
                    <a:pt x="0" y="57380"/>
                    <a:pt x="6535" y="73259"/>
                    <a:pt x="16918" y="85750"/>
                  </a:cubicBezTo>
                  <a:cubicBezTo>
                    <a:pt x="27362" y="73230"/>
                    <a:pt x="33928" y="57350"/>
                    <a:pt x="33928" y="39790"/>
                  </a:cubicBezTo>
                  <a:cubicBezTo>
                    <a:pt x="33928" y="25041"/>
                    <a:pt x="29439" y="11421"/>
                    <a:pt x="21865" y="0"/>
                  </a:cubicBezTo>
                  <a:close/>
                </a:path>
              </a:pathLst>
            </a:custGeom>
            <a:solidFill>
              <a:srgbClr val="FFFFFF"/>
            </a:solidFill>
            <a:ln w="2671"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29F39510-F7FD-9093-C349-68440563657C}"/>
                </a:ext>
              </a:extLst>
            </p:cNvPr>
            <p:cNvSpPr/>
            <p:nvPr/>
          </p:nvSpPr>
          <p:spPr>
            <a:xfrm>
              <a:off x="12345068" y="8400262"/>
              <a:ext cx="71062" cy="64312"/>
            </a:xfrm>
            <a:custGeom>
              <a:avLst/>
              <a:gdLst>
                <a:gd name="connsiteX0" fmla="*/ 9559 w 71062"/>
                <a:gd name="connsiteY0" fmla="*/ 0 h 64312"/>
                <a:gd name="connsiteX1" fmla="*/ 10108 w 71062"/>
                <a:gd name="connsiteY1" fmla="*/ 5038 h 64312"/>
                <a:gd name="connsiteX2" fmla="*/ 0 w 71062"/>
                <a:gd name="connsiteY2" fmla="*/ 41195 h 64312"/>
                <a:gd name="connsiteX3" fmla="*/ 35546 w 71062"/>
                <a:gd name="connsiteY3" fmla="*/ 64312 h 64312"/>
                <a:gd name="connsiteX4" fmla="*/ 71063 w 71062"/>
                <a:gd name="connsiteY4" fmla="*/ 41195 h 64312"/>
                <a:gd name="connsiteX5" fmla="*/ 61077 w 71062"/>
                <a:gd name="connsiteY5" fmla="*/ 5038 h 64312"/>
                <a:gd name="connsiteX6" fmla="*/ 61565 w 71062"/>
                <a:gd name="connsiteY6" fmla="*/ 0 h 64312"/>
                <a:gd name="connsiteX7" fmla="*/ 35577 w 71062"/>
                <a:gd name="connsiteY7" fmla="*/ 5038 h 64312"/>
                <a:gd name="connsiteX8" fmla="*/ 9559 w 71062"/>
                <a:gd name="connsiteY8" fmla="*/ 0 h 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62" h="64312">
                  <a:moveTo>
                    <a:pt x="9559" y="0"/>
                  </a:moveTo>
                  <a:cubicBezTo>
                    <a:pt x="9680" y="1680"/>
                    <a:pt x="10108" y="3298"/>
                    <a:pt x="10108" y="5038"/>
                  </a:cubicBezTo>
                  <a:cubicBezTo>
                    <a:pt x="10108" y="18261"/>
                    <a:pt x="6260" y="30538"/>
                    <a:pt x="0" y="41195"/>
                  </a:cubicBezTo>
                  <a:cubicBezTo>
                    <a:pt x="14140" y="45257"/>
                    <a:pt x="26355" y="53349"/>
                    <a:pt x="35546" y="64312"/>
                  </a:cubicBezTo>
                  <a:cubicBezTo>
                    <a:pt x="44769" y="53349"/>
                    <a:pt x="56984" y="45257"/>
                    <a:pt x="71063" y="41195"/>
                  </a:cubicBezTo>
                  <a:cubicBezTo>
                    <a:pt x="64894" y="30538"/>
                    <a:pt x="61077" y="18261"/>
                    <a:pt x="61077" y="5038"/>
                  </a:cubicBezTo>
                  <a:cubicBezTo>
                    <a:pt x="61077" y="3328"/>
                    <a:pt x="61474" y="1680"/>
                    <a:pt x="61565" y="0"/>
                  </a:cubicBezTo>
                  <a:cubicBezTo>
                    <a:pt x="53503" y="3115"/>
                    <a:pt x="44799" y="5038"/>
                    <a:pt x="35577" y="5038"/>
                  </a:cubicBezTo>
                  <a:cubicBezTo>
                    <a:pt x="26324" y="5038"/>
                    <a:pt x="17621" y="3115"/>
                    <a:pt x="9559" y="0"/>
                  </a:cubicBezTo>
                  <a:close/>
                </a:path>
              </a:pathLst>
            </a:custGeom>
            <a:solidFill>
              <a:srgbClr val="F28AB8"/>
            </a:solidFill>
            <a:ln w="2671"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DCA17997-9652-095B-C4A7-F700762392FD}"/>
                </a:ext>
              </a:extLst>
            </p:cNvPr>
            <p:cNvSpPr/>
            <p:nvPr/>
          </p:nvSpPr>
          <p:spPr>
            <a:xfrm>
              <a:off x="12351084" y="8372412"/>
              <a:ext cx="59030" cy="32888"/>
            </a:xfrm>
            <a:custGeom>
              <a:avLst/>
              <a:gdLst>
                <a:gd name="connsiteX0" fmla="*/ 29500 w 59030"/>
                <a:gd name="connsiteY0" fmla="*/ 32889 h 32888"/>
                <a:gd name="connsiteX1" fmla="*/ 55488 w 59030"/>
                <a:gd name="connsiteY1" fmla="*/ 27851 h 32888"/>
                <a:gd name="connsiteX2" fmla="*/ 59031 w 59030"/>
                <a:gd name="connsiteY2" fmla="*/ 10047 h 32888"/>
                <a:gd name="connsiteX3" fmla="*/ 29500 w 59030"/>
                <a:gd name="connsiteY3" fmla="*/ 0 h 32888"/>
                <a:gd name="connsiteX4" fmla="*/ 0 w 59030"/>
                <a:gd name="connsiteY4" fmla="*/ 10047 h 32888"/>
                <a:gd name="connsiteX5" fmla="*/ 3512 w 59030"/>
                <a:gd name="connsiteY5" fmla="*/ 27851 h 32888"/>
                <a:gd name="connsiteX6" fmla="*/ 29500 w 59030"/>
                <a:gd name="connsiteY6" fmla="*/ 32889 h 3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30" h="32888">
                  <a:moveTo>
                    <a:pt x="29500" y="32889"/>
                  </a:moveTo>
                  <a:cubicBezTo>
                    <a:pt x="38722" y="32889"/>
                    <a:pt x="47426" y="30965"/>
                    <a:pt x="55488" y="27851"/>
                  </a:cubicBezTo>
                  <a:cubicBezTo>
                    <a:pt x="55946" y="21621"/>
                    <a:pt x="57106" y="15697"/>
                    <a:pt x="59031" y="10047"/>
                  </a:cubicBezTo>
                  <a:cubicBezTo>
                    <a:pt x="50786" y="3817"/>
                    <a:pt x="40647" y="0"/>
                    <a:pt x="29500" y="0"/>
                  </a:cubicBezTo>
                  <a:cubicBezTo>
                    <a:pt x="18415" y="0"/>
                    <a:pt x="8245" y="3817"/>
                    <a:pt x="0" y="10047"/>
                  </a:cubicBezTo>
                  <a:cubicBezTo>
                    <a:pt x="1894" y="15697"/>
                    <a:pt x="3084" y="21651"/>
                    <a:pt x="3512" y="27851"/>
                  </a:cubicBezTo>
                  <a:cubicBezTo>
                    <a:pt x="11605" y="30965"/>
                    <a:pt x="20308" y="32889"/>
                    <a:pt x="29500" y="32889"/>
                  </a:cubicBezTo>
                  <a:close/>
                </a:path>
              </a:pathLst>
            </a:custGeom>
            <a:solidFill>
              <a:srgbClr val="F28AB8"/>
            </a:solidFill>
            <a:ln w="2671"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F73AB784-F3C4-BA8F-118D-9E588DB7E98C}"/>
                </a:ext>
              </a:extLst>
            </p:cNvPr>
            <p:cNvSpPr/>
            <p:nvPr/>
          </p:nvSpPr>
          <p:spPr>
            <a:xfrm>
              <a:off x="12406114" y="8393116"/>
              <a:ext cx="23881" cy="48341"/>
            </a:xfrm>
            <a:custGeom>
              <a:avLst/>
              <a:gdLst>
                <a:gd name="connsiteX0" fmla="*/ 0 w 23881"/>
                <a:gd name="connsiteY0" fmla="*/ 12184 h 48341"/>
                <a:gd name="connsiteX1" fmla="*/ 9986 w 23881"/>
                <a:gd name="connsiteY1" fmla="*/ 48341 h 48341"/>
                <a:gd name="connsiteX2" fmla="*/ 20583 w 23881"/>
                <a:gd name="connsiteY2" fmla="*/ 46234 h 48341"/>
                <a:gd name="connsiteX3" fmla="*/ 23881 w 23881"/>
                <a:gd name="connsiteY3" fmla="*/ 28766 h 48341"/>
                <a:gd name="connsiteX4" fmla="*/ 14567 w 23881"/>
                <a:gd name="connsiteY4" fmla="*/ 0 h 48341"/>
                <a:gd name="connsiteX5" fmla="*/ 488 w 23881"/>
                <a:gd name="connsiteY5" fmla="*/ 7146 h 48341"/>
                <a:gd name="connsiteX6" fmla="*/ 0 w 23881"/>
                <a:gd name="connsiteY6" fmla="*/ 12184 h 4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81" h="48341">
                  <a:moveTo>
                    <a:pt x="0" y="12184"/>
                  </a:moveTo>
                  <a:cubicBezTo>
                    <a:pt x="0" y="25407"/>
                    <a:pt x="3817" y="37684"/>
                    <a:pt x="9986" y="48341"/>
                  </a:cubicBezTo>
                  <a:cubicBezTo>
                    <a:pt x="13467" y="47394"/>
                    <a:pt x="16979" y="46661"/>
                    <a:pt x="20583" y="46234"/>
                  </a:cubicBezTo>
                  <a:cubicBezTo>
                    <a:pt x="22629" y="40798"/>
                    <a:pt x="23881" y="34904"/>
                    <a:pt x="23881" y="28766"/>
                  </a:cubicBezTo>
                  <a:cubicBezTo>
                    <a:pt x="23881" y="18018"/>
                    <a:pt x="20369" y="8123"/>
                    <a:pt x="14567" y="0"/>
                  </a:cubicBezTo>
                  <a:cubicBezTo>
                    <a:pt x="10200" y="2901"/>
                    <a:pt x="5497" y="5252"/>
                    <a:pt x="488" y="7146"/>
                  </a:cubicBezTo>
                  <a:cubicBezTo>
                    <a:pt x="367" y="8826"/>
                    <a:pt x="0" y="10444"/>
                    <a:pt x="0" y="12184"/>
                  </a:cubicBezTo>
                  <a:close/>
                </a:path>
              </a:pathLst>
            </a:custGeom>
            <a:solidFill>
              <a:srgbClr val="F28AB8"/>
            </a:solidFill>
            <a:ln w="2671"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2D2FBA7C-6BB0-DC14-0965-646F8C579A24}"/>
                </a:ext>
              </a:extLst>
            </p:cNvPr>
            <p:cNvSpPr/>
            <p:nvPr/>
          </p:nvSpPr>
          <p:spPr>
            <a:xfrm>
              <a:off x="12406572" y="8382459"/>
              <a:ext cx="14078" cy="17803"/>
            </a:xfrm>
            <a:custGeom>
              <a:avLst/>
              <a:gdLst>
                <a:gd name="connsiteX0" fmla="*/ 3543 w 14078"/>
                <a:gd name="connsiteY0" fmla="*/ 0 h 17803"/>
                <a:gd name="connsiteX1" fmla="*/ 0 w 14078"/>
                <a:gd name="connsiteY1" fmla="*/ 17804 h 17803"/>
                <a:gd name="connsiteX2" fmla="*/ 14078 w 14078"/>
                <a:gd name="connsiteY2" fmla="*/ 10658 h 17803"/>
                <a:gd name="connsiteX3" fmla="*/ 3543 w 14078"/>
                <a:gd name="connsiteY3" fmla="*/ 0 h 17803"/>
              </a:gdLst>
              <a:ahLst/>
              <a:cxnLst>
                <a:cxn ang="0">
                  <a:pos x="connsiteX0" y="connsiteY0"/>
                </a:cxn>
                <a:cxn ang="0">
                  <a:pos x="connsiteX1" y="connsiteY1"/>
                </a:cxn>
                <a:cxn ang="0">
                  <a:pos x="connsiteX2" y="connsiteY2"/>
                </a:cxn>
                <a:cxn ang="0">
                  <a:pos x="connsiteX3" y="connsiteY3"/>
                </a:cxn>
              </a:cxnLst>
              <a:rect l="l" t="t" r="r" b="b"/>
              <a:pathLst>
                <a:path w="14078" h="17803">
                  <a:moveTo>
                    <a:pt x="3543" y="0"/>
                  </a:moveTo>
                  <a:cubicBezTo>
                    <a:pt x="1619" y="5650"/>
                    <a:pt x="459" y="11604"/>
                    <a:pt x="0" y="17804"/>
                  </a:cubicBezTo>
                  <a:cubicBezTo>
                    <a:pt x="5009" y="15879"/>
                    <a:pt x="9712" y="13558"/>
                    <a:pt x="14078" y="10658"/>
                  </a:cubicBezTo>
                  <a:cubicBezTo>
                    <a:pt x="11177" y="6535"/>
                    <a:pt x="7605" y="2993"/>
                    <a:pt x="3543" y="0"/>
                  </a:cubicBezTo>
                  <a:close/>
                </a:path>
              </a:pathLst>
            </a:custGeom>
            <a:solidFill>
              <a:srgbClr val="F28AB8"/>
            </a:solidFill>
            <a:ln w="2671"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BD933599-4707-B39B-5F13-24AE51A06822}"/>
                </a:ext>
              </a:extLst>
            </p:cNvPr>
            <p:cNvSpPr/>
            <p:nvPr/>
          </p:nvSpPr>
          <p:spPr>
            <a:xfrm>
              <a:off x="12331173" y="8393116"/>
              <a:ext cx="23972" cy="48341"/>
            </a:xfrm>
            <a:custGeom>
              <a:avLst/>
              <a:gdLst>
                <a:gd name="connsiteX0" fmla="*/ 23973 w 23972"/>
                <a:gd name="connsiteY0" fmla="*/ 12184 h 48341"/>
                <a:gd name="connsiteX1" fmla="*/ 23423 w 23972"/>
                <a:gd name="connsiteY1" fmla="*/ 7146 h 48341"/>
                <a:gd name="connsiteX2" fmla="*/ 9375 w 23972"/>
                <a:gd name="connsiteY2" fmla="*/ 0 h 48341"/>
                <a:gd name="connsiteX3" fmla="*/ 0 w 23972"/>
                <a:gd name="connsiteY3" fmla="*/ 28766 h 48341"/>
                <a:gd name="connsiteX4" fmla="*/ 3360 w 23972"/>
                <a:gd name="connsiteY4" fmla="*/ 46234 h 48341"/>
                <a:gd name="connsiteX5" fmla="*/ 13834 w 23972"/>
                <a:gd name="connsiteY5" fmla="*/ 48341 h 48341"/>
                <a:gd name="connsiteX6" fmla="*/ 23973 w 23972"/>
                <a:gd name="connsiteY6" fmla="*/ 12184 h 4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72" h="48341">
                  <a:moveTo>
                    <a:pt x="23973" y="12184"/>
                  </a:moveTo>
                  <a:cubicBezTo>
                    <a:pt x="23973" y="10474"/>
                    <a:pt x="23575" y="8826"/>
                    <a:pt x="23423" y="7146"/>
                  </a:cubicBezTo>
                  <a:cubicBezTo>
                    <a:pt x="18506" y="5222"/>
                    <a:pt x="13712" y="2901"/>
                    <a:pt x="9375" y="0"/>
                  </a:cubicBezTo>
                  <a:cubicBezTo>
                    <a:pt x="3543" y="8123"/>
                    <a:pt x="0" y="18018"/>
                    <a:pt x="0" y="28766"/>
                  </a:cubicBezTo>
                  <a:cubicBezTo>
                    <a:pt x="0" y="34904"/>
                    <a:pt x="1253" y="40798"/>
                    <a:pt x="3360" y="46234"/>
                  </a:cubicBezTo>
                  <a:cubicBezTo>
                    <a:pt x="6993" y="46692"/>
                    <a:pt x="10475" y="47425"/>
                    <a:pt x="13834" y="48341"/>
                  </a:cubicBezTo>
                  <a:cubicBezTo>
                    <a:pt x="20156" y="37684"/>
                    <a:pt x="23973" y="25407"/>
                    <a:pt x="23973" y="12184"/>
                  </a:cubicBezTo>
                  <a:close/>
                </a:path>
              </a:pathLst>
            </a:custGeom>
            <a:solidFill>
              <a:srgbClr val="F28AB8"/>
            </a:solidFill>
            <a:ln w="2671"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2675DEC4-3B36-827A-43C3-481E2E7B7A05}"/>
                </a:ext>
              </a:extLst>
            </p:cNvPr>
            <p:cNvSpPr/>
            <p:nvPr/>
          </p:nvSpPr>
          <p:spPr>
            <a:xfrm>
              <a:off x="12340549" y="8382459"/>
              <a:ext cx="14047" cy="17803"/>
            </a:xfrm>
            <a:custGeom>
              <a:avLst/>
              <a:gdLst>
                <a:gd name="connsiteX0" fmla="*/ 10536 w 14047"/>
                <a:gd name="connsiteY0" fmla="*/ 0 h 17803"/>
                <a:gd name="connsiteX1" fmla="*/ 0 w 14047"/>
                <a:gd name="connsiteY1" fmla="*/ 10658 h 17803"/>
                <a:gd name="connsiteX2" fmla="*/ 14048 w 14047"/>
                <a:gd name="connsiteY2" fmla="*/ 17804 h 17803"/>
                <a:gd name="connsiteX3" fmla="*/ 10536 w 14047"/>
                <a:gd name="connsiteY3" fmla="*/ 0 h 17803"/>
              </a:gdLst>
              <a:ahLst/>
              <a:cxnLst>
                <a:cxn ang="0">
                  <a:pos x="connsiteX0" y="connsiteY0"/>
                </a:cxn>
                <a:cxn ang="0">
                  <a:pos x="connsiteX1" y="connsiteY1"/>
                </a:cxn>
                <a:cxn ang="0">
                  <a:pos x="connsiteX2" y="connsiteY2"/>
                </a:cxn>
                <a:cxn ang="0">
                  <a:pos x="connsiteX3" y="connsiteY3"/>
                </a:cxn>
              </a:cxnLst>
              <a:rect l="l" t="t" r="r" b="b"/>
              <a:pathLst>
                <a:path w="14047" h="17803">
                  <a:moveTo>
                    <a:pt x="10536" y="0"/>
                  </a:moveTo>
                  <a:cubicBezTo>
                    <a:pt x="6535" y="2993"/>
                    <a:pt x="2962" y="6535"/>
                    <a:pt x="0" y="10658"/>
                  </a:cubicBezTo>
                  <a:cubicBezTo>
                    <a:pt x="4336" y="13558"/>
                    <a:pt x="9131" y="15910"/>
                    <a:pt x="14048" y="17804"/>
                  </a:cubicBezTo>
                  <a:cubicBezTo>
                    <a:pt x="13620" y="11604"/>
                    <a:pt x="12429" y="5650"/>
                    <a:pt x="10536" y="0"/>
                  </a:cubicBezTo>
                  <a:close/>
                </a:path>
              </a:pathLst>
            </a:custGeom>
            <a:solidFill>
              <a:srgbClr val="F28AB8"/>
            </a:solidFill>
            <a:ln w="2671"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id="{73362826-CA79-03DC-5C56-BD3FDCBD4854}"/>
                </a:ext>
              </a:extLst>
            </p:cNvPr>
            <p:cNvSpPr/>
            <p:nvPr/>
          </p:nvSpPr>
          <p:spPr>
            <a:xfrm>
              <a:off x="12339632" y="8441457"/>
              <a:ext cx="40921" cy="29285"/>
            </a:xfrm>
            <a:custGeom>
              <a:avLst/>
              <a:gdLst>
                <a:gd name="connsiteX0" fmla="*/ 5405 w 40921"/>
                <a:gd name="connsiteY0" fmla="*/ 0 h 29285"/>
                <a:gd name="connsiteX1" fmla="*/ 0 w 40921"/>
                <a:gd name="connsiteY1" fmla="*/ 8031 h 29285"/>
                <a:gd name="connsiteX2" fmla="*/ 35974 w 40921"/>
                <a:gd name="connsiteY2" fmla="*/ 29285 h 29285"/>
                <a:gd name="connsiteX3" fmla="*/ 40922 w 40921"/>
                <a:gd name="connsiteY3" fmla="*/ 23087 h 29285"/>
                <a:gd name="connsiteX4" fmla="*/ 5405 w 40921"/>
                <a:gd name="connsiteY4" fmla="*/ 0 h 2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21" h="29285">
                  <a:moveTo>
                    <a:pt x="5405" y="0"/>
                  </a:moveTo>
                  <a:cubicBezTo>
                    <a:pt x="3817" y="2809"/>
                    <a:pt x="1955" y="5436"/>
                    <a:pt x="0" y="8031"/>
                  </a:cubicBezTo>
                  <a:cubicBezTo>
                    <a:pt x="8001" y="19849"/>
                    <a:pt x="21011" y="27819"/>
                    <a:pt x="35974" y="29285"/>
                  </a:cubicBezTo>
                  <a:cubicBezTo>
                    <a:pt x="37440" y="27086"/>
                    <a:pt x="39242" y="25163"/>
                    <a:pt x="40922" y="23087"/>
                  </a:cubicBezTo>
                  <a:cubicBezTo>
                    <a:pt x="31760" y="12154"/>
                    <a:pt x="19545" y="4062"/>
                    <a:pt x="5405" y="0"/>
                  </a:cubicBezTo>
                  <a:close/>
                </a:path>
              </a:pathLst>
            </a:custGeom>
            <a:solidFill>
              <a:srgbClr val="F28AB8"/>
            </a:solidFill>
            <a:ln w="2671"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18FDDF22-4B6A-5DF4-B52A-06020554929C}"/>
                </a:ext>
              </a:extLst>
            </p:cNvPr>
            <p:cNvSpPr/>
            <p:nvPr/>
          </p:nvSpPr>
          <p:spPr>
            <a:xfrm>
              <a:off x="12334563" y="8439350"/>
              <a:ext cx="10504" cy="10137"/>
            </a:xfrm>
            <a:custGeom>
              <a:avLst/>
              <a:gdLst>
                <a:gd name="connsiteX0" fmla="*/ 0 w 10504"/>
                <a:gd name="connsiteY0" fmla="*/ 0 h 10137"/>
                <a:gd name="connsiteX1" fmla="*/ 5100 w 10504"/>
                <a:gd name="connsiteY1" fmla="*/ 10138 h 10137"/>
                <a:gd name="connsiteX2" fmla="*/ 10505 w 10504"/>
                <a:gd name="connsiteY2" fmla="*/ 2107 h 10137"/>
                <a:gd name="connsiteX3" fmla="*/ 0 w 10504"/>
                <a:gd name="connsiteY3" fmla="*/ 0 h 10137"/>
              </a:gdLst>
              <a:ahLst/>
              <a:cxnLst>
                <a:cxn ang="0">
                  <a:pos x="connsiteX0" y="connsiteY0"/>
                </a:cxn>
                <a:cxn ang="0">
                  <a:pos x="connsiteX1" y="connsiteY1"/>
                </a:cxn>
                <a:cxn ang="0">
                  <a:pos x="connsiteX2" y="connsiteY2"/>
                </a:cxn>
                <a:cxn ang="0">
                  <a:pos x="connsiteX3" y="connsiteY3"/>
                </a:cxn>
              </a:cxnLst>
              <a:rect l="l" t="t" r="r" b="b"/>
              <a:pathLst>
                <a:path w="10504" h="10137">
                  <a:moveTo>
                    <a:pt x="0" y="0"/>
                  </a:moveTo>
                  <a:cubicBezTo>
                    <a:pt x="1344" y="3603"/>
                    <a:pt x="2962" y="7023"/>
                    <a:pt x="5100" y="10138"/>
                  </a:cubicBezTo>
                  <a:cubicBezTo>
                    <a:pt x="7055" y="7543"/>
                    <a:pt x="8917" y="4916"/>
                    <a:pt x="10505" y="2107"/>
                  </a:cubicBezTo>
                  <a:cubicBezTo>
                    <a:pt x="7115" y="1160"/>
                    <a:pt x="3603" y="427"/>
                    <a:pt x="0" y="0"/>
                  </a:cubicBezTo>
                  <a:close/>
                </a:path>
              </a:pathLst>
            </a:custGeom>
            <a:solidFill>
              <a:srgbClr val="F28AB8"/>
            </a:solidFill>
            <a:ln w="2671"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E94914B8-51FD-0A16-DA1F-AAC9C8E4EA11}"/>
                </a:ext>
              </a:extLst>
            </p:cNvPr>
            <p:cNvSpPr/>
            <p:nvPr/>
          </p:nvSpPr>
          <p:spPr>
            <a:xfrm>
              <a:off x="12380585" y="8441488"/>
              <a:ext cx="40982" cy="29285"/>
            </a:xfrm>
            <a:custGeom>
              <a:avLst/>
              <a:gdLst>
                <a:gd name="connsiteX0" fmla="*/ 0 w 40982"/>
                <a:gd name="connsiteY0" fmla="*/ 23087 h 29285"/>
                <a:gd name="connsiteX1" fmla="*/ 4947 w 40982"/>
                <a:gd name="connsiteY1" fmla="*/ 29285 h 29285"/>
                <a:gd name="connsiteX2" fmla="*/ 40982 w 40982"/>
                <a:gd name="connsiteY2" fmla="*/ 8031 h 29285"/>
                <a:gd name="connsiteX3" fmla="*/ 35516 w 40982"/>
                <a:gd name="connsiteY3" fmla="*/ 0 h 29285"/>
                <a:gd name="connsiteX4" fmla="*/ 0 w 40982"/>
                <a:gd name="connsiteY4" fmla="*/ 23087 h 2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82" h="29285">
                  <a:moveTo>
                    <a:pt x="0" y="23087"/>
                  </a:moveTo>
                  <a:cubicBezTo>
                    <a:pt x="1710" y="25132"/>
                    <a:pt x="3542" y="27056"/>
                    <a:pt x="4947" y="29285"/>
                  </a:cubicBezTo>
                  <a:cubicBezTo>
                    <a:pt x="19910" y="27789"/>
                    <a:pt x="33011" y="19819"/>
                    <a:pt x="40982" y="8031"/>
                  </a:cubicBezTo>
                  <a:cubicBezTo>
                    <a:pt x="38997" y="5436"/>
                    <a:pt x="37195" y="2809"/>
                    <a:pt x="35516" y="0"/>
                  </a:cubicBezTo>
                  <a:cubicBezTo>
                    <a:pt x="21437" y="4031"/>
                    <a:pt x="9191" y="12123"/>
                    <a:pt x="0" y="23087"/>
                  </a:cubicBezTo>
                  <a:close/>
                </a:path>
              </a:pathLst>
            </a:custGeom>
            <a:solidFill>
              <a:srgbClr val="F28AB8"/>
            </a:solidFill>
            <a:ln w="2671"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DFA71EDA-224C-B470-6C91-643BA43979C6}"/>
                </a:ext>
              </a:extLst>
            </p:cNvPr>
            <p:cNvSpPr/>
            <p:nvPr/>
          </p:nvSpPr>
          <p:spPr>
            <a:xfrm>
              <a:off x="12416100" y="8439350"/>
              <a:ext cx="10596" cy="10137"/>
            </a:xfrm>
            <a:custGeom>
              <a:avLst/>
              <a:gdLst>
                <a:gd name="connsiteX0" fmla="*/ 5466 w 10596"/>
                <a:gd name="connsiteY0" fmla="*/ 10138 h 10137"/>
                <a:gd name="connsiteX1" fmla="*/ 10597 w 10596"/>
                <a:gd name="connsiteY1" fmla="*/ 0 h 10137"/>
                <a:gd name="connsiteX2" fmla="*/ 0 w 10596"/>
                <a:gd name="connsiteY2" fmla="*/ 2107 h 10137"/>
                <a:gd name="connsiteX3" fmla="*/ 5466 w 10596"/>
                <a:gd name="connsiteY3" fmla="*/ 10138 h 10137"/>
              </a:gdLst>
              <a:ahLst/>
              <a:cxnLst>
                <a:cxn ang="0">
                  <a:pos x="connsiteX0" y="connsiteY0"/>
                </a:cxn>
                <a:cxn ang="0">
                  <a:pos x="connsiteX1" y="connsiteY1"/>
                </a:cxn>
                <a:cxn ang="0">
                  <a:pos x="connsiteX2" y="connsiteY2"/>
                </a:cxn>
                <a:cxn ang="0">
                  <a:pos x="connsiteX3" y="connsiteY3"/>
                </a:cxn>
              </a:cxnLst>
              <a:rect l="l" t="t" r="r" b="b"/>
              <a:pathLst>
                <a:path w="10596" h="10137">
                  <a:moveTo>
                    <a:pt x="5466" y="10138"/>
                  </a:moveTo>
                  <a:cubicBezTo>
                    <a:pt x="7573" y="7023"/>
                    <a:pt x="9192" y="3573"/>
                    <a:pt x="10597" y="0"/>
                  </a:cubicBezTo>
                  <a:cubicBezTo>
                    <a:pt x="6993" y="458"/>
                    <a:pt x="3481" y="1191"/>
                    <a:pt x="0" y="2107"/>
                  </a:cubicBezTo>
                  <a:cubicBezTo>
                    <a:pt x="1680" y="4916"/>
                    <a:pt x="3481" y="7573"/>
                    <a:pt x="5466" y="10138"/>
                  </a:cubicBezTo>
                  <a:close/>
                </a:path>
              </a:pathLst>
            </a:custGeom>
            <a:solidFill>
              <a:srgbClr val="F28AB8"/>
            </a:solidFill>
            <a:ln w="2671"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CC213136-4024-BCD5-5E9A-D0DA9B27955E}"/>
                </a:ext>
              </a:extLst>
            </p:cNvPr>
            <p:cNvSpPr/>
            <p:nvPr/>
          </p:nvSpPr>
          <p:spPr>
            <a:xfrm>
              <a:off x="12375637" y="8464574"/>
              <a:ext cx="9894" cy="6687"/>
            </a:xfrm>
            <a:custGeom>
              <a:avLst/>
              <a:gdLst>
                <a:gd name="connsiteX0" fmla="*/ 0 w 9894"/>
                <a:gd name="connsiteY0" fmla="*/ 6198 h 6687"/>
                <a:gd name="connsiteX1" fmla="*/ 4948 w 9894"/>
                <a:gd name="connsiteY1" fmla="*/ 6688 h 6687"/>
                <a:gd name="connsiteX2" fmla="*/ 9894 w 9894"/>
                <a:gd name="connsiteY2" fmla="*/ 6198 h 6687"/>
                <a:gd name="connsiteX3" fmla="*/ 4948 w 9894"/>
                <a:gd name="connsiteY3" fmla="*/ 0 h 6687"/>
                <a:gd name="connsiteX4" fmla="*/ 0 w 9894"/>
                <a:gd name="connsiteY4" fmla="*/ 6198 h 6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 h="6687">
                  <a:moveTo>
                    <a:pt x="0" y="6198"/>
                  </a:moveTo>
                  <a:cubicBezTo>
                    <a:pt x="1680" y="6351"/>
                    <a:pt x="3268" y="6688"/>
                    <a:pt x="4948" y="6688"/>
                  </a:cubicBezTo>
                  <a:cubicBezTo>
                    <a:pt x="6657" y="6688"/>
                    <a:pt x="8276" y="6351"/>
                    <a:pt x="9894" y="6198"/>
                  </a:cubicBezTo>
                  <a:cubicBezTo>
                    <a:pt x="8490" y="4000"/>
                    <a:pt x="6657" y="2076"/>
                    <a:pt x="4948" y="0"/>
                  </a:cubicBezTo>
                  <a:cubicBezTo>
                    <a:pt x="3268" y="2046"/>
                    <a:pt x="1466" y="3969"/>
                    <a:pt x="0" y="6198"/>
                  </a:cubicBezTo>
                  <a:close/>
                </a:path>
              </a:pathLst>
            </a:custGeom>
            <a:solidFill>
              <a:srgbClr val="F28AB8"/>
            </a:solidFill>
            <a:ln w="2671"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id="{A452C616-690B-628D-9522-430C15290D7C}"/>
                </a:ext>
              </a:extLst>
            </p:cNvPr>
            <p:cNvSpPr/>
            <p:nvPr/>
          </p:nvSpPr>
          <p:spPr>
            <a:xfrm>
              <a:off x="13022376" y="8325170"/>
              <a:ext cx="144354" cy="121417"/>
            </a:xfrm>
            <a:custGeom>
              <a:avLst/>
              <a:gdLst>
                <a:gd name="connsiteX0" fmla="*/ 42692 w 144354"/>
                <a:gd name="connsiteY0" fmla="*/ 121387 h 121417"/>
                <a:gd name="connsiteX1" fmla="*/ 72224 w 144354"/>
                <a:gd name="connsiteY1" fmla="*/ 111401 h 121417"/>
                <a:gd name="connsiteX2" fmla="*/ 101723 w 144354"/>
                <a:gd name="connsiteY2" fmla="*/ 121417 h 121417"/>
                <a:gd name="connsiteX3" fmla="*/ 143836 w 144354"/>
                <a:gd name="connsiteY3" fmla="*/ 77138 h 121417"/>
                <a:gd name="connsiteX4" fmla="*/ 144355 w 144354"/>
                <a:gd name="connsiteY4" fmla="*/ 72130 h 121417"/>
                <a:gd name="connsiteX5" fmla="*/ 72224 w 144354"/>
                <a:gd name="connsiteY5" fmla="*/ 0 h 121417"/>
                <a:gd name="connsiteX6" fmla="*/ 0 w 144354"/>
                <a:gd name="connsiteY6" fmla="*/ 72130 h 121417"/>
                <a:gd name="connsiteX7" fmla="*/ 582 w 144354"/>
                <a:gd name="connsiteY7" fmla="*/ 77138 h 121417"/>
                <a:gd name="connsiteX8" fmla="*/ 42692 w 144354"/>
                <a:gd name="connsiteY8" fmla="*/ 121387 h 12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354" h="121417">
                  <a:moveTo>
                    <a:pt x="42692" y="121387"/>
                  </a:moveTo>
                  <a:cubicBezTo>
                    <a:pt x="50970" y="115187"/>
                    <a:pt x="61077" y="111401"/>
                    <a:pt x="72224" y="111401"/>
                  </a:cubicBezTo>
                  <a:cubicBezTo>
                    <a:pt x="83339" y="111401"/>
                    <a:pt x="93479" y="115218"/>
                    <a:pt x="101723" y="121417"/>
                  </a:cubicBezTo>
                  <a:cubicBezTo>
                    <a:pt x="108564" y="101110"/>
                    <a:pt x="123986" y="84833"/>
                    <a:pt x="143836" y="77138"/>
                  </a:cubicBezTo>
                  <a:cubicBezTo>
                    <a:pt x="143958" y="75458"/>
                    <a:pt x="144355" y="73870"/>
                    <a:pt x="144355" y="72130"/>
                  </a:cubicBezTo>
                  <a:cubicBezTo>
                    <a:pt x="144355" y="32278"/>
                    <a:pt x="112076" y="0"/>
                    <a:pt x="72224" y="0"/>
                  </a:cubicBezTo>
                  <a:cubicBezTo>
                    <a:pt x="32371" y="0"/>
                    <a:pt x="0" y="32278"/>
                    <a:pt x="0" y="72130"/>
                  </a:cubicBezTo>
                  <a:cubicBezTo>
                    <a:pt x="0" y="73840"/>
                    <a:pt x="428" y="75428"/>
                    <a:pt x="582" y="77138"/>
                  </a:cubicBezTo>
                  <a:cubicBezTo>
                    <a:pt x="20461" y="84833"/>
                    <a:pt x="35882" y="101110"/>
                    <a:pt x="42692" y="121387"/>
                  </a:cubicBezTo>
                  <a:close/>
                </a:path>
              </a:pathLst>
            </a:custGeom>
            <a:solidFill>
              <a:srgbClr val="FFFFFF"/>
            </a:solidFill>
            <a:ln w="2671"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id="{6346745E-ECA9-FE9B-3553-0CDF666BD18C}"/>
                </a:ext>
              </a:extLst>
            </p:cNvPr>
            <p:cNvSpPr/>
            <p:nvPr/>
          </p:nvSpPr>
          <p:spPr>
            <a:xfrm>
              <a:off x="13134666" y="8397300"/>
              <a:ext cx="129696" cy="141236"/>
            </a:xfrm>
            <a:custGeom>
              <a:avLst/>
              <a:gdLst>
                <a:gd name="connsiteX0" fmla="*/ 57504 w 129696"/>
                <a:gd name="connsiteY0" fmla="*/ 0 h 141236"/>
                <a:gd name="connsiteX1" fmla="*/ 31546 w 129696"/>
                <a:gd name="connsiteY1" fmla="*/ 5008 h 141236"/>
                <a:gd name="connsiteX2" fmla="*/ 0 w 129696"/>
                <a:gd name="connsiteY2" fmla="*/ 59975 h 141236"/>
                <a:gd name="connsiteX3" fmla="*/ 9376 w 129696"/>
                <a:gd name="connsiteY3" fmla="*/ 88681 h 141236"/>
                <a:gd name="connsiteX4" fmla="*/ 5985 w 129696"/>
                <a:gd name="connsiteY4" fmla="*/ 106179 h 141236"/>
                <a:gd name="connsiteX5" fmla="*/ 15147 w 129696"/>
                <a:gd name="connsiteY5" fmla="*/ 105263 h 141236"/>
                <a:gd name="connsiteX6" fmla="*/ 77202 w 129696"/>
                <a:gd name="connsiteY6" fmla="*/ 141236 h 141236"/>
                <a:gd name="connsiteX7" fmla="*/ 129697 w 129696"/>
                <a:gd name="connsiteY7" fmla="*/ 72129 h 141236"/>
                <a:gd name="connsiteX8" fmla="*/ 57504 w 129696"/>
                <a:gd name="connsiteY8" fmla="*/ 0 h 14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96" h="141236">
                  <a:moveTo>
                    <a:pt x="57504" y="0"/>
                  </a:moveTo>
                  <a:cubicBezTo>
                    <a:pt x="48313" y="0"/>
                    <a:pt x="39609" y="1862"/>
                    <a:pt x="31546" y="5008"/>
                  </a:cubicBezTo>
                  <a:cubicBezTo>
                    <a:pt x="29928" y="27880"/>
                    <a:pt x="18019" y="47944"/>
                    <a:pt x="0" y="59975"/>
                  </a:cubicBezTo>
                  <a:cubicBezTo>
                    <a:pt x="5865" y="68098"/>
                    <a:pt x="9376" y="77932"/>
                    <a:pt x="9376" y="88681"/>
                  </a:cubicBezTo>
                  <a:cubicBezTo>
                    <a:pt x="9376" y="94849"/>
                    <a:pt x="8094" y="100743"/>
                    <a:pt x="5985" y="106179"/>
                  </a:cubicBezTo>
                  <a:cubicBezTo>
                    <a:pt x="9039" y="105782"/>
                    <a:pt x="12033" y="105263"/>
                    <a:pt x="15147" y="105263"/>
                  </a:cubicBezTo>
                  <a:cubicBezTo>
                    <a:pt x="41716" y="105263"/>
                    <a:pt x="64681" y="119768"/>
                    <a:pt x="77202" y="141236"/>
                  </a:cubicBezTo>
                  <a:cubicBezTo>
                    <a:pt x="107434" y="132624"/>
                    <a:pt x="129697" y="105110"/>
                    <a:pt x="129697" y="72129"/>
                  </a:cubicBezTo>
                  <a:cubicBezTo>
                    <a:pt x="129665" y="32278"/>
                    <a:pt x="97357" y="0"/>
                    <a:pt x="57504" y="0"/>
                  </a:cubicBezTo>
                  <a:close/>
                </a:path>
              </a:pathLst>
            </a:custGeom>
            <a:solidFill>
              <a:srgbClr val="FFFFFF"/>
            </a:solidFill>
            <a:ln w="2671"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id="{B559D627-F563-CAD7-4B53-479BC79318BB}"/>
                </a:ext>
              </a:extLst>
            </p:cNvPr>
            <p:cNvSpPr/>
            <p:nvPr/>
          </p:nvSpPr>
          <p:spPr>
            <a:xfrm>
              <a:off x="13124099" y="8402277"/>
              <a:ext cx="42112" cy="54967"/>
            </a:xfrm>
            <a:custGeom>
              <a:avLst/>
              <a:gdLst>
                <a:gd name="connsiteX0" fmla="*/ 0 w 42112"/>
                <a:gd name="connsiteY0" fmla="*/ 44279 h 54967"/>
                <a:gd name="connsiteX1" fmla="*/ 10566 w 42112"/>
                <a:gd name="connsiteY1" fmla="*/ 54968 h 54967"/>
                <a:gd name="connsiteX2" fmla="*/ 42112 w 42112"/>
                <a:gd name="connsiteY2" fmla="*/ 0 h 54967"/>
                <a:gd name="connsiteX3" fmla="*/ 0 w 42112"/>
                <a:gd name="connsiteY3" fmla="*/ 44279 h 54967"/>
              </a:gdLst>
              <a:ahLst/>
              <a:cxnLst>
                <a:cxn ang="0">
                  <a:pos x="connsiteX0" y="connsiteY0"/>
                </a:cxn>
                <a:cxn ang="0">
                  <a:pos x="connsiteX1" y="connsiteY1"/>
                </a:cxn>
                <a:cxn ang="0">
                  <a:pos x="connsiteX2" y="connsiteY2"/>
                </a:cxn>
                <a:cxn ang="0">
                  <a:pos x="connsiteX3" y="connsiteY3"/>
                </a:cxn>
              </a:cxnLst>
              <a:rect l="l" t="t" r="r" b="b"/>
              <a:pathLst>
                <a:path w="42112" h="54967">
                  <a:moveTo>
                    <a:pt x="0" y="44279"/>
                  </a:moveTo>
                  <a:cubicBezTo>
                    <a:pt x="4032" y="47303"/>
                    <a:pt x="7666" y="50845"/>
                    <a:pt x="10566" y="54968"/>
                  </a:cubicBezTo>
                  <a:cubicBezTo>
                    <a:pt x="28585" y="42936"/>
                    <a:pt x="40495" y="22873"/>
                    <a:pt x="42112" y="0"/>
                  </a:cubicBezTo>
                  <a:cubicBezTo>
                    <a:pt x="22263" y="7726"/>
                    <a:pt x="6810" y="24003"/>
                    <a:pt x="0" y="44279"/>
                  </a:cubicBezTo>
                  <a:close/>
                </a:path>
              </a:pathLst>
            </a:custGeom>
            <a:solidFill>
              <a:srgbClr val="FFFFFF"/>
            </a:solidFill>
            <a:ln w="2671"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id="{2943AE7A-EF9A-A6B9-59E8-9F53D844EDB4}"/>
                </a:ext>
              </a:extLst>
            </p:cNvPr>
            <p:cNvSpPr/>
            <p:nvPr/>
          </p:nvSpPr>
          <p:spPr>
            <a:xfrm>
              <a:off x="12924868" y="8397300"/>
              <a:ext cx="129634" cy="141236"/>
            </a:xfrm>
            <a:custGeom>
              <a:avLst/>
              <a:gdLst>
                <a:gd name="connsiteX0" fmla="*/ 114519 w 129634"/>
                <a:gd name="connsiteY0" fmla="*/ 105263 h 141236"/>
                <a:gd name="connsiteX1" fmla="*/ 123649 w 129634"/>
                <a:gd name="connsiteY1" fmla="*/ 106179 h 141236"/>
                <a:gd name="connsiteX2" fmla="*/ 120291 w 129634"/>
                <a:gd name="connsiteY2" fmla="*/ 88681 h 141236"/>
                <a:gd name="connsiteX3" fmla="*/ 129634 w 129634"/>
                <a:gd name="connsiteY3" fmla="*/ 59975 h 141236"/>
                <a:gd name="connsiteX4" fmla="*/ 98089 w 129634"/>
                <a:gd name="connsiteY4" fmla="*/ 5008 h 141236"/>
                <a:gd name="connsiteX5" fmla="*/ 72100 w 129634"/>
                <a:gd name="connsiteY5" fmla="*/ 0 h 141236"/>
                <a:gd name="connsiteX6" fmla="*/ 0 w 129634"/>
                <a:gd name="connsiteY6" fmla="*/ 72129 h 141236"/>
                <a:gd name="connsiteX7" fmla="*/ 52434 w 129634"/>
                <a:gd name="connsiteY7" fmla="*/ 141236 h 141236"/>
                <a:gd name="connsiteX8" fmla="*/ 114519 w 129634"/>
                <a:gd name="connsiteY8" fmla="*/ 105263 h 14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34" h="141236">
                  <a:moveTo>
                    <a:pt x="114519" y="105263"/>
                  </a:moveTo>
                  <a:cubicBezTo>
                    <a:pt x="117663" y="105263"/>
                    <a:pt x="120626" y="105782"/>
                    <a:pt x="123649" y="106179"/>
                  </a:cubicBezTo>
                  <a:cubicBezTo>
                    <a:pt x="121542" y="100743"/>
                    <a:pt x="120291" y="94849"/>
                    <a:pt x="120291" y="88681"/>
                  </a:cubicBezTo>
                  <a:cubicBezTo>
                    <a:pt x="120291" y="77932"/>
                    <a:pt x="123802" y="68068"/>
                    <a:pt x="129634" y="59975"/>
                  </a:cubicBezTo>
                  <a:cubicBezTo>
                    <a:pt x="111648" y="47913"/>
                    <a:pt x="99707" y="27880"/>
                    <a:pt x="98089" y="5008"/>
                  </a:cubicBezTo>
                  <a:cubicBezTo>
                    <a:pt x="89995" y="1862"/>
                    <a:pt x="81293" y="0"/>
                    <a:pt x="72100" y="0"/>
                  </a:cubicBezTo>
                  <a:cubicBezTo>
                    <a:pt x="32249" y="0"/>
                    <a:pt x="0" y="32278"/>
                    <a:pt x="0" y="72129"/>
                  </a:cubicBezTo>
                  <a:cubicBezTo>
                    <a:pt x="0" y="105110"/>
                    <a:pt x="22231" y="132624"/>
                    <a:pt x="52434" y="141236"/>
                  </a:cubicBezTo>
                  <a:cubicBezTo>
                    <a:pt x="64955" y="119799"/>
                    <a:pt x="87950" y="105263"/>
                    <a:pt x="114519" y="105263"/>
                  </a:cubicBezTo>
                  <a:close/>
                </a:path>
              </a:pathLst>
            </a:custGeom>
            <a:solidFill>
              <a:srgbClr val="FFFFFF"/>
            </a:solidFill>
            <a:ln w="2671"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id="{1DF7D0ED-62E6-59C1-4BBB-E819F892F80D}"/>
                </a:ext>
              </a:extLst>
            </p:cNvPr>
            <p:cNvSpPr/>
            <p:nvPr/>
          </p:nvSpPr>
          <p:spPr>
            <a:xfrm>
              <a:off x="13022958" y="8402308"/>
              <a:ext cx="42110" cy="54936"/>
            </a:xfrm>
            <a:custGeom>
              <a:avLst/>
              <a:gdLst>
                <a:gd name="connsiteX0" fmla="*/ 31545 w 42110"/>
                <a:gd name="connsiteY0" fmla="*/ 54937 h 54936"/>
                <a:gd name="connsiteX1" fmla="*/ 42111 w 42110"/>
                <a:gd name="connsiteY1" fmla="*/ 44249 h 54936"/>
                <a:gd name="connsiteX2" fmla="*/ 0 w 42110"/>
                <a:gd name="connsiteY2" fmla="*/ 0 h 54936"/>
                <a:gd name="connsiteX3" fmla="*/ 31545 w 42110"/>
                <a:gd name="connsiteY3" fmla="*/ 54937 h 54936"/>
              </a:gdLst>
              <a:ahLst/>
              <a:cxnLst>
                <a:cxn ang="0">
                  <a:pos x="connsiteX0" y="connsiteY0"/>
                </a:cxn>
                <a:cxn ang="0">
                  <a:pos x="connsiteX1" y="connsiteY1"/>
                </a:cxn>
                <a:cxn ang="0">
                  <a:pos x="connsiteX2" y="connsiteY2"/>
                </a:cxn>
                <a:cxn ang="0">
                  <a:pos x="connsiteX3" y="connsiteY3"/>
                </a:cxn>
              </a:cxnLst>
              <a:rect l="l" t="t" r="r" b="b"/>
              <a:pathLst>
                <a:path w="42110" h="54936">
                  <a:moveTo>
                    <a:pt x="31545" y="54937"/>
                  </a:moveTo>
                  <a:cubicBezTo>
                    <a:pt x="34508" y="50845"/>
                    <a:pt x="38112" y="47272"/>
                    <a:pt x="42111" y="44249"/>
                  </a:cubicBezTo>
                  <a:cubicBezTo>
                    <a:pt x="35301" y="23972"/>
                    <a:pt x="19880" y="7696"/>
                    <a:pt x="0" y="0"/>
                  </a:cubicBezTo>
                  <a:cubicBezTo>
                    <a:pt x="1618" y="22873"/>
                    <a:pt x="13559" y="42875"/>
                    <a:pt x="31545" y="54937"/>
                  </a:cubicBezTo>
                  <a:close/>
                </a:path>
              </a:pathLst>
            </a:custGeom>
            <a:solidFill>
              <a:srgbClr val="FFFFFF"/>
            </a:solidFill>
            <a:ln w="2671"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id="{73CB1848-F061-DC5C-0B99-69E18FF881DD}"/>
                </a:ext>
              </a:extLst>
            </p:cNvPr>
            <p:cNvSpPr/>
            <p:nvPr/>
          </p:nvSpPr>
          <p:spPr>
            <a:xfrm>
              <a:off x="12967255" y="8513617"/>
              <a:ext cx="127313" cy="133235"/>
            </a:xfrm>
            <a:custGeom>
              <a:avLst/>
              <a:gdLst>
                <a:gd name="connsiteX0" fmla="*/ 122337 w 127313"/>
                <a:gd name="connsiteY0" fmla="*/ 21315 h 133235"/>
                <a:gd name="connsiteX1" fmla="*/ 86362 w 127313"/>
                <a:gd name="connsiteY1" fmla="*/ 0 h 133235"/>
                <a:gd name="connsiteX2" fmla="*/ 29684 w 127313"/>
                <a:gd name="connsiteY2" fmla="*/ 27942 h 133235"/>
                <a:gd name="connsiteX3" fmla="*/ 10016 w 127313"/>
                <a:gd name="connsiteY3" fmla="*/ 24919 h 133235"/>
                <a:gd name="connsiteX4" fmla="*/ 0 w 127313"/>
                <a:gd name="connsiteY4" fmla="*/ 61044 h 133235"/>
                <a:gd name="connsiteX5" fmla="*/ 72132 w 127313"/>
                <a:gd name="connsiteY5" fmla="*/ 133236 h 133235"/>
                <a:gd name="connsiteX6" fmla="*/ 127314 w 127313"/>
                <a:gd name="connsiteY6" fmla="*/ 107065 h 133235"/>
                <a:gd name="connsiteX7" fmla="*/ 110305 w 127313"/>
                <a:gd name="connsiteY7" fmla="*/ 61044 h 133235"/>
                <a:gd name="connsiteX8" fmla="*/ 122337 w 127313"/>
                <a:gd name="connsiteY8" fmla="*/ 21315 h 13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13" h="133235">
                  <a:moveTo>
                    <a:pt x="122337" y="21315"/>
                  </a:moveTo>
                  <a:cubicBezTo>
                    <a:pt x="107373" y="19788"/>
                    <a:pt x="94363" y="11818"/>
                    <a:pt x="86362" y="0"/>
                  </a:cubicBezTo>
                  <a:cubicBezTo>
                    <a:pt x="73170" y="16918"/>
                    <a:pt x="52801" y="27942"/>
                    <a:pt x="29684" y="27942"/>
                  </a:cubicBezTo>
                  <a:cubicBezTo>
                    <a:pt x="22813" y="27942"/>
                    <a:pt x="16338" y="26690"/>
                    <a:pt x="10016" y="24919"/>
                  </a:cubicBezTo>
                  <a:cubicBezTo>
                    <a:pt x="3817" y="35577"/>
                    <a:pt x="0" y="47822"/>
                    <a:pt x="0" y="61044"/>
                  </a:cubicBezTo>
                  <a:cubicBezTo>
                    <a:pt x="0" y="100927"/>
                    <a:pt x="32278" y="133236"/>
                    <a:pt x="72132" y="133236"/>
                  </a:cubicBezTo>
                  <a:cubicBezTo>
                    <a:pt x="94394" y="133236"/>
                    <a:pt x="114091" y="122944"/>
                    <a:pt x="127314" y="107065"/>
                  </a:cubicBezTo>
                  <a:cubicBezTo>
                    <a:pt x="116900" y="94544"/>
                    <a:pt x="110305" y="78665"/>
                    <a:pt x="110305" y="61044"/>
                  </a:cubicBezTo>
                  <a:cubicBezTo>
                    <a:pt x="110305" y="46326"/>
                    <a:pt x="114824" y="32706"/>
                    <a:pt x="122337" y="21315"/>
                  </a:cubicBezTo>
                  <a:close/>
                </a:path>
              </a:pathLst>
            </a:custGeom>
            <a:solidFill>
              <a:srgbClr val="FFFFFF"/>
            </a:solidFill>
            <a:ln w="2671"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id="{58528175-00E8-8CAC-C972-315978ECACF5}"/>
                </a:ext>
              </a:extLst>
            </p:cNvPr>
            <p:cNvSpPr/>
            <p:nvPr/>
          </p:nvSpPr>
          <p:spPr>
            <a:xfrm>
              <a:off x="12977271" y="8502563"/>
              <a:ext cx="76345" cy="38996"/>
            </a:xfrm>
            <a:custGeom>
              <a:avLst/>
              <a:gdLst>
                <a:gd name="connsiteX0" fmla="*/ 76346 w 76345"/>
                <a:gd name="connsiteY0" fmla="*/ 11054 h 38996"/>
                <a:gd name="connsiteX1" fmla="*/ 71246 w 76345"/>
                <a:gd name="connsiteY1" fmla="*/ 916 h 38996"/>
                <a:gd name="connsiteX2" fmla="*/ 62116 w 76345"/>
                <a:gd name="connsiteY2" fmla="*/ 0 h 38996"/>
                <a:gd name="connsiteX3" fmla="*/ 0 w 76345"/>
                <a:gd name="connsiteY3" fmla="*/ 35973 h 38996"/>
                <a:gd name="connsiteX4" fmla="*/ 19668 w 76345"/>
                <a:gd name="connsiteY4" fmla="*/ 38996 h 38996"/>
                <a:gd name="connsiteX5" fmla="*/ 76346 w 76345"/>
                <a:gd name="connsiteY5" fmla="*/ 11054 h 3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45" h="38996">
                  <a:moveTo>
                    <a:pt x="76346" y="11054"/>
                  </a:moveTo>
                  <a:cubicBezTo>
                    <a:pt x="74239" y="7909"/>
                    <a:pt x="72560" y="4489"/>
                    <a:pt x="71246" y="916"/>
                  </a:cubicBezTo>
                  <a:cubicBezTo>
                    <a:pt x="68224" y="519"/>
                    <a:pt x="65261" y="0"/>
                    <a:pt x="62116" y="0"/>
                  </a:cubicBezTo>
                  <a:cubicBezTo>
                    <a:pt x="35547" y="0"/>
                    <a:pt x="12552" y="14536"/>
                    <a:pt x="0" y="35973"/>
                  </a:cubicBezTo>
                  <a:cubicBezTo>
                    <a:pt x="6322" y="37744"/>
                    <a:pt x="12797" y="38996"/>
                    <a:pt x="19668" y="38996"/>
                  </a:cubicBezTo>
                  <a:cubicBezTo>
                    <a:pt x="42785" y="38996"/>
                    <a:pt x="63154" y="27942"/>
                    <a:pt x="76346" y="11054"/>
                  </a:cubicBezTo>
                  <a:close/>
                </a:path>
              </a:pathLst>
            </a:custGeom>
            <a:solidFill>
              <a:srgbClr val="FFFFFF"/>
            </a:solidFill>
            <a:ln w="2671"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id="{B29F9C27-7554-3F4D-8D7C-E70F9EF1C923}"/>
                </a:ext>
              </a:extLst>
            </p:cNvPr>
            <p:cNvSpPr/>
            <p:nvPr/>
          </p:nvSpPr>
          <p:spPr>
            <a:xfrm>
              <a:off x="13094569" y="8513617"/>
              <a:ext cx="127313" cy="133235"/>
            </a:xfrm>
            <a:custGeom>
              <a:avLst/>
              <a:gdLst>
                <a:gd name="connsiteX0" fmla="*/ 40952 w 127313"/>
                <a:gd name="connsiteY0" fmla="*/ 0 h 133235"/>
                <a:gd name="connsiteX1" fmla="*/ 4916 w 127313"/>
                <a:gd name="connsiteY1" fmla="*/ 21315 h 133235"/>
                <a:gd name="connsiteX2" fmla="*/ 16950 w 127313"/>
                <a:gd name="connsiteY2" fmla="*/ 61044 h 133235"/>
                <a:gd name="connsiteX3" fmla="*/ 0 w 127313"/>
                <a:gd name="connsiteY3" fmla="*/ 107065 h 133235"/>
                <a:gd name="connsiteX4" fmla="*/ 55213 w 127313"/>
                <a:gd name="connsiteY4" fmla="*/ 133236 h 133235"/>
                <a:gd name="connsiteX5" fmla="*/ 127314 w 127313"/>
                <a:gd name="connsiteY5" fmla="*/ 61044 h 133235"/>
                <a:gd name="connsiteX6" fmla="*/ 117267 w 127313"/>
                <a:gd name="connsiteY6" fmla="*/ 24919 h 133235"/>
                <a:gd name="connsiteX7" fmla="*/ 97600 w 127313"/>
                <a:gd name="connsiteY7" fmla="*/ 27942 h 133235"/>
                <a:gd name="connsiteX8" fmla="*/ 40952 w 127313"/>
                <a:gd name="connsiteY8" fmla="*/ 0 h 13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313" h="133235">
                  <a:moveTo>
                    <a:pt x="40952" y="0"/>
                  </a:moveTo>
                  <a:cubicBezTo>
                    <a:pt x="32951" y="11849"/>
                    <a:pt x="19881" y="19788"/>
                    <a:pt x="4916" y="21315"/>
                  </a:cubicBezTo>
                  <a:cubicBezTo>
                    <a:pt x="12521" y="32706"/>
                    <a:pt x="16950" y="46326"/>
                    <a:pt x="16950" y="61044"/>
                  </a:cubicBezTo>
                  <a:cubicBezTo>
                    <a:pt x="16950" y="78665"/>
                    <a:pt x="10414" y="94544"/>
                    <a:pt x="0" y="107065"/>
                  </a:cubicBezTo>
                  <a:cubicBezTo>
                    <a:pt x="13223" y="122944"/>
                    <a:pt x="32890" y="133236"/>
                    <a:pt x="55213" y="133236"/>
                  </a:cubicBezTo>
                  <a:cubicBezTo>
                    <a:pt x="95035" y="133236"/>
                    <a:pt x="127314" y="100927"/>
                    <a:pt x="127314" y="61044"/>
                  </a:cubicBezTo>
                  <a:cubicBezTo>
                    <a:pt x="127314" y="47853"/>
                    <a:pt x="123467" y="35577"/>
                    <a:pt x="117267" y="24919"/>
                  </a:cubicBezTo>
                  <a:cubicBezTo>
                    <a:pt x="110946" y="26690"/>
                    <a:pt x="104471" y="27942"/>
                    <a:pt x="97600" y="27942"/>
                  </a:cubicBezTo>
                  <a:cubicBezTo>
                    <a:pt x="74483" y="27942"/>
                    <a:pt x="54176" y="16887"/>
                    <a:pt x="40952" y="0"/>
                  </a:cubicBezTo>
                  <a:close/>
                </a:path>
              </a:pathLst>
            </a:custGeom>
            <a:solidFill>
              <a:srgbClr val="FFFFFF"/>
            </a:solidFill>
            <a:ln w="2671"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id="{0A5CA389-13F5-35D4-A439-7D84AD09FB12}"/>
                </a:ext>
              </a:extLst>
            </p:cNvPr>
            <p:cNvSpPr/>
            <p:nvPr/>
          </p:nvSpPr>
          <p:spPr>
            <a:xfrm>
              <a:off x="13135551" y="8502563"/>
              <a:ext cx="76284" cy="38996"/>
            </a:xfrm>
            <a:custGeom>
              <a:avLst/>
              <a:gdLst>
                <a:gd name="connsiteX0" fmla="*/ 14261 w 76284"/>
                <a:gd name="connsiteY0" fmla="*/ 0 h 38996"/>
                <a:gd name="connsiteX1" fmla="*/ 5100 w 76284"/>
                <a:gd name="connsiteY1" fmla="*/ 916 h 38996"/>
                <a:gd name="connsiteX2" fmla="*/ 0 w 76284"/>
                <a:gd name="connsiteY2" fmla="*/ 11054 h 38996"/>
                <a:gd name="connsiteX3" fmla="*/ 56618 w 76284"/>
                <a:gd name="connsiteY3" fmla="*/ 38996 h 38996"/>
                <a:gd name="connsiteX4" fmla="*/ 76285 w 76284"/>
                <a:gd name="connsiteY4" fmla="*/ 35973 h 38996"/>
                <a:gd name="connsiteX5" fmla="*/ 14261 w 76284"/>
                <a:gd name="connsiteY5" fmla="*/ 0 h 3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84" h="38996">
                  <a:moveTo>
                    <a:pt x="14261" y="0"/>
                  </a:moveTo>
                  <a:cubicBezTo>
                    <a:pt x="11116" y="0"/>
                    <a:pt x="8153" y="519"/>
                    <a:pt x="5100" y="916"/>
                  </a:cubicBezTo>
                  <a:cubicBezTo>
                    <a:pt x="3726" y="4458"/>
                    <a:pt x="2077" y="7909"/>
                    <a:pt x="0" y="11054"/>
                  </a:cubicBezTo>
                  <a:cubicBezTo>
                    <a:pt x="13193" y="27972"/>
                    <a:pt x="33531" y="38996"/>
                    <a:pt x="56618" y="38996"/>
                  </a:cubicBezTo>
                  <a:cubicBezTo>
                    <a:pt x="63521" y="38996"/>
                    <a:pt x="69964" y="37744"/>
                    <a:pt x="76285" y="35973"/>
                  </a:cubicBezTo>
                  <a:cubicBezTo>
                    <a:pt x="63765" y="14505"/>
                    <a:pt x="40800" y="0"/>
                    <a:pt x="14261" y="0"/>
                  </a:cubicBezTo>
                  <a:close/>
                </a:path>
              </a:pathLst>
            </a:custGeom>
            <a:solidFill>
              <a:srgbClr val="FFFFFF"/>
            </a:solidFill>
            <a:ln w="2671"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id="{36420453-ADE6-6260-77B7-FAC0E564D9A6}"/>
                </a:ext>
              </a:extLst>
            </p:cNvPr>
            <p:cNvSpPr/>
            <p:nvPr/>
          </p:nvSpPr>
          <p:spPr>
            <a:xfrm>
              <a:off x="13077590" y="8534932"/>
              <a:ext cx="33958" cy="85749"/>
            </a:xfrm>
            <a:custGeom>
              <a:avLst/>
              <a:gdLst>
                <a:gd name="connsiteX0" fmla="*/ 21927 w 33958"/>
                <a:gd name="connsiteY0" fmla="*/ 0 h 85749"/>
                <a:gd name="connsiteX1" fmla="*/ 17011 w 33958"/>
                <a:gd name="connsiteY1" fmla="*/ 459 h 85749"/>
                <a:gd name="connsiteX2" fmla="*/ 12032 w 33958"/>
                <a:gd name="connsiteY2" fmla="*/ 0 h 85749"/>
                <a:gd name="connsiteX3" fmla="*/ 0 w 33958"/>
                <a:gd name="connsiteY3" fmla="*/ 39729 h 85749"/>
                <a:gd name="connsiteX4" fmla="*/ 17011 w 33958"/>
                <a:gd name="connsiteY4" fmla="*/ 85750 h 85749"/>
                <a:gd name="connsiteX5" fmla="*/ 33959 w 33958"/>
                <a:gd name="connsiteY5" fmla="*/ 39729 h 85749"/>
                <a:gd name="connsiteX6" fmla="*/ 21927 w 33958"/>
                <a:gd name="connsiteY6" fmla="*/ 0 h 8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58" h="85749">
                  <a:moveTo>
                    <a:pt x="21927" y="0"/>
                  </a:moveTo>
                  <a:cubicBezTo>
                    <a:pt x="20308" y="153"/>
                    <a:pt x="18690" y="459"/>
                    <a:pt x="17011" y="459"/>
                  </a:cubicBezTo>
                  <a:cubicBezTo>
                    <a:pt x="15330" y="459"/>
                    <a:pt x="13742" y="183"/>
                    <a:pt x="12032" y="0"/>
                  </a:cubicBezTo>
                  <a:cubicBezTo>
                    <a:pt x="4520" y="11390"/>
                    <a:pt x="0" y="25011"/>
                    <a:pt x="0" y="39729"/>
                  </a:cubicBezTo>
                  <a:cubicBezTo>
                    <a:pt x="0" y="57350"/>
                    <a:pt x="6597" y="73229"/>
                    <a:pt x="17011" y="85750"/>
                  </a:cubicBezTo>
                  <a:cubicBezTo>
                    <a:pt x="27423" y="73229"/>
                    <a:pt x="33959" y="57350"/>
                    <a:pt x="33959" y="39729"/>
                  </a:cubicBezTo>
                  <a:cubicBezTo>
                    <a:pt x="33959" y="25011"/>
                    <a:pt x="29530" y="11390"/>
                    <a:pt x="21927" y="0"/>
                  </a:cubicBezTo>
                  <a:close/>
                </a:path>
              </a:pathLst>
            </a:custGeom>
            <a:solidFill>
              <a:srgbClr val="FFFFFF"/>
            </a:solidFill>
            <a:ln w="2671"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id="{5E715A66-2DB4-9AA0-0085-A08FE806CFA2}"/>
                </a:ext>
              </a:extLst>
            </p:cNvPr>
            <p:cNvSpPr/>
            <p:nvPr/>
          </p:nvSpPr>
          <p:spPr>
            <a:xfrm>
              <a:off x="13059053" y="8464421"/>
              <a:ext cx="71062" cy="64281"/>
            </a:xfrm>
            <a:custGeom>
              <a:avLst/>
              <a:gdLst>
                <a:gd name="connsiteX0" fmla="*/ 9528 w 71062"/>
                <a:gd name="connsiteY0" fmla="*/ 0 h 64281"/>
                <a:gd name="connsiteX1" fmla="*/ 10047 w 71062"/>
                <a:gd name="connsiteY1" fmla="*/ 5008 h 64281"/>
                <a:gd name="connsiteX2" fmla="*/ 0 w 71062"/>
                <a:gd name="connsiteY2" fmla="*/ 41195 h 64281"/>
                <a:gd name="connsiteX3" fmla="*/ 35547 w 71062"/>
                <a:gd name="connsiteY3" fmla="*/ 64282 h 64281"/>
                <a:gd name="connsiteX4" fmla="*/ 71063 w 71062"/>
                <a:gd name="connsiteY4" fmla="*/ 41195 h 64281"/>
                <a:gd name="connsiteX5" fmla="*/ 61045 w 71062"/>
                <a:gd name="connsiteY5" fmla="*/ 5008 h 64281"/>
                <a:gd name="connsiteX6" fmla="*/ 61534 w 71062"/>
                <a:gd name="connsiteY6" fmla="*/ 0 h 64281"/>
                <a:gd name="connsiteX7" fmla="*/ 35547 w 71062"/>
                <a:gd name="connsiteY7" fmla="*/ 5008 h 64281"/>
                <a:gd name="connsiteX8" fmla="*/ 9528 w 71062"/>
                <a:gd name="connsiteY8" fmla="*/ 0 h 6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62" h="64281">
                  <a:moveTo>
                    <a:pt x="9528" y="0"/>
                  </a:moveTo>
                  <a:cubicBezTo>
                    <a:pt x="9680" y="1710"/>
                    <a:pt x="10047" y="3298"/>
                    <a:pt x="10047" y="5008"/>
                  </a:cubicBezTo>
                  <a:cubicBezTo>
                    <a:pt x="10047" y="18292"/>
                    <a:pt x="6230" y="30538"/>
                    <a:pt x="0" y="41195"/>
                  </a:cubicBezTo>
                  <a:cubicBezTo>
                    <a:pt x="14139" y="45196"/>
                    <a:pt x="26415" y="53318"/>
                    <a:pt x="35547" y="64282"/>
                  </a:cubicBezTo>
                  <a:cubicBezTo>
                    <a:pt x="44677" y="53288"/>
                    <a:pt x="56924" y="45196"/>
                    <a:pt x="71063" y="41195"/>
                  </a:cubicBezTo>
                  <a:cubicBezTo>
                    <a:pt x="64863" y="30538"/>
                    <a:pt x="61045" y="18292"/>
                    <a:pt x="61045" y="5008"/>
                  </a:cubicBezTo>
                  <a:cubicBezTo>
                    <a:pt x="61045" y="3298"/>
                    <a:pt x="61412" y="1680"/>
                    <a:pt x="61534" y="0"/>
                  </a:cubicBezTo>
                  <a:cubicBezTo>
                    <a:pt x="53472" y="3145"/>
                    <a:pt x="44770" y="5008"/>
                    <a:pt x="35547" y="5008"/>
                  </a:cubicBezTo>
                  <a:cubicBezTo>
                    <a:pt x="26324" y="5008"/>
                    <a:pt x="17621" y="3145"/>
                    <a:pt x="9528" y="0"/>
                  </a:cubicBezTo>
                  <a:close/>
                </a:path>
              </a:pathLst>
            </a:custGeom>
            <a:solidFill>
              <a:srgbClr val="F28AB8"/>
            </a:solidFill>
            <a:ln w="2671"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24661315-E134-BCA4-2336-AD79725AC131}"/>
                </a:ext>
              </a:extLst>
            </p:cNvPr>
            <p:cNvSpPr/>
            <p:nvPr/>
          </p:nvSpPr>
          <p:spPr>
            <a:xfrm>
              <a:off x="13065069" y="8436540"/>
              <a:ext cx="59030" cy="32888"/>
            </a:xfrm>
            <a:custGeom>
              <a:avLst/>
              <a:gdLst>
                <a:gd name="connsiteX0" fmla="*/ 29532 w 59030"/>
                <a:gd name="connsiteY0" fmla="*/ 32889 h 32888"/>
                <a:gd name="connsiteX1" fmla="*/ 55519 w 59030"/>
                <a:gd name="connsiteY1" fmla="*/ 27881 h 32888"/>
                <a:gd name="connsiteX2" fmla="*/ 59031 w 59030"/>
                <a:gd name="connsiteY2" fmla="*/ 10016 h 32888"/>
                <a:gd name="connsiteX3" fmla="*/ 29532 w 59030"/>
                <a:gd name="connsiteY3" fmla="*/ 0 h 32888"/>
                <a:gd name="connsiteX4" fmla="*/ 0 w 59030"/>
                <a:gd name="connsiteY4" fmla="*/ 9986 h 32888"/>
                <a:gd name="connsiteX5" fmla="*/ 3513 w 59030"/>
                <a:gd name="connsiteY5" fmla="*/ 27851 h 32888"/>
                <a:gd name="connsiteX6" fmla="*/ 29532 w 59030"/>
                <a:gd name="connsiteY6" fmla="*/ 32889 h 3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30" h="32888">
                  <a:moveTo>
                    <a:pt x="29532" y="32889"/>
                  </a:moveTo>
                  <a:cubicBezTo>
                    <a:pt x="38754" y="32889"/>
                    <a:pt x="47457" y="31027"/>
                    <a:pt x="55519" y="27881"/>
                  </a:cubicBezTo>
                  <a:cubicBezTo>
                    <a:pt x="55947" y="21682"/>
                    <a:pt x="57138" y="15727"/>
                    <a:pt x="59031" y="10016"/>
                  </a:cubicBezTo>
                  <a:cubicBezTo>
                    <a:pt x="50786" y="3817"/>
                    <a:pt x="40647" y="0"/>
                    <a:pt x="29532" y="0"/>
                  </a:cubicBezTo>
                  <a:cubicBezTo>
                    <a:pt x="18384" y="0"/>
                    <a:pt x="8277" y="3817"/>
                    <a:pt x="0" y="9986"/>
                  </a:cubicBezTo>
                  <a:cubicBezTo>
                    <a:pt x="1925" y="15697"/>
                    <a:pt x="3115" y="21651"/>
                    <a:pt x="3513" y="27851"/>
                  </a:cubicBezTo>
                  <a:cubicBezTo>
                    <a:pt x="11605" y="31027"/>
                    <a:pt x="20309" y="32889"/>
                    <a:pt x="29532" y="32889"/>
                  </a:cubicBezTo>
                  <a:close/>
                </a:path>
              </a:pathLst>
            </a:custGeom>
            <a:solidFill>
              <a:srgbClr val="F28AB8"/>
            </a:solidFill>
            <a:ln w="2671"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24D69AEC-1C9A-1453-5A22-177BB81AEF45}"/>
                </a:ext>
              </a:extLst>
            </p:cNvPr>
            <p:cNvSpPr/>
            <p:nvPr/>
          </p:nvSpPr>
          <p:spPr>
            <a:xfrm>
              <a:off x="13120069" y="8457275"/>
              <a:ext cx="23941" cy="48341"/>
            </a:xfrm>
            <a:custGeom>
              <a:avLst/>
              <a:gdLst>
                <a:gd name="connsiteX0" fmla="*/ 0 w 23941"/>
                <a:gd name="connsiteY0" fmla="*/ 12154 h 48341"/>
                <a:gd name="connsiteX1" fmla="*/ 10016 w 23941"/>
                <a:gd name="connsiteY1" fmla="*/ 48341 h 48341"/>
                <a:gd name="connsiteX2" fmla="*/ 20552 w 23941"/>
                <a:gd name="connsiteY2" fmla="*/ 46204 h 48341"/>
                <a:gd name="connsiteX3" fmla="*/ 23942 w 23941"/>
                <a:gd name="connsiteY3" fmla="*/ 28706 h 48341"/>
                <a:gd name="connsiteX4" fmla="*/ 14567 w 23941"/>
                <a:gd name="connsiteY4" fmla="*/ 0 h 48341"/>
                <a:gd name="connsiteX5" fmla="*/ 489 w 23941"/>
                <a:gd name="connsiteY5" fmla="*/ 7177 h 48341"/>
                <a:gd name="connsiteX6" fmla="*/ 0 w 23941"/>
                <a:gd name="connsiteY6" fmla="*/ 12154 h 4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41" h="48341">
                  <a:moveTo>
                    <a:pt x="0" y="12154"/>
                  </a:moveTo>
                  <a:cubicBezTo>
                    <a:pt x="0" y="25438"/>
                    <a:pt x="3817" y="37684"/>
                    <a:pt x="10016" y="48341"/>
                  </a:cubicBezTo>
                  <a:cubicBezTo>
                    <a:pt x="13437" y="47364"/>
                    <a:pt x="16979" y="46661"/>
                    <a:pt x="20552" y="46204"/>
                  </a:cubicBezTo>
                  <a:cubicBezTo>
                    <a:pt x="22659" y="40768"/>
                    <a:pt x="23942" y="34874"/>
                    <a:pt x="23942" y="28706"/>
                  </a:cubicBezTo>
                  <a:cubicBezTo>
                    <a:pt x="23942" y="17956"/>
                    <a:pt x="20461" y="8093"/>
                    <a:pt x="14567" y="0"/>
                  </a:cubicBezTo>
                  <a:cubicBezTo>
                    <a:pt x="10199" y="2931"/>
                    <a:pt x="5466" y="5252"/>
                    <a:pt x="489" y="7177"/>
                  </a:cubicBezTo>
                  <a:cubicBezTo>
                    <a:pt x="397" y="8826"/>
                    <a:pt x="0" y="10444"/>
                    <a:pt x="0" y="12154"/>
                  </a:cubicBezTo>
                  <a:close/>
                </a:path>
              </a:pathLst>
            </a:custGeom>
            <a:solidFill>
              <a:srgbClr val="F28AB8"/>
            </a:solidFill>
            <a:ln w="2671"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2521E854-7E43-8B41-36A8-5E2C84A798A2}"/>
                </a:ext>
              </a:extLst>
            </p:cNvPr>
            <p:cNvSpPr/>
            <p:nvPr/>
          </p:nvSpPr>
          <p:spPr>
            <a:xfrm>
              <a:off x="13120588" y="8446557"/>
              <a:ext cx="14077" cy="17864"/>
            </a:xfrm>
            <a:custGeom>
              <a:avLst/>
              <a:gdLst>
                <a:gd name="connsiteX0" fmla="*/ 3512 w 14077"/>
                <a:gd name="connsiteY0" fmla="*/ 0 h 17864"/>
                <a:gd name="connsiteX1" fmla="*/ 0 w 14077"/>
                <a:gd name="connsiteY1" fmla="*/ 17865 h 17864"/>
                <a:gd name="connsiteX2" fmla="*/ 14078 w 14077"/>
                <a:gd name="connsiteY2" fmla="*/ 10688 h 17864"/>
                <a:gd name="connsiteX3" fmla="*/ 3512 w 14077"/>
                <a:gd name="connsiteY3" fmla="*/ 0 h 17864"/>
              </a:gdLst>
              <a:ahLst/>
              <a:cxnLst>
                <a:cxn ang="0">
                  <a:pos x="connsiteX0" y="connsiteY0"/>
                </a:cxn>
                <a:cxn ang="0">
                  <a:pos x="connsiteX1" y="connsiteY1"/>
                </a:cxn>
                <a:cxn ang="0">
                  <a:pos x="connsiteX2" y="connsiteY2"/>
                </a:cxn>
                <a:cxn ang="0">
                  <a:pos x="connsiteX3" y="connsiteY3"/>
                </a:cxn>
              </a:cxnLst>
              <a:rect l="l" t="t" r="r" b="b"/>
              <a:pathLst>
                <a:path w="14077" h="17864">
                  <a:moveTo>
                    <a:pt x="3512" y="0"/>
                  </a:moveTo>
                  <a:cubicBezTo>
                    <a:pt x="1619" y="5680"/>
                    <a:pt x="428" y="11666"/>
                    <a:pt x="0" y="17865"/>
                  </a:cubicBezTo>
                  <a:cubicBezTo>
                    <a:pt x="4977" y="15940"/>
                    <a:pt x="9712" y="13620"/>
                    <a:pt x="14078" y="10688"/>
                  </a:cubicBezTo>
                  <a:cubicBezTo>
                    <a:pt x="11146" y="6597"/>
                    <a:pt x="7544" y="3023"/>
                    <a:pt x="3512" y="0"/>
                  </a:cubicBezTo>
                  <a:close/>
                </a:path>
              </a:pathLst>
            </a:custGeom>
            <a:solidFill>
              <a:srgbClr val="F28AB8"/>
            </a:solidFill>
            <a:ln w="2671"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5B8FA27D-2D32-22BF-FA31-44AC8377C2C5}"/>
                </a:ext>
              </a:extLst>
            </p:cNvPr>
            <p:cNvSpPr/>
            <p:nvPr/>
          </p:nvSpPr>
          <p:spPr>
            <a:xfrm>
              <a:off x="13045159" y="8457245"/>
              <a:ext cx="23941" cy="48341"/>
            </a:xfrm>
            <a:custGeom>
              <a:avLst/>
              <a:gdLst>
                <a:gd name="connsiteX0" fmla="*/ 23942 w 23941"/>
                <a:gd name="connsiteY0" fmla="*/ 12184 h 48341"/>
                <a:gd name="connsiteX1" fmla="*/ 23423 w 23941"/>
                <a:gd name="connsiteY1" fmla="*/ 7177 h 48341"/>
                <a:gd name="connsiteX2" fmla="*/ 9343 w 23941"/>
                <a:gd name="connsiteY2" fmla="*/ 0 h 48341"/>
                <a:gd name="connsiteX3" fmla="*/ 0 w 23941"/>
                <a:gd name="connsiteY3" fmla="*/ 28706 h 48341"/>
                <a:gd name="connsiteX4" fmla="*/ 3358 w 23941"/>
                <a:gd name="connsiteY4" fmla="*/ 46204 h 48341"/>
                <a:gd name="connsiteX5" fmla="*/ 13894 w 23941"/>
                <a:gd name="connsiteY5" fmla="*/ 48341 h 48341"/>
                <a:gd name="connsiteX6" fmla="*/ 23942 w 23941"/>
                <a:gd name="connsiteY6" fmla="*/ 12184 h 4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41" h="48341">
                  <a:moveTo>
                    <a:pt x="23942" y="12184"/>
                  </a:moveTo>
                  <a:cubicBezTo>
                    <a:pt x="23942" y="10474"/>
                    <a:pt x="23575" y="8887"/>
                    <a:pt x="23423" y="7177"/>
                  </a:cubicBezTo>
                  <a:cubicBezTo>
                    <a:pt x="18475" y="5252"/>
                    <a:pt x="13711" y="2931"/>
                    <a:pt x="9343" y="0"/>
                  </a:cubicBezTo>
                  <a:cubicBezTo>
                    <a:pt x="3512" y="8123"/>
                    <a:pt x="0" y="17956"/>
                    <a:pt x="0" y="28706"/>
                  </a:cubicBezTo>
                  <a:cubicBezTo>
                    <a:pt x="0" y="34874"/>
                    <a:pt x="1251" y="40768"/>
                    <a:pt x="3358" y="46204"/>
                  </a:cubicBezTo>
                  <a:cubicBezTo>
                    <a:pt x="6992" y="46661"/>
                    <a:pt x="10505" y="47333"/>
                    <a:pt x="13894" y="48341"/>
                  </a:cubicBezTo>
                  <a:cubicBezTo>
                    <a:pt x="20124" y="37714"/>
                    <a:pt x="23942" y="25469"/>
                    <a:pt x="23942" y="12184"/>
                  </a:cubicBezTo>
                  <a:close/>
                </a:path>
              </a:pathLst>
            </a:custGeom>
            <a:solidFill>
              <a:srgbClr val="F28AB8"/>
            </a:solidFill>
            <a:ln w="2671"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58653B10-3967-78E8-5183-A21735E2784A}"/>
                </a:ext>
              </a:extLst>
            </p:cNvPr>
            <p:cNvSpPr/>
            <p:nvPr/>
          </p:nvSpPr>
          <p:spPr>
            <a:xfrm>
              <a:off x="13054503" y="8446557"/>
              <a:ext cx="14079" cy="17864"/>
            </a:xfrm>
            <a:custGeom>
              <a:avLst/>
              <a:gdLst>
                <a:gd name="connsiteX0" fmla="*/ 10566 w 14079"/>
                <a:gd name="connsiteY0" fmla="*/ 0 h 17864"/>
                <a:gd name="connsiteX1" fmla="*/ 0 w 14079"/>
                <a:gd name="connsiteY1" fmla="*/ 10688 h 17864"/>
                <a:gd name="connsiteX2" fmla="*/ 14079 w 14079"/>
                <a:gd name="connsiteY2" fmla="*/ 17865 h 17864"/>
                <a:gd name="connsiteX3" fmla="*/ 10566 w 14079"/>
                <a:gd name="connsiteY3" fmla="*/ 0 h 17864"/>
              </a:gdLst>
              <a:ahLst/>
              <a:cxnLst>
                <a:cxn ang="0">
                  <a:pos x="connsiteX0" y="connsiteY0"/>
                </a:cxn>
                <a:cxn ang="0">
                  <a:pos x="connsiteX1" y="connsiteY1"/>
                </a:cxn>
                <a:cxn ang="0">
                  <a:pos x="connsiteX2" y="connsiteY2"/>
                </a:cxn>
                <a:cxn ang="0">
                  <a:pos x="connsiteX3" y="connsiteY3"/>
                </a:cxn>
              </a:cxnLst>
              <a:rect l="l" t="t" r="r" b="b"/>
              <a:pathLst>
                <a:path w="14079" h="17864">
                  <a:moveTo>
                    <a:pt x="10566" y="0"/>
                  </a:moveTo>
                  <a:cubicBezTo>
                    <a:pt x="6567" y="3054"/>
                    <a:pt x="2932" y="6597"/>
                    <a:pt x="0" y="10688"/>
                  </a:cubicBezTo>
                  <a:cubicBezTo>
                    <a:pt x="4399" y="13620"/>
                    <a:pt x="9132" y="15940"/>
                    <a:pt x="14079" y="17865"/>
                  </a:cubicBezTo>
                  <a:cubicBezTo>
                    <a:pt x="13681" y="11666"/>
                    <a:pt x="12491" y="5711"/>
                    <a:pt x="10566" y="0"/>
                  </a:cubicBezTo>
                  <a:close/>
                </a:path>
              </a:pathLst>
            </a:custGeom>
            <a:solidFill>
              <a:srgbClr val="F28AB8"/>
            </a:solidFill>
            <a:ln w="2671"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5CD452EC-CC0F-E08A-5556-51812719F215}"/>
                </a:ext>
              </a:extLst>
            </p:cNvPr>
            <p:cNvSpPr/>
            <p:nvPr/>
          </p:nvSpPr>
          <p:spPr>
            <a:xfrm>
              <a:off x="13053648" y="8505617"/>
              <a:ext cx="40952" cy="29315"/>
            </a:xfrm>
            <a:custGeom>
              <a:avLst/>
              <a:gdLst>
                <a:gd name="connsiteX0" fmla="*/ 5405 w 40952"/>
                <a:gd name="connsiteY0" fmla="*/ 0 h 29315"/>
                <a:gd name="connsiteX1" fmla="*/ 0 w 40952"/>
                <a:gd name="connsiteY1" fmla="*/ 8000 h 29315"/>
                <a:gd name="connsiteX2" fmla="*/ 35973 w 40952"/>
                <a:gd name="connsiteY2" fmla="*/ 29316 h 29315"/>
                <a:gd name="connsiteX3" fmla="*/ 40952 w 40952"/>
                <a:gd name="connsiteY3" fmla="*/ 23087 h 29315"/>
                <a:gd name="connsiteX4" fmla="*/ 5405 w 40952"/>
                <a:gd name="connsiteY4" fmla="*/ 0 h 2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2" h="29315">
                  <a:moveTo>
                    <a:pt x="5405" y="0"/>
                  </a:moveTo>
                  <a:cubicBezTo>
                    <a:pt x="3786" y="2779"/>
                    <a:pt x="1985" y="5466"/>
                    <a:pt x="0" y="8000"/>
                  </a:cubicBezTo>
                  <a:cubicBezTo>
                    <a:pt x="8001" y="19819"/>
                    <a:pt x="21010" y="27789"/>
                    <a:pt x="35973" y="29316"/>
                  </a:cubicBezTo>
                  <a:cubicBezTo>
                    <a:pt x="37471" y="27056"/>
                    <a:pt x="39211" y="25102"/>
                    <a:pt x="40952" y="23087"/>
                  </a:cubicBezTo>
                  <a:cubicBezTo>
                    <a:pt x="31821" y="12093"/>
                    <a:pt x="19514" y="4001"/>
                    <a:pt x="5405" y="0"/>
                  </a:cubicBezTo>
                  <a:close/>
                </a:path>
              </a:pathLst>
            </a:custGeom>
            <a:solidFill>
              <a:srgbClr val="F28AB8"/>
            </a:solidFill>
            <a:ln w="2671"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id="{0CBE5853-CC66-3BB5-88BF-113327958919}"/>
                </a:ext>
              </a:extLst>
            </p:cNvPr>
            <p:cNvSpPr/>
            <p:nvPr/>
          </p:nvSpPr>
          <p:spPr>
            <a:xfrm>
              <a:off x="13048517" y="8503479"/>
              <a:ext cx="10504" cy="10137"/>
            </a:xfrm>
            <a:custGeom>
              <a:avLst/>
              <a:gdLst>
                <a:gd name="connsiteX0" fmla="*/ 0 w 10504"/>
                <a:gd name="connsiteY0" fmla="*/ 0 h 10137"/>
                <a:gd name="connsiteX1" fmla="*/ 5100 w 10504"/>
                <a:gd name="connsiteY1" fmla="*/ 10138 h 10137"/>
                <a:gd name="connsiteX2" fmla="*/ 10505 w 10504"/>
                <a:gd name="connsiteY2" fmla="*/ 2137 h 10137"/>
                <a:gd name="connsiteX3" fmla="*/ 0 w 10504"/>
                <a:gd name="connsiteY3" fmla="*/ 0 h 10137"/>
              </a:gdLst>
              <a:ahLst/>
              <a:cxnLst>
                <a:cxn ang="0">
                  <a:pos x="connsiteX0" y="connsiteY0"/>
                </a:cxn>
                <a:cxn ang="0">
                  <a:pos x="connsiteX1" y="connsiteY1"/>
                </a:cxn>
                <a:cxn ang="0">
                  <a:pos x="connsiteX2" y="connsiteY2"/>
                </a:cxn>
                <a:cxn ang="0">
                  <a:pos x="connsiteX3" y="connsiteY3"/>
                </a:cxn>
              </a:cxnLst>
              <a:rect l="l" t="t" r="r" b="b"/>
              <a:pathLst>
                <a:path w="10504" h="10137">
                  <a:moveTo>
                    <a:pt x="0" y="0"/>
                  </a:moveTo>
                  <a:cubicBezTo>
                    <a:pt x="1344" y="3542"/>
                    <a:pt x="3024" y="6992"/>
                    <a:pt x="5100" y="10138"/>
                  </a:cubicBezTo>
                  <a:cubicBezTo>
                    <a:pt x="7086" y="7604"/>
                    <a:pt x="8887" y="4916"/>
                    <a:pt x="10505" y="2137"/>
                  </a:cubicBezTo>
                  <a:cubicBezTo>
                    <a:pt x="7147" y="1130"/>
                    <a:pt x="3634" y="458"/>
                    <a:pt x="0" y="0"/>
                  </a:cubicBezTo>
                  <a:close/>
                </a:path>
              </a:pathLst>
            </a:custGeom>
            <a:solidFill>
              <a:srgbClr val="F28AB8"/>
            </a:solidFill>
            <a:ln w="2671"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id="{BCCDB4FD-0D3E-4967-1284-CFC42B6618E7}"/>
                </a:ext>
              </a:extLst>
            </p:cNvPr>
            <p:cNvSpPr/>
            <p:nvPr/>
          </p:nvSpPr>
          <p:spPr>
            <a:xfrm>
              <a:off x="13094600" y="8505617"/>
              <a:ext cx="40950" cy="29315"/>
            </a:xfrm>
            <a:custGeom>
              <a:avLst/>
              <a:gdLst>
                <a:gd name="connsiteX0" fmla="*/ 0 w 40950"/>
                <a:gd name="connsiteY0" fmla="*/ 23087 h 29315"/>
                <a:gd name="connsiteX1" fmla="*/ 4916 w 40950"/>
                <a:gd name="connsiteY1" fmla="*/ 29316 h 29315"/>
                <a:gd name="connsiteX2" fmla="*/ 40951 w 40950"/>
                <a:gd name="connsiteY2" fmla="*/ 8000 h 29315"/>
                <a:gd name="connsiteX3" fmla="*/ 35516 w 40950"/>
                <a:gd name="connsiteY3" fmla="*/ 0 h 29315"/>
                <a:gd name="connsiteX4" fmla="*/ 0 w 40950"/>
                <a:gd name="connsiteY4" fmla="*/ 23087 h 2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0" h="29315">
                  <a:moveTo>
                    <a:pt x="0" y="23087"/>
                  </a:moveTo>
                  <a:cubicBezTo>
                    <a:pt x="1679" y="25102"/>
                    <a:pt x="3512" y="27056"/>
                    <a:pt x="4916" y="29316"/>
                  </a:cubicBezTo>
                  <a:cubicBezTo>
                    <a:pt x="19880" y="27789"/>
                    <a:pt x="32951" y="19849"/>
                    <a:pt x="40951" y="8000"/>
                  </a:cubicBezTo>
                  <a:cubicBezTo>
                    <a:pt x="38936" y="5466"/>
                    <a:pt x="37165" y="2779"/>
                    <a:pt x="35516" y="0"/>
                  </a:cubicBezTo>
                  <a:cubicBezTo>
                    <a:pt x="21345" y="4001"/>
                    <a:pt x="9130" y="12093"/>
                    <a:pt x="0" y="23087"/>
                  </a:cubicBezTo>
                  <a:close/>
                </a:path>
              </a:pathLst>
            </a:custGeom>
            <a:solidFill>
              <a:srgbClr val="F28AB8"/>
            </a:solidFill>
            <a:ln w="2671"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id="{41B925D1-408F-41BC-599C-C2A6B2175672}"/>
                </a:ext>
              </a:extLst>
            </p:cNvPr>
            <p:cNvSpPr/>
            <p:nvPr/>
          </p:nvSpPr>
          <p:spPr>
            <a:xfrm>
              <a:off x="13130085" y="8503479"/>
              <a:ext cx="10536" cy="10137"/>
            </a:xfrm>
            <a:custGeom>
              <a:avLst/>
              <a:gdLst>
                <a:gd name="connsiteX0" fmla="*/ 5437 w 10536"/>
                <a:gd name="connsiteY0" fmla="*/ 10138 h 10137"/>
                <a:gd name="connsiteX1" fmla="*/ 10536 w 10536"/>
                <a:gd name="connsiteY1" fmla="*/ 0 h 10137"/>
                <a:gd name="connsiteX2" fmla="*/ 0 w 10536"/>
                <a:gd name="connsiteY2" fmla="*/ 2137 h 10137"/>
                <a:gd name="connsiteX3" fmla="*/ 5437 w 10536"/>
                <a:gd name="connsiteY3" fmla="*/ 10138 h 10137"/>
              </a:gdLst>
              <a:ahLst/>
              <a:cxnLst>
                <a:cxn ang="0">
                  <a:pos x="connsiteX0" y="connsiteY0"/>
                </a:cxn>
                <a:cxn ang="0">
                  <a:pos x="connsiteX1" y="connsiteY1"/>
                </a:cxn>
                <a:cxn ang="0">
                  <a:pos x="connsiteX2" y="connsiteY2"/>
                </a:cxn>
                <a:cxn ang="0">
                  <a:pos x="connsiteX3" y="connsiteY3"/>
                </a:cxn>
              </a:cxnLst>
              <a:rect l="l" t="t" r="r" b="b"/>
              <a:pathLst>
                <a:path w="10536" h="10137">
                  <a:moveTo>
                    <a:pt x="5437" y="10138"/>
                  </a:moveTo>
                  <a:cubicBezTo>
                    <a:pt x="7512" y="6992"/>
                    <a:pt x="9161" y="3573"/>
                    <a:pt x="10536" y="0"/>
                  </a:cubicBezTo>
                  <a:cubicBezTo>
                    <a:pt x="6964" y="458"/>
                    <a:pt x="3421" y="1160"/>
                    <a:pt x="0" y="2137"/>
                  </a:cubicBezTo>
                  <a:cubicBezTo>
                    <a:pt x="1681" y="4916"/>
                    <a:pt x="3421" y="7604"/>
                    <a:pt x="5437" y="10138"/>
                  </a:cubicBezTo>
                  <a:close/>
                </a:path>
              </a:pathLst>
            </a:custGeom>
            <a:solidFill>
              <a:srgbClr val="F28AB8"/>
            </a:solidFill>
            <a:ln w="2671"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113BFF5E-112B-5BC9-9F9D-DD254744C884}"/>
                </a:ext>
              </a:extLst>
            </p:cNvPr>
            <p:cNvSpPr/>
            <p:nvPr/>
          </p:nvSpPr>
          <p:spPr>
            <a:xfrm>
              <a:off x="13089592" y="8528703"/>
              <a:ext cx="9893" cy="6687"/>
            </a:xfrm>
            <a:custGeom>
              <a:avLst/>
              <a:gdLst>
                <a:gd name="connsiteX0" fmla="*/ 0 w 9893"/>
                <a:gd name="connsiteY0" fmla="*/ 6229 h 6687"/>
                <a:gd name="connsiteX1" fmla="*/ 4977 w 9893"/>
                <a:gd name="connsiteY1" fmla="*/ 6688 h 6687"/>
                <a:gd name="connsiteX2" fmla="*/ 9894 w 9893"/>
                <a:gd name="connsiteY2" fmla="*/ 6229 h 6687"/>
                <a:gd name="connsiteX3" fmla="*/ 4977 w 9893"/>
                <a:gd name="connsiteY3" fmla="*/ 0 h 6687"/>
                <a:gd name="connsiteX4" fmla="*/ 0 w 9893"/>
                <a:gd name="connsiteY4" fmla="*/ 6229 h 6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3" h="6687">
                  <a:moveTo>
                    <a:pt x="0" y="6229"/>
                  </a:moveTo>
                  <a:cubicBezTo>
                    <a:pt x="1710" y="6382"/>
                    <a:pt x="3298" y="6688"/>
                    <a:pt x="4977" y="6688"/>
                  </a:cubicBezTo>
                  <a:cubicBezTo>
                    <a:pt x="6658" y="6688"/>
                    <a:pt x="8276" y="6412"/>
                    <a:pt x="9894" y="6229"/>
                  </a:cubicBezTo>
                  <a:cubicBezTo>
                    <a:pt x="8489" y="3969"/>
                    <a:pt x="6658" y="2015"/>
                    <a:pt x="4977" y="0"/>
                  </a:cubicBezTo>
                  <a:cubicBezTo>
                    <a:pt x="3267" y="2015"/>
                    <a:pt x="1527" y="3969"/>
                    <a:pt x="0" y="6229"/>
                  </a:cubicBezTo>
                  <a:close/>
                </a:path>
              </a:pathLst>
            </a:custGeom>
            <a:solidFill>
              <a:srgbClr val="F28AB8"/>
            </a:solidFill>
            <a:ln w="2671" cap="flat">
              <a:noFill/>
              <a:prstDash val="solid"/>
              <a:miter/>
            </a:ln>
          </p:spPr>
          <p:txBody>
            <a:bodyPr rtlCol="0" anchor="ctr"/>
            <a:lstStyle/>
            <a:p>
              <a:endParaRPr lang="en-US"/>
            </a:p>
          </p:txBody>
        </p:sp>
      </p:grpSp>
      <p:sp>
        <p:nvSpPr>
          <p:cNvPr id="537" name="Freeform: Shape 536">
            <a:extLst>
              <a:ext uri="{FF2B5EF4-FFF2-40B4-BE49-F238E27FC236}">
                <a16:creationId xmlns:a16="http://schemas.microsoft.com/office/drawing/2014/main" id="{A8F71E77-5E91-AB56-B5BD-242EE2BF8E42}"/>
              </a:ext>
            </a:extLst>
          </p:cNvPr>
          <p:cNvSpPr/>
          <p:nvPr/>
        </p:nvSpPr>
        <p:spPr>
          <a:xfrm>
            <a:off x="14398" y="-819150"/>
            <a:ext cx="12215311" cy="8550507"/>
          </a:xfrm>
          <a:custGeom>
            <a:avLst/>
            <a:gdLst>
              <a:gd name="connsiteX0" fmla="*/ 0 w 12215311"/>
              <a:gd name="connsiteY0" fmla="*/ 0 h 8550507"/>
              <a:gd name="connsiteX1" fmla="*/ 12215312 w 12215311"/>
              <a:gd name="connsiteY1" fmla="*/ 0 h 8550507"/>
              <a:gd name="connsiteX2" fmla="*/ 12215312 w 12215311"/>
              <a:gd name="connsiteY2" fmla="*/ 8550507 h 8550507"/>
              <a:gd name="connsiteX3" fmla="*/ 0 w 12215311"/>
              <a:gd name="connsiteY3" fmla="*/ 8550507 h 8550507"/>
            </a:gdLst>
            <a:ahLst/>
            <a:cxnLst>
              <a:cxn ang="0">
                <a:pos x="connsiteX0" y="connsiteY0"/>
              </a:cxn>
              <a:cxn ang="0">
                <a:pos x="connsiteX1" y="connsiteY1"/>
              </a:cxn>
              <a:cxn ang="0">
                <a:pos x="connsiteX2" y="connsiteY2"/>
              </a:cxn>
              <a:cxn ang="0">
                <a:pos x="connsiteX3" y="connsiteY3"/>
              </a:cxn>
            </a:cxnLst>
            <a:rect l="l" t="t" r="r" b="b"/>
            <a:pathLst>
              <a:path w="12215311" h="8550507">
                <a:moveTo>
                  <a:pt x="0" y="0"/>
                </a:moveTo>
                <a:lnTo>
                  <a:pt x="12215312" y="0"/>
                </a:lnTo>
                <a:lnTo>
                  <a:pt x="12215312" y="8550507"/>
                </a:lnTo>
                <a:lnTo>
                  <a:pt x="0" y="8550507"/>
                </a:lnTo>
                <a:close/>
              </a:path>
            </a:pathLst>
          </a:custGeom>
          <a:noFill/>
          <a:ln w="2671" cap="flat">
            <a:noFill/>
            <a:prstDash val="solid"/>
            <a:miter/>
          </a:ln>
        </p:spPr>
        <p:txBody>
          <a:bodyPr rtlCol="0" anchor="ctr"/>
          <a:lstStyle/>
          <a:p>
            <a:endParaRPr lang="en-US"/>
          </a:p>
        </p:txBody>
      </p:sp>
      <p:grpSp>
        <p:nvGrpSpPr>
          <p:cNvPr id="538" name="Graphic 7">
            <a:extLst>
              <a:ext uri="{FF2B5EF4-FFF2-40B4-BE49-F238E27FC236}">
                <a16:creationId xmlns:a16="http://schemas.microsoft.com/office/drawing/2014/main" id="{5335F08C-F345-2D14-E2E3-1A3C92A687FB}"/>
              </a:ext>
            </a:extLst>
          </p:cNvPr>
          <p:cNvGrpSpPr/>
          <p:nvPr/>
        </p:nvGrpSpPr>
        <p:grpSpPr>
          <a:xfrm>
            <a:off x="11285891" y="1695329"/>
            <a:ext cx="2228096" cy="1178767"/>
            <a:chOff x="12124091" y="2514479"/>
            <a:chExt cx="2228096" cy="1178767"/>
          </a:xfrm>
          <a:solidFill>
            <a:srgbClr val="FFFFFF"/>
          </a:solidFill>
        </p:grpSpPr>
        <p:sp>
          <p:nvSpPr>
            <p:cNvPr id="539" name="Freeform: Shape 538">
              <a:extLst>
                <a:ext uri="{FF2B5EF4-FFF2-40B4-BE49-F238E27FC236}">
                  <a16:creationId xmlns:a16="http://schemas.microsoft.com/office/drawing/2014/main" id="{496AAC8A-A2A0-150B-5F8A-7F276C8E647C}"/>
                </a:ext>
              </a:extLst>
            </p:cNvPr>
            <p:cNvSpPr/>
            <p:nvPr/>
          </p:nvSpPr>
          <p:spPr>
            <a:xfrm rot="-2700000">
              <a:off x="12256769" y="2647154"/>
              <a:ext cx="640625" cy="640610"/>
            </a:xfrm>
            <a:custGeom>
              <a:avLst/>
              <a:gdLst>
                <a:gd name="connsiteX0" fmla="*/ 640626 w 640625"/>
                <a:gd name="connsiteY0" fmla="*/ 320305 h 640610"/>
                <a:gd name="connsiteX1" fmla="*/ 320313 w 640625"/>
                <a:gd name="connsiteY1" fmla="*/ 640610 h 640610"/>
                <a:gd name="connsiteX2" fmla="*/ 0 w 640625"/>
                <a:gd name="connsiteY2" fmla="*/ 320305 h 640610"/>
                <a:gd name="connsiteX3" fmla="*/ 320313 w 640625"/>
                <a:gd name="connsiteY3" fmla="*/ 0 h 640610"/>
                <a:gd name="connsiteX4" fmla="*/ 640626 w 640625"/>
                <a:gd name="connsiteY4" fmla="*/ 320305 h 64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625" h="640610">
                  <a:moveTo>
                    <a:pt x="640626" y="320305"/>
                  </a:moveTo>
                  <a:cubicBezTo>
                    <a:pt x="640626" y="497205"/>
                    <a:pt x="497217" y="640610"/>
                    <a:pt x="320313" y="640610"/>
                  </a:cubicBezTo>
                  <a:cubicBezTo>
                    <a:pt x="143409" y="640610"/>
                    <a:pt x="0" y="497205"/>
                    <a:pt x="0" y="320305"/>
                  </a:cubicBezTo>
                  <a:cubicBezTo>
                    <a:pt x="0" y="143405"/>
                    <a:pt x="143410" y="0"/>
                    <a:pt x="320313" y="0"/>
                  </a:cubicBezTo>
                  <a:cubicBezTo>
                    <a:pt x="497217" y="0"/>
                    <a:pt x="640626" y="143405"/>
                    <a:pt x="640626" y="320305"/>
                  </a:cubicBezTo>
                  <a:close/>
                </a:path>
              </a:pathLst>
            </a:custGeom>
            <a:solidFill>
              <a:srgbClr val="FFFFFF"/>
            </a:solidFill>
            <a:ln w="2671"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id="{F6F6BD7B-FD40-645C-70BA-CEA6F040B339}"/>
                </a:ext>
              </a:extLst>
            </p:cNvPr>
            <p:cNvSpPr/>
            <p:nvPr/>
          </p:nvSpPr>
          <p:spPr>
            <a:xfrm rot="-2700000">
              <a:off x="12778079" y="2647157"/>
              <a:ext cx="640625" cy="640610"/>
            </a:xfrm>
            <a:custGeom>
              <a:avLst/>
              <a:gdLst>
                <a:gd name="connsiteX0" fmla="*/ 640626 w 640625"/>
                <a:gd name="connsiteY0" fmla="*/ 320305 h 640610"/>
                <a:gd name="connsiteX1" fmla="*/ 320313 w 640625"/>
                <a:gd name="connsiteY1" fmla="*/ 640610 h 640610"/>
                <a:gd name="connsiteX2" fmla="*/ -1 w 640625"/>
                <a:gd name="connsiteY2" fmla="*/ 320305 h 640610"/>
                <a:gd name="connsiteX3" fmla="*/ 320313 w 640625"/>
                <a:gd name="connsiteY3" fmla="*/ 0 h 640610"/>
                <a:gd name="connsiteX4" fmla="*/ 640626 w 640625"/>
                <a:gd name="connsiteY4" fmla="*/ 320305 h 64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625" h="640610">
                  <a:moveTo>
                    <a:pt x="640626" y="320305"/>
                  </a:moveTo>
                  <a:cubicBezTo>
                    <a:pt x="640626" y="497205"/>
                    <a:pt x="497217" y="640610"/>
                    <a:pt x="320313" y="640610"/>
                  </a:cubicBezTo>
                  <a:cubicBezTo>
                    <a:pt x="143409" y="640610"/>
                    <a:pt x="-1" y="497205"/>
                    <a:pt x="-1" y="320305"/>
                  </a:cubicBezTo>
                  <a:cubicBezTo>
                    <a:pt x="-1" y="143405"/>
                    <a:pt x="143409" y="0"/>
                    <a:pt x="320313" y="0"/>
                  </a:cubicBezTo>
                  <a:cubicBezTo>
                    <a:pt x="497217" y="0"/>
                    <a:pt x="640626" y="143405"/>
                    <a:pt x="640626" y="320305"/>
                  </a:cubicBezTo>
                  <a:close/>
                </a:path>
              </a:pathLst>
            </a:custGeom>
            <a:solidFill>
              <a:srgbClr val="FFFFFF"/>
            </a:solidFill>
            <a:ln w="2671"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53EF2BF6-EABC-C168-CA94-06354EF94199}"/>
                </a:ext>
              </a:extLst>
            </p:cNvPr>
            <p:cNvSpPr/>
            <p:nvPr/>
          </p:nvSpPr>
          <p:spPr>
            <a:xfrm rot="-2700000">
              <a:off x="13299392" y="2647160"/>
              <a:ext cx="640625" cy="640610"/>
            </a:xfrm>
            <a:custGeom>
              <a:avLst/>
              <a:gdLst>
                <a:gd name="connsiteX0" fmla="*/ 640626 w 640625"/>
                <a:gd name="connsiteY0" fmla="*/ 320305 h 640610"/>
                <a:gd name="connsiteX1" fmla="*/ 320313 w 640625"/>
                <a:gd name="connsiteY1" fmla="*/ 640610 h 640610"/>
                <a:gd name="connsiteX2" fmla="*/ -1 w 640625"/>
                <a:gd name="connsiteY2" fmla="*/ 320305 h 640610"/>
                <a:gd name="connsiteX3" fmla="*/ 320313 w 640625"/>
                <a:gd name="connsiteY3" fmla="*/ 0 h 640610"/>
                <a:gd name="connsiteX4" fmla="*/ 640626 w 640625"/>
                <a:gd name="connsiteY4" fmla="*/ 320305 h 64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625" h="640610">
                  <a:moveTo>
                    <a:pt x="640626" y="320305"/>
                  </a:moveTo>
                  <a:cubicBezTo>
                    <a:pt x="640626" y="497205"/>
                    <a:pt x="497217" y="640610"/>
                    <a:pt x="320313" y="640610"/>
                  </a:cubicBezTo>
                  <a:cubicBezTo>
                    <a:pt x="143409" y="640610"/>
                    <a:pt x="-1" y="497205"/>
                    <a:pt x="-1" y="320305"/>
                  </a:cubicBezTo>
                  <a:cubicBezTo>
                    <a:pt x="-1" y="143405"/>
                    <a:pt x="143409" y="0"/>
                    <a:pt x="320313" y="0"/>
                  </a:cubicBezTo>
                  <a:cubicBezTo>
                    <a:pt x="497217" y="0"/>
                    <a:pt x="640626" y="143405"/>
                    <a:pt x="640626" y="320305"/>
                  </a:cubicBezTo>
                  <a:close/>
                </a:path>
              </a:pathLst>
            </a:custGeom>
            <a:solidFill>
              <a:srgbClr val="FFFFFF"/>
            </a:solidFill>
            <a:ln w="2671" cap="flat">
              <a:noFill/>
              <a:prstDash val="solid"/>
              <a:miter/>
            </a:ln>
          </p:spPr>
          <p:txBody>
            <a:bodyPr rtlCol="0" anchor="ctr"/>
            <a:lstStyle/>
            <a:p>
              <a:endParaRPr lang="en-US"/>
            </a:p>
          </p:txBody>
        </p:sp>
      </p:grpSp>
      <p:grpSp>
        <p:nvGrpSpPr>
          <p:cNvPr id="542" name="Graphic 7">
            <a:extLst>
              <a:ext uri="{FF2B5EF4-FFF2-40B4-BE49-F238E27FC236}">
                <a16:creationId xmlns:a16="http://schemas.microsoft.com/office/drawing/2014/main" id="{8D4FB08F-87D8-5069-B206-D49E24D08F9F}"/>
              </a:ext>
            </a:extLst>
          </p:cNvPr>
          <p:cNvGrpSpPr/>
          <p:nvPr/>
        </p:nvGrpSpPr>
        <p:grpSpPr>
          <a:xfrm>
            <a:off x="-781888" y="963661"/>
            <a:ext cx="1924703" cy="833516"/>
            <a:chOff x="56312" y="1782811"/>
            <a:chExt cx="1924703" cy="833516"/>
          </a:xfrm>
          <a:solidFill>
            <a:srgbClr val="FFFFFF"/>
          </a:solidFill>
        </p:grpSpPr>
        <p:sp>
          <p:nvSpPr>
            <p:cNvPr id="543" name="Freeform: Shape 542">
              <a:extLst>
                <a:ext uri="{FF2B5EF4-FFF2-40B4-BE49-F238E27FC236}">
                  <a16:creationId xmlns:a16="http://schemas.microsoft.com/office/drawing/2014/main" id="{602ABBC2-C845-1360-EEE6-FBF59C9D35B9}"/>
                </a:ext>
              </a:extLst>
            </p:cNvPr>
            <p:cNvSpPr/>
            <p:nvPr/>
          </p:nvSpPr>
          <p:spPr>
            <a:xfrm>
              <a:off x="56312" y="1782811"/>
              <a:ext cx="640632" cy="640616"/>
            </a:xfrm>
            <a:custGeom>
              <a:avLst/>
              <a:gdLst>
                <a:gd name="connsiteX0" fmla="*/ 640632 w 640632"/>
                <a:gd name="connsiteY0" fmla="*/ 320308 h 640616"/>
                <a:gd name="connsiteX1" fmla="*/ 320316 w 640632"/>
                <a:gd name="connsiteY1" fmla="*/ 640616 h 640616"/>
                <a:gd name="connsiteX2" fmla="*/ 0 w 640632"/>
                <a:gd name="connsiteY2" fmla="*/ 320308 h 640616"/>
                <a:gd name="connsiteX3" fmla="*/ 320316 w 640632"/>
                <a:gd name="connsiteY3" fmla="*/ 0 h 640616"/>
                <a:gd name="connsiteX4" fmla="*/ 640632 w 640632"/>
                <a:gd name="connsiteY4" fmla="*/ 320308 h 640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632" h="640616">
                  <a:moveTo>
                    <a:pt x="640632" y="320308"/>
                  </a:moveTo>
                  <a:cubicBezTo>
                    <a:pt x="640632" y="497209"/>
                    <a:pt x="497222" y="640616"/>
                    <a:pt x="320316" y="640616"/>
                  </a:cubicBezTo>
                  <a:cubicBezTo>
                    <a:pt x="143410" y="640616"/>
                    <a:pt x="0" y="497209"/>
                    <a:pt x="0" y="320308"/>
                  </a:cubicBezTo>
                  <a:cubicBezTo>
                    <a:pt x="0" y="143407"/>
                    <a:pt x="143410" y="0"/>
                    <a:pt x="320316" y="0"/>
                  </a:cubicBezTo>
                  <a:cubicBezTo>
                    <a:pt x="497222" y="0"/>
                    <a:pt x="640632" y="143407"/>
                    <a:pt x="640632" y="320308"/>
                  </a:cubicBezTo>
                  <a:close/>
                </a:path>
              </a:pathLst>
            </a:custGeom>
            <a:solidFill>
              <a:srgbClr val="FFFFFF"/>
            </a:solidFill>
            <a:ln w="2671"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id="{012E8D31-241D-7520-A9B9-24E55B417EEA}"/>
                </a:ext>
              </a:extLst>
            </p:cNvPr>
            <p:cNvSpPr/>
            <p:nvPr/>
          </p:nvSpPr>
          <p:spPr>
            <a:xfrm>
              <a:off x="577631" y="1782811"/>
              <a:ext cx="640632" cy="640616"/>
            </a:xfrm>
            <a:custGeom>
              <a:avLst/>
              <a:gdLst>
                <a:gd name="connsiteX0" fmla="*/ 640632 w 640632"/>
                <a:gd name="connsiteY0" fmla="*/ 320308 h 640616"/>
                <a:gd name="connsiteX1" fmla="*/ 320316 w 640632"/>
                <a:gd name="connsiteY1" fmla="*/ 640616 h 640616"/>
                <a:gd name="connsiteX2" fmla="*/ 0 w 640632"/>
                <a:gd name="connsiteY2" fmla="*/ 320308 h 640616"/>
                <a:gd name="connsiteX3" fmla="*/ 320316 w 640632"/>
                <a:gd name="connsiteY3" fmla="*/ 0 h 640616"/>
                <a:gd name="connsiteX4" fmla="*/ 640632 w 640632"/>
                <a:gd name="connsiteY4" fmla="*/ 320308 h 640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632" h="640616">
                  <a:moveTo>
                    <a:pt x="640632" y="320308"/>
                  </a:moveTo>
                  <a:cubicBezTo>
                    <a:pt x="640632" y="497209"/>
                    <a:pt x="497222" y="640616"/>
                    <a:pt x="320316" y="640616"/>
                  </a:cubicBezTo>
                  <a:cubicBezTo>
                    <a:pt x="143410" y="640616"/>
                    <a:pt x="0" y="497209"/>
                    <a:pt x="0" y="320308"/>
                  </a:cubicBezTo>
                  <a:cubicBezTo>
                    <a:pt x="0" y="143407"/>
                    <a:pt x="143410" y="0"/>
                    <a:pt x="320316" y="0"/>
                  </a:cubicBezTo>
                  <a:cubicBezTo>
                    <a:pt x="497222" y="0"/>
                    <a:pt x="640632" y="143407"/>
                    <a:pt x="640632" y="320308"/>
                  </a:cubicBezTo>
                  <a:close/>
                </a:path>
              </a:pathLst>
            </a:custGeom>
            <a:solidFill>
              <a:srgbClr val="FFFFFF"/>
            </a:solidFill>
            <a:ln w="2671"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id="{8CE945D3-2EF8-0C85-A2FA-B298D2254F8F}"/>
                </a:ext>
              </a:extLst>
            </p:cNvPr>
            <p:cNvSpPr/>
            <p:nvPr/>
          </p:nvSpPr>
          <p:spPr>
            <a:xfrm>
              <a:off x="1098950" y="1782811"/>
              <a:ext cx="640632" cy="640616"/>
            </a:xfrm>
            <a:custGeom>
              <a:avLst/>
              <a:gdLst>
                <a:gd name="connsiteX0" fmla="*/ 640632 w 640632"/>
                <a:gd name="connsiteY0" fmla="*/ 320308 h 640616"/>
                <a:gd name="connsiteX1" fmla="*/ 320316 w 640632"/>
                <a:gd name="connsiteY1" fmla="*/ 640616 h 640616"/>
                <a:gd name="connsiteX2" fmla="*/ 0 w 640632"/>
                <a:gd name="connsiteY2" fmla="*/ 320308 h 640616"/>
                <a:gd name="connsiteX3" fmla="*/ 320316 w 640632"/>
                <a:gd name="connsiteY3" fmla="*/ 0 h 640616"/>
                <a:gd name="connsiteX4" fmla="*/ 640632 w 640632"/>
                <a:gd name="connsiteY4" fmla="*/ 320308 h 640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632" h="640616">
                  <a:moveTo>
                    <a:pt x="640632" y="320308"/>
                  </a:moveTo>
                  <a:cubicBezTo>
                    <a:pt x="640632" y="497209"/>
                    <a:pt x="497222" y="640616"/>
                    <a:pt x="320316" y="640616"/>
                  </a:cubicBezTo>
                  <a:cubicBezTo>
                    <a:pt x="143410" y="640616"/>
                    <a:pt x="0" y="497209"/>
                    <a:pt x="0" y="320308"/>
                  </a:cubicBezTo>
                  <a:cubicBezTo>
                    <a:pt x="0" y="143407"/>
                    <a:pt x="143410" y="0"/>
                    <a:pt x="320316" y="0"/>
                  </a:cubicBezTo>
                  <a:cubicBezTo>
                    <a:pt x="497222" y="0"/>
                    <a:pt x="640632" y="143407"/>
                    <a:pt x="640632" y="320308"/>
                  </a:cubicBezTo>
                  <a:close/>
                </a:path>
              </a:pathLst>
            </a:custGeom>
            <a:solidFill>
              <a:srgbClr val="FFFFFF"/>
            </a:solidFill>
            <a:ln w="2671" cap="flat">
              <a:noFill/>
              <a:prstDash val="solid"/>
              <a:miter/>
            </a:ln>
          </p:spPr>
          <p:txBody>
            <a:bodyPr rtlCol="0" anchor="ctr"/>
            <a:lstStyle/>
            <a:p>
              <a:endParaRPr lang="en-US"/>
            </a:p>
          </p:txBody>
        </p:sp>
      </p:grpSp>
      <p:grpSp>
        <p:nvGrpSpPr>
          <p:cNvPr id="546" name="Graphic 7">
            <a:extLst>
              <a:ext uri="{FF2B5EF4-FFF2-40B4-BE49-F238E27FC236}">
                <a16:creationId xmlns:a16="http://schemas.microsoft.com/office/drawing/2014/main" id="{2F12AAD6-CE21-A7C3-10EB-C18FB8228013}"/>
              </a:ext>
            </a:extLst>
          </p:cNvPr>
          <p:cNvGrpSpPr/>
          <p:nvPr/>
        </p:nvGrpSpPr>
        <p:grpSpPr>
          <a:xfrm>
            <a:off x="32492" y="3252496"/>
            <a:ext cx="2228099" cy="1178767"/>
            <a:chOff x="870692" y="4071646"/>
            <a:chExt cx="2228099" cy="1178767"/>
          </a:xfrm>
          <a:solidFill>
            <a:srgbClr val="FFFFFF"/>
          </a:solidFill>
        </p:grpSpPr>
        <p:sp>
          <p:nvSpPr>
            <p:cNvPr id="547" name="Freeform: Shape 546">
              <a:extLst>
                <a:ext uri="{FF2B5EF4-FFF2-40B4-BE49-F238E27FC236}">
                  <a16:creationId xmlns:a16="http://schemas.microsoft.com/office/drawing/2014/main" id="{D2ED7E88-EC0B-DCA6-4F0D-F89EB092A1F4}"/>
                </a:ext>
              </a:extLst>
            </p:cNvPr>
            <p:cNvSpPr/>
            <p:nvPr/>
          </p:nvSpPr>
          <p:spPr>
            <a:xfrm rot="-2700000">
              <a:off x="1003370" y="4204328"/>
              <a:ext cx="640625" cy="640610"/>
            </a:xfrm>
            <a:custGeom>
              <a:avLst/>
              <a:gdLst>
                <a:gd name="connsiteX0" fmla="*/ 640626 w 640625"/>
                <a:gd name="connsiteY0" fmla="*/ 320305 h 640610"/>
                <a:gd name="connsiteX1" fmla="*/ 320313 w 640625"/>
                <a:gd name="connsiteY1" fmla="*/ 640610 h 640610"/>
                <a:gd name="connsiteX2" fmla="*/ 0 w 640625"/>
                <a:gd name="connsiteY2" fmla="*/ 320305 h 640610"/>
                <a:gd name="connsiteX3" fmla="*/ 320313 w 640625"/>
                <a:gd name="connsiteY3" fmla="*/ 0 h 640610"/>
                <a:gd name="connsiteX4" fmla="*/ 640626 w 640625"/>
                <a:gd name="connsiteY4" fmla="*/ 320305 h 64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625" h="640610">
                  <a:moveTo>
                    <a:pt x="640626" y="320305"/>
                  </a:moveTo>
                  <a:cubicBezTo>
                    <a:pt x="640626" y="497205"/>
                    <a:pt x="497217" y="640610"/>
                    <a:pt x="320313" y="640610"/>
                  </a:cubicBezTo>
                  <a:cubicBezTo>
                    <a:pt x="143409" y="640610"/>
                    <a:pt x="0" y="497205"/>
                    <a:pt x="0" y="320305"/>
                  </a:cubicBezTo>
                  <a:cubicBezTo>
                    <a:pt x="0" y="143405"/>
                    <a:pt x="143409" y="0"/>
                    <a:pt x="320313" y="0"/>
                  </a:cubicBezTo>
                  <a:cubicBezTo>
                    <a:pt x="497217" y="0"/>
                    <a:pt x="640626" y="143405"/>
                    <a:pt x="640626" y="320305"/>
                  </a:cubicBezTo>
                  <a:close/>
                </a:path>
              </a:pathLst>
            </a:custGeom>
            <a:solidFill>
              <a:srgbClr val="FFFFFF"/>
            </a:solidFill>
            <a:ln w="2671"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id="{8AE73BB0-0DB9-31F0-4F0E-241E2EE4E8DB}"/>
                </a:ext>
              </a:extLst>
            </p:cNvPr>
            <p:cNvSpPr/>
            <p:nvPr/>
          </p:nvSpPr>
          <p:spPr>
            <a:xfrm rot="-2700000">
              <a:off x="1524683" y="4204324"/>
              <a:ext cx="640625" cy="640610"/>
            </a:xfrm>
            <a:custGeom>
              <a:avLst/>
              <a:gdLst>
                <a:gd name="connsiteX0" fmla="*/ 640626 w 640625"/>
                <a:gd name="connsiteY0" fmla="*/ 320305 h 640610"/>
                <a:gd name="connsiteX1" fmla="*/ 320313 w 640625"/>
                <a:gd name="connsiteY1" fmla="*/ 640610 h 640610"/>
                <a:gd name="connsiteX2" fmla="*/ 0 w 640625"/>
                <a:gd name="connsiteY2" fmla="*/ 320305 h 640610"/>
                <a:gd name="connsiteX3" fmla="*/ 320313 w 640625"/>
                <a:gd name="connsiteY3" fmla="*/ 0 h 640610"/>
                <a:gd name="connsiteX4" fmla="*/ 640626 w 640625"/>
                <a:gd name="connsiteY4" fmla="*/ 320305 h 64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625" h="640610">
                  <a:moveTo>
                    <a:pt x="640626" y="320305"/>
                  </a:moveTo>
                  <a:cubicBezTo>
                    <a:pt x="640626" y="497205"/>
                    <a:pt x="497217" y="640610"/>
                    <a:pt x="320313" y="640610"/>
                  </a:cubicBezTo>
                  <a:cubicBezTo>
                    <a:pt x="143409" y="640610"/>
                    <a:pt x="0" y="497205"/>
                    <a:pt x="0" y="320305"/>
                  </a:cubicBezTo>
                  <a:cubicBezTo>
                    <a:pt x="0" y="143405"/>
                    <a:pt x="143409" y="0"/>
                    <a:pt x="320313" y="0"/>
                  </a:cubicBezTo>
                  <a:cubicBezTo>
                    <a:pt x="497217" y="0"/>
                    <a:pt x="640626" y="143405"/>
                    <a:pt x="640626" y="320305"/>
                  </a:cubicBezTo>
                  <a:close/>
                </a:path>
              </a:pathLst>
            </a:custGeom>
            <a:solidFill>
              <a:srgbClr val="FFFFFF"/>
            </a:solidFill>
            <a:ln w="2671"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id="{AF4B68A8-FACE-7380-0209-2771D98E0774}"/>
                </a:ext>
              </a:extLst>
            </p:cNvPr>
            <p:cNvSpPr/>
            <p:nvPr/>
          </p:nvSpPr>
          <p:spPr>
            <a:xfrm rot="-2700000">
              <a:off x="2045996" y="4204321"/>
              <a:ext cx="640625" cy="640610"/>
            </a:xfrm>
            <a:custGeom>
              <a:avLst/>
              <a:gdLst>
                <a:gd name="connsiteX0" fmla="*/ 640626 w 640625"/>
                <a:gd name="connsiteY0" fmla="*/ 320305 h 640610"/>
                <a:gd name="connsiteX1" fmla="*/ 320313 w 640625"/>
                <a:gd name="connsiteY1" fmla="*/ 640610 h 640610"/>
                <a:gd name="connsiteX2" fmla="*/ 0 w 640625"/>
                <a:gd name="connsiteY2" fmla="*/ 320305 h 640610"/>
                <a:gd name="connsiteX3" fmla="*/ 320313 w 640625"/>
                <a:gd name="connsiteY3" fmla="*/ 0 h 640610"/>
                <a:gd name="connsiteX4" fmla="*/ 640626 w 640625"/>
                <a:gd name="connsiteY4" fmla="*/ 320305 h 64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625" h="640610">
                  <a:moveTo>
                    <a:pt x="640626" y="320305"/>
                  </a:moveTo>
                  <a:cubicBezTo>
                    <a:pt x="640626" y="497205"/>
                    <a:pt x="497217" y="640610"/>
                    <a:pt x="320313" y="640610"/>
                  </a:cubicBezTo>
                  <a:cubicBezTo>
                    <a:pt x="143409" y="640610"/>
                    <a:pt x="0" y="497205"/>
                    <a:pt x="0" y="320305"/>
                  </a:cubicBezTo>
                  <a:cubicBezTo>
                    <a:pt x="0" y="143405"/>
                    <a:pt x="143409" y="0"/>
                    <a:pt x="320313" y="0"/>
                  </a:cubicBezTo>
                  <a:cubicBezTo>
                    <a:pt x="497217" y="0"/>
                    <a:pt x="640626" y="143405"/>
                    <a:pt x="640626" y="320305"/>
                  </a:cubicBezTo>
                  <a:close/>
                </a:path>
              </a:pathLst>
            </a:custGeom>
            <a:solidFill>
              <a:srgbClr val="FFFFFF"/>
            </a:solidFill>
            <a:ln w="2671" cap="flat">
              <a:noFill/>
              <a:prstDash val="solid"/>
              <a:miter/>
            </a:ln>
          </p:spPr>
          <p:txBody>
            <a:bodyPr rtlCol="0" anchor="ctr"/>
            <a:lstStyle/>
            <a:p>
              <a:endParaRPr lang="en-US"/>
            </a:p>
          </p:txBody>
        </p:sp>
      </p:grpSp>
    </p:spTree>
    <p:extLst>
      <p:ext uri="{BB962C8B-B14F-4D97-AF65-F5344CB8AC3E}">
        <p14:creationId xmlns:p14="http://schemas.microsoft.com/office/powerpoint/2010/main" val="28944582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DC964-645C-5AF2-9BCC-E95BBD5A57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711BBE-CD9D-313D-51BA-CEC4039C2E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B39EA4-8D56-748D-4A10-FB3B1338C8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22E42B-9710-1652-2FE0-1F376A10B0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ADE924-D189-C2CF-8F3B-81020D8280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51F236-7798-6F69-B32B-50F72B838DAD}"/>
              </a:ext>
            </a:extLst>
          </p:cNvPr>
          <p:cNvSpPr>
            <a:spLocks noGrp="1"/>
          </p:cNvSpPr>
          <p:nvPr>
            <p:ph type="dt" sz="half" idx="10"/>
          </p:nvPr>
        </p:nvSpPr>
        <p:spPr/>
        <p:txBody>
          <a:bodyPr/>
          <a:lstStyle/>
          <a:p>
            <a:fld id="{03ED1347-0EE9-45CF-9382-170555F0C3B4}" type="datetimeFigureOut">
              <a:rPr lang="en-US" smtClean="0"/>
              <a:t>12/19/2025</a:t>
            </a:fld>
            <a:endParaRPr lang="en-US"/>
          </a:p>
        </p:txBody>
      </p:sp>
      <p:sp>
        <p:nvSpPr>
          <p:cNvPr id="8" name="Footer Placeholder 7">
            <a:extLst>
              <a:ext uri="{FF2B5EF4-FFF2-40B4-BE49-F238E27FC236}">
                <a16:creationId xmlns:a16="http://schemas.microsoft.com/office/drawing/2014/main" id="{9C79AC8E-B2DF-9C46-6BF6-D383925402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03360A-3E35-D12D-9C1B-A2156F3711E4}"/>
              </a:ext>
            </a:extLst>
          </p:cNvPr>
          <p:cNvSpPr>
            <a:spLocks noGrp="1"/>
          </p:cNvSpPr>
          <p:nvPr>
            <p:ph type="sldNum" sz="quarter" idx="12"/>
          </p:nvPr>
        </p:nvSpPr>
        <p:spPr/>
        <p:txBody>
          <a:bodyPr/>
          <a:lstStyle/>
          <a:p>
            <a:fld id="{143849AC-1E43-4126-87C5-559A7192A28F}" type="slidenum">
              <a:rPr lang="en-US" smtClean="0"/>
              <a:t>‹#›</a:t>
            </a:fld>
            <a:endParaRPr lang="en-US"/>
          </a:p>
        </p:txBody>
      </p:sp>
    </p:spTree>
    <p:extLst>
      <p:ext uri="{BB962C8B-B14F-4D97-AF65-F5344CB8AC3E}">
        <p14:creationId xmlns:p14="http://schemas.microsoft.com/office/powerpoint/2010/main" val="37977980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804D0-6987-CA11-B194-832DA5FCF4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039B22-4D1A-3D3F-43D4-9BEB539AA858}"/>
              </a:ext>
            </a:extLst>
          </p:cNvPr>
          <p:cNvSpPr>
            <a:spLocks noGrp="1"/>
          </p:cNvSpPr>
          <p:nvPr>
            <p:ph type="dt" sz="half" idx="10"/>
          </p:nvPr>
        </p:nvSpPr>
        <p:spPr/>
        <p:txBody>
          <a:bodyPr/>
          <a:lstStyle/>
          <a:p>
            <a:fld id="{03ED1347-0EE9-45CF-9382-170555F0C3B4}" type="datetimeFigureOut">
              <a:rPr lang="en-US" smtClean="0"/>
              <a:t>12/19/2025</a:t>
            </a:fld>
            <a:endParaRPr lang="en-US"/>
          </a:p>
        </p:txBody>
      </p:sp>
      <p:sp>
        <p:nvSpPr>
          <p:cNvPr id="4" name="Footer Placeholder 3">
            <a:extLst>
              <a:ext uri="{FF2B5EF4-FFF2-40B4-BE49-F238E27FC236}">
                <a16:creationId xmlns:a16="http://schemas.microsoft.com/office/drawing/2014/main" id="{87895307-D71A-3F49-D12D-A7255522F9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9B5DDE-44DA-47BD-990B-5DD0D9D449ED}"/>
              </a:ext>
            </a:extLst>
          </p:cNvPr>
          <p:cNvSpPr>
            <a:spLocks noGrp="1"/>
          </p:cNvSpPr>
          <p:nvPr>
            <p:ph type="sldNum" sz="quarter" idx="12"/>
          </p:nvPr>
        </p:nvSpPr>
        <p:spPr/>
        <p:txBody>
          <a:bodyPr/>
          <a:lstStyle/>
          <a:p>
            <a:fld id="{143849AC-1E43-4126-87C5-559A7192A28F}" type="slidenum">
              <a:rPr lang="en-US" smtClean="0"/>
              <a:t>‹#›</a:t>
            </a:fld>
            <a:endParaRPr lang="en-US"/>
          </a:p>
        </p:txBody>
      </p:sp>
    </p:spTree>
    <p:extLst>
      <p:ext uri="{BB962C8B-B14F-4D97-AF65-F5344CB8AC3E}">
        <p14:creationId xmlns:p14="http://schemas.microsoft.com/office/powerpoint/2010/main" val="18736422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852F6D-F15B-7D13-2751-46B7C40E31BB}"/>
              </a:ext>
            </a:extLst>
          </p:cNvPr>
          <p:cNvSpPr>
            <a:spLocks noGrp="1"/>
          </p:cNvSpPr>
          <p:nvPr>
            <p:ph type="dt" sz="half" idx="10"/>
          </p:nvPr>
        </p:nvSpPr>
        <p:spPr/>
        <p:txBody>
          <a:bodyPr/>
          <a:lstStyle/>
          <a:p>
            <a:fld id="{03ED1347-0EE9-45CF-9382-170555F0C3B4}" type="datetimeFigureOut">
              <a:rPr lang="en-US" smtClean="0"/>
              <a:t>12/19/2025</a:t>
            </a:fld>
            <a:endParaRPr lang="en-US"/>
          </a:p>
        </p:txBody>
      </p:sp>
      <p:sp>
        <p:nvSpPr>
          <p:cNvPr id="3" name="Footer Placeholder 2">
            <a:extLst>
              <a:ext uri="{FF2B5EF4-FFF2-40B4-BE49-F238E27FC236}">
                <a16:creationId xmlns:a16="http://schemas.microsoft.com/office/drawing/2014/main" id="{1EECC9EB-2510-B1F5-CFD2-5B6FBD121A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525509-65C2-5F08-72B5-9EFB2A5FEB34}"/>
              </a:ext>
            </a:extLst>
          </p:cNvPr>
          <p:cNvSpPr>
            <a:spLocks noGrp="1"/>
          </p:cNvSpPr>
          <p:nvPr>
            <p:ph type="sldNum" sz="quarter" idx="12"/>
          </p:nvPr>
        </p:nvSpPr>
        <p:spPr/>
        <p:txBody>
          <a:bodyPr/>
          <a:lstStyle/>
          <a:p>
            <a:fld id="{143849AC-1E43-4126-87C5-559A7192A28F}" type="slidenum">
              <a:rPr lang="en-US" smtClean="0"/>
              <a:t>‹#›</a:t>
            </a:fld>
            <a:endParaRPr lang="en-US"/>
          </a:p>
        </p:txBody>
      </p:sp>
    </p:spTree>
    <p:extLst>
      <p:ext uri="{BB962C8B-B14F-4D97-AF65-F5344CB8AC3E}">
        <p14:creationId xmlns:p14="http://schemas.microsoft.com/office/powerpoint/2010/main" val="4938134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B8C4-043B-B4AA-1445-A07816FAB7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151339-C2D6-627F-39AA-A20398D74F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EE22E5-A3F7-9555-9038-8817378A8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B1A7CF-8DDB-B0E0-C8F1-60776F66832F}"/>
              </a:ext>
            </a:extLst>
          </p:cNvPr>
          <p:cNvSpPr>
            <a:spLocks noGrp="1"/>
          </p:cNvSpPr>
          <p:nvPr>
            <p:ph type="dt" sz="half" idx="10"/>
          </p:nvPr>
        </p:nvSpPr>
        <p:spPr/>
        <p:txBody>
          <a:bodyPr/>
          <a:lstStyle/>
          <a:p>
            <a:fld id="{03ED1347-0EE9-45CF-9382-170555F0C3B4}" type="datetimeFigureOut">
              <a:rPr lang="en-US" smtClean="0"/>
              <a:t>12/19/2025</a:t>
            </a:fld>
            <a:endParaRPr lang="en-US"/>
          </a:p>
        </p:txBody>
      </p:sp>
      <p:sp>
        <p:nvSpPr>
          <p:cNvPr id="6" name="Footer Placeholder 5">
            <a:extLst>
              <a:ext uri="{FF2B5EF4-FFF2-40B4-BE49-F238E27FC236}">
                <a16:creationId xmlns:a16="http://schemas.microsoft.com/office/drawing/2014/main" id="{2CE1DECC-DD37-7B79-7ED0-3A751C141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34CABC-E260-6716-0C11-72E22A7722FD}"/>
              </a:ext>
            </a:extLst>
          </p:cNvPr>
          <p:cNvSpPr>
            <a:spLocks noGrp="1"/>
          </p:cNvSpPr>
          <p:nvPr>
            <p:ph type="sldNum" sz="quarter" idx="12"/>
          </p:nvPr>
        </p:nvSpPr>
        <p:spPr/>
        <p:txBody>
          <a:bodyPr/>
          <a:lstStyle/>
          <a:p>
            <a:fld id="{143849AC-1E43-4126-87C5-559A7192A28F}" type="slidenum">
              <a:rPr lang="en-US" smtClean="0"/>
              <a:t>‹#›</a:t>
            </a:fld>
            <a:endParaRPr lang="en-US"/>
          </a:p>
        </p:txBody>
      </p:sp>
    </p:spTree>
    <p:extLst>
      <p:ext uri="{BB962C8B-B14F-4D97-AF65-F5344CB8AC3E}">
        <p14:creationId xmlns:p14="http://schemas.microsoft.com/office/powerpoint/2010/main" val="10913368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01D4-1BA9-60EC-F682-FD67839815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48104C-1A73-A8BE-8702-A61A21D945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A7CAA6-73C9-D6C4-3131-62064B5E7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67ECF-EB67-44B6-4B15-82EFB2D30280}"/>
              </a:ext>
            </a:extLst>
          </p:cNvPr>
          <p:cNvSpPr>
            <a:spLocks noGrp="1"/>
          </p:cNvSpPr>
          <p:nvPr>
            <p:ph type="dt" sz="half" idx="10"/>
          </p:nvPr>
        </p:nvSpPr>
        <p:spPr/>
        <p:txBody>
          <a:bodyPr/>
          <a:lstStyle/>
          <a:p>
            <a:fld id="{03ED1347-0EE9-45CF-9382-170555F0C3B4}" type="datetimeFigureOut">
              <a:rPr lang="en-US" smtClean="0"/>
              <a:t>12/19/2025</a:t>
            </a:fld>
            <a:endParaRPr lang="en-US"/>
          </a:p>
        </p:txBody>
      </p:sp>
      <p:sp>
        <p:nvSpPr>
          <p:cNvPr id="6" name="Footer Placeholder 5">
            <a:extLst>
              <a:ext uri="{FF2B5EF4-FFF2-40B4-BE49-F238E27FC236}">
                <a16:creationId xmlns:a16="http://schemas.microsoft.com/office/drawing/2014/main" id="{F2636C62-9D4F-9C73-7CC9-D0F7E6CD06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5CFE0F-3546-1608-8EFE-8B301562B192}"/>
              </a:ext>
            </a:extLst>
          </p:cNvPr>
          <p:cNvSpPr>
            <a:spLocks noGrp="1"/>
          </p:cNvSpPr>
          <p:nvPr>
            <p:ph type="sldNum" sz="quarter" idx="12"/>
          </p:nvPr>
        </p:nvSpPr>
        <p:spPr/>
        <p:txBody>
          <a:bodyPr/>
          <a:lstStyle/>
          <a:p>
            <a:fld id="{143849AC-1E43-4126-87C5-559A7192A28F}" type="slidenum">
              <a:rPr lang="en-US" smtClean="0"/>
              <a:t>‹#›</a:t>
            </a:fld>
            <a:endParaRPr lang="en-US"/>
          </a:p>
        </p:txBody>
      </p:sp>
    </p:spTree>
    <p:extLst>
      <p:ext uri="{BB962C8B-B14F-4D97-AF65-F5344CB8AC3E}">
        <p14:creationId xmlns:p14="http://schemas.microsoft.com/office/powerpoint/2010/main" val="15444630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NUL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7ECE1F-52A2-AE20-B62B-2EA5A41B11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F254A2-A70F-8B92-AB98-106C97AEBC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E69D7-3835-8E69-7629-77E62A076E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ED1347-0EE9-45CF-9382-170555F0C3B4}" type="datetimeFigureOut">
              <a:rPr lang="en-US" smtClean="0"/>
              <a:t>12/19/2025</a:t>
            </a:fld>
            <a:endParaRPr lang="en-US"/>
          </a:p>
        </p:txBody>
      </p:sp>
      <p:sp>
        <p:nvSpPr>
          <p:cNvPr id="5" name="Footer Placeholder 4">
            <a:extLst>
              <a:ext uri="{FF2B5EF4-FFF2-40B4-BE49-F238E27FC236}">
                <a16:creationId xmlns:a16="http://schemas.microsoft.com/office/drawing/2014/main" id="{F9E14CA0-2A6C-99A7-8E12-B7EF0F9225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BF7B9BC-80B0-262C-717F-A8263BCC7C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3849AC-1E43-4126-87C5-559A7192A28F}" type="slidenum">
              <a:rPr lang="en-US" smtClean="0"/>
              <a:t>‹#›</a:t>
            </a:fld>
            <a:endParaRPr lang="en-US"/>
          </a:p>
        </p:txBody>
      </p:sp>
      <p:sp>
        <p:nvSpPr>
          <p:cNvPr id="7" name="TextBox 3">
            <a:extLst>
              <a:ext uri="{FF2B5EF4-FFF2-40B4-BE49-F238E27FC236}">
                <a16:creationId xmlns:a16="http://schemas.microsoft.com/office/drawing/2014/main" id="{6573D446-D9E6-65E6-CF03-94B99700A670}"/>
              </a:ext>
            </a:extLst>
          </p:cNvPr>
          <p:cNvSpPr txBox="1"/>
          <p:nvPr userDrawn="1"/>
        </p:nvSpPr>
        <p:spPr>
          <a:xfrm>
            <a:off x="1423988" y="9158725"/>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B0F01185-FF5D-B5C2-02A9-5EA96BE4976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736879" y="-216401"/>
            <a:ext cx="2740716" cy="2812369"/>
          </a:xfrm>
          <a:prstGeom prst="rect">
            <a:avLst/>
          </a:prstGeom>
        </p:spPr>
      </p:pic>
      <p:pic>
        <p:nvPicPr>
          <p:cNvPr id="9" name="Picture 8">
            <a:extLst>
              <a:ext uri="{FF2B5EF4-FFF2-40B4-BE49-F238E27FC236}">
                <a16:creationId xmlns:a16="http://schemas.microsoft.com/office/drawing/2014/main" id="{7D37D32A-B67E-1EDC-F50B-6958F9DB6C0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34121" y="8472263"/>
            <a:ext cx="2487663" cy="2552700"/>
          </a:xfrm>
          <a:prstGeom prst="rect">
            <a:avLst/>
          </a:prstGeom>
        </p:spPr>
      </p:pic>
      <p:pic>
        <p:nvPicPr>
          <p:cNvPr id="10" name="Picture 9">
            <a:extLst>
              <a:ext uri="{FF2B5EF4-FFF2-40B4-BE49-F238E27FC236}">
                <a16:creationId xmlns:a16="http://schemas.microsoft.com/office/drawing/2014/main" id="{A872D350-0221-068B-29E4-52DDACCA600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4718515" y="-18075729"/>
            <a:ext cx="2487663" cy="2552700"/>
          </a:xfrm>
          <a:prstGeom prst="rect">
            <a:avLst/>
          </a:prstGeom>
        </p:spPr>
      </p:pic>
      <p:pic>
        <p:nvPicPr>
          <p:cNvPr id="11" name="Picture 10">
            <a:extLst>
              <a:ext uri="{FF2B5EF4-FFF2-40B4-BE49-F238E27FC236}">
                <a16:creationId xmlns:a16="http://schemas.microsoft.com/office/drawing/2014/main" id="{2B33F754-E417-E82A-0B43-4C6E53BAAC5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168800" y="-18075729"/>
            <a:ext cx="2487663" cy="2552700"/>
          </a:xfrm>
          <a:prstGeom prst="rect">
            <a:avLst/>
          </a:prstGeom>
        </p:spPr>
      </p:pic>
      <p:pic>
        <p:nvPicPr>
          <p:cNvPr id="12" name="Picture 11">
            <a:extLst>
              <a:ext uri="{FF2B5EF4-FFF2-40B4-BE49-F238E27FC236}">
                <a16:creationId xmlns:a16="http://schemas.microsoft.com/office/drawing/2014/main" id="{C23AE6F4-4927-AC60-6CA5-2BB16FE05F8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4718515" y="20307300"/>
            <a:ext cx="2487663" cy="2552700"/>
          </a:xfrm>
          <a:prstGeom prst="rect">
            <a:avLst/>
          </a:prstGeom>
        </p:spPr>
      </p:pic>
      <p:pic>
        <p:nvPicPr>
          <p:cNvPr id="13" name="Picture 12">
            <a:extLst>
              <a:ext uri="{FF2B5EF4-FFF2-40B4-BE49-F238E27FC236}">
                <a16:creationId xmlns:a16="http://schemas.microsoft.com/office/drawing/2014/main" id="{41D73E0D-15A5-CA0F-6959-6784172C063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168800" y="20307300"/>
            <a:ext cx="2487663" cy="2552700"/>
          </a:xfrm>
          <a:prstGeom prst="rect">
            <a:avLst/>
          </a:prstGeom>
        </p:spPr>
      </p:pic>
      <p:pic>
        <p:nvPicPr>
          <p:cNvPr id="14" name="Picture 13">
            <a:extLst>
              <a:ext uri="{FF2B5EF4-FFF2-40B4-BE49-F238E27FC236}">
                <a16:creationId xmlns:a16="http://schemas.microsoft.com/office/drawing/2014/main" id="{92D5645A-5F4F-0E23-50E0-62A887B05459}"/>
              </a:ext>
            </a:extLst>
          </p:cNvPr>
          <p:cNvPicPr>
            <a:picLocks noChangeAspect="1"/>
          </p:cNvPicPr>
          <p:nvPr userDrawn="1"/>
        </p:nvPicPr>
        <p:blipFill>
          <a:blip r:embed="rId14"/>
          <a:stretch>
            <a:fillRect/>
          </a:stretch>
        </p:blipFill>
        <p:spPr>
          <a:xfrm>
            <a:off x="7500175" y="-1377265"/>
            <a:ext cx="4964049" cy="1194075"/>
          </a:xfrm>
          <a:prstGeom prst="rect">
            <a:avLst/>
          </a:prstGeom>
        </p:spPr>
      </p:pic>
    </p:spTree>
    <p:extLst>
      <p:ext uri="{BB962C8B-B14F-4D97-AF65-F5344CB8AC3E}">
        <p14:creationId xmlns:p14="http://schemas.microsoft.com/office/powerpoint/2010/main" val="2334807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7107C3-2FBF-E398-E844-DD108D40B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84BA13-4D42-A868-4E7E-1DABA36DE0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AB4911-2D6D-9F4D-D5A7-6F32E3C705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68741B-F5A8-4C49-9537-93B55E00EB86}" type="datetimeFigureOut">
              <a:rPr lang="en-US" smtClean="0"/>
              <a:t>12/19/2025</a:t>
            </a:fld>
            <a:endParaRPr lang="en-US"/>
          </a:p>
        </p:txBody>
      </p:sp>
      <p:sp>
        <p:nvSpPr>
          <p:cNvPr id="5" name="Footer Placeholder 4">
            <a:extLst>
              <a:ext uri="{FF2B5EF4-FFF2-40B4-BE49-F238E27FC236}">
                <a16:creationId xmlns:a16="http://schemas.microsoft.com/office/drawing/2014/main" id="{BFC48719-4F8A-C834-D280-9A862F4BCB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722B7F7-9AAB-9A10-8575-5DD333B23C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3A36B0-C39C-48A4-8F95-126E356ED4B5}" type="slidenum">
              <a:rPr lang="en-US" smtClean="0"/>
              <a:t>‹#›</a:t>
            </a:fld>
            <a:endParaRPr lang="en-US"/>
          </a:p>
        </p:txBody>
      </p:sp>
      <p:sp>
        <p:nvSpPr>
          <p:cNvPr id="7" name="TextBox 3">
            <a:extLst>
              <a:ext uri="{FF2B5EF4-FFF2-40B4-BE49-F238E27FC236}">
                <a16:creationId xmlns:a16="http://schemas.microsoft.com/office/drawing/2014/main" id="{E17AAFF6-0193-0AA5-F319-F6B430BD2240}"/>
              </a:ext>
            </a:extLst>
          </p:cNvPr>
          <p:cNvSpPr txBox="1"/>
          <p:nvPr userDrawn="1"/>
        </p:nvSpPr>
        <p:spPr>
          <a:xfrm>
            <a:off x="1423988" y="9158725"/>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EE163352-A0BB-8D62-3354-EA378507E3C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736879" y="-216401"/>
            <a:ext cx="2740716" cy="2812369"/>
          </a:xfrm>
          <a:prstGeom prst="rect">
            <a:avLst/>
          </a:prstGeom>
        </p:spPr>
      </p:pic>
      <p:pic>
        <p:nvPicPr>
          <p:cNvPr id="9" name="Picture 8">
            <a:extLst>
              <a:ext uri="{FF2B5EF4-FFF2-40B4-BE49-F238E27FC236}">
                <a16:creationId xmlns:a16="http://schemas.microsoft.com/office/drawing/2014/main" id="{E92A0279-55BB-9571-4E5D-527FB0AFE71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34121" y="8472263"/>
            <a:ext cx="2487663" cy="2552700"/>
          </a:xfrm>
          <a:prstGeom prst="rect">
            <a:avLst/>
          </a:prstGeom>
        </p:spPr>
      </p:pic>
      <p:pic>
        <p:nvPicPr>
          <p:cNvPr id="10" name="Picture 9">
            <a:extLst>
              <a:ext uri="{FF2B5EF4-FFF2-40B4-BE49-F238E27FC236}">
                <a16:creationId xmlns:a16="http://schemas.microsoft.com/office/drawing/2014/main" id="{773779CB-C115-6966-5726-7F854B50709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4718515" y="-18075729"/>
            <a:ext cx="2487663" cy="2552700"/>
          </a:xfrm>
          <a:prstGeom prst="rect">
            <a:avLst/>
          </a:prstGeom>
        </p:spPr>
      </p:pic>
      <p:pic>
        <p:nvPicPr>
          <p:cNvPr id="11" name="Picture 10">
            <a:extLst>
              <a:ext uri="{FF2B5EF4-FFF2-40B4-BE49-F238E27FC236}">
                <a16:creationId xmlns:a16="http://schemas.microsoft.com/office/drawing/2014/main" id="{37BD30C4-ED5E-FEF4-A8AE-7104690E343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168800" y="-18075729"/>
            <a:ext cx="2487663" cy="2552700"/>
          </a:xfrm>
          <a:prstGeom prst="rect">
            <a:avLst/>
          </a:prstGeom>
        </p:spPr>
      </p:pic>
      <p:pic>
        <p:nvPicPr>
          <p:cNvPr id="12" name="Picture 11">
            <a:extLst>
              <a:ext uri="{FF2B5EF4-FFF2-40B4-BE49-F238E27FC236}">
                <a16:creationId xmlns:a16="http://schemas.microsoft.com/office/drawing/2014/main" id="{F1377E2E-381F-79BC-BA1D-45F773D91E9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4718515" y="20307300"/>
            <a:ext cx="2487663" cy="2552700"/>
          </a:xfrm>
          <a:prstGeom prst="rect">
            <a:avLst/>
          </a:prstGeom>
        </p:spPr>
      </p:pic>
      <p:pic>
        <p:nvPicPr>
          <p:cNvPr id="13" name="Picture 12">
            <a:extLst>
              <a:ext uri="{FF2B5EF4-FFF2-40B4-BE49-F238E27FC236}">
                <a16:creationId xmlns:a16="http://schemas.microsoft.com/office/drawing/2014/main" id="{E06EF60C-2297-E583-8EF5-787675BC602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168800" y="20307300"/>
            <a:ext cx="2487663" cy="2552700"/>
          </a:xfrm>
          <a:prstGeom prst="rect">
            <a:avLst/>
          </a:prstGeom>
        </p:spPr>
      </p:pic>
      <p:pic>
        <p:nvPicPr>
          <p:cNvPr id="14" name="Picture 13">
            <a:extLst>
              <a:ext uri="{FF2B5EF4-FFF2-40B4-BE49-F238E27FC236}">
                <a16:creationId xmlns:a16="http://schemas.microsoft.com/office/drawing/2014/main" id="{9E7E8DCD-126F-2A82-FF98-9F0BE28DB8E0}"/>
              </a:ext>
            </a:extLst>
          </p:cNvPr>
          <p:cNvPicPr>
            <a:picLocks noChangeAspect="1"/>
          </p:cNvPicPr>
          <p:nvPr userDrawn="1"/>
        </p:nvPicPr>
        <p:blipFill>
          <a:blip r:embed="rId14"/>
          <a:stretch>
            <a:fillRect/>
          </a:stretch>
        </p:blipFill>
        <p:spPr>
          <a:xfrm>
            <a:off x="7500175" y="-1377265"/>
            <a:ext cx="4964049" cy="1194075"/>
          </a:xfrm>
          <a:prstGeom prst="rect">
            <a:avLst/>
          </a:prstGeom>
        </p:spPr>
      </p:pic>
    </p:spTree>
    <p:extLst>
      <p:ext uri="{BB962C8B-B14F-4D97-AF65-F5344CB8AC3E}">
        <p14:creationId xmlns:p14="http://schemas.microsoft.com/office/powerpoint/2010/main" val="3837212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NUL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NUL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03E8F2-A7A0-DDB1-5A36-DE27D03169DE}"/>
              </a:ext>
            </a:extLst>
          </p:cNvPr>
          <p:cNvPicPr>
            <a:picLocks noChangeAspect="1"/>
          </p:cNvPicPr>
          <p:nvPr/>
        </p:nvPicPr>
        <p:blipFill>
          <a:blip r:embed="rId2"/>
          <a:stretch>
            <a:fillRect/>
          </a:stretch>
        </p:blipFill>
        <p:spPr>
          <a:xfrm>
            <a:off x="3381154" y="1448017"/>
            <a:ext cx="5040381" cy="4484911"/>
          </a:xfrm>
          <a:prstGeom prst="rect">
            <a:avLst/>
          </a:prstGeom>
        </p:spPr>
      </p:pic>
    </p:spTree>
    <p:extLst>
      <p:ext uri="{BB962C8B-B14F-4D97-AF65-F5344CB8AC3E}">
        <p14:creationId xmlns:p14="http://schemas.microsoft.com/office/powerpoint/2010/main" val="4905723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80F6B-1775-3859-1826-010ECB1B968D}"/>
              </a:ext>
            </a:extLst>
          </p:cNvPr>
          <p:cNvPicPr>
            <a:picLocks noChangeAspect="1"/>
          </p:cNvPicPr>
          <p:nvPr/>
        </p:nvPicPr>
        <p:blipFill>
          <a:blip r:embed="rId2"/>
          <a:stretch>
            <a:fillRect/>
          </a:stretch>
        </p:blipFill>
        <p:spPr>
          <a:xfrm>
            <a:off x="1965255" y="1607682"/>
            <a:ext cx="7681626" cy="2304488"/>
          </a:xfrm>
          <a:prstGeom prst="rect">
            <a:avLst/>
          </a:prstGeom>
        </p:spPr>
      </p:pic>
    </p:spTree>
    <p:extLst>
      <p:ext uri="{BB962C8B-B14F-4D97-AF65-F5344CB8AC3E}">
        <p14:creationId xmlns:p14="http://schemas.microsoft.com/office/powerpoint/2010/main" val="16667967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FBAFA-1461-967A-02F7-9306CAA939B2}"/>
            </a:ext>
          </a:extLst>
        </p:cNvPr>
        <p:cNvGrpSpPr/>
        <p:nvPr/>
      </p:nvGrpSpPr>
      <p:grpSpPr>
        <a:xfrm>
          <a:off x="0" y="0"/>
          <a:ext cx="0" cy="0"/>
          <a:chOff x="0" y="0"/>
          <a:chExt cx="0" cy="0"/>
        </a:xfrm>
      </p:grpSpPr>
      <p:pic>
        <p:nvPicPr>
          <p:cNvPr id="17" name="Picture 16" descr="A group of pictures of animals and birds&#10;&#10;AI-generated content may be incorrect.">
            <a:extLst>
              <a:ext uri="{FF2B5EF4-FFF2-40B4-BE49-F238E27FC236}">
                <a16:creationId xmlns:a16="http://schemas.microsoft.com/office/drawing/2014/main" id="{6102591E-5A3C-4DCF-FFDA-247DE7F52D4D}"/>
              </a:ext>
            </a:extLst>
          </p:cNvPr>
          <p:cNvPicPr>
            <a:picLocks noChangeAspect="1"/>
          </p:cNvPicPr>
          <p:nvPr/>
        </p:nvPicPr>
        <p:blipFill>
          <a:blip r:embed="rId2">
            <a:extLst>
              <a:ext uri="{28A0092B-C50C-407E-A947-70E740481C1C}">
                <a14:useLocalDpi xmlns:a14="http://schemas.microsoft.com/office/drawing/2010/main" val="0"/>
              </a:ext>
            </a:extLst>
          </a:blip>
          <a:srcRect l="38058" t="7667" r="37119" b="59296"/>
          <a:stretch>
            <a:fillRect/>
          </a:stretch>
        </p:blipFill>
        <p:spPr>
          <a:xfrm>
            <a:off x="4910352" y="1295752"/>
            <a:ext cx="2371295" cy="2265659"/>
          </a:xfrm>
          <a:prstGeom prst="rect">
            <a:avLst/>
          </a:prstGeom>
        </p:spPr>
      </p:pic>
      <p:pic>
        <p:nvPicPr>
          <p:cNvPr id="18" name="Picture 17" descr="A group of pictures of animals and birds&#10;&#10;AI-generated content may be incorrect.">
            <a:extLst>
              <a:ext uri="{FF2B5EF4-FFF2-40B4-BE49-F238E27FC236}">
                <a16:creationId xmlns:a16="http://schemas.microsoft.com/office/drawing/2014/main" id="{22899979-FA7A-D5C5-13E9-192A3D3DB08A}"/>
              </a:ext>
            </a:extLst>
          </p:cNvPr>
          <p:cNvPicPr>
            <a:picLocks noChangeAspect="1"/>
          </p:cNvPicPr>
          <p:nvPr/>
        </p:nvPicPr>
        <p:blipFill>
          <a:blip r:embed="rId2">
            <a:extLst>
              <a:ext uri="{28A0092B-C50C-407E-A947-70E740481C1C}">
                <a14:useLocalDpi xmlns:a14="http://schemas.microsoft.com/office/drawing/2010/main" val="0"/>
              </a:ext>
            </a:extLst>
          </a:blip>
          <a:srcRect l="68939" t="7826" r="6238" b="59137"/>
          <a:stretch>
            <a:fillRect/>
          </a:stretch>
        </p:blipFill>
        <p:spPr>
          <a:xfrm>
            <a:off x="8461389" y="1322108"/>
            <a:ext cx="2371295" cy="2265659"/>
          </a:xfrm>
          <a:prstGeom prst="rect">
            <a:avLst/>
          </a:prstGeom>
        </p:spPr>
      </p:pic>
      <p:pic>
        <p:nvPicPr>
          <p:cNvPr id="19" name="Picture 18" descr="A group of pictures of animals and birds&#10;&#10;AI-generated content may be incorrect.">
            <a:extLst>
              <a:ext uri="{FF2B5EF4-FFF2-40B4-BE49-F238E27FC236}">
                <a16:creationId xmlns:a16="http://schemas.microsoft.com/office/drawing/2014/main" id="{1FAFBA18-D612-2936-9C41-D59EE29720E0}"/>
              </a:ext>
            </a:extLst>
          </p:cNvPr>
          <p:cNvPicPr>
            <a:picLocks noChangeAspect="1"/>
          </p:cNvPicPr>
          <p:nvPr/>
        </p:nvPicPr>
        <p:blipFill>
          <a:blip r:embed="rId2">
            <a:extLst>
              <a:ext uri="{28A0092B-C50C-407E-A947-70E740481C1C}">
                <a14:useLocalDpi xmlns:a14="http://schemas.microsoft.com/office/drawing/2010/main" val="0"/>
              </a:ext>
            </a:extLst>
          </a:blip>
          <a:srcRect l="7121" t="50152" r="68056" b="16811"/>
          <a:stretch>
            <a:fillRect/>
          </a:stretch>
        </p:blipFill>
        <p:spPr>
          <a:xfrm>
            <a:off x="1171677" y="3793453"/>
            <a:ext cx="2371295" cy="2265659"/>
          </a:xfrm>
          <a:prstGeom prst="rect">
            <a:avLst/>
          </a:prstGeom>
        </p:spPr>
      </p:pic>
      <p:pic>
        <p:nvPicPr>
          <p:cNvPr id="20" name="Picture 19" descr="A group of pictures of animals and birds&#10;&#10;AI-generated content may be incorrect.">
            <a:extLst>
              <a:ext uri="{FF2B5EF4-FFF2-40B4-BE49-F238E27FC236}">
                <a16:creationId xmlns:a16="http://schemas.microsoft.com/office/drawing/2014/main" id="{F468BB11-A660-1854-B8E5-122CB4452C34}"/>
              </a:ext>
            </a:extLst>
          </p:cNvPr>
          <p:cNvPicPr>
            <a:picLocks noChangeAspect="1"/>
          </p:cNvPicPr>
          <p:nvPr/>
        </p:nvPicPr>
        <p:blipFill>
          <a:blip r:embed="rId2">
            <a:extLst>
              <a:ext uri="{28A0092B-C50C-407E-A947-70E740481C1C}">
                <a14:useLocalDpi xmlns:a14="http://schemas.microsoft.com/office/drawing/2010/main" val="0"/>
              </a:ext>
            </a:extLst>
          </a:blip>
          <a:srcRect l="37923" t="49402" r="37254" b="18305"/>
          <a:stretch>
            <a:fillRect/>
          </a:stretch>
        </p:blipFill>
        <p:spPr>
          <a:xfrm>
            <a:off x="4990269" y="3696583"/>
            <a:ext cx="2371295" cy="2214647"/>
          </a:xfrm>
          <a:prstGeom prst="rect">
            <a:avLst/>
          </a:prstGeom>
        </p:spPr>
      </p:pic>
      <p:pic>
        <p:nvPicPr>
          <p:cNvPr id="21" name="Picture 20" descr="A group of pictures of animals and birds&#10;&#10;AI-generated content may be incorrect.">
            <a:extLst>
              <a:ext uri="{FF2B5EF4-FFF2-40B4-BE49-F238E27FC236}">
                <a16:creationId xmlns:a16="http://schemas.microsoft.com/office/drawing/2014/main" id="{23519AF7-0AF1-105B-B82F-5C94A723819A}"/>
              </a:ext>
            </a:extLst>
          </p:cNvPr>
          <p:cNvPicPr>
            <a:picLocks noChangeAspect="1"/>
          </p:cNvPicPr>
          <p:nvPr/>
        </p:nvPicPr>
        <p:blipFill>
          <a:blip r:embed="rId2">
            <a:extLst>
              <a:ext uri="{28A0092B-C50C-407E-A947-70E740481C1C}">
                <a14:useLocalDpi xmlns:a14="http://schemas.microsoft.com/office/drawing/2010/main" val="0"/>
              </a:ext>
            </a:extLst>
          </a:blip>
          <a:srcRect l="68362" t="48156" r="6558" b="19551"/>
          <a:stretch>
            <a:fillRect/>
          </a:stretch>
        </p:blipFill>
        <p:spPr>
          <a:xfrm>
            <a:off x="8461389" y="3607919"/>
            <a:ext cx="2395859" cy="2214647"/>
          </a:xfrm>
          <a:prstGeom prst="rect">
            <a:avLst/>
          </a:prstGeom>
        </p:spPr>
      </p:pic>
      <p:pic>
        <p:nvPicPr>
          <p:cNvPr id="16" name="Picture 15" descr="A group of pictures of animals and birds&#10;&#10;AI-generated content may be incorrect.">
            <a:extLst>
              <a:ext uri="{FF2B5EF4-FFF2-40B4-BE49-F238E27FC236}">
                <a16:creationId xmlns:a16="http://schemas.microsoft.com/office/drawing/2014/main" id="{8DB700B0-600C-41B6-3D2A-3AD4154A236E}"/>
              </a:ext>
            </a:extLst>
          </p:cNvPr>
          <p:cNvPicPr>
            <a:picLocks noChangeAspect="1"/>
          </p:cNvPicPr>
          <p:nvPr/>
        </p:nvPicPr>
        <p:blipFill>
          <a:blip r:embed="rId2">
            <a:extLst>
              <a:ext uri="{28A0092B-C50C-407E-A947-70E740481C1C}">
                <a14:useLocalDpi xmlns:a14="http://schemas.microsoft.com/office/drawing/2010/main" val="0"/>
              </a:ext>
            </a:extLst>
          </a:blip>
          <a:srcRect l="6265" t="7508" r="67523" b="59455"/>
          <a:stretch>
            <a:fillRect/>
          </a:stretch>
        </p:blipFill>
        <p:spPr>
          <a:xfrm>
            <a:off x="1117358" y="1306905"/>
            <a:ext cx="2503980" cy="2265658"/>
          </a:xfrm>
          <a:prstGeom prst="rect">
            <a:avLst/>
          </a:prstGeom>
        </p:spPr>
      </p:pic>
      <p:sp>
        <p:nvSpPr>
          <p:cNvPr id="2" name="Rectangle: Rounded Corners 1">
            <a:extLst>
              <a:ext uri="{FF2B5EF4-FFF2-40B4-BE49-F238E27FC236}">
                <a16:creationId xmlns:a16="http://schemas.microsoft.com/office/drawing/2014/main" id="{362D8764-A10B-592A-F809-76FB26891F82}"/>
              </a:ext>
            </a:extLst>
          </p:cNvPr>
          <p:cNvSpPr/>
          <p:nvPr/>
        </p:nvSpPr>
        <p:spPr>
          <a:xfrm>
            <a:off x="549727" y="519221"/>
            <a:ext cx="11092543" cy="735558"/>
          </a:xfrm>
          <a:custGeom>
            <a:avLst/>
            <a:gdLst>
              <a:gd name="connsiteX0" fmla="*/ 0 w 11092543"/>
              <a:gd name="connsiteY0" fmla="*/ 205890 h 735558"/>
              <a:gd name="connsiteX1" fmla="*/ 205890 w 11092543"/>
              <a:gd name="connsiteY1" fmla="*/ 0 h 735558"/>
              <a:gd name="connsiteX2" fmla="*/ 799266 w 11092543"/>
              <a:gd name="connsiteY2" fmla="*/ 0 h 735558"/>
              <a:gd name="connsiteX3" fmla="*/ 1285834 w 11092543"/>
              <a:gd name="connsiteY3" fmla="*/ 0 h 735558"/>
              <a:gd name="connsiteX4" fmla="*/ 2092825 w 11092543"/>
              <a:gd name="connsiteY4" fmla="*/ 0 h 735558"/>
              <a:gd name="connsiteX5" fmla="*/ 2899816 w 11092543"/>
              <a:gd name="connsiteY5" fmla="*/ 0 h 735558"/>
              <a:gd name="connsiteX6" fmla="*/ 3493192 w 11092543"/>
              <a:gd name="connsiteY6" fmla="*/ 0 h 735558"/>
              <a:gd name="connsiteX7" fmla="*/ 4193375 w 11092543"/>
              <a:gd name="connsiteY7" fmla="*/ 0 h 735558"/>
              <a:gd name="connsiteX8" fmla="*/ 4573135 w 11092543"/>
              <a:gd name="connsiteY8" fmla="*/ 0 h 735558"/>
              <a:gd name="connsiteX9" fmla="*/ 5380126 w 11092543"/>
              <a:gd name="connsiteY9" fmla="*/ 0 h 735558"/>
              <a:gd name="connsiteX10" fmla="*/ 5759887 w 11092543"/>
              <a:gd name="connsiteY10" fmla="*/ 0 h 735558"/>
              <a:gd name="connsiteX11" fmla="*/ 6566878 w 11092543"/>
              <a:gd name="connsiteY11" fmla="*/ 0 h 735558"/>
              <a:gd name="connsiteX12" fmla="*/ 6946638 w 11092543"/>
              <a:gd name="connsiteY12" fmla="*/ 0 h 735558"/>
              <a:gd name="connsiteX13" fmla="*/ 7540014 w 11092543"/>
              <a:gd name="connsiteY13" fmla="*/ 0 h 735558"/>
              <a:gd name="connsiteX14" fmla="*/ 8347005 w 11092543"/>
              <a:gd name="connsiteY14" fmla="*/ 0 h 735558"/>
              <a:gd name="connsiteX15" fmla="*/ 8833573 w 11092543"/>
              <a:gd name="connsiteY15" fmla="*/ 0 h 735558"/>
              <a:gd name="connsiteX16" fmla="*/ 9640564 w 11092543"/>
              <a:gd name="connsiteY16" fmla="*/ 0 h 735558"/>
              <a:gd name="connsiteX17" fmla="*/ 10127132 w 11092543"/>
              <a:gd name="connsiteY17" fmla="*/ 0 h 735558"/>
              <a:gd name="connsiteX18" fmla="*/ 10886653 w 11092543"/>
              <a:gd name="connsiteY18" fmla="*/ 0 h 735558"/>
              <a:gd name="connsiteX19" fmla="*/ 11092543 w 11092543"/>
              <a:gd name="connsiteY19" fmla="*/ 205890 h 735558"/>
              <a:gd name="connsiteX20" fmla="*/ 11092543 w 11092543"/>
              <a:gd name="connsiteY20" fmla="*/ 529668 h 735558"/>
              <a:gd name="connsiteX21" fmla="*/ 10886653 w 11092543"/>
              <a:gd name="connsiteY21" fmla="*/ 735558 h 735558"/>
              <a:gd name="connsiteX22" fmla="*/ 10400085 w 11092543"/>
              <a:gd name="connsiteY22" fmla="*/ 735558 h 735558"/>
              <a:gd name="connsiteX23" fmla="*/ 10127132 w 11092543"/>
              <a:gd name="connsiteY23" fmla="*/ 735558 h 735558"/>
              <a:gd name="connsiteX24" fmla="*/ 9320141 w 11092543"/>
              <a:gd name="connsiteY24" fmla="*/ 735558 h 735558"/>
              <a:gd name="connsiteX25" fmla="*/ 8940381 w 11092543"/>
              <a:gd name="connsiteY25" fmla="*/ 735558 h 735558"/>
              <a:gd name="connsiteX26" fmla="*/ 8240197 w 11092543"/>
              <a:gd name="connsiteY26" fmla="*/ 735558 h 735558"/>
              <a:gd name="connsiteX27" fmla="*/ 7540014 w 11092543"/>
              <a:gd name="connsiteY27" fmla="*/ 735558 h 735558"/>
              <a:gd name="connsiteX28" fmla="*/ 7160253 w 11092543"/>
              <a:gd name="connsiteY28" fmla="*/ 735558 h 735558"/>
              <a:gd name="connsiteX29" fmla="*/ 6460070 w 11092543"/>
              <a:gd name="connsiteY29" fmla="*/ 735558 h 735558"/>
              <a:gd name="connsiteX30" fmla="*/ 6080310 w 11092543"/>
              <a:gd name="connsiteY30" fmla="*/ 735558 h 735558"/>
              <a:gd name="connsiteX31" fmla="*/ 5700549 w 11092543"/>
              <a:gd name="connsiteY31" fmla="*/ 735558 h 735558"/>
              <a:gd name="connsiteX32" fmla="*/ 4893558 w 11092543"/>
              <a:gd name="connsiteY32" fmla="*/ 735558 h 735558"/>
              <a:gd name="connsiteX33" fmla="*/ 4620605 w 11092543"/>
              <a:gd name="connsiteY33" fmla="*/ 735558 h 735558"/>
              <a:gd name="connsiteX34" fmla="*/ 4134037 w 11092543"/>
              <a:gd name="connsiteY34" fmla="*/ 735558 h 735558"/>
              <a:gd name="connsiteX35" fmla="*/ 3327046 w 11092543"/>
              <a:gd name="connsiteY35" fmla="*/ 735558 h 735558"/>
              <a:gd name="connsiteX36" fmla="*/ 2733671 w 11092543"/>
              <a:gd name="connsiteY36" fmla="*/ 735558 h 735558"/>
              <a:gd name="connsiteX37" fmla="*/ 2140295 w 11092543"/>
              <a:gd name="connsiteY37" fmla="*/ 735558 h 735558"/>
              <a:gd name="connsiteX38" fmla="*/ 1546919 w 11092543"/>
              <a:gd name="connsiteY38" fmla="*/ 735558 h 735558"/>
              <a:gd name="connsiteX39" fmla="*/ 1060351 w 11092543"/>
              <a:gd name="connsiteY39" fmla="*/ 735558 h 735558"/>
              <a:gd name="connsiteX40" fmla="*/ 205890 w 11092543"/>
              <a:gd name="connsiteY40" fmla="*/ 735558 h 735558"/>
              <a:gd name="connsiteX41" fmla="*/ 0 w 11092543"/>
              <a:gd name="connsiteY41" fmla="*/ 529668 h 735558"/>
              <a:gd name="connsiteX42" fmla="*/ 0 w 11092543"/>
              <a:gd name="connsiteY42" fmla="*/ 205890 h 73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092543" h="735558" fill="none" extrusionOk="0">
                <a:moveTo>
                  <a:pt x="0" y="205890"/>
                </a:moveTo>
                <a:cubicBezTo>
                  <a:pt x="6421" y="104334"/>
                  <a:pt x="79671" y="24176"/>
                  <a:pt x="205890" y="0"/>
                </a:cubicBezTo>
                <a:cubicBezTo>
                  <a:pt x="433340" y="-66723"/>
                  <a:pt x="540366" y="28899"/>
                  <a:pt x="799266" y="0"/>
                </a:cubicBezTo>
                <a:cubicBezTo>
                  <a:pt x="1058166" y="-28899"/>
                  <a:pt x="1101477" y="24688"/>
                  <a:pt x="1285834" y="0"/>
                </a:cubicBezTo>
                <a:cubicBezTo>
                  <a:pt x="1470191" y="-24688"/>
                  <a:pt x="1929939" y="78392"/>
                  <a:pt x="2092825" y="0"/>
                </a:cubicBezTo>
                <a:cubicBezTo>
                  <a:pt x="2255711" y="-78392"/>
                  <a:pt x="2691190" y="66239"/>
                  <a:pt x="2899816" y="0"/>
                </a:cubicBezTo>
                <a:cubicBezTo>
                  <a:pt x="3108442" y="-66239"/>
                  <a:pt x="3309380" y="26968"/>
                  <a:pt x="3493192" y="0"/>
                </a:cubicBezTo>
                <a:cubicBezTo>
                  <a:pt x="3677004" y="-26968"/>
                  <a:pt x="3883392" y="16273"/>
                  <a:pt x="4193375" y="0"/>
                </a:cubicBezTo>
                <a:cubicBezTo>
                  <a:pt x="4503358" y="-16273"/>
                  <a:pt x="4403003" y="32505"/>
                  <a:pt x="4573135" y="0"/>
                </a:cubicBezTo>
                <a:cubicBezTo>
                  <a:pt x="4743267" y="-32505"/>
                  <a:pt x="5038509" y="14124"/>
                  <a:pt x="5380126" y="0"/>
                </a:cubicBezTo>
                <a:cubicBezTo>
                  <a:pt x="5721743" y="-14124"/>
                  <a:pt x="5636690" y="37205"/>
                  <a:pt x="5759887" y="0"/>
                </a:cubicBezTo>
                <a:cubicBezTo>
                  <a:pt x="5883084" y="-37205"/>
                  <a:pt x="6302770" y="26920"/>
                  <a:pt x="6566878" y="0"/>
                </a:cubicBezTo>
                <a:cubicBezTo>
                  <a:pt x="6830986" y="-26920"/>
                  <a:pt x="6864008" y="44735"/>
                  <a:pt x="6946638" y="0"/>
                </a:cubicBezTo>
                <a:cubicBezTo>
                  <a:pt x="7029268" y="-44735"/>
                  <a:pt x="7421157" y="7437"/>
                  <a:pt x="7540014" y="0"/>
                </a:cubicBezTo>
                <a:cubicBezTo>
                  <a:pt x="7658871" y="-7437"/>
                  <a:pt x="8131745" y="8359"/>
                  <a:pt x="8347005" y="0"/>
                </a:cubicBezTo>
                <a:cubicBezTo>
                  <a:pt x="8562265" y="-8359"/>
                  <a:pt x="8614804" y="29545"/>
                  <a:pt x="8833573" y="0"/>
                </a:cubicBezTo>
                <a:cubicBezTo>
                  <a:pt x="9052342" y="-29545"/>
                  <a:pt x="9464161" y="34093"/>
                  <a:pt x="9640564" y="0"/>
                </a:cubicBezTo>
                <a:cubicBezTo>
                  <a:pt x="9816967" y="-34093"/>
                  <a:pt x="9932333" y="3007"/>
                  <a:pt x="10127132" y="0"/>
                </a:cubicBezTo>
                <a:cubicBezTo>
                  <a:pt x="10321931" y="-3007"/>
                  <a:pt x="10677921" y="30686"/>
                  <a:pt x="10886653" y="0"/>
                </a:cubicBezTo>
                <a:cubicBezTo>
                  <a:pt x="11017108" y="27118"/>
                  <a:pt x="11121516" y="76740"/>
                  <a:pt x="11092543" y="205890"/>
                </a:cubicBezTo>
                <a:cubicBezTo>
                  <a:pt x="11094095" y="365145"/>
                  <a:pt x="11075235" y="462185"/>
                  <a:pt x="11092543" y="529668"/>
                </a:cubicBezTo>
                <a:cubicBezTo>
                  <a:pt x="11097362" y="635630"/>
                  <a:pt x="11019038" y="746749"/>
                  <a:pt x="10886653" y="735558"/>
                </a:cubicBezTo>
                <a:cubicBezTo>
                  <a:pt x="10735978" y="767026"/>
                  <a:pt x="10597294" y="712314"/>
                  <a:pt x="10400085" y="735558"/>
                </a:cubicBezTo>
                <a:cubicBezTo>
                  <a:pt x="10202876" y="758802"/>
                  <a:pt x="10218378" y="729828"/>
                  <a:pt x="10127132" y="735558"/>
                </a:cubicBezTo>
                <a:cubicBezTo>
                  <a:pt x="10035886" y="741288"/>
                  <a:pt x="9550123" y="671266"/>
                  <a:pt x="9320141" y="735558"/>
                </a:cubicBezTo>
                <a:cubicBezTo>
                  <a:pt x="9090159" y="799850"/>
                  <a:pt x="9039946" y="730315"/>
                  <a:pt x="8940381" y="735558"/>
                </a:cubicBezTo>
                <a:cubicBezTo>
                  <a:pt x="8840816" y="740801"/>
                  <a:pt x="8509860" y="731057"/>
                  <a:pt x="8240197" y="735558"/>
                </a:cubicBezTo>
                <a:cubicBezTo>
                  <a:pt x="7970534" y="740059"/>
                  <a:pt x="7684476" y="689991"/>
                  <a:pt x="7540014" y="735558"/>
                </a:cubicBezTo>
                <a:cubicBezTo>
                  <a:pt x="7395552" y="781125"/>
                  <a:pt x="7261777" y="695876"/>
                  <a:pt x="7160253" y="735558"/>
                </a:cubicBezTo>
                <a:cubicBezTo>
                  <a:pt x="7058729" y="775240"/>
                  <a:pt x="6636505" y="683363"/>
                  <a:pt x="6460070" y="735558"/>
                </a:cubicBezTo>
                <a:cubicBezTo>
                  <a:pt x="6283635" y="787753"/>
                  <a:pt x="6214499" y="721822"/>
                  <a:pt x="6080310" y="735558"/>
                </a:cubicBezTo>
                <a:cubicBezTo>
                  <a:pt x="5946121" y="749294"/>
                  <a:pt x="5802278" y="709871"/>
                  <a:pt x="5700549" y="735558"/>
                </a:cubicBezTo>
                <a:cubicBezTo>
                  <a:pt x="5598820" y="761245"/>
                  <a:pt x="5076720" y="735353"/>
                  <a:pt x="4893558" y="735558"/>
                </a:cubicBezTo>
                <a:cubicBezTo>
                  <a:pt x="4710396" y="735763"/>
                  <a:pt x="4710076" y="708752"/>
                  <a:pt x="4620605" y="735558"/>
                </a:cubicBezTo>
                <a:cubicBezTo>
                  <a:pt x="4531134" y="762364"/>
                  <a:pt x="4321702" y="722281"/>
                  <a:pt x="4134037" y="735558"/>
                </a:cubicBezTo>
                <a:cubicBezTo>
                  <a:pt x="3946372" y="748835"/>
                  <a:pt x="3591499" y="656819"/>
                  <a:pt x="3327046" y="735558"/>
                </a:cubicBezTo>
                <a:cubicBezTo>
                  <a:pt x="3062593" y="814297"/>
                  <a:pt x="2884176" y="730205"/>
                  <a:pt x="2733671" y="735558"/>
                </a:cubicBezTo>
                <a:cubicBezTo>
                  <a:pt x="2583166" y="740911"/>
                  <a:pt x="2292134" y="683034"/>
                  <a:pt x="2140295" y="735558"/>
                </a:cubicBezTo>
                <a:cubicBezTo>
                  <a:pt x="1988456" y="788082"/>
                  <a:pt x="1699560" y="666886"/>
                  <a:pt x="1546919" y="735558"/>
                </a:cubicBezTo>
                <a:cubicBezTo>
                  <a:pt x="1394278" y="804230"/>
                  <a:pt x="1214385" y="723793"/>
                  <a:pt x="1060351" y="735558"/>
                </a:cubicBezTo>
                <a:cubicBezTo>
                  <a:pt x="906317" y="747323"/>
                  <a:pt x="464881" y="671796"/>
                  <a:pt x="205890" y="735558"/>
                </a:cubicBezTo>
                <a:cubicBezTo>
                  <a:pt x="86645" y="743982"/>
                  <a:pt x="20515" y="635267"/>
                  <a:pt x="0" y="529668"/>
                </a:cubicBezTo>
                <a:cubicBezTo>
                  <a:pt x="-31970" y="462354"/>
                  <a:pt x="24458" y="307847"/>
                  <a:pt x="0" y="205890"/>
                </a:cubicBezTo>
                <a:close/>
              </a:path>
              <a:path w="11092543" h="735558" stroke="0" extrusionOk="0">
                <a:moveTo>
                  <a:pt x="0" y="205890"/>
                </a:moveTo>
                <a:cubicBezTo>
                  <a:pt x="-17300" y="68710"/>
                  <a:pt x="74362" y="24879"/>
                  <a:pt x="205890" y="0"/>
                </a:cubicBezTo>
                <a:cubicBezTo>
                  <a:pt x="396704" y="-12081"/>
                  <a:pt x="525564" y="58279"/>
                  <a:pt x="799266" y="0"/>
                </a:cubicBezTo>
                <a:cubicBezTo>
                  <a:pt x="1072968" y="-58279"/>
                  <a:pt x="968262" y="6157"/>
                  <a:pt x="1072219" y="0"/>
                </a:cubicBezTo>
                <a:cubicBezTo>
                  <a:pt x="1176176" y="-6157"/>
                  <a:pt x="1298989" y="23045"/>
                  <a:pt x="1451979" y="0"/>
                </a:cubicBezTo>
                <a:cubicBezTo>
                  <a:pt x="1604969" y="-23045"/>
                  <a:pt x="1910729" y="41671"/>
                  <a:pt x="2152162" y="0"/>
                </a:cubicBezTo>
                <a:cubicBezTo>
                  <a:pt x="2393595" y="-41671"/>
                  <a:pt x="2662528" y="23790"/>
                  <a:pt x="2959153" y="0"/>
                </a:cubicBezTo>
                <a:cubicBezTo>
                  <a:pt x="3255778" y="-23790"/>
                  <a:pt x="3203915" y="17154"/>
                  <a:pt x="3338914" y="0"/>
                </a:cubicBezTo>
                <a:cubicBezTo>
                  <a:pt x="3473913" y="-17154"/>
                  <a:pt x="3695904" y="63283"/>
                  <a:pt x="3932290" y="0"/>
                </a:cubicBezTo>
                <a:cubicBezTo>
                  <a:pt x="4168676" y="-63283"/>
                  <a:pt x="4378462" y="57652"/>
                  <a:pt x="4525665" y="0"/>
                </a:cubicBezTo>
                <a:cubicBezTo>
                  <a:pt x="4672868" y="-57652"/>
                  <a:pt x="4872252" y="9421"/>
                  <a:pt x="5119041" y="0"/>
                </a:cubicBezTo>
                <a:cubicBezTo>
                  <a:pt x="5365830" y="-9421"/>
                  <a:pt x="5370963" y="10716"/>
                  <a:pt x="5605609" y="0"/>
                </a:cubicBezTo>
                <a:cubicBezTo>
                  <a:pt x="5840255" y="-10716"/>
                  <a:pt x="5875463" y="39204"/>
                  <a:pt x="5985370" y="0"/>
                </a:cubicBezTo>
                <a:cubicBezTo>
                  <a:pt x="6095277" y="-39204"/>
                  <a:pt x="6463787" y="82993"/>
                  <a:pt x="6685553" y="0"/>
                </a:cubicBezTo>
                <a:cubicBezTo>
                  <a:pt x="6907319" y="-82993"/>
                  <a:pt x="6901292" y="30660"/>
                  <a:pt x="7065313" y="0"/>
                </a:cubicBezTo>
                <a:cubicBezTo>
                  <a:pt x="7229334" y="-30660"/>
                  <a:pt x="7348705" y="6321"/>
                  <a:pt x="7445074" y="0"/>
                </a:cubicBezTo>
                <a:cubicBezTo>
                  <a:pt x="7541443" y="-6321"/>
                  <a:pt x="7835586" y="26051"/>
                  <a:pt x="8145257" y="0"/>
                </a:cubicBezTo>
                <a:cubicBezTo>
                  <a:pt x="8454928" y="-26051"/>
                  <a:pt x="8648795" y="58747"/>
                  <a:pt x="8845441" y="0"/>
                </a:cubicBezTo>
                <a:cubicBezTo>
                  <a:pt x="9042087" y="-58747"/>
                  <a:pt x="9302057" y="57664"/>
                  <a:pt x="9438816" y="0"/>
                </a:cubicBezTo>
                <a:cubicBezTo>
                  <a:pt x="9575575" y="-57664"/>
                  <a:pt x="9873612" y="31866"/>
                  <a:pt x="10245807" y="0"/>
                </a:cubicBezTo>
                <a:cubicBezTo>
                  <a:pt x="10618002" y="-31866"/>
                  <a:pt x="10651455" y="30187"/>
                  <a:pt x="10886653" y="0"/>
                </a:cubicBezTo>
                <a:cubicBezTo>
                  <a:pt x="11008099" y="-18481"/>
                  <a:pt x="11083899" y="99304"/>
                  <a:pt x="11092543" y="205890"/>
                </a:cubicBezTo>
                <a:cubicBezTo>
                  <a:pt x="11130844" y="324613"/>
                  <a:pt x="11085068" y="367919"/>
                  <a:pt x="11092543" y="529668"/>
                </a:cubicBezTo>
                <a:cubicBezTo>
                  <a:pt x="11094587" y="645466"/>
                  <a:pt x="10980376" y="714068"/>
                  <a:pt x="10886653" y="735558"/>
                </a:cubicBezTo>
                <a:cubicBezTo>
                  <a:pt x="10745237" y="760005"/>
                  <a:pt x="10503345" y="695731"/>
                  <a:pt x="10400085" y="735558"/>
                </a:cubicBezTo>
                <a:cubicBezTo>
                  <a:pt x="10296825" y="775385"/>
                  <a:pt x="10081129" y="716315"/>
                  <a:pt x="9913517" y="735558"/>
                </a:cubicBezTo>
                <a:cubicBezTo>
                  <a:pt x="9745905" y="754801"/>
                  <a:pt x="9312491" y="732752"/>
                  <a:pt x="9106526" y="735558"/>
                </a:cubicBezTo>
                <a:cubicBezTo>
                  <a:pt x="8900561" y="738364"/>
                  <a:pt x="8888899" y="727720"/>
                  <a:pt x="8833573" y="735558"/>
                </a:cubicBezTo>
                <a:cubicBezTo>
                  <a:pt x="8778247" y="743396"/>
                  <a:pt x="8371653" y="675739"/>
                  <a:pt x="8133390" y="735558"/>
                </a:cubicBezTo>
                <a:cubicBezTo>
                  <a:pt x="7895127" y="795377"/>
                  <a:pt x="7839416" y="706400"/>
                  <a:pt x="7646822" y="735558"/>
                </a:cubicBezTo>
                <a:cubicBezTo>
                  <a:pt x="7454228" y="764716"/>
                  <a:pt x="7157546" y="734882"/>
                  <a:pt x="6946638" y="735558"/>
                </a:cubicBezTo>
                <a:cubicBezTo>
                  <a:pt x="6735730" y="736234"/>
                  <a:pt x="6492685" y="698651"/>
                  <a:pt x="6353262" y="735558"/>
                </a:cubicBezTo>
                <a:cubicBezTo>
                  <a:pt x="6213839" y="772465"/>
                  <a:pt x="5943270" y="659920"/>
                  <a:pt x="5653079" y="735558"/>
                </a:cubicBezTo>
                <a:cubicBezTo>
                  <a:pt x="5362888" y="811196"/>
                  <a:pt x="5394603" y="688164"/>
                  <a:pt x="5166511" y="735558"/>
                </a:cubicBezTo>
                <a:cubicBezTo>
                  <a:pt x="4938419" y="782952"/>
                  <a:pt x="4921867" y="726856"/>
                  <a:pt x="4679943" y="735558"/>
                </a:cubicBezTo>
                <a:cubicBezTo>
                  <a:pt x="4438019" y="744260"/>
                  <a:pt x="4179416" y="666893"/>
                  <a:pt x="3872952" y="735558"/>
                </a:cubicBezTo>
                <a:cubicBezTo>
                  <a:pt x="3566488" y="804223"/>
                  <a:pt x="3517474" y="667557"/>
                  <a:pt x="3279576" y="735558"/>
                </a:cubicBezTo>
                <a:cubicBezTo>
                  <a:pt x="3041678" y="803559"/>
                  <a:pt x="2876159" y="672792"/>
                  <a:pt x="2686201" y="735558"/>
                </a:cubicBezTo>
                <a:cubicBezTo>
                  <a:pt x="2496243" y="798324"/>
                  <a:pt x="2469662" y="730550"/>
                  <a:pt x="2413248" y="735558"/>
                </a:cubicBezTo>
                <a:cubicBezTo>
                  <a:pt x="2356834" y="740566"/>
                  <a:pt x="2267452" y="727709"/>
                  <a:pt x="2140295" y="735558"/>
                </a:cubicBezTo>
                <a:cubicBezTo>
                  <a:pt x="2013138" y="743407"/>
                  <a:pt x="1803314" y="671399"/>
                  <a:pt x="1546919" y="735558"/>
                </a:cubicBezTo>
                <a:cubicBezTo>
                  <a:pt x="1290524" y="799717"/>
                  <a:pt x="1285584" y="733226"/>
                  <a:pt x="1167159" y="735558"/>
                </a:cubicBezTo>
                <a:cubicBezTo>
                  <a:pt x="1048734" y="737890"/>
                  <a:pt x="646052" y="682262"/>
                  <a:pt x="205890" y="735558"/>
                </a:cubicBezTo>
                <a:cubicBezTo>
                  <a:pt x="87041" y="741691"/>
                  <a:pt x="598" y="657234"/>
                  <a:pt x="0" y="529668"/>
                </a:cubicBezTo>
                <a:cubicBezTo>
                  <a:pt x="-32174" y="463716"/>
                  <a:pt x="28338" y="308371"/>
                  <a:pt x="0" y="205890"/>
                </a:cubicBezTo>
                <a:close/>
              </a:path>
            </a:pathLst>
          </a:custGeom>
          <a:solidFill>
            <a:srgbClr val="FFD9E0"/>
          </a:solidFill>
          <a:ln w="38100">
            <a:solidFill>
              <a:srgbClr val="FE7F96"/>
            </a:solidFill>
            <a:prstDash val="dash"/>
            <a:extLst>
              <a:ext uri="{C807C97D-BFC1-408E-A445-0C87EB9F89A2}">
                <ask:lineSketchStyleProps xmlns:ask="http://schemas.microsoft.com/office/drawing/2018/sketchyshapes" xmlns="" sd="3185172059">
                  <a:prstGeom prst="roundRect">
                    <a:avLst>
                      <a:gd name="adj" fmla="val 27991"/>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2.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Tiếng</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nào</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có</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err="1">
                <a:ln>
                  <a:noFill/>
                </a:ln>
                <a:solidFill>
                  <a:prstClr val="black"/>
                </a:solidFill>
                <a:effectLst/>
                <a:uLnTx/>
                <a:uFillTx/>
                <a:latin typeface="UTM Avo" panose="02040603050506020204" pitchFamily="18" charset="0"/>
                <a:ea typeface="+mn-ea"/>
                <a:cs typeface="+mn-cs"/>
              </a:rPr>
              <a:t>vần</a:t>
            </a:r>
            <a:r>
              <a:rPr kumimoji="0" lang="en-US" sz="36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 </a:t>
            </a:r>
            <a:r>
              <a:rPr lang="en-US" sz="3600" b="1">
                <a:solidFill>
                  <a:srgbClr val="C00000"/>
                </a:solidFill>
                <a:latin typeface="UTM Avo" panose="02040603050506020204" pitchFamily="18" charset="0"/>
              </a:rPr>
              <a:t>ang</a:t>
            </a:r>
            <a:r>
              <a:rPr kumimoji="0" lang="en-US" sz="36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Tiếng</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nào</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có</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err="1">
                <a:ln>
                  <a:noFill/>
                </a:ln>
                <a:solidFill>
                  <a:prstClr val="black"/>
                </a:solidFill>
                <a:effectLst/>
                <a:uLnTx/>
                <a:uFillTx/>
                <a:latin typeface="UTM Avo" panose="02040603050506020204" pitchFamily="18" charset="0"/>
                <a:ea typeface="+mn-ea"/>
                <a:cs typeface="+mn-cs"/>
              </a:rPr>
              <a:t>vần</a:t>
            </a:r>
            <a:r>
              <a:rPr kumimoji="0" lang="en-US" sz="36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 </a:t>
            </a:r>
            <a:r>
              <a:rPr lang="en-US" sz="3600" b="1">
                <a:solidFill>
                  <a:srgbClr val="C00000"/>
                </a:solidFill>
                <a:latin typeface="UTM Avo" panose="02040603050506020204" pitchFamily="18" charset="0"/>
              </a:rPr>
              <a:t>ac</a:t>
            </a:r>
            <a:r>
              <a:rPr kumimoji="0" lang="en-US" sz="36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a:t>
            </a:r>
            <a:endPar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10" name="TextBox 9">
            <a:extLst>
              <a:ext uri="{FF2B5EF4-FFF2-40B4-BE49-F238E27FC236}">
                <a16:creationId xmlns:a16="http://schemas.microsoft.com/office/drawing/2014/main" id="{4378DBAC-2366-1005-6CC2-58E65DAC9F87}"/>
              </a:ext>
            </a:extLst>
          </p:cNvPr>
          <p:cNvSpPr txBox="1"/>
          <p:nvPr/>
        </p:nvSpPr>
        <p:spPr>
          <a:xfrm>
            <a:off x="1742820" y="3429000"/>
            <a:ext cx="14055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solidFill>
                    <a:prstClr val="black"/>
                  </a:solidFill>
                </a:ln>
                <a:solidFill>
                  <a:prstClr val="black"/>
                </a:solidFill>
                <a:effectLst/>
                <a:uLnTx/>
                <a:uFillTx/>
                <a:latin typeface="UTM Avo" panose="02040603050506020204" pitchFamily="18" charset="0"/>
                <a:ea typeface="+mn-ea"/>
                <a:cs typeface="+mn-cs"/>
              </a:rPr>
              <a:t>bác sĩ</a:t>
            </a:r>
            <a:endParaRPr kumimoji="0" lang="en-US" sz="2800" b="0" i="0" u="none" strike="noStrike" kern="1200" cap="none" spc="0" normalizeH="0" baseline="0" noProof="0" dirty="0">
              <a:ln>
                <a:solidFill>
                  <a:prstClr val="black"/>
                </a:solidFill>
              </a:ln>
              <a:solidFill>
                <a:prstClr val="black"/>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7E0C4106-9EA8-F7E6-FCAE-88BC771AD5E7}"/>
              </a:ext>
            </a:extLst>
          </p:cNvPr>
          <p:cNvSpPr txBox="1"/>
          <p:nvPr/>
        </p:nvSpPr>
        <p:spPr>
          <a:xfrm>
            <a:off x="5287601" y="3346309"/>
            <a:ext cx="177663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solidFill>
                    <a:prstClr val="black"/>
                  </a:solidFill>
                </a:ln>
                <a:solidFill>
                  <a:prstClr val="black"/>
                </a:solidFill>
                <a:effectLst/>
                <a:uLnTx/>
                <a:uFillTx/>
                <a:latin typeface="UTM Avo" panose="02040603050506020204" pitchFamily="18" charset="0"/>
                <a:ea typeface="+mn-ea"/>
                <a:cs typeface="+mn-cs"/>
              </a:rPr>
              <a:t>cá vàng</a:t>
            </a:r>
            <a:endParaRPr kumimoji="0" lang="en-US" sz="2800" b="0" i="0" u="none" strike="noStrike" kern="1200" cap="none" spc="0" normalizeH="0" baseline="0" noProof="0" dirty="0">
              <a:ln>
                <a:solidFill>
                  <a:prstClr val="black"/>
                </a:solidFill>
              </a:ln>
              <a:solidFill>
                <a:prstClr val="black"/>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00C8EAC4-1F6F-379C-9AD6-052EC289DB64}"/>
              </a:ext>
            </a:extLst>
          </p:cNvPr>
          <p:cNvSpPr txBox="1"/>
          <p:nvPr/>
        </p:nvSpPr>
        <p:spPr>
          <a:xfrm>
            <a:off x="8957640" y="3380565"/>
            <a:ext cx="206268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solidFill>
                    <a:prstClr val="black"/>
                  </a:solidFill>
                </a:ln>
                <a:solidFill>
                  <a:prstClr val="black"/>
                </a:solidFill>
                <a:effectLst/>
                <a:uLnTx/>
                <a:uFillTx/>
                <a:latin typeface="UTM Avo" panose="02040603050506020204" pitchFamily="18" charset="0"/>
                <a:ea typeface="+mn-ea"/>
                <a:cs typeface="+mn-cs"/>
              </a:rPr>
              <a:t>con hạc</a:t>
            </a:r>
            <a:endParaRPr kumimoji="0" lang="en-US" sz="2800" b="0" i="0" u="none" strike="noStrike" kern="1200" cap="none" spc="0" normalizeH="0" baseline="0" noProof="0" dirty="0">
              <a:ln>
                <a:solidFill>
                  <a:prstClr val="black"/>
                </a:solidFill>
              </a:ln>
              <a:solidFill>
                <a:prstClr val="black"/>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875CEB76-E349-7EBB-13C6-4D6BA1DB29A4}"/>
              </a:ext>
            </a:extLst>
          </p:cNvPr>
          <p:cNvSpPr txBox="1"/>
          <p:nvPr/>
        </p:nvSpPr>
        <p:spPr>
          <a:xfrm>
            <a:off x="1450388" y="5815559"/>
            <a:ext cx="209258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solidFill>
                    <a:prstClr val="black"/>
                  </a:solidFill>
                </a:ln>
                <a:solidFill>
                  <a:prstClr val="black"/>
                </a:solidFill>
                <a:effectLst/>
                <a:uLnTx/>
                <a:uFillTx/>
                <a:latin typeface="UTM Avo" panose="02040603050506020204" pitchFamily="18" charset="0"/>
                <a:ea typeface="+mn-ea"/>
                <a:cs typeface="+mn-cs"/>
              </a:rPr>
              <a:t>dưa gang</a:t>
            </a:r>
            <a:endParaRPr kumimoji="0" lang="en-US" sz="2800" b="0" i="0" u="none" strike="noStrike" kern="1200" cap="none" spc="0" normalizeH="0" baseline="0" noProof="0" dirty="0">
              <a:ln>
                <a:solidFill>
                  <a:prstClr val="black"/>
                </a:solidFill>
              </a:ln>
              <a:solidFill>
                <a:prstClr val="black"/>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0D10163F-7547-5E95-6A10-813C9084B8A3}"/>
              </a:ext>
            </a:extLst>
          </p:cNvPr>
          <p:cNvSpPr txBox="1"/>
          <p:nvPr/>
        </p:nvSpPr>
        <p:spPr>
          <a:xfrm>
            <a:off x="5271239" y="5748230"/>
            <a:ext cx="193646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ln>
                  <a:solidFill>
                    <a:prstClr val="black"/>
                  </a:solidFill>
                </a:ln>
                <a:solidFill>
                  <a:prstClr val="black"/>
                </a:solidFill>
                <a:latin typeface="UTM Avo" panose="02040603050506020204" pitchFamily="18" charset="0"/>
              </a:rPr>
              <a:t>bản nhạc</a:t>
            </a:r>
            <a:endParaRPr kumimoji="0" lang="en-US" sz="2800" b="0" i="0" u="none" strike="noStrike" kern="1200" cap="none" spc="0" normalizeH="0" baseline="0" noProof="0" dirty="0">
              <a:ln>
                <a:solidFill>
                  <a:prstClr val="black"/>
                </a:solidFill>
              </a:ln>
              <a:solidFill>
                <a:prstClr val="black"/>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79A9ECFF-088F-9921-E28B-9216E0B3946F}"/>
              </a:ext>
            </a:extLst>
          </p:cNvPr>
          <p:cNvSpPr txBox="1"/>
          <p:nvPr/>
        </p:nvSpPr>
        <p:spPr>
          <a:xfrm>
            <a:off x="8678929" y="5803231"/>
            <a:ext cx="206268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solidFill>
                    <a:prstClr val="black"/>
                  </a:solidFill>
                </a:ln>
                <a:solidFill>
                  <a:prstClr val="black"/>
                </a:solidFill>
                <a:effectLst/>
                <a:uLnTx/>
                <a:uFillTx/>
                <a:latin typeface="UTM Avo" panose="02040603050506020204" pitchFamily="18" charset="0"/>
                <a:ea typeface="+mn-ea"/>
                <a:cs typeface="+mn-cs"/>
              </a:rPr>
              <a:t>chở hàng</a:t>
            </a:r>
            <a:endParaRPr kumimoji="0" lang="en-US" sz="2800" b="0" i="0" u="none" strike="noStrike" kern="1200" cap="none" spc="0" normalizeH="0" baseline="0" noProof="0" dirty="0">
              <a:ln>
                <a:solidFill>
                  <a:prstClr val="black"/>
                </a:solid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47902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4A1B-E25D-8277-C89D-1E3EC5919CC8}"/>
            </a:ext>
          </a:extLst>
        </p:cNvPr>
        <p:cNvGrpSpPr/>
        <p:nvPr/>
      </p:nvGrpSpPr>
      <p:grpSpPr>
        <a:xfrm>
          <a:off x="0" y="0"/>
          <a:ext cx="0" cy="0"/>
          <a:chOff x="0" y="0"/>
          <a:chExt cx="0" cy="0"/>
        </a:xfrm>
      </p:grpSpPr>
      <p:pic>
        <p:nvPicPr>
          <p:cNvPr id="17" name="Picture 16" descr="A group of pictures of animals and birds&#10;&#10;AI-generated content may be incorrect.">
            <a:extLst>
              <a:ext uri="{FF2B5EF4-FFF2-40B4-BE49-F238E27FC236}">
                <a16:creationId xmlns:a16="http://schemas.microsoft.com/office/drawing/2014/main" id="{5604EE93-27ED-89C8-4FDB-A87E35B00173}"/>
              </a:ext>
            </a:extLst>
          </p:cNvPr>
          <p:cNvPicPr>
            <a:picLocks noChangeAspect="1"/>
          </p:cNvPicPr>
          <p:nvPr/>
        </p:nvPicPr>
        <p:blipFill>
          <a:blip r:embed="rId3">
            <a:extLst>
              <a:ext uri="{28A0092B-C50C-407E-A947-70E740481C1C}">
                <a14:useLocalDpi xmlns:a14="http://schemas.microsoft.com/office/drawing/2010/main" val="0"/>
              </a:ext>
            </a:extLst>
          </a:blip>
          <a:srcRect l="38058" t="7667" r="37119" b="59296"/>
          <a:stretch>
            <a:fillRect/>
          </a:stretch>
        </p:blipFill>
        <p:spPr>
          <a:xfrm>
            <a:off x="4910352" y="1295752"/>
            <a:ext cx="2371295" cy="2265659"/>
          </a:xfrm>
          <a:prstGeom prst="rect">
            <a:avLst/>
          </a:prstGeom>
        </p:spPr>
      </p:pic>
      <p:pic>
        <p:nvPicPr>
          <p:cNvPr id="18" name="Picture 17" descr="A group of pictures of animals and birds&#10;&#10;AI-generated content may be incorrect.">
            <a:extLst>
              <a:ext uri="{FF2B5EF4-FFF2-40B4-BE49-F238E27FC236}">
                <a16:creationId xmlns:a16="http://schemas.microsoft.com/office/drawing/2014/main" id="{E869EDFB-4E15-6144-702E-9CF6B6F32F89}"/>
              </a:ext>
            </a:extLst>
          </p:cNvPr>
          <p:cNvPicPr>
            <a:picLocks noChangeAspect="1"/>
          </p:cNvPicPr>
          <p:nvPr/>
        </p:nvPicPr>
        <p:blipFill>
          <a:blip r:embed="rId3">
            <a:extLst>
              <a:ext uri="{28A0092B-C50C-407E-A947-70E740481C1C}">
                <a14:useLocalDpi xmlns:a14="http://schemas.microsoft.com/office/drawing/2010/main" val="0"/>
              </a:ext>
            </a:extLst>
          </a:blip>
          <a:srcRect l="68939" t="7826" r="6238" b="59137"/>
          <a:stretch>
            <a:fillRect/>
          </a:stretch>
        </p:blipFill>
        <p:spPr>
          <a:xfrm>
            <a:off x="8461389" y="1322108"/>
            <a:ext cx="2371295" cy="2265659"/>
          </a:xfrm>
          <a:prstGeom prst="rect">
            <a:avLst/>
          </a:prstGeom>
        </p:spPr>
      </p:pic>
      <p:pic>
        <p:nvPicPr>
          <p:cNvPr id="19" name="Picture 18" descr="A group of pictures of animals and birds&#10;&#10;AI-generated content may be incorrect.">
            <a:extLst>
              <a:ext uri="{FF2B5EF4-FFF2-40B4-BE49-F238E27FC236}">
                <a16:creationId xmlns:a16="http://schemas.microsoft.com/office/drawing/2014/main" id="{7151381D-7E48-0677-A5F0-B6222BE4042D}"/>
              </a:ext>
            </a:extLst>
          </p:cNvPr>
          <p:cNvPicPr>
            <a:picLocks noChangeAspect="1"/>
          </p:cNvPicPr>
          <p:nvPr/>
        </p:nvPicPr>
        <p:blipFill>
          <a:blip r:embed="rId3">
            <a:extLst>
              <a:ext uri="{28A0092B-C50C-407E-A947-70E740481C1C}">
                <a14:useLocalDpi xmlns:a14="http://schemas.microsoft.com/office/drawing/2010/main" val="0"/>
              </a:ext>
            </a:extLst>
          </a:blip>
          <a:srcRect l="7121" t="50152" r="68056" b="16811"/>
          <a:stretch>
            <a:fillRect/>
          </a:stretch>
        </p:blipFill>
        <p:spPr>
          <a:xfrm>
            <a:off x="1171677" y="3793453"/>
            <a:ext cx="2371295" cy="2265659"/>
          </a:xfrm>
          <a:prstGeom prst="rect">
            <a:avLst/>
          </a:prstGeom>
        </p:spPr>
      </p:pic>
      <p:pic>
        <p:nvPicPr>
          <p:cNvPr id="20" name="Picture 19" descr="A group of pictures of animals and birds&#10;&#10;AI-generated content may be incorrect.">
            <a:extLst>
              <a:ext uri="{FF2B5EF4-FFF2-40B4-BE49-F238E27FC236}">
                <a16:creationId xmlns:a16="http://schemas.microsoft.com/office/drawing/2014/main" id="{C45F14E0-C1DB-1586-D4EB-4CC76C96F861}"/>
              </a:ext>
            </a:extLst>
          </p:cNvPr>
          <p:cNvPicPr>
            <a:picLocks noChangeAspect="1"/>
          </p:cNvPicPr>
          <p:nvPr/>
        </p:nvPicPr>
        <p:blipFill>
          <a:blip r:embed="rId3">
            <a:extLst>
              <a:ext uri="{28A0092B-C50C-407E-A947-70E740481C1C}">
                <a14:useLocalDpi xmlns:a14="http://schemas.microsoft.com/office/drawing/2010/main" val="0"/>
              </a:ext>
            </a:extLst>
          </a:blip>
          <a:srcRect l="37923" t="49402" r="37254" b="18305"/>
          <a:stretch>
            <a:fillRect/>
          </a:stretch>
        </p:blipFill>
        <p:spPr>
          <a:xfrm>
            <a:off x="4990269" y="3696583"/>
            <a:ext cx="2371295" cy="2214647"/>
          </a:xfrm>
          <a:prstGeom prst="rect">
            <a:avLst/>
          </a:prstGeom>
        </p:spPr>
      </p:pic>
      <p:pic>
        <p:nvPicPr>
          <p:cNvPr id="21" name="Picture 20" descr="A group of pictures of animals and birds&#10;&#10;AI-generated content may be incorrect.">
            <a:extLst>
              <a:ext uri="{FF2B5EF4-FFF2-40B4-BE49-F238E27FC236}">
                <a16:creationId xmlns:a16="http://schemas.microsoft.com/office/drawing/2014/main" id="{67CB7F1E-AD21-A9F2-51E1-42327955D978}"/>
              </a:ext>
            </a:extLst>
          </p:cNvPr>
          <p:cNvPicPr>
            <a:picLocks noChangeAspect="1"/>
          </p:cNvPicPr>
          <p:nvPr/>
        </p:nvPicPr>
        <p:blipFill>
          <a:blip r:embed="rId3">
            <a:extLst>
              <a:ext uri="{28A0092B-C50C-407E-A947-70E740481C1C}">
                <a14:useLocalDpi xmlns:a14="http://schemas.microsoft.com/office/drawing/2010/main" val="0"/>
              </a:ext>
            </a:extLst>
          </a:blip>
          <a:srcRect l="68362" t="48156" r="6558" b="19551"/>
          <a:stretch>
            <a:fillRect/>
          </a:stretch>
        </p:blipFill>
        <p:spPr>
          <a:xfrm>
            <a:off x="8461389" y="3607919"/>
            <a:ext cx="2395859" cy="2214647"/>
          </a:xfrm>
          <a:prstGeom prst="rect">
            <a:avLst/>
          </a:prstGeom>
        </p:spPr>
      </p:pic>
      <p:pic>
        <p:nvPicPr>
          <p:cNvPr id="16" name="Picture 15" descr="A group of pictures of animals and birds&#10;&#10;AI-generated content may be incorrect.">
            <a:extLst>
              <a:ext uri="{FF2B5EF4-FFF2-40B4-BE49-F238E27FC236}">
                <a16:creationId xmlns:a16="http://schemas.microsoft.com/office/drawing/2014/main" id="{38050680-099E-314E-920F-E66CE4F2CED3}"/>
              </a:ext>
            </a:extLst>
          </p:cNvPr>
          <p:cNvPicPr>
            <a:picLocks noChangeAspect="1"/>
          </p:cNvPicPr>
          <p:nvPr/>
        </p:nvPicPr>
        <p:blipFill>
          <a:blip r:embed="rId3">
            <a:extLst>
              <a:ext uri="{28A0092B-C50C-407E-A947-70E740481C1C}">
                <a14:useLocalDpi xmlns:a14="http://schemas.microsoft.com/office/drawing/2010/main" val="0"/>
              </a:ext>
            </a:extLst>
          </a:blip>
          <a:srcRect l="6265" t="7508" r="67523" b="59455"/>
          <a:stretch>
            <a:fillRect/>
          </a:stretch>
        </p:blipFill>
        <p:spPr>
          <a:xfrm>
            <a:off x="1117358" y="1306905"/>
            <a:ext cx="2503980" cy="2265658"/>
          </a:xfrm>
          <a:prstGeom prst="rect">
            <a:avLst/>
          </a:prstGeom>
        </p:spPr>
      </p:pic>
      <p:sp>
        <p:nvSpPr>
          <p:cNvPr id="2" name="Rectangle: Rounded Corners 1">
            <a:extLst>
              <a:ext uri="{FF2B5EF4-FFF2-40B4-BE49-F238E27FC236}">
                <a16:creationId xmlns:a16="http://schemas.microsoft.com/office/drawing/2014/main" id="{A1300FCA-6F98-8AC4-721D-3EEA7B78D9F5}"/>
              </a:ext>
            </a:extLst>
          </p:cNvPr>
          <p:cNvSpPr/>
          <p:nvPr/>
        </p:nvSpPr>
        <p:spPr>
          <a:xfrm>
            <a:off x="549727" y="519221"/>
            <a:ext cx="11092543" cy="735558"/>
          </a:xfrm>
          <a:custGeom>
            <a:avLst/>
            <a:gdLst>
              <a:gd name="connsiteX0" fmla="*/ 0 w 11092543"/>
              <a:gd name="connsiteY0" fmla="*/ 205890 h 735558"/>
              <a:gd name="connsiteX1" fmla="*/ 205890 w 11092543"/>
              <a:gd name="connsiteY1" fmla="*/ 0 h 735558"/>
              <a:gd name="connsiteX2" fmla="*/ 799266 w 11092543"/>
              <a:gd name="connsiteY2" fmla="*/ 0 h 735558"/>
              <a:gd name="connsiteX3" fmla="*/ 1285834 w 11092543"/>
              <a:gd name="connsiteY3" fmla="*/ 0 h 735558"/>
              <a:gd name="connsiteX4" fmla="*/ 2092825 w 11092543"/>
              <a:gd name="connsiteY4" fmla="*/ 0 h 735558"/>
              <a:gd name="connsiteX5" fmla="*/ 2899816 w 11092543"/>
              <a:gd name="connsiteY5" fmla="*/ 0 h 735558"/>
              <a:gd name="connsiteX6" fmla="*/ 3493192 w 11092543"/>
              <a:gd name="connsiteY6" fmla="*/ 0 h 735558"/>
              <a:gd name="connsiteX7" fmla="*/ 4193375 w 11092543"/>
              <a:gd name="connsiteY7" fmla="*/ 0 h 735558"/>
              <a:gd name="connsiteX8" fmla="*/ 4573135 w 11092543"/>
              <a:gd name="connsiteY8" fmla="*/ 0 h 735558"/>
              <a:gd name="connsiteX9" fmla="*/ 5380126 w 11092543"/>
              <a:gd name="connsiteY9" fmla="*/ 0 h 735558"/>
              <a:gd name="connsiteX10" fmla="*/ 5759887 w 11092543"/>
              <a:gd name="connsiteY10" fmla="*/ 0 h 735558"/>
              <a:gd name="connsiteX11" fmla="*/ 6566878 w 11092543"/>
              <a:gd name="connsiteY11" fmla="*/ 0 h 735558"/>
              <a:gd name="connsiteX12" fmla="*/ 6946638 w 11092543"/>
              <a:gd name="connsiteY12" fmla="*/ 0 h 735558"/>
              <a:gd name="connsiteX13" fmla="*/ 7540014 w 11092543"/>
              <a:gd name="connsiteY13" fmla="*/ 0 h 735558"/>
              <a:gd name="connsiteX14" fmla="*/ 8347005 w 11092543"/>
              <a:gd name="connsiteY14" fmla="*/ 0 h 735558"/>
              <a:gd name="connsiteX15" fmla="*/ 8833573 w 11092543"/>
              <a:gd name="connsiteY15" fmla="*/ 0 h 735558"/>
              <a:gd name="connsiteX16" fmla="*/ 9640564 w 11092543"/>
              <a:gd name="connsiteY16" fmla="*/ 0 h 735558"/>
              <a:gd name="connsiteX17" fmla="*/ 10127132 w 11092543"/>
              <a:gd name="connsiteY17" fmla="*/ 0 h 735558"/>
              <a:gd name="connsiteX18" fmla="*/ 10886653 w 11092543"/>
              <a:gd name="connsiteY18" fmla="*/ 0 h 735558"/>
              <a:gd name="connsiteX19" fmla="*/ 11092543 w 11092543"/>
              <a:gd name="connsiteY19" fmla="*/ 205890 h 735558"/>
              <a:gd name="connsiteX20" fmla="*/ 11092543 w 11092543"/>
              <a:gd name="connsiteY20" fmla="*/ 529668 h 735558"/>
              <a:gd name="connsiteX21" fmla="*/ 10886653 w 11092543"/>
              <a:gd name="connsiteY21" fmla="*/ 735558 h 735558"/>
              <a:gd name="connsiteX22" fmla="*/ 10400085 w 11092543"/>
              <a:gd name="connsiteY22" fmla="*/ 735558 h 735558"/>
              <a:gd name="connsiteX23" fmla="*/ 10127132 w 11092543"/>
              <a:gd name="connsiteY23" fmla="*/ 735558 h 735558"/>
              <a:gd name="connsiteX24" fmla="*/ 9320141 w 11092543"/>
              <a:gd name="connsiteY24" fmla="*/ 735558 h 735558"/>
              <a:gd name="connsiteX25" fmla="*/ 8940381 w 11092543"/>
              <a:gd name="connsiteY25" fmla="*/ 735558 h 735558"/>
              <a:gd name="connsiteX26" fmla="*/ 8240197 w 11092543"/>
              <a:gd name="connsiteY26" fmla="*/ 735558 h 735558"/>
              <a:gd name="connsiteX27" fmla="*/ 7540014 w 11092543"/>
              <a:gd name="connsiteY27" fmla="*/ 735558 h 735558"/>
              <a:gd name="connsiteX28" fmla="*/ 7160253 w 11092543"/>
              <a:gd name="connsiteY28" fmla="*/ 735558 h 735558"/>
              <a:gd name="connsiteX29" fmla="*/ 6460070 w 11092543"/>
              <a:gd name="connsiteY29" fmla="*/ 735558 h 735558"/>
              <a:gd name="connsiteX30" fmla="*/ 6080310 w 11092543"/>
              <a:gd name="connsiteY30" fmla="*/ 735558 h 735558"/>
              <a:gd name="connsiteX31" fmla="*/ 5700549 w 11092543"/>
              <a:gd name="connsiteY31" fmla="*/ 735558 h 735558"/>
              <a:gd name="connsiteX32" fmla="*/ 4893558 w 11092543"/>
              <a:gd name="connsiteY32" fmla="*/ 735558 h 735558"/>
              <a:gd name="connsiteX33" fmla="*/ 4620605 w 11092543"/>
              <a:gd name="connsiteY33" fmla="*/ 735558 h 735558"/>
              <a:gd name="connsiteX34" fmla="*/ 4134037 w 11092543"/>
              <a:gd name="connsiteY34" fmla="*/ 735558 h 735558"/>
              <a:gd name="connsiteX35" fmla="*/ 3327046 w 11092543"/>
              <a:gd name="connsiteY35" fmla="*/ 735558 h 735558"/>
              <a:gd name="connsiteX36" fmla="*/ 2733671 w 11092543"/>
              <a:gd name="connsiteY36" fmla="*/ 735558 h 735558"/>
              <a:gd name="connsiteX37" fmla="*/ 2140295 w 11092543"/>
              <a:gd name="connsiteY37" fmla="*/ 735558 h 735558"/>
              <a:gd name="connsiteX38" fmla="*/ 1546919 w 11092543"/>
              <a:gd name="connsiteY38" fmla="*/ 735558 h 735558"/>
              <a:gd name="connsiteX39" fmla="*/ 1060351 w 11092543"/>
              <a:gd name="connsiteY39" fmla="*/ 735558 h 735558"/>
              <a:gd name="connsiteX40" fmla="*/ 205890 w 11092543"/>
              <a:gd name="connsiteY40" fmla="*/ 735558 h 735558"/>
              <a:gd name="connsiteX41" fmla="*/ 0 w 11092543"/>
              <a:gd name="connsiteY41" fmla="*/ 529668 h 735558"/>
              <a:gd name="connsiteX42" fmla="*/ 0 w 11092543"/>
              <a:gd name="connsiteY42" fmla="*/ 205890 h 735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092543" h="735558" fill="none" extrusionOk="0">
                <a:moveTo>
                  <a:pt x="0" y="205890"/>
                </a:moveTo>
                <a:cubicBezTo>
                  <a:pt x="6421" y="104334"/>
                  <a:pt x="79671" y="24176"/>
                  <a:pt x="205890" y="0"/>
                </a:cubicBezTo>
                <a:cubicBezTo>
                  <a:pt x="433340" y="-66723"/>
                  <a:pt x="540366" y="28899"/>
                  <a:pt x="799266" y="0"/>
                </a:cubicBezTo>
                <a:cubicBezTo>
                  <a:pt x="1058166" y="-28899"/>
                  <a:pt x="1101477" y="24688"/>
                  <a:pt x="1285834" y="0"/>
                </a:cubicBezTo>
                <a:cubicBezTo>
                  <a:pt x="1470191" y="-24688"/>
                  <a:pt x="1929939" y="78392"/>
                  <a:pt x="2092825" y="0"/>
                </a:cubicBezTo>
                <a:cubicBezTo>
                  <a:pt x="2255711" y="-78392"/>
                  <a:pt x="2691190" y="66239"/>
                  <a:pt x="2899816" y="0"/>
                </a:cubicBezTo>
                <a:cubicBezTo>
                  <a:pt x="3108442" y="-66239"/>
                  <a:pt x="3309380" y="26968"/>
                  <a:pt x="3493192" y="0"/>
                </a:cubicBezTo>
                <a:cubicBezTo>
                  <a:pt x="3677004" y="-26968"/>
                  <a:pt x="3883392" y="16273"/>
                  <a:pt x="4193375" y="0"/>
                </a:cubicBezTo>
                <a:cubicBezTo>
                  <a:pt x="4503358" y="-16273"/>
                  <a:pt x="4403003" y="32505"/>
                  <a:pt x="4573135" y="0"/>
                </a:cubicBezTo>
                <a:cubicBezTo>
                  <a:pt x="4743267" y="-32505"/>
                  <a:pt x="5038509" y="14124"/>
                  <a:pt x="5380126" y="0"/>
                </a:cubicBezTo>
                <a:cubicBezTo>
                  <a:pt x="5721743" y="-14124"/>
                  <a:pt x="5636690" y="37205"/>
                  <a:pt x="5759887" y="0"/>
                </a:cubicBezTo>
                <a:cubicBezTo>
                  <a:pt x="5883084" y="-37205"/>
                  <a:pt x="6302770" y="26920"/>
                  <a:pt x="6566878" y="0"/>
                </a:cubicBezTo>
                <a:cubicBezTo>
                  <a:pt x="6830986" y="-26920"/>
                  <a:pt x="6864008" y="44735"/>
                  <a:pt x="6946638" y="0"/>
                </a:cubicBezTo>
                <a:cubicBezTo>
                  <a:pt x="7029268" y="-44735"/>
                  <a:pt x="7421157" y="7437"/>
                  <a:pt x="7540014" y="0"/>
                </a:cubicBezTo>
                <a:cubicBezTo>
                  <a:pt x="7658871" y="-7437"/>
                  <a:pt x="8131745" y="8359"/>
                  <a:pt x="8347005" y="0"/>
                </a:cubicBezTo>
                <a:cubicBezTo>
                  <a:pt x="8562265" y="-8359"/>
                  <a:pt x="8614804" y="29545"/>
                  <a:pt x="8833573" y="0"/>
                </a:cubicBezTo>
                <a:cubicBezTo>
                  <a:pt x="9052342" y="-29545"/>
                  <a:pt x="9464161" y="34093"/>
                  <a:pt x="9640564" y="0"/>
                </a:cubicBezTo>
                <a:cubicBezTo>
                  <a:pt x="9816967" y="-34093"/>
                  <a:pt x="9932333" y="3007"/>
                  <a:pt x="10127132" y="0"/>
                </a:cubicBezTo>
                <a:cubicBezTo>
                  <a:pt x="10321931" y="-3007"/>
                  <a:pt x="10677921" y="30686"/>
                  <a:pt x="10886653" y="0"/>
                </a:cubicBezTo>
                <a:cubicBezTo>
                  <a:pt x="11017108" y="27118"/>
                  <a:pt x="11121516" y="76740"/>
                  <a:pt x="11092543" y="205890"/>
                </a:cubicBezTo>
                <a:cubicBezTo>
                  <a:pt x="11094095" y="365145"/>
                  <a:pt x="11075235" y="462185"/>
                  <a:pt x="11092543" y="529668"/>
                </a:cubicBezTo>
                <a:cubicBezTo>
                  <a:pt x="11097362" y="635630"/>
                  <a:pt x="11019038" y="746749"/>
                  <a:pt x="10886653" y="735558"/>
                </a:cubicBezTo>
                <a:cubicBezTo>
                  <a:pt x="10735978" y="767026"/>
                  <a:pt x="10597294" y="712314"/>
                  <a:pt x="10400085" y="735558"/>
                </a:cubicBezTo>
                <a:cubicBezTo>
                  <a:pt x="10202876" y="758802"/>
                  <a:pt x="10218378" y="729828"/>
                  <a:pt x="10127132" y="735558"/>
                </a:cubicBezTo>
                <a:cubicBezTo>
                  <a:pt x="10035886" y="741288"/>
                  <a:pt x="9550123" y="671266"/>
                  <a:pt x="9320141" y="735558"/>
                </a:cubicBezTo>
                <a:cubicBezTo>
                  <a:pt x="9090159" y="799850"/>
                  <a:pt x="9039946" y="730315"/>
                  <a:pt x="8940381" y="735558"/>
                </a:cubicBezTo>
                <a:cubicBezTo>
                  <a:pt x="8840816" y="740801"/>
                  <a:pt x="8509860" y="731057"/>
                  <a:pt x="8240197" y="735558"/>
                </a:cubicBezTo>
                <a:cubicBezTo>
                  <a:pt x="7970534" y="740059"/>
                  <a:pt x="7684476" y="689991"/>
                  <a:pt x="7540014" y="735558"/>
                </a:cubicBezTo>
                <a:cubicBezTo>
                  <a:pt x="7395552" y="781125"/>
                  <a:pt x="7261777" y="695876"/>
                  <a:pt x="7160253" y="735558"/>
                </a:cubicBezTo>
                <a:cubicBezTo>
                  <a:pt x="7058729" y="775240"/>
                  <a:pt x="6636505" y="683363"/>
                  <a:pt x="6460070" y="735558"/>
                </a:cubicBezTo>
                <a:cubicBezTo>
                  <a:pt x="6283635" y="787753"/>
                  <a:pt x="6214499" y="721822"/>
                  <a:pt x="6080310" y="735558"/>
                </a:cubicBezTo>
                <a:cubicBezTo>
                  <a:pt x="5946121" y="749294"/>
                  <a:pt x="5802278" y="709871"/>
                  <a:pt x="5700549" y="735558"/>
                </a:cubicBezTo>
                <a:cubicBezTo>
                  <a:pt x="5598820" y="761245"/>
                  <a:pt x="5076720" y="735353"/>
                  <a:pt x="4893558" y="735558"/>
                </a:cubicBezTo>
                <a:cubicBezTo>
                  <a:pt x="4710396" y="735763"/>
                  <a:pt x="4710076" y="708752"/>
                  <a:pt x="4620605" y="735558"/>
                </a:cubicBezTo>
                <a:cubicBezTo>
                  <a:pt x="4531134" y="762364"/>
                  <a:pt x="4321702" y="722281"/>
                  <a:pt x="4134037" y="735558"/>
                </a:cubicBezTo>
                <a:cubicBezTo>
                  <a:pt x="3946372" y="748835"/>
                  <a:pt x="3591499" y="656819"/>
                  <a:pt x="3327046" y="735558"/>
                </a:cubicBezTo>
                <a:cubicBezTo>
                  <a:pt x="3062593" y="814297"/>
                  <a:pt x="2884176" y="730205"/>
                  <a:pt x="2733671" y="735558"/>
                </a:cubicBezTo>
                <a:cubicBezTo>
                  <a:pt x="2583166" y="740911"/>
                  <a:pt x="2292134" y="683034"/>
                  <a:pt x="2140295" y="735558"/>
                </a:cubicBezTo>
                <a:cubicBezTo>
                  <a:pt x="1988456" y="788082"/>
                  <a:pt x="1699560" y="666886"/>
                  <a:pt x="1546919" y="735558"/>
                </a:cubicBezTo>
                <a:cubicBezTo>
                  <a:pt x="1394278" y="804230"/>
                  <a:pt x="1214385" y="723793"/>
                  <a:pt x="1060351" y="735558"/>
                </a:cubicBezTo>
                <a:cubicBezTo>
                  <a:pt x="906317" y="747323"/>
                  <a:pt x="464881" y="671796"/>
                  <a:pt x="205890" y="735558"/>
                </a:cubicBezTo>
                <a:cubicBezTo>
                  <a:pt x="86645" y="743982"/>
                  <a:pt x="20515" y="635267"/>
                  <a:pt x="0" y="529668"/>
                </a:cubicBezTo>
                <a:cubicBezTo>
                  <a:pt x="-31970" y="462354"/>
                  <a:pt x="24458" y="307847"/>
                  <a:pt x="0" y="205890"/>
                </a:cubicBezTo>
                <a:close/>
              </a:path>
              <a:path w="11092543" h="735558" stroke="0" extrusionOk="0">
                <a:moveTo>
                  <a:pt x="0" y="205890"/>
                </a:moveTo>
                <a:cubicBezTo>
                  <a:pt x="-17300" y="68710"/>
                  <a:pt x="74362" y="24879"/>
                  <a:pt x="205890" y="0"/>
                </a:cubicBezTo>
                <a:cubicBezTo>
                  <a:pt x="396704" y="-12081"/>
                  <a:pt x="525564" y="58279"/>
                  <a:pt x="799266" y="0"/>
                </a:cubicBezTo>
                <a:cubicBezTo>
                  <a:pt x="1072968" y="-58279"/>
                  <a:pt x="968262" y="6157"/>
                  <a:pt x="1072219" y="0"/>
                </a:cubicBezTo>
                <a:cubicBezTo>
                  <a:pt x="1176176" y="-6157"/>
                  <a:pt x="1298989" y="23045"/>
                  <a:pt x="1451979" y="0"/>
                </a:cubicBezTo>
                <a:cubicBezTo>
                  <a:pt x="1604969" y="-23045"/>
                  <a:pt x="1910729" y="41671"/>
                  <a:pt x="2152162" y="0"/>
                </a:cubicBezTo>
                <a:cubicBezTo>
                  <a:pt x="2393595" y="-41671"/>
                  <a:pt x="2662528" y="23790"/>
                  <a:pt x="2959153" y="0"/>
                </a:cubicBezTo>
                <a:cubicBezTo>
                  <a:pt x="3255778" y="-23790"/>
                  <a:pt x="3203915" y="17154"/>
                  <a:pt x="3338914" y="0"/>
                </a:cubicBezTo>
                <a:cubicBezTo>
                  <a:pt x="3473913" y="-17154"/>
                  <a:pt x="3695904" y="63283"/>
                  <a:pt x="3932290" y="0"/>
                </a:cubicBezTo>
                <a:cubicBezTo>
                  <a:pt x="4168676" y="-63283"/>
                  <a:pt x="4378462" y="57652"/>
                  <a:pt x="4525665" y="0"/>
                </a:cubicBezTo>
                <a:cubicBezTo>
                  <a:pt x="4672868" y="-57652"/>
                  <a:pt x="4872252" y="9421"/>
                  <a:pt x="5119041" y="0"/>
                </a:cubicBezTo>
                <a:cubicBezTo>
                  <a:pt x="5365830" y="-9421"/>
                  <a:pt x="5370963" y="10716"/>
                  <a:pt x="5605609" y="0"/>
                </a:cubicBezTo>
                <a:cubicBezTo>
                  <a:pt x="5840255" y="-10716"/>
                  <a:pt x="5875463" y="39204"/>
                  <a:pt x="5985370" y="0"/>
                </a:cubicBezTo>
                <a:cubicBezTo>
                  <a:pt x="6095277" y="-39204"/>
                  <a:pt x="6463787" y="82993"/>
                  <a:pt x="6685553" y="0"/>
                </a:cubicBezTo>
                <a:cubicBezTo>
                  <a:pt x="6907319" y="-82993"/>
                  <a:pt x="6901292" y="30660"/>
                  <a:pt x="7065313" y="0"/>
                </a:cubicBezTo>
                <a:cubicBezTo>
                  <a:pt x="7229334" y="-30660"/>
                  <a:pt x="7348705" y="6321"/>
                  <a:pt x="7445074" y="0"/>
                </a:cubicBezTo>
                <a:cubicBezTo>
                  <a:pt x="7541443" y="-6321"/>
                  <a:pt x="7835586" y="26051"/>
                  <a:pt x="8145257" y="0"/>
                </a:cubicBezTo>
                <a:cubicBezTo>
                  <a:pt x="8454928" y="-26051"/>
                  <a:pt x="8648795" y="58747"/>
                  <a:pt x="8845441" y="0"/>
                </a:cubicBezTo>
                <a:cubicBezTo>
                  <a:pt x="9042087" y="-58747"/>
                  <a:pt x="9302057" y="57664"/>
                  <a:pt x="9438816" y="0"/>
                </a:cubicBezTo>
                <a:cubicBezTo>
                  <a:pt x="9575575" y="-57664"/>
                  <a:pt x="9873612" y="31866"/>
                  <a:pt x="10245807" y="0"/>
                </a:cubicBezTo>
                <a:cubicBezTo>
                  <a:pt x="10618002" y="-31866"/>
                  <a:pt x="10651455" y="30187"/>
                  <a:pt x="10886653" y="0"/>
                </a:cubicBezTo>
                <a:cubicBezTo>
                  <a:pt x="11008099" y="-18481"/>
                  <a:pt x="11083899" y="99304"/>
                  <a:pt x="11092543" y="205890"/>
                </a:cubicBezTo>
                <a:cubicBezTo>
                  <a:pt x="11130844" y="324613"/>
                  <a:pt x="11085068" y="367919"/>
                  <a:pt x="11092543" y="529668"/>
                </a:cubicBezTo>
                <a:cubicBezTo>
                  <a:pt x="11094587" y="645466"/>
                  <a:pt x="10980376" y="714068"/>
                  <a:pt x="10886653" y="735558"/>
                </a:cubicBezTo>
                <a:cubicBezTo>
                  <a:pt x="10745237" y="760005"/>
                  <a:pt x="10503345" y="695731"/>
                  <a:pt x="10400085" y="735558"/>
                </a:cubicBezTo>
                <a:cubicBezTo>
                  <a:pt x="10296825" y="775385"/>
                  <a:pt x="10081129" y="716315"/>
                  <a:pt x="9913517" y="735558"/>
                </a:cubicBezTo>
                <a:cubicBezTo>
                  <a:pt x="9745905" y="754801"/>
                  <a:pt x="9312491" y="732752"/>
                  <a:pt x="9106526" y="735558"/>
                </a:cubicBezTo>
                <a:cubicBezTo>
                  <a:pt x="8900561" y="738364"/>
                  <a:pt x="8888899" y="727720"/>
                  <a:pt x="8833573" y="735558"/>
                </a:cubicBezTo>
                <a:cubicBezTo>
                  <a:pt x="8778247" y="743396"/>
                  <a:pt x="8371653" y="675739"/>
                  <a:pt x="8133390" y="735558"/>
                </a:cubicBezTo>
                <a:cubicBezTo>
                  <a:pt x="7895127" y="795377"/>
                  <a:pt x="7839416" y="706400"/>
                  <a:pt x="7646822" y="735558"/>
                </a:cubicBezTo>
                <a:cubicBezTo>
                  <a:pt x="7454228" y="764716"/>
                  <a:pt x="7157546" y="734882"/>
                  <a:pt x="6946638" y="735558"/>
                </a:cubicBezTo>
                <a:cubicBezTo>
                  <a:pt x="6735730" y="736234"/>
                  <a:pt x="6492685" y="698651"/>
                  <a:pt x="6353262" y="735558"/>
                </a:cubicBezTo>
                <a:cubicBezTo>
                  <a:pt x="6213839" y="772465"/>
                  <a:pt x="5943270" y="659920"/>
                  <a:pt x="5653079" y="735558"/>
                </a:cubicBezTo>
                <a:cubicBezTo>
                  <a:pt x="5362888" y="811196"/>
                  <a:pt x="5394603" y="688164"/>
                  <a:pt x="5166511" y="735558"/>
                </a:cubicBezTo>
                <a:cubicBezTo>
                  <a:pt x="4938419" y="782952"/>
                  <a:pt x="4921867" y="726856"/>
                  <a:pt x="4679943" y="735558"/>
                </a:cubicBezTo>
                <a:cubicBezTo>
                  <a:pt x="4438019" y="744260"/>
                  <a:pt x="4179416" y="666893"/>
                  <a:pt x="3872952" y="735558"/>
                </a:cubicBezTo>
                <a:cubicBezTo>
                  <a:pt x="3566488" y="804223"/>
                  <a:pt x="3517474" y="667557"/>
                  <a:pt x="3279576" y="735558"/>
                </a:cubicBezTo>
                <a:cubicBezTo>
                  <a:pt x="3041678" y="803559"/>
                  <a:pt x="2876159" y="672792"/>
                  <a:pt x="2686201" y="735558"/>
                </a:cubicBezTo>
                <a:cubicBezTo>
                  <a:pt x="2496243" y="798324"/>
                  <a:pt x="2469662" y="730550"/>
                  <a:pt x="2413248" y="735558"/>
                </a:cubicBezTo>
                <a:cubicBezTo>
                  <a:pt x="2356834" y="740566"/>
                  <a:pt x="2267452" y="727709"/>
                  <a:pt x="2140295" y="735558"/>
                </a:cubicBezTo>
                <a:cubicBezTo>
                  <a:pt x="2013138" y="743407"/>
                  <a:pt x="1803314" y="671399"/>
                  <a:pt x="1546919" y="735558"/>
                </a:cubicBezTo>
                <a:cubicBezTo>
                  <a:pt x="1290524" y="799717"/>
                  <a:pt x="1285584" y="733226"/>
                  <a:pt x="1167159" y="735558"/>
                </a:cubicBezTo>
                <a:cubicBezTo>
                  <a:pt x="1048734" y="737890"/>
                  <a:pt x="646052" y="682262"/>
                  <a:pt x="205890" y="735558"/>
                </a:cubicBezTo>
                <a:cubicBezTo>
                  <a:pt x="87041" y="741691"/>
                  <a:pt x="598" y="657234"/>
                  <a:pt x="0" y="529668"/>
                </a:cubicBezTo>
                <a:cubicBezTo>
                  <a:pt x="-32174" y="463716"/>
                  <a:pt x="28338" y="308371"/>
                  <a:pt x="0" y="205890"/>
                </a:cubicBezTo>
                <a:close/>
              </a:path>
            </a:pathLst>
          </a:custGeom>
          <a:solidFill>
            <a:srgbClr val="FFD9E0"/>
          </a:solidFill>
          <a:ln w="38100">
            <a:solidFill>
              <a:srgbClr val="FE7F96"/>
            </a:solidFill>
            <a:prstDash val="dash"/>
            <a:extLst>
              <a:ext uri="{C807C97D-BFC1-408E-A445-0C87EB9F89A2}">
                <ask:lineSketchStyleProps xmlns:ask="http://schemas.microsoft.com/office/drawing/2018/sketchyshapes" xmlns="" sd="3185172059">
                  <a:prstGeom prst="roundRect">
                    <a:avLst>
                      <a:gd name="adj" fmla="val 27991"/>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2.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Tiếng</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nào</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có</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err="1">
                <a:ln>
                  <a:noFill/>
                </a:ln>
                <a:solidFill>
                  <a:prstClr val="black"/>
                </a:solidFill>
                <a:effectLst/>
                <a:uLnTx/>
                <a:uFillTx/>
                <a:latin typeface="UTM Avo" panose="02040603050506020204" pitchFamily="18" charset="0"/>
                <a:ea typeface="+mn-ea"/>
                <a:cs typeface="+mn-cs"/>
              </a:rPr>
              <a:t>vần</a:t>
            </a:r>
            <a:r>
              <a:rPr kumimoji="0" lang="en-US" sz="36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 </a:t>
            </a:r>
            <a:r>
              <a:rPr lang="en-US" sz="3600" b="1">
                <a:solidFill>
                  <a:srgbClr val="C00000"/>
                </a:solidFill>
                <a:latin typeface="UTM Avo" panose="02040603050506020204" pitchFamily="18" charset="0"/>
              </a:rPr>
              <a:t>ang</a:t>
            </a:r>
            <a:r>
              <a:rPr kumimoji="0" lang="en-US" sz="36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Tiếng</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nào</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có</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3600" b="0" i="0" u="none" strike="noStrike" kern="1200" cap="none" spc="0" normalizeH="0" baseline="0" noProof="0" err="1">
                <a:ln>
                  <a:noFill/>
                </a:ln>
                <a:solidFill>
                  <a:prstClr val="black"/>
                </a:solidFill>
                <a:effectLst/>
                <a:uLnTx/>
                <a:uFillTx/>
                <a:latin typeface="UTM Avo" panose="02040603050506020204" pitchFamily="18" charset="0"/>
                <a:ea typeface="+mn-ea"/>
                <a:cs typeface="+mn-cs"/>
              </a:rPr>
              <a:t>vần</a:t>
            </a:r>
            <a:r>
              <a:rPr kumimoji="0" lang="en-US" sz="36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 </a:t>
            </a:r>
            <a:r>
              <a:rPr lang="en-US" sz="3600" b="1">
                <a:solidFill>
                  <a:srgbClr val="C00000"/>
                </a:solidFill>
                <a:latin typeface="UTM Avo" panose="02040603050506020204" pitchFamily="18" charset="0"/>
              </a:rPr>
              <a:t>ac</a:t>
            </a:r>
            <a:r>
              <a:rPr kumimoji="0" lang="en-US" sz="36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a:t>
            </a:r>
            <a:endPar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10" name="TextBox 9">
            <a:extLst>
              <a:ext uri="{FF2B5EF4-FFF2-40B4-BE49-F238E27FC236}">
                <a16:creationId xmlns:a16="http://schemas.microsoft.com/office/drawing/2014/main" id="{CBCEE94A-3BD6-C54B-EB69-5954866B5CAC}"/>
              </a:ext>
            </a:extLst>
          </p:cNvPr>
          <p:cNvSpPr txBox="1"/>
          <p:nvPr/>
        </p:nvSpPr>
        <p:spPr>
          <a:xfrm>
            <a:off x="1742820" y="3429000"/>
            <a:ext cx="14055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solidFill>
                    <a:prstClr val="black"/>
                  </a:solidFill>
                </a:ln>
                <a:solidFill>
                  <a:prstClr val="black"/>
                </a:solidFill>
                <a:effectLst/>
                <a:uLnTx/>
                <a:uFillTx/>
                <a:latin typeface="UTM Avo" panose="02040603050506020204" pitchFamily="18" charset="0"/>
                <a:ea typeface="+mn-ea"/>
                <a:cs typeface="+mn-cs"/>
              </a:rPr>
              <a:t>bác sĩ</a:t>
            </a:r>
            <a:endParaRPr kumimoji="0" lang="en-US" sz="2800" b="0" i="0" u="none" strike="noStrike" kern="1200" cap="none" spc="0" normalizeH="0" baseline="0" noProof="0" dirty="0">
              <a:ln>
                <a:solidFill>
                  <a:prstClr val="black"/>
                </a:solidFill>
              </a:ln>
              <a:solidFill>
                <a:prstClr val="black"/>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20E2C0E8-B8A2-5312-B14F-9F26BA56F5CD}"/>
              </a:ext>
            </a:extLst>
          </p:cNvPr>
          <p:cNvSpPr txBox="1"/>
          <p:nvPr/>
        </p:nvSpPr>
        <p:spPr>
          <a:xfrm>
            <a:off x="5287601" y="3346309"/>
            <a:ext cx="177663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solidFill>
                    <a:prstClr val="black"/>
                  </a:solidFill>
                </a:ln>
                <a:solidFill>
                  <a:prstClr val="black"/>
                </a:solidFill>
                <a:effectLst/>
                <a:uLnTx/>
                <a:uFillTx/>
                <a:latin typeface="UTM Avo" panose="02040603050506020204" pitchFamily="18" charset="0"/>
                <a:ea typeface="+mn-ea"/>
                <a:cs typeface="+mn-cs"/>
              </a:rPr>
              <a:t>cá vàng</a:t>
            </a:r>
            <a:endParaRPr kumimoji="0" lang="en-US" sz="2800" b="0" i="0" u="none" strike="noStrike" kern="1200" cap="none" spc="0" normalizeH="0" baseline="0" noProof="0" dirty="0">
              <a:ln>
                <a:solidFill>
                  <a:prstClr val="black"/>
                </a:solidFill>
              </a:ln>
              <a:solidFill>
                <a:prstClr val="black"/>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379B8D61-DACF-93B5-65E3-27D5269DCA1E}"/>
              </a:ext>
            </a:extLst>
          </p:cNvPr>
          <p:cNvSpPr txBox="1"/>
          <p:nvPr/>
        </p:nvSpPr>
        <p:spPr>
          <a:xfrm>
            <a:off x="8957640" y="3380565"/>
            <a:ext cx="206268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solidFill>
                    <a:prstClr val="black"/>
                  </a:solidFill>
                </a:ln>
                <a:solidFill>
                  <a:prstClr val="black"/>
                </a:solidFill>
                <a:effectLst/>
                <a:uLnTx/>
                <a:uFillTx/>
                <a:latin typeface="UTM Avo" panose="02040603050506020204" pitchFamily="18" charset="0"/>
                <a:ea typeface="+mn-ea"/>
                <a:cs typeface="+mn-cs"/>
              </a:rPr>
              <a:t>con hạc</a:t>
            </a:r>
            <a:endParaRPr kumimoji="0" lang="en-US" sz="2800" b="0" i="0" u="none" strike="noStrike" kern="1200" cap="none" spc="0" normalizeH="0" baseline="0" noProof="0" dirty="0">
              <a:ln>
                <a:solidFill>
                  <a:prstClr val="black"/>
                </a:solidFill>
              </a:ln>
              <a:solidFill>
                <a:prstClr val="black"/>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B73F45FC-3B0A-93FD-4070-E07F80E8E767}"/>
              </a:ext>
            </a:extLst>
          </p:cNvPr>
          <p:cNvSpPr txBox="1"/>
          <p:nvPr/>
        </p:nvSpPr>
        <p:spPr>
          <a:xfrm>
            <a:off x="1450388" y="5815559"/>
            <a:ext cx="209258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solidFill>
                    <a:prstClr val="black"/>
                  </a:solidFill>
                </a:ln>
                <a:solidFill>
                  <a:prstClr val="black"/>
                </a:solidFill>
                <a:effectLst/>
                <a:uLnTx/>
                <a:uFillTx/>
                <a:latin typeface="UTM Avo" panose="02040603050506020204" pitchFamily="18" charset="0"/>
                <a:ea typeface="+mn-ea"/>
                <a:cs typeface="+mn-cs"/>
              </a:rPr>
              <a:t>dưa gang</a:t>
            </a:r>
            <a:endParaRPr kumimoji="0" lang="en-US" sz="2800" b="0" i="0" u="none" strike="noStrike" kern="1200" cap="none" spc="0" normalizeH="0" baseline="0" noProof="0" dirty="0">
              <a:ln>
                <a:solidFill>
                  <a:prstClr val="black"/>
                </a:solidFill>
              </a:ln>
              <a:solidFill>
                <a:prstClr val="black"/>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02E8738B-BFE0-FF45-F0D2-70FECFF992C4}"/>
              </a:ext>
            </a:extLst>
          </p:cNvPr>
          <p:cNvSpPr txBox="1"/>
          <p:nvPr/>
        </p:nvSpPr>
        <p:spPr>
          <a:xfrm>
            <a:off x="5271239" y="5748230"/>
            <a:ext cx="193646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ln>
                  <a:solidFill>
                    <a:prstClr val="black"/>
                  </a:solidFill>
                </a:ln>
                <a:solidFill>
                  <a:prstClr val="black"/>
                </a:solidFill>
                <a:latin typeface="UTM Avo" panose="02040603050506020204" pitchFamily="18" charset="0"/>
              </a:rPr>
              <a:t>bản nhạc</a:t>
            </a:r>
            <a:endParaRPr kumimoji="0" lang="en-US" sz="2800" b="0" i="0" u="none" strike="noStrike" kern="1200" cap="none" spc="0" normalizeH="0" baseline="0" noProof="0" dirty="0">
              <a:ln>
                <a:solidFill>
                  <a:prstClr val="black"/>
                </a:solidFill>
              </a:ln>
              <a:solidFill>
                <a:prstClr val="black"/>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411E158D-E8C7-DABF-7F24-870A649A5C56}"/>
              </a:ext>
            </a:extLst>
          </p:cNvPr>
          <p:cNvSpPr txBox="1"/>
          <p:nvPr/>
        </p:nvSpPr>
        <p:spPr>
          <a:xfrm>
            <a:off x="8678929" y="5803231"/>
            <a:ext cx="206268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solidFill>
                    <a:prstClr val="black"/>
                  </a:solidFill>
                </a:ln>
                <a:solidFill>
                  <a:prstClr val="black"/>
                </a:solidFill>
                <a:effectLst/>
                <a:uLnTx/>
                <a:uFillTx/>
                <a:latin typeface="UTM Avo" panose="02040603050506020204" pitchFamily="18" charset="0"/>
                <a:ea typeface="+mn-ea"/>
                <a:cs typeface="+mn-cs"/>
              </a:rPr>
              <a:t>chở hàng</a:t>
            </a:r>
            <a:endParaRPr kumimoji="0" lang="en-US" sz="2800" b="0" i="0" u="none" strike="noStrike" kern="1200" cap="none" spc="0" normalizeH="0" baseline="0" noProof="0" dirty="0">
              <a:ln>
                <a:solidFill>
                  <a:prstClr val="black"/>
                </a:solidFill>
              </a:ln>
              <a:solidFill>
                <a:prstClr val="black"/>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025AAE78-C1A0-2846-516B-D3177B27771F}"/>
              </a:ext>
            </a:extLst>
          </p:cNvPr>
          <p:cNvSpPr txBox="1"/>
          <p:nvPr/>
        </p:nvSpPr>
        <p:spPr>
          <a:xfrm>
            <a:off x="1982582" y="3429000"/>
            <a:ext cx="77353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solidFill>
                    <a:srgbClr val="C00000"/>
                  </a:solidFill>
                </a:ln>
                <a:solidFill>
                  <a:srgbClr val="C00000"/>
                </a:solidFill>
                <a:effectLst/>
                <a:uLnTx/>
                <a:uFillTx/>
                <a:latin typeface="UTM Avo" panose="02040603050506020204" pitchFamily="18" charset="0"/>
                <a:ea typeface="+mn-ea"/>
                <a:cs typeface="+mn-cs"/>
              </a:rPr>
              <a:t>ac</a:t>
            </a:r>
            <a:endParaRPr kumimoji="0" lang="en-US" sz="1400" b="0" i="0" u="none" strike="noStrike" kern="1200" cap="none" spc="0" normalizeH="0" baseline="0" noProof="0" dirty="0">
              <a:ln>
                <a:solidFill>
                  <a:srgbClr val="C00000"/>
                </a:solidFill>
              </a:ln>
              <a:solidFill>
                <a:srgbClr val="C00000"/>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F186F070-E354-C6C0-E756-787E81D24859}"/>
              </a:ext>
            </a:extLst>
          </p:cNvPr>
          <p:cNvSpPr txBox="1"/>
          <p:nvPr/>
        </p:nvSpPr>
        <p:spPr>
          <a:xfrm>
            <a:off x="6061696" y="3346309"/>
            <a:ext cx="9390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solidFill>
                    <a:srgbClr val="0070C0"/>
                  </a:solidFill>
                </a:ln>
                <a:solidFill>
                  <a:srgbClr val="0070C0"/>
                </a:solidFill>
                <a:effectLst/>
                <a:uLnTx/>
                <a:uFillTx/>
                <a:latin typeface="UTM Avo" panose="02040603050506020204" pitchFamily="18" charset="0"/>
                <a:ea typeface="+mn-ea"/>
                <a:cs typeface="+mn-cs"/>
              </a:rPr>
              <a:t>ang</a:t>
            </a:r>
            <a:endParaRPr kumimoji="0" lang="en-US" sz="1400" b="0" i="0" u="none" strike="noStrike" kern="1200" cap="none" spc="0" normalizeH="0" baseline="0" noProof="0" dirty="0">
              <a:ln>
                <a:solidFill>
                  <a:srgbClr val="0070C0"/>
                </a:solidFill>
              </a:ln>
              <a:solidFill>
                <a:srgbClr val="0070C0"/>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1F1411C3-26A5-2AB1-A876-1E0C293A28B1}"/>
              </a:ext>
            </a:extLst>
          </p:cNvPr>
          <p:cNvSpPr txBox="1"/>
          <p:nvPr/>
        </p:nvSpPr>
        <p:spPr>
          <a:xfrm>
            <a:off x="2496680" y="5811212"/>
            <a:ext cx="9390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solidFill>
                    <a:srgbClr val="0070C0"/>
                  </a:solidFill>
                </a:ln>
                <a:solidFill>
                  <a:srgbClr val="0070C0"/>
                </a:solidFill>
                <a:effectLst/>
                <a:uLnTx/>
                <a:uFillTx/>
                <a:latin typeface="UTM Avo" panose="02040603050506020204" pitchFamily="18" charset="0"/>
                <a:ea typeface="+mn-ea"/>
                <a:cs typeface="+mn-cs"/>
              </a:rPr>
              <a:t>ang</a:t>
            </a:r>
            <a:endParaRPr kumimoji="0" lang="en-US" sz="1400" b="0" i="0" u="none" strike="noStrike" kern="1200" cap="none" spc="0" normalizeH="0" baseline="0" noProof="0" dirty="0">
              <a:ln>
                <a:solidFill>
                  <a:srgbClr val="0070C0"/>
                </a:solidFill>
              </a:ln>
              <a:solidFill>
                <a:srgbClr val="0070C0"/>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1439AA20-B451-194D-0F64-5B849C63B5CD}"/>
              </a:ext>
            </a:extLst>
          </p:cNvPr>
          <p:cNvSpPr txBox="1"/>
          <p:nvPr/>
        </p:nvSpPr>
        <p:spPr>
          <a:xfrm>
            <a:off x="9670204" y="5804851"/>
            <a:ext cx="9390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solidFill>
                    <a:srgbClr val="0070C0"/>
                  </a:solidFill>
                </a:ln>
                <a:solidFill>
                  <a:srgbClr val="0070C0"/>
                </a:solidFill>
                <a:effectLst/>
                <a:uLnTx/>
                <a:uFillTx/>
                <a:latin typeface="UTM Avo" panose="02040603050506020204" pitchFamily="18" charset="0"/>
                <a:ea typeface="+mn-ea"/>
                <a:cs typeface="+mn-cs"/>
              </a:rPr>
              <a:t>ang</a:t>
            </a:r>
            <a:endParaRPr kumimoji="0" lang="en-US" sz="1400" b="0" i="0" u="none" strike="noStrike" kern="1200" cap="none" spc="0" normalizeH="0" baseline="0" noProof="0" dirty="0">
              <a:ln>
                <a:solidFill>
                  <a:srgbClr val="0070C0"/>
                </a:solidFill>
              </a:ln>
              <a:solidFill>
                <a:srgbClr val="0070C0"/>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39916235-1435-921F-C9C4-FA6E6B1FA47B}"/>
              </a:ext>
            </a:extLst>
          </p:cNvPr>
          <p:cNvSpPr txBox="1"/>
          <p:nvPr/>
        </p:nvSpPr>
        <p:spPr>
          <a:xfrm>
            <a:off x="9952450" y="3380565"/>
            <a:ext cx="77353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solidFill>
                    <a:srgbClr val="C00000"/>
                  </a:solidFill>
                </a:ln>
                <a:solidFill>
                  <a:srgbClr val="C00000"/>
                </a:solidFill>
                <a:effectLst/>
                <a:uLnTx/>
                <a:uFillTx/>
                <a:latin typeface="UTM Avo" panose="02040603050506020204" pitchFamily="18" charset="0"/>
                <a:ea typeface="+mn-ea"/>
                <a:cs typeface="+mn-cs"/>
              </a:rPr>
              <a:t>ac</a:t>
            </a:r>
            <a:endParaRPr kumimoji="0" lang="en-US" sz="1400" b="0" i="0" u="none" strike="noStrike" kern="1200" cap="none" spc="0" normalizeH="0" baseline="0" noProof="0" dirty="0">
              <a:ln>
                <a:solidFill>
                  <a:srgbClr val="C00000"/>
                </a:solidFill>
              </a:ln>
              <a:solidFill>
                <a:srgbClr val="C00000"/>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BD785AB3-87C4-1ED5-76B0-5B76B335B201}"/>
              </a:ext>
            </a:extLst>
          </p:cNvPr>
          <p:cNvSpPr txBox="1"/>
          <p:nvPr/>
        </p:nvSpPr>
        <p:spPr>
          <a:xfrm>
            <a:off x="6511239" y="5741605"/>
            <a:ext cx="77353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solidFill>
                    <a:srgbClr val="C00000"/>
                  </a:solidFill>
                </a:ln>
                <a:solidFill>
                  <a:srgbClr val="C00000"/>
                </a:solidFill>
                <a:effectLst/>
                <a:uLnTx/>
                <a:uFillTx/>
                <a:latin typeface="UTM Avo" panose="02040603050506020204" pitchFamily="18" charset="0"/>
                <a:ea typeface="+mn-ea"/>
                <a:cs typeface="+mn-cs"/>
              </a:rPr>
              <a:t>ac</a:t>
            </a:r>
            <a:endParaRPr kumimoji="0" lang="en-US" sz="1400" b="0" i="0" u="none" strike="noStrike" kern="1200" cap="none" spc="0" normalizeH="0" baseline="0" noProof="0" dirty="0">
              <a:ln>
                <a:solidFill>
                  <a:srgbClr val="C00000"/>
                </a:solidFill>
              </a:ln>
              <a:solidFill>
                <a:srgbClr val="C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9117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Dung02.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Dung02.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2" name="Dung02.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subTnLst>
                                    <p:audio>
                                      <p:cMediaNode>
                                        <p:cTn display="0" masterRel="sameClick">
                                          <p:stCondLst>
                                            <p:cond evt="begin" delay="0">
                                              <p:tn val="20"/>
                                            </p:cond>
                                          </p:stCondLst>
                                          <p:endCondLst>
                                            <p:cond evt="onStopAudio" delay="0">
                                              <p:tgtEl>
                                                <p:sldTgt/>
                                              </p:tgtEl>
                                            </p:cond>
                                          </p:endCondLst>
                                        </p:cTn>
                                        <p:tgtEl>
                                          <p:sndTgt r:embed="rId2" name="Dung02.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subTnLst>
                                    <p:audio>
                                      <p:cMediaNode>
                                        <p:cTn display="0" masterRel="sameClick">
                                          <p:stCondLst>
                                            <p:cond evt="begin" delay="0">
                                              <p:tn val="25"/>
                                            </p:cond>
                                          </p:stCondLst>
                                          <p:endCondLst>
                                            <p:cond evt="onStopAudio" delay="0">
                                              <p:tgtEl>
                                                <p:sldTgt/>
                                              </p:tgtEl>
                                            </p:cond>
                                          </p:endCondLst>
                                        </p:cTn>
                                        <p:tgtEl>
                                          <p:sndTgt r:embed="rId2" name="Dung02.wav"/>
                                        </p:tgtEl>
                                      </p:cMediaNode>
                                    </p:audio>
                                  </p:sub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subTnLst>
                                    <p:audio>
                                      <p:cMediaNode>
                                        <p:cTn display="0" masterRel="sameClick">
                                          <p:stCondLst>
                                            <p:cond evt="begin" delay="0">
                                              <p:tn val="30"/>
                                            </p:cond>
                                          </p:stCondLst>
                                          <p:endCondLst>
                                            <p:cond evt="onStopAudio" delay="0">
                                              <p:tgtEl>
                                                <p:sldTgt/>
                                              </p:tgtEl>
                                            </p:cond>
                                          </p:endCondLst>
                                        </p:cTn>
                                        <p:tgtEl>
                                          <p:sndTgt r:embed="rId2" name="Dung0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Đồ họa 2">
            <a:extLst>
              <a:ext uri="{FF2B5EF4-FFF2-40B4-BE49-F238E27FC236}">
                <a16:creationId xmlns:a16="http://schemas.microsoft.com/office/drawing/2014/main" id="{D44E07DC-D9FA-AD5C-7F11-02A81445CF2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25724" y="1915297"/>
            <a:ext cx="5703047" cy="4692182"/>
          </a:xfrm>
          <a:prstGeom prst="rect">
            <a:avLst/>
          </a:prstGeom>
        </p:spPr>
      </p:pic>
      <p:sp>
        <p:nvSpPr>
          <p:cNvPr id="5" name="Rectangle: Rounded Corners 4">
            <a:extLst>
              <a:ext uri="{FF2B5EF4-FFF2-40B4-BE49-F238E27FC236}">
                <a16:creationId xmlns:a16="http://schemas.microsoft.com/office/drawing/2014/main" id="{775F4E23-9848-6FDC-5507-7A4DD85D75AB}"/>
              </a:ext>
            </a:extLst>
          </p:cNvPr>
          <p:cNvSpPr/>
          <p:nvPr/>
        </p:nvSpPr>
        <p:spPr>
          <a:xfrm>
            <a:off x="5682343" y="1915297"/>
            <a:ext cx="5938402" cy="2374806"/>
          </a:xfrm>
          <a:custGeom>
            <a:avLst/>
            <a:gdLst>
              <a:gd name="connsiteX0" fmla="*/ 0 w 5938402"/>
              <a:gd name="connsiteY0" fmla="*/ 582635 h 2374806"/>
              <a:gd name="connsiteX1" fmla="*/ 582635 w 5938402"/>
              <a:gd name="connsiteY1" fmla="*/ 0 h 2374806"/>
              <a:gd name="connsiteX2" fmla="*/ 5355767 w 5938402"/>
              <a:gd name="connsiteY2" fmla="*/ 0 h 2374806"/>
              <a:gd name="connsiteX3" fmla="*/ 5938402 w 5938402"/>
              <a:gd name="connsiteY3" fmla="*/ 582635 h 2374806"/>
              <a:gd name="connsiteX4" fmla="*/ 5938402 w 5938402"/>
              <a:gd name="connsiteY4" fmla="*/ 1792171 h 2374806"/>
              <a:gd name="connsiteX5" fmla="*/ 5355767 w 5938402"/>
              <a:gd name="connsiteY5" fmla="*/ 2374806 h 2374806"/>
              <a:gd name="connsiteX6" fmla="*/ 582635 w 5938402"/>
              <a:gd name="connsiteY6" fmla="*/ 2374806 h 2374806"/>
              <a:gd name="connsiteX7" fmla="*/ 0 w 5938402"/>
              <a:gd name="connsiteY7" fmla="*/ 1792171 h 2374806"/>
              <a:gd name="connsiteX8" fmla="*/ 0 w 5938402"/>
              <a:gd name="connsiteY8" fmla="*/ 582635 h 2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38402" h="2374806" fill="none" extrusionOk="0">
                <a:moveTo>
                  <a:pt x="0" y="582635"/>
                </a:moveTo>
                <a:cubicBezTo>
                  <a:pt x="2084" y="317279"/>
                  <a:pt x="272489" y="19526"/>
                  <a:pt x="582635" y="0"/>
                </a:cubicBezTo>
                <a:cubicBezTo>
                  <a:pt x="2087404" y="72427"/>
                  <a:pt x="3925360" y="61419"/>
                  <a:pt x="5355767" y="0"/>
                </a:cubicBezTo>
                <a:cubicBezTo>
                  <a:pt x="5671538" y="-41366"/>
                  <a:pt x="5892229" y="246889"/>
                  <a:pt x="5938402" y="582635"/>
                </a:cubicBezTo>
                <a:cubicBezTo>
                  <a:pt x="6047122" y="964091"/>
                  <a:pt x="5833772" y="1191277"/>
                  <a:pt x="5938402" y="1792171"/>
                </a:cubicBezTo>
                <a:cubicBezTo>
                  <a:pt x="5942645" y="2092417"/>
                  <a:pt x="5644172" y="2337392"/>
                  <a:pt x="5355767" y="2374806"/>
                </a:cubicBezTo>
                <a:cubicBezTo>
                  <a:pt x="3331736" y="2404633"/>
                  <a:pt x="1613517" y="2295500"/>
                  <a:pt x="582635" y="2374806"/>
                </a:cubicBezTo>
                <a:cubicBezTo>
                  <a:pt x="299415" y="2370447"/>
                  <a:pt x="-46968" y="2123238"/>
                  <a:pt x="0" y="1792171"/>
                </a:cubicBezTo>
                <a:cubicBezTo>
                  <a:pt x="9580" y="1395080"/>
                  <a:pt x="-92082" y="863929"/>
                  <a:pt x="0" y="582635"/>
                </a:cubicBezTo>
                <a:close/>
              </a:path>
              <a:path w="5938402" h="2374806" stroke="0" extrusionOk="0">
                <a:moveTo>
                  <a:pt x="0" y="582635"/>
                </a:moveTo>
                <a:cubicBezTo>
                  <a:pt x="36208" y="270724"/>
                  <a:pt x="283133" y="46416"/>
                  <a:pt x="582635" y="0"/>
                </a:cubicBezTo>
                <a:cubicBezTo>
                  <a:pt x="2425095" y="123000"/>
                  <a:pt x="4547440" y="-96860"/>
                  <a:pt x="5355767" y="0"/>
                </a:cubicBezTo>
                <a:cubicBezTo>
                  <a:pt x="5653699" y="-18176"/>
                  <a:pt x="5941870" y="253863"/>
                  <a:pt x="5938402" y="582635"/>
                </a:cubicBezTo>
                <a:cubicBezTo>
                  <a:pt x="5910701" y="752124"/>
                  <a:pt x="5839927" y="1629866"/>
                  <a:pt x="5938402" y="1792171"/>
                </a:cubicBezTo>
                <a:cubicBezTo>
                  <a:pt x="5882638" y="2134153"/>
                  <a:pt x="5668001" y="2373244"/>
                  <a:pt x="5355767" y="2374806"/>
                </a:cubicBezTo>
                <a:cubicBezTo>
                  <a:pt x="3224747" y="2214099"/>
                  <a:pt x="2385819" y="2414473"/>
                  <a:pt x="582635" y="2374806"/>
                </a:cubicBezTo>
                <a:cubicBezTo>
                  <a:pt x="235834" y="2369752"/>
                  <a:pt x="-5660" y="2111387"/>
                  <a:pt x="0" y="1792171"/>
                </a:cubicBezTo>
                <a:cubicBezTo>
                  <a:pt x="-52529" y="1236734"/>
                  <a:pt x="107438" y="1025283"/>
                  <a:pt x="0" y="582635"/>
                </a:cubicBezTo>
                <a:close/>
              </a:path>
            </a:pathLst>
          </a:custGeom>
          <a:solidFill>
            <a:srgbClr val="E7F9E9"/>
          </a:solidFill>
          <a:ln w="38100">
            <a:solidFill>
              <a:srgbClr val="079450"/>
            </a:solidFill>
            <a:extLst>
              <a:ext uri="{C807C97D-BFC1-408E-A445-0C87EB9F89A2}">
                <ask:lineSketchStyleProps xmlns:ask="http://schemas.microsoft.com/office/drawing/2018/sketchyshapes" xmlns="" sd="852854689">
                  <a:prstGeom prst="roundRect">
                    <a:avLst>
                      <a:gd name="adj" fmla="val 24534"/>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Tìm</a:t>
            </a:r>
            <a:r>
              <a:rPr kumimoji="0" lang="en-US" sz="4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4800" b="0" i="0" u="none" strike="noStrike" kern="1200" cap="none" spc="0" normalizeH="0" baseline="0" noProof="0" err="1">
                <a:ln>
                  <a:noFill/>
                </a:ln>
                <a:solidFill>
                  <a:prstClr val="black"/>
                </a:solidFill>
                <a:effectLst/>
                <a:uLnTx/>
                <a:uFillTx/>
                <a:latin typeface="UTM Avo" panose="02040603050506020204" pitchFamily="18" charset="0"/>
                <a:ea typeface="+mn-ea"/>
                <a:cs typeface="+mn-cs"/>
              </a:rPr>
              <a:t>những</a:t>
            </a:r>
            <a:r>
              <a:rPr kumimoji="0" lang="en-US" sz="48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 tiếng, từ ngoài bài </a:t>
            </a:r>
            <a:r>
              <a:rPr kumimoji="0" lang="en-US" sz="4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có</a:t>
            </a:r>
            <a:r>
              <a:rPr kumimoji="0" lang="en-US" sz="4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4800" b="0" i="0" u="none" strike="noStrike" kern="1200" cap="none" spc="0" normalizeH="0" baseline="0" noProof="0" err="1">
                <a:ln>
                  <a:noFill/>
                </a:ln>
                <a:solidFill>
                  <a:prstClr val="black"/>
                </a:solidFill>
                <a:effectLst/>
                <a:uLnTx/>
                <a:uFillTx/>
                <a:latin typeface="UTM Avo" panose="02040603050506020204" pitchFamily="18" charset="0"/>
                <a:ea typeface="+mn-ea"/>
                <a:cs typeface="+mn-cs"/>
              </a:rPr>
              <a:t>vần</a:t>
            </a:r>
            <a:r>
              <a:rPr kumimoji="0" lang="en-US" sz="48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 </a:t>
            </a:r>
            <a:r>
              <a:rPr kumimoji="0" lang="en-US" sz="4800" b="1" i="0" u="none" strike="noStrike" kern="1200" cap="none" spc="0" normalizeH="0" baseline="0" noProof="0">
                <a:ln>
                  <a:noFill/>
                </a:ln>
                <a:solidFill>
                  <a:srgbClr val="C73C43"/>
                </a:solidFill>
                <a:effectLst/>
                <a:uLnTx/>
                <a:uFillTx/>
                <a:latin typeface="UTM Avo" panose="02040603050506020204" pitchFamily="18" charset="0"/>
                <a:ea typeface="+mn-ea"/>
                <a:cs typeface="+mn-cs"/>
              </a:rPr>
              <a:t>ang</a:t>
            </a:r>
            <a:endParaRPr kumimoji="0" lang="en-US" sz="4800" b="1" i="0" u="none" strike="noStrike" kern="1200" cap="none" spc="0" normalizeH="0" baseline="0" noProof="0" dirty="0">
              <a:ln>
                <a:noFill/>
              </a:ln>
              <a:solidFill>
                <a:srgbClr val="C73C43"/>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302546563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20A5D-2255-A530-B788-AD0004893B7B}"/>
            </a:ext>
          </a:extLst>
        </p:cNvPr>
        <p:cNvGrpSpPr/>
        <p:nvPr/>
      </p:nvGrpSpPr>
      <p:grpSpPr>
        <a:xfrm>
          <a:off x="0" y="0"/>
          <a:ext cx="0" cy="0"/>
          <a:chOff x="0" y="0"/>
          <a:chExt cx="0" cy="0"/>
        </a:xfrm>
      </p:grpSpPr>
      <p:pic>
        <p:nvPicPr>
          <p:cNvPr id="4" name="Đồ họa 2">
            <a:extLst>
              <a:ext uri="{FF2B5EF4-FFF2-40B4-BE49-F238E27FC236}">
                <a16:creationId xmlns:a16="http://schemas.microsoft.com/office/drawing/2014/main" id="{5C4E5BEA-142E-A2D9-D306-4924049C666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25724" y="1977081"/>
            <a:ext cx="5627952" cy="4630398"/>
          </a:xfrm>
          <a:prstGeom prst="rect">
            <a:avLst/>
          </a:prstGeom>
        </p:spPr>
      </p:pic>
      <p:sp>
        <p:nvSpPr>
          <p:cNvPr id="8" name="Rectangle: Rounded Corners 7">
            <a:extLst>
              <a:ext uri="{FF2B5EF4-FFF2-40B4-BE49-F238E27FC236}">
                <a16:creationId xmlns:a16="http://schemas.microsoft.com/office/drawing/2014/main" id="{C600A833-247B-8874-2949-042C0A64AB2D}"/>
              </a:ext>
            </a:extLst>
          </p:cNvPr>
          <p:cNvSpPr/>
          <p:nvPr/>
        </p:nvSpPr>
        <p:spPr>
          <a:xfrm>
            <a:off x="5682343" y="1915297"/>
            <a:ext cx="5938402" cy="2374806"/>
          </a:xfrm>
          <a:custGeom>
            <a:avLst/>
            <a:gdLst>
              <a:gd name="connsiteX0" fmla="*/ 0 w 5938402"/>
              <a:gd name="connsiteY0" fmla="*/ 582635 h 2374806"/>
              <a:gd name="connsiteX1" fmla="*/ 582635 w 5938402"/>
              <a:gd name="connsiteY1" fmla="*/ 0 h 2374806"/>
              <a:gd name="connsiteX2" fmla="*/ 5355767 w 5938402"/>
              <a:gd name="connsiteY2" fmla="*/ 0 h 2374806"/>
              <a:gd name="connsiteX3" fmla="*/ 5938402 w 5938402"/>
              <a:gd name="connsiteY3" fmla="*/ 582635 h 2374806"/>
              <a:gd name="connsiteX4" fmla="*/ 5938402 w 5938402"/>
              <a:gd name="connsiteY4" fmla="*/ 1792171 h 2374806"/>
              <a:gd name="connsiteX5" fmla="*/ 5355767 w 5938402"/>
              <a:gd name="connsiteY5" fmla="*/ 2374806 h 2374806"/>
              <a:gd name="connsiteX6" fmla="*/ 582635 w 5938402"/>
              <a:gd name="connsiteY6" fmla="*/ 2374806 h 2374806"/>
              <a:gd name="connsiteX7" fmla="*/ 0 w 5938402"/>
              <a:gd name="connsiteY7" fmla="*/ 1792171 h 2374806"/>
              <a:gd name="connsiteX8" fmla="*/ 0 w 5938402"/>
              <a:gd name="connsiteY8" fmla="*/ 582635 h 2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38402" h="2374806" fill="none" extrusionOk="0">
                <a:moveTo>
                  <a:pt x="0" y="582635"/>
                </a:moveTo>
                <a:cubicBezTo>
                  <a:pt x="2084" y="317279"/>
                  <a:pt x="272489" y="19526"/>
                  <a:pt x="582635" y="0"/>
                </a:cubicBezTo>
                <a:cubicBezTo>
                  <a:pt x="2087404" y="72427"/>
                  <a:pt x="3925360" y="61419"/>
                  <a:pt x="5355767" y="0"/>
                </a:cubicBezTo>
                <a:cubicBezTo>
                  <a:pt x="5671538" y="-41366"/>
                  <a:pt x="5892229" y="246889"/>
                  <a:pt x="5938402" y="582635"/>
                </a:cubicBezTo>
                <a:cubicBezTo>
                  <a:pt x="6047122" y="964091"/>
                  <a:pt x="5833772" y="1191277"/>
                  <a:pt x="5938402" y="1792171"/>
                </a:cubicBezTo>
                <a:cubicBezTo>
                  <a:pt x="5942645" y="2092417"/>
                  <a:pt x="5644172" y="2337392"/>
                  <a:pt x="5355767" y="2374806"/>
                </a:cubicBezTo>
                <a:cubicBezTo>
                  <a:pt x="3331736" y="2404633"/>
                  <a:pt x="1613517" y="2295500"/>
                  <a:pt x="582635" y="2374806"/>
                </a:cubicBezTo>
                <a:cubicBezTo>
                  <a:pt x="299415" y="2370447"/>
                  <a:pt x="-46968" y="2123238"/>
                  <a:pt x="0" y="1792171"/>
                </a:cubicBezTo>
                <a:cubicBezTo>
                  <a:pt x="9580" y="1395080"/>
                  <a:pt x="-92082" y="863929"/>
                  <a:pt x="0" y="582635"/>
                </a:cubicBezTo>
                <a:close/>
              </a:path>
              <a:path w="5938402" h="2374806" stroke="0" extrusionOk="0">
                <a:moveTo>
                  <a:pt x="0" y="582635"/>
                </a:moveTo>
                <a:cubicBezTo>
                  <a:pt x="36208" y="270724"/>
                  <a:pt x="283133" y="46416"/>
                  <a:pt x="582635" y="0"/>
                </a:cubicBezTo>
                <a:cubicBezTo>
                  <a:pt x="2425095" y="123000"/>
                  <a:pt x="4547440" y="-96860"/>
                  <a:pt x="5355767" y="0"/>
                </a:cubicBezTo>
                <a:cubicBezTo>
                  <a:pt x="5653699" y="-18176"/>
                  <a:pt x="5941870" y="253863"/>
                  <a:pt x="5938402" y="582635"/>
                </a:cubicBezTo>
                <a:cubicBezTo>
                  <a:pt x="5910701" y="752124"/>
                  <a:pt x="5839927" y="1629866"/>
                  <a:pt x="5938402" y="1792171"/>
                </a:cubicBezTo>
                <a:cubicBezTo>
                  <a:pt x="5882638" y="2134153"/>
                  <a:pt x="5668001" y="2373244"/>
                  <a:pt x="5355767" y="2374806"/>
                </a:cubicBezTo>
                <a:cubicBezTo>
                  <a:pt x="3224747" y="2214099"/>
                  <a:pt x="2385819" y="2414473"/>
                  <a:pt x="582635" y="2374806"/>
                </a:cubicBezTo>
                <a:cubicBezTo>
                  <a:pt x="235834" y="2369752"/>
                  <a:pt x="-5660" y="2111387"/>
                  <a:pt x="0" y="1792171"/>
                </a:cubicBezTo>
                <a:cubicBezTo>
                  <a:pt x="-52529" y="1236734"/>
                  <a:pt x="107438" y="1025283"/>
                  <a:pt x="0" y="582635"/>
                </a:cubicBezTo>
                <a:close/>
              </a:path>
            </a:pathLst>
          </a:custGeom>
          <a:solidFill>
            <a:srgbClr val="E7F9E9"/>
          </a:solidFill>
          <a:ln w="38100">
            <a:solidFill>
              <a:srgbClr val="079450"/>
            </a:solidFill>
            <a:extLst>
              <a:ext uri="{C807C97D-BFC1-408E-A445-0C87EB9F89A2}">
                <ask:lineSketchStyleProps xmlns:ask="http://schemas.microsoft.com/office/drawing/2018/sketchyshapes" xmlns="" sd="852854689">
                  <a:prstGeom prst="roundRect">
                    <a:avLst>
                      <a:gd name="adj" fmla="val 24534"/>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Tìm</a:t>
            </a:r>
            <a:r>
              <a:rPr kumimoji="0" lang="en-US" sz="4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4800" b="0" i="0" u="none" strike="noStrike" kern="1200" cap="none" spc="0" normalizeH="0" baseline="0" noProof="0" err="1">
                <a:ln>
                  <a:noFill/>
                </a:ln>
                <a:solidFill>
                  <a:prstClr val="black"/>
                </a:solidFill>
                <a:effectLst/>
                <a:uLnTx/>
                <a:uFillTx/>
                <a:latin typeface="UTM Avo" panose="02040603050506020204" pitchFamily="18" charset="0"/>
                <a:ea typeface="+mn-ea"/>
                <a:cs typeface="+mn-cs"/>
              </a:rPr>
              <a:t>những</a:t>
            </a:r>
            <a:r>
              <a:rPr kumimoji="0" lang="en-US" sz="48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 tiếng, từ ngoài bài </a:t>
            </a:r>
            <a:r>
              <a:rPr kumimoji="0" lang="en-US" sz="4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có</a:t>
            </a:r>
            <a:r>
              <a:rPr kumimoji="0" lang="en-US" sz="4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4800" b="0" i="0" u="none" strike="noStrike" kern="1200" cap="none" spc="0" normalizeH="0" baseline="0" noProof="0" err="1">
                <a:ln>
                  <a:noFill/>
                </a:ln>
                <a:solidFill>
                  <a:prstClr val="black"/>
                </a:solidFill>
                <a:effectLst/>
                <a:uLnTx/>
                <a:uFillTx/>
                <a:latin typeface="UTM Avo" panose="02040603050506020204" pitchFamily="18" charset="0"/>
                <a:ea typeface="+mn-ea"/>
                <a:cs typeface="+mn-cs"/>
              </a:rPr>
              <a:t>vần</a:t>
            </a:r>
            <a:r>
              <a:rPr kumimoji="0" lang="en-US" sz="48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 </a:t>
            </a:r>
            <a:r>
              <a:rPr kumimoji="0" lang="en-US" sz="4800" b="1" i="0" u="none" strike="noStrike" kern="1200" cap="none" spc="0" normalizeH="0" baseline="0" noProof="0">
                <a:ln>
                  <a:noFill/>
                </a:ln>
                <a:solidFill>
                  <a:srgbClr val="C73C43"/>
                </a:solidFill>
                <a:effectLst/>
                <a:uLnTx/>
                <a:uFillTx/>
                <a:latin typeface="UTM Avo" panose="02040603050506020204" pitchFamily="18" charset="0"/>
                <a:ea typeface="+mn-ea"/>
                <a:cs typeface="+mn-cs"/>
              </a:rPr>
              <a:t>ac</a:t>
            </a:r>
            <a:endParaRPr kumimoji="0" lang="en-US" sz="4800" b="1" i="0" u="none" strike="noStrike" kern="1200" cap="none" spc="0" normalizeH="0" baseline="0" noProof="0" dirty="0">
              <a:ln>
                <a:noFill/>
              </a:ln>
              <a:solidFill>
                <a:srgbClr val="C73C43"/>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6172661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68ED5F-1590-E5E4-1E49-C536D9CF6F76}"/>
              </a:ext>
            </a:extLst>
          </p:cNvPr>
          <p:cNvSpPr/>
          <p:nvPr/>
        </p:nvSpPr>
        <p:spPr>
          <a:xfrm>
            <a:off x="4108992" y="658149"/>
            <a:ext cx="3331289" cy="831218"/>
          </a:xfrm>
          <a:custGeom>
            <a:avLst/>
            <a:gdLst>
              <a:gd name="connsiteX0" fmla="*/ 0 w 3331289"/>
              <a:gd name="connsiteY0" fmla="*/ 232666 h 831218"/>
              <a:gd name="connsiteX1" fmla="*/ 232666 w 3331289"/>
              <a:gd name="connsiteY1" fmla="*/ 0 h 831218"/>
              <a:gd name="connsiteX2" fmla="*/ 834517 w 3331289"/>
              <a:gd name="connsiteY2" fmla="*/ 0 h 831218"/>
              <a:gd name="connsiteX3" fmla="*/ 1350389 w 3331289"/>
              <a:gd name="connsiteY3" fmla="*/ 0 h 831218"/>
              <a:gd name="connsiteX4" fmla="*/ 1894921 w 3331289"/>
              <a:gd name="connsiteY4" fmla="*/ 0 h 831218"/>
              <a:gd name="connsiteX5" fmla="*/ 2525432 w 3331289"/>
              <a:gd name="connsiteY5" fmla="*/ 0 h 831218"/>
              <a:gd name="connsiteX6" fmla="*/ 3098623 w 3331289"/>
              <a:gd name="connsiteY6" fmla="*/ 0 h 831218"/>
              <a:gd name="connsiteX7" fmla="*/ 3331289 w 3331289"/>
              <a:gd name="connsiteY7" fmla="*/ 232666 h 831218"/>
              <a:gd name="connsiteX8" fmla="*/ 3331289 w 3331289"/>
              <a:gd name="connsiteY8" fmla="*/ 598552 h 831218"/>
              <a:gd name="connsiteX9" fmla="*/ 3098623 w 3331289"/>
              <a:gd name="connsiteY9" fmla="*/ 831218 h 831218"/>
              <a:gd name="connsiteX10" fmla="*/ 2525432 w 3331289"/>
              <a:gd name="connsiteY10" fmla="*/ 831218 h 831218"/>
              <a:gd name="connsiteX11" fmla="*/ 1952240 w 3331289"/>
              <a:gd name="connsiteY11" fmla="*/ 831218 h 831218"/>
              <a:gd name="connsiteX12" fmla="*/ 1350389 w 3331289"/>
              <a:gd name="connsiteY12" fmla="*/ 831218 h 831218"/>
              <a:gd name="connsiteX13" fmla="*/ 805857 w 3331289"/>
              <a:gd name="connsiteY13" fmla="*/ 831218 h 831218"/>
              <a:gd name="connsiteX14" fmla="*/ 232666 w 3331289"/>
              <a:gd name="connsiteY14" fmla="*/ 831218 h 831218"/>
              <a:gd name="connsiteX15" fmla="*/ 0 w 3331289"/>
              <a:gd name="connsiteY15" fmla="*/ 598552 h 831218"/>
              <a:gd name="connsiteX16" fmla="*/ 0 w 3331289"/>
              <a:gd name="connsiteY16" fmla="*/ 232666 h 8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1289" h="831218" fill="none" extrusionOk="0">
                <a:moveTo>
                  <a:pt x="0" y="232666"/>
                </a:moveTo>
                <a:cubicBezTo>
                  <a:pt x="-17383" y="106126"/>
                  <a:pt x="69815" y="-14740"/>
                  <a:pt x="232666" y="0"/>
                </a:cubicBezTo>
                <a:cubicBezTo>
                  <a:pt x="523659" y="-51828"/>
                  <a:pt x="703694" y="1883"/>
                  <a:pt x="834517" y="0"/>
                </a:cubicBezTo>
                <a:cubicBezTo>
                  <a:pt x="965340" y="-1883"/>
                  <a:pt x="1240053" y="43398"/>
                  <a:pt x="1350389" y="0"/>
                </a:cubicBezTo>
                <a:cubicBezTo>
                  <a:pt x="1460725" y="-43398"/>
                  <a:pt x="1666984" y="50483"/>
                  <a:pt x="1894921" y="0"/>
                </a:cubicBezTo>
                <a:cubicBezTo>
                  <a:pt x="2122858" y="-50483"/>
                  <a:pt x="2245466" y="11333"/>
                  <a:pt x="2525432" y="0"/>
                </a:cubicBezTo>
                <a:cubicBezTo>
                  <a:pt x="2805398" y="-11333"/>
                  <a:pt x="2957157" y="38654"/>
                  <a:pt x="3098623" y="0"/>
                </a:cubicBezTo>
                <a:cubicBezTo>
                  <a:pt x="3216847" y="-29061"/>
                  <a:pt x="3316135" y="99379"/>
                  <a:pt x="3331289" y="232666"/>
                </a:cubicBezTo>
                <a:cubicBezTo>
                  <a:pt x="3365676" y="335121"/>
                  <a:pt x="3313363" y="458484"/>
                  <a:pt x="3331289" y="598552"/>
                </a:cubicBezTo>
                <a:cubicBezTo>
                  <a:pt x="3315729" y="691863"/>
                  <a:pt x="3218277" y="860844"/>
                  <a:pt x="3098623" y="831218"/>
                </a:cubicBezTo>
                <a:cubicBezTo>
                  <a:pt x="2959394" y="839863"/>
                  <a:pt x="2767502" y="764949"/>
                  <a:pt x="2525432" y="831218"/>
                </a:cubicBezTo>
                <a:cubicBezTo>
                  <a:pt x="2283362" y="897487"/>
                  <a:pt x="2218630" y="813924"/>
                  <a:pt x="1952240" y="831218"/>
                </a:cubicBezTo>
                <a:cubicBezTo>
                  <a:pt x="1685850" y="848512"/>
                  <a:pt x="1490399" y="803749"/>
                  <a:pt x="1350389" y="831218"/>
                </a:cubicBezTo>
                <a:cubicBezTo>
                  <a:pt x="1210379" y="858687"/>
                  <a:pt x="1053955" y="819766"/>
                  <a:pt x="805857" y="831218"/>
                </a:cubicBezTo>
                <a:cubicBezTo>
                  <a:pt x="557759" y="842670"/>
                  <a:pt x="414143" y="819035"/>
                  <a:pt x="232666" y="831218"/>
                </a:cubicBezTo>
                <a:cubicBezTo>
                  <a:pt x="106419" y="852417"/>
                  <a:pt x="-29758" y="707752"/>
                  <a:pt x="0" y="598552"/>
                </a:cubicBezTo>
                <a:cubicBezTo>
                  <a:pt x="-8626" y="440744"/>
                  <a:pt x="22025" y="379480"/>
                  <a:pt x="0" y="232666"/>
                </a:cubicBezTo>
                <a:close/>
              </a:path>
              <a:path w="3331289" h="831218" stroke="0" extrusionOk="0">
                <a:moveTo>
                  <a:pt x="0" y="232666"/>
                </a:moveTo>
                <a:cubicBezTo>
                  <a:pt x="-15886" y="82616"/>
                  <a:pt x="82053" y="30879"/>
                  <a:pt x="232666" y="0"/>
                </a:cubicBezTo>
                <a:cubicBezTo>
                  <a:pt x="511488" y="-24879"/>
                  <a:pt x="662063" y="44996"/>
                  <a:pt x="805857" y="0"/>
                </a:cubicBezTo>
                <a:cubicBezTo>
                  <a:pt x="949651" y="-44996"/>
                  <a:pt x="1176277" y="8755"/>
                  <a:pt x="1293070" y="0"/>
                </a:cubicBezTo>
                <a:cubicBezTo>
                  <a:pt x="1409863" y="-8755"/>
                  <a:pt x="1627609" y="20880"/>
                  <a:pt x="1808942" y="0"/>
                </a:cubicBezTo>
                <a:cubicBezTo>
                  <a:pt x="1990275" y="-20880"/>
                  <a:pt x="2286870" y="37897"/>
                  <a:pt x="2410793" y="0"/>
                </a:cubicBezTo>
                <a:cubicBezTo>
                  <a:pt x="2534716" y="-37897"/>
                  <a:pt x="2873576" y="2804"/>
                  <a:pt x="3098623" y="0"/>
                </a:cubicBezTo>
                <a:cubicBezTo>
                  <a:pt x="3248275" y="11704"/>
                  <a:pt x="3357417" y="95958"/>
                  <a:pt x="3331289" y="232666"/>
                </a:cubicBezTo>
                <a:cubicBezTo>
                  <a:pt x="3355353" y="399153"/>
                  <a:pt x="3287720" y="466969"/>
                  <a:pt x="3331289" y="598552"/>
                </a:cubicBezTo>
                <a:cubicBezTo>
                  <a:pt x="3309965" y="746340"/>
                  <a:pt x="3236439" y="856750"/>
                  <a:pt x="3098623" y="831218"/>
                </a:cubicBezTo>
                <a:cubicBezTo>
                  <a:pt x="2923156" y="874119"/>
                  <a:pt x="2766224" y="785349"/>
                  <a:pt x="2468112" y="831218"/>
                </a:cubicBezTo>
                <a:cubicBezTo>
                  <a:pt x="2170000" y="877087"/>
                  <a:pt x="2164497" y="792031"/>
                  <a:pt x="1866261" y="831218"/>
                </a:cubicBezTo>
                <a:cubicBezTo>
                  <a:pt x="1568025" y="870405"/>
                  <a:pt x="1481879" y="774749"/>
                  <a:pt x="1350389" y="831218"/>
                </a:cubicBezTo>
                <a:cubicBezTo>
                  <a:pt x="1218899" y="887687"/>
                  <a:pt x="963499" y="778473"/>
                  <a:pt x="834517" y="831218"/>
                </a:cubicBezTo>
                <a:cubicBezTo>
                  <a:pt x="705535" y="883963"/>
                  <a:pt x="464724" y="786454"/>
                  <a:pt x="232666" y="831218"/>
                </a:cubicBezTo>
                <a:cubicBezTo>
                  <a:pt x="104323" y="846748"/>
                  <a:pt x="9080" y="706894"/>
                  <a:pt x="0" y="598552"/>
                </a:cubicBezTo>
                <a:cubicBezTo>
                  <a:pt x="-41549" y="478033"/>
                  <a:pt x="21029" y="384723"/>
                  <a:pt x="0" y="232666"/>
                </a:cubicBezTo>
                <a:close/>
              </a:path>
            </a:pathLst>
          </a:custGeom>
          <a:solidFill>
            <a:srgbClr val="FFD9E0"/>
          </a:solidFill>
          <a:ln w="41275">
            <a:solidFill>
              <a:srgbClr val="FE7F96"/>
            </a:solidFill>
            <a:prstDash val="dash"/>
            <a:extLst>
              <a:ext uri="{C807C97D-BFC1-408E-A445-0C87EB9F89A2}">
                <ask:lineSketchStyleProps xmlns:ask="http://schemas.microsoft.com/office/drawing/2018/sketchyshapes" xmlns="" sd="3185172059">
                  <a:prstGeom prst="roundRect">
                    <a:avLst>
                      <a:gd name="adj" fmla="val 27991"/>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Chuẩ</a:t>
            </a:r>
            <a:r>
              <a:rPr lang="en-US" sz="4000" b="1">
                <a:solidFill>
                  <a:prstClr val="black"/>
                </a:solidFill>
                <a:latin typeface="UTM Avo" panose="02040603050506020204" pitchFamily="18" charset="0"/>
              </a:rPr>
              <a:t>n bị</a:t>
            </a:r>
            <a:endParaRPr kumimoji="0" lang="en-US"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pic>
        <p:nvPicPr>
          <p:cNvPr id="5" name="Picture 4" descr="Bảng học sinh bảng con lớp 1">
            <a:extLst>
              <a:ext uri="{FF2B5EF4-FFF2-40B4-BE49-F238E27FC236}">
                <a16:creationId xmlns:a16="http://schemas.microsoft.com/office/drawing/2014/main" id="{50DFA349-86BD-0F58-5DA6-44585A3440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00" b="17500"/>
          <a:stretch/>
        </p:blipFill>
        <p:spPr bwMode="auto">
          <a:xfrm>
            <a:off x="1005573" y="2849657"/>
            <a:ext cx="3429983" cy="22294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HẤN VIẾT BẢNG MIC TRẮNG (10 VIÊN) - Văn phòng phẩm Thịnh Đại Phát">
            <a:extLst>
              <a:ext uri="{FF2B5EF4-FFF2-40B4-BE49-F238E27FC236}">
                <a16:creationId xmlns:a16="http://schemas.microsoft.com/office/drawing/2014/main" id="{6410FF40-88AC-4303-F293-303B92C76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70" b="13098"/>
          <a:stretch/>
        </p:blipFill>
        <p:spPr bwMode="auto">
          <a:xfrm>
            <a:off x="4288790" y="2485046"/>
            <a:ext cx="3656457" cy="26008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au Bảng Deli 7810">
            <a:extLst>
              <a:ext uri="{FF2B5EF4-FFF2-40B4-BE49-F238E27FC236}">
                <a16:creationId xmlns:a16="http://schemas.microsoft.com/office/drawing/2014/main" id="{29872DCA-259F-83BC-A78D-0129894127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667" b="16667"/>
          <a:stretch/>
        </p:blipFill>
        <p:spPr bwMode="auto">
          <a:xfrm>
            <a:off x="7929485" y="2849657"/>
            <a:ext cx="3314712" cy="22098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A004577-A179-318E-1F97-621851CC7311}"/>
              </a:ext>
            </a:extLst>
          </p:cNvPr>
          <p:cNvSpPr txBox="1"/>
          <p:nvPr/>
        </p:nvSpPr>
        <p:spPr>
          <a:xfrm>
            <a:off x="1242299" y="5085939"/>
            <a:ext cx="2956531" cy="646331"/>
          </a:xfrm>
          <a:prstGeom prst="rect">
            <a:avLst/>
          </a:prstGeom>
          <a:noFill/>
        </p:spPr>
        <p:txBody>
          <a:bodyPr wrap="square" rtlCol="0">
            <a:spAutoFit/>
          </a:bodyPr>
          <a:lstStyle/>
          <a:p>
            <a:pPr defTabSz="914445"/>
            <a:r>
              <a:rPr lang="en-US" sz="3600" dirty="0" err="1">
                <a:ln>
                  <a:solidFill>
                    <a:schemeClr val="tx1"/>
                  </a:solidFill>
                </a:ln>
                <a:solidFill>
                  <a:prstClr val="black">
                    <a:lumMod val="85000"/>
                    <a:lumOff val="15000"/>
                  </a:prstClr>
                </a:solidFill>
                <a:latin typeface="UTM Avo" panose="02040603050506020204" pitchFamily="18" charset="0"/>
              </a:rPr>
              <a:t>bảng</a:t>
            </a:r>
            <a:r>
              <a:rPr lang="en-US" sz="3600" dirty="0">
                <a:ln>
                  <a:solidFill>
                    <a:schemeClr val="tx1"/>
                  </a:solidFill>
                </a:ln>
                <a:solidFill>
                  <a:prstClr val="black">
                    <a:lumMod val="85000"/>
                    <a:lumOff val="15000"/>
                  </a:prstClr>
                </a:solidFill>
                <a:latin typeface="UTM Avo" panose="02040603050506020204" pitchFamily="18" charset="0"/>
              </a:rPr>
              <a:t> con</a:t>
            </a:r>
          </a:p>
        </p:txBody>
      </p:sp>
      <p:sp>
        <p:nvSpPr>
          <p:cNvPr id="9" name="TextBox 8">
            <a:extLst>
              <a:ext uri="{FF2B5EF4-FFF2-40B4-BE49-F238E27FC236}">
                <a16:creationId xmlns:a16="http://schemas.microsoft.com/office/drawing/2014/main" id="{F8A8B3C8-58D1-84B6-460E-31058368E909}"/>
              </a:ext>
            </a:extLst>
          </p:cNvPr>
          <p:cNvSpPr txBox="1"/>
          <p:nvPr/>
        </p:nvSpPr>
        <p:spPr>
          <a:xfrm>
            <a:off x="4749946" y="5085939"/>
            <a:ext cx="3179539" cy="646331"/>
          </a:xfrm>
          <a:prstGeom prst="rect">
            <a:avLst/>
          </a:prstGeom>
          <a:noFill/>
        </p:spPr>
        <p:txBody>
          <a:bodyPr wrap="square" rtlCol="0">
            <a:spAutoFit/>
          </a:bodyPr>
          <a:lstStyle/>
          <a:p>
            <a:pPr defTabSz="914445"/>
            <a:r>
              <a:rPr lang="en-US" sz="3600">
                <a:ln>
                  <a:solidFill>
                    <a:schemeClr val="tx1"/>
                  </a:solidFill>
                </a:ln>
                <a:solidFill>
                  <a:prstClr val="black">
                    <a:lumMod val="85000"/>
                    <a:lumOff val="15000"/>
                  </a:prstClr>
                </a:solidFill>
                <a:latin typeface="UTM Avo" panose="02040603050506020204" pitchFamily="18" charset="0"/>
              </a:rPr>
              <a:t>phấn trắng</a:t>
            </a:r>
            <a:endParaRPr lang="en-US" sz="3600" dirty="0">
              <a:ln>
                <a:solidFill>
                  <a:schemeClr val="tx1"/>
                </a:solidFill>
              </a:ln>
              <a:solidFill>
                <a:prstClr val="black">
                  <a:lumMod val="85000"/>
                  <a:lumOff val="15000"/>
                </a:prstClr>
              </a:solidFill>
              <a:latin typeface="UTM Avo" panose="02040603050506020204" pitchFamily="18" charset="0"/>
            </a:endParaRPr>
          </a:p>
        </p:txBody>
      </p:sp>
      <p:sp>
        <p:nvSpPr>
          <p:cNvPr id="10" name="TextBox 9">
            <a:extLst>
              <a:ext uri="{FF2B5EF4-FFF2-40B4-BE49-F238E27FC236}">
                <a16:creationId xmlns:a16="http://schemas.microsoft.com/office/drawing/2014/main" id="{16991423-E8CB-6BA2-1B48-740F44FFEC5B}"/>
              </a:ext>
            </a:extLst>
          </p:cNvPr>
          <p:cNvSpPr txBox="1"/>
          <p:nvPr/>
        </p:nvSpPr>
        <p:spPr>
          <a:xfrm>
            <a:off x="7708521" y="5076098"/>
            <a:ext cx="3756641" cy="646331"/>
          </a:xfrm>
          <a:prstGeom prst="rect">
            <a:avLst/>
          </a:prstGeom>
          <a:noFill/>
        </p:spPr>
        <p:txBody>
          <a:bodyPr wrap="square" rtlCol="0">
            <a:spAutoFit/>
          </a:bodyPr>
          <a:lstStyle/>
          <a:p>
            <a:pPr algn="ctr" defTabSz="914445"/>
            <a:r>
              <a:rPr lang="en-US" sz="3600" dirty="0" err="1">
                <a:ln>
                  <a:solidFill>
                    <a:schemeClr val="tx1"/>
                  </a:solidFill>
                </a:ln>
                <a:solidFill>
                  <a:prstClr val="black">
                    <a:lumMod val="85000"/>
                    <a:lumOff val="15000"/>
                  </a:prstClr>
                </a:solidFill>
                <a:latin typeface="UTM Avo" panose="02040603050506020204" pitchFamily="18" charset="0"/>
              </a:rPr>
              <a:t>đồ</a:t>
            </a:r>
            <a:r>
              <a:rPr lang="en-US" sz="3600" dirty="0">
                <a:ln>
                  <a:solidFill>
                    <a:schemeClr val="tx1"/>
                  </a:solidFill>
                </a:ln>
                <a:solidFill>
                  <a:prstClr val="black">
                    <a:lumMod val="85000"/>
                    <a:lumOff val="15000"/>
                  </a:prstClr>
                </a:solidFill>
                <a:latin typeface="UTM Avo" panose="02040603050506020204" pitchFamily="18" charset="0"/>
              </a:rPr>
              <a:t> </a:t>
            </a:r>
            <a:r>
              <a:rPr lang="en-US" sz="3600" dirty="0" err="1">
                <a:ln>
                  <a:solidFill>
                    <a:schemeClr val="tx1"/>
                  </a:solidFill>
                </a:ln>
                <a:solidFill>
                  <a:prstClr val="black">
                    <a:lumMod val="85000"/>
                    <a:lumOff val="15000"/>
                  </a:prstClr>
                </a:solidFill>
                <a:latin typeface="UTM Avo" panose="02040603050506020204" pitchFamily="18" charset="0"/>
              </a:rPr>
              <a:t>lau</a:t>
            </a:r>
            <a:r>
              <a:rPr lang="en-US" sz="3600" dirty="0">
                <a:ln>
                  <a:solidFill>
                    <a:schemeClr val="tx1"/>
                  </a:solidFill>
                </a:ln>
                <a:solidFill>
                  <a:prstClr val="black">
                    <a:lumMod val="85000"/>
                    <a:lumOff val="15000"/>
                  </a:prstClr>
                </a:solidFill>
                <a:latin typeface="UTM Avo" panose="02040603050506020204" pitchFamily="18" charset="0"/>
              </a:rPr>
              <a:t> </a:t>
            </a:r>
            <a:r>
              <a:rPr lang="en-US" sz="3600" dirty="0" err="1">
                <a:ln>
                  <a:solidFill>
                    <a:schemeClr val="tx1"/>
                  </a:solidFill>
                </a:ln>
                <a:solidFill>
                  <a:prstClr val="black">
                    <a:lumMod val="85000"/>
                    <a:lumOff val="15000"/>
                  </a:prstClr>
                </a:solidFill>
                <a:latin typeface="UTM Avo" panose="02040603050506020204" pitchFamily="18" charset="0"/>
              </a:rPr>
              <a:t>bảng</a:t>
            </a:r>
            <a:endParaRPr lang="en-US" sz="3600" dirty="0">
              <a:ln>
                <a:solidFill>
                  <a:schemeClr val="tx1"/>
                </a:solidFill>
              </a:ln>
              <a:solidFill>
                <a:prstClr val="black">
                  <a:lumMod val="85000"/>
                  <a:lumOff val="15000"/>
                </a:prstClr>
              </a:solidFill>
              <a:latin typeface="UTM Avo" panose="02040603050506020204" pitchFamily="18" charset="0"/>
            </a:endParaRPr>
          </a:p>
        </p:txBody>
      </p:sp>
    </p:spTree>
    <p:extLst>
      <p:ext uri="{BB962C8B-B14F-4D97-AF65-F5344CB8AC3E}">
        <p14:creationId xmlns:p14="http://schemas.microsoft.com/office/powerpoint/2010/main" val="125156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34B3E-BE38-FFC2-70E9-15238E7A7D30}"/>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4625EA-4E03-C469-22F0-AA0BE7FA839C}"/>
              </a:ext>
            </a:extLst>
          </p:cNvPr>
          <p:cNvSpPr/>
          <p:nvPr/>
        </p:nvSpPr>
        <p:spPr>
          <a:xfrm>
            <a:off x="684657" y="602166"/>
            <a:ext cx="3331289" cy="831218"/>
          </a:xfrm>
          <a:custGeom>
            <a:avLst/>
            <a:gdLst>
              <a:gd name="connsiteX0" fmla="*/ 0 w 3331289"/>
              <a:gd name="connsiteY0" fmla="*/ 232666 h 831218"/>
              <a:gd name="connsiteX1" fmla="*/ 232666 w 3331289"/>
              <a:gd name="connsiteY1" fmla="*/ 0 h 831218"/>
              <a:gd name="connsiteX2" fmla="*/ 834517 w 3331289"/>
              <a:gd name="connsiteY2" fmla="*/ 0 h 831218"/>
              <a:gd name="connsiteX3" fmla="*/ 1350389 w 3331289"/>
              <a:gd name="connsiteY3" fmla="*/ 0 h 831218"/>
              <a:gd name="connsiteX4" fmla="*/ 1894921 w 3331289"/>
              <a:gd name="connsiteY4" fmla="*/ 0 h 831218"/>
              <a:gd name="connsiteX5" fmla="*/ 2525432 w 3331289"/>
              <a:gd name="connsiteY5" fmla="*/ 0 h 831218"/>
              <a:gd name="connsiteX6" fmla="*/ 3098623 w 3331289"/>
              <a:gd name="connsiteY6" fmla="*/ 0 h 831218"/>
              <a:gd name="connsiteX7" fmla="*/ 3331289 w 3331289"/>
              <a:gd name="connsiteY7" fmla="*/ 232666 h 831218"/>
              <a:gd name="connsiteX8" fmla="*/ 3331289 w 3331289"/>
              <a:gd name="connsiteY8" fmla="*/ 598552 h 831218"/>
              <a:gd name="connsiteX9" fmla="*/ 3098623 w 3331289"/>
              <a:gd name="connsiteY9" fmla="*/ 831218 h 831218"/>
              <a:gd name="connsiteX10" fmla="*/ 2525432 w 3331289"/>
              <a:gd name="connsiteY10" fmla="*/ 831218 h 831218"/>
              <a:gd name="connsiteX11" fmla="*/ 1952240 w 3331289"/>
              <a:gd name="connsiteY11" fmla="*/ 831218 h 831218"/>
              <a:gd name="connsiteX12" fmla="*/ 1350389 w 3331289"/>
              <a:gd name="connsiteY12" fmla="*/ 831218 h 831218"/>
              <a:gd name="connsiteX13" fmla="*/ 805857 w 3331289"/>
              <a:gd name="connsiteY13" fmla="*/ 831218 h 831218"/>
              <a:gd name="connsiteX14" fmla="*/ 232666 w 3331289"/>
              <a:gd name="connsiteY14" fmla="*/ 831218 h 831218"/>
              <a:gd name="connsiteX15" fmla="*/ 0 w 3331289"/>
              <a:gd name="connsiteY15" fmla="*/ 598552 h 831218"/>
              <a:gd name="connsiteX16" fmla="*/ 0 w 3331289"/>
              <a:gd name="connsiteY16" fmla="*/ 232666 h 8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1289" h="831218" fill="none" extrusionOk="0">
                <a:moveTo>
                  <a:pt x="0" y="232666"/>
                </a:moveTo>
                <a:cubicBezTo>
                  <a:pt x="-17383" y="106126"/>
                  <a:pt x="69815" y="-14740"/>
                  <a:pt x="232666" y="0"/>
                </a:cubicBezTo>
                <a:cubicBezTo>
                  <a:pt x="523659" y="-51828"/>
                  <a:pt x="703694" y="1883"/>
                  <a:pt x="834517" y="0"/>
                </a:cubicBezTo>
                <a:cubicBezTo>
                  <a:pt x="965340" y="-1883"/>
                  <a:pt x="1240053" y="43398"/>
                  <a:pt x="1350389" y="0"/>
                </a:cubicBezTo>
                <a:cubicBezTo>
                  <a:pt x="1460725" y="-43398"/>
                  <a:pt x="1666984" y="50483"/>
                  <a:pt x="1894921" y="0"/>
                </a:cubicBezTo>
                <a:cubicBezTo>
                  <a:pt x="2122858" y="-50483"/>
                  <a:pt x="2245466" y="11333"/>
                  <a:pt x="2525432" y="0"/>
                </a:cubicBezTo>
                <a:cubicBezTo>
                  <a:pt x="2805398" y="-11333"/>
                  <a:pt x="2957157" y="38654"/>
                  <a:pt x="3098623" y="0"/>
                </a:cubicBezTo>
                <a:cubicBezTo>
                  <a:pt x="3216847" y="-29061"/>
                  <a:pt x="3316135" y="99379"/>
                  <a:pt x="3331289" y="232666"/>
                </a:cubicBezTo>
                <a:cubicBezTo>
                  <a:pt x="3365676" y="335121"/>
                  <a:pt x="3313363" y="458484"/>
                  <a:pt x="3331289" y="598552"/>
                </a:cubicBezTo>
                <a:cubicBezTo>
                  <a:pt x="3315729" y="691863"/>
                  <a:pt x="3218277" y="860844"/>
                  <a:pt x="3098623" y="831218"/>
                </a:cubicBezTo>
                <a:cubicBezTo>
                  <a:pt x="2959394" y="839863"/>
                  <a:pt x="2767502" y="764949"/>
                  <a:pt x="2525432" y="831218"/>
                </a:cubicBezTo>
                <a:cubicBezTo>
                  <a:pt x="2283362" y="897487"/>
                  <a:pt x="2218630" y="813924"/>
                  <a:pt x="1952240" y="831218"/>
                </a:cubicBezTo>
                <a:cubicBezTo>
                  <a:pt x="1685850" y="848512"/>
                  <a:pt x="1490399" y="803749"/>
                  <a:pt x="1350389" y="831218"/>
                </a:cubicBezTo>
                <a:cubicBezTo>
                  <a:pt x="1210379" y="858687"/>
                  <a:pt x="1053955" y="819766"/>
                  <a:pt x="805857" y="831218"/>
                </a:cubicBezTo>
                <a:cubicBezTo>
                  <a:pt x="557759" y="842670"/>
                  <a:pt x="414143" y="819035"/>
                  <a:pt x="232666" y="831218"/>
                </a:cubicBezTo>
                <a:cubicBezTo>
                  <a:pt x="106419" y="852417"/>
                  <a:pt x="-29758" y="707752"/>
                  <a:pt x="0" y="598552"/>
                </a:cubicBezTo>
                <a:cubicBezTo>
                  <a:pt x="-8626" y="440744"/>
                  <a:pt x="22025" y="379480"/>
                  <a:pt x="0" y="232666"/>
                </a:cubicBezTo>
                <a:close/>
              </a:path>
              <a:path w="3331289" h="831218" stroke="0" extrusionOk="0">
                <a:moveTo>
                  <a:pt x="0" y="232666"/>
                </a:moveTo>
                <a:cubicBezTo>
                  <a:pt x="-15886" y="82616"/>
                  <a:pt x="82053" y="30879"/>
                  <a:pt x="232666" y="0"/>
                </a:cubicBezTo>
                <a:cubicBezTo>
                  <a:pt x="511488" y="-24879"/>
                  <a:pt x="662063" y="44996"/>
                  <a:pt x="805857" y="0"/>
                </a:cubicBezTo>
                <a:cubicBezTo>
                  <a:pt x="949651" y="-44996"/>
                  <a:pt x="1176277" y="8755"/>
                  <a:pt x="1293070" y="0"/>
                </a:cubicBezTo>
                <a:cubicBezTo>
                  <a:pt x="1409863" y="-8755"/>
                  <a:pt x="1627609" y="20880"/>
                  <a:pt x="1808942" y="0"/>
                </a:cubicBezTo>
                <a:cubicBezTo>
                  <a:pt x="1990275" y="-20880"/>
                  <a:pt x="2286870" y="37897"/>
                  <a:pt x="2410793" y="0"/>
                </a:cubicBezTo>
                <a:cubicBezTo>
                  <a:pt x="2534716" y="-37897"/>
                  <a:pt x="2873576" y="2804"/>
                  <a:pt x="3098623" y="0"/>
                </a:cubicBezTo>
                <a:cubicBezTo>
                  <a:pt x="3248275" y="11704"/>
                  <a:pt x="3357417" y="95958"/>
                  <a:pt x="3331289" y="232666"/>
                </a:cubicBezTo>
                <a:cubicBezTo>
                  <a:pt x="3355353" y="399153"/>
                  <a:pt x="3287720" y="466969"/>
                  <a:pt x="3331289" y="598552"/>
                </a:cubicBezTo>
                <a:cubicBezTo>
                  <a:pt x="3309965" y="746340"/>
                  <a:pt x="3236439" y="856750"/>
                  <a:pt x="3098623" y="831218"/>
                </a:cubicBezTo>
                <a:cubicBezTo>
                  <a:pt x="2923156" y="874119"/>
                  <a:pt x="2766224" y="785349"/>
                  <a:pt x="2468112" y="831218"/>
                </a:cubicBezTo>
                <a:cubicBezTo>
                  <a:pt x="2170000" y="877087"/>
                  <a:pt x="2164497" y="792031"/>
                  <a:pt x="1866261" y="831218"/>
                </a:cubicBezTo>
                <a:cubicBezTo>
                  <a:pt x="1568025" y="870405"/>
                  <a:pt x="1481879" y="774749"/>
                  <a:pt x="1350389" y="831218"/>
                </a:cubicBezTo>
                <a:cubicBezTo>
                  <a:pt x="1218899" y="887687"/>
                  <a:pt x="963499" y="778473"/>
                  <a:pt x="834517" y="831218"/>
                </a:cubicBezTo>
                <a:cubicBezTo>
                  <a:pt x="705535" y="883963"/>
                  <a:pt x="464724" y="786454"/>
                  <a:pt x="232666" y="831218"/>
                </a:cubicBezTo>
                <a:cubicBezTo>
                  <a:pt x="104323" y="846748"/>
                  <a:pt x="9080" y="706894"/>
                  <a:pt x="0" y="598552"/>
                </a:cubicBezTo>
                <a:cubicBezTo>
                  <a:pt x="-41549" y="478033"/>
                  <a:pt x="21029" y="384723"/>
                  <a:pt x="0" y="232666"/>
                </a:cubicBezTo>
                <a:close/>
              </a:path>
            </a:pathLst>
          </a:custGeom>
          <a:solidFill>
            <a:srgbClr val="FFD9E0"/>
          </a:solidFill>
          <a:ln w="41275">
            <a:solidFill>
              <a:srgbClr val="FE7F96"/>
            </a:solidFill>
            <a:prstDash val="dash"/>
            <a:extLst>
              <a:ext uri="{C807C97D-BFC1-408E-A445-0C87EB9F89A2}">
                <ask:lineSketchStyleProps xmlns:ask="http://schemas.microsoft.com/office/drawing/2018/sketchyshapes" xmlns="" sd="3185172059">
                  <a:prstGeom prst="roundRect">
                    <a:avLst>
                      <a:gd name="adj" fmla="val 27991"/>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4. </a:t>
            </a:r>
            <a:r>
              <a:rPr kumimoji="0" lang="en-US" sz="40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Tập</a:t>
            </a:r>
            <a:r>
              <a:rPr kumimoji="0" lang="en-US"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viết</a:t>
            </a:r>
            <a:endParaRPr kumimoji="0" lang="en-US"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pic>
        <p:nvPicPr>
          <p:cNvPr id="6" name="Picture 5" descr="A close-up of a graph paper&#10;&#10;AI-generated content may be incorrect.">
            <a:extLst>
              <a:ext uri="{FF2B5EF4-FFF2-40B4-BE49-F238E27FC236}">
                <a16:creationId xmlns:a16="http://schemas.microsoft.com/office/drawing/2014/main" id="{F38FF225-C4CD-E693-1DE3-16BF914D3CFA}"/>
              </a:ext>
            </a:extLst>
          </p:cNvPr>
          <p:cNvPicPr>
            <a:picLocks noChangeAspect="1"/>
          </p:cNvPicPr>
          <p:nvPr/>
        </p:nvPicPr>
        <p:blipFill>
          <a:blip r:embed="rId2">
            <a:extLst>
              <a:ext uri="{28A0092B-C50C-407E-A947-70E740481C1C}">
                <a14:useLocalDpi xmlns:a14="http://schemas.microsoft.com/office/drawing/2010/main" val="0"/>
              </a:ext>
            </a:extLst>
          </a:blip>
          <a:srcRect l="15267" t="23414" r="11518" b="7746"/>
          <a:stretch>
            <a:fillRect/>
          </a:stretch>
        </p:blipFill>
        <p:spPr>
          <a:xfrm>
            <a:off x="812826" y="1925641"/>
            <a:ext cx="10566348" cy="1868441"/>
          </a:xfrm>
          <a:prstGeom prst="rect">
            <a:avLst/>
          </a:prstGeom>
        </p:spPr>
      </p:pic>
    </p:spTree>
    <p:extLst>
      <p:ext uri="{BB962C8B-B14F-4D97-AF65-F5344CB8AC3E}">
        <p14:creationId xmlns:p14="http://schemas.microsoft.com/office/powerpoint/2010/main" val="16601358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B6177-544C-DB0F-5314-A5E24608D2D5}"/>
            </a:ext>
          </a:extLst>
        </p:cNvPr>
        <p:cNvGrpSpPr/>
        <p:nvPr/>
      </p:nvGrpSpPr>
      <p:grpSpPr>
        <a:xfrm>
          <a:off x="0" y="0"/>
          <a:ext cx="0" cy="0"/>
          <a:chOff x="0" y="0"/>
          <a:chExt cx="0" cy="0"/>
        </a:xfrm>
      </p:grpSpPr>
      <p:pic>
        <p:nvPicPr>
          <p:cNvPr id="7" name="Picture 6" descr="A colorful kite with hearts and swirls&#10;&#10;AI-generated content may be incorrect.">
            <a:extLst>
              <a:ext uri="{FF2B5EF4-FFF2-40B4-BE49-F238E27FC236}">
                <a16:creationId xmlns:a16="http://schemas.microsoft.com/office/drawing/2014/main" id="{38A06492-95C1-AC96-F51A-694791D6F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0550" y="124867"/>
            <a:ext cx="1152809" cy="1461407"/>
          </a:xfrm>
          <a:prstGeom prst="rect">
            <a:avLst/>
          </a:prstGeom>
        </p:spPr>
      </p:pic>
      <p:pic>
        <p:nvPicPr>
          <p:cNvPr id="8" name="Picture 7" descr="A logo with bamboo stems and a cartoon face&#10;&#10;AI-generated content may be incorrect.">
            <a:extLst>
              <a:ext uri="{FF2B5EF4-FFF2-40B4-BE49-F238E27FC236}">
                <a16:creationId xmlns:a16="http://schemas.microsoft.com/office/drawing/2014/main" id="{B92DF8E4-A89F-0C0F-7CD7-7CA42556AC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96234" y="4826411"/>
            <a:ext cx="1169227" cy="1205553"/>
          </a:xfrm>
          <a:prstGeom prst="rect">
            <a:avLst/>
          </a:prstGeom>
        </p:spPr>
      </p:pic>
      <p:pic>
        <p:nvPicPr>
          <p:cNvPr id="2" name="Picture 1">
            <a:extLst>
              <a:ext uri="{FF2B5EF4-FFF2-40B4-BE49-F238E27FC236}">
                <a16:creationId xmlns:a16="http://schemas.microsoft.com/office/drawing/2014/main" id="{8210CE35-676B-C470-22B1-EA98402A6929}"/>
              </a:ext>
            </a:extLst>
          </p:cNvPr>
          <p:cNvPicPr>
            <a:picLocks noChangeAspect="1"/>
          </p:cNvPicPr>
          <p:nvPr/>
        </p:nvPicPr>
        <p:blipFill>
          <a:blip r:embed="rId2"/>
          <a:stretch>
            <a:fillRect/>
          </a:stretch>
        </p:blipFill>
        <p:spPr>
          <a:xfrm>
            <a:off x="3532241" y="557960"/>
            <a:ext cx="4730906" cy="1743607"/>
          </a:xfrm>
          <a:prstGeom prst="rect">
            <a:avLst/>
          </a:prstGeom>
        </p:spPr>
      </p:pic>
      <p:pic>
        <p:nvPicPr>
          <p:cNvPr id="3" name="Picture 2">
            <a:extLst>
              <a:ext uri="{FF2B5EF4-FFF2-40B4-BE49-F238E27FC236}">
                <a16:creationId xmlns:a16="http://schemas.microsoft.com/office/drawing/2014/main" id="{2C8A8281-E214-5D5A-793B-8D6791AECA85}"/>
              </a:ext>
            </a:extLst>
          </p:cNvPr>
          <p:cNvPicPr>
            <a:picLocks noChangeAspect="1"/>
          </p:cNvPicPr>
          <p:nvPr/>
        </p:nvPicPr>
        <p:blipFill>
          <a:blip r:embed="rId2"/>
          <a:stretch>
            <a:fillRect/>
          </a:stretch>
        </p:blipFill>
        <p:spPr>
          <a:xfrm>
            <a:off x="4791343" y="4083000"/>
            <a:ext cx="2609314" cy="829128"/>
          </a:xfrm>
          <a:prstGeom prst="rect">
            <a:avLst/>
          </a:prstGeom>
        </p:spPr>
      </p:pic>
      <p:pic>
        <p:nvPicPr>
          <p:cNvPr id="4" name="Picture 3">
            <a:extLst>
              <a:ext uri="{FF2B5EF4-FFF2-40B4-BE49-F238E27FC236}">
                <a16:creationId xmlns:a16="http://schemas.microsoft.com/office/drawing/2014/main" id="{2237AE88-6B7C-729F-D302-985E5A45B675}"/>
              </a:ext>
            </a:extLst>
          </p:cNvPr>
          <p:cNvPicPr>
            <a:picLocks noChangeAspect="1"/>
          </p:cNvPicPr>
          <p:nvPr/>
        </p:nvPicPr>
        <p:blipFill>
          <a:blip r:embed="rId2"/>
          <a:stretch>
            <a:fillRect/>
          </a:stretch>
        </p:blipFill>
        <p:spPr>
          <a:xfrm>
            <a:off x="1128010" y="1063190"/>
            <a:ext cx="9705673" cy="3700593"/>
          </a:xfrm>
          <a:prstGeom prst="rect">
            <a:avLst/>
          </a:prstGeom>
        </p:spPr>
      </p:pic>
    </p:spTree>
    <p:extLst>
      <p:ext uri="{BB962C8B-B14F-4D97-AF65-F5344CB8AC3E}">
        <p14:creationId xmlns:p14="http://schemas.microsoft.com/office/powerpoint/2010/main" val="2390441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BE8CFF0-B4F5-5F67-38EF-058C9D60DCCB}"/>
              </a:ext>
            </a:extLst>
          </p:cNvPr>
          <p:cNvSpPr/>
          <p:nvPr/>
        </p:nvSpPr>
        <p:spPr>
          <a:xfrm>
            <a:off x="713756" y="577097"/>
            <a:ext cx="3331289" cy="831218"/>
          </a:xfrm>
          <a:custGeom>
            <a:avLst/>
            <a:gdLst>
              <a:gd name="connsiteX0" fmla="*/ 0 w 3331289"/>
              <a:gd name="connsiteY0" fmla="*/ 232666 h 831218"/>
              <a:gd name="connsiteX1" fmla="*/ 232666 w 3331289"/>
              <a:gd name="connsiteY1" fmla="*/ 0 h 831218"/>
              <a:gd name="connsiteX2" fmla="*/ 834517 w 3331289"/>
              <a:gd name="connsiteY2" fmla="*/ 0 h 831218"/>
              <a:gd name="connsiteX3" fmla="*/ 1350389 w 3331289"/>
              <a:gd name="connsiteY3" fmla="*/ 0 h 831218"/>
              <a:gd name="connsiteX4" fmla="*/ 1894921 w 3331289"/>
              <a:gd name="connsiteY4" fmla="*/ 0 h 831218"/>
              <a:gd name="connsiteX5" fmla="*/ 2525432 w 3331289"/>
              <a:gd name="connsiteY5" fmla="*/ 0 h 831218"/>
              <a:gd name="connsiteX6" fmla="*/ 3098623 w 3331289"/>
              <a:gd name="connsiteY6" fmla="*/ 0 h 831218"/>
              <a:gd name="connsiteX7" fmla="*/ 3331289 w 3331289"/>
              <a:gd name="connsiteY7" fmla="*/ 232666 h 831218"/>
              <a:gd name="connsiteX8" fmla="*/ 3331289 w 3331289"/>
              <a:gd name="connsiteY8" fmla="*/ 598552 h 831218"/>
              <a:gd name="connsiteX9" fmla="*/ 3098623 w 3331289"/>
              <a:gd name="connsiteY9" fmla="*/ 831218 h 831218"/>
              <a:gd name="connsiteX10" fmla="*/ 2525432 w 3331289"/>
              <a:gd name="connsiteY10" fmla="*/ 831218 h 831218"/>
              <a:gd name="connsiteX11" fmla="*/ 1952240 w 3331289"/>
              <a:gd name="connsiteY11" fmla="*/ 831218 h 831218"/>
              <a:gd name="connsiteX12" fmla="*/ 1350389 w 3331289"/>
              <a:gd name="connsiteY12" fmla="*/ 831218 h 831218"/>
              <a:gd name="connsiteX13" fmla="*/ 805857 w 3331289"/>
              <a:gd name="connsiteY13" fmla="*/ 831218 h 831218"/>
              <a:gd name="connsiteX14" fmla="*/ 232666 w 3331289"/>
              <a:gd name="connsiteY14" fmla="*/ 831218 h 831218"/>
              <a:gd name="connsiteX15" fmla="*/ 0 w 3331289"/>
              <a:gd name="connsiteY15" fmla="*/ 598552 h 831218"/>
              <a:gd name="connsiteX16" fmla="*/ 0 w 3331289"/>
              <a:gd name="connsiteY16" fmla="*/ 232666 h 8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1289" h="831218" fill="none" extrusionOk="0">
                <a:moveTo>
                  <a:pt x="0" y="232666"/>
                </a:moveTo>
                <a:cubicBezTo>
                  <a:pt x="-17383" y="106126"/>
                  <a:pt x="69815" y="-14740"/>
                  <a:pt x="232666" y="0"/>
                </a:cubicBezTo>
                <a:cubicBezTo>
                  <a:pt x="523659" y="-51828"/>
                  <a:pt x="703694" y="1883"/>
                  <a:pt x="834517" y="0"/>
                </a:cubicBezTo>
                <a:cubicBezTo>
                  <a:pt x="965340" y="-1883"/>
                  <a:pt x="1240053" y="43398"/>
                  <a:pt x="1350389" y="0"/>
                </a:cubicBezTo>
                <a:cubicBezTo>
                  <a:pt x="1460725" y="-43398"/>
                  <a:pt x="1666984" y="50483"/>
                  <a:pt x="1894921" y="0"/>
                </a:cubicBezTo>
                <a:cubicBezTo>
                  <a:pt x="2122858" y="-50483"/>
                  <a:pt x="2245466" y="11333"/>
                  <a:pt x="2525432" y="0"/>
                </a:cubicBezTo>
                <a:cubicBezTo>
                  <a:pt x="2805398" y="-11333"/>
                  <a:pt x="2957157" y="38654"/>
                  <a:pt x="3098623" y="0"/>
                </a:cubicBezTo>
                <a:cubicBezTo>
                  <a:pt x="3216847" y="-29061"/>
                  <a:pt x="3316135" y="99379"/>
                  <a:pt x="3331289" y="232666"/>
                </a:cubicBezTo>
                <a:cubicBezTo>
                  <a:pt x="3365676" y="335121"/>
                  <a:pt x="3313363" y="458484"/>
                  <a:pt x="3331289" y="598552"/>
                </a:cubicBezTo>
                <a:cubicBezTo>
                  <a:pt x="3315729" y="691863"/>
                  <a:pt x="3218277" y="860844"/>
                  <a:pt x="3098623" y="831218"/>
                </a:cubicBezTo>
                <a:cubicBezTo>
                  <a:pt x="2959394" y="839863"/>
                  <a:pt x="2767502" y="764949"/>
                  <a:pt x="2525432" y="831218"/>
                </a:cubicBezTo>
                <a:cubicBezTo>
                  <a:pt x="2283362" y="897487"/>
                  <a:pt x="2218630" y="813924"/>
                  <a:pt x="1952240" y="831218"/>
                </a:cubicBezTo>
                <a:cubicBezTo>
                  <a:pt x="1685850" y="848512"/>
                  <a:pt x="1490399" y="803749"/>
                  <a:pt x="1350389" y="831218"/>
                </a:cubicBezTo>
                <a:cubicBezTo>
                  <a:pt x="1210379" y="858687"/>
                  <a:pt x="1053955" y="819766"/>
                  <a:pt x="805857" y="831218"/>
                </a:cubicBezTo>
                <a:cubicBezTo>
                  <a:pt x="557759" y="842670"/>
                  <a:pt x="414143" y="819035"/>
                  <a:pt x="232666" y="831218"/>
                </a:cubicBezTo>
                <a:cubicBezTo>
                  <a:pt x="106419" y="852417"/>
                  <a:pt x="-29758" y="707752"/>
                  <a:pt x="0" y="598552"/>
                </a:cubicBezTo>
                <a:cubicBezTo>
                  <a:pt x="-8626" y="440744"/>
                  <a:pt x="22025" y="379480"/>
                  <a:pt x="0" y="232666"/>
                </a:cubicBezTo>
                <a:close/>
              </a:path>
              <a:path w="3331289" h="831218" stroke="0" extrusionOk="0">
                <a:moveTo>
                  <a:pt x="0" y="232666"/>
                </a:moveTo>
                <a:cubicBezTo>
                  <a:pt x="-15886" y="82616"/>
                  <a:pt x="82053" y="30879"/>
                  <a:pt x="232666" y="0"/>
                </a:cubicBezTo>
                <a:cubicBezTo>
                  <a:pt x="511488" y="-24879"/>
                  <a:pt x="662063" y="44996"/>
                  <a:pt x="805857" y="0"/>
                </a:cubicBezTo>
                <a:cubicBezTo>
                  <a:pt x="949651" y="-44996"/>
                  <a:pt x="1176277" y="8755"/>
                  <a:pt x="1293070" y="0"/>
                </a:cubicBezTo>
                <a:cubicBezTo>
                  <a:pt x="1409863" y="-8755"/>
                  <a:pt x="1627609" y="20880"/>
                  <a:pt x="1808942" y="0"/>
                </a:cubicBezTo>
                <a:cubicBezTo>
                  <a:pt x="1990275" y="-20880"/>
                  <a:pt x="2286870" y="37897"/>
                  <a:pt x="2410793" y="0"/>
                </a:cubicBezTo>
                <a:cubicBezTo>
                  <a:pt x="2534716" y="-37897"/>
                  <a:pt x="2873576" y="2804"/>
                  <a:pt x="3098623" y="0"/>
                </a:cubicBezTo>
                <a:cubicBezTo>
                  <a:pt x="3248275" y="11704"/>
                  <a:pt x="3357417" y="95958"/>
                  <a:pt x="3331289" y="232666"/>
                </a:cubicBezTo>
                <a:cubicBezTo>
                  <a:pt x="3355353" y="399153"/>
                  <a:pt x="3287720" y="466969"/>
                  <a:pt x="3331289" y="598552"/>
                </a:cubicBezTo>
                <a:cubicBezTo>
                  <a:pt x="3309965" y="746340"/>
                  <a:pt x="3236439" y="856750"/>
                  <a:pt x="3098623" y="831218"/>
                </a:cubicBezTo>
                <a:cubicBezTo>
                  <a:pt x="2923156" y="874119"/>
                  <a:pt x="2766224" y="785349"/>
                  <a:pt x="2468112" y="831218"/>
                </a:cubicBezTo>
                <a:cubicBezTo>
                  <a:pt x="2170000" y="877087"/>
                  <a:pt x="2164497" y="792031"/>
                  <a:pt x="1866261" y="831218"/>
                </a:cubicBezTo>
                <a:cubicBezTo>
                  <a:pt x="1568025" y="870405"/>
                  <a:pt x="1481879" y="774749"/>
                  <a:pt x="1350389" y="831218"/>
                </a:cubicBezTo>
                <a:cubicBezTo>
                  <a:pt x="1218899" y="887687"/>
                  <a:pt x="963499" y="778473"/>
                  <a:pt x="834517" y="831218"/>
                </a:cubicBezTo>
                <a:cubicBezTo>
                  <a:pt x="705535" y="883963"/>
                  <a:pt x="464724" y="786454"/>
                  <a:pt x="232666" y="831218"/>
                </a:cubicBezTo>
                <a:cubicBezTo>
                  <a:pt x="104323" y="846748"/>
                  <a:pt x="9080" y="706894"/>
                  <a:pt x="0" y="598552"/>
                </a:cubicBezTo>
                <a:cubicBezTo>
                  <a:pt x="-41549" y="478033"/>
                  <a:pt x="21029" y="384723"/>
                  <a:pt x="0" y="232666"/>
                </a:cubicBezTo>
                <a:close/>
              </a:path>
            </a:pathLst>
          </a:custGeom>
          <a:solidFill>
            <a:srgbClr val="FFD9E0"/>
          </a:solidFill>
          <a:ln w="41275">
            <a:solidFill>
              <a:srgbClr val="FE7F96"/>
            </a:solidFill>
            <a:prstDash val="dash"/>
            <a:extLst>
              <a:ext uri="{C807C97D-BFC1-408E-A445-0C87EB9F89A2}">
                <ask:lineSketchStyleProps xmlns:ask="http://schemas.microsoft.com/office/drawing/2018/sketchyshapes" xmlns="" sd="3185172059">
                  <a:prstGeom prst="roundRect">
                    <a:avLst>
                      <a:gd name="adj" fmla="val 27991"/>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3. </a:t>
            </a:r>
            <a:r>
              <a:rPr kumimoji="0" lang="en-US" sz="40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Tập</a:t>
            </a:r>
            <a:r>
              <a:rPr kumimoji="0" lang="en-US"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đọc</a:t>
            </a:r>
            <a:endParaRPr kumimoji="0" lang="en-US"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8" name="TextBox 7">
            <a:extLst>
              <a:ext uri="{FF2B5EF4-FFF2-40B4-BE49-F238E27FC236}">
                <a16:creationId xmlns:a16="http://schemas.microsoft.com/office/drawing/2014/main" id="{F820D7F2-91F5-87B2-CF75-D59CA3D55BC5}"/>
              </a:ext>
            </a:extLst>
          </p:cNvPr>
          <p:cNvSpPr txBox="1"/>
          <p:nvPr/>
        </p:nvSpPr>
        <p:spPr>
          <a:xfrm>
            <a:off x="4114413" y="1223267"/>
            <a:ext cx="4241456"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D9554B"/>
                </a:solidFill>
                <a:effectLst/>
                <a:uLnTx/>
                <a:uFillTx/>
                <a:latin typeface="UTM Avo" panose="02040603050506020204" pitchFamily="18" charset="0"/>
                <a:ea typeface="+mn-ea"/>
                <a:cs typeface="+mn-cs"/>
              </a:rPr>
              <a:t>Nàng tiên cá</a:t>
            </a:r>
            <a:endParaRPr kumimoji="0" lang="en-US" sz="4400" b="0" i="0" u="none" strike="noStrike" kern="1200" cap="none" spc="0" normalizeH="0" baseline="0" noProof="0" dirty="0">
              <a:ln>
                <a:noFill/>
              </a:ln>
              <a:solidFill>
                <a:srgbClr val="D9554B"/>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A5FC006F-04D3-C616-8FC9-B6C1638164FC}"/>
              </a:ext>
            </a:extLst>
          </p:cNvPr>
          <p:cNvSpPr txBox="1"/>
          <p:nvPr/>
        </p:nvSpPr>
        <p:spPr>
          <a:xfrm>
            <a:off x="644387" y="1931153"/>
            <a:ext cx="10903226" cy="3046988"/>
          </a:xfrm>
          <a:prstGeom prst="rect">
            <a:avLst/>
          </a:prstGeom>
          <a:noFill/>
        </p:spPr>
        <p:txBody>
          <a:bodyPr wrap="square" rtlCol="0">
            <a:spAutoFit/>
          </a:bodyPr>
          <a:lstStyle/>
          <a:p>
            <a:pPr algn="just"/>
            <a:r>
              <a:rPr lang="en-US" sz="3200" dirty="0">
                <a:latin typeface="UTM Avo" panose="02040603050506020204" pitchFamily="18" charset="0"/>
              </a:rPr>
              <a:t>    </a:t>
            </a:r>
            <a:r>
              <a:rPr lang="vi-VN" sz="3200" dirty="0">
                <a:latin typeface="UTM Avo" panose="02040603050506020204" pitchFamily="18" charset="0"/>
              </a:rPr>
              <a:t>Nàng tiên cá là con vua biển. Nửa thân trên của nàng như một cô bé. Nửa thân kia là cá. Nhờ thế, nàng lướt trên biển rất nhẹ nhàng.</a:t>
            </a:r>
            <a:endParaRPr lang="en-US" sz="3200" dirty="0">
              <a:latin typeface="UTM Avo" panose="02040603050506020204" pitchFamily="18" charset="0"/>
            </a:endParaRPr>
          </a:p>
          <a:p>
            <a:pPr algn="just"/>
            <a:r>
              <a:rPr lang="en-US" sz="3200" dirty="0">
                <a:latin typeface="UTM Avo" panose="02040603050506020204" pitchFamily="18" charset="0"/>
              </a:rPr>
              <a:t>     </a:t>
            </a:r>
            <a:r>
              <a:rPr lang="vi-VN" sz="3200" dirty="0">
                <a:latin typeface="UTM Avo" panose="02040603050506020204" pitchFamily="18" charset="0"/>
              </a:rPr>
              <a:t>Nàng tiên cá có tất cả các thứ nàng muốn. Nàng chỉ chưa biết đất liền. Đêm đêm, nàng ngân nga hát. Dân đi biển nghe nàng hát, quên cả mệt, cả buồn.</a:t>
            </a:r>
            <a:endParaRPr lang="en-US" sz="3200" dirty="0">
              <a:latin typeface="UTM Avo" panose="02040603050506020204" pitchFamily="18" charset="0"/>
            </a:endParaRPr>
          </a:p>
        </p:txBody>
      </p:sp>
      <p:sp>
        <p:nvSpPr>
          <p:cNvPr id="3" name="TextBox 2">
            <a:extLst>
              <a:ext uri="{FF2B5EF4-FFF2-40B4-BE49-F238E27FC236}">
                <a16:creationId xmlns:a16="http://schemas.microsoft.com/office/drawing/2014/main" id="{5C343CBA-C2A6-0DE0-9FDE-F3402306B9DD}"/>
              </a:ext>
            </a:extLst>
          </p:cNvPr>
          <p:cNvSpPr txBox="1"/>
          <p:nvPr/>
        </p:nvSpPr>
        <p:spPr>
          <a:xfrm>
            <a:off x="6813037" y="5157679"/>
            <a:ext cx="4601817" cy="954107"/>
          </a:xfrm>
          <a:prstGeom prst="rect">
            <a:avLst/>
          </a:prstGeom>
          <a:noFill/>
        </p:spPr>
        <p:txBody>
          <a:bodyPr wrap="square" rtlCol="0">
            <a:spAutoFit/>
          </a:bodyPr>
          <a:lstStyle/>
          <a:p>
            <a:pPr algn="ctr"/>
            <a:r>
              <a:rPr lang="en-US" sz="2800" dirty="0" err="1">
                <a:latin typeface="UTM Avo" panose="02040603050506020204" pitchFamily="18" charset="0"/>
              </a:rPr>
              <a:t>Phỏng</a:t>
            </a:r>
            <a:r>
              <a:rPr lang="en-US" sz="2800" dirty="0">
                <a:latin typeface="UTM Avo" panose="02040603050506020204" pitchFamily="18" charset="0"/>
              </a:rPr>
              <a:t> </a:t>
            </a:r>
            <a:r>
              <a:rPr lang="en-US" sz="2800" dirty="0" err="1">
                <a:latin typeface="UTM Avo" panose="02040603050506020204" pitchFamily="18" charset="0"/>
              </a:rPr>
              <a:t>theo</a:t>
            </a:r>
            <a:r>
              <a:rPr lang="en-US" sz="2800" dirty="0">
                <a:latin typeface="UTM Avo" panose="02040603050506020204" pitchFamily="18" charset="0"/>
              </a:rPr>
              <a:t> AN-ĐÉC-XEN</a:t>
            </a:r>
          </a:p>
          <a:p>
            <a:pPr algn="ctr"/>
            <a:r>
              <a:rPr lang="en-US" sz="2800" dirty="0">
                <a:latin typeface="UTM Avo" panose="02040603050506020204" pitchFamily="18" charset="0"/>
              </a:rPr>
              <a:t>(</a:t>
            </a:r>
            <a:r>
              <a:rPr lang="en-US" sz="2800" dirty="0" err="1">
                <a:latin typeface="UTM Avo" panose="02040603050506020204" pitchFamily="18" charset="0"/>
              </a:rPr>
              <a:t>Nguyễn</a:t>
            </a:r>
            <a:r>
              <a:rPr lang="en-US" sz="2800" dirty="0">
                <a:latin typeface="UTM Avo" panose="02040603050506020204" pitchFamily="18" charset="0"/>
              </a:rPr>
              <a:t> Minh </a:t>
            </a:r>
            <a:r>
              <a:rPr lang="en-US" sz="2800" dirty="0" err="1">
                <a:latin typeface="UTM Avo" panose="02040603050506020204" pitchFamily="18" charset="0"/>
              </a:rPr>
              <a:t>kể</a:t>
            </a:r>
            <a:r>
              <a:rPr lang="en-US" sz="2800" dirty="0">
                <a:latin typeface="UTM Avo" panose="02040603050506020204" pitchFamily="18" charset="0"/>
              </a:rPr>
              <a:t>)</a:t>
            </a:r>
          </a:p>
        </p:txBody>
      </p:sp>
    </p:spTree>
    <p:extLst>
      <p:ext uri="{BB962C8B-B14F-4D97-AF65-F5344CB8AC3E}">
        <p14:creationId xmlns:p14="http://schemas.microsoft.com/office/powerpoint/2010/main" val="23965748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B12EC8-7474-D0A6-AED5-ED483FA2D71F}"/>
              </a:ext>
            </a:extLst>
          </p:cNvPr>
          <p:cNvSpPr txBox="1"/>
          <p:nvPr/>
        </p:nvSpPr>
        <p:spPr>
          <a:xfrm>
            <a:off x="7444408" y="4921911"/>
            <a:ext cx="4601817" cy="954107"/>
          </a:xfrm>
          <a:prstGeom prst="rect">
            <a:avLst/>
          </a:prstGeom>
          <a:noFill/>
        </p:spPr>
        <p:txBody>
          <a:bodyPr wrap="square" rtlCol="0">
            <a:spAutoFit/>
          </a:bodyPr>
          <a:lstStyle/>
          <a:p>
            <a:pPr algn="ctr"/>
            <a:r>
              <a:rPr lang="en-US" sz="2800" dirty="0" err="1">
                <a:latin typeface="UTM Avo" panose="02040603050506020204" pitchFamily="18" charset="0"/>
              </a:rPr>
              <a:t>Phỏng</a:t>
            </a:r>
            <a:r>
              <a:rPr lang="en-US" sz="2800" dirty="0">
                <a:latin typeface="UTM Avo" panose="02040603050506020204" pitchFamily="18" charset="0"/>
              </a:rPr>
              <a:t> </a:t>
            </a:r>
            <a:r>
              <a:rPr lang="en-US" sz="2800" dirty="0" err="1">
                <a:latin typeface="UTM Avo" panose="02040603050506020204" pitchFamily="18" charset="0"/>
              </a:rPr>
              <a:t>theo</a:t>
            </a:r>
            <a:r>
              <a:rPr lang="en-US" sz="2800" dirty="0">
                <a:latin typeface="UTM Avo" panose="02040603050506020204" pitchFamily="18" charset="0"/>
              </a:rPr>
              <a:t> AN-ĐÉC-XEN</a:t>
            </a:r>
          </a:p>
          <a:p>
            <a:pPr algn="ctr"/>
            <a:r>
              <a:rPr lang="en-US" sz="2800" dirty="0">
                <a:latin typeface="UTM Avo" panose="02040603050506020204" pitchFamily="18" charset="0"/>
              </a:rPr>
              <a:t>(</a:t>
            </a:r>
            <a:r>
              <a:rPr lang="en-US" sz="2800" dirty="0" err="1">
                <a:latin typeface="UTM Avo" panose="02040603050506020204" pitchFamily="18" charset="0"/>
              </a:rPr>
              <a:t>Nguyễn</a:t>
            </a:r>
            <a:r>
              <a:rPr lang="en-US" sz="2800" dirty="0">
                <a:latin typeface="UTM Avo" panose="02040603050506020204" pitchFamily="18" charset="0"/>
              </a:rPr>
              <a:t> Minh </a:t>
            </a:r>
            <a:r>
              <a:rPr lang="en-US" sz="2800" dirty="0" err="1">
                <a:latin typeface="UTM Avo" panose="02040603050506020204" pitchFamily="18" charset="0"/>
              </a:rPr>
              <a:t>kể</a:t>
            </a:r>
            <a:r>
              <a:rPr lang="en-US" sz="2800" dirty="0">
                <a:latin typeface="UTM Avo" panose="02040603050506020204" pitchFamily="18" charset="0"/>
              </a:rPr>
              <a:t>)</a:t>
            </a:r>
          </a:p>
        </p:txBody>
      </p:sp>
      <p:sp>
        <p:nvSpPr>
          <p:cNvPr id="5" name="Rectangle 4">
            <a:extLst>
              <a:ext uri="{FF2B5EF4-FFF2-40B4-BE49-F238E27FC236}">
                <a16:creationId xmlns:a16="http://schemas.microsoft.com/office/drawing/2014/main" id="{77C0C5F2-995E-FE06-0D78-EEC5C193994E}"/>
              </a:ext>
            </a:extLst>
          </p:cNvPr>
          <p:cNvSpPr/>
          <p:nvPr/>
        </p:nvSpPr>
        <p:spPr>
          <a:xfrm>
            <a:off x="1103243" y="1877935"/>
            <a:ext cx="2872409" cy="48757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6F92E46-19EF-76E4-44DA-40FBF9D77091}"/>
              </a:ext>
            </a:extLst>
          </p:cNvPr>
          <p:cNvSpPr/>
          <p:nvPr/>
        </p:nvSpPr>
        <p:spPr>
          <a:xfrm>
            <a:off x="7636566" y="1831926"/>
            <a:ext cx="2872409" cy="48757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71E2E2-640A-E019-2BF2-9799AEA3B92F}"/>
              </a:ext>
            </a:extLst>
          </p:cNvPr>
          <p:cNvSpPr/>
          <p:nvPr/>
        </p:nvSpPr>
        <p:spPr>
          <a:xfrm>
            <a:off x="1795672" y="2822713"/>
            <a:ext cx="2736572" cy="48757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21AFCC9-DD8E-F5BE-00A2-04BFAF74FB6D}"/>
              </a:ext>
            </a:extLst>
          </p:cNvPr>
          <p:cNvSpPr/>
          <p:nvPr/>
        </p:nvSpPr>
        <p:spPr>
          <a:xfrm>
            <a:off x="5264427" y="2822713"/>
            <a:ext cx="2179981" cy="48757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170F38-D9E6-FA36-EA46-F3392F64A6AA}"/>
              </a:ext>
            </a:extLst>
          </p:cNvPr>
          <p:cNvSpPr/>
          <p:nvPr/>
        </p:nvSpPr>
        <p:spPr>
          <a:xfrm>
            <a:off x="6096001" y="3328000"/>
            <a:ext cx="1636642" cy="48757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A5FBC4C-0550-EB82-ADAE-C5C1D336D146}"/>
              </a:ext>
            </a:extLst>
          </p:cNvPr>
          <p:cNvSpPr/>
          <p:nvPr/>
        </p:nvSpPr>
        <p:spPr>
          <a:xfrm>
            <a:off x="3465444" y="3767491"/>
            <a:ext cx="1514060" cy="48757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0E2121-5E76-8B3A-4E1A-E7C1ED1E5CC6}"/>
              </a:ext>
            </a:extLst>
          </p:cNvPr>
          <p:cNvSpPr/>
          <p:nvPr/>
        </p:nvSpPr>
        <p:spPr>
          <a:xfrm>
            <a:off x="8557591" y="3815578"/>
            <a:ext cx="2037521" cy="487578"/>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50F36E6-0264-E260-6845-6F115872365B}"/>
              </a:ext>
            </a:extLst>
          </p:cNvPr>
          <p:cNvSpPr txBox="1"/>
          <p:nvPr/>
        </p:nvSpPr>
        <p:spPr>
          <a:xfrm>
            <a:off x="644387" y="1796965"/>
            <a:ext cx="10903226" cy="3046988"/>
          </a:xfrm>
          <a:prstGeom prst="rect">
            <a:avLst/>
          </a:prstGeom>
          <a:noFill/>
        </p:spPr>
        <p:txBody>
          <a:bodyPr wrap="square" rtlCol="0">
            <a:spAutoFit/>
          </a:bodyPr>
          <a:lstStyle/>
          <a:p>
            <a:pPr algn="just"/>
            <a:r>
              <a:rPr lang="en-US" sz="3200" dirty="0">
                <a:latin typeface="UTM Avo" panose="02040603050506020204" pitchFamily="18" charset="0"/>
              </a:rPr>
              <a:t>    </a:t>
            </a:r>
            <a:r>
              <a:rPr lang="vi-VN" sz="3200" dirty="0">
                <a:latin typeface="UTM Avo" panose="02040603050506020204" pitchFamily="18" charset="0"/>
              </a:rPr>
              <a:t>Nàng tiên cá là con vua biển. Nửa thân trên của nàng như một cô bé. Nửa thân kia là cá. Nhờ thế, nàng lướt trên biển rất nhẹ nhàng.</a:t>
            </a:r>
            <a:endParaRPr lang="en-US" sz="3200" dirty="0">
              <a:latin typeface="UTM Avo" panose="02040603050506020204" pitchFamily="18" charset="0"/>
            </a:endParaRPr>
          </a:p>
          <a:p>
            <a:pPr algn="just"/>
            <a:r>
              <a:rPr lang="en-US" sz="3200" dirty="0">
                <a:latin typeface="UTM Avo" panose="02040603050506020204" pitchFamily="18" charset="0"/>
              </a:rPr>
              <a:t>     </a:t>
            </a:r>
            <a:r>
              <a:rPr lang="vi-VN" sz="3200" dirty="0">
                <a:latin typeface="UTM Avo" panose="02040603050506020204" pitchFamily="18" charset="0"/>
              </a:rPr>
              <a:t>Nàng tiên cá có tất cả các thứ nàng muốn. Nàng chỉ chưa biết đất liền. Đêm đêm, nàng ngân nga hát. Dân đi biển nghe nàng hát, quên cả mệt, cả buồn.</a:t>
            </a:r>
            <a:endParaRPr lang="en-US" sz="3200" dirty="0">
              <a:latin typeface="UTM Avo" panose="02040603050506020204" pitchFamily="18" charset="0"/>
            </a:endParaRPr>
          </a:p>
        </p:txBody>
      </p:sp>
      <p:sp>
        <p:nvSpPr>
          <p:cNvPr id="13" name="TextBox 12">
            <a:extLst>
              <a:ext uri="{FF2B5EF4-FFF2-40B4-BE49-F238E27FC236}">
                <a16:creationId xmlns:a16="http://schemas.microsoft.com/office/drawing/2014/main" id="{33C59B01-A9F4-95D9-8E22-03296185E249}"/>
              </a:ext>
            </a:extLst>
          </p:cNvPr>
          <p:cNvSpPr txBox="1"/>
          <p:nvPr/>
        </p:nvSpPr>
        <p:spPr>
          <a:xfrm>
            <a:off x="3766071" y="1009815"/>
            <a:ext cx="4241456"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D9554B"/>
                </a:solidFill>
                <a:effectLst/>
                <a:uLnTx/>
                <a:uFillTx/>
                <a:latin typeface="UTM Avo" panose="02040603050506020204" pitchFamily="18" charset="0"/>
                <a:ea typeface="+mn-ea"/>
                <a:cs typeface="+mn-cs"/>
              </a:rPr>
              <a:t>Nàng tiên cá</a:t>
            </a:r>
            <a:endParaRPr kumimoji="0" lang="en-US" sz="4400" b="0" i="0" u="none" strike="noStrike" kern="1200" cap="none" spc="0" normalizeH="0" baseline="0" noProof="0" dirty="0">
              <a:ln>
                <a:noFill/>
              </a:ln>
              <a:solidFill>
                <a:srgbClr val="D9554B"/>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453939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ding-sound-effect_1.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ding-sound-effect_1.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2" name="ding-sound-effect_1.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2" name="ding-sound-effect_1.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subTnLst>
                                    <p:audio>
                                      <p:cMediaNode>
                                        <p:cTn display="0" masterRel="sameClick">
                                          <p:stCondLst>
                                            <p:cond evt="begin" delay="0">
                                              <p:tn val="25"/>
                                            </p:cond>
                                          </p:stCondLst>
                                          <p:endCondLst>
                                            <p:cond evt="onStopAudio" delay="0">
                                              <p:tgtEl>
                                                <p:sldTgt/>
                                              </p:tgtEl>
                                            </p:cond>
                                          </p:endCondLst>
                                        </p:cTn>
                                        <p:tgtEl>
                                          <p:sndTgt r:embed="rId2" name="ding-sound-effect_1.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subTnLst>
                                    <p:audio>
                                      <p:cMediaNode>
                                        <p:cTn display="0" masterRel="sameClick">
                                          <p:stCondLst>
                                            <p:cond evt="begin" delay="0">
                                              <p:tn val="30"/>
                                            </p:cond>
                                          </p:stCondLst>
                                          <p:endCondLst>
                                            <p:cond evt="onStopAudio" delay="0">
                                              <p:tgtEl>
                                                <p:sldTgt/>
                                              </p:tgtEl>
                                            </p:cond>
                                          </p:endCondLst>
                                        </p:cTn>
                                        <p:tgtEl>
                                          <p:sndTgt r:embed="rId2" name="ding-sound-effect_1.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subTnLst>
                                    <p:audio>
                                      <p:cMediaNode>
                                        <p:cTn display="0" masterRel="sameClick">
                                          <p:stCondLst>
                                            <p:cond evt="begin" delay="0">
                                              <p:tn val="35"/>
                                            </p:cond>
                                          </p:stCondLst>
                                          <p:endCondLst>
                                            <p:cond evt="onStopAudio" delay="0">
                                              <p:tgtEl>
                                                <p:sldTgt/>
                                              </p:tgtEl>
                                            </p:cond>
                                          </p:endCondLst>
                                        </p:cTn>
                                        <p:tgtEl>
                                          <p:sndTgt r:embed="rId2" name="ding-sound-effect_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06BA4-E19D-42EC-AEA1-60765A06E44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1BE2935-365D-8ED7-B971-92B8FD246573}"/>
              </a:ext>
            </a:extLst>
          </p:cNvPr>
          <p:cNvPicPr>
            <a:picLocks noChangeAspect="1"/>
          </p:cNvPicPr>
          <p:nvPr/>
        </p:nvPicPr>
        <p:blipFill>
          <a:blip r:embed="rId2"/>
          <a:stretch>
            <a:fillRect/>
          </a:stretch>
        </p:blipFill>
        <p:spPr>
          <a:xfrm>
            <a:off x="3396627" y="2038642"/>
            <a:ext cx="5956308" cy="3962743"/>
          </a:xfrm>
          <a:prstGeom prst="rect">
            <a:avLst/>
          </a:prstGeom>
        </p:spPr>
      </p:pic>
    </p:spTree>
    <p:extLst>
      <p:ext uri="{BB962C8B-B14F-4D97-AF65-F5344CB8AC3E}">
        <p14:creationId xmlns:p14="http://schemas.microsoft.com/office/powerpoint/2010/main" val="38987910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64A3-F4C1-A31C-24ED-93F9A6139A2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5E6A141-031F-F68E-6AF5-A0E9BED5F715}"/>
              </a:ext>
            </a:extLst>
          </p:cNvPr>
          <p:cNvSpPr txBox="1"/>
          <p:nvPr/>
        </p:nvSpPr>
        <p:spPr>
          <a:xfrm>
            <a:off x="697042" y="1415717"/>
            <a:ext cx="10903226" cy="4415504"/>
          </a:xfrm>
          <a:prstGeom prst="rect">
            <a:avLst/>
          </a:prstGeom>
          <a:noFill/>
        </p:spPr>
        <p:txBody>
          <a:bodyPr wrap="square" rtlCol="0">
            <a:spAutoFit/>
          </a:bodyPr>
          <a:lstStyle/>
          <a:p>
            <a:pPr algn="just">
              <a:lnSpc>
                <a:spcPct val="120000"/>
              </a:lnSpc>
            </a:pPr>
            <a:r>
              <a:rPr lang="en-US" sz="3400" dirty="0">
                <a:latin typeface="UTM Avo" panose="02040603050506020204" pitchFamily="18" charset="0"/>
              </a:rPr>
              <a:t>    </a:t>
            </a:r>
            <a:r>
              <a:rPr lang="vi-VN" sz="3400" dirty="0">
                <a:solidFill>
                  <a:srgbClr val="FF2F4D"/>
                </a:solidFill>
                <a:latin typeface="UTM Avo" panose="02040603050506020204" pitchFamily="18" charset="0"/>
              </a:rPr>
              <a:t>Nàng tiên cá là con vua biển</a:t>
            </a:r>
            <a:r>
              <a:rPr lang="vi-VN" sz="3400" dirty="0">
                <a:latin typeface="UTM Avo" panose="02040603050506020204" pitchFamily="18" charset="0"/>
              </a:rPr>
              <a:t>. </a:t>
            </a:r>
            <a:r>
              <a:rPr lang="vi-VN" sz="3400" dirty="0">
                <a:solidFill>
                  <a:srgbClr val="022E91"/>
                </a:solidFill>
                <a:latin typeface="UTM Avo" panose="02040603050506020204" pitchFamily="18" charset="0"/>
              </a:rPr>
              <a:t>Nửa thân trên của nàng như một cô bé</a:t>
            </a:r>
            <a:r>
              <a:rPr lang="vi-VN" sz="3400" dirty="0">
                <a:latin typeface="UTM Avo" panose="02040603050506020204" pitchFamily="18" charset="0"/>
              </a:rPr>
              <a:t>. </a:t>
            </a:r>
            <a:r>
              <a:rPr lang="vi-VN" sz="3400" dirty="0">
                <a:solidFill>
                  <a:schemeClr val="accent2">
                    <a:lumMod val="75000"/>
                  </a:schemeClr>
                </a:solidFill>
                <a:latin typeface="UTM Avo" panose="02040603050506020204" pitchFamily="18" charset="0"/>
              </a:rPr>
              <a:t>Nửa thân kia là cá</a:t>
            </a:r>
            <a:r>
              <a:rPr lang="vi-VN" sz="3400" dirty="0">
                <a:latin typeface="UTM Avo" panose="02040603050506020204" pitchFamily="18" charset="0"/>
              </a:rPr>
              <a:t>. </a:t>
            </a:r>
            <a:r>
              <a:rPr lang="vi-VN" sz="3400" dirty="0">
                <a:solidFill>
                  <a:srgbClr val="FF2F4D"/>
                </a:solidFill>
                <a:latin typeface="UTM Avo" panose="02040603050506020204" pitchFamily="18" charset="0"/>
              </a:rPr>
              <a:t>Nhờ thế, nàng lướt trên biển rất nhẹ nhàng.</a:t>
            </a:r>
            <a:endParaRPr lang="en-US" sz="3400" dirty="0">
              <a:solidFill>
                <a:srgbClr val="FF2F4D"/>
              </a:solidFill>
              <a:latin typeface="UTM Avo" panose="02040603050506020204" pitchFamily="18" charset="0"/>
            </a:endParaRPr>
          </a:p>
          <a:p>
            <a:pPr algn="just">
              <a:lnSpc>
                <a:spcPct val="120000"/>
              </a:lnSpc>
            </a:pPr>
            <a:r>
              <a:rPr lang="en-US" sz="3400" dirty="0">
                <a:latin typeface="UTM Avo" panose="02040603050506020204" pitchFamily="18" charset="0"/>
              </a:rPr>
              <a:t>     </a:t>
            </a:r>
            <a:r>
              <a:rPr lang="vi-VN" sz="3400" dirty="0">
                <a:solidFill>
                  <a:srgbClr val="022E91"/>
                </a:solidFill>
                <a:latin typeface="UTM Avo" panose="02040603050506020204" pitchFamily="18" charset="0"/>
              </a:rPr>
              <a:t>Nàng tiên cá có tất cả các thứ nàng muốn</a:t>
            </a:r>
            <a:r>
              <a:rPr lang="vi-VN" sz="3400" dirty="0">
                <a:latin typeface="UTM Avo" panose="02040603050506020204" pitchFamily="18" charset="0"/>
              </a:rPr>
              <a:t>. </a:t>
            </a:r>
            <a:r>
              <a:rPr lang="vi-VN" sz="3400" dirty="0">
                <a:solidFill>
                  <a:schemeClr val="accent2">
                    <a:lumMod val="75000"/>
                  </a:schemeClr>
                </a:solidFill>
                <a:latin typeface="UTM Avo" panose="02040603050506020204" pitchFamily="18" charset="0"/>
              </a:rPr>
              <a:t>Nàng chỉ chưa biết đất liền. </a:t>
            </a:r>
            <a:r>
              <a:rPr lang="vi-VN" sz="3400" dirty="0">
                <a:solidFill>
                  <a:srgbClr val="FF2F4D"/>
                </a:solidFill>
                <a:latin typeface="UTM Avo" panose="02040603050506020204" pitchFamily="18" charset="0"/>
              </a:rPr>
              <a:t>Đêm đêm, nàng ngân nga hát.</a:t>
            </a:r>
            <a:r>
              <a:rPr lang="vi-VN" sz="3400" dirty="0">
                <a:latin typeface="UTM Avo" panose="02040603050506020204" pitchFamily="18" charset="0"/>
              </a:rPr>
              <a:t> </a:t>
            </a:r>
            <a:r>
              <a:rPr lang="vi-VN" sz="3400" dirty="0">
                <a:solidFill>
                  <a:srgbClr val="022E91"/>
                </a:solidFill>
                <a:latin typeface="UTM Avo" panose="02040603050506020204" pitchFamily="18" charset="0"/>
              </a:rPr>
              <a:t>Dân đi biển nghe nàng hát, quên cả mệt, cả buồn.</a:t>
            </a:r>
            <a:endParaRPr lang="en-US" sz="3400" dirty="0">
              <a:solidFill>
                <a:srgbClr val="022E91"/>
              </a:solidFill>
              <a:latin typeface="UTM Avo" panose="02040603050506020204" pitchFamily="18" charset="0"/>
            </a:endParaRPr>
          </a:p>
        </p:txBody>
      </p:sp>
      <p:sp>
        <p:nvSpPr>
          <p:cNvPr id="6" name="TextBox 5">
            <a:extLst>
              <a:ext uri="{FF2B5EF4-FFF2-40B4-BE49-F238E27FC236}">
                <a16:creationId xmlns:a16="http://schemas.microsoft.com/office/drawing/2014/main" id="{22CBFE21-4458-0896-AC76-DB616BC494DB}"/>
              </a:ext>
            </a:extLst>
          </p:cNvPr>
          <p:cNvSpPr txBox="1"/>
          <p:nvPr/>
        </p:nvSpPr>
        <p:spPr>
          <a:xfrm>
            <a:off x="7261511" y="5354167"/>
            <a:ext cx="4601817" cy="954107"/>
          </a:xfrm>
          <a:prstGeom prst="rect">
            <a:avLst/>
          </a:prstGeom>
          <a:noFill/>
        </p:spPr>
        <p:txBody>
          <a:bodyPr wrap="square" rtlCol="0">
            <a:spAutoFit/>
          </a:bodyPr>
          <a:lstStyle/>
          <a:p>
            <a:pPr algn="ctr"/>
            <a:r>
              <a:rPr lang="en-US" sz="2800" dirty="0" err="1">
                <a:latin typeface="UTM Avo" panose="02040603050506020204" pitchFamily="18" charset="0"/>
              </a:rPr>
              <a:t>Phỏng</a:t>
            </a:r>
            <a:r>
              <a:rPr lang="en-US" sz="2800" dirty="0">
                <a:latin typeface="UTM Avo" panose="02040603050506020204" pitchFamily="18" charset="0"/>
              </a:rPr>
              <a:t> </a:t>
            </a:r>
            <a:r>
              <a:rPr lang="en-US" sz="2800" dirty="0" err="1">
                <a:latin typeface="UTM Avo" panose="02040603050506020204" pitchFamily="18" charset="0"/>
              </a:rPr>
              <a:t>theo</a:t>
            </a:r>
            <a:r>
              <a:rPr lang="en-US" sz="2800" dirty="0">
                <a:latin typeface="UTM Avo" panose="02040603050506020204" pitchFamily="18" charset="0"/>
              </a:rPr>
              <a:t> AN-ĐÉC-XEN</a:t>
            </a:r>
          </a:p>
          <a:p>
            <a:pPr algn="ctr"/>
            <a:r>
              <a:rPr lang="en-US" sz="2800" dirty="0">
                <a:latin typeface="UTM Avo" panose="02040603050506020204" pitchFamily="18" charset="0"/>
              </a:rPr>
              <a:t>(</a:t>
            </a:r>
            <a:r>
              <a:rPr lang="en-US" sz="2800" dirty="0" err="1">
                <a:latin typeface="UTM Avo" panose="02040603050506020204" pitchFamily="18" charset="0"/>
              </a:rPr>
              <a:t>Nguyễn</a:t>
            </a:r>
            <a:r>
              <a:rPr lang="en-US" sz="2800" dirty="0">
                <a:latin typeface="UTM Avo" panose="02040603050506020204" pitchFamily="18" charset="0"/>
              </a:rPr>
              <a:t> Minh </a:t>
            </a:r>
            <a:r>
              <a:rPr lang="en-US" sz="2800" dirty="0" err="1">
                <a:latin typeface="UTM Avo" panose="02040603050506020204" pitchFamily="18" charset="0"/>
              </a:rPr>
              <a:t>kể</a:t>
            </a:r>
            <a:r>
              <a:rPr lang="en-US" sz="2800" dirty="0">
                <a:latin typeface="UTM Avo" panose="02040603050506020204" pitchFamily="18" charset="0"/>
              </a:rPr>
              <a:t>)</a:t>
            </a:r>
          </a:p>
        </p:txBody>
      </p:sp>
      <p:sp>
        <p:nvSpPr>
          <p:cNvPr id="7" name="Oval 6">
            <a:extLst>
              <a:ext uri="{FF2B5EF4-FFF2-40B4-BE49-F238E27FC236}">
                <a16:creationId xmlns:a16="http://schemas.microsoft.com/office/drawing/2014/main" id="{7AC56EC8-EE79-6F78-ED9F-16AA1E83D6CB}"/>
              </a:ext>
            </a:extLst>
          </p:cNvPr>
          <p:cNvSpPr/>
          <p:nvPr/>
        </p:nvSpPr>
        <p:spPr>
          <a:xfrm>
            <a:off x="893769" y="1305147"/>
            <a:ext cx="396011" cy="396011"/>
          </a:xfrm>
          <a:prstGeom prst="ellipse">
            <a:avLst/>
          </a:prstGeom>
          <a:solidFill>
            <a:srgbClr val="FF2F4D"/>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UTM Avo" panose="02040603050506020204" pitchFamily="18" charset="0"/>
              </a:rPr>
              <a:t>1</a:t>
            </a:r>
          </a:p>
        </p:txBody>
      </p:sp>
      <p:sp>
        <p:nvSpPr>
          <p:cNvPr id="8" name="Oval 7">
            <a:extLst>
              <a:ext uri="{FF2B5EF4-FFF2-40B4-BE49-F238E27FC236}">
                <a16:creationId xmlns:a16="http://schemas.microsoft.com/office/drawing/2014/main" id="{9916F571-5FA2-6961-AFB1-9B06E448D99A}"/>
              </a:ext>
            </a:extLst>
          </p:cNvPr>
          <p:cNvSpPr/>
          <p:nvPr/>
        </p:nvSpPr>
        <p:spPr>
          <a:xfrm>
            <a:off x="8016986" y="1305147"/>
            <a:ext cx="396011" cy="396011"/>
          </a:xfrm>
          <a:prstGeom prst="ellipse">
            <a:avLst/>
          </a:prstGeom>
          <a:solidFill>
            <a:srgbClr val="022E9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UTM Avo" panose="02040603050506020204" pitchFamily="18" charset="0"/>
              </a:rPr>
              <a:t>2</a:t>
            </a:r>
          </a:p>
        </p:txBody>
      </p:sp>
      <p:sp>
        <p:nvSpPr>
          <p:cNvPr id="9" name="Oval 8">
            <a:extLst>
              <a:ext uri="{FF2B5EF4-FFF2-40B4-BE49-F238E27FC236}">
                <a16:creationId xmlns:a16="http://schemas.microsoft.com/office/drawing/2014/main" id="{D1565D77-2A2D-0268-7A0F-DC49AE89E794}"/>
              </a:ext>
            </a:extLst>
          </p:cNvPr>
          <p:cNvSpPr/>
          <p:nvPr/>
        </p:nvSpPr>
        <p:spPr>
          <a:xfrm>
            <a:off x="6096000" y="1956311"/>
            <a:ext cx="396011" cy="396011"/>
          </a:xfrm>
          <a:prstGeom prst="ellipse">
            <a:avLst/>
          </a:prstGeom>
          <a:solidFill>
            <a:srgbClr val="F5A9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UTM Avo" panose="02040603050506020204" pitchFamily="18" charset="0"/>
              </a:rPr>
              <a:t>3</a:t>
            </a:r>
          </a:p>
        </p:txBody>
      </p:sp>
      <p:sp>
        <p:nvSpPr>
          <p:cNvPr id="10" name="Oval 9">
            <a:extLst>
              <a:ext uri="{FF2B5EF4-FFF2-40B4-BE49-F238E27FC236}">
                <a16:creationId xmlns:a16="http://schemas.microsoft.com/office/drawing/2014/main" id="{31561BD6-E9E4-DD2F-D396-74C929CE9D72}"/>
              </a:ext>
            </a:extLst>
          </p:cNvPr>
          <p:cNvSpPr/>
          <p:nvPr/>
        </p:nvSpPr>
        <p:spPr>
          <a:xfrm>
            <a:off x="10314860" y="1956311"/>
            <a:ext cx="396011" cy="396011"/>
          </a:xfrm>
          <a:prstGeom prst="ellipse">
            <a:avLst/>
          </a:prstGeom>
          <a:solidFill>
            <a:srgbClr val="FF2F4D"/>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UTM Avo" panose="02040603050506020204" pitchFamily="18" charset="0"/>
              </a:rPr>
              <a:t>4</a:t>
            </a:r>
          </a:p>
        </p:txBody>
      </p:sp>
      <p:sp>
        <p:nvSpPr>
          <p:cNvPr id="11" name="Oval 10">
            <a:extLst>
              <a:ext uri="{FF2B5EF4-FFF2-40B4-BE49-F238E27FC236}">
                <a16:creationId xmlns:a16="http://schemas.microsoft.com/office/drawing/2014/main" id="{ACA8E278-0431-5598-5F64-A17C01935699}"/>
              </a:ext>
            </a:extLst>
          </p:cNvPr>
          <p:cNvSpPr/>
          <p:nvPr/>
        </p:nvSpPr>
        <p:spPr>
          <a:xfrm>
            <a:off x="6464301" y="3785109"/>
            <a:ext cx="396011" cy="396011"/>
          </a:xfrm>
          <a:prstGeom prst="ellipse">
            <a:avLst/>
          </a:prstGeom>
          <a:solidFill>
            <a:srgbClr val="FF2F4D"/>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UTM Avo" panose="02040603050506020204" pitchFamily="18" charset="0"/>
              </a:rPr>
              <a:t>7</a:t>
            </a:r>
          </a:p>
        </p:txBody>
      </p:sp>
      <p:sp>
        <p:nvSpPr>
          <p:cNvPr id="12" name="Oval 11">
            <a:extLst>
              <a:ext uri="{FF2B5EF4-FFF2-40B4-BE49-F238E27FC236}">
                <a16:creationId xmlns:a16="http://schemas.microsoft.com/office/drawing/2014/main" id="{9BAC452B-A31A-2D9C-C961-FFF74BC48EC3}"/>
              </a:ext>
            </a:extLst>
          </p:cNvPr>
          <p:cNvSpPr/>
          <p:nvPr/>
        </p:nvSpPr>
        <p:spPr>
          <a:xfrm>
            <a:off x="1036354" y="3230994"/>
            <a:ext cx="396011" cy="396011"/>
          </a:xfrm>
          <a:prstGeom prst="ellipse">
            <a:avLst/>
          </a:prstGeom>
          <a:solidFill>
            <a:srgbClr val="022E9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UTM Avo" panose="02040603050506020204" pitchFamily="18" charset="0"/>
              </a:rPr>
              <a:t>5</a:t>
            </a:r>
          </a:p>
        </p:txBody>
      </p:sp>
      <p:sp>
        <p:nvSpPr>
          <p:cNvPr id="13" name="Oval 12">
            <a:extLst>
              <a:ext uri="{FF2B5EF4-FFF2-40B4-BE49-F238E27FC236}">
                <a16:creationId xmlns:a16="http://schemas.microsoft.com/office/drawing/2014/main" id="{496179FB-DC37-F608-9A61-E07995BCC532}"/>
              </a:ext>
            </a:extLst>
          </p:cNvPr>
          <p:cNvSpPr/>
          <p:nvPr/>
        </p:nvSpPr>
        <p:spPr>
          <a:xfrm>
            <a:off x="393726" y="3826675"/>
            <a:ext cx="396011" cy="396011"/>
          </a:xfrm>
          <a:prstGeom prst="ellipse">
            <a:avLst/>
          </a:prstGeom>
          <a:solidFill>
            <a:srgbClr val="F5A9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UTM Avo" panose="02040603050506020204" pitchFamily="18" charset="0"/>
              </a:rPr>
              <a:t>6</a:t>
            </a:r>
          </a:p>
        </p:txBody>
      </p:sp>
      <p:sp>
        <p:nvSpPr>
          <p:cNvPr id="14" name="Oval 13">
            <a:extLst>
              <a:ext uri="{FF2B5EF4-FFF2-40B4-BE49-F238E27FC236}">
                <a16:creationId xmlns:a16="http://schemas.microsoft.com/office/drawing/2014/main" id="{5B5FF9D4-382B-67AC-2E8A-FEEBE0C17216}"/>
              </a:ext>
            </a:extLst>
          </p:cNvPr>
          <p:cNvSpPr/>
          <p:nvPr/>
        </p:nvSpPr>
        <p:spPr>
          <a:xfrm>
            <a:off x="2336623" y="4394711"/>
            <a:ext cx="396011" cy="396011"/>
          </a:xfrm>
          <a:prstGeom prst="ellipse">
            <a:avLst/>
          </a:prstGeom>
          <a:solidFill>
            <a:srgbClr val="022E9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UTM Avo" panose="02040603050506020204" pitchFamily="18" charset="0"/>
              </a:rPr>
              <a:t>8</a:t>
            </a:r>
          </a:p>
        </p:txBody>
      </p:sp>
      <p:sp>
        <p:nvSpPr>
          <p:cNvPr id="15" name="TextBox 14">
            <a:extLst>
              <a:ext uri="{FF2B5EF4-FFF2-40B4-BE49-F238E27FC236}">
                <a16:creationId xmlns:a16="http://schemas.microsoft.com/office/drawing/2014/main" id="{F19E7E51-FD46-609F-7846-8D65DCCBFB0A}"/>
              </a:ext>
            </a:extLst>
          </p:cNvPr>
          <p:cNvSpPr txBox="1"/>
          <p:nvPr/>
        </p:nvSpPr>
        <p:spPr>
          <a:xfrm>
            <a:off x="697042" y="1428578"/>
            <a:ext cx="10903226" cy="4415504"/>
          </a:xfrm>
          <a:prstGeom prst="rect">
            <a:avLst/>
          </a:prstGeom>
          <a:noFill/>
        </p:spPr>
        <p:txBody>
          <a:bodyPr wrap="square" rtlCol="0">
            <a:spAutoFit/>
          </a:bodyPr>
          <a:lstStyle/>
          <a:p>
            <a:pPr algn="just">
              <a:lnSpc>
                <a:spcPct val="120000"/>
              </a:lnSpc>
            </a:pPr>
            <a:r>
              <a:rPr lang="en-US" sz="3400" dirty="0">
                <a:latin typeface="UTM Avo" panose="02040603050506020204" pitchFamily="18" charset="0"/>
              </a:rPr>
              <a:t>    </a:t>
            </a:r>
            <a:r>
              <a:rPr lang="vi-VN" sz="3400" dirty="0">
                <a:latin typeface="UTM Avo" panose="02040603050506020204" pitchFamily="18" charset="0"/>
              </a:rPr>
              <a:t>Nàng tiên cá là con vua biển. Nửa thân trên của nàng như một cô bé. Nửa thân kia là cá. Nhờ thế, nàng lướt trên biển rất nhẹ nhàng.</a:t>
            </a:r>
            <a:endParaRPr lang="en-US" sz="3400" dirty="0">
              <a:latin typeface="UTM Avo" panose="02040603050506020204" pitchFamily="18" charset="0"/>
            </a:endParaRPr>
          </a:p>
          <a:p>
            <a:pPr algn="just">
              <a:lnSpc>
                <a:spcPct val="120000"/>
              </a:lnSpc>
            </a:pPr>
            <a:r>
              <a:rPr lang="en-US" sz="3400" dirty="0">
                <a:latin typeface="UTM Avo" panose="02040603050506020204" pitchFamily="18" charset="0"/>
              </a:rPr>
              <a:t>     </a:t>
            </a:r>
            <a:r>
              <a:rPr lang="vi-VN" sz="3400" dirty="0">
                <a:latin typeface="UTM Avo" panose="02040603050506020204" pitchFamily="18" charset="0"/>
              </a:rPr>
              <a:t>Nàng tiên cá có tất cả các thứ nàng muốn. Nàng chỉ chưa biết đất liền. Đêm đêm, nàng ngân nga hát. Dân đi biển nghe nàng hát, quên cả mệt, cả buồn.</a:t>
            </a:r>
            <a:endParaRPr lang="en-US" sz="3400" dirty="0">
              <a:latin typeface="UTM Avo" panose="02040603050506020204" pitchFamily="18" charset="0"/>
            </a:endParaRPr>
          </a:p>
        </p:txBody>
      </p:sp>
      <p:sp>
        <p:nvSpPr>
          <p:cNvPr id="17" name="TextBox 16">
            <a:extLst>
              <a:ext uri="{FF2B5EF4-FFF2-40B4-BE49-F238E27FC236}">
                <a16:creationId xmlns:a16="http://schemas.microsoft.com/office/drawing/2014/main" id="{E72DB8CC-C0C9-A595-CF2C-1D48C2AAB581}"/>
              </a:ext>
            </a:extLst>
          </p:cNvPr>
          <p:cNvSpPr txBox="1"/>
          <p:nvPr/>
        </p:nvSpPr>
        <p:spPr>
          <a:xfrm>
            <a:off x="3775530" y="668153"/>
            <a:ext cx="4241456"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D9554B"/>
                </a:solidFill>
                <a:effectLst/>
                <a:uLnTx/>
                <a:uFillTx/>
                <a:latin typeface="UTM Avo" panose="02040603050506020204" pitchFamily="18" charset="0"/>
                <a:ea typeface="+mn-ea"/>
                <a:cs typeface="+mn-cs"/>
              </a:rPr>
              <a:t>Nàng tiên cá</a:t>
            </a:r>
            <a:endParaRPr kumimoji="0" lang="en-US" sz="4400" b="0" i="0" u="none" strike="noStrike" kern="1200" cap="none" spc="0" normalizeH="0" baseline="0" noProof="0" dirty="0">
              <a:ln>
                <a:noFill/>
              </a:ln>
              <a:solidFill>
                <a:srgbClr val="D9554B"/>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729758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2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1" grpId="0" animBg="1"/>
      <p:bldP spid="12" grpId="0" animBg="1"/>
      <p:bldP spid="13" grpId="0" animBg="1"/>
      <p:bldP spid="14" grpId="0" animBg="1"/>
      <p:bldP spid="15" grpId="0"/>
      <p:bldP spid="1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D6828-B4E5-D244-2B40-D2682FBD3F3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E421745-7655-AD19-DE95-87B4BCDAC32A}"/>
              </a:ext>
            </a:extLst>
          </p:cNvPr>
          <p:cNvSpPr txBox="1"/>
          <p:nvPr/>
        </p:nvSpPr>
        <p:spPr>
          <a:xfrm>
            <a:off x="795013" y="1513689"/>
            <a:ext cx="10903226" cy="4415504"/>
          </a:xfrm>
          <a:prstGeom prst="rect">
            <a:avLst/>
          </a:prstGeom>
          <a:noFill/>
        </p:spPr>
        <p:txBody>
          <a:bodyPr wrap="square" rtlCol="0">
            <a:spAutoFit/>
          </a:bodyPr>
          <a:lstStyle/>
          <a:p>
            <a:pPr algn="just">
              <a:lnSpc>
                <a:spcPct val="120000"/>
              </a:lnSpc>
            </a:pPr>
            <a:r>
              <a:rPr lang="en-US" sz="3400" dirty="0">
                <a:latin typeface="UTM Avo" panose="02040603050506020204" pitchFamily="18" charset="0"/>
              </a:rPr>
              <a:t>    </a:t>
            </a:r>
            <a:r>
              <a:rPr lang="vi-VN" sz="3400" dirty="0">
                <a:solidFill>
                  <a:srgbClr val="FF2F4D"/>
                </a:solidFill>
                <a:latin typeface="UTM Avo" panose="02040603050506020204" pitchFamily="18" charset="0"/>
              </a:rPr>
              <a:t>Nàng tiên cá là con vua biển</a:t>
            </a:r>
            <a:r>
              <a:rPr lang="vi-VN" sz="3400" dirty="0">
                <a:latin typeface="UTM Avo" panose="02040603050506020204" pitchFamily="18" charset="0"/>
              </a:rPr>
              <a:t>. </a:t>
            </a:r>
            <a:r>
              <a:rPr lang="vi-VN" sz="3400" dirty="0">
                <a:solidFill>
                  <a:srgbClr val="022E91"/>
                </a:solidFill>
                <a:latin typeface="UTM Avo" panose="02040603050506020204" pitchFamily="18" charset="0"/>
              </a:rPr>
              <a:t>Nửa thân trên của nàng như một cô bé</a:t>
            </a:r>
            <a:r>
              <a:rPr lang="vi-VN" sz="3400" dirty="0">
                <a:latin typeface="UTM Avo" panose="02040603050506020204" pitchFamily="18" charset="0"/>
              </a:rPr>
              <a:t>. </a:t>
            </a:r>
            <a:r>
              <a:rPr lang="vi-VN" sz="3400" dirty="0">
                <a:solidFill>
                  <a:schemeClr val="accent2">
                    <a:lumMod val="75000"/>
                  </a:schemeClr>
                </a:solidFill>
                <a:latin typeface="UTM Avo" panose="02040603050506020204" pitchFamily="18" charset="0"/>
              </a:rPr>
              <a:t>Nửa thân kia là cá</a:t>
            </a:r>
            <a:r>
              <a:rPr lang="vi-VN" sz="3400" dirty="0">
                <a:latin typeface="UTM Avo" panose="02040603050506020204" pitchFamily="18" charset="0"/>
              </a:rPr>
              <a:t>. </a:t>
            </a:r>
            <a:r>
              <a:rPr lang="vi-VN" sz="3400" dirty="0">
                <a:solidFill>
                  <a:srgbClr val="FF2F4D"/>
                </a:solidFill>
                <a:latin typeface="UTM Avo" panose="02040603050506020204" pitchFamily="18" charset="0"/>
              </a:rPr>
              <a:t>Nhờ thế, nàng lướt trên biển rất nhẹ nhàng.</a:t>
            </a:r>
            <a:endParaRPr lang="en-US" sz="3400" dirty="0">
              <a:solidFill>
                <a:srgbClr val="FF2F4D"/>
              </a:solidFill>
              <a:latin typeface="UTM Avo" panose="02040603050506020204" pitchFamily="18" charset="0"/>
            </a:endParaRPr>
          </a:p>
          <a:p>
            <a:pPr algn="just">
              <a:lnSpc>
                <a:spcPct val="120000"/>
              </a:lnSpc>
            </a:pPr>
            <a:r>
              <a:rPr lang="en-US" sz="3400" dirty="0">
                <a:latin typeface="UTM Avo" panose="02040603050506020204" pitchFamily="18" charset="0"/>
              </a:rPr>
              <a:t>     </a:t>
            </a:r>
            <a:r>
              <a:rPr lang="vi-VN" sz="3400" dirty="0">
                <a:solidFill>
                  <a:srgbClr val="022E91"/>
                </a:solidFill>
                <a:latin typeface="UTM Avo" panose="02040603050506020204" pitchFamily="18" charset="0"/>
              </a:rPr>
              <a:t>Nàng tiên cá có tất cả các thứ nàng muốn</a:t>
            </a:r>
            <a:r>
              <a:rPr lang="vi-VN" sz="3400" dirty="0">
                <a:latin typeface="UTM Avo" panose="02040603050506020204" pitchFamily="18" charset="0"/>
              </a:rPr>
              <a:t>. </a:t>
            </a:r>
            <a:r>
              <a:rPr lang="vi-VN" sz="3400" dirty="0">
                <a:solidFill>
                  <a:schemeClr val="accent2">
                    <a:lumMod val="75000"/>
                  </a:schemeClr>
                </a:solidFill>
                <a:latin typeface="UTM Avo" panose="02040603050506020204" pitchFamily="18" charset="0"/>
              </a:rPr>
              <a:t>Nàng chỉ chưa biết đất liền. </a:t>
            </a:r>
            <a:r>
              <a:rPr lang="vi-VN" sz="3400" dirty="0">
                <a:solidFill>
                  <a:srgbClr val="FF2F4D"/>
                </a:solidFill>
                <a:latin typeface="UTM Avo" panose="02040603050506020204" pitchFamily="18" charset="0"/>
              </a:rPr>
              <a:t>Đêm đêm, nàng ngân nga hát.</a:t>
            </a:r>
            <a:r>
              <a:rPr lang="vi-VN" sz="3400" dirty="0">
                <a:latin typeface="UTM Avo" panose="02040603050506020204" pitchFamily="18" charset="0"/>
              </a:rPr>
              <a:t> </a:t>
            </a:r>
            <a:r>
              <a:rPr lang="vi-VN" sz="3400" dirty="0">
                <a:solidFill>
                  <a:srgbClr val="022E91"/>
                </a:solidFill>
                <a:latin typeface="UTM Avo" panose="02040603050506020204" pitchFamily="18" charset="0"/>
              </a:rPr>
              <a:t>Dân đi biển nghe nàng hát, quên cả mệt, cả buồn.</a:t>
            </a:r>
            <a:endParaRPr lang="en-US" sz="3400" dirty="0">
              <a:solidFill>
                <a:srgbClr val="022E91"/>
              </a:solidFill>
              <a:latin typeface="UTM Avo" panose="02040603050506020204" pitchFamily="18" charset="0"/>
            </a:endParaRPr>
          </a:p>
        </p:txBody>
      </p:sp>
      <p:sp>
        <p:nvSpPr>
          <p:cNvPr id="3" name="TextBox 2">
            <a:extLst>
              <a:ext uri="{FF2B5EF4-FFF2-40B4-BE49-F238E27FC236}">
                <a16:creationId xmlns:a16="http://schemas.microsoft.com/office/drawing/2014/main" id="{F15E2283-5052-CE20-180B-CE241D9B01EE}"/>
              </a:ext>
            </a:extLst>
          </p:cNvPr>
          <p:cNvSpPr txBox="1"/>
          <p:nvPr/>
        </p:nvSpPr>
        <p:spPr>
          <a:xfrm>
            <a:off x="7359482" y="5452139"/>
            <a:ext cx="4601817" cy="954107"/>
          </a:xfrm>
          <a:prstGeom prst="rect">
            <a:avLst/>
          </a:prstGeom>
          <a:noFill/>
        </p:spPr>
        <p:txBody>
          <a:bodyPr wrap="square" rtlCol="0">
            <a:spAutoFit/>
          </a:bodyPr>
          <a:lstStyle/>
          <a:p>
            <a:pPr algn="ctr"/>
            <a:r>
              <a:rPr lang="en-US" sz="2800" dirty="0" err="1">
                <a:latin typeface="UTM Avo" panose="02040603050506020204" pitchFamily="18" charset="0"/>
              </a:rPr>
              <a:t>Phỏng</a:t>
            </a:r>
            <a:r>
              <a:rPr lang="en-US" sz="2800" dirty="0">
                <a:latin typeface="UTM Avo" panose="02040603050506020204" pitchFamily="18" charset="0"/>
              </a:rPr>
              <a:t> </a:t>
            </a:r>
            <a:r>
              <a:rPr lang="en-US" sz="2800" dirty="0" err="1">
                <a:latin typeface="UTM Avo" panose="02040603050506020204" pitchFamily="18" charset="0"/>
              </a:rPr>
              <a:t>theo</a:t>
            </a:r>
            <a:r>
              <a:rPr lang="en-US" sz="2800" dirty="0">
                <a:latin typeface="UTM Avo" panose="02040603050506020204" pitchFamily="18" charset="0"/>
              </a:rPr>
              <a:t> AN-ĐÉC-XEN</a:t>
            </a:r>
          </a:p>
          <a:p>
            <a:pPr algn="ctr"/>
            <a:r>
              <a:rPr lang="en-US" sz="2800" dirty="0">
                <a:latin typeface="UTM Avo" panose="02040603050506020204" pitchFamily="18" charset="0"/>
              </a:rPr>
              <a:t>(</a:t>
            </a:r>
            <a:r>
              <a:rPr lang="en-US" sz="2800" dirty="0" err="1">
                <a:latin typeface="UTM Avo" panose="02040603050506020204" pitchFamily="18" charset="0"/>
              </a:rPr>
              <a:t>Nguyễn</a:t>
            </a:r>
            <a:r>
              <a:rPr lang="en-US" sz="2800" dirty="0">
                <a:latin typeface="UTM Avo" panose="02040603050506020204" pitchFamily="18" charset="0"/>
              </a:rPr>
              <a:t> Minh </a:t>
            </a:r>
            <a:r>
              <a:rPr lang="en-US" sz="2800" dirty="0" err="1">
                <a:latin typeface="UTM Avo" panose="02040603050506020204" pitchFamily="18" charset="0"/>
              </a:rPr>
              <a:t>kể</a:t>
            </a:r>
            <a:r>
              <a:rPr lang="en-US" sz="2800" dirty="0">
                <a:latin typeface="UTM Avo" panose="02040603050506020204" pitchFamily="18" charset="0"/>
              </a:rPr>
              <a:t>)</a:t>
            </a:r>
          </a:p>
        </p:txBody>
      </p:sp>
      <p:sp>
        <p:nvSpPr>
          <p:cNvPr id="4" name="Oval 3">
            <a:extLst>
              <a:ext uri="{FF2B5EF4-FFF2-40B4-BE49-F238E27FC236}">
                <a16:creationId xmlns:a16="http://schemas.microsoft.com/office/drawing/2014/main" id="{1A60B262-5BFF-74D7-EA9F-9BD875D73579}"/>
              </a:ext>
            </a:extLst>
          </p:cNvPr>
          <p:cNvSpPr/>
          <p:nvPr/>
        </p:nvSpPr>
        <p:spPr>
          <a:xfrm>
            <a:off x="991740" y="1403119"/>
            <a:ext cx="396011" cy="396011"/>
          </a:xfrm>
          <a:prstGeom prst="ellipse">
            <a:avLst/>
          </a:prstGeom>
          <a:solidFill>
            <a:srgbClr val="FF2F4D"/>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UTM Avo" panose="02040603050506020204" pitchFamily="18" charset="0"/>
              </a:rPr>
              <a:t>1</a:t>
            </a:r>
          </a:p>
        </p:txBody>
      </p:sp>
      <p:sp>
        <p:nvSpPr>
          <p:cNvPr id="5" name="Oval 4">
            <a:extLst>
              <a:ext uri="{FF2B5EF4-FFF2-40B4-BE49-F238E27FC236}">
                <a16:creationId xmlns:a16="http://schemas.microsoft.com/office/drawing/2014/main" id="{6F39AAF4-546E-ACFC-7C36-9D3B76CE2955}"/>
              </a:ext>
            </a:extLst>
          </p:cNvPr>
          <p:cNvSpPr/>
          <p:nvPr/>
        </p:nvSpPr>
        <p:spPr>
          <a:xfrm>
            <a:off x="8114957" y="1403119"/>
            <a:ext cx="396011" cy="396011"/>
          </a:xfrm>
          <a:prstGeom prst="ellipse">
            <a:avLst/>
          </a:prstGeom>
          <a:solidFill>
            <a:srgbClr val="022E9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UTM Avo" panose="02040603050506020204" pitchFamily="18" charset="0"/>
              </a:rPr>
              <a:t>2</a:t>
            </a:r>
          </a:p>
        </p:txBody>
      </p:sp>
      <p:sp>
        <p:nvSpPr>
          <p:cNvPr id="6" name="Oval 5">
            <a:extLst>
              <a:ext uri="{FF2B5EF4-FFF2-40B4-BE49-F238E27FC236}">
                <a16:creationId xmlns:a16="http://schemas.microsoft.com/office/drawing/2014/main" id="{84CEBEE5-0718-976D-E6F9-9A4D34C2D04D}"/>
              </a:ext>
            </a:extLst>
          </p:cNvPr>
          <p:cNvSpPr/>
          <p:nvPr/>
        </p:nvSpPr>
        <p:spPr>
          <a:xfrm>
            <a:off x="6193971" y="2054283"/>
            <a:ext cx="396011" cy="396011"/>
          </a:xfrm>
          <a:prstGeom prst="ellipse">
            <a:avLst/>
          </a:prstGeom>
          <a:solidFill>
            <a:srgbClr val="F5A9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UTM Avo" panose="02040603050506020204" pitchFamily="18" charset="0"/>
              </a:rPr>
              <a:t>3</a:t>
            </a:r>
          </a:p>
        </p:txBody>
      </p:sp>
      <p:sp>
        <p:nvSpPr>
          <p:cNvPr id="7" name="Oval 6">
            <a:extLst>
              <a:ext uri="{FF2B5EF4-FFF2-40B4-BE49-F238E27FC236}">
                <a16:creationId xmlns:a16="http://schemas.microsoft.com/office/drawing/2014/main" id="{7279917E-238C-2B8D-332D-5E9D7BD43895}"/>
              </a:ext>
            </a:extLst>
          </p:cNvPr>
          <p:cNvSpPr/>
          <p:nvPr/>
        </p:nvSpPr>
        <p:spPr>
          <a:xfrm>
            <a:off x="10412831" y="2054283"/>
            <a:ext cx="396011" cy="396011"/>
          </a:xfrm>
          <a:prstGeom prst="ellipse">
            <a:avLst/>
          </a:prstGeom>
          <a:solidFill>
            <a:srgbClr val="FF2F4D"/>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UTM Avo" panose="02040603050506020204" pitchFamily="18" charset="0"/>
              </a:rPr>
              <a:t>4</a:t>
            </a:r>
          </a:p>
        </p:txBody>
      </p:sp>
      <p:sp>
        <p:nvSpPr>
          <p:cNvPr id="8" name="Oval 7">
            <a:extLst>
              <a:ext uri="{FF2B5EF4-FFF2-40B4-BE49-F238E27FC236}">
                <a16:creationId xmlns:a16="http://schemas.microsoft.com/office/drawing/2014/main" id="{8BBC215F-8878-C1EF-C3D5-FA4CE57D1612}"/>
              </a:ext>
            </a:extLst>
          </p:cNvPr>
          <p:cNvSpPr/>
          <p:nvPr/>
        </p:nvSpPr>
        <p:spPr>
          <a:xfrm>
            <a:off x="6562272" y="3883081"/>
            <a:ext cx="396011" cy="396011"/>
          </a:xfrm>
          <a:prstGeom prst="ellipse">
            <a:avLst/>
          </a:prstGeom>
          <a:solidFill>
            <a:srgbClr val="FF2F4D"/>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UTM Avo" panose="02040603050506020204" pitchFamily="18" charset="0"/>
              </a:rPr>
              <a:t>7</a:t>
            </a:r>
          </a:p>
        </p:txBody>
      </p:sp>
      <p:sp>
        <p:nvSpPr>
          <p:cNvPr id="9" name="Oval 8">
            <a:extLst>
              <a:ext uri="{FF2B5EF4-FFF2-40B4-BE49-F238E27FC236}">
                <a16:creationId xmlns:a16="http://schemas.microsoft.com/office/drawing/2014/main" id="{9FECE715-641A-964D-7C29-09FA2936D357}"/>
              </a:ext>
            </a:extLst>
          </p:cNvPr>
          <p:cNvSpPr/>
          <p:nvPr/>
        </p:nvSpPr>
        <p:spPr>
          <a:xfrm>
            <a:off x="1134325" y="3328966"/>
            <a:ext cx="396011" cy="396011"/>
          </a:xfrm>
          <a:prstGeom prst="ellipse">
            <a:avLst/>
          </a:prstGeom>
          <a:solidFill>
            <a:srgbClr val="022E9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UTM Avo" panose="02040603050506020204" pitchFamily="18" charset="0"/>
              </a:rPr>
              <a:t>5</a:t>
            </a:r>
          </a:p>
        </p:txBody>
      </p:sp>
      <p:sp>
        <p:nvSpPr>
          <p:cNvPr id="10" name="Oval 9">
            <a:extLst>
              <a:ext uri="{FF2B5EF4-FFF2-40B4-BE49-F238E27FC236}">
                <a16:creationId xmlns:a16="http://schemas.microsoft.com/office/drawing/2014/main" id="{A9211F06-6C49-4AA1-ED23-75D408FA6DAE}"/>
              </a:ext>
            </a:extLst>
          </p:cNvPr>
          <p:cNvSpPr/>
          <p:nvPr/>
        </p:nvSpPr>
        <p:spPr>
          <a:xfrm>
            <a:off x="491697" y="3924647"/>
            <a:ext cx="396011" cy="396011"/>
          </a:xfrm>
          <a:prstGeom prst="ellipse">
            <a:avLst/>
          </a:prstGeom>
          <a:solidFill>
            <a:srgbClr val="F5A900"/>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UTM Avo" panose="02040603050506020204" pitchFamily="18" charset="0"/>
              </a:rPr>
              <a:t>6</a:t>
            </a:r>
          </a:p>
        </p:txBody>
      </p:sp>
      <p:sp>
        <p:nvSpPr>
          <p:cNvPr id="11" name="Oval 10">
            <a:extLst>
              <a:ext uri="{FF2B5EF4-FFF2-40B4-BE49-F238E27FC236}">
                <a16:creationId xmlns:a16="http://schemas.microsoft.com/office/drawing/2014/main" id="{A00624AC-42D0-8D97-FF65-6CCB4089596B}"/>
              </a:ext>
            </a:extLst>
          </p:cNvPr>
          <p:cNvSpPr/>
          <p:nvPr/>
        </p:nvSpPr>
        <p:spPr>
          <a:xfrm>
            <a:off x="2434594" y="4492683"/>
            <a:ext cx="396011" cy="396011"/>
          </a:xfrm>
          <a:prstGeom prst="ellipse">
            <a:avLst/>
          </a:prstGeom>
          <a:solidFill>
            <a:srgbClr val="022E9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UTM Avo" panose="02040603050506020204" pitchFamily="18" charset="0"/>
              </a:rPr>
              <a:t>8</a:t>
            </a:r>
          </a:p>
        </p:txBody>
      </p:sp>
      <p:sp>
        <p:nvSpPr>
          <p:cNvPr id="12" name="TextBox 11">
            <a:extLst>
              <a:ext uri="{FF2B5EF4-FFF2-40B4-BE49-F238E27FC236}">
                <a16:creationId xmlns:a16="http://schemas.microsoft.com/office/drawing/2014/main" id="{73A31FE8-E1F0-22D0-0F9F-FF021E5E742C}"/>
              </a:ext>
            </a:extLst>
          </p:cNvPr>
          <p:cNvSpPr txBox="1"/>
          <p:nvPr/>
        </p:nvSpPr>
        <p:spPr>
          <a:xfrm>
            <a:off x="3775530" y="668153"/>
            <a:ext cx="4241456"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D9554B"/>
                </a:solidFill>
                <a:effectLst/>
                <a:uLnTx/>
                <a:uFillTx/>
                <a:latin typeface="UTM Avo" panose="02040603050506020204" pitchFamily="18" charset="0"/>
                <a:ea typeface="+mn-ea"/>
                <a:cs typeface="+mn-cs"/>
              </a:rPr>
              <a:t>Nàng tiên cá</a:t>
            </a:r>
            <a:endParaRPr kumimoji="0" lang="en-US" sz="4400" b="0" i="0" u="none" strike="noStrike" kern="1200" cap="none" spc="0" normalizeH="0" baseline="0" noProof="0" dirty="0">
              <a:ln>
                <a:noFill/>
              </a:ln>
              <a:solidFill>
                <a:srgbClr val="D9554B"/>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644184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36CCB-2A16-04DE-F8A2-D86D556BB88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502400E-EABF-D450-87C1-A5CD1AECD807}"/>
              </a:ext>
            </a:extLst>
          </p:cNvPr>
          <p:cNvSpPr/>
          <p:nvPr/>
        </p:nvSpPr>
        <p:spPr>
          <a:xfrm>
            <a:off x="670213" y="1751242"/>
            <a:ext cx="10910304" cy="1626115"/>
          </a:xfrm>
          <a:prstGeom prst="rect">
            <a:avLst/>
          </a:prstGeom>
          <a:solidFill>
            <a:srgbClr val="FFE7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51F0E23-49E8-A7DB-2908-68FB76A611D4}"/>
              </a:ext>
            </a:extLst>
          </p:cNvPr>
          <p:cNvSpPr/>
          <p:nvPr/>
        </p:nvSpPr>
        <p:spPr>
          <a:xfrm>
            <a:off x="670213" y="3512719"/>
            <a:ext cx="10910304" cy="1698157"/>
          </a:xfrm>
          <a:prstGeom prst="rect">
            <a:avLst/>
          </a:prstGeom>
          <a:solidFill>
            <a:srgbClr val="FF8F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4E5FB50-715C-4C75-4F7F-BC80418EE750}"/>
              </a:ext>
            </a:extLst>
          </p:cNvPr>
          <p:cNvSpPr txBox="1"/>
          <p:nvPr/>
        </p:nvSpPr>
        <p:spPr>
          <a:xfrm>
            <a:off x="4021131" y="809045"/>
            <a:ext cx="4774526" cy="646331"/>
          </a:xfrm>
          <a:prstGeom prst="rect">
            <a:avLst/>
          </a:prstGeom>
          <a:noFill/>
        </p:spPr>
        <p:txBody>
          <a:bodyPr wrap="square" rtlCol="0">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4800" b="1" i="0" u="none" strike="noStrike" kern="1200" cap="none" spc="-150" normalizeH="0" baseline="0" noProof="0" dirty="0" err="1">
                <a:ln w="0">
                  <a:solidFill>
                    <a:prstClr val="black"/>
                  </a:solidFill>
                  <a:prstDash val="solid"/>
                </a:ln>
                <a:solidFill>
                  <a:srgbClr val="FF2F4D"/>
                </a:solidFill>
                <a:effectLst/>
                <a:uLnTx/>
                <a:uFillTx/>
                <a:latin typeface="UTM Avo" panose="02040603050506020204" pitchFamily="18" charset="0"/>
                <a:ea typeface="Arial-Rounded" panose="020B0500000000000000" charset="0"/>
                <a:cs typeface="Arial-Rounded" panose="020B0500000000000000" charset="0"/>
              </a:rPr>
              <a:t>Nàng</a:t>
            </a:r>
            <a:r>
              <a:rPr kumimoji="0" lang="en-US" sz="4800" b="1" i="0" u="none" strike="noStrike" kern="1200" cap="none" spc="-150" normalizeH="0" baseline="0" noProof="0" dirty="0">
                <a:ln w="0">
                  <a:solidFill>
                    <a:prstClr val="black"/>
                  </a:solidFill>
                  <a:prstDash val="solid"/>
                </a:ln>
                <a:solidFill>
                  <a:srgbClr val="FF2F4D"/>
                </a:solidFill>
                <a:effectLst/>
                <a:uLnTx/>
                <a:uFillTx/>
                <a:latin typeface="UTM Avo" panose="02040603050506020204" pitchFamily="18" charset="0"/>
                <a:ea typeface="Arial-Rounded" panose="020B0500000000000000" charset="0"/>
                <a:cs typeface="Arial-Rounded" panose="020B0500000000000000" charset="0"/>
              </a:rPr>
              <a:t> </a:t>
            </a:r>
            <a:r>
              <a:rPr kumimoji="0" lang="en-US" sz="4800" b="1" i="0" u="none" strike="noStrike" kern="1200" cap="none" spc="-150" normalizeH="0" baseline="0" noProof="0" dirty="0" err="1">
                <a:ln w="0">
                  <a:solidFill>
                    <a:prstClr val="black"/>
                  </a:solidFill>
                  <a:prstDash val="solid"/>
                </a:ln>
                <a:solidFill>
                  <a:srgbClr val="FF2F4D"/>
                </a:solidFill>
                <a:effectLst/>
                <a:uLnTx/>
                <a:uFillTx/>
                <a:latin typeface="UTM Avo" panose="02040603050506020204" pitchFamily="18" charset="0"/>
                <a:ea typeface="Arial-Rounded" panose="020B0500000000000000" charset="0"/>
                <a:cs typeface="Arial-Rounded" panose="020B0500000000000000" charset="0"/>
              </a:rPr>
              <a:t>tiên</a:t>
            </a:r>
            <a:r>
              <a:rPr kumimoji="0" lang="en-US" sz="4800" b="1" i="0" u="none" strike="noStrike" kern="1200" cap="none" spc="-150" normalizeH="0" baseline="0" noProof="0" dirty="0">
                <a:ln w="0">
                  <a:solidFill>
                    <a:prstClr val="black"/>
                  </a:solidFill>
                  <a:prstDash val="solid"/>
                </a:ln>
                <a:solidFill>
                  <a:srgbClr val="FF2F4D"/>
                </a:solidFill>
                <a:effectLst/>
                <a:uLnTx/>
                <a:uFillTx/>
                <a:latin typeface="UTM Avo" panose="02040603050506020204" pitchFamily="18" charset="0"/>
                <a:ea typeface="Arial-Rounded" panose="020B0500000000000000" charset="0"/>
                <a:cs typeface="Arial-Rounded" panose="020B0500000000000000" charset="0"/>
              </a:rPr>
              <a:t> </a:t>
            </a:r>
            <a:r>
              <a:rPr kumimoji="0" lang="en-US" sz="4800" b="1" i="0" u="none" strike="noStrike" kern="1200" cap="none" spc="-150" normalizeH="0" baseline="0" noProof="0" dirty="0" err="1">
                <a:ln w="0">
                  <a:solidFill>
                    <a:prstClr val="black"/>
                  </a:solidFill>
                  <a:prstDash val="solid"/>
                </a:ln>
                <a:solidFill>
                  <a:srgbClr val="FF2F4D"/>
                </a:solidFill>
                <a:effectLst/>
                <a:uLnTx/>
                <a:uFillTx/>
                <a:latin typeface="UTM Avo" panose="02040603050506020204" pitchFamily="18" charset="0"/>
                <a:ea typeface="Arial-Rounded" panose="020B0500000000000000" charset="0"/>
                <a:cs typeface="Arial-Rounded" panose="020B0500000000000000" charset="0"/>
              </a:rPr>
              <a:t>cá</a:t>
            </a:r>
            <a:endParaRPr kumimoji="0" lang="en-US" sz="4800" b="1" i="0" u="none" strike="noStrike" kern="1200" cap="none" spc="-150" normalizeH="0" baseline="0" noProof="0" dirty="0">
              <a:ln w="0">
                <a:solidFill>
                  <a:prstClr val="black"/>
                </a:solidFill>
                <a:prstDash val="solid"/>
              </a:ln>
              <a:solidFill>
                <a:srgbClr val="FF2F4D"/>
              </a:solidFill>
              <a:effectLst/>
              <a:uLnTx/>
              <a:uFillTx/>
              <a:latin typeface="UTM Avo" panose="02040603050506020204" pitchFamily="18" charset="0"/>
              <a:ea typeface="Arial-Rounded" panose="020B0500000000000000" charset="0"/>
              <a:cs typeface="Arial-Rounded" panose="020B0500000000000000" charset="0"/>
            </a:endParaRPr>
          </a:p>
        </p:txBody>
      </p:sp>
      <p:sp>
        <p:nvSpPr>
          <p:cNvPr id="5" name="TextBox 4">
            <a:extLst>
              <a:ext uri="{FF2B5EF4-FFF2-40B4-BE49-F238E27FC236}">
                <a16:creationId xmlns:a16="http://schemas.microsoft.com/office/drawing/2014/main" id="{02032756-3711-60CE-D0CD-A66EBB354E79}"/>
              </a:ext>
            </a:extLst>
          </p:cNvPr>
          <p:cNvSpPr txBox="1"/>
          <p:nvPr/>
        </p:nvSpPr>
        <p:spPr>
          <a:xfrm>
            <a:off x="611483" y="1785441"/>
            <a:ext cx="10903226" cy="3287118"/>
          </a:xfrm>
          <a:prstGeom prst="rect">
            <a:avLst/>
          </a:prstGeom>
          <a:no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vi-VN" sz="32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Nàng tiên cá là con vua biển. Nửa thân trên của nàng như một cô bé. Nửa thân kia là cá. Nhờ thế, nàng lướt trên biển rất nhẹ nhàng.</a:t>
            </a:r>
            <a:endParaRPr kumimoji="0" lang="en-US" sz="32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vi-VN" sz="32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Nàng tiên cá có tất cả các thứ nàng muốn. Nàng chỉ chưa biết đất liền. Đêm đêm, nàng ngân nga hát. Dân đi biển nghe nàng hát, quên cả mệt, cả buồn.</a:t>
            </a:r>
            <a:endParaRPr kumimoji="0" lang="en-US" sz="32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6" name="TextBox 5">
            <a:extLst>
              <a:ext uri="{FF2B5EF4-FFF2-40B4-BE49-F238E27FC236}">
                <a16:creationId xmlns:a16="http://schemas.microsoft.com/office/drawing/2014/main" id="{64A16AA0-FFC9-99CD-9797-9FF069EDDBB0}"/>
              </a:ext>
            </a:extLst>
          </p:cNvPr>
          <p:cNvSpPr txBox="1"/>
          <p:nvPr/>
        </p:nvSpPr>
        <p:spPr>
          <a:xfrm>
            <a:off x="6978700" y="5282918"/>
            <a:ext cx="460181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Phỏng</a:t>
            </a:r>
            <a:r>
              <a:rPr kumimoji="0" lang="en-US" sz="2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theo</a:t>
            </a:r>
            <a:r>
              <a:rPr kumimoji="0" lang="en-US" sz="2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AN-ĐÉC-XEN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a:t>
            </a:r>
            <a:r>
              <a:rPr kumimoji="0" lang="en-US" sz="2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Nguyễn</a:t>
            </a:r>
            <a:r>
              <a:rPr kumimoji="0" lang="en-US" sz="2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Minh </a:t>
            </a:r>
            <a:r>
              <a:rPr kumimoji="0" lang="en-US" sz="28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kể</a:t>
            </a:r>
            <a:r>
              <a:rPr kumimoji="0" lang="en-US" sz="28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a:t>
            </a:r>
          </a:p>
        </p:txBody>
      </p:sp>
      <p:sp>
        <p:nvSpPr>
          <p:cNvPr id="7" name="Rectangle: Rounded Corners 6">
            <a:extLst>
              <a:ext uri="{FF2B5EF4-FFF2-40B4-BE49-F238E27FC236}">
                <a16:creationId xmlns:a16="http://schemas.microsoft.com/office/drawing/2014/main" id="{8B3705B1-452F-5455-5EE3-FDF97DB4E328}"/>
              </a:ext>
            </a:extLst>
          </p:cNvPr>
          <p:cNvSpPr/>
          <p:nvPr/>
        </p:nvSpPr>
        <p:spPr>
          <a:xfrm>
            <a:off x="713756" y="577097"/>
            <a:ext cx="3194215" cy="831218"/>
          </a:xfrm>
          <a:custGeom>
            <a:avLst/>
            <a:gdLst>
              <a:gd name="connsiteX0" fmla="*/ 0 w 3194215"/>
              <a:gd name="connsiteY0" fmla="*/ 232666 h 831218"/>
              <a:gd name="connsiteX1" fmla="*/ 232666 w 3194215"/>
              <a:gd name="connsiteY1" fmla="*/ 0 h 831218"/>
              <a:gd name="connsiteX2" fmla="*/ 805731 w 3194215"/>
              <a:gd name="connsiteY2" fmla="*/ 0 h 831218"/>
              <a:gd name="connsiteX3" fmla="*/ 1296930 w 3194215"/>
              <a:gd name="connsiteY3" fmla="*/ 0 h 831218"/>
              <a:gd name="connsiteX4" fmla="*/ 1815418 w 3194215"/>
              <a:gd name="connsiteY4" fmla="*/ 0 h 831218"/>
              <a:gd name="connsiteX5" fmla="*/ 2415772 w 3194215"/>
              <a:gd name="connsiteY5" fmla="*/ 0 h 831218"/>
              <a:gd name="connsiteX6" fmla="*/ 2961549 w 3194215"/>
              <a:gd name="connsiteY6" fmla="*/ 0 h 831218"/>
              <a:gd name="connsiteX7" fmla="*/ 3194215 w 3194215"/>
              <a:gd name="connsiteY7" fmla="*/ 232666 h 831218"/>
              <a:gd name="connsiteX8" fmla="*/ 3194215 w 3194215"/>
              <a:gd name="connsiteY8" fmla="*/ 598552 h 831218"/>
              <a:gd name="connsiteX9" fmla="*/ 2961549 w 3194215"/>
              <a:gd name="connsiteY9" fmla="*/ 831218 h 831218"/>
              <a:gd name="connsiteX10" fmla="*/ 2415772 w 3194215"/>
              <a:gd name="connsiteY10" fmla="*/ 831218 h 831218"/>
              <a:gd name="connsiteX11" fmla="*/ 1869996 w 3194215"/>
              <a:gd name="connsiteY11" fmla="*/ 831218 h 831218"/>
              <a:gd name="connsiteX12" fmla="*/ 1296930 w 3194215"/>
              <a:gd name="connsiteY12" fmla="*/ 831218 h 831218"/>
              <a:gd name="connsiteX13" fmla="*/ 778443 w 3194215"/>
              <a:gd name="connsiteY13" fmla="*/ 831218 h 831218"/>
              <a:gd name="connsiteX14" fmla="*/ 232666 w 3194215"/>
              <a:gd name="connsiteY14" fmla="*/ 831218 h 831218"/>
              <a:gd name="connsiteX15" fmla="*/ 0 w 3194215"/>
              <a:gd name="connsiteY15" fmla="*/ 598552 h 831218"/>
              <a:gd name="connsiteX16" fmla="*/ 0 w 3194215"/>
              <a:gd name="connsiteY16" fmla="*/ 232666 h 8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4215" h="831218" fill="none" extrusionOk="0">
                <a:moveTo>
                  <a:pt x="0" y="232666"/>
                </a:moveTo>
                <a:cubicBezTo>
                  <a:pt x="-17383" y="106126"/>
                  <a:pt x="69815" y="-14740"/>
                  <a:pt x="232666" y="0"/>
                </a:cubicBezTo>
                <a:cubicBezTo>
                  <a:pt x="440868" y="-33457"/>
                  <a:pt x="605518" y="4360"/>
                  <a:pt x="805731" y="0"/>
                </a:cubicBezTo>
                <a:cubicBezTo>
                  <a:pt x="1005944" y="-4360"/>
                  <a:pt x="1125300" y="53115"/>
                  <a:pt x="1296930" y="0"/>
                </a:cubicBezTo>
                <a:cubicBezTo>
                  <a:pt x="1468560" y="-53115"/>
                  <a:pt x="1651109" y="49543"/>
                  <a:pt x="1815418" y="0"/>
                </a:cubicBezTo>
                <a:cubicBezTo>
                  <a:pt x="1979727" y="-49543"/>
                  <a:pt x="2226531" y="13141"/>
                  <a:pt x="2415772" y="0"/>
                </a:cubicBezTo>
                <a:cubicBezTo>
                  <a:pt x="2605013" y="-13141"/>
                  <a:pt x="2775940" y="62378"/>
                  <a:pt x="2961549" y="0"/>
                </a:cubicBezTo>
                <a:cubicBezTo>
                  <a:pt x="3079773" y="-29061"/>
                  <a:pt x="3179061" y="99379"/>
                  <a:pt x="3194215" y="232666"/>
                </a:cubicBezTo>
                <a:cubicBezTo>
                  <a:pt x="3228602" y="335121"/>
                  <a:pt x="3176289" y="458484"/>
                  <a:pt x="3194215" y="598552"/>
                </a:cubicBezTo>
                <a:cubicBezTo>
                  <a:pt x="3178655" y="691863"/>
                  <a:pt x="3081203" y="860844"/>
                  <a:pt x="2961549" y="831218"/>
                </a:cubicBezTo>
                <a:cubicBezTo>
                  <a:pt x="2847534" y="870931"/>
                  <a:pt x="2587506" y="817932"/>
                  <a:pt x="2415772" y="831218"/>
                </a:cubicBezTo>
                <a:cubicBezTo>
                  <a:pt x="2244038" y="844504"/>
                  <a:pt x="2071677" y="827710"/>
                  <a:pt x="1869996" y="831218"/>
                </a:cubicBezTo>
                <a:cubicBezTo>
                  <a:pt x="1668315" y="834726"/>
                  <a:pt x="1539215" y="795387"/>
                  <a:pt x="1296930" y="831218"/>
                </a:cubicBezTo>
                <a:cubicBezTo>
                  <a:pt x="1054645" y="867049"/>
                  <a:pt x="956949" y="805357"/>
                  <a:pt x="778443" y="831218"/>
                </a:cubicBezTo>
                <a:cubicBezTo>
                  <a:pt x="599937" y="857079"/>
                  <a:pt x="450055" y="812745"/>
                  <a:pt x="232666" y="831218"/>
                </a:cubicBezTo>
                <a:cubicBezTo>
                  <a:pt x="106419" y="852417"/>
                  <a:pt x="-29758" y="707752"/>
                  <a:pt x="0" y="598552"/>
                </a:cubicBezTo>
                <a:cubicBezTo>
                  <a:pt x="-8626" y="440744"/>
                  <a:pt x="22025" y="379480"/>
                  <a:pt x="0" y="232666"/>
                </a:cubicBezTo>
                <a:close/>
              </a:path>
              <a:path w="3194215" h="831218" stroke="0" extrusionOk="0">
                <a:moveTo>
                  <a:pt x="0" y="232666"/>
                </a:moveTo>
                <a:cubicBezTo>
                  <a:pt x="-15886" y="82616"/>
                  <a:pt x="82053" y="30879"/>
                  <a:pt x="232666" y="0"/>
                </a:cubicBezTo>
                <a:cubicBezTo>
                  <a:pt x="342797" y="-1770"/>
                  <a:pt x="568420" y="2456"/>
                  <a:pt x="778443" y="0"/>
                </a:cubicBezTo>
                <a:cubicBezTo>
                  <a:pt x="988466" y="-2456"/>
                  <a:pt x="1093636" y="39752"/>
                  <a:pt x="1242353" y="0"/>
                </a:cubicBezTo>
                <a:cubicBezTo>
                  <a:pt x="1391070" y="-39752"/>
                  <a:pt x="1488408" y="17445"/>
                  <a:pt x="1733552" y="0"/>
                </a:cubicBezTo>
                <a:cubicBezTo>
                  <a:pt x="1978696" y="-17445"/>
                  <a:pt x="2132016" y="19551"/>
                  <a:pt x="2306617" y="0"/>
                </a:cubicBezTo>
                <a:cubicBezTo>
                  <a:pt x="2481219" y="-19551"/>
                  <a:pt x="2745916" y="26774"/>
                  <a:pt x="2961549" y="0"/>
                </a:cubicBezTo>
                <a:cubicBezTo>
                  <a:pt x="3111201" y="11704"/>
                  <a:pt x="3220343" y="95958"/>
                  <a:pt x="3194215" y="232666"/>
                </a:cubicBezTo>
                <a:cubicBezTo>
                  <a:pt x="3218279" y="399153"/>
                  <a:pt x="3150646" y="466969"/>
                  <a:pt x="3194215" y="598552"/>
                </a:cubicBezTo>
                <a:cubicBezTo>
                  <a:pt x="3172891" y="746340"/>
                  <a:pt x="3099365" y="856750"/>
                  <a:pt x="2961549" y="831218"/>
                </a:cubicBezTo>
                <a:cubicBezTo>
                  <a:pt x="2745476" y="831874"/>
                  <a:pt x="2591028" y="816254"/>
                  <a:pt x="2361195" y="831218"/>
                </a:cubicBezTo>
                <a:cubicBezTo>
                  <a:pt x="2131362" y="846182"/>
                  <a:pt x="1998638" y="821727"/>
                  <a:pt x="1788129" y="831218"/>
                </a:cubicBezTo>
                <a:cubicBezTo>
                  <a:pt x="1577620" y="840709"/>
                  <a:pt x="1532142" y="810095"/>
                  <a:pt x="1296930" y="831218"/>
                </a:cubicBezTo>
                <a:cubicBezTo>
                  <a:pt x="1061718" y="852341"/>
                  <a:pt x="996734" y="825955"/>
                  <a:pt x="805731" y="831218"/>
                </a:cubicBezTo>
                <a:cubicBezTo>
                  <a:pt x="614728" y="836481"/>
                  <a:pt x="473923" y="824386"/>
                  <a:pt x="232666" y="831218"/>
                </a:cubicBezTo>
                <a:cubicBezTo>
                  <a:pt x="104323" y="846748"/>
                  <a:pt x="9080" y="706894"/>
                  <a:pt x="0" y="598552"/>
                </a:cubicBezTo>
                <a:cubicBezTo>
                  <a:pt x="-41549" y="478033"/>
                  <a:pt x="21029" y="384723"/>
                  <a:pt x="0" y="232666"/>
                </a:cubicBezTo>
                <a:close/>
              </a:path>
            </a:pathLst>
          </a:custGeom>
          <a:solidFill>
            <a:srgbClr val="FFD9E0"/>
          </a:solidFill>
          <a:ln w="41275">
            <a:solidFill>
              <a:srgbClr val="FE7F96"/>
            </a:solidFill>
            <a:prstDash val="dash"/>
            <a:extLst>
              <a:ext uri="{C807C97D-BFC1-408E-A445-0C87EB9F89A2}">
                <ask:lineSketchStyleProps xmlns:ask="http://schemas.microsoft.com/office/drawing/2018/sketchyshapes" xmlns="" sd="3185172059">
                  <a:prstGeom prst="roundRect">
                    <a:avLst>
                      <a:gd name="adj" fmla="val 27991"/>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Chia đoạn</a:t>
            </a:r>
            <a:endParaRPr kumimoji="0" lang="en-US"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83745784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subTnLst>
                                    <p:audio>
                                      <p:cMediaNode>
                                        <p:cTn display="0" masterRel="sameClick">
                                          <p:stCondLst>
                                            <p:cond evt="begin" delay="0">
                                              <p:tn val="25"/>
                                            </p:cond>
                                          </p:stCondLst>
                                          <p:endCondLst>
                                            <p:cond evt="onStopAudio" delay="0">
                                              <p:tgtEl>
                                                <p:sldTgt/>
                                              </p:tgtEl>
                                            </p:cond>
                                          </p:endCondLst>
                                        </p:cTn>
                                        <p:tgtEl>
                                          <p:sndTgt r:embed="rId2" name="fairy-dust-sound-effect.wav"/>
                                        </p:tgtEl>
                                      </p:cMediaNode>
                                    </p:audio>
                                  </p:subTnLst>
                                </p:cTn>
                              </p:par>
                              <p:par>
                                <p:cTn id="28" presetID="22" presetClass="entr" presetSubtype="8"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subTnLst>
                                    <p:audio>
                                      <p:cMediaNode>
                                        <p:cTn display="0" masterRel="sameClick">
                                          <p:stCondLst>
                                            <p:cond evt="begin" delay="0">
                                              <p:tn val="28"/>
                                            </p:cond>
                                          </p:stCondLst>
                                          <p:endCondLst>
                                            <p:cond evt="onStopAudio" delay="0">
                                              <p:tgtEl>
                                                <p:sldTgt/>
                                              </p:tgtEl>
                                            </p:cond>
                                          </p:endCondLst>
                                        </p:cTn>
                                        <p:tgtEl>
                                          <p:sndTgt r:embed="rId2" name="fairy-dust-sound-effec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834B7-24DD-1296-6249-71BA520D8B6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88A28E6-9D47-3F49-1E52-A551358E2BA0}"/>
              </a:ext>
            </a:extLst>
          </p:cNvPr>
          <p:cNvPicPr>
            <a:picLocks noChangeAspect="1"/>
          </p:cNvPicPr>
          <p:nvPr/>
        </p:nvPicPr>
        <p:blipFill>
          <a:blip r:embed="rId2"/>
          <a:stretch>
            <a:fillRect/>
          </a:stretch>
        </p:blipFill>
        <p:spPr>
          <a:xfrm>
            <a:off x="1965255" y="1607682"/>
            <a:ext cx="7681626" cy="2304488"/>
          </a:xfrm>
          <a:prstGeom prst="rect">
            <a:avLst/>
          </a:prstGeom>
        </p:spPr>
      </p:pic>
    </p:spTree>
    <p:extLst>
      <p:ext uri="{BB962C8B-B14F-4D97-AF65-F5344CB8AC3E}">
        <p14:creationId xmlns:p14="http://schemas.microsoft.com/office/powerpoint/2010/main" val="16383845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445A7-E276-2FDA-82FC-278BD123EA08}"/>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69D207D0-F88E-CEB6-560A-72E1D5C979AD}"/>
              </a:ext>
            </a:extLst>
          </p:cNvPr>
          <p:cNvSpPr/>
          <p:nvPr/>
        </p:nvSpPr>
        <p:spPr>
          <a:xfrm>
            <a:off x="609750" y="901386"/>
            <a:ext cx="1059722" cy="1091689"/>
          </a:xfrm>
          <a:custGeom>
            <a:avLst/>
            <a:gdLst>
              <a:gd name="connsiteX0" fmla="*/ 0 w 1059722"/>
              <a:gd name="connsiteY0" fmla="*/ 545845 h 1091689"/>
              <a:gd name="connsiteX1" fmla="*/ 529861 w 1059722"/>
              <a:gd name="connsiteY1" fmla="*/ 0 h 1091689"/>
              <a:gd name="connsiteX2" fmla="*/ 1059722 w 1059722"/>
              <a:gd name="connsiteY2" fmla="*/ 545845 h 1091689"/>
              <a:gd name="connsiteX3" fmla="*/ 529861 w 1059722"/>
              <a:gd name="connsiteY3" fmla="*/ 1091690 h 1091689"/>
              <a:gd name="connsiteX4" fmla="*/ 0 w 1059722"/>
              <a:gd name="connsiteY4" fmla="*/ 545845 h 1091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722" h="1091689" fill="none" extrusionOk="0">
                <a:moveTo>
                  <a:pt x="0" y="545845"/>
                </a:moveTo>
                <a:cubicBezTo>
                  <a:pt x="-40180" y="206589"/>
                  <a:pt x="204777" y="-64338"/>
                  <a:pt x="529861" y="0"/>
                </a:cubicBezTo>
                <a:cubicBezTo>
                  <a:pt x="857826" y="43342"/>
                  <a:pt x="1090248" y="265469"/>
                  <a:pt x="1059722" y="545845"/>
                </a:cubicBezTo>
                <a:cubicBezTo>
                  <a:pt x="1066184" y="798156"/>
                  <a:pt x="807115" y="1078903"/>
                  <a:pt x="529861" y="1091690"/>
                </a:cubicBezTo>
                <a:cubicBezTo>
                  <a:pt x="198775" y="1113495"/>
                  <a:pt x="17588" y="895789"/>
                  <a:pt x="0" y="545845"/>
                </a:cubicBezTo>
                <a:close/>
              </a:path>
              <a:path w="1059722" h="1091689" stroke="0" extrusionOk="0">
                <a:moveTo>
                  <a:pt x="0" y="545845"/>
                </a:moveTo>
                <a:cubicBezTo>
                  <a:pt x="-13238" y="265402"/>
                  <a:pt x="280946" y="-38178"/>
                  <a:pt x="529861" y="0"/>
                </a:cubicBezTo>
                <a:cubicBezTo>
                  <a:pt x="828781" y="8952"/>
                  <a:pt x="1066376" y="239461"/>
                  <a:pt x="1059722" y="545845"/>
                </a:cubicBezTo>
                <a:cubicBezTo>
                  <a:pt x="1061054" y="840639"/>
                  <a:pt x="877030" y="1138508"/>
                  <a:pt x="529861" y="1091690"/>
                </a:cubicBezTo>
                <a:cubicBezTo>
                  <a:pt x="230076" y="1138852"/>
                  <a:pt x="-49950" y="798213"/>
                  <a:pt x="0" y="545845"/>
                </a:cubicBezTo>
                <a:close/>
              </a:path>
            </a:pathLst>
          </a:custGeom>
          <a:solidFill>
            <a:srgbClr val="FF2F4D"/>
          </a:solidFill>
          <a:ln w="28575">
            <a:solidFill>
              <a:schemeClr val="tx1"/>
            </a:solidFill>
            <a:extLst>
              <a:ext uri="{C807C97D-BFC1-408E-A445-0C87EB9F89A2}">
                <ask:lineSketchStyleProps xmlns:ask="http://schemas.microsoft.com/office/drawing/2018/sketchyshapes" xmlns="" sd="3809068511">
                  <a:prstGeom prst="ellips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b="1" dirty="0">
                <a:solidFill>
                  <a:schemeClr val="bg1"/>
                </a:solidFill>
                <a:latin typeface="UTM Avo" panose="02040603050506020204" pitchFamily="18" charset="0"/>
              </a:rPr>
              <a:t>?</a:t>
            </a:r>
          </a:p>
        </p:txBody>
      </p:sp>
      <p:sp>
        <p:nvSpPr>
          <p:cNvPr id="3" name="Rectangle: Rounded Corners 2">
            <a:extLst>
              <a:ext uri="{FF2B5EF4-FFF2-40B4-BE49-F238E27FC236}">
                <a16:creationId xmlns:a16="http://schemas.microsoft.com/office/drawing/2014/main" id="{2107666E-1AD2-69BD-F7C5-DF4EB306003F}"/>
              </a:ext>
            </a:extLst>
          </p:cNvPr>
          <p:cNvSpPr/>
          <p:nvPr/>
        </p:nvSpPr>
        <p:spPr>
          <a:xfrm>
            <a:off x="609750" y="2433216"/>
            <a:ext cx="3156707" cy="990082"/>
          </a:xfrm>
          <a:custGeom>
            <a:avLst/>
            <a:gdLst>
              <a:gd name="connsiteX0" fmla="*/ 0 w 3156707"/>
              <a:gd name="connsiteY0" fmla="*/ 165017 h 990082"/>
              <a:gd name="connsiteX1" fmla="*/ 165017 w 3156707"/>
              <a:gd name="connsiteY1" fmla="*/ 0 h 990082"/>
              <a:gd name="connsiteX2" fmla="*/ 645551 w 3156707"/>
              <a:gd name="connsiteY2" fmla="*/ 0 h 990082"/>
              <a:gd name="connsiteX3" fmla="*/ 1154353 w 3156707"/>
              <a:gd name="connsiteY3" fmla="*/ 0 h 990082"/>
              <a:gd name="connsiteX4" fmla="*/ 1691420 w 3156707"/>
              <a:gd name="connsiteY4" fmla="*/ 0 h 990082"/>
              <a:gd name="connsiteX5" fmla="*/ 2313288 w 3156707"/>
              <a:gd name="connsiteY5" fmla="*/ 0 h 990082"/>
              <a:gd name="connsiteX6" fmla="*/ 2991690 w 3156707"/>
              <a:gd name="connsiteY6" fmla="*/ 0 h 990082"/>
              <a:gd name="connsiteX7" fmla="*/ 3156707 w 3156707"/>
              <a:gd name="connsiteY7" fmla="*/ 165017 h 990082"/>
              <a:gd name="connsiteX8" fmla="*/ 3156707 w 3156707"/>
              <a:gd name="connsiteY8" fmla="*/ 475240 h 990082"/>
              <a:gd name="connsiteX9" fmla="*/ 3156707 w 3156707"/>
              <a:gd name="connsiteY9" fmla="*/ 825065 h 990082"/>
              <a:gd name="connsiteX10" fmla="*/ 2991690 w 3156707"/>
              <a:gd name="connsiteY10" fmla="*/ 990082 h 990082"/>
              <a:gd name="connsiteX11" fmla="*/ 2369822 w 3156707"/>
              <a:gd name="connsiteY11" fmla="*/ 990082 h 990082"/>
              <a:gd name="connsiteX12" fmla="*/ 1776221 w 3156707"/>
              <a:gd name="connsiteY12" fmla="*/ 990082 h 990082"/>
              <a:gd name="connsiteX13" fmla="*/ 1210886 w 3156707"/>
              <a:gd name="connsiteY13" fmla="*/ 990082 h 990082"/>
              <a:gd name="connsiteX14" fmla="*/ 730352 w 3156707"/>
              <a:gd name="connsiteY14" fmla="*/ 990082 h 990082"/>
              <a:gd name="connsiteX15" fmla="*/ 165017 w 3156707"/>
              <a:gd name="connsiteY15" fmla="*/ 990082 h 990082"/>
              <a:gd name="connsiteX16" fmla="*/ 0 w 3156707"/>
              <a:gd name="connsiteY16" fmla="*/ 825065 h 990082"/>
              <a:gd name="connsiteX17" fmla="*/ 0 w 3156707"/>
              <a:gd name="connsiteY17" fmla="*/ 495041 h 990082"/>
              <a:gd name="connsiteX18" fmla="*/ 0 w 3156707"/>
              <a:gd name="connsiteY18" fmla="*/ 165017 h 99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6707" h="990082" fill="none" extrusionOk="0">
                <a:moveTo>
                  <a:pt x="0" y="165017"/>
                </a:moveTo>
                <a:cubicBezTo>
                  <a:pt x="-15533" y="59794"/>
                  <a:pt x="78405" y="2588"/>
                  <a:pt x="165017" y="0"/>
                </a:cubicBezTo>
                <a:cubicBezTo>
                  <a:pt x="365440" y="-51179"/>
                  <a:pt x="518128" y="21668"/>
                  <a:pt x="645551" y="0"/>
                </a:cubicBezTo>
                <a:cubicBezTo>
                  <a:pt x="772974" y="-21668"/>
                  <a:pt x="994588" y="47762"/>
                  <a:pt x="1154353" y="0"/>
                </a:cubicBezTo>
                <a:cubicBezTo>
                  <a:pt x="1314118" y="-47762"/>
                  <a:pt x="1492256" y="5572"/>
                  <a:pt x="1691420" y="0"/>
                </a:cubicBezTo>
                <a:cubicBezTo>
                  <a:pt x="1890584" y="-5572"/>
                  <a:pt x="2056990" y="4899"/>
                  <a:pt x="2313288" y="0"/>
                </a:cubicBezTo>
                <a:cubicBezTo>
                  <a:pt x="2569586" y="-4899"/>
                  <a:pt x="2801465" y="66546"/>
                  <a:pt x="2991690" y="0"/>
                </a:cubicBezTo>
                <a:cubicBezTo>
                  <a:pt x="3090307" y="10664"/>
                  <a:pt x="3158894" y="77894"/>
                  <a:pt x="3156707" y="165017"/>
                </a:cubicBezTo>
                <a:cubicBezTo>
                  <a:pt x="3169203" y="316812"/>
                  <a:pt x="3124149" y="379965"/>
                  <a:pt x="3156707" y="475240"/>
                </a:cubicBezTo>
                <a:cubicBezTo>
                  <a:pt x="3189265" y="570515"/>
                  <a:pt x="3145019" y="733379"/>
                  <a:pt x="3156707" y="825065"/>
                </a:cubicBezTo>
                <a:cubicBezTo>
                  <a:pt x="3173748" y="931070"/>
                  <a:pt x="3071394" y="984360"/>
                  <a:pt x="2991690" y="990082"/>
                </a:cubicBezTo>
                <a:cubicBezTo>
                  <a:pt x="2726554" y="1006935"/>
                  <a:pt x="2532381" y="958931"/>
                  <a:pt x="2369822" y="990082"/>
                </a:cubicBezTo>
                <a:cubicBezTo>
                  <a:pt x="2207263" y="1021233"/>
                  <a:pt x="2072874" y="921396"/>
                  <a:pt x="1776221" y="990082"/>
                </a:cubicBezTo>
                <a:cubicBezTo>
                  <a:pt x="1479568" y="1058768"/>
                  <a:pt x="1360545" y="988169"/>
                  <a:pt x="1210886" y="990082"/>
                </a:cubicBezTo>
                <a:cubicBezTo>
                  <a:pt x="1061227" y="991995"/>
                  <a:pt x="872994" y="947498"/>
                  <a:pt x="730352" y="990082"/>
                </a:cubicBezTo>
                <a:cubicBezTo>
                  <a:pt x="587710" y="1032666"/>
                  <a:pt x="436782" y="979597"/>
                  <a:pt x="165017" y="990082"/>
                </a:cubicBezTo>
                <a:cubicBezTo>
                  <a:pt x="70956" y="993999"/>
                  <a:pt x="2208" y="912710"/>
                  <a:pt x="0" y="825065"/>
                </a:cubicBezTo>
                <a:cubicBezTo>
                  <a:pt x="-6095" y="680439"/>
                  <a:pt x="7640" y="564246"/>
                  <a:pt x="0" y="495041"/>
                </a:cubicBezTo>
                <a:cubicBezTo>
                  <a:pt x="-7640" y="425836"/>
                  <a:pt x="3272" y="271513"/>
                  <a:pt x="0" y="165017"/>
                </a:cubicBezTo>
                <a:close/>
              </a:path>
              <a:path w="3156707" h="990082" stroke="0" extrusionOk="0">
                <a:moveTo>
                  <a:pt x="0" y="165017"/>
                </a:moveTo>
                <a:cubicBezTo>
                  <a:pt x="2356" y="72877"/>
                  <a:pt x="73351" y="17829"/>
                  <a:pt x="165017" y="0"/>
                </a:cubicBezTo>
                <a:cubicBezTo>
                  <a:pt x="304673" y="-1932"/>
                  <a:pt x="482566" y="2486"/>
                  <a:pt x="730352" y="0"/>
                </a:cubicBezTo>
                <a:cubicBezTo>
                  <a:pt x="978138" y="-2486"/>
                  <a:pt x="1008735" y="28319"/>
                  <a:pt x="1210886" y="0"/>
                </a:cubicBezTo>
                <a:cubicBezTo>
                  <a:pt x="1413037" y="-28319"/>
                  <a:pt x="1618688" y="27106"/>
                  <a:pt x="1832754" y="0"/>
                </a:cubicBezTo>
                <a:cubicBezTo>
                  <a:pt x="2046820" y="-27106"/>
                  <a:pt x="2173699" y="44678"/>
                  <a:pt x="2398089" y="0"/>
                </a:cubicBezTo>
                <a:cubicBezTo>
                  <a:pt x="2622480" y="-44678"/>
                  <a:pt x="2780585" y="11211"/>
                  <a:pt x="2991690" y="0"/>
                </a:cubicBezTo>
                <a:cubicBezTo>
                  <a:pt x="3058148" y="-10804"/>
                  <a:pt x="3172972" y="62513"/>
                  <a:pt x="3156707" y="165017"/>
                </a:cubicBezTo>
                <a:cubicBezTo>
                  <a:pt x="3164886" y="298048"/>
                  <a:pt x="3118944" y="330469"/>
                  <a:pt x="3156707" y="488441"/>
                </a:cubicBezTo>
                <a:cubicBezTo>
                  <a:pt x="3194470" y="646413"/>
                  <a:pt x="3149670" y="694539"/>
                  <a:pt x="3156707" y="825065"/>
                </a:cubicBezTo>
                <a:cubicBezTo>
                  <a:pt x="3136087" y="899314"/>
                  <a:pt x="3078949" y="993481"/>
                  <a:pt x="2991690" y="990082"/>
                </a:cubicBezTo>
                <a:cubicBezTo>
                  <a:pt x="2841647" y="1045475"/>
                  <a:pt x="2680466" y="968716"/>
                  <a:pt x="2511156" y="990082"/>
                </a:cubicBezTo>
                <a:cubicBezTo>
                  <a:pt x="2341846" y="1011448"/>
                  <a:pt x="2164682" y="940795"/>
                  <a:pt x="2030621" y="990082"/>
                </a:cubicBezTo>
                <a:cubicBezTo>
                  <a:pt x="1896561" y="1039369"/>
                  <a:pt x="1664769" y="958913"/>
                  <a:pt x="1521820" y="990082"/>
                </a:cubicBezTo>
                <a:cubicBezTo>
                  <a:pt x="1378871" y="1021251"/>
                  <a:pt x="1051776" y="936784"/>
                  <a:pt x="899952" y="990082"/>
                </a:cubicBezTo>
                <a:cubicBezTo>
                  <a:pt x="748128" y="1043380"/>
                  <a:pt x="326137" y="907359"/>
                  <a:pt x="165017" y="990082"/>
                </a:cubicBezTo>
                <a:cubicBezTo>
                  <a:pt x="79471" y="990474"/>
                  <a:pt x="2688" y="922601"/>
                  <a:pt x="0" y="825065"/>
                </a:cubicBezTo>
                <a:cubicBezTo>
                  <a:pt x="-14385" y="669891"/>
                  <a:pt x="24976" y="642708"/>
                  <a:pt x="0" y="488441"/>
                </a:cubicBezTo>
                <a:cubicBezTo>
                  <a:pt x="-24976" y="334174"/>
                  <a:pt x="36103" y="297062"/>
                  <a:pt x="0" y="165017"/>
                </a:cubicBezTo>
                <a:close/>
              </a:path>
            </a:pathLst>
          </a:custGeom>
          <a:solidFill>
            <a:srgbClr val="53D2FF"/>
          </a:solidFill>
          <a:ln w="28575">
            <a:solidFill>
              <a:schemeClr val="tx1"/>
            </a:solidFill>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ln w="12700">
                  <a:solidFill>
                    <a:schemeClr val="tx1"/>
                  </a:solidFill>
                </a:ln>
                <a:solidFill>
                  <a:schemeClr val="tx1"/>
                </a:solidFill>
                <a:latin typeface="UTM Avo" panose="02040603050506020204" pitchFamily="18" charset="0"/>
              </a:rPr>
              <a:t>a) </a:t>
            </a:r>
            <a:r>
              <a:rPr lang="en-US" sz="2800" dirty="0" err="1">
                <a:ln w="12700">
                  <a:solidFill>
                    <a:schemeClr val="tx1"/>
                  </a:solidFill>
                </a:ln>
                <a:solidFill>
                  <a:schemeClr val="tx1"/>
                </a:solidFill>
                <a:latin typeface="UTM Avo" panose="02040603050506020204" pitchFamily="18" charset="0"/>
              </a:rPr>
              <a:t>Nàng</a:t>
            </a:r>
            <a:r>
              <a:rPr lang="en-US" sz="2800" dirty="0">
                <a:ln w="12700">
                  <a:solidFill>
                    <a:schemeClr val="tx1"/>
                  </a:solidFill>
                </a:ln>
                <a:solidFill>
                  <a:schemeClr val="tx1"/>
                </a:solidFill>
                <a:latin typeface="UTM Avo" panose="02040603050506020204" pitchFamily="18" charset="0"/>
              </a:rPr>
              <a:t> </a:t>
            </a:r>
            <a:r>
              <a:rPr lang="en-US" sz="2800" dirty="0" err="1">
                <a:ln w="12700">
                  <a:solidFill>
                    <a:schemeClr val="tx1"/>
                  </a:solidFill>
                </a:ln>
                <a:solidFill>
                  <a:schemeClr val="tx1"/>
                </a:solidFill>
                <a:latin typeface="UTM Avo" panose="02040603050506020204" pitchFamily="18" charset="0"/>
              </a:rPr>
              <a:t>tiên</a:t>
            </a:r>
            <a:r>
              <a:rPr lang="en-US" sz="2800" dirty="0">
                <a:ln w="12700">
                  <a:solidFill>
                    <a:schemeClr val="tx1"/>
                  </a:solidFill>
                </a:ln>
                <a:solidFill>
                  <a:schemeClr val="tx1"/>
                </a:solidFill>
                <a:latin typeface="UTM Avo" panose="02040603050506020204" pitchFamily="18" charset="0"/>
              </a:rPr>
              <a:t> </a:t>
            </a:r>
            <a:r>
              <a:rPr lang="en-US" sz="2800" dirty="0" err="1">
                <a:ln w="12700">
                  <a:solidFill>
                    <a:schemeClr val="tx1"/>
                  </a:solidFill>
                </a:ln>
                <a:solidFill>
                  <a:schemeClr val="tx1"/>
                </a:solidFill>
                <a:latin typeface="UTM Avo" panose="02040603050506020204" pitchFamily="18" charset="0"/>
              </a:rPr>
              <a:t>cá</a:t>
            </a:r>
            <a:endParaRPr lang="en-US" sz="2800" dirty="0"/>
          </a:p>
        </p:txBody>
      </p:sp>
      <p:sp>
        <p:nvSpPr>
          <p:cNvPr id="4" name="TextBox 3">
            <a:extLst>
              <a:ext uri="{FF2B5EF4-FFF2-40B4-BE49-F238E27FC236}">
                <a16:creationId xmlns:a16="http://schemas.microsoft.com/office/drawing/2014/main" id="{FEEB2796-38A2-A5E8-2244-2987BEA87A27}"/>
              </a:ext>
            </a:extLst>
          </p:cNvPr>
          <p:cNvSpPr txBox="1"/>
          <p:nvPr/>
        </p:nvSpPr>
        <p:spPr>
          <a:xfrm>
            <a:off x="1702377" y="996001"/>
            <a:ext cx="3716482" cy="769441"/>
          </a:xfrm>
          <a:prstGeom prst="rect">
            <a:avLst/>
          </a:prstGeom>
          <a:noFill/>
        </p:spPr>
        <p:txBody>
          <a:bodyPr wrap="square">
            <a:spAutoFit/>
          </a:bodyPr>
          <a:lstStyle/>
          <a:p>
            <a:r>
              <a:rPr lang="en-US" sz="4400" b="1" dirty="0" err="1">
                <a:ln w="12700">
                  <a:noFill/>
                </a:ln>
                <a:solidFill>
                  <a:srgbClr val="FF2F4D"/>
                </a:solidFill>
                <a:latin typeface="UTM Avo" panose="02040603050506020204" pitchFamily="18" charset="0"/>
              </a:rPr>
              <a:t>Ghép</a:t>
            </a:r>
            <a:r>
              <a:rPr lang="en-US" sz="4400" b="1" dirty="0">
                <a:ln w="12700">
                  <a:noFill/>
                </a:ln>
                <a:solidFill>
                  <a:srgbClr val="FF2F4D"/>
                </a:solidFill>
                <a:latin typeface="UTM Avo" panose="02040603050506020204" pitchFamily="18" charset="0"/>
              </a:rPr>
              <a:t> </a:t>
            </a:r>
            <a:r>
              <a:rPr lang="en-US" sz="4400" b="1" dirty="0" err="1">
                <a:ln w="12700">
                  <a:noFill/>
                </a:ln>
                <a:solidFill>
                  <a:srgbClr val="FF2F4D"/>
                </a:solidFill>
                <a:latin typeface="UTM Avo" panose="02040603050506020204" pitchFamily="18" charset="0"/>
              </a:rPr>
              <a:t>đúng</a:t>
            </a:r>
            <a:endParaRPr lang="en-US" sz="4400" b="1" dirty="0">
              <a:solidFill>
                <a:srgbClr val="FF2F4D"/>
              </a:solidFill>
            </a:endParaRPr>
          </a:p>
        </p:txBody>
      </p:sp>
      <p:sp>
        <p:nvSpPr>
          <p:cNvPr id="5" name="Rectangle: Rounded Corners 4">
            <a:extLst>
              <a:ext uri="{FF2B5EF4-FFF2-40B4-BE49-F238E27FC236}">
                <a16:creationId xmlns:a16="http://schemas.microsoft.com/office/drawing/2014/main" id="{18B8F2B2-96D7-C244-1319-F6A35786031F}"/>
              </a:ext>
            </a:extLst>
          </p:cNvPr>
          <p:cNvSpPr/>
          <p:nvPr/>
        </p:nvSpPr>
        <p:spPr>
          <a:xfrm>
            <a:off x="609750" y="4303581"/>
            <a:ext cx="3156707" cy="990082"/>
          </a:xfrm>
          <a:custGeom>
            <a:avLst/>
            <a:gdLst>
              <a:gd name="connsiteX0" fmla="*/ 0 w 3156707"/>
              <a:gd name="connsiteY0" fmla="*/ 165017 h 990082"/>
              <a:gd name="connsiteX1" fmla="*/ 165017 w 3156707"/>
              <a:gd name="connsiteY1" fmla="*/ 0 h 990082"/>
              <a:gd name="connsiteX2" fmla="*/ 645551 w 3156707"/>
              <a:gd name="connsiteY2" fmla="*/ 0 h 990082"/>
              <a:gd name="connsiteX3" fmla="*/ 1154353 w 3156707"/>
              <a:gd name="connsiteY3" fmla="*/ 0 h 990082"/>
              <a:gd name="connsiteX4" fmla="*/ 1691420 w 3156707"/>
              <a:gd name="connsiteY4" fmla="*/ 0 h 990082"/>
              <a:gd name="connsiteX5" fmla="*/ 2313288 w 3156707"/>
              <a:gd name="connsiteY5" fmla="*/ 0 h 990082"/>
              <a:gd name="connsiteX6" fmla="*/ 2991690 w 3156707"/>
              <a:gd name="connsiteY6" fmla="*/ 0 h 990082"/>
              <a:gd name="connsiteX7" fmla="*/ 3156707 w 3156707"/>
              <a:gd name="connsiteY7" fmla="*/ 165017 h 990082"/>
              <a:gd name="connsiteX8" fmla="*/ 3156707 w 3156707"/>
              <a:gd name="connsiteY8" fmla="*/ 475240 h 990082"/>
              <a:gd name="connsiteX9" fmla="*/ 3156707 w 3156707"/>
              <a:gd name="connsiteY9" fmla="*/ 825065 h 990082"/>
              <a:gd name="connsiteX10" fmla="*/ 2991690 w 3156707"/>
              <a:gd name="connsiteY10" fmla="*/ 990082 h 990082"/>
              <a:gd name="connsiteX11" fmla="*/ 2369822 w 3156707"/>
              <a:gd name="connsiteY11" fmla="*/ 990082 h 990082"/>
              <a:gd name="connsiteX12" fmla="*/ 1776221 w 3156707"/>
              <a:gd name="connsiteY12" fmla="*/ 990082 h 990082"/>
              <a:gd name="connsiteX13" fmla="*/ 1210886 w 3156707"/>
              <a:gd name="connsiteY13" fmla="*/ 990082 h 990082"/>
              <a:gd name="connsiteX14" fmla="*/ 730352 w 3156707"/>
              <a:gd name="connsiteY14" fmla="*/ 990082 h 990082"/>
              <a:gd name="connsiteX15" fmla="*/ 165017 w 3156707"/>
              <a:gd name="connsiteY15" fmla="*/ 990082 h 990082"/>
              <a:gd name="connsiteX16" fmla="*/ 0 w 3156707"/>
              <a:gd name="connsiteY16" fmla="*/ 825065 h 990082"/>
              <a:gd name="connsiteX17" fmla="*/ 0 w 3156707"/>
              <a:gd name="connsiteY17" fmla="*/ 495041 h 990082"/>
              <a:gd name="connsiteX18" fmla="*/ 0 w 3156707"/>
              <a:gd name="connsiteY18" fmla="*/ 165017 h 99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56707" h="990082" fill="none" extrusionOk="0">
                <a:moveTo>
                  <a:pt x="0" y="165017"/>
                </a:moveTo>
                <a:cubicBezTo>
                  <a:pt x="-15533" y="59794"/>
                  <a:pt x="78405" y="2588"/>
                  <a:pt x="165017" y="0"/>
                </a:cubicBezTo>
                <a:cubicBezTo>
                  <a:pt x="365440" y="-51179"/>
                  <a:pt x="518128" y="21668"/>
                  <a:pt x="645551" y="0"/>
                </a:cubicBezTo>
                <a:cubicBezTo>
                  <a:pt x="772974" y="-21668"/>
                  <a:pt x="994588" y="47762"/>
                  <a:pt x="1154353" y="0"/>
                </a:cubicBezTo>
                <a:cubicBezTo>
                  <a:pt x="1314118" y="-47762"/>
                  <a:pt x="1492256" y="5572"/>
                  <a:pt x="1691420" y="0"/>
                </a:cubicBezTo>
                <a:cubicBezTo>
                  <a:pt x="1890584" y="-5572"/>
                  <a:pt x="2056990" y="4899"/>
                  <a:pt x="2313288" y="0"/>
                </a:cubicBezTo>
                <a:cubicBezTo>
                  <a:pt x="2569586" y="-4899"/>
                  <a:pt x="2801465" y="66546"/>
                  <a:pt x="2991690" y="0"/>
                </a:cubicBezTo>
                <a:cubicBezTo>
                  <a:pt x="3090307" y="10664"/>
                  <a:pt x="3158894" y="77894"/>
                  <a:pt x="3156707" y="165017"/>
                </a:cubicBezTo>
                <a:cubicBezTo>
                  <a:pt x="3169203" y="316812"/>
                  <a:pt x="3124149" y="379965"/>
                  <a:pt x="3156707" y="475240"/>
                </a:cubicBezTo>
                <a:cubicBezTo>
                  <a:pt x="3189265" y="570515"/>
                  <a:pt x="3145019" y="733379"/>
                  <a:pt x="3156707" y="825065"/>
                </a:cubicBezTo>
                <a:cubicBezTo>
                  <a:pt x="3173748" y="931070"/>
                  <a:pt x="3071394" y="984360"/>
                  <a:pt x="2991690" y="990082"/>
                </a:cubicBezTo>
                <a:cubicBezTo>
                  <a:pt x="2726554" y="1006935"/>
                  <a:pt x="2532381" y="958931"/>
                  <a:pt x="2369822" y="990082"/>
                </a:cubicBezTo>
                <a:cubicBezTo>
                  <a:pt x="2207263" y="1021233"/>
                  <a:pt x="2072874" y="921396"/>
                  <a:pt x="1776221" y="990082"/>
                </a:cubicBezTo>
                <a:cubicBezTo>
                  <a:pt x="1479568" y="1058768"/>
                  <a:pt x="1360545" y="988169"/>
                  <a:pt x="1210886" y="990082"/>
                </a:cubicBezTo>
                <a:cubicBezTo>
                  <a:pt x="1061227" y="991995"/>
                  <a:pt x="872994" y="947498"/>
                  <a:pt x="730352" y="990082"/>
                </a:cubicBezTo>
                <a:cubicBezTo>
                  <a:pt x="587710" y="1032666"/>
                  <a:pt x="436782" y="979597"/>
                  <a:pt x="165017" y="990082"/>
                </a:cubicBezTo>
                <a:cubicBezTo>
                  <a:pt x="70956" y="993999"/>
                  <a:pt x="2208" y="912710"/>
                  <a:pt x="0" y="825065"/>
                </a:cubicBezTo>
                <a:cubicBezTo>
                  <a:pt x="-6095" y="680439"/>
                  <a:pt x="7640" y="564246"/>
                  <a:pt x="0" y="495041"/>
                </a:cubicBezTo>
                <a:cubicBezTo>
                  <a:pt x="-7640" y="425836"/>
                  <a:pt x="3272" y="271513"/>
                  <a:pt x="0" y="165017"/>
                </a:cubicBezTo>
                <a:close/>
              </a:path>
              <a:path w="3156707" h="990082" stroke="0" extrusionOk="0">
                <a:moveTo>
                  <a:pt x="0" y="165017"/>
                </a:moveTo>
                <a:cubicBezTo>
                  <a:pt x="2356" y="72877"/>
                  <a:pt x="73351" y="17829"/>
                  <a:pt x="165017" y="0"/>
                </a:cubicBezTo>
                <a:cubicBezTo>
                  <a:pt x="304673" y="-1932"/>
                  <a:pt x="482566" y="2486"/>
                  <a:pt x="730352" y="0"/>
                </a:cubicBezTo>
                <a:cubicBezTo>
                  <a:pt x="978138" y="-2486"/>
                  <a:pt x="1008735" y="28319"/>
                  <a:pt x="1210886" y="0"/>
                </a:cubicBezTo>
                <a:cubicBezTo>
                  <a:pt x="1413037" y="-28319"/>
                  <a:pt x="1618688" y="27106"/>
                  <a:pt x="1832754" y="0"/>
                </a:cubicBezTo>
                <a:cubicBezTo>
                  <a:pt x="2046820" y="-27106"/>
                  <a:pt x="2173699" y="44678"/>
                  <a:pt x="2398089" y="0"/>
                </a:cubicBezTo>
                <a:cubicBezTo>
                  <a:pt x="2622480" y="-44678"/>
                  <a:pt x="2780585" y="11211"/>
                  <a:pt x="2991690" y="0"/>
                </a:cubicBezTo>
                <a:cubicBezTo>
                  <a:pt x="3058148" y="-10804"/>
                  <a:pt x="3172972" y="62513"/>
                  <a:pt x="3156707" y="165017"/>
                </a:cubicBezTo>
                <a:cubicBezTo>
                  <a:pt x="3164886" y="298048"/>
                  <a:pt x="3118944" y="330469"/>
                  <a:pt x="3156707" y="488441"/>
                </a:cubicBezTo>
                <a:cubicBezTo>
                  <a:pt x="3194470" y="646413"/>
                  <a:pt x="3149670" y="694539"/>
                  <a:pt x="3156707" y="825065"/>
                </a:cubicBezTo>
                <a:cubicBezTo>
                  <a:pt x="3136087" y="899314"/>
                  <a:pt x="3078949" y="993481"/>
                  <a:pt x="2991690" y="990082"/>
                </a:cubicBezTo>
                <a:cubicBezTo>
                  <a:pt x="2841647" y="1045475"/>
                  <a:pt x="2680466" y="968716"/>
                  <a:pt x="2511156" y="990082"/>
                </a:cubicBezTo>
                <a:cubicBezTo>
                  <a:pt x="2341846" y="1011448"/>
                  <a:pt x="2164682" y="940795"/>
                  <a:pt x="2030621" y="990082"/>
                </a:cubicBezTo>
                <a:cubicBezTo>
                  <a:pt x="1896561" y="1039369"/>
                  <a:pt x="1664769" y="958913"/>
                  <a:pt x="1521820" y="990082"/>
                </a:cubicBezTo>
                <a:cubicBezTo>
                  <a:pt x="1378871" y="1021251"/>
                  <a:pt x="1051776" y="936784"/>
                  <a:pt x="899952" y="990082"/>
                </a:cubicBezTo>
                <a:cubicBezTo>
                  <a:pt x="748128" y="1043380"/>
                  <a:pt x="326137" y="907359"/>
                  <a:pt x="165017" y="990082"/>
                </a:cubicBezTo>
                <a:cubicBezTo>
                  <a:pt x="79471" y="990474"/>
                  <a:pt x="2688" y="922601"/>
                  <a:pt x="0" y="825065"/>
                </a:cubicBezTo>
                <a:cubicBezTo>
                  <a:pt x="-14385" y="669891"/>
                  <a:pt x="24976" y="642708"/>
                  <a:pt x="0" y="488441"/>
                </a:cubicBezTo>
                <a:cubicBezTo>
                  <a:pt x="-24976" y="334174"/>
                  <a:pt x="36103" y="297062"/>
                  <a:pt x="0" y="165017"/>
                </a:cubicBezTo>
                <a:close/>
              </a:path>
            </a:pathLst>
          </a:custGeom>
          <a:solidFill>
            <a:srgbClr val="53D2FF"/>
          </a:solidFill>
          <a:ln w="28575">
            <a:solidFill>
              <a:schemeClr val="tx1"/>
            </a:solidFill>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ln w="12700">
                  <a:solidFill>
                    <a:schemeClr val="tx1"/>
                  </a:solidFill>
                </a:ln>
                <a:solidFill>
                  <a:schemeClr val="tx1"/>
                </a:solidFill>
                <a:latin typeface="UTM Avo" panose="02040603050506020204" pitchFamily="18" charset="0"/>
              </a:rPr>
              <a:t>b) </a:t>
            </a:r>
            <a:r>
              <a:rPr lang="en-US" sz="3200" dirty="0" err="1">
                <a:ln w="12700">
                  <a:solidFill>
                    <a:schemeClr val="tx1"/>
                  </a:solidFill>
                </a:ln>
                <a:solidFill>
                  <a:schemeClr val="tx1"/>
                </a:solidFill>
                <a:latin typeface="UTM Avo" panose="02040603050506020204" pitchFamily="18" charset="0"/>
              </a:rPr>
              <a:t>Dân</a:t>
            </a:r>
            <a:r>
              <a:rPr lang="en-US" sz="3200" dirty="0">
                <a:ln w="12700">
                  <a:solidFill>
                    <a:schemeClr val="tx1"/>
                  </a:solidFill>
                </a:ln>
                <a:solidFill>
                  <a:schemeClr val="tx1"/>
                </a:solidFill>
                <a:latin typeface="UTM Avo" panose="02040603050506020204" pitchFamily="18" charset="0"/>
              </a:rPr>
              <a:t> </a:t>
            </a:r>
            <a:r>
              <a:rPr lang="en-US" sz="3200" dirty="0" err="1">
                <a:ln w="12700">
                  <a:solidFill>
                    <a:schemeClr val="tx1"/>
                  </a:solidFill>
                </a:ln>
                <a:solidFill>
                  <a:schemeClr val="tx1"/>
                </a:solidFill>
                <a:latin typeface="UTM Avo" panose="02040603050506020204" pitchFamily="18" charset="0"/>
              </a:rPr>
              <a:t>đi</a:t>
            </a:r>
            <a:r>
              <a:rPr lang="en-US" sz="3200" dirty="0">
                <a:ln w="12700">
                  <a:solidFill>
                    <a:schemeClr val="tx1"/>
                  </a:solidFill>
                </a:ln>
                <a:solidFill>
                  <a:schemeClr val="tx1"/>
                </a:solidFill>
                <a:latin typeface="UTM Avo" panose="02040603050506020204" pitchFamily="18" charset="0"/>
              </a:rPr>
              <a:t> </a:t>
            </a:r>
            <a:r>
              <a:rPr lang="en-US" sz="3200" dirty="0" err="1">
                <a:ln w="12700">
                  <a:solidFill>
                    <a:schemeClr val="tx1"/>
                  </a:solidFill>
                </a:ln>
                <a:solidFill>
                  <a:schemeClr val="tx1"/>
                </a:solidFill>
                <a:latin typeface="UTM Avo" panose="02040603050506020204" pitchFamily="18" charset="0"/>
              </a:rPr>
              <a:t>biển</a:t>
            </a:r>
            <a:endParaRPr lang="en-US" sz="3200" dirty="0"/>
          </a:p>
        </p:txBody>
      </p:sp>
      <p:sp>
        <p:nvSpPr>
          <p:cNvPr id="6" name="Rectangle: Rounded Corners 5">
            <a:extLst>
              <a:ext uri="{FF2B5EF4-FFF2-40B4-BE49-F238E27FC236}">
                <a16:creationId xmlns:a16="http://schemas.microsoft.com/office/drawing/2014/main" id="{375081E2-2E35-266C-4F50-984B6430F8E2}"/>
              </a:ext>
            </a:extLst>
          </p:cNvPr>
          <p:cNvSpPr/>
          <p:nvPr/>
        </p:nvSpPr>
        <p:spPr>
          <a:xfrm>
            <a:off x="4939146" y="2433216"/>
            <a:ext cx="6643104" cy="990082"/>
          </a:xfrm>
          <a:custGeom>
            <a:avLst/>
            <a:gdLst>
              <a:gd name="connsiteX0" fmla="*/ 0 w 6643104"/>
              <a:gd name="connsiteY0" fmla="*/ 165017 h 990082"/>
              <a:gd name="connsiteX1" fmla="*/ 165017 w 6643104"/>
              <a:gd name="connsiteY1" fmla="*/ 0 h 990082"/>
              <a:gd name="connsiteX2" fmla="*/ 675802 w 6643104"/>
              <a:gd name="connsiteY2" fmla="*/ 0 h 990082"/>
              <a:gd name="connsiteX3" fmla="*/ 1249717 w 6643104"/>
              <a:gd name="connsiteY3" fmla="*/ 0 h 990082"/>
              <a:gd name="connsiteX4" fmla="*/ 1634241 w 6643104"/>
              <a:gd name="connsiteY4" fmla="*/ 0 h 990082"/>
              <a:gd name="connsiteX5" fmla="*/ 2145025 w 6643104"/>
              <a:gd name="connsiteY5" fmla="*/ 0 h 990082"/>
              <a:gd name="connsiteX6" fmla="*/ 2592679 w 6643104"/>
              <a:gd name="connsiteY6" fmla="*/ 0 h 990082"/>
              <a:gd name="connsiteX7" fmla="*/ 3103464 w 6643104"/>
              <a:gd name="connsiteY7" fmla="*/ 0 h 990082"/>
              <a:gd name="connsiteX8" fmla="*/ 3614249 w 6643104"/>
              <a:gd name="connsiteY8" fmla="*/ 0 h 990082"/>
              <a:gd name="connsiteX9" fmla="*/ 4188164 w 6643104"/>
              <a:gd name="connsiteY9" fmla="*/ 0 h 990082"/>
              <a:gd name="connsiteX10" fmla="*/ 4572688 w 6643104"/>
              <a:gd name="connsiteY10" fmla="*/ 0 h 990082"/>
              <a:gd name="connsiteX11" fmla="*/ 5083472 w 6643104"/>
              <a:gd name="connsiteY11" fmla="*/ 0 h 990082"/>
              <a:gd name="connsiteX12" fmla="*/ 5783649 w 6643104"/>
              <a:gd name="connsiteY12" fmla="*/ 0 h 990082"/>
              <a:gd name="connsiteX13" fmla="*/ 6478087 w 6643104"/>
              <a:gd name="connsiteY13" fmla="*/ 0 h 990082"/>
              <a:gd name="connsiteX14" fmla="*/ 6643104 w 6643104"/>
              <a:gd name="connsiteY14" fmla="*/ 165017 h 990082"/>
              <a:gd name="connsiteX15" fmla="*/ 6643104 w 6643104"/>
              <a:gd name="connsiteY15" fmla="*/ 481840 h 990082"/>
              <a:gd name="connsiteX16" fmla="*/ 6643104 w 6643104"/>
              <a:gd name="connsiteY16" fmla="*/ 825065 h 990082"/>
              <a:gd name="connsiteX17" fmla="*/ 6478087 w 6643104"/>
              <a:gd name="connsiteY17" fmla="*/ 990082 h 990082"/>
              <a:gd name="connsiteX18" fmla="*/ 5777910 w 6643104"/>
              <a:gd name="connsiteY18" fmla="*/ 990082 h 990082"/>
              <a:gd name="connsiteX19" fmla="*/ 5077733 w 6643104"/>
              <a:gd name="connsiteY19" fmla="*/ 990082 h 990082"/>
              <a:gd name="connsiteX20" fmla="*/ 4566949 w 6643104"/>
              <a:gd name="connsiteY20" fmla="*/ 990082 h 990082"/>
              <a:gd name="connsiteX21" fmla="*/ 3866772 w 6643104"/>
              <a:gd name="connsiteY21" fmla="*/ 990082 h 990082"/>
              <a:gd name="connsiteX22" fmla="*/ 3166595 w 6643104"/>
              <a:gd name="connsiteY22" fmla="*/ 990082 h 990082"/>
              <a:gd name="connsiteX23" fmla="*/ 2466418 w 6643104"/>
              <a:gd name="connsiteY23" fmla="*/ 990082 h 990082"/>
              <a:gd name="connsiteX24" fmla="*/ 2081895 w 6643104"/>
              <a:gd name="connsiteY24" fmla="*/ 990082 h 990082"/>
              <a:gd name="connsiteX25" fmla="*/ 1634241 w 6643104"/>
              <a:gd name="connsiteY25" fmla="*/ 990082 h 990082"/>
              <a:gd name="connsiteX26" fmla="*/ 1186587 w 6643104"/>
              <a:gd name="connsiteY26" fmla="*/ 990082 h 990082"/>
              <a:gd name="connsiteX27" fmla="*/ 802063 w 6643104"/>
              <a:gd name="connsiteY27" fmla="*/ 990082 h 990082"/>
              <a:gd name="connsiteX28" fmla="*/ 165017 w 6643104"/>
              <a:gd name="connsiteY28" fmla="*/ 990082 h 990082"/>
              <a:gd name="connsiteX29" fmla="*/ 0 w 6643104"/>
              <a:gd name="connsiteY29" fmla="*/ 825065 h 990082"/>
              <a:gd name="connsiteX30" fmla="*/ 0 w 6643104"/>
              <a:gd name="connsiteY30" fmla="*/ 495041 h 990082"/>
              <a:gd name="connsiteX31" fmla="*/ 0 w 6643104"/>
              <a:gd name="connsiteY31" fmla="*/ 165017 h 99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3104" h="990082" fill="none" extrusionOk="0">
                <a:moveTo>
                  <a:pt x="0" y="165017"/>
                </a:moveTo>
                <a:cubicBezTo>
                  <a:pt x="-3966" y="74423"/>
                  <a:pt x="51398" y="-4254"/>
                  <a:pt x="165017" y="0"/>
                </a:cubicBezTo>
                <a:cubicBezTo>
                  <a:pt x="336948" y="-35478"/>
                  <a:pt x="534366" y="35520"/>
                  <a:pt x="675802" y="0"/>
                </a:cubicBezTo>
                <a:cubicBezTo>
                  <a:pt x="817239" y="-35520"/>
                  <a:pt x="1056625" y="41614"/>
                  <a:pt x="1249717" y="0"/>
                </a:cubicBezTo>
                <a:cubicBezTo>
                  <a:pt x="1442810" y="-41614"/>
                  <a:pt x="1445747" y="10254"/>
                  <a:pt x="1634241" y="0"/>
                </a:cubicBezTo>
                <a:cubicBezTo>
                  <a:pt x="1822735" y="-10254"/>
                  <a:pt x="1976928" y="5136"/>
                  <a:pt x="2145025" y="0"/>
                </a:cubicBezTo>
                <a:cubicBezTo>
                  <a:pt x="2313122" y="-5136"/>
                  <a:pt x="2501593" y="22543"/>
                  <a:pt x="2592679" y="0"/>
                </a:cubicBezTo>
                <a:cubicBezTo>
                  <a:pt x="2683765" y="-22543"/>
                  <a:pt x="3000203" y="55418"/>
                  <a:pt x="3103464" y="0"/>
                </a:cubicBezTo>
                <a:cubicBezTo>
                  <a:pt x="3206725" y="-55418"/>
                  <a:pt x="3378547" y="22401"/>
                  <a:pt x="3614249" y="0"/>
                </a:cubicBezTo>
                <a:cubicBezTo>
                  <a:pt x="3849951" y="-22401"/>
                  <a:pt x="4014164" y="13489"/>
                  <a:pt x="4188164" y="0"/>
                </a:cubicBezTo>
                <a:cubicBezTo>
                  <a:pt x="4362164" y="-13489"/>
                  <a:pt x="4389389" y="39634"/>
                  <a:pt x="4572688" y="0"/>
                </a:cubicBezTo>
                <a:cubicBezTo>
                  <a:pt x="4755987" y="-39634"/>
                  <a:pt x="4972593" y="31025"/>
                  <a:pt x="5083472" y="0"/>
                </a:cubicBezTo>
                <a:cubicBezTo>
                  <a:pt x="5194351" y="-31025"/>
                  <a:pt x="5599489" y="64791"/>
                  <a:pt x="5783649" y="0"/>
                </a:cubicBezTo>
                <a:cubicBezTo>
                  <a:pt x="5967809" y="-64791"/>
                  <a:pt x="6165342" y="353"/>
                  <a:pt x="6478087" y="0"/>
                </a:cubicBezTo>
                <a:cubicBezTo>
                  <a:pt x="6562504" y="5645"/>
                  <a:pt x="6655555" y="89716"/>
                  <a:pt x="6643104" y="165017"/>
                </a:cubicBezTo>
                <a:cubicBezTo>
                  <a:pt x="6671545" y="284846"/>
                  <a:pt x="6642847" y="414125"/>
                  <a:pt x="6643104" y="481840"/>
                </a:cubicBezTo>
                <a:cubicBezTo>
                  <a:pt x="6643361" y="549555"/>
                  <a:pt x="6615707" y="696759"/>
                  <a:pt x="6643104" y="825065"/>
                </a:cubicBezTo>
                <a:cubicBezTo>
                  <a:pt x="6666896" y="903944"/>
                  <a:pt x="6578568" y="974803"/>
                  <a:pt x="6478087" y="990082"/>
                </a:cubicBezTo>
                <a:cubicBezTo>
                  <a:pt x="6265293" y="1063803"/>
                  <a:pt x="5977455" y="937380"/>
                  <a:pt x="5777910" y="990082"/>
                </a:cubicBezTo>
                <a:cubicBezTo>
                  <a:pt x="5578365" y="1042784"/>
                  <a:pt x="5331017" y="928555"/>
                  <a:pt x="5077733" y="990082"/>
                </a:cubicBezTo>
                <a:cubicBezTo>
                  <a:pt x="4824449" y="1051609"/>
                  <a:pt x="4772897" y="969152"/>
                  <a:pt x="4566949" y="990082"/>
                </a:cubicBezTo>
                <a:cubicBezTo>
                  <a:pt x="4361001" y="1011012"/>
                  <a:pt x="4180255" y="970371"/>
                  <a:pt x="3866772" y="990082"/>
                </a:cubicBezTo>
                <a:cubicBezTo>
                  <a:pt x="3553289" y="1009793"/>
                  <a:pt x="3458327" y="989123"/>
                  <a:pt x="3166595" y="990082"/>
                </a:cubicBezTo>
                <a:cubicBezTo>
                  <a:pt x="2874863" y="991041"/>
                  <a:pt x="2732282" y="935456"/>
                  <a:pt x="2466418" y="990082"/>
                </a:cubicBezTo>
                <a:cubicBezTo>
                  <a:pt x="2200554" y="1044708"/>
                  <a:pt x="2249378" y="988475"/>
                  <a:pt x="2081895" y="990082"/>
                </a:cubicBezTo>
                <a:cubicBezTo>
                  <a:pt x="1914412" y="991689"/>
                  <a:pt x="1828608" y="963409"/>
                  <a:pt x="1634241" y="990082"/>
                </a:cubicBezTo>
                <a:cubicBezTo>
                  <a:pt x="1439874" y="1016755"/>
                  <a:pt x="1361877" y="941696"/>
                  <a:pt x="1186587" y="990082"/>
                </a:cubicBezTo>
                <a:cubicBezTo>
                  <a:pt x="1011297" y="1038468"/>
                  <a:pt x="890919" y="980698"/>
                  <a:pt x="802063" y="990082"/>
                </a:cubicBezTo>
                <a:cubicBezTo>
                  <a:pt x="713207" y="999466"/>
                  <a:pt x="397522" y="963243"/>
                  <a:pt x="165017" y="990082"/>
                </a:cubicBezTo>
                <a:cubicBezTo>
                  <a:pt x="75436" y="970465"/>
                  <a:pt x="18990" y="899237"/>
                  <a:pt x="0" y="825065"/>
                </a:cubicBezTo>
                <a:cubicBezTo>
                  <a:pt x="-23658" y="693247"/>
                  <a:pt x="32636" y="618965"/>
                  <a:pt x="0" y="495041"/>
                </a:cubicBezTo>
                <a:cubicBezTo>
                  <a:pt x="-32636" y="371117"/>
                  <a:pt x="8269" y="306152"/>
                  <a:pt x="0" y="165017"/>
                </a:cubicBezTo>
                <a:close/>
              </a:path>
              <a:path w="6643104" h="990082" stroke="0" extrusionOk="0">
                <a:moveTo>
                  <a:pt x="0" y="165017"/>
                </a:moveTo>
                <a:cubicBezTo>
                  <a:pt x="2356" y="72877"/>
                  <a:pt x="73351" y="17829"/>
                  <a:pt x="165017" y="0"/>
                </a:cubicBezTo>
                <a:cubicBezTo>
                  <a:pt x="438168" y="-50967"/>
                  <a:pt x="459926" y="33381"/>
                  <a:pt x="738932" y="0"/>
                </a:cubicBezTo>
                <a:cubicBezTo>
                  <a:pt x="1017938" y="-33381"/>
                  <a:pt x="1039059" y="44296"/>
                  <a:pt x="1123456" y="0"/>
                </a:cubicBezTo>
                <a:cubicBezTo>
                  <a:pt x="1207853" y="-44296"/>
                  <a:pt x="1610608" y="69706"/>
                  <a:pt x="1823633" y="0"/>
                </a:cubicBezTo>
                <a:cubicBezTo>
                  <a:pt x="2036658" y="-69706"/>
                  <a:pt x="2200953" y="57675"/>
                  <a:pt x="2397548" y="0"/>
                </a:cubicBezTo>
                <a:cubicBezTo>
                  <a:pt x="2594144" y="-57675"/>
                  <a:pt x="2698207" y="14415"/>
                  <a:pt x="2782071" y="0"/>
                </a:cubicBezTo>
                <a:cubicBezTo>
                  <a:pt x="2865935" y="-14415"/>
                  <a:pt x="3151900" y="9781"/>
                  <a:pt x="3419118" y="0"/>
                </a:cubicBezTo>
                <a:cubicBezTo>
                  <a:pt x="3686336" y="-9781"/>
                  <a:pt x="3707940" y="35721"/>
                  <a:pt x="3993033" y="0"/>
                </a:cubicBezTo>
                <a:cubicBezTo>
                  <a:pt x="4278127" y="-35721"/>
                  <a:pt x="4230400" y="33302"/>
                  <a:pt x="4377556" y="0"/>
                </a:cubicBezTo>
                <a:cubicBezTo>
                  <a:pt x="4524712" y="-33302"/>
                  <a:pt x="4766203" y="67323"/>
                  <a:pt x="4951472" y="0"/>
                </a:cubicBezTo>
                <a:cubicBezTo>
                  <a:pt x="5136741" y="-67323"/>
                  <a:pt x="5502570" y="14734"/>
                  <a:pt x="5651649" y="0"/>
                </a:cubicBezTo>
                <a:cubicBezTo>
                  <a:pt x="5800728" y="-14734"/>
                  <a:pt x="6212426" y="15786"/>
                  <a:pt x="6478087" y="0"/>
                </a:cubicBezTo>
                <a:cubicBezTo>
                  <a:pt x="6547358" y="-8469"/>
                  <a:pt x="6637170" y="70050"/>
                  <a:pt x="6643104" y="165017"/>
                </a:cubicBezTo>
                <a:cubicBezTo>
                  <a:pt x="6644445" y="284120"/>
                  <a:pt x="6633294" y="370138"/>
                  <a:pt x="6643104" y="501641"/>
                </a:cubicBezTo>
                <a:cubicBezTo>
                  <a:pt x="6652914" y="633144"/>
                  <a:pt x="6612760" y="732031"/>
                  <a:pt x="6643104" y="825065"/>
                </a:cubicBezTo>
                <a:cubicBezTo>
                  <a:pt x="6640667" y="926230"/>
                  <a:pt x="6581936" y="993787"/>
                  <a:pt x="6478087" y="990082"/>
                </a:cubicBezTo>
                <a:cubicBezTo>
                  <a:pt x="6315023" y="1013621"/>
                  <a:pt x="6121501" y="956072"/>
                  <a:pt x="5904172" y="990082"/>
                </a:cubicBezTo>
                <a:cubicBezTo>
                  <a:pt x="5686844" y="1024092"/>
                  <a:pt x="5675411" y="973495"/>
                  <a:pt x="5519648" y="990082"/>
                </a:cubicBezTo>
                <a:cubicBezTo>
                  <a:pt x="5363885" y="1006669"/>
                  <a:pt x="5193235" y="930940"/>
                  <a:pt x="5008863" y="990082"/>
                </a:cubicBezTo>
                <a:cubicBezTo>
                  <a:pt x="4824492" y="1049224"/>
                  <a:pt x="4704551" y="926224"/>
                  <a:pt x="4434948" y="990082"/>
                </a:cubicBezTo>
                <a:cubicBezTo>
                  <a:pt x="4165345" y="1053940"/>
                  <a:pt x="4072340" y="936776"/>
                  <a:pt x="3861033" y="990082"/>
                </a:cubicBezTo>
                <a:cubicBezTo>
                  <a:pt x="3649727" y="1043388"/>
                  <a:pt x="3470344" y="942819"/>
                  <a:pt x="3350248" y="990082"/>
                </a:cubicBezTo>
                <a:cubicBezTo>
                  <a:pt x="3230153" y="1037345"/>
                  <a:pt x="3037164" y="988725"/>
                  <a:pt x="2902594" y="990082"/>
                </a:cubicBezTo>
                <a:cubicBezTo>
                  <a:pt x="2768024" y="991439"/>
                  <a:pt x="2585133" y="953804"/>
                  <a:pt x="2391809" y="990082"/>
                </a:cubicBezTo>
                <a:cubicBezTo>
                  <a:pt x="2198485" y="1026360"/>
                  <a:pt x="2019070" y="972520"/>
                  <a:pt x="1691632" y="990082"/>
                </a:cubicBezTo>
                <a:cubicBezTo>
                  <a:pt x="1364194" y="1007644"/>
                  <a:pt x="1379063" y="987690"/>
                  <a:pt x="1117717" y="990082"/>
                </a:cubicBezTo>
                <a:cubicBezTo>
                  <a:pt x="856372" y="992474"/>
                  <a:pt x="407539" y="916455"/>
                  <a:pt x="165017" y="990082"/>
                </a:cubicBezTo>
                <a:cubicBezTo>
                  <a:pt x="73354" y="984215"/>
                  <a:pt x="13256" y="918587"/>
                  <a:pt x="0" y="825065"/>
                </a:cubicBezTo>
                <a:cubicBezTo>
                  <a:pt x="-5045" y="707483"/>
                  <a:pt x="16182" y="640126"/>
                  <a:pt x="0" y="495041"/>
                </a:cubicBezTo>
                <a:cubicBezTo>
                  <a:pt x="-16182" y="349956"/>
                  <a:pt x="4228" y="294485"/>
                  <a:pt x="0" y="165017"/>
                </a:cubicBezTo>
                <a:close/>
              </a:path>
            </a:pathLst>
          </a:custGeom>
          <a:solidFill>
            <a:srgbClr val="FFE79B"/>
          </a:solidFill>
          <a:ln w="28575">
            <a:solidFill>
              <a:schemeClr val="tx1"/>
            </a:solidFill>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ln w="12700">
                  <a:solidFill>
                    <a:schemeClr val="tx1"/>
                  </a:solidFill>
                </a:ln>
                <a:solidFill>
                  <a:schemeClr val="tx1"/>
                </a:solidFill>
                <a:latin typeface="UTM Avo" panose="02040603050506020204" pitchFamily="18" charset="0"/>
              </a:rPr>
              <a:t>1) </a:t>
            </a:r>
            <a:r>
              <a:rPr lang="en-US" sz="2800" dirty="0" err="1">
                <a:ln w="12700">
                  <a:solidFill>
                    <a:schemeClr val="tx1"/>
                  </a:solidFill>
                </a:ln>
                <a:solidFill>
                  <a:schemeClr val="tx1"/>
                </a:solidFill>
                <a:latin typeface="UTM Avo" panose="02040603050506020204" pitchFamily="18" charset="0"/>
              </a:rPr>
              <a:t>nghe</a:t>
            </a:r>
            <a:r>
              <a:rPr lang="en-US" sz="2800" dirty="0">
                <a:ln w="12700">
                  <a:solidFill>
                    <a:schemeClr val="tx1"/>
                  </a:solidFill>
                </a:ln>
                <a:solidFill>
                  <a:schemeClr val="tx1"/>
                </a:solidFill>
                <a:latin typeface="UTM Avo" panose="02040603050506020204" pitchFamily="18" charset="0"/>
              </a:rPr>
              <a:t> </a:t>
            </a:r>
            <a:r>
              <a:rPr lang="en-US" sz="2800" dirty="0" err="1">
                <a:ln w="12700">
                  <a:solidFill>
                    <a:schemeClr val="tx1"/>
                  </a:solidFill>
                </a:ln>
                <a:solidFill>
                  <a:schemeClr val="tx1"/>
                </a:solidFill>
                <a:latin typeface="UTM Avo" panose="02040603050506020204" pitchFamily="18" charset="0"/>
              </a:rPr>
              <a:t>hát</a:t>
            </a:r>
            <a:r>
              <a:rPr lang="en-US" sz="2800" dirty="0">
                <a:ln w="12700">
                  <a:solidFill>
                    <a:schemeClr val="tx1"/>
                  </a:solidFill>
                </a:ln>
                <a:solidFill>
                  <a:schemeClr val="tx1"/>
                </a:solidFill>
                <a:latin typeface="UTM Avo" panose="02040603050506020204" pitchFamily="18" charset="0"/>
              </a:rPr>
              <a:t>, </a:t>
            </a:r>
            <a:r>
              <a:rPr lang="en-US" sz="2800" dirty="0" err="1">
                <a:ln w="12700">
                  <a:solidFill>
                    <a:schemeClr val="tx1"/>
                  </a:solidFill>
                </a:ln>
                <a:solidFill>
                  <a:schemeClr val="tx1"/>
                </a:solidFill>
                <a:latin typeface="UTM Avo" panose="02040603050506020204" pitchFamily="18" charset="0"/>
              </a:rPr>
              <a:t>quên</a:t>
            </a:r>
            <a:r>
              <a:rPr lang="en-US" sz="2800" dirty="0">
                <a:ln w="12700">
                  <a:solidFill>
                    <a:schemeClr val="tx1"/>
                  </a:solidFill>
                </a:ln>
                <a:solidFill>
                  <a:schemeClr val="tx1"/>
                </a:solidFill>
                <a:latin typeface="UTM Avo" panose="02040603050506020204" pitchFamily="18" charset="0"/>
              </a:rPr>
              <a:t> </a:t>
            </a:r>
            <a:r>
              <a:rPr lang="en-US" sz="2800" dirty="0" err="1">
                <a:ln w="12700">
                  <a:solidFill>
                    <a:schemeClr val="tx1"/>
                  </a:solidFill>
                </a:ln>
                <a:solidFill>
                  <a:schemeClr val="tx1"/>
                </a:solidFill>
                <a:latin typeface="UTM Avo" panose="02040603050506020204" pitchFamily="18" charset="0"/>
              </a:rPr>
              <a:t>cả</a:t>
            </a:r>
            <a:r>
              <a:rPr lang="en-US" sz="2800" dirty="0">
                <a:ln w="12700">
                  <a:solidFill>
                    <a:schemeClr val="tx1"/>
                  </a:solidFill>
                </a:ln>
                <a:solidFill>
                  <a:schemeClr val="tx1"/>
                </a:solidFill>
                <a:latin typeface="UTM Avo" panose="02040603050506020204" pitchFamily="18" charset="0"/>
              </a:rPr>
              <a:t> </a:t>
            </a:r>
            <a:r>
              <a:rPr lang="en-US" sz="2800" dirty="0" err="1">
                <a:ln w="12700">
                  <a:solidFill>
                    <a:schemeClr val="tx1"/>
                  </a:solidFill>
                </a:ln>
                <a:solidFill>
                  <a:schemeClr val="tx1"/>
                </a:solidFill>
                <a:latin typeface="UTM Avo" panose="02040603050506020204" pitchFamily="18" charset="0"/>
              </a:rPr>
              <a:t>mệt</a:t>
            </a:r>
            <a:r>
              <a:rPr lang="en-US" sz="2800" dirty="0">
                <a:ln w="12700">
                  <a:solidFill>
                    <a:schemeClr val="tx1"/>
                  </a:solidFill>
                </a:ln>
                <a:solidFill>
                  <a:schemeClr val="tx1"/>
                </a:solidFill>
                <a:latin typeface="UTM Avo" panose="02040603050506020204" pitchFamily="18" charset="0"/>
              </a:rPr>
              <a:t>, </a:t>
            </a:r>
            <a:r>
              <a:rPr lang="en-US" sz="2800" dirty="0" err="1">
                <a:ln w="12700">
                  <a:solidFill>
                    <a:schemeClr val="tx1"/>
                  </a:solidFill>
                </a:ln>
                <a:solidFill>
                  <a:schemeClr val="tx1"/>
                </a:solidFill>
                <a:latin typeface="UTM Avo" panose="02040603050506020204" pitchFamily="18" charset="0"/>
              </a:rPr>
              <a:t>cả</a:t>
            </a:r>
            <a:r>
              <a:rPr lang="en-US" sz="2800" dirty="0">
                <a:ln w="12700">
                  <a:solidFill>
                    <a:schemeClr val="tx1"/>
                  </a:solidFill>
                </a:ln>
                <a:solidFill>
                  <a:schemeClr val="tx1"/>
                </a:solidFill>
                <a:latin typeface="UTM Avo" panose="02040603050506020204" pitchFamily="18" charset="0"/>
              </a:rPr>
              <a:t> </a:t>
            </a:r>
            <a:r>
              <a:rPr lang="en-US" sz="2800" dirty="0" err="1">
                <a:ln w="12700">
                  <a:solidFill>
                    <a:schemeClr val="tx1"/>
                  </a:solidFill>
                </a:ln>
                <a:solidFill>
                  <a:schemeClr val="tx1"/>
                </a:solidFill>
                <a:latin typeface="UTM Avo" panose="02040603050506020204" pitchFamily="18" charset="0"/>
              </a:rPr>
              <a:t>buồn</a:t>
            </a:r>
            <a:r>
              <a:rPr lang="en-US" sz="2800" dirty="0">
                <a:ln w="12700">
                  <a:solidFill>
                    <a:schemeClr val="tx1"/>
                  </a:solidFill>
                </a:ln>
                <a:solidFill>
                  <a:schemeClr val="tx1"/>
                </a:solidFill>
                <a:latin typeface="UTM Avo" panose="02040603050506020204" pitchFamily="18" charset="0"/>
              </a:rPr>
              <a:t>.</a:t>
            </a:r>
            <a:endParaRPr lang="en-US" sz="2800" dirty="0"/>
          </a:p>
        </p:txBody>
      </p:sp>
      <p:sp>
        <p:nvSpPr>
          <p:cNvPr id="7" name="Rectangle: Rounded Corners 6">
            <a:extLst>
              <a:ext uri="{FF2B5EF4-FFF2-40B4-BE49-F238E27FC236}">
                <a16:creationId xmlns:a16="http://schemas.microsoft.com/office/drawing/2014/main" id="{F71D537D-B5A1-C09E-C1E5-5B75D8B5D34D}"/>
              </a:ext>
            </a:extLst>
          </p:cNvPr>
          <p:cNvSpPr/>
          <p:nvPr/>
        </p:nvSpPr>
        <p:spPr>
          <a:xfrm>
            <a:off x="5036967" y="4303581"/>
            <a:ext cx="6545283" cy="990082"/>
          </a:xfrm>
          <a:custGeom>
            <a:avLst/>
            <a:gdLst>
              <a:gd name="connsiteX0" fmla="*/ 0 w 6545283"/>
              <a:gd name="connsiteY0" fmla="*/ 165017 h 990082"/>
              <a:gd name="connsiteX1" fmla="*/ 165017 w 6545283"/>
              <a:gd name="connsiteY1" fmla="*/ 0 h 990082"/>
              <a:gd name="connsiteX2" fmla="*/ 667887 w 6545283"/>
              <a:gd name="connsiteY2" fmla="*/ 0 h 990082"/>
              <a:gd name="connsiteX3" fmla="*/ 1232910 w 6545283"/>
              <a:gd name="connsiteY3" fmla="*/ 0 h 990082"/>
              <a:gd name="connsiteX4" fmla="*/ 1611475 w 6545283"/>
              <a:gd name="connsiteY4" fmla="*/ 0 h 990082"/>
              <a:gd name="connsiteX5" fmla="*/ 2114345 w 6545283"/>
              <a:gd name="connsiteY5" fmla="*/ 0 h 990082"/>
              <a:gd name="connsiteX6" fmla="*/ 2555063 w 6545283"/>
              <a:gd name="connsiteY6" fmla="*/ 0 h 990082"/>
              <a:gd name="connsiteX7" fmla="*/ 3057933 w 6545283"/>
              <a:gd name="connsiteY7" fmla="*/ 0 h 990082"/>
              <a:gd name="connsiteX8" fmla="*/ 3560803 w 6545283"/>
              <a:gd name="connsiteY8" fmla="*/ 0 h 990082"/>
              <a:gd name="connsiteX9" fmla="*/ 4125826 w 6545283"/>
              <a:gd name="connsiteY9" fmla="*/ 0 h 990082"/>
              <a:gd name="connsiteX10" fmla="*/ 4504391 w 6545283"/>
              <a:gd name="connsiteY10" fmla="*/ 0 h 990082"/>
              <a:gd name="connsiteX11" fmla="*/ 5007261 w 6545283"/>
              <a:gd name="connsiteY11" fmla="*/ 0 h 990082"/>
              <a:gd name="connsiteX12" fmla="*/ 5696589 w 6545283"/>
              <a:gd name="connsiteY12" fmla="*/ 0 h 990082"/>
              <a:gd name="connsiteX13" fmla="*/ 6380266 w 6545283"/>
              <a:gd name="connsiteY13" fmla="*/ 0 h 990082"/>
              <a:gd name="connsiteX14" fmla="*/ 6545283 w 6545283"/>
              <a:gd name="connsiteY14" fmla="*/ 165017 h 990082"/>
              <a:gd name="connsiteX15" fmla="*/ 6545283 w 6545283"/>
              <a:gd name="connsiteY15" fmla="*/ 481840 h 990082"/>
              <a:gd name="connsiteX16" fmla="*/ 6545283 w 6545283"/>
              <a:gd name="connsiteY16" fmla="*/ 825065 h 990082"/>
              <a:gd name="connsiteX17" fmla="*/ 6380266 w 6545283"/>
              <a:gd name="connsiteY17" fmla="*/ 990082 h 990082"/>
              <a:gd name="connsiteX18" fmla="*/ 5690938 w 6545283"/>
              <a:gd name="connsiteY18" fmla="*/ 990082 h 990082"/>
              <a:gd name="connsiteX19" fmla="*/ 5001611 w 6545283"/>
              <a:gd name="connsiteY19" fmla="*/ 990082 h 990082"/>
              <a:gd name="connsiteX20" fmla="*/ 4498741 w 6545283"/>
              <a:gd name="connsiteY20" fmla="*/ 990082 h 990082"/>
              <a:gd name="connsiteX21" fmla="*/ 3809413 w 6545283"/>
              <a:gd name="connsiteY21" fmla="*/ 990082 h 990082"/>
              <a:gd name="connsiteX22" fmla="*/ 3120085 w 6545283"/>
              <a:gd name="connsiteY22" fmla="*/ 990082 h 990082"/>
              <a:gd name="connsiteX23" fmla="*/ 2430758 w 6545283"/>
              <a:gd name="connsiteY23" fmla="*/ 990082 h 990082"/>
              <a:gd name="connsiteX24" fmla="*/ 2052193 w 6545283"/>
              <a:gd name="connsiteY24" fmla="*/ 990082 h 990082"/>
              <a:gd name="connsiteX25" fmla="*/ 1611475 w 6545283"/>
              <a:gd name="connsiteY25" fmla="*/ 990082 h 990082"/>
              <a:gd name="connsiteX26" fmla="*/ 1170757 w 6545283"/>
              <a:gd name="connsiteY26" fmla="*/ 990082 h 990082"/>
              <a:gd name="connsiteX27" fmla="*/ 792192 w 6545283"/>
              <a:gd name="connsiteY27" fmla="*/ 990082 h 990082"/>
              <a:gd name="connsiteX28" fmla="*/ 165017 w 6545283"/>
              <a:gd name="connsiteY28" fmla="*/ 990082 h 990082"/>
              <a:gd name="connsiteX29" fmla="*/ 0 w 6545283"/>
              <a:gd name="connsiteY29" fmla="*/ 825065 h 990082"/>
              <a:gd name="connsiteX30" fmla="*/ 0 w 6545283"/>
              <a:gd name="connsiteY30" fmla="*/ 495041 h 990082"/>
              <a:gd name="connsiteX31" fmla="*/ 0 w 6545283"/>
              <a:gd name="connsiteY31" fmla="*/ 165017 h 99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5283" h="990082" fill="none" extrusionOk="0">
                <a:moveTo>
                  <a:pt x="0" y="165017"/>
                </a:moveTo>
                <a:cubicBezTo>
                  <a:pt x="-3966" y="74423"/>
                  <a:pt x="51398" y="-4254"/>
                  <a:pt x="165017" y="0"/>
                </a:cubicBezTo>
                <a:cubicBezTo>
                  <a:pt x="296413" y="-14224"/>
                  <a:pt x="508361" y="13872"/>
                  <a:pt x="667887" y="0"/>
                </a:cubicBezTo>
                <a:cubicBezTo>
                  <a:pt x="827413" y="-13872"/>
                  <a:pt x="984193" y="19121"/>
                  <a:pt x="1232910" y="0"/>
                </a:cubicBezTo>
                <a:cubicBezTo>
                  <a:pt x="1481627" y="-19121"/>
                  <a:pt x="1490611" y="27368"/>
                  <a:pt x="1611475" y="0"/>
                </a:cubicBezTo>
                <a:cubicBezTo>
                  <a:pt x="1732339" y="-27368"/>
                  <a:pt x="1934792" y="39974"/>
                  <a:pt x="2114345" y="0"/>
                </a:cubicBezTo>
                <a:cubicBezTo>
                  <a:pt x="2293898" y="-39974"/>
                  <a:pt x="2382725" y="36546"/>
                  <a:pt x="2555063" y="0"/>
                </a:cubicBezTo>
                <a:cubicBezTo>
                  <a:pt x="2727401" y="-36546"/>
                  <a:pt x="2820169" y="30559"/>
                  <a:pt x="3057933" y="0"/>
                </a:cubicBezTo>
                <a:cubicBezTo>
                  <a:pt x="3295697" y="-30559"/>
                  <a:pt x="3427010" y="22845"/>
                  <a:pt x="3560803" y="0"/>
                </a:cubicBezTo>
                <a:cubicBezTo>
                  <a:pt x="3694596" y="-22845"/>
                  <a:pt x="3971153" y="59136"/>
                  <a:pt x="4125826" y="0"/>
                </a:cubicBezTo>
                <a:cubicBezTo>
                  <a:pt x="4280499" y="-59136"/>
                  <a:pt x="4331129" y="32382"/>
                  <a:pt x="4504391" y="0"/>
                </a:cubicBezTo>
                <a:cubicBezTo>
                  <a:pt x="4677654" y="-32382"/>
                  <a:pt x="4872405" y="13333"/>
                  <a:pt x="5007261" y="0"/>
                </a:cubicBezTo>
                <a:cubicBezTo>
                  <a:pt x="5142117" y="-13333"/>
                  <a:pt x="5391184" y="76566"/>
                  <a:pt x="5696589" y="0"/>
                </a:cubicBezTo>
                <a:cubicBezTo>
                  <a:pt x="6001994" y="-76566"/>
                  <a:pt x="6189288" y="75531"/>
                  <a:pt x="6380266" y="0"/>
                </a:cubicBezTo>
                <a:cubicBezTo>
                  <a:pt x="6464683" y="5645"/>
                  <a:pt x="6557734" y="89716"/>
                  <a:pt x="6545283" y="165017"/>
                </a:cubicBezTo>
                <a:cubicBezTo>
                  <a:pt x="6573724" y="284846"/>
                  <a:pt x="6545026" y="414125"/>
                  <a:pt x="6545283" y="481840"/>
                </a:cubicBezTo>
                <a:cubicBezTo>
                  <a:pt x="6545540" y="549555"/>
                  <a:pt x="6517886" y="696759"/>
                  <a:pt x="6545283" y="825065"/>
                </a:cubicBezTo>
                <a:cubicBezTo>
                  <a:pt x="6569075" y="903944"/>
                  <a:pt x="6480747" y="974803"/>
                  <a:pt x="6380266" y="990082"/>
                </a:cubicBezTo>
                <a:cubicBezTo>
                  <a:pt x="6171293" y="1054357"/>
                  <a:pt x="5983747" y="987440"/>
                  <a:pt x="5690938" y="990082"/>
                </a:cubicBezTo>
                <a:cubicBezTo>
                  <a:pt x="5398129" y="992724"/>
                  <a:pt x="5151493" y="920788"/>
                  <a:pt x="5001611" y="990082"/>
                </a:cubicBezTo>
                <a:cubicBezTo>
                  <a:pt x="4851729" y="1059376"/>
                  <a:pt x="4740055" y="942030"/>
                  <a:pt x="4498741" y="990082"/>
                </a:cubicBezTo>
                <a:cubicBezTo>
                  <a:pt x="4257427" y="1038134"/>
                  <a:pt x="4032344" y="919396"/>
                  <a:pt x="3809413" y="990082"/>
                </a:cubicBezTo>
                <a:cubicBezTo>
                  <a:pt x="3586482" y="1060768"/>
                  <a:pt x="3418362" y="907685"/>
                  <a:pt x="3120085" y="990082"/>
                </a:cubicBezTo>
                <a:cubicBezTo>
                  <a:pt x="2821808" y="1072479"/>
                  <a:pt x="2763447" y="970491"/>
                  <a:pt x="2430758" y="990082"/>
                </a:cubicBezTo>
                <a:cubicBezTo>
                  <a:pt x="2098069" y="1009673"/>
                  <a:pt x="2167835" y="951132"/>
                  <a:pt x="2052193" y="990082"/>
                </a:cubicBezTo>
                <a:cubicBezTo>
                  <a:pt x="1936552" y="1029032"/>
                  <a:pt x="1745435" y="989954"/>
                  <a:pt x="1611475" y="990082"/>
                </a:cubicBezTo>
                <a:cubicBezTo>
                  <a:pt x="1477515" y="990210"/>
                  <a:pt x="1308647" y="962713"/>
                  <a:pt x="1170757" y="990082"/>
                </a:cubicBezTo>
                <a:cubicBezTo>
                  <a:pt x="1032867" y="1017451"/>
                  <a:pt x="927032" y="965302"/>
                  <a:pt x="792192" y="990082"/>
                </a:cubicBezTo>
                <a:cubicBezTo>
                  <a:pt x="657353" y="1014862"/>
                  <a:pt x="303693" y="980641"/>
                  <a:pt x="165017" y="990082"/>
                </a:cubicBezTo>
                <a:cubicBezTo>
                  <a:pt x="75436" y="970465"/>
                  <a:pt x="18990" y="899237"/>
                  <a:pt x="0" y="825065"/>
                </a:cubicBezTo>
                <a:cubicBezTo>
                  <a:pt x="-23658" y="693247"/>
                  <a:pt x="32636" y="618965"/>
                  <a:pt x="0" y="495041"/>
                </a:cubicBezTo>
                <a:cubicBezTo>
                  <a:pt x="-32636" y="371117"/>
                  <a:pt x="8269" y="306152"/>
                  <a:pt x="0" y="165017"/>
                </a:cubicBezTo>
                <a:close/>
              </a:path>
              <a:path w="6545283" h="990082" stroke="0" extrusionOk="0">
                <a:moveTo>
                  <a:pt x="0" y="165017"/>
                </a:moveTo>
                <a:cubicBezTo>
                  <a:pt x="2356" y="72877"/>
                  <a:pt x="73351" y="17829"/>
                  <a:pt x="165017" y="0"/>
                </a:cubicBezTo>
                <a:cubicBezTo>
                  <a:pt x="358725" y="-21937"/>
                  <a:pt x="579861" y="49968"/>
                  <a:pt x="730040" y="0"/>
                </a:cubicBezTo>
                <a:cubicBezTo>
                  <a:pt x="880219" y="-49968"/>
                  <a:pt x="925152" y="6659"/>
                  <a:pt x="1108605" y="0"/>
                </a:cubicBezTo>
                <a:cubicBezTo>
                  <a:pt x="1292058" y="-6659"/>
                  <a:pt x="1608740" y="9450"/>
                  <a:pt x="1797932" y="0"/>
                </a:cubicBezTo>
                <a:cubicBezTo>
                  <a:pt x="1987124" y="-9450"/>
                  <a:pt x="2244696" y="32892"/>
                  <a:pt x="2362955" y="0"/>
                </a:cubicBezTo>
                <a:cubicBezTo>
                  <a:pt x="2481214" y="-32892"/>
                  <a:pt x="2556009" y="35315"/>
                  <a:pt x="2741520" y="0"/>
                </a:cubicBezTo>
                <a:cubicBezTo>
                  <a:pt x="2927032" y="-35315"/>
                  <a:pt x="3182170" y="40990"/>
                  <a:pt x="3368695" y="0"/>
                </a:cubicBezTo>
                <a:cubicBezTo>
                  <a:pt x="3555220" y="-40990"/>
                  <a:pt x="3675493" y="67460"/>
                  <a:pt x="3933718" y="0"/>
                </a:cubicBezTo>
                <a:cubicBezTo>
                  <a:pt x="4191943" y="-67460"/>
                  <a:pt x="4188350" y="951"/>
                  <a:pt x="4312283" y="0"/>
                </a:cubicBezTo>
                <a:cubicBezTo>
                  <a:pt x="4436217" y="-951"/>
                  <a:pt x="4636280" y="25405"/>
                  <a:pt x="4877306" y="0"/>
                </a:cubicBezTo>
                <a:cubicBezTo>
                  <a:pt x="5118332" y="-25405"/>
                  <a:pt x="5244082" y="80913"/>
                  <a:pt x="5566633" y="0"/>
                </a:cubicBezTo>
                <a:cubicBezTo>
                  <a:pt x="5889184" y="-80913"/>
                  <a:pt x="6179051" y="9364"/>
                  <a:pt x="6380266" y="0"/>
                </a:cubicBezTo>
                <a:cubicBezTo>
                  <a:pt x="6449537" y="-8469"/>
                  <a:pt x="6539349" y="70050"/>
                  <a:pt x="6545283" y="165017"/>
                </a:cubicBezTo>
                <a:cubicBezTo>
                  <a:pt x="6546624" y="284120"/>
                  <a:pt x="6535473" y="370138"/>
                  <a:pt x="6545283" y="501641"/>
                </a:cubicBezTo>
                <a:cubicBezTo>
                  <a:pt x="6555093" y="633144"/>
                  <a:pt x="6514939" y="732031"/>
                  <a:pt x="6545283" y="825065"/>
                </a:cubicBezTo>
                <a:cubicBezTo>
                  <a:pt x="6542846" y="926230"/>
                  <a:pt x="6484115" y="993787"/>
                  <a:pt x="6380266" y="990082"/>
                </a:cubicBezTo>
                <a:cubicBezTo>
                  <a:pt x="6259489" y="1038984"/>
                  <a:pt x="5970987" y="927955"/>
                  <a:pt x="5815243" y="990082"/>
                </a:cubicBezTo>
                <a:cubicBezTo>
                  <a:pt x="5659499" y="1052209"/>
                  <a:pt x="5550726" y="959945"/>
                  <a:pt x="5436678" y="990082"/>
                </a:cubicBezTo>
                <a:cubicBezTo>
                  <a:pt x="5322630" y="1020219"/>
                  <a:pt x="5158369" y="977679"/>
                  <a:pt x="4933808" y="990082"/>
                </a:cubicBezTo>
                <a:cubicBezTo>
                  <a:pt x="4709247" y="1002485"/>
                  <a:pt x="4498856" y="924357"/>
                  <a:pt x="4368785" y="990082"/>
                </a:cubicBezTo>
                <a:cubicBezTo>
                  <a:pt x="4238714" y="1055807"/>
                  <a:pt x="3924050" y="969095"/>
                  <a:pt x="3803763" y="990082"/>
                </a:cubicBezTo>
                <a:cubicBezTo>
                  <a:pt x="3683476" y="1011069"/>
                  <a:pt x="3496192" y="964543"/>
                  <a:pt x="3300893" y="990082"/>
                </a:cubicBezTo>
                <a:cubicBezTo>
                  <a:pt x="3105594" y="1015621"/>
                  <a:pt x="2988629" y="971744"/>
                  <a:pt x="2860175" y="990082"/>
                </a:cubicBezTo>
                <a:cubicBezTo>
                  <a:pt x="2731721" y="1008420"/>
                  <a:pt x="2562235" y="984891"/>
                  <a:pt x="2357305" y="990082"/>
                </a:cubicBezTo>
                <a:cubicBezTo>
                  <a:pt x="2152375" y="995273"/>
                  <a:pt x="1809872" y="940810"/>
                  <a:pt x="1667977" y="990082"/>
                </a:cubicBezTo>
                <a:cubicBezTo>
                  <a:pt x="1526082" y="1039354"/>
                  <a:pt x="1371604" y="978790"/>
                  <a:pt x="1102955" y="990082"/>
                </a:cubicBezTo>
                <a:cubicBezTo>
                  <a:pt x="834306" y="1001374"/>
                  <a:pt x="401245" y="952292"/>
                  <a:pt x="165017" y="990082"/>
                </a:cubicBezTo>
                <a:cubicBezTo>
                  <a:pt x="73354" y="984215"/>
                  <a:pt x="13256" y="918587"/>
                  <a:pt x="0" y="825065"/>
                </a:cubicBezTo>
                <a:cubicBezTo>
                  <a:pt x="-5045" y="707483"/>
                  <a:pt x="16182" y="640126"/>
                  <a:pt x="0" y="495041"/>
                </a:cubicBezTo>
                <a:cubicBezTo>
                  <a:pt x="-16182" y="349956"/>
                  <a:pt x="4228" y="294485"/>
                  <a:pt x="0" y="165017"/>
                </a:cubicBezTo>
                <a:close/>
              </a:path>
            </a:pathLst>
          </a:custGeom>
          <a:solidFill>
            <a:srgbClr val="FFE79B"/>
          </a:solidFill>
          <a:ln w="28575">
            <a:solidFill>
              <a:schemeClr val="tx1"/>
            </a:solidFill>
            <a:extLst>
              <a:ext uri="{C807C97D-BFC1-408E-A445-0C87EB9F89A2}">
                <ask:lineSketchStyleProps xmlns:ask="http://schemas.microsoft.com/office/drawing/2018/sketchyshapes" xmlns="" sd="79020780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ln w="12700">
                  <a:solidFill>
                    <a:schemeClr val="tx1"/>
                  </a:solidFill>
                </a:ln>
                <a:solidFill>
                  <a:schemeClr val="tx1"/>
                </a:solidFill>
                <a:latin typeface="UTM Avo" panose="02040603050506020204" pitchFamily="18" charset="0"/>
              </a:rPr>
              <a:t>2) </a:t>
            </a:r>
            <a:r>
              <a:rPr lang="en-US" sz="2800" dirty="0" err="1">
                <a:ln w="12700">
                  <a:solidFill>
                    <a:schemeClr val="tx1"/>
                  </a:solidFill>
                </a:ln>
                <a:solidFill>
                  <a:schemeClr val="tx1"/>
                </a:solidFill>
                <a:latin typeface="UTM Avo" panose="02040603050506020204" pitchFamily="18" charset="0"/>
              </a:rPr>
              <a:t>ngân</a:t>
            </a:r>
            <a:r>
              <a:rPr lang="en-US" sz="2800" dirty="0">
                <a:ln w="12700">
                  <a:solidFill>
                    <a:schemeClr val="tx1"/>
                  </a:solidFill>
                </a:ln>
                <a:solidFill>
                  <a:schemeClr val="tx1"/>
                </a:solidFill>
                <a:latin typeface="UTM Avo" panose="02040603050506020204" pitchFamily="18" charset="0"/>
              </a:rPr>
              <a:t> </a:t>
            </a:r>
            <a:r>
              <a:rPr lang="en-US" sz="2800" dirty="0" err="1">
                <a:ln w="12700">
                  <a:solidFill>
                    <a:schemeClr val="tx1"/>
                  </a:solidFill>
                </a:ln>
                <a:solidFill>
                  <a:schemeClr val="tx1"/>
                </a:solidFill>
                <a:latin typeface="UTM Avo" panose="02040603050506020204" pitchFamily="18" charset="0"/>
              </a:rPr>
              <a:t>nga</a:t>
            </a:r>
            <a:r>
              <a:rPr lang="en-US" sz="2800" dirty="0">
                <a:ln w="12700">
                  <a:solidFill>
                    <a:schemeClr val="tx1"/>
                  </a:solidFill>
                </a:ln>
                <a:solidFill>
                  <a:schemeClr val="tx1"/>
                </a:solidFill>
                <a:latin typeface="UTM Avo" panose="02040603050506020204" pitchFamily="18" charset="0"/>
              </a:rPr>
              <a:t> </a:t>
            </a:r>
            <a:r>
              <a:rPr lang="en-US" sz="2800" dirty="0" err="1">
                <a:ln w="12700">
                  <a:solidFill>
                    <a:schemeClr val="tx1"/>
                  </a:solidFill>
                </a:ln>
                <a:solidFill>
                  <a:schemeClr val="tx1"/>
                </a:solidFill>
                <a:latin typeface="UTM Avo" panose="02040603050506020204" pitchFamily="18" charset="0"/>
              </a:rPr>
              <a:t>hát</a:t>
            </a:r>
            <a:r>
              <a:rPr lang="en-US" sz="2800" dirty="0">
                <a:ln w="12700">
                  <a:solidFill>
                    <a:schemeClr val="tx1"/>
                  </a:solidFill>
                </a:ln>
                <a:solidFill>
                  <a:schemeClr val="tx1"/>
                </a:solidFill>
                <a:latin typeface="UTM Avo" panose="02040603050506020204" pitchFamily="18" charset="0"/>
              </a:rPr>
              <a:t>.</a:t>
            </a:r>
            <a:endParaRPr lang="en-US" sz="2800" dirty="0"/>
          </a:p>
        </p:txBody>
      </p:sp>
    </p:spTree>
    <p:extLst>
      <p:ext uri="{BB962C8B-B14F-4D97-AF65-F5344CB8AC3E}">
        <p14:creationId xmlns:p14="http://schemas.microsoft.com/office/powerpoint/2010/main" val="37236293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E19822-9600-A17F-1540-342F04951B7D}"/>
              </a:ext>
            </a:extLst>
          </p:cNvPr>
          <p:cNvPicPr>
            <a:picLocks noChangeAspect="1"/>
          </p:cNvPicPr>
          <p:nvPr/>
        </p:nvPicPr>
        <p:blipFill>
          <a:blip r:embed="rId2"/>
          <a:stretch>
            <a:fillRect/>
          </a:stretch>
        </p:blipFill>
        <p:spPr>
          <a:xfrm>
            <a:off x="2827258" y="2216021"/>
            <a:ext cx="5645385" cy="3987130"/>
          </a:xfrm>
          <a:prstGeom prst="rect">
            <a:avLst/>
          </a:prstGeom>
        </p:spPr>
      </p:pic>
    </p:spTree>
    <p:extLst>
      <p:ext uri="{BB962C8B-B14F-4D97-AF65-F5344CB8AC3E}">
        <p14:creationId xmlns:p14="http://schemas.microsoft.com/office/powerpoint/2010/main" val="13560007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3CC5E-BFDA-C2D9-5218-A4F3C02BEB17}"/>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8B57B13-3ED9-1623-DA46-11439F4FBBE8}"/>
              </a:ext>
            </a:extLst>
          </p:cNvPr>
          <p:cNvSpPr/>
          <p:nvPr/>
        </p:nvSpPr>
        <p:spPr>
          <a:xfrm>
            <a:off x="666418" y="590750"/>
            <a:ext cx="3668752" cy="758282"/>
          </a:xfrm>
          <a:custGeom>
            <a:avLst/>
            <a:gdLst>
              <a:gd name="connsiteX0" fmla="*/ 0 w 3668752"/>
              <a:gd name="connsiteY0" fmla="*/ 212251 h 758282"/>
              <a:gd name="connsiteX1" fmla="*/ 212251 w 3668752"/>
              <a:gd name="connsiteY1" fmla="*/ 0 h 758282"/>
              <a:gd name="connsiteX2" fmla="*/ 720517 w 3668752"/>
              <a:gd name="connsiteY2" fmla="*/ 0 h 758282"/>
              <a:gd name="connsiteX3" fmla="*/ 1326110 w 3668752"/>
              <a:gd name="connsiteY3" fmla="*/ 0 h 758282"/>
              <a:gd name="connsiteX4" fmla="*/ 1834376 w 3668752"/>
              <a:gd name="connsiteY4" fmla="*/ 0 h 758282"/>
              <a:gd name="connsiteX5" fmla="*/ 2342642 w 3668752"/>
              <a:gd name="connsiteY5" fmla="*/ 0 h 758282"/>
              <a:gd name="connsiteX6" fmla="*/ 2948235 w 3668752"/>
              <a:gd name="connsiteY6" fmla="*/ 0 h 758282"/>
              <a:gd name="connsiteX7" fmla="*/ 3456501 w 3668752"/>
              <a:gd name="connsiteY7" fmla="*/ 0 h 758282"/>
              <a:gd name="connsiteX8" fmla="*/ 3668752 w 3668752"/>
              <a:gd name="connsiteY8" fmla="*/ 212251 h 758282"/>
              <a:gd name="connsiteX9" fmla="*/ 3668752 w 3668752"/>
              <a:gd name="connsiteY9" fmla="*/ 546031 h 758282"/>
              <a:gd name="connsiteX10" fmla="*/ 3456501 w 3668752"/>
              <a:gd name="connsiteY10" fmla="*/ 758282 h 758282"/>
              <a:gd name="connsiteX11" fmla="*/ 3013120 w 3668752"/>
              <a:gd name="connsiteY11" fmla="*/ 758282 h 758282"/>
              <a:gd name="connsiteX12" fmla="*/ 2504854 w 3668752"/>
              <a:gd name="connsiteY12" fmla="*/ 758282 h 758282"/>
              <a:gd name="connsiteX13" fmla="*/ 1899261 w 3668752"/>
              <a:gd name="connsiteY13" fmla="*/ 758282 h 758282"/>
              <a:gd name="connsiteX14" fmla="*/ 1358553 w 3668752"/>
              <a:gd name="connsiteY14" fmla="*/ 758282 h 758282"/>
              <a:gd name="connsiteX15" fmla="*/ 817844 w 3668752"/>
              <a:gd name="connsiteY15" fmla="*/ 758282 h 758282"/>
              <a:gd name="connsiteX16" fmla="*/ 212251 w 3668752"/>
              <a:gd name="connsiteY16" fmla="*/ 758282 h 758282"/>
              <a:gd name="connsiteX17" fmla="*/ 0 w 3668752"/>
              <a:gd name="connsiteY17" fmla="*/ 546031 h 758282"/>
              <a:gd name="connsiteX18" fmla="*/ 0 w 3668752"/>
              <a:gd name="connsiteY18" fmla="*/ 212251 h 75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8752" h="758282" fill="none" extrusionOk="0">
                <a:moveTo>
                  <a:pt x="0" y="212251"/>
                </a:moveTo>
                <a:cubicBezTo>
                  <a:pt x="4127" y="95696"/>
                  <a:pt x="121923" y="-15273"/>
                  <a:pt x="212251" y="0"/>
                </a:cubicBezTo>
                <a:cubicBezTo>
                  <a:pt x="365588" y="-22952"/>
                  <a:pt x="540744" y="25684"/>
                  <a:pt x="720517" y="0"/>
                </a:cubicBezTo>
                <a:cubicBezTo>
                  <a:pt x="900290" y="-25684"/>
                  <a:pt x="1070227" y="68169"/>
                  <a:pt x="1326110" y="0"/>
                </a:cubicBezTo>
                <a:cubicBezTo>
                  <a:pt x="1581993" y="-68169"/>
                  <a:pt x="1583015" y="41501"/>
                  <a:pt x="1834376" y="0"/>
                </a:cubicBezTo>
                <a:cubicBezTo>
                  <a:pt x="2085737" y="-41501"/>
                  <a:pt x="2105721" y="5528"/>
                  <a:pt x="2342642" y="0"/>
                </a:cubicBezTo>
                <a:cubicBezTo>
                  <a:pt x="2579563" y="-5528"/>
                  <a:pt x="2647995" y="57713"/>
                  <a:pt x="2948235" y="0"/>
                </a:cubicBezTo>
                <a:cubicBezTo>
                  <a:pt x="3248475" y="-57713"/>
                  <a:pt x="3352656" y="55098"/>
                  <a:pt x="3456501" y="0"/>
                </a:cubicBezTo>
                <a:cubicBezTo>
                  <a:pt x="3568343" y="-12170"/>
                  <a:pt x="3662304" y="116629"/>
                  <a:pt x="3668752" y="212251"/>
                </a:cubicBezTo>
                <a:cubicBezTo>
                  <a:pt x="3692766" y="374650"/>
                  <a:pt x="3634658" y="451330"/>
                  <a:pt x="3668752" y="546031"/>
                </a:cubicBezTo>
                <a:cubicBezTo>
                  <a:pt x="3641585" y="681963"/>
                  <a:pt x="3580465" y="767978"/>
                  <a:pt x="3456501" y="758282"/>
                </a:cubicBezTo>
                <a:cubicBezTo>
                  <a:pt x="3328854" y="777146"/>
                  <a:pt x="3122641" y="736187"/>
                  <a:pt x="3013120" y="758282"/>
                </a:cubicBezTo>
                <a:cubicBezTo>
                  <a:pt x="2903599" y="780377"/>
                  <a:pt x="2725767" y="736611"/>
                  <a:pt x="2504854" y="758282"/>
                </a:cubicBezTo>
                <a:cubicBezTo>
                  <a:pt x="2283941" y="779953"/>
                  <a:pt x="2170880" y="721710"/>
                  <a:pt x="1899261" y="758282"/>
                </a:cubicBezTo>
                <a:cubicBezTo>
                  <a:pt x="1627642" y="794854"/>
                  <a:pt x="1535515" y="746638"/>
                  <a:pt x="1358553" y="758282"/>
                </a:cubicBezTo>
                <a:cubicBezTo>
                  <a:pt x="1181591" y="769926"/>
                  <a:pt x="1022506" y="733993"/>
                  <a:pt x="817844" y="758282"/>
                </a:cubicBezTo>
                <a:cubicBezTo>
                  <a:pt x="613182" y="782571"/>
                  <a:pt x="388823" y="739751"/>
                  <a:pt x="212251" y="758282"/>
                </a:cubicBezTo>
                <a:cubicBezTo>
                  <a:pt x="67804" y="764038"/>
                  <a:pt x="-8396" y="656516"/>
                  <a:pt x="0" y="546031"/>
                </a:cubicBezTo>
                <a:cubicBezTo>
                  <a:pt x="-4907" y="449890"/>
                  <a:pt x="15979" y="339691"/>
                  <a:pt x="0" y="212251"/>
                </a:cubicBezTo>
                <a:close/>
              </a:path>
              <a:path w="3668752" h="758282" stroke="0" extrusionOk="0">
                <a:moveTo>
                  <a:pt x="0" y="212251"/>
                </a:moveTo>
                <a:cubicBezTo>
                  <a:pt x="-3134" y="90777"/>
                  <a:pt x="91746" y="4582"/>
                  <a:pt x="212251" y="0"/>
                </a:cubicBezTo>
                <a:cubicBezTo>
                  <a:pt x="389863" y="-17918"/>
                  <a:pt x="536119" y="48512"/>
                  <a:pt x="752959" y="0"/>
                </a:cubicBezTo>
                <a:cubicBezTo>
                  <a:pt x="969799" y="-48512"/>
                  <a:pt x="987138" y="17133"/>
                  <a:pt x="1196340" y="0"/>
                </a:cubicBezTo>
                <a:cubicBezTo>
                  <a:pt x="1405542" y="-17133"/>
                  <a:pt x="1455288" y="24779"/>
                  <a:pt x="1672164" y="0"/>
                </a:cubicBezTo>
                <a:cubicBezTo>
                  <a:pt x="1889040" y="-24779"/>
                  <a:pt x="2037545" y="60768"/>
                  <a:pt x="2245314" y="0"/>
                </a:cubicBezTo>
                <a:cubicBezTo>
                  <a:pt x="2453083" y="-60768"/>
                  <a:pt x="2621652" y="18950"/>
                  <a:pt x="2850908" y="0"/>
                </a:cubicBezTo>
                <a:cubicBezTo>
                  <a:pt x="3080164" y="-18950"/>
                  <a:pt x="3283840" y="2506"/>
                  <a:pt x="3456501" y="0"/>
                </a:cubicBezTo>
                <a:cubicBezTo>
                  <a:pt x="3566992" y="17393"/>
                  <a:pt x="3680499" y="88403"/>
                  <a:pt x="3668752" y="212251"/>
                </a:cubicBezTo>
                <a:cubicBezTo>
                  <a:pt x="3693585" y="326129"/>
                  <a:pt x="3642636" y="399136"/>
                  <a:pt x="3668752" y="546031"/>
                </a:cubicBezTo>
                <a:cubicBezTo>
                  <a:pt x="3683652" y="673655"/>
                  <a:pt x="3577257" y="725708"/>
                  <a:pt x="3456501" y="758282"/>
                </a:cubicBezTo>
                <a:cubicBezTo>
                  <a:pt x="3220284" y="801766"/>
                  <a:pt x="3123712" y="743693"/>
                  <a:pt x="2883350" y="758282"/>
                </a:cubicBezTo>
                <a:cubicBezTo>
                  <a:pt x="2642988" y="772871"/>
                  <a:pt x="2629521" y="747286"/>
                  <a:pt x="2407527" y="758282"/>
                </a:cubicBezTo>
                <a:cubicBezTo>
                  <a:pt x="2185533" y="769278"/>
                  <a:pt x="2111550" y="734069"/>
                  <a:pt x="1931704" y="758282"/>
                </a:cubicBezTo>
                <a:cubicBezTo>
                  <a:pt x="1751858" y="782495"/>
                  <a:pt x="1497551" y="711144"/>
                  <a:pt x="1358553" y="758282"/>
                </a:cubicBezTo>
                <a:cubicBezTo>
                  <a:pt x="1219555" y="805420"/>
                  <a:pt x="937357" y="720239"/>
                  <a:pt x="785402" y="758282"/>
                </a:cubicBezTo>
                <a:cubicBezTo>
                  <a:pt x="633447" y="796325"/>
                  <a:pt x="484905" y="692726"/>
                  <a:pt x="212251" y="758282"/>
                </a:cubicBezTo>
                <a:cubicBezTo>
                  <a:pt x="104412" y="765519"/>
                  <a:pt x="-5249" y="664215"/>
                  <a:pt x="0" y="546031"/>
                </a:cubicBezTo>
                <a:cubicBezTo>
                  <a:pt x="-25001" y="434741"/>
                  <a:pt x="1051" y="327903"/>
                  <a:pt x="0" y="212251"/>
                </a:cubicBezTo>
                <a:close/>
              </a:path>
            </a:pathLst>
          </a:custGeom>
          <a:solidFill>
            <a:srgbClr val="FFD9E0"/>
          </a:solidFill>
          <a:ln w="41275">
            <a:solidFill>
              <a:srgbClr val="FE7F96"/>
            </a:solidFill>
            <a:prstDash val="dash"/>
            <a:extLst>
              <a:ext uri="{C807C97D-BFC1-408E-A445-0C87EB9F89A2}">
                <ask:lineSketchStyleProps xmlns:ask="http://schemas.microsoft.com/office/drawing/2018/sketchyshapes" xmlns="" sd="3185172059">
                  <a:prstGeom prst="roundRect">
                    <a:avLst>
                      <a:gd name="adj" fmla="val 27991"/>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1. </a:t>
            </a:r>
            <a:r>
              <a:rPr kumimoji="0" lang="en-US" sz="40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Làm</a:t>
            </a:r>
            <a:r>
              <a:rPr kumimoji="0" lang="en-US"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quen</a:t>
            </a:r>
            <a:endParaRPr kumimoji="0" lang="en-US"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3" name="TextBox 2">
            <a:extLst>
              <a:ext uri="{FF2B5EF4-FFF2-40B4-BE49-F238E27FC236}">
                <a16:creationId xmlns:a16="http://schemas.microsoft.com/office/drawing/2014/main" id="{B475C99C-BD2B-1CA3-B30D-F02C02A18118}"/>
              </a:ext>
            </a:extLst>
          </p:cNvPr>
          <p:cNvSpPr txBox="1"/>
          <p:nvPr/>
        </p:nvSpPr>
        <p:spPr>
          <a:xfrm>
            <a:off x="1503483" y="2490576"/>
            <a:ext cx="476993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th</a:t>
            </a:r>
            <a:r>
              <a:rPr kumimoji="0" lang="en-US" sz="9600" b="1" i="0" u="none" strike="noStrike" kern="1200" cap="none" spc="0" normalizeH="0" baseline="0" noProof="0">
                <a:ln>
                  <a:noFill/>
                </a:ln>
                <a:solidFill>
                  <a:srgbClr val="FF3300"/>
                </a:solidFill>
                <a:effectLst/>
                <a:uLnTx/>
                <a:uFillTx/>
                <a:latin typeface="UTM Avo" panose="02040603050506020204" pitchFamily="18" charset="0"/>
                <a:ea typeface="+mn-ea"/>
                <a:cs typeface="+mn-cs"/>
              </a:rPr>
              <a:t>ang</a:t>
            </a:r>
            <a:endParaRPr kumimoji="0" lang="en-US" sz="9600" b="0" i="0" u="none" strike="noStrike" kern="1200" cap="none" spc="0" normalizeH="0" baseline="0" noProof="0" dirty="0">
              <a:ln>
                <a:noFill/>
              </a:ln>
              <a:solidFill>
                <a:srgbClr val="FF3300"/>
              </a:solidFill>
              <a:effectLst/>
              <a:uLnTx/>
              <a:uFillTx/>
              <a:latin typeface="Aptos" panose="02110004020202020204"/>
              <a:ea typeface="+mn-ea"/>
              <a:cs typeface="+mn-cs"/>
            </a:endParaRPr>
          </a:p>
        </p:txBody>
      </p:sp>
      <p:pic>
        <p:nvPicPr>
          <p:cNvPr id="7" name="Picture 6" descr="A yellow ladder with green wheels&#10;&#10;AI-generated content may be incorrect.">
            <a:extLst>
              <a:ext uri="{FF2B5EF4-FFF2-40B4-BE49-F238E27FC236}">
                <a16:creationId xmlns:a16="http://schemas.microsoft.com/office/drawing/2014/main" id="{42CEECDD-3890-80FD-240A-C34E4E3D0377}"/>
              </a:ext>
            </a:extLst>
          </p:cNvPr>
          <p:cNvPicPr>
            <a:picLocks noChangeAspect="1"/>
          </p:cNvPicPr>
          <p:nvPr/>
        </p:nvPicPr>
        <p:blipFill>
          <a:blip r:embed="rId2">
            <a:extLst>
              <a:ext uri="{28A0092B-C50C-407E-A947-70E740481C1C}">
                <a14:useLocalDpi xmlns:a14="http://schemas.microsoft.com/office/drawing/2010/main" val="0"/>
              </a:ext>
            </a:extLst>
          </a:blip>
          <a:srcRect l="36768" t="2152" r="33140" b="14999"/>
          <a:stretch>
            <a:fillRect/>
          </a:stretch>
        </p:blipFill>
        <p:spPr>
          <a:xfrm>
            <a:off x="6423102" y="774460"/>
            <a:ext cx="4265415" cy="5309079"/>
          </a:xfrm>
          <a:prstGeom prst="rect">
            <a:avLst/>
          </a:prstGeom>
        </p:spPr>
      </p:pic>
    </p:spTree>
    <p:extLst>
      <p:ext uri="{BB962C8B-B14F-4D97-AF65-F5344CB8AC3E}">
        <p14:creationId xmlns:p14="http://schemas.microsoft.com/office/powerpoint/2010/main" val="32737182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1CA98-1863-BEC7-3630-FCF06ECDC372}"/>
            </a:ext>
          </a:extLst>
        </p:cNvPr>
        <p:cNvGrpSpPr/>
        <p:nvPr/>
      </p:nvGrpSpPr>
      <p:grpSpPr>
        <a:xfrm>
          <a:off x="0" y="0"/>
          <a:ext cx="0" cy="0"/>
          <a:chOff x="0" y="0"/>
          <a:chExt cx="0" cy="0"/>
        </a:xfrm>
      </p:grpSpPr>
      <p:sp>
        <p:nvSpPr>
          <p:cNvPr id="2" name="Rounded Rectangle 3">
            <a:extLst>
              <a:ext uri="{FF2B5EF4-FFF2-40B4-BE49-F238E27FC236}">
                <a16:creationId xmlns:a16="http://schemas.microsoft.com/office/drawing/2014/main" id="{EA106B6D-C3BF-5ADB-9742-FFCF8C93BB09}"/>
              </a:ext>
            </a:extLst>
          </p:cNvPr>
          <p:cNvSpPr/>
          <p:nvPr/>
        </p:nvSpPr>
        <p:spPr>
          <a:xfrm>
            <a:off x="1253903" y="2071517"/>
            <a:ext cx="4652142" cy="1442638"/>
          </a:xfrm>
          <a:prstGeom prst="roundRect">
            <a:avLst/>
          </a:prstGeom>
          <a:solidFill>
            <a:srgbClr val="8DD8F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Rounded Rectangle 4">
            <a:extLst>
              <a:ext uri="{FF2B5EF4-FFF2-40B4-BE49-F238E27FC236}">
                <a16:creationId xmlns:a16="http://schemas.microsoft.com/office/drawing/2014/main" id="{CDABD504-4540-622D-4190-B7C903911BAA}"/>
              </a:ext>
            </a:extLst>
          </p:cNvPr>
          <p:cNvSpPr/>
          <p:nvPr/>
        </p:nvSpPr>
        <p:spPr>
          <a:xfrm>
            <a:off x="1309127" y="3554620"/>
            <a:ext cx="2206550" cy="1442637"/>
          </a:xfrm>
          <a:prstGeom prst="roundRect">
            <a:avLst/>
          </a:prstGeom>
          <a:solidFill>
            <a:srgbClr val="D4EFF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Rounded Rectangle 5">
            <a:extLst>
              <a:ext uri="{FF2B5EF4-FFF2-40B4-BE49-F238E27FC236}">
                <a16:creationId xmlns:a16="http://schemas.microsoft.com/office/drawing/2014/main" id="{9319D45E-3C04-EDB5-61B5-50F6BBBA1EF1}"/>
              </a:ext>
            </a:extLst>
          </p:cNvPr>
          <p:cNvSpPr/>
          <p:nvPr/>
        </p:nvSpPr>
        <p:spPr>
          <a:xfrm>
            <a:off x="3561617" y="3568053"/>
            <a:ext cx="2298488" cy="1429204"/>
          </a:xfrm>
          <a:prstGeom prst="roundRect">
            <a:avLst/>
          </a:prstGeom>
          <a:solidFill>
            <a:srgbClr val="FBDFEB"/>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973783B9-4E97-36BD-7402-61DC452E2BC3}"/>
              </a:ext>
            </a:extLst>
          </p:cNvPr>
          <p:cNvSpPr txBox="1"/>
          <p:nvPr/>
        </p:nvSpPr>
        <p:spPr>
          <a:xfrm>
            <a:off x="2407165" y="2231091"/>
            <a:ext cx="239962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ang</a:t>
            </a:r>
            <a:endParaRPr kumimoji="0" lang="vi-VN" sz="7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202F1784-514A-483C-F70C-BEFFEE1F625F}"/>
              </a:ext>
            </a:extLst>
          </p:cNvPr>
          <p:cNvSpPr txBox="1"/>
          <p:nvPr/>
        </p:nvSpPr>
        <p:spPr>
          <a:xfrm>
            <a:off x="1194939" y="3590994"/>
            <a:ext cx="239962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00A77E"/>
                </a:solidFill>
                <a:effectLst/>
                <a:uLnTx/>
                <a:uFillTx/>
                <a:latin typeface="UTM Avo" panose="02040603050506020204" pitchFamily="18" charset="0"/>
                <a:ea typeface="+mn-ea"/>
                <a:cs typeface="+mn-cs"/>
              </a:rPr>
              <a:t>a</a:t>
            </a:r>
            <a:endParaRPr kumimoji="0" lang="vi-VN" sz="7200" b="1" i="0" u="none" strike="noStrike" kern="1200" cap="none" spc="0" normalizeH="0" baseline="0" noProof="0" dirty="0">
              <a:ln>
                <a:noFill/>
              </a:ln>
              <a:solidFill>
                <a:srgbClr val="00A77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8CEE7083-201A-E282-CB94-7AFB4DE9F458}"/>
              </a:ext>
            </a:extLst>
          </p:cNvPr>
          <p:cNvSpPr txBox="1"/>
          <p:nvPr/>
        </p:nvSpPr>
        <p:spPr>
          <a:xfrm>
            <a:off x="3460482" y="3682412"/>
            <a:ext cx="239962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a:solidFill>
                  <a:srgbClr val="EC008C"/>
                </a:solidFill>
                <a:latin typeface="UTM Avo" panose="02040603050506020204" pitchFamily="18" charset="0"/>
              </a:rPr>
              <a:t>ng</a:t>
            </a:r>
            <a:endParaRPr kumimoji="0" lang="vi-VN" sz="7200" b="1" i="0" u="none" strike="noStrike" kern="1200" cap="none" spc="0" normalizeH="0" baseline="0" noProof="0" dirty="0">
              <a:ln>
                <a:noFill/>
              </a:ln>
              <a:solidFill>
                <a:srgbClr val="EC008C"/>
              </a:solidFill>
              <a:effectLst/>
              <a:uLnTx/>
              <a:uFillTx/>
              <a:latin typeface="Arial" panose="020B0604020202020204" pitchFamily="34" charset="0"/>
              <a:ea typeface="+mn-ea"/>
              <a:cs typeface="+mn-cs"/>
            </a:endParaRPr>
          </a:p>
        </p:txBody>
      </p:sp>
      <p:grpSp>
        <p:nvGrpSpPr>
          <p:cNvPr id="8" name="Group 7">
            <a:extLst>
              <a:ext uri="{FF2B5EF4-FFF2-40B4-BE49-F238E27FC236}">
                <a16:creationId xmlns:a16="http://schemas.microsoft.com/office/drawing/2014/main" id="{54C0BB03-C4AB-06AA-2A5B-A6DC249F6DF5}"/>
              </a:ext>
            </a:extLst>
          </p:cNvPr>
          <p:cNvGrpSpPr/>
          <p:nvPr/>
        </p:nvGrpSpPr>
        <p:grpSpPr>
          <a:xfrm>
            <a:off x="6970557" y="2996882"/>
            <a:ext cx="4124905" cy="837300"/>
            <a:chOff x="4289227" y="4052807"/>
            <a:chExt cx="6622812" cy="1250588"/>
          </a:xfrm>
        </p:grpSpPr>
        <p:sp>
          <p:nvSpPr>
            <p:cNvPr id="9" name="Rounded Rectangle 10">
              <a:extLst>
                <a:ext uri="{FF2B5EF4-FFF2-40B4-BE49-F238E27FC236}">
                  <a16:creationId xmlns:a16="http://schemas.microsoft.com/office/drawing/2014/main" id="{F2D96B8D-8486-EE85-4E2B-5B4961614DE7}"/>
                </a:ext>
              </a:extLst>
            </p:cNvPr>
            <p:cNvSpPr/>
            <p:nvPr/>
          </p:nvSpPr>
          <p:spPr>
            <a:xfrm>
              <a:off x="4289227" y="4052807"/>
              <a:ext cx="6622812" cy="1250588"/>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3B0DE8E3-FF3F-8AA1-CF65-BF5C1394CE8B}"/>
                </a:ext>
              </a:extLst>
            </p:cNvPr>
            <p:cNvSpPr txBox="1"/>
            <p:nvPr/>
          </p:nvSpPr>
          <p:spPr>
            <a:xfrm>
              <a:off x="4491175" y="4114303"/>
              <a:ext cx="6420864" cy="11492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a – ngờ - ang</a:t>
              </a:r>
              <a:endParaRPr kumimoji="0" lang="en-US" sz="44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sp>
        <p:nvSpPr>
          <p:cNvPr id="12" name="Rectangle: Rounded Corners 11">
            <a:extLst>
              <a:ext uri="{FF2B5EF4-FFF2-40B4-BE49-F238E27FC236}">
                <a16:creationId xmlns:a16="http://schemas.microsoft.com/office/drawing/2014/main" id="{6E8BDD53-B957-D913-2B3C-16E636C5F94B}"/>
              </a:ext>
            </a:extLst>
          </p:cNvPr>
          <p:cNvSpPr/>
          <p:nvPr/>
        </p:nvSpPr>
        <p:spPr>
          <a:xfrm>
            <a:off x="720846" y="656064"/>
            <a:ext cx="3176239" cy="758282"/>
          </a:xfrm>
          <a:custGeom>
            <a:avLst/>
            <a:gdLst>
              <a:gd name="connsiteX0" fmla="*/ 0 w 3176239"/>
              <a:gd name="connsiteY0" fmla="*/ 212251 h 758282"/>
              <a:gd name="connsiteX1" fmla="*/ 212251 w 3176239"/>
              <a:gd name="connsiteY1" fmla="*/ 0 h 758282"/>
              <a:gd name="connsiteX2" fmla="*/ 790116 w 3176239"/>
              <a:gd name="connsiteY2" fmla="*/ 0 h 758282"/>
              <a:gd name="connsiteX3" fmla="*/ 1285428 w 3176239"/>
              <a:gd name="connsiteY3" fmla="*/ 0 h 758282"/>
              <a:gd name="connsiteX4" fmla="*/ 1808258 w 3176239"/>
              <a:gd name="connsiteY4" fmla="*/ 0 h 758282"/>
              <a:gd name="connsiteX5" fmla="*/ 2413641 w 3176239"/>
              <a:gd name="connsiteY5" fmla="*/ 0 h 758282"/>
              <a:gd name="connsiteX6" fmla="*/ 2963988 w 3176239"/>
              <a:gd name="connsiteY6" fmla="*/ 0 h 758282"/>
              <a:gd name="connsiteX7" fmla="*/ 3176239 w 3176239"/>
              <a:gd name="connsiteY7" fmla="*/ 212251 h 758282"/>
              <a:gd name="connsiteX8" fmla="*/ 3176239 w 3176239"/>
              <a:gd name="connsiteY8" fmla="*/ 546031 h 758282"/>
              <a:gd name="connsiteX9" fmla="*/ 2963988 w 3176239"/>
              <a:gd name="connsiteY9" fmla="*/ 758282 h 758282"/>
              <a:gd name="connsiteX10" fmla="*/ 2413641 w 3176239"/>
              <a:gd name="connsiteY10" fmla="*/ 758282 h 758282"/>
              <a:gd name="connsiteX11" fmla="*/ 1863293 w 3176239"/>
              <a:gd name="connsiteY11" fmla="*/ 758282 h 758282"/>
              <a:gd name="connsiteX12" fmla="*/ 1285428 w 3176239"/>
              <a:gd name="connsiteY12" fmla="*/ 758282 h 758282"/>
              <a:gd name="connsiteX13" fmla="*/ 762598 w 3176239"/>
              <a:gd name="connsiteY13" fmla="*/ 758282 h 758282"/>
              <a:gd name="connsiteX14" fmla="*/ 212251 w 3176239"/>
              <a:gd name="connsiteY14" fmla="*/ 758282 h 758282"/>
              <a:gd name="connsiteX15" fmla="*/ 0 w 3176239"/>
              <a:gd name="connsiteY15" fmla="*/ 546031 h 758282"/>
              <a:gd name="connsiteX16" fmla="*/ 0 w 3176239"/>
              <a:gd name="connsiteY16" fmla="*/ 212251 h 75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76239" h="758282" fill="none" extrusionOk="0">
                <a:moveTo>
                  <a:pt x="0" y="212251"/>
                </a:moveTo>
                <a:cubicBezTo>
                  <a:pt x="-10318" y="96190"/>
                  <a:pt x="77608" y="-7475"/>
                  <a:pt x="212251" y="0"/>
                </a:cubicBezTo>
                <a:cubicBezTo>
                  <a:pt x="354138" y="-44406"/>
                  <a:pt x="528690" y="52375"/>
                  <a:pt x="790116" y="0"/>
                </a:cubicBezTo>
                <a:cubicBezTo>
                  <a:pt x="1051542" y="-52375"/>
                  <a:pt x="1090497" y="52428"/>
                  <a:pt x="1285428" y="0"/>
                </a:cubicBezTo>
                <a:cubicBezTo>
                  <a:pt x="1480359" y="-52428"/>
                  <a:pt x="1671421" y="38016"/>
                  <a:pt x="1808258" y="0"/>
                </a:cubicBezTo>
                <a:cubicBezTo>
                  <a:pt x="1945095" y="-38016"/>
                  <a:pt x="2118679" y="2607"/>
                  <a:pt x="2413641" y="0"/>
                </a:cubicBezTo>
                <a:cubicBezTo>
                  <a:pt x="2708603" y="-2607"/>
                  <a:pt x="2766996" y="50814"/>
                  <a:pt x="2963988" y="0"/>
                </a:cubicBezTo>
                <a:cubicBezTo>
                  <a:pt x="3070129" y="-31345"/>
                  <a:pt x="3167960" y="92412"/>
                  <a:pt x="3176239" y="212251"/>
                </a:cubicBezTo>
                <a:cubicBezTo>
                  <a:pt x="3182691" y="349040"/>
                  <a:pt x="3166451" y="385649"/>
                  <a:pt x="3176239" y="546031"/>
                </a:cubicBezTo>
                <a:cubicBezTo>
                  <a:pt x="3170858" y="651084"/>
                  <a:pt x="3074763" y="779883"/>
                  <a:pt x="2963988" y="758282"/>
                </a:cubicBezTo>
                <a:cubicBezTo>
                  <a:pt x="2795323" y="766025"/>
                  <a:pt x="2547759" y="694049"/>
                  <a:pt x="2413641" y="758282"/>
                </a:cubicBezTo>
                <a:cubicBezTo>
                  <a:pt x="2279523" y="822515"/>
                  <a:pt x="2083051" y="700063"/>
                  <a:pt x="1863293" y="758282"/>
                </a:cubicBezTo>
                <a:cubicBezTo>
                  <a:pt x="1643535" y="816501"/>
                  <a:pt x="1533007" y="710571"/>
                  <a:pt x="1285428" y="758282"/>
                </a:cubicBezTo>
                <a:cubicBezTo>
                  <a:pt x="1037849" y="805993"/>
                  <a:pt x="909883" y="702920"/>
                  <a:pt x="762598" y="758282"/>
                </a:cubicBezTo>
                <a:cubicBezTo>
                  <a:pt x="615313" y="813644"/>
                  <a:pt x="467750" y="696978"/>
                  <a:pt x="212251" y="758282"/>
                </a:cubicBezTo>
                <a:cubicBezTo>
                  <a:pt x="97508" y="781642"/>
                  <a:pt x="-27418" y="645474"/>
                  <a:pt x="0" y="546031"/>
                </a:cubicBezTo>
                <a:cubicBezTo>
                  <a:pt x="-9639" y="454930"/>
                  <a:pt x="39867" y="365494"/>
                  <a:pt x="0" y="212251"/>
                </a:cubicBezTo>
                <a:close/>
              </a:path>
              <a:path w="3176239" h="758282" stroke="0" extrusionOk="0">
                <a:moveTo>
                  <a:pt x="0" y="212251"/>
                </a:moveTo>
                <a:cubicBezTo>
                  <a:pt x="-3134" y="90777"/>
                  <a:pt x="91746" y="4582"/>
                  <a:pt x="212251" y="0"/>
                </a:cubicBezTo>
                <a:cubicBezTo>
                  <a:pt x="443947" y="-62295"/>
                  <a:pt x="647137" y="56404"/>
                  <a:pt x="762598" y="0"/>
                </a:cubicBezTo>
                <a:cubicBezTo>
                  <a:pt x="878059" y="-56404"/>
                  <a:pt x="1113695" y="44333"/>
                  <a:pt x="1230394" y="0"/>
                </a:cubicBezTo>
                <a:cubicBezTo>
                  <a:pt x="1347093" y="-44333"/>
                  <a:pt x="1606604" y="55232"/>
                  <a:pt x="1725706" y="0"/>
                </a:cubicBezTo>
                <a:cubicBezTo>
                  <a:pt x="1844808" y="-55232"/>
                  <a:pt x="2161243" y="57391"/>
                  <a:pt x="2303571" y="0"/>
                </a:cubicBezTo>
                <a:cubicBezTo>
                  <a:pt x="2445899" y="-57391"/>
                  <a:pt x="2661378" y="1293"/>
                  <a:pt x="2963988" y="0"/>
                </a:cubicBezTo>
                <a:cubicBezTo>
                  <a:pt x="3093603" y="6856"/>
                  <a:pt x="3185344" y="92167"/>
                  <a:pt x="3176239" y="212251"/>
                </a:cubicBezTo>
                <a:cubicBezTo>
                  <a:pt x="3181871" y="339223"/>
                  <a:pt x="3169910" y="388776"/>
                  <a:pt x="3176239" y="546031"/>
                </a:cubicBezTo>
                <a:cubicBezTo>
                  <a:pt x="3164888" y="673522"/>
                  <a:pt x="3087779" y="776279"/>
                  <a:pt x="2963988" y="758282"/>
                </a:cubicBezTo>
                <a:cubicBezTo>
                  <a:pt x="2769214" y="764660"/>
                  <a:pt x="2649208" y="741991"/>
                  <a:pt x="2358606" y="758282"/>
                </a:cubicBezTo>
                <a:cubicBezTo>
                  <a:pt x="2068004" y="774573"/>
                  <a:pt x="1942182" y="737756"/>
                  <a:pt x="1780741" y="758282"/>
                </a:cubicBezTo>
                <a:cubicBezTo>
                  <a:pt x="1619301" y="778808"/>
                  <a:pt x="1529201" y="751198"/>
                  <a:pt x="1285428" y="758282"/>
                </a:cubicBezTo>
                <a:cubicBezTo>
                  <a:pt x="1041655" y="765366"/>
                  <a:pt x="999774" y="755711"/>
                  <a:pt x="790116" y="758282"/>
                </a:cubicBezTo>
                <a:cubicBezTo>
                  <a:pt x="580458" y="760853"/>
                  <a:pt x="417949" y="726069"/>
                  <a:pt x="212251" y="758282"/>
                </a:cubicBezTo>
                <a:cubicBezTo>
                  <a:pt x="95092" y="764653"/>
                  <a:pt x="10190" y="640635"/>
                  <a:pt x="0" y="546031"/>
                </a:cubicBezTo>
                <a:cubicBezTo>
                  <a:pt x="-22718" y="421216"/>
                  <a:pt x="26050" y="374783"/>
                  <a:pt x="0" y="212251"/>
                </a:cubicBezTo>
                <a:close/>
              </a:path>
            </a:pathLst>
          </a:custGeom>
          <a:solidFill>
            <a:srgbClr val="FFD9E0"/>
          </a:solidFill>
          <a:ln w="41275">
            <a:solidFill>
              <a:srgbClr val="FE7F96"/>
            </a:solidFill>
            <a:prstDash val="dash"/>
            <a:extLst>
              <a:ext uri="{C807C97D-BFC1-408E-A445-0C87EB9F89A2}">
                <ask:lineSketchStyleProps xmlns:ask="http://schemas.microsoft.com/office/drawing/2018/sketchyshapes" xmlns="" sd="3185172059">
                  <a:prstGeom prst="roundRect">
                    <a:avLst>
                      <a:gd name="adj" fmla="val 27991"/>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solidFill>
                  <a:prstClr val="black"/>
                </a:solidFill>
                <a:latin typeface="UTM Avo" panose="02040603050506020204" pitchFamily="18" charset="0"/>
              </a:rPr>
              <a:t>Đánh vần</a:t>
            </a:r>
            <a:endParaRPr kumimoji="0" lang="en-US"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16295507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4333D-66EE-90D3-B03F-90DAFC1C6819}"/>
            </a:ext>
          </a:extLst>
        </p:cNvPr>
        <p:cNvGrpSpPr/>
        <p:nvPr/>
      </p:nvGrpSpPr>
      <p:grpSpPr>
        <a:xfrm>
          <a:off x="0" y="0"/>
          <a:ext cx="0" cy="0"/>
          <a:chOff x="0" y="0"/>
          <a:chExt cx="0" cy="0"/>
        </a:xfrm>
      </p:grpSpPr>
      <p:sp>
        <p:nvSpPr>
          <p:cNvPr id="28" name="Rounded Rectangle 3">
            <a:extLst>
              <a:ext uri="{FF2B5EF4-FFF2-40B4-BE49-F238E27FC236}">
                <a16:creationId xmlns:a16="http://schemas.microsoft.com/office/drawing/2014/main" id="{6BFCFCFB-902C-487A-8EEF-8B67B1207C75}"/>
              </a:ext>
            </a:extLst>
          </p:cNvPr>
          <p:cNvSpPr/>
          <p:nvPr/>
        </p:nvSpPr>
        <p:spPr>
          <a:xfrm>
            <a:off x="1016395" y="2127273"/>
            <a:ext cx="4652142" cy="1442638"/>
          </a:xfrm>
          <a:prstGeom prst="roundRect">
            <a:avLst/>
          </a:prstGeom>
          <a:solidFill>
            <a:srgbClr val="8DD8F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9" name="Rounded Rectangle 4">
            <a:extLst>
              <a:ext uri="{FF2B5EF4-FFF2-40B4-BE49-F238E27FC236}">
                <a16:creationId xmlns:a16="http://schemas.microsoft.com/office/drawing/2014/main" id="{E5791511-5AE4-2325-5F92-166824A20A3B}"/>
              </a:ext>
            </a:extLst>
          </p:cNvPr>
          <p:cNvSpPr/>
          <p:nvPr/>
        </p:nvSpPr>
        <p:spPr>
          <a:xfrm>
            <a:off x="1071619" y="3610376"/>
            <a:ext cx="2206550" cy="1442637"/>
          </a:xfrm>
          <a:prstGeom prst="roundRect">
            <a:avLst/>
          </a:prstGeom>
          <a:solidFill>
            <a:srgbClr val="D4EFF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0" name="Rounded Rectangle 5">
            <a:extLst>
              <a:ext uri="{FF2B5EF4-FFF2-40B4-BE49-F238E27FC236}">
                <a16:creationId xmlns:a16="http://schemas.microsoft.com/office/drawing/2014/main" id="{F46D8E38-7F40-A2CF-0348-C7C9E3D95FA5}"/>
              </a:ext>
            </a:extLst>
          </p:cNvPr>
          <p:cNvSpPr/>
          <p:nvPr/>
        </p:nvSpPr>
        <p:spPr>
          <a:xfrm>
            <a:off x="3324109" y="3623809"/>
            <a:ext cx="2298488" cy="1429204"/>
          </a:xfrm>
          <a:prstGeom prst="roundRect">
            <a:avLst/>
          </a:prstGeom>
          <a:solidFill>
            <a:srgbClr val="FBDFEB"/>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A39B8CC9-2AF6-3BC8-7BB2-EFB5DB31F65E}"/>
              </a:ext>
            </a:extLst>
          </p:cNvPr>
          <p:cNvSpPr txBox="1"/>
          <p:nvPr/>
        </p:nvSpPr>
        <p:spPr>
          <a:xfrm>
            <a:off x="1727120" y="2204113"/>
            <a:ext cx="32598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thang</a:t>
            </a:r>
            <a:endParaRPr kumimoji="0" lang="vi-VN" sz="7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2" name="TextBox 31">
            <a:extLst>
              <a:ext uri="{FF2B5EF4-FFF2-40B4-BE49-F238E27FC236}">
                <a16:creationId xmlns:a16="http://schemas.microsoft.com/office/drawing/2014/main" id="{65698283-1D65-ED3B-2A2E-1ABEFE473FEB}"/>
              </a:ext>
            </a:extLst>
          </p:cNvPr>
          <p:cNvSpPr txBox="1"/>
          <p:nvPr/>
        </p:nvSpPr>
        <p:spPr>
          <a:xfrm>
            <a:off x="957431" y="3646750"/>
            <a:ext cx="239962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00A77E"/>
                </a:solidFill>
                <a:effectLst/>
                <a:uLnTx/>
                <a:uFillTx/>
                <a:latin typeface="UTM Avo" panose="02040603050506020204" pitchFamily="18" charset="0"/>
                <a:ea typeface="+mn-ea"/>
                <a:cs typeface="+mn-cs"/>
              </a:rPr>
              <a:t>th</a:t>
            </a:r>
            <a:endParaRPr kumimoji="0" lang="vi-VN" sz="7200" b="1" i="0" u="none" strike="noStrike" kern="1200" cap="none" spc="0" normalizeH="0" baseline="0" noProof="0" dirty="0">
              <a:ln>
                <a:noFill/>
              </a:ln>
              <a:solidFill>
                <a:srgbClr val="00A77E"/>
              </a:solidFill>
              <a:effectLst/>
              <a:uLnTx/>
              <a:uFillTx/>
              <a:latin typeface="Arial" panose="020B0604020202020204" pitchFamily="34" charset="0"/>
              <a:ea typeface="+mn-ea"/>
              <a:cs typeface="+mn-cs"/>
            </a:endParaRPr>
          </a:p>
        </p:txBody>
      </p:sp>
      <p:sp>
        <p:nvSpPr>
          <p:cNvPr id="33" name="TextBox 32">
            <a:extLst>
              <a:ext uri="{FF2B5EF4-FFF2-40B4-BE49-F238E27FC236}">
                <a16:creationId xmlns:a16="http://schemas.microsoft.com/office/drawing/2014/main" id="{8CC3D080-C34F-107E-0C66-6C72072AFB89}"/>
              </a:ext>
            </a:extLst>
          </p:cNvPr>
          <p:cNvSpPr txBox="1"/>
          <p:nvPr/>
        </p:nvSpPr>
        <p:spPr>
          <a:xfrm>
            <a:off x="3222974" y="3738168"/>
            <a:ext cx="239962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EC008C"/>
                </a:solidFill>
                <a:effectLst/>
                <a:uLnTx/>
                <a:uFillTx/>
                <a:latin typeface="UTM Avo" panose="02040603050506020204" pitchFamily="18" charset="0"/>
                <a:ea typeface="+mn-ea"/>
                <a:cs typeface="+mn-cs"/>
              </a:rPr>
              <a:t>ang</a:t>
            </a:r>
            <a:endParaRPr kumimoji="0" lang="vi-VN" sz="7200" b="1" i="0" u="none" strike="noStrike" kern="1200" cap="none" spc="0" normalizeH="0" baseline="0" noProof="0" dirty="0">
              <a:ln>
                <a:noFill/>
              </a:ln>
              <a:solidFill>
                <a:srgbClr val="EC008C"/>
              </a:solidFill>
              <a:effectLst/>
              <a:uLnTx/>
              <a:uFillTx/>
              <a:latin typeface="Arial" panose="020B0604020202020204" pitchFamily="34" charset="0"/>
              <a:ea typeface="+mn-ea"/>
              <a:cs typeface="+mn-cs"/>
            </a:endParaRPr>
          </a:p>
        </p:txBody>
      </p:sp>
      <p:pic>
        <p:nvPicPr>
          <p:cNvPr id="2" name="Picture 1" descr="A yellow ladder with green wheels&#10;&#10;AI-generated content may be incorrect.">
            <a:extLst>
              <a:ext uri="{FF2B5EF4-FFF2-40B4-BE49-F238E27FC236}">
                <a16:creationId xmlns:a16="http://schemas.microsoft.com/office/drawing/2014/main" id="{B7BE8B4E-D069-3BB6-1AAD-14065471FEDD}"/>
              </a:ext>
            </a:extLst>
          </p:cNvPr>
          <p:cNvPicPr>
            <a:picLocks noChangeAspect="1"/>
          </p:cNvPicPr>
          <p:nvPr/>
        </p:nvPicPr>
        <p:blipFill>
          <a:blip r:embed="rId2">
            <a:extLst>
              <a:ext uri="{28A0092B-C50C-407E-A947-70E740481C1C}">
                <a14:useLocalDpi xmlns:a14="http://schemas.microsoft.com/office/drawing/2010/main" val="0"/>
              </a:ext>
            </a:extLst>
          </a:blip>
          <a:srcRect l="36768" t="2152" r="33140" b="14999"/>
          <a:stretch>
            <a:fillRect/>
          </a:stretch>
        </p:blipFill>
        <p:spPr>
          <a:xfrm>
            <a:off x="6854966" y="583623"/>
            <a:ext cx="4265415" cy="5309079"/>
          </a:xfrm>
          <a:prstGeom prst="rect">
            <a:avLst/>
          </a:prstGeom>
        </p:spPr>
      </p:pic>
      <p:sp>
        <p:nvSpPr>
          <p:cNvPr id="3" name="Rectangle: Rounded Corners 2">
            <a:extLst>
              <a:ext uri="{FF2B5EF4-FFF2-40B4-BE49-F238E27FC236}">
                <a16:creationId xmlns:a16="http://schemas.microsoft.com/office/drawing/2014/main" id="{698530C8-5344-4006-7EDD-6D6A6741023C}"/>
              </a:ext>
            </a:extLst>
          </p:cNvPr>
          <p:cNvSpPr/>
          <p:nvPr/>
        </p:nvSpPr>
        <p:spPr>
          <a:xfrm>
            <a:off x="720846" y="656064"/>
            <a:ext cx="3176239" cy="758282"/>
          </a:xfrm>
          <a:custGeom>
            <a:avLst/>
            <a:gdLst>
              <a:gd name="connsiteX0" fmla="*/ 0 w 3176239"/>
              <a:gd name="connsiteY0" fmla="*/ 212251 h 758282"/>
              <a:gd name="connsiteX1" fmla="*/ 212251 w 3176239"/>
              <a:gd name="connsiteY1" fmla="*/ 0 h 758282"/>
              <a:gd name="connsiteX2" fmla="*/ 790116 w 3176239"/>
              <a:gd name="connsiteY2" fmla="*/ 0 h 758282"/>
              <a:gd name="connsiteX3" fmla="*/ 1285428 w 3176239"/>
              <a:gd name="connsiteY3" fmla="*/ 0 h 758282"/>
              <a:gd name="connsiteX4" fmla="*/ 1808258 w 3176239"/>
              <a:gd name="connsiteY4" fmla="*/ 0 h 758282"/>
              <a:gd name="connsiteX5" fmla="*/ 2413641 w 3176239"/>
              <a:gd name="connsiteY5" fmla="*/ 0 h 758282"/>
              <a:gd name="connsiteX6" fmla="*/ 2963988 w 3176239"/>
              <a:gd name="connsiteY6" fmla="*/ 0 h 758282"/>
              <a:gd name="connsiteX7" fmla="*/ 3176239 w 3176239"/>
              <a:gd name="connsiteY7" fmla="*/ 212251 h 758282"/>
              <a:gd name="connsiteX8" fmla="*/ 3176239 w 3176239"/>
              <a:gd name="connsiteY8" fmla="*/ 546031 h 758282"/>
              <a:gd name="connsiteX9" fmla="*/ 2963988 w 3176239"/>
              <a:gd name="connsiteY9" fmla="*/ 758282 h 758282"/>
              <a:gd name="connsiteX10" fmla="*/ 2413641 w 3176239"/>
              <a:gd name="connsiteY10" fmla="*/ 758282 h 758282"/>
              <a:gd name="connsiteX11" fmla="*/ 1863293 w 3176239"/>
              <a:gd name="connsiteY11" fmla="*/ 758282 h 758282"/>
              <a:gd name="connsiteX12" fmla="*/ 1285428 w 3176239"/>
              <a:gd name="connsiteY12" fmla="*/ 758282 h 758282"/>
              <a:gd name="connsiteX13" fmla="*/ 762598 w 3176239"/>
              <a:gd name="connsiteY13" fmla="*/ 758282 h 758282"/>
              <a:gd name="connsiteX14" fmla="*/ 212251 w 3176239"/>
              <a:gd name="connsiteY14" fmla="*/ 758282 h 758282"/>
              <a:gd name="connsiteX15" fmla="*/ 0 w 3176239"/>
              <a:gd name="connsiteY15" fmla="*/ 546031 h 758282"/>
              <a:gd name="connsiteX16" fmla="*/ 0 w 3176239"/>
              <a:gd name="connsiteY16" fmla="*/ 212251 h 75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76239" h="758282" fill="none" extrusionOk="0">
                <a:moveTo>
                  <a:pt x="0" y="212251"/>
                </a:moveTo>
                <a:cubicBezTo>
                  <a:pt x="-10318" y="96190"/>
                  <a:pt x="77608" y="-7475"/>
                  <a:pt x="212251" y="0"/>
                </a:cubicBezTo>
                <a:cubicBezTo>
                  <a:pt x="354138" y="-44406"/>
                  <a:pt x="528690" y="52375"/>
                  <a:pt x="790116" y="0"/>
                </a:cubicBezTo>
                <a:cubicBezTo>
                  <a:pt x="1051542" y="-52375"/>
                  <a:pt x="1090497" y="52428"/>
                  <a:pt x="1285428" y="0"/>
                </a:cubicBezTo>
                <a:cubicBezTo>
                  <a:pt x="1480359" y="-52428"/>
                  <a:pt x="1671421" y="38016"/>
                  <a:pt x="1808258" y="0"/>
                </a:cubicBezTo>
                <a:cubicBezTo>
                  <a:pt x="1945095" y="-38016"/>
                  <a:pt x="2118679" y="2607"/>
                  <a:pt x="2413641" y="0"/>
                </a:cubicBezTo>
                <a:cubicBezTo>
                  <a:pt x="2708603" y="-2607"/>
                  <a:pt x="2766996" y="50814"/>
                  <a:pt x="2963988" y="0"/>
                </a:cubicBezTo>
                <a:cubicBezTo>
                  <a:pt x="3070129" y="-31345"/>
                  <a:pt x="3167960" y="92412"/>
                  <a:pt x="3176239" y="212251"/>
                </a:cubicBezTo>
                <a:cubicBezTo>
                  <a:pt x="3182691" y="349040"/>
                  <a:pt x="3166451" y="385649"/>
                  <a:pt x="3176239" y="546031"/>
                </a:cubicBezTo>
                <a:cubicBezTo>
                  <a:pt x="3170858" y="651084"/>
                  <a:pt x="3074763" y="779883"/>
                  <a:pt x="2963988" y="758282"/>
                </a:cubicBezTo>
                <a:cubicBezTo>
                  <a:pt x="2795323" y="766025"/>
                  <a:pt x="2547759" y="694049"/>
                  <a:pt x="2413641" y="758282"/>
                </a:cubicBezTo>
                <a:cubicBezTo>
                  <a:pt x="2279523" y="822515"/>
                  <a:pt x="2083051" y="700063"/>
                  <a:pt x="1863293" y="758282"/>
                </a:cubicBezTo>
                <a:cubicBezTo>
                  <a:pt x="1643535" y="816501"/>
                  <a:pt x="1533007" y="710571"/>
                  <a:pt x="1285428" y="758282"/>
                </a:cubicBezTo>
                <a:cubicBezTo>
                  <a:pt x="1037849" y="805993"/>
                  <a:pt x="909883" y="702920"/>
                  <a:pt x="762598" y="758282"/>
                </a:cubicBezTo>
                <a:cubicBezTo>
                  <a:pt x="615313" y="813644"/>
                  <a:pt x="467750" y="696978"/>
                  <a:pt x="212251" y="758282"/>
                </a:cubicBezTo>
                <a:cubicBezTo>
                  <a:pt x="97508" y="781642"/>
                  <a:pt x="-27418" y="645474"/>
                  <a:pt x="0" y="546031"/>
                </a:cubicBezTo>
                <a:cubicBezTo>
                  <a:pt x="-9639" y="454930"/>
                  <a:pt x="39867" y="365494"/>
                  <a:pt x="0" y="212251"/>
                </a:cubicBezTo>
                <a:close/>
              </a:path>
              <a:path w="3176239" h="758282" stroke="0" extrusionOk="0">
                <a:moveTo>
                  <a:pt x="0" y="212251"/>
                </a:moveTo>
                <a:cubicBezTo>
                  <a:pt x="-3134" y="90777"/>
                  <a:pt x="91746" y="4582"/>
                  <a:pt x="212251" y="0"/>
                </a:cubicBezTo>
                <a:cubicBezTo>
                  <a:pt x="443947" y="-62295"/>
                  <a:pt x="647137" y="56404"/>
                  <a:pt x="762598" y="0"/>
                </a:cubicBezTo>
                <a:cubicBezTo>
                  <a:pt x="878059" y="-56404"/>
                  <a:pt x="1113695" y="44333"/>
                  <a:pt x="1230394" y="0"/>
                </a:cubicBezTo>
                <a:cubicBezTo>
                  <a:pt x="1347093" y="-44333"/>
                  <a:pt x="1606604" y="55232"/>
                  <a:pt x="1725706" y="0"/>
                </a:cubicBezTo>
                <a:cubicBezTo>
                  <a:pt x="1844808" y="-55232"/>
                  <a:pt x="2161243" y="57391"/>
                  <a:pt x="2303571" y="0"/>
                </a:cubicBezTo>
                <a:cubicBezTo>
                  <a:pt x="2445899" y="-57391"/>
                  <a:pt x="2661378" y="1293"/>
                  <a:pt x="2963988" y="0"/>
                </a:cubicBezTo>
                <a:cubicBezTo>
                  <a:pt x="3093603" y="6856"/>
                  <a:pt x="3185344" y="92167"/>
                  <a:pt x="3176239" y="212251"/>
                </a:cubicBezTo>
                <a:cubicBezTo>
                  <a:pt x="3181871" y="339223"/>
                  <a:pt x="3169910" y="388776"/>
                  <a:pt x="3176239" y="546031"/>
                </a:cubicBezTo>
                <a:cubicBezTo>
                  <a:pt x="3164888" y="673522"/>
                  <a:pt x="3087779" y="776279"/>
                  <a:pt x="2963988" y="758282"/>
                </a:cubicBezTo>
                <a:cubicBezTo>
                  <a:pt x="2769214" y="764660"/>
                  <a:pt x="2649208" y="741991"/>
                  <a:pt x="2358606" y="758282"/>
                </a:cubicBezTo>
                <a:cubicBezTo>
                  <a:pt x="2068004" y="774573"/>
                  <a:pt x="1942182" y="737756"/>
                  <a:pt x="1780741" y="758282"/>
                </a:cubicBezTo>
                <a:cubicBezTo>
                  <a:pt x="1619301" y="778808"/>
                  <a:pt x="1529201" y="751198"/>
                  <a:pt x="1285428" y="758282"/>
                </a:cubicBezTo>
                <a:cubicBezTo>
                  <a:pt x="1041655" y="765366"/>
                  <a:pt x="999774" y="755711"/>
                  <a:pt x="790116" y="758282"/>
                </a:cubicBezTo>
                <a:cubicBezTo>
                  <a:pt x="580458" y="760853"/>
                  <a:pt x="417949" y="726069"/>
                  <a:pt x="212251" y="758282"/>
                </a:cubicBezTo>
                <a:cubicBezTo>
                  <a:pt x="95092" y="764653"/>
                  <a:pt x="10190" y="640635"/>
                  <a:pt x="0" y="546031"/>
                </a:cubicBezTo>
                <a:cubicBezTo>
                  <a:pt x="-22718" y="421216"/>
                  <a:pt x="26050" y="374783"/>
                  <a:pt x="0" y="212251"/>
                </a:cubicBezTo>
                <a:close/>
              </a:path>
            </a:pathLst>
          </a:custGeom>
          <a:solidFill>
            <a:srgbClr val="FFD9E0"/>
          </a:solidFill>
          <a:ln w="41275">
            <a:solidFill>
              <a:srgbClr val="FE7F96"/>
            </a:solidFill>
            <a:prstDash val="dash"/>
            <a:extLst>
              <a:ext uri="{C807C97D-BFC1-408E-A445-0C87EB9F89A2}">
                <ask:lineSketchStyleProps xmlns:ask="http://schemas.microsoft.com/office/drawing/2018/sketchyshapes" xmlns="" sd="3185172059">
                  <a:prstGeom prst="roundRect">
                    <a:avLst>
                      <a:gd name="adj" fmla="val 27991"/>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solidFill>
                  <a:prstClr val="black"/>
                </a:solidFill>
                <a:latin typeface="UTM Avo" panose="02040603050506020204" pitchFamily="18" charset="0"/>
              </a:rPr>
              <a:t>Đánh vần</a:t>
            </a:r>
            <a:endParaRPr kumimoji="0" lang="en-US"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782058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8C841-00DA-368A-FCF0-E6441B0D8B99}"/>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541384C-77AE-A23C-18B2-432B18D60D23}"/>
              </a:ext>
            </a:extLst>
          </p:cNvPr>
          <p:cNvSpPr/>
          <p:nvPr/>
        </p:nvSpPr>
        <p:spPr>
          <a:xfrm>
            <a:off x="720846" y="656064"/>
            <a:ext cx="3154468" cy="758282"/>
          </a:xfrm>
          <a:custGeom>
            <a:avLst/>
            <a:gdLst>
              <a:gd name="connsiteX0" fmla="*/ 0 w 3154468"/>
              <a:gd name="connsiteY0" fmla="*/ 212251 h 758282"/>
              <a:gd name="connsiteX1" fmla="*/ 212251 w 3154468"/>
              <a:gd name="connsiteY1" fmla="*/ 0 h 758282"/>
              <a:gd name="connsiteX2" fmla="*/ 785544 w 3154468"/>
              <a:gd name="connsiteY2" fmla="*/ 0 h 758282"/>
              <a:gd name="connsiteX3" fmla="*/ 1276938 w 3154468"/>
              <a:gd name="connsiteY3" fmla="*/ 0 h 758282"/>
              <a:gd name="connsiteX4" fmla="*/ 1795631 w 3154468"/>
              <a:gd name="connsiteY4" fmla="*/ 0 h 758282"/>
              <a:gd name="connsiteX5" fmla="*/ 2396224 w 3154468"/>
              <a:gd name="connsiteY5" fmla="*/ 0 h 758282"/>
              <a:gd name="connsiteX6" fmla="*/ 2942217 w 3154468"/>
              <a:gd name="connsiteY6" fmla="*/ 0 h 758282"/>
              <a:gd name="connsiteX7" fmla="*/ 3154468 w 3154468"/>
              <a:gd name="connsiteY7" fmla="*/ 212251 h 758282"/>
              <a:gd name="connsiteX8" fmla="*/ 3154468 w 3154468"/>
              <a:gd name="connsiteY8" fmla="*/ 546031 h 758282"/>
              <a:gd name="connsiteX9" fmla="*/ 2942217 w 3154468"/>
              <a:gd name="connsiteY9" fmla="*/ 758282 h 758282"/>
              <a:gd name="connsiteX10" fmla="*/ 2396224 w 3154468"/>
              <a:gd name="connsiteY10" fmla="*/ 758282 h 758282"/>
              <a:gd name="connsiteX11" fmla="*/ 1850231 w 3154468"/>
              <a:gd name="connsiteY11" fmla="*/ 758282 h 758282"/>
              <a:gd name="connsiteX12" fmla="*/ 1276938 w 3154468"/>
              <a:gd name="connsiteY12" fmla="*/ 758282 h 758282"/>
              <a:gd name="connsiteX13" fmla="*/ 758244 w 3154468"/>
              <a:gd name="connsiteY13" fmla="*/ 758282 h 758282"/>
              <a:gd name="connsiteX14" fmla="*/ 212251 w 3154468"/>
              <a:gd name="connsiteY14" fmla="*/ 758282 h 758282"/>
              <a:gd name="connsiteX15" fmla="*/ 0 w 3154468"/>
              <a:gd name="connsiteY15" fmla="*/ 546031 h 758282"/>
              <a:gd name="connsiteX16" fmla="*/ 0 w 3154468"/>
              <a:gd name="connsiteY16" fmla="*/ 212251 h 75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4468" h="758282" fill="none" extrusionOk="0">
                <a:moveTo>
                  <a:pt x="0" y="212251"/>
                </a:moveTo>
                <a:cubicBezTo>
                  <a:pt x="-10318" y="96190"/>
                  <a:pt x="77608" y="-7475"/>
                  <a:pt x="212251" y="0"/>
                </a:cubicBezTo>
                <a:cubicBezTo>
                  <a:pt x="498711" y="-52865"/>
                  <a:pt x="510917" y="48542"/>
                  <a:pt x="785544" y="0"/>
                </a:cubicBezTo>
                <a:cubicBezTo>
                  <a:pt x="1060171" y="-48542"/>
                  <a:pt x="1162357" y="12878"/>
                  <a:pt x="1276938" y="0"/>
                </a:cubicBezTo>
                <a:cubicBezTo>
                  <a:pt x="1391519" y="-12878"/>
                  <a:pt x="1537113" y="11102"/>
                  <a:pt x="1795631" y="0"/>
                </a:cubicBezTo>
                <a:cubicBezTo>
                  <a:pt x="2054149" y="-11102"/>
                  <a:pt x="2110267" y="20416"/>
                  <a:pt x="2396224" y="0"/>
                </a:cubicBezTo>
                <a:cubicBezTo>
                  <a:pt x="2682181" y="-20416"/>
                  <a:pt x="2802737" y="11359"/>
                  <a:pt x="2942217" y="0"/>
                </a:cubicBezTo>
                <a:cubicBezTo>
                  <a:pt x="3048358" y="-31345"/>
                  <a:pt x="3146189" y="92412"/>
                  <a:pt x="3154468" y="212251"/>
                </a:cubicBezTo>
                <a:cubicBezTo>
                  <a:pt x="3160920" y="349040"/>
                  <a:pt x="3144680" y="385649"/>
                  <a:pt x="3154468" y="546031"/>
                </a:cubicBezTo>
                <a:cubicBezTo>
                  <a:pt x="3149087" y="651084"/>
                  <a:pt x="3052992" y="779883"/>
                  <a:pt x="2942217" y="758282"/>
                </a:cubicBezTo>
                <a:cubicBezTo>
                  <a:pt x="2818593" y="787369"/>
                  <a:pt x="2535355" y="721392"/>
                  <a:pt x="2396224" y="758282"/>
                </a:cubicBezTo>
                <a:cubicBezTo>
                  <a:pt x="2257093" y="795172"/>
                  <a:pt x="1974218" y="700725"/>
                  <a:pt x="1850231" y="758282"/>
                </a:cubicBezTo>
                <a:cubicBezTo>
                  <a:pt x="1726244" y="815839"/>
                  <a:pt x="1397764" y="729053"/>
                  <a:pt x="1276938" y="758282"/>
                </a:cubicBezTo>
                <a:cubicBezTo>
                  <a:pt x="1156112" y="787511"/>
                  <a:pt x="1003381" y="704436"/>
                  <a:pt x="758244" y="758282"/>
                </a:cubicBezTo>
                <a:cubicBezTo>
                  <a:pt x="513107" y="812128"/>
                  <a:pt x="471004" y="706943"/>
                  <a:pt x="212251" y="758282"/>
                </a:cubicBezTo>
                <a:cubicBezTo>
                  <a:pt x="97508" y="781642"/>
                  <a:pt x="-27418" y="645474"/>
                  <a:pt x="0" y="546031"/>
                </a:cubicBezTo>
                <a:cubicBezTo>
                  <a:pt x="-9639" y="454930"/>
                  <a:pt x="39867" y="365494"/>
                  <a:pt x="0" y="212251"/>
                </a:cubicBezTo>
                <a:close/>
              </a:path>
              <a:path w="3154468" h="758282" stroke="0" extrusionOk="0">
                <a:moveTo>
                  <a:pt x="0" y="212251"/>
                </a:moveTo>
                <a:cubicBezTo>
                  <a:pt x="-3134" y="90777"/>
                  <a:pt x="91746" y="4582"/>
                  <a:pt x="212251" y="0"/>
                </a:cubicBezTo>
                <a:cubicBezTo>
                  <a:pt x="413345" y="-45739"/>
                  <a:pt x="591242" y="64002"/>
                  <a:pt x="758244" y="0"/>
                </a:cubicBezTo>
                <a:cubicBezTo>
                  <a:pt x="925246" y="-64002"/>
                  <a:pt x="1054570" y="8835"/>
                  <a:pt x="1222338" y="0"/>
                </a:cubicBezTo>
                <a:cubicBezTo>
                  <a:pt x="1390106" y="-8835"/>
                  <a:pt x="1607368" y="51792"/>
                  <a:pt x="1713732" y="0"/>
                </a:cubicBezTo>
                <a:cubicBezTo>
                  <a:pt x="1820096" y="-51792"/>
                  <a:pt x="2078203" y="36316"/>
                  <a:pt x="2287025" y="0"/>
                </a:cubicBezTo>
                <a:cubicBezTo>
                  <a:pt x="2495847" y="-36316"/>
                  <a:pt x="2703678" y="38466"/>
                  <a:pt x="2942217" y="0"/>
                </a:cubicBezTo>
                <a:cubicBezTo>
                  <a:pt x="3071832" y="6856"/>
                  <a:pt x="3163573" y="92167"/>
                  <a:pt x="3154468" y="212251"/>
                </a:cubicBezTo>
                <a:cubicBezTo>
                  <a:pt x="3160100" y="339223"/>
                  <a:pt x="3148139" y="388776"/>
                  <a:pt x="3154468" y="546031"/>
                </a:cubicBezTo>
                <a:cubicBezTo>
                  <a:pt x="3143117" y="673522"/>
                  <a:pt x="3066008" y="776279"/>
                  <a:pt x="2942217" y="758282"/>
                </a:cubicBezTo>
                <a:cubicBezTo>
                  <a:pt x="2734938" y="795179"/>
                  <a:pt x="2478532" y="697683"/>
                  <a:pt x="2341624" y="758282"/>
                </a:cubicBezTo>
                <a:cubicBezTo>
                  <a:pt x="2204716" y="818881"/>
                  <a:pt x="2053830" y="755246"/>
                  <a:pt x="1768332" y="758282"/>
                </a:cubicBezTo>
                <a:cubicBezTo>
                  <a:pt x="1482834" y="761318"/>
                  <a:pt x="1473232" y="749409"/>
                  <a:pt x="1276938" y="758282"/>
                </a:cubicBezTo>
                <a:cubicBezTo>
                  <a:pt x="1080644" y="767155"/>
                  <a:pt x="921597" y="749821"/>
                  <a:pt x="785544" y="758282"/>
                </a:cubicBezTo>
                <a:cubicBezTo>
                  <a:pt x="649491" y="766743"/>
                  <a:pt x="406163" y="710052"/>
                  <a:pt x="212251" y="758282"/>
                </a:cubicBezTo>
                <a:cubicBezTo>
                  <a:pt x="95092" y="764653"/>
                  <a:pt x="10190" y="640635"/>
                  <a:pt x="0" y="546031"/>
                </a:cubicBezTo>
                <a:cubicBezTo>
                  <a:pt x="-22718" y="421216"/>
                  <a:pt x="26050" y="374783"/>
                  <a:pt x="0" y="212251"/>
                </a:cubicBezTo>
                <a:close/>
              </a:path>
            </a:pathLst>
          </a:custGeom>
          <a:solidFill>
            <a:srgbClr val="FFD9E0"/>
          </a:solidFill>
          <a:ln w="41275">
            <a:solidFill>
              <a:srgbClr val="FE7F96"/>
            </a:solidFill>
            <a:prstDash val="dash"/>
            <a:extLst>
              <a:ext uri="{C807C97D-BFC1-408E-A445-0C87EB9F89A2}">
                <ask:lineSketchStyleProps xmlns:ask="http://schemas.microsoft.com/office/drawing/2018/sketchyshapes" xmlns="" sd="3185172059">
                  <a:prstGeom prst="roundRect">
                    <a:avLst>
                      <a:gd name="adj" fmla="val 27991"/>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solidFill>
                  <a:prstClr val="black"/>
                </a:solidFill>
                <a:latin typeface="UTM Avo" panose="02040603050506020204" pitchFamily="18" charset="0"/>
              </a:rPr>
              <a:t>Đánh vần</a:t>
            </a:r>
            <a:endParaRPr kumimoji="0" lang="en-US"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pic>
        <p:nvPicPr>
          <p:cNvPr id="7" name="Picture 6" descr="A bird standing in the water&#10;&#10;AI-generated content may be incorrect.">
            <a:extLst>
              <a:ext uri="{FF2B5EF4-FFF2-40B4-BE49-F238E27FC236}">
                <a16:creationId xmlns:a16="http://schemas.microsoft.com/office/drawing/2014/main" id="{31C620F4-F1A8-CCB0-0B0A-260EB8357F8B}"/>
              </a:ext>
            </a:extLst>
          </p:cNvPr>
          <p:cNvPicPr>
            <a:picLocks noChangeAspect="1"/>
          </p:cNvPicPr>
          <p:nvPr/>
        </p:nvPicPr>
        <p:blipFill>
          <a:blip r:embed="rId2">
            <a:extLst>
              <a:ext uri="{28A0092B-C50C-407E-A947-70E740481C1C}">
                <a14:useLocalDpi xmlns:a14="http://schemas.microsoft.com/office/drawing/2010/main" val="0"/>
              </a:ext>
            </a:extLst>
          </a:blip>
          <a:srcRect l="34107" t="6352" r="35714" b="21560"/>
          <a:stretch>
            <a:fillRect/>
          </a:stretch>
        </p:blipFill>
        <p:spPr>
          <a:xfrm>
            <a:off x="5758543" y="492895"/>
            <a:ext cx="5135542" cy="5545777"/>
          </a:xfrm>
          <a:prstGeom prst="rect">
            <a:avLst/>
          </a:prstGeom>
        </p:spPr>
      </p:pic>
      <p:grpSp>
        <p:nvGrpSpPr>
          <p:cNvPr id="10" name="Group 9">
            <a:extLst>
              <a:ext uri="{FF2B5EF4-FFF2-40B4-BE49-F238E27FC236}">
                <a16:creationId xmlns:a16="http://schemas.microsoft.com/office/drawing/2014/main" id="{04537D4B-81CA-632B-0CF2-C901FE7FDDEB}"/>
              </a:ext>
            </a:extLst>
          </p:cNvPr>
          <p:cNvGrpSpPr/>
          <p:nvPr/>
        </p:nvGrpSpPr>
        <p:grpSpPr>
          <a:xfrm>
            <a:off x="1156401" y="2542927"/>
            <a:ext cx="4068744" cy="1718693"/>
            <a:chOff x="1156401" y="2542927"/>
            <a:chExt cx="4068744" cy="1718693"/>
          </a:xfrm>
        </p:grpSpPr>
        <p:sp>
          <p:nvSpPr>
            <p:cNvPr id="8" name="TextBox 7">
              <a:extLst>
                <a:ext uri="{FF2B5EF4-FFF2-40B4-BE49-F238E27FC236}">
                  <a16:creationId xmlns:a16="http://schemas.microsoft.com/office/drawing/2014/main" id="{F67255D8-4029-819E-0923-CD840212D98C}"/>
                </a:ext>
              </a:extLst>
            </p:cNvPr>
            <p:cNvSpPr txBox="1"/>
            <p:nvPr/>
          </p:nvSpPr>
          <p:spPr>
            <a:xfrm>
              <a:off x="1156401" y="2542927"/>
              <a:ext cx="4068744"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v</a:t>
              </a:r>
              <a:r>
                <a:rPr kumimoji="0" lang="en-US" sz="8800" b="1" i="0" u="none" strike="noStrike" kern="1200" cap="none" spc="0" normalizeH="0" baseline="0" noProof="0">
                  <a:ln>
                    <a:noFill/>
                  </a:ln>
                  <a:solidFill>
                    <a:srgbClr val="FF3300"/>
                  </a:solidFill>
                  <a:effectLst/>
                  <a:uLnTx/>
                  <a:uFillTx/>
                  <a:latin typeface="UTM Avo" panose="02040603050506020204" pitchFamily="18" charset="0"/>
                  <a:ea typeface="+mn-ea"/>
                  <a:cs typeface="+mn-cs"/>
                </a:rPr>
                <a:t>ạc</a:t>
              </a:r>
              <a:endParaRPr kumimoji="0" lang="en-US" sz="8800" b="1" i="0" u="none" strike="noStrike" kern="1200" cap="none" spc="0" normalizeH="0" baseline="0" noProof="0" dirty="0">
                <a:ln>
                  <a:noFill/>
                </a:ln>
                <a:solidFill>
                  <a:srgbClr val="FF3300"/>
                </a:solidFill>
                <a:effectLst/>
                <a:uLnTx/>
                <a:uFillTx/>
                <a:latin typeface="UTM Avo" panose="02040603050506020204" pitchFamily="18" charset="0"/>
                <a:ea typeface="+mn-ea"/>
                <a:cs typeface="+mn-cs"/>
              </a:endParaRPr>
            </a:p>
          </p:txBody>
        </p:sp>
        <p:sp>
          <p:nvSpPr>
            <p:cNvPr id="9" name="TextBox 8">
              <a:extLst>
                <a:ext uri="{FF2B5EF4-FFF2-40B4-BE49-F238E27FC236}">
                  <a16:creationId xmlns:a16="http://schemas.microsoft.com/office/drawing/2014/main" id="{0453F41E-DDF7-BD31-43DC-E8DDCF9E44E4}"/>
                </a:ext>
              </a:extLst>
            </p:cNvPr>
            <p:cNvSpPr txBox="1"/>
            <p:nvPr/>
          </p:nvSpPr>
          <p:spPr>
            <a:xfrm>
              <a:off x="2870901" y="2815070"/>
              <a:ext cx="596199"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a:t>
              </a:r>
              <a:endParaRPr kumimoji="0" lang="en-US" sz="8800" b="1" i="0" u="none" strike="noStrike" kern="1200" cap="none" spc="0" normalizeH="0" baseline="0" noProof="0" dirty="0">
                <a:ln>
                  <a:noFill/>
                </a:ln>
                <a:solidFill>
                  <a:srgbClr val="FF3300"/>
                </a:solidFill>
                <a:effectLst/>
                <a:uLnTx/>
                <a:uFillTx/>
                <a:latin typeface="UTM Avo" panose="02040603050506020204" pitchFamily="18" charset="0"/>
                <a:ea typeface="+mn-ea"/>
                <a:cs typeface="+mn-cs"/>
              </a:endParaRPr>
            </a:p>
          </p:txBody>
        </p:sp>
      </p:grpSp>
    </p:spTree>
    <p:extLst>
      <p:ext uri="{BB962C8B-B14F-4D97-AF65-F5344CB8AC3E}">
        <p14:creationId xmlns:p14="http://schemas.microsoft.com/office/powerpoint/2010/main" val="24998988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221D42C-0F60-A959-56DD-357DD956E1A4}"/>
              </a:ext>
            </a:extLst>
          </p:cNvPr>
          <p:cNvSpPr/>
          <p:nvPr/>
        </p:nvSpPr>
        <p:spPr>
          <a:xfrm>
            <a:off x="1253903" y="2071517"/>
            <a:ext cx="4652142" cy="1442638"/>
          </a:xfrm>
          <a:prstGeom prst="roundRect">
            <a:avLst/>
          </a:prstGeom>
          <a:solidFill>
            <a:srgbClr val="8DD8F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ounded Rectangle 4">
            <a:extLst>
              <a:ext uri="{FF2B5EF4-FFF2-40B4-BE49-F238E27FC236}">
                <a16:creationId xmlns:a16="http://schemas.microsoft.com/office/drawing/2014/main" id="{38CD648F-483F-3642-03D9-4CE69E3246DA}"/>
              </a:ext>
            </a:extLst>
          </p:cNvPr>
          <p:cNvSpPr/>
          <p:nvPr/>
        </p:nvSpPr>
        <p:spPr>
          <a:xfrm>
            <a:off x="1309127" y="3554620"/>
            <a:ext cx="2206550" cy="1442637"/>
          </a:xfrm>
          <a:prstGeom prst="roundRect">
            <a:avLst/>
          </a:prstGeom>
          <a:solidFill>
            <a:srgbClr val="D4EFF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Rounded Rectangle 5">
            <a:extLst>
              <a:ext uri="{FF2B5EF4-FFF2-40B4-BE49-F238E27FC236}">
                <a16:creationId xmlns:a16="http://schemas.microsoft.com/office/drawing/2014/main" id="{78D85689-5763-83C6-7117-00FA0E81FF88}"/>
              </a:ext>
            </a:extLst>
          </p:cNvPr>
          <p:cNvSpPr/>
          <p:nvPr/>
        </p:nvSpPr>
        <p:spPr>
          <a:xfrm>
            <a:off x="3561617" y="3568053"/>
            <a:ext cx="2298488" cy="1429204"/>
          </a:xfrm>
          <a:prstGeom prst="roundRect">
            <a:avLst/>
          </a:prstGeom>
          <a:solidFill>
            <a:srgbClr val="FBDFEB"/>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3FAF54BF-4231-3C55-CF5A-DD6F30AC9252}"/>
              </a:ext>
            </a:extLst>
          </p:cNvPr>
          <p:cNvSpPr txBox="1"/>
          <p:nvPr/>
        </p:nvSpPr>
        <p:spPr>
          <a:xfrm>
            <a:off x="2407165" y="2231091"/>
            <a:ext cx="239962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ac</a:t>
            </a:r>
            <a:endParaRPr kumimoji="0" lang="vi-VN" sz="7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7A729007-56EA-4BB0-8264-D02C90DF58B8}"/>
              </a:ext>
            </a:extLst>
          </p:cNvPr>
          <p:cNvSpPr txBox="1"/>
          <p:nvPr/>
        </p:nvSpPr>
        <p:spPr>
          <a:xfrm>
            <a:off x="1194939" y="3590994"/>
            <a:ext cx="239962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00A77E"/>
                </a:solidFill>
                <a:effectLst/>
                <a:uLnTx/>
                <a:uFillTx/>
                <a:latin typeface="UTM Avo" panose="02040603050506020204" pitchFamily="18" charset="0"/>
                <a:ea typeface="+mn-ea"/>
                <a:cs typeface="+mn-cs"/>
              </a:rPr>
              <a:t>a</a:t>
            </a:r>
            <a:endParaRPr kumimoji="0" lang="vi-VN" sz="7200" b="1" i="0" u="none" strike="noStrike" kern="1200" cap="none" spc="0" normalizeH="0" baseline="0" noProof="0" dirty="0">
              <a:ln>
                <a:noFill/>
              </a:ln>
              <a:solidFill>
                <a:srgbClr val="00A77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7C7D6FFF-3EDC-1696-B5DC-B38341BCCCEF}"/>
              </a:ext>
            </a:extLst>
          </p:cNvPr>
          <p:cNvSpPr txBox="1"/>
          <p:nvPr/>
        </p:nvSpPr>
        <p:spPr>
          <a:xfrm>
            <a:off x="3460482" y="3682412"/>
            <a:ext cx="239962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EC008C"/>
                </a:solidFill>
                <a:effectLst/>
                <a:uLnTx/>
                <a:uFillTx/>
                <a:latin typeface="UTM Avo" panose="02040603050506020204" pitchFamily="18" charset="0"/>
                <a:ea typeface="+mn-ea"/>
                <a:cs typeface="+mn-cs"/>
              </a:rPr>
              <a:t>c</a:t>
            </a:r>
            <a:endParaRPr kumimoji="0" lang="vi-VN" sz="7200" b="1" i="0" u="none" strike="noStrike" kern="1200" cap="none" spc="0" normalizeH="0" baseline="0" noProof="0" dirty="0">
              <a:ln>
                <a:noFill/>
              </a:ln>
              <a:solidFill>
                <a:srgbClr val="EC008C"/>
              </a:solidFill>
              <a:effectLst/>
              <a:uLnTx/>
              <a:uFillTx/>
              <a:latin typeface="Arial" panose="020B0604020202020204" pitchFamily="34" charset="0"/>
              <a:ea typeface="+mn-ea"/>
              <a:cs typeface="+mn-cs"/>
            </a:endParaRPr>
          </a:p>
        </p:txBody>
      </p:sp>
      <p:grpSp>
        <p:nvGrpSpPr>
          <p:cNvPr id="10" name="Group 9">
            <a:extLst>
              <a:ext uri="{FF2B5EF4-FFF2-40B4-BE49-F238E27FC236}">
                <a16:creationId xmlns:a16="http://schemas.microsoft.com/office/drawing/2014/main" id="{FBB06076-D98B-9EE3-3C31-46A2868791FB}"/>
              </a:ext>
            </a:extLst>
          </p:cNvPr>
          <p:cNvGrpSpPr/>
          <p:nvPr/>
        </p:nvGrpSpPr>
        <p:grpSpPr>
          <a:xfrm>
            <a:off x="6970557" y="2910851"/>
            <a:ext cx="4124905" cy="923330"/>
            <a:chOff x="4289227" y="3924313"/>
            <a:chExt cx="6622812" cy="1379082"/>
          </a:xfrm>
        </p:grpSpPr>
        <p:sp>
          <p:nvSpPr>
            <p:cNvPr id="11" name="Rounded Rectangle 10">
              <a:extLst>
                <a:ext uri="{FF2B5EF4-FFF2-40B4-BE49-F238E27FC236}">
                  <a16:creationId xmlns:a16="http://schemas.microsoft.com/office/drawing/2014/main" id="{4D6006C5-3606-D530-FEEB-050263599F36}"/>
                </a:ext>
              </a:extLst>
            </p:cNvPr>
            <p:cNvSpPr/>
            <p:nvPr/>
          </p:nvSpPr>
          <p:spPr>
            <a:xfrm>
              <a:off x="4289227" y="4052807"/>
              <a:ext cx="6622812" cy="1250588"/>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C5CA7920-6EAE-B504-F5FB-E3CE1EC28010}"/>
                </a:ext>
              </a:extLst>
            </p:cNvPr>
            <p:cNvSpPr txBox="1"/>
            <p:nvPr/>
          </p:nvSpPr>
          <p:spPr>
            <a:xfrm>
              <a:off x="4431721" y="3924313"/>
              <a:ext cx="6420864" cy="1379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black"/>
                  </a:solidFill>
                  <a:effectLst/>
                  <a:uLnTx/>
                  <a:uFillTx/>
                  <a:latin typeface="UTM Avo" panose="02040603050506020204" pitchFamily="18" charset="0"/>
                  <a:ea typeface="+mn-ea"/>
                  <a:cs typeface="+mn-cs"/>
                </a:rPr>
                <a:t>a – cờ – ac</a:t>
              </a:r>
              <a:endParaRPr kumimoji="0" lang="en-US" sz="54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sp>
        <p:nvSpPr>
          <p:cNvPr id="13" name="Rectangle: Rounded Corners 12">
            <a:extLst>
              <a:ext uri="{FF2B5EF4-FFF2-40B4-BE49-F238E27FC236}">
                <a16:creationId xmlns:a16="http://schemas.microsoft.com/office/drawing/2014/main" id="{A8C5F565-AC0B-E491-4DB7-E919BE38ED72}"/>
              </a:ext>
            </a:extLst>
          </p:cNvPr>
          <p:cNvSpPr/>
          <p:nvPr/>
        </p:nvSpPr>
        <p:spPr>
          <a:xfrm>
            <a:off x="739085" y="732795"/>
            <a:ext cx="3095605" cy="758282"/>
          </a:xfrm>
          <a:custGeom>
            <a:avLst/>
            <a:gdLst>
              <a:gd name="connsiteX0" fmla="*/ 0 w 3095605"/>
              <a:gd name="connsiteY0" fmla="*/ 212251 h 758282"/>
              <a:gd name="connsiteX1" fmla="*/ 212251 w 3095605"/>
              <a:gd name="connsiteY1" fmla="*/ 0 h 758282"/>
              <a:gd name="connsiteX2" fmla="*/ 773183 w 3095605"/>
              <a:gd name="connsiteY2" fmla="*/ 0 h 758282"/>
              <a:gd name="connsiteX3" fmla="*/ 1253981 w 3095605"/>
              <a:gd name="connsiteY3" fmla="*/ 0 h 758282"/>
              <a:gd name="connsiteX4" fmla="*/ 1761491 w 3095605"/>
              <a:gd name="connsiteY4" fmla="*/ 0 h 758282"/>
              <a:gd name="connsiteX5" fmla="*/ 2349133 w 3095605"/>
              <a:gd name="connsiteY5" fmla="*/ 0 h 758282"/>
              <a:gd name="connsiteX6" fmla="*/ 2883354 w 3095605"/>
              <a:gd name="connsiteY6" fmla="*/ 0 h 758282"/>
              <a:gd name="connsiteX7" fmla="*/ 3095605 w 3095605"/>
              <a:gd name="connsiteY7" fmla="*/ 212251 h 758282"/>
              <a:gd name="connsiteX8" fmla="*/ 3095605 w 3095605"/>
              <a:gd name="connsiteY8" fmla="*/ 546031 h 758282"/>
              <a:gd name="connsiteX9" fmla="*/ 2883354 w 3095605"/>
              <a:gd name="connsiteY9" fmla="*/ 758282 h 758282"/>
              <a:gd name="connsiteX10" fmla="*/ 2349133 w 3095605"/>
              <a:gd name="connsiteY10" fmla="*/ 758282 h 758282"/>
              <a:gd name="connsiteX11" fmla="*/ 1814913 w 3095605"/>
              <a:gd name="connsiteY11" fmla="*/ 758282 h 758282"/>
              <a:gd name="connsiteX12" fmla="*/ 1253981 w 3095605"/>
              <a:gd name="connsiteY12" fmla="*/ 758282 h 758282"/>
              <a:gd name="connsiteX13" fmla="*/ 746472 w 3095605"/>
              <a:gd name="connsiteY13" fmla="*/ 758282 h 758282"/>
              <a:gd name="connsiteX14" fmla="*/ 212251 w 3095605"/>
              <a:gd name="connsiteY14" fmla="*/ 758282 h 758282"/>
              <a:gd name="connsiteX15" fmla="*/ 0 w 3095605"/>
              <a:gd name="connsiteY15" fmla="*/ 546031 h 758282"/>
              <a:gd name="connsiteX16" fmla="*/ 0 w 3095605"/>
              <a:gd name="connsiteY16" fmla="*/ 212251 h 75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5605" h="758282" fill="none" extrusionOk="0">
                <a:moveTo>
                  <a:pt x="0" y="212251"/>
                </a:moveTo>
                <a:cubicBezTo>
                  <a:pt x="-10318" y="96190"/>
                  <a:pt x="77608" y="-7475"/>
                  <a:pt x="212251" y="0"/>
                </a:cubicBezTo>
                <a:cubicBezTo>
                  <a:pt x="359911" y="-57304"/>
                  <a:pt x="548929" y="59701"/>
                  <a:pt x="773183" y="0"/>
                </a:cubicBezTo>
                <a:cubicBezTo>
                  <a:pt x="997437" y="-59701"/>
                  <a:pt x="1088609" y="49382"/>
                  <a:pt x="1253981" y="0"/>
                </a:cubicBezTo>
                <a:cubicBezTo>
                  <a:pt x="1419353" y="-49382"/>
                  <a:pt x="1594942" y="19170"/>
                  <a:pt x="1761491" y="0"/>
                </a:cubicBezTo>
                <a:cubicBezTo>
                  <a:pt x="1928040" y="-19170"/>
                  <a:pt x="2156677" y="60811"/>
                  <a:pt x="2349133" y="0"/>
                </a:cubicBezTo>
                <a:cubicBezTo>
                  <a:pt x="2541589" y="-60811"/>
                  <a:pt x="2691243" y="5931"/>
                  <a:pt x="2883354" y="0"/>
                </a:cubicBezTo>
                <a:cubicBezTo>
                  <a:pt x="2989495" y="-31345"/>
                  <a:pt x="3087326" y="92412"/>
                  <a:pt x="3095605" y="212251"/>
                </a:cubicBezTo>
                <a:cubicBezTo>
                  <a:pt x="3102057" y="349040"/>
                  <a:pt x="3085817" y="385649"/>
                  <a:pt x="3095605" y="546031"/>
                </a:cubicBezTo>
                <a:cubicBezTo>
                  <a:pt x="3090224" y="651084"/>
                  <a:pt x="2994129" y="779883"/>
                  <a:pt x="2883354" y="758282"/>
                </a:cubicBezTo>
                <a:cubicBezTo>
                  <a:pt x="2676110" y="761889"/>
                  <a:pt x="2599238" y="709195"/>
                  <a:pt x="2349133" y="758282"/>
                </a:cubicBezTo>
                <a:cubicBezTo>
                  <a:pt x="2099028" y="807369"/>
                  <a:pt x="1943793" y="712191"/>
                  <a:pt x="1814913" y="758282"/>
                </a:cubicBezTo>
                <a:cubicBezTo>
                  <a:pt x="1686033" y="804373"/>
                  <a:pt x="1461099" y="745036"/>
                  <a:pt x="1253981" y="758282"/>
                </a:cubicBezTo>
                <a:cubicBezTo>
                  <a:pt x="1046863" y="771528"/>
                  <a:pt x="860276" y="741803"/>
                  <a:pt x="746472" y="758282"/>
                </a:cubicBezTo>
                <a:cubicBezTo>
                  <a:pt x="632668" y="774761"/>
                  <a:pt x="339802" y="757793"/>
                  <a:pt x="212251" y="758282"/>
                </a:cubicBezTo>
                <a:cubicBezTo>
                  <a:pt x="97508" y="781642"/>
                  <a:pt x="-27418" y="645474"/>
                  <a:pt x="0" y="546031"/>
                </a:cubicBezTo>
                <a:cubicBezTo>
                  <a:pt x="-9639" y="454930"/>
                  <a:pt x="39867" y="365494"/>
                  <a:pt x="0" y="212251"/>
                </a:cubicBezTo>
                <a:close/>
              </a:path>
              <a:path w="3095605" h="758282" stroke="0" extrusionOk="0">
                <a:moveTo>
                  <a:pt x="0" y="212251"/>
                </a:moveTo>
                <a:cubicBezTo>
                  <a:pt x="-3134" y="90777"/>
                  <a:pt x="91746" y="4582"/>
                  <a:pt x="212251" y="0"/>
                </a:cubicBezTo>
                <a:cubicBezTo>
                  <a:pt x="332988" y="-50766"/>
                  <a:pt x="490362" y="29777"/>
                  <a:pt x="746472" y="0"/>
                </a:cubicBezTo>
                <a:cubicBezTo>
                  <a:pt x="1002582" y="-29777"/>
                  <a:pt x="996080" y="24838"/>
                  <a:pt x="1200559" y="0"/>
                </a:cubicBezTo>
                <a:cubicBezTo>
                  <a:pt x="1405038" y="-24838"/>
                  <a:pt x="1537614" y="34857"/>
                  <a:pt x="1681358" y="0"/>
                </a:cubicBezTo>
                <a:cubicBezTo>
                  <a:pt x="1825102" y="-34857"/>
                  <a:pt x="2067471" y="40636"/>
                  <a:pt x="2242289" y="0"/>
                </a:cubicBezTo>
                <a:cubicBezTo>
                  <a:pt x="2417107" y="-40636"/>
                  <a:pt x="2735481" y="24707"/>
                  <a:pt x="2883354" y="0"/>
                </a:cubicBezTo>
                <a:cubicBezTo>
                  <a:pt x="3012969" y="6856"/>
                  <a:pt x="3104710" y="92167"/>
                  <a:pt x="3095605" y="212251"/>
                </a:cubicBezTo>
                <a:cubicBezTo>
                  <a:pt x="3101237" y="339223"/>
                  <a:pt x="3089276" y="388776"/>
                  <a:pt x="3095605" y="546031"/>
                </a:cubicBezTo>
                <a:cubicBezTo>
                  <a:pt x="3084254" y="673522"/>
                  <a:pt x="3007145" y="776279"/>
                  <a:pt x="2883354" y="758282"/>
                </a:cubicBezTo>
                <a:cubicBezTo>
                  <a:pt x="2641591" y="811780"/>
                  <a:pt x="2444544" y="703278"/>
                  <a:pt x="2295711" y="758282"/>
                </a:cubicBezTo>
                <a:cubicBezTo>
                  <a:pt x="2146878" y="813286"/>
                  <a:pt x="1953582" y="710923"/>
                  <a:pt x="1734780" y="758282"/>
                </a:cubicBezTo>
                <a:cubicBezTo>
                  <a:pt x="1515978" y="805641"/>
                  <a:pt x="1393731" y="710557"/>
                  <a:pt x="1253981" y="758282"/>
                </a:cubicBezTo>
                <a:cubicBezTo>
                  <a:pt x="1114231" y="806007"/>
                  <a:pt x="936205" y="712798"/>
                  <a:pt x="773183" y="758282"/>
                </a:cubicBezTo>
                <a:cubicBezTo>
                  <a:pt x="610161" y="803766"/>
                  <a:pt x="356099" y="752486"/>
                  <a:pt x="212251" y="758282"/>
                </a:cubicBezTo>
                <a:cubicBezTo>
                  <a:pt x="95092" y="764653"/>
                  <a:pt x="10190" y="640635"/>
                  <a:pt x="0" y="546031"/>
                </a:cubicBezTo>
                <a:cubicBezTo>
                  <a:pt x="-22718" y="421216"/>
                  <a:pt x="26050" y="374783"/>
                  <a:pt x="0" y="212251"/>
                </a:cubicBezTo>
                <a:close/>
              </a:path>
            </a:pathLst>
          </a:custGeom>
          <a:solidFill>
            <a:srgbClr val="FFD9E0"/>
          </a:solidFill>
          <a:ln w="41275">
            <a:solidFill>
              <a:srgbClr val="FE7F96"/>
            </a:solidFill>
            <a:prstDash val="dash"/>
            <a:extLst>
              <a:ext uri="{C807C97D-BFC1-408E-A445-0C87EB9F89A2}">
                <ask:lineSketchStyleProps xmlns:ask="http://schemas.microsoft.com/office/drawing/2018/sketchyshapes" xmlns="" sd="3185172059">
                  <a:prstGeom prst="roundRect">
                    <a:avLst>
                      <a:gd name="adj" fmla="val 27991"/>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Đánh</a:t>
            </a:r>
            <a:r>
              <a:rPr kumimoji="0" lang="en-US"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vần</a:t>
            </a:r>
            <a:endParaRPr kumimoji="0" lang="en-US"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15070734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85CFB-F40F-4776-396E-F7013FCC37DD}"/>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EE283DD8-96CD-12B3-BA03-658FDD0C4AB9}"/>
              </a:ext>
            </a:extLst>
          </p:cNvPr>
          <p:cNvSpPr/>
          <p:nvPr/>
        </p:nvSpPr>
        <p:spPr>
          <a:xfrm>
            <a:off x="1016395" y="2127273"/>
            <a:ext cx="4652142" cy="1442638"/>
          </a:xfrm>
          <a:prstGeom prst="roundRect">
            <a:avLst/>
          </a:prstGeom>
          <a:solidFill>
            <a:srgbClr val="8DD8F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ounded Rectangle 4">
            <a:extLst>
              <a:ext uri="{FF2B5EF4-FFF2-40B4-BE49-F238E27FC236}">
                <a16:creationId xmlns:a16="http://schemas.microsoft.com/office/drawing/2014/main" id="{C33DEE1E-24F4-478F-073F-8F09C656E6FE}"/>
              </a:ext>
            </a:extLst>
          </p:cNvPr>
          <p:cNvSpPr/>
          <p:nvPr/>
        </p:nvSpPr>
        <p:spPr>
          <a:xfrm>
            <a:off x="1071619" y="3610376"/>
            <a:ext cx="2206550" cy="1442637"/>
          </a:xfrm>
          <a:prstGeom prst="roundRect">
            <a:avLst/>
          </a:prstGeom>
          <a:solidFill>
            <a:srgbClr val="D4EFF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Rounded Rectangle 5">
            <a:extLst>
              <a:ext uri="{FF2B5EF4-FFF2-40B4-BE49-F238E27FC236}">
                <a16:creationId xmlns:a16="http://schemas.microsoft.com/office/drawing/2014/main" id="{E32E28D3-DADA-863B-8590-DD1B799A600F}"/>
              </a:ext>
            </a:extLst>
          </p:cNvPr>
          <p:cNvSpPr/>
          <p:nvPr/>
        </p:nvSpPr>
        <p:spPr>
          <a:xfrm>
            <a:off x="3324109" y="3623809"/>
            <a:ext cx="2298488" cy="1429204"/>
          </a:xfrm>
          <a:prstGeom prst="roundRect">
            <a:avLst/>
          </a:prstGeom>
          <a:solidFill>
            <a:srgbClr val="FBDFEB"/>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3BD46D42-7D7C-7BA0-09CE-3A5A793A75FD}"/>
              </a:ext>
            </a:extLst>
          </p:cNvPr>
          <p:cNvSpPr txBox="1"/>
          <p:nvPr/>
        </p:nvSpPr>
        <p:spPr>
          <a:xfrm>
            <a:off x="2169657" y="2286847"/>
            <a:ext cx="239962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vạc</a:t>
            </a:r>
            <a:endParaRPr kumimoji="0" lang="vi-VN" sz="7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87C9465C-998D-04EB-76F4-65AECB1EE6BB}"/>
              </a:ext>
            </a:extLst>
          </p:cNvPr>
          <p:cNvSpPr txBox="1"/>
          <p:nvPr/>
        </p:nvSpPr>
        <p:spPr>
          <a:xfrm>
            <a:off x="957431" y="3646750"/>
            <a:ext cx="239962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a:solidFill>
                  <a:srgbClr val="00A77E"/>
                </a:solidFill>
                <a:latin typeface="UTM Avo" panose="02040603050506020204" pitchFamily="18" charset="0"/>
              </a:rPr>
              <a:t>v</a:t>
            </a:r>
            <a:endParaRPr kumimoji="0" lang="vi-VN" sz="7200" b="1" i="0" u="none" strike="noStrike" kern="1200" cap="none" spc="0" normalizeH="0" baseline="0" noProof="0" dirty="0">
              <a:ln>
                <a:noFill/>
              </a:ln>
              <a:solidFill>
                <a:srgbClr val="00A77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F52AFE52-A4BF-8C81-9853-F78E32129835}"/>
              </a:ext>
            </a:extLst>
          </p:cNvPr>
          <p:cNvSpPr txBox="1"/>
          <p:nvPr/>
        </p:nvSpPr>
        <p:spPr>
          <a:xfrm>
            <a:off x="3222974" y="3738168"/>
            <a:ext cx="239962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a:solidFill>
                  <a:srgbClr val="EC008C"/>
                </a:solidFill>
                <a:latin typeface="UTM Avo" panose="02040603050506020204" pitchFamily="18" charset="0"/>
              </a:rPr>
              <a:t>ạ</a:t>
            </a:r>
            <a:r>
              <a:rPr kumimoji="0" lang="en-US" sz="7200" b="1" i="0" u="none" strike="noStrike" kern="1200" cap="none" spc="0" normalizeH="0" baseline="0" noProof="0">
                <a:ln>
                  <a:noFill/>
                </a:ln>
                <a:solidFill>
                  <a:srgbClr val="EC008C"/>
                </a:solidFill>
                <a:effectLst/>
                <a:uLnTx/>
                <a:uFillTx/>
                <a:latin typeface="UTM Avo" panose="02040603050506020204" pitchFamily="18" charset="0"/>
                <a:ea typeface="+mn-ea"/>
                <a:cs typeface="+mn-cs"/>
              </a:rPr>
              <a:t>c</a:t>
            </a:r>
            <a:endParaRPr kumimoji="0" lang="vi-VN" sz="7200" b="1" i="0" u="none" strike="noStrike" kern="1200" cap="none" spc="0" normalizeH="0" baseline="0" noProof="0" dirty="0">
              <a:ln>
                <a:noFill/>
              </a:ln>
              <a:solidFill>
                <a:srgbClr val="EC008C"/>
              </a:solidFill>
              <a:effectLst/>
              <a:uLnTx/>
              <a:uFillTx/>
              <a:latin typeface="Arial" panose="020B0604020202020204" pitchFamily="34" charset="0"/>
              <a:ea typeface="+mn-ea"/>
              <a:cs typeface="+mn-cs"/>
            </a:endParaRPr>
          </a:p>
        </p:txBody>
      </p:sp>
      <p:pic>
        <p:nvPicPr>
          <p:cNvPr id="3" name="Picture 2" descr="A bird standing in the water&#10;&#10;AI-generated content may be incorrect.">
            <a:extLst>
              <a:ext uri="{FF2B5EF4-FFF2-40B4-BE49-F238E27FC236}">
                <a16:creationId xmlns:a16="http://schemas.microsoft.com/office/drawing/2014/main" id="{4BE57F90-75F8-41DF-BCD7-1351D93BB81E}"/>
              </a:ext>
            </a:extLst>
          </p:cNvPr>
          <p:cNvPicPr>
            <a:picLocks noChangeAspect="1"/>
          </p:cNvPicPr>
          <p:nvPr/>
        </p:nvPicPr>
        <p:blipFill>
          <a:blip r:embed="rId2">
            <a:extLst>
              <a:ext uri="{28A0092B-C50C-407E-A947-70E740481C1C}">
                <a14:useLocalDpi xmlns:a14="http://schemas.microsoft.com/office/drawing/2010/main" val="0"/>
              </a:ext>
            </a:extLst>
          </a:blip>
          <a:srcRect l="36168" t="9962" r="36494" b="21560"/>
          <a:stretch>
            <a:fillRect/>
          </a:stretch>
        </p:blipFill>
        <p:spPr>
          <a:xfrm>
            <a:off x="6720635" y="525147"/>
            <a:ext cx="4171488" cy="4723728"/>
          </a:xfrm>
          <a:prstGeom prst="rect">
            <a:avLst/>
          </a:prstGeom>
        </p:spPr>
      </p:pic>
      <p:sp>
        <p:nvSpPr>
          <p:cNvPr id="11" name="Rectangle: Rounded Corners 10">
            <a:extLst>
              <a:ext uri="{FF2B5EF4-FFF2-40B4-BE49-F238E27FC236}">
                <a16:creationId xmlns:a16="http://schemas.microsoft.com/office/drawing/2014/main" id="{5FC3DDDF-E443-6119-27BC-64E8AD3DB734}"/>
              </a:ext>
            </a:extLst>
          </p:cNvPr>
          <p:cNvSpPr/>
          <p:nvPr/>
        </p:nvSpPr>
        <p:spPr>
          <a:xfrm>
            <a:off x="720846" y="656064"/>
            <a:ext cx="3154468" cy="758282"/>
          </a:xfrm>
          <a:custGeom>
            <a:avLst/>
            <a:gdLst>
              <a:gd name="connsiteX0" fmla="*/ 0 w 3154468"/>
              <a:gd name="connsiteY0" fmla="*/ 212251 h 758282"/>
              <a:gd name="connsiteX1" fmla="*/ 212251 w 3154468"/>
              <a:gd name="connsiteY1" fmla="*/ 0 h 758282"/>
              <a:gd name="connsiteX2" fmla="*/ 785544 w 3154468"/>
              <a:gd name="connsiteY2" fmla="*/ 0 h 758282"/>
              <a:gd name="connsiteX3" fmla="*/ 1276938 w 3154468"/>
              <a:gd name="connsiteY3" fmla="*/ 0 h 758282"/>
              <a:gd name="connsiteX4" fmla="*/ 1795631 w 3154468"/>
              <a:gd name="connsiteY4" fmla="*/ 0 h 758282"/>
              <a:gd name="connsiteX5" fmla="*/ 2396224 w 3154468"/>
              <a:gd name="connsiteY5" fmla="*/ 0 h 758282"/>
              <a:gd name="connsiteX6" fmla="*/ 2942217 w 3154468"/>
              <a:gd name="connsiteY6" fmla="*/ 0 h 758282"/>
              <a:gd name="connsiteX7" fmla="*/ 3154468 w 3154468"/>
              <a:gd name="connsiteY7" fmla="*/ 212251 h 758282"/>
              <a:gd name="connsiteX8" fmla="*/ 3154468 w 3154468"/>
              <a:gd name="connsiteY8" fmla="*/ 546031 h 758282"/>
              <a:gd name="connsiteX9" fmla="*/ 2942217 w 3154468"/>
              <a:gd name="connsiteY9" fmla="*/ 758282 h 758282"/>
              <a:gd name="connsiteX10" fmla="*/ 2396224 w 3154468"/>
              <a:gd name="connsiteY10" fmla="*/ 758282 h 758282"/>
              <a:gd name="connsiteX11" fmla="*/ 1850231 w 3154468"/>
              <a:gd name="connsiteY11" fmla="*/ 758282 h 758282"/>
              <a:gd name="connsiteX12" fmla="*/ 1276938 w 3154468"/>
              <a:gd name="connsiteY12" fmla="*/ 758282 h 758282"/>
              <a:gd name="connsiteX13" fmla="*/ 758244 w 3154468"/>
              <a:gd name="connsiteY13" fmla="*/ 758282 h 758282"/>
              <a:gd name="connsiteX14" fmla="*/ 212251 w 3154468"/>
              <a:gd name="connsiteY14" fmla="*/ 758282 h 758282"/>
              <a:gd name="connsiteX15" fmla="*/ 0 w 3154468"/>
              <a:gd name="connsiteY15" fmla="*/ 546031 h 758282"/>
              <a:gd name="connsiteX16" fmla="*/ 0 w 3154468"/>
              <a:gd name="connsiteY16" fmla="*/ 212251 h 75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4468" h="758282" fill="none" extrusionOk="0">
                <a:moveTo>
                  <a:pt x="0" y="212251"/>
                </a:moveTo>
                <a:cubicBezTo>
                  <a:pt x="-10318" y="96190"/>
                  <a:pt x="77608" y="-7475"/>
                  <a:pt x="212251" y="0"/>
                </a:cubicBezTo>
                <a:cubicBezTo>
                  <a:pt x="498711" y="-52865"/>
                  <a:pt x="510917" y="48542"/>
                  <a:pt x="785544" y="0"/>
                </a:cubicBezTo>
                <a:cubicBezTo>
                  <a:pt x="1060171" y="-48542"/>
                  <a:pt x="1162357" y="12878"/>
                  <a:pt x="1276938" y="0"/>
                </a:cubicBezTo>
                <a:cubicBezTo>
                  <a:pt x="1391519" y="-12878"/>
                  <a:pt x="1537113" y="11102"/>
                  <a:pt x="1795631" y="0"/>
                </a:cubicBezTo>
                <a:cubicBezTo>
                  <a:pt x="2054149" y="-11102"/>
                  <a:pt x="2110267" y="20416"/>
                  <a:pt x="2396224" y="0"/>
                </a:cubicBezTo>
                <a:cubicBezTo>
                  <a:pt x="2682181" y="-20416"/>
                  <a:pt x="2802737" y="11359"/>
                  <a:pt x="2942217" y="0"/>
                </a:cubicBezTo>
                <a:cubicBezTo>
                  <a:pt x="3048358" y="-31345"/>
                  <a:pt x="3146189" y="92412"/>
                  <a:pt x="3154468" y="212251"/>
                </a:cubicBezTo>
                <a:cubicBezTo>
                  <a:pt x="3160920" y="349040"/>
                  <a:pt x="3144680" y="385649"/>
                  <a:pt x="3154468" y="546031"/>
                </a:cubicBezTo>
                <a:cubicBezTo>
                  <a:pt x="3149087" y="651084"/>
                  <a:pt x="3052992" y="779883"/>
                  <a:pt x="2942217" y="758282"/>
                </a:cubicBezTo>
                <a:cubicBezTo>
                  <a:pt x="2818593" y="787369"/>
                  <a:pt x="2535355" y="721392"/>
                  <a:pt x="2396224" y="758282"/>
                </a:cubicBezTo>
                <a:cubicBezTo>
                  <a:pt x="2257093" y="795172"/>
                  <a:pt x="1974218" y="700725"/>
                  <a:pt x="1850231" y="758282"/>
                </a:cubicBezTo>
                <a:cubicBezTo>
                  <a:pt x="1726244" y="815839"/>
                  <a:pt x="1397764" y="729053"/>
                  <a:pt x="1276938" y="758282"/>
                </a:cubicBezTo>
                <a:cubicBezTo>
                  <a:pt x="1156112" y="787511"/>
                  <a:pt x="1003381" y="704436"/>
                  <a:pt x="758244" y="758282"/>
                </a:cubicBezTo>
                <a:cubicBezTo>
                  <a:pt x="513107" y="812128"/>
                  <a:pt x="471004" y="706943"/>
                  <a:pt x="212251" y="758282"/>
                </a:cubicBezTo>
                <a:cubicBezTo>
                  <a:pt x="97508" y="781642"/>
                  <a:pt x="-27418" y="645474"/>
                  <a:pt x="0" y="546031"/>
                </a:cubicBezTo>
                <a:cubicBezTo>
                  <a:pt x="-9639" y="454930"/>
                  <a:pt x="39867" y="365494"/>
                  <a:pt x="0" y="212251"/>
                </a:cubicBezTo>
                <a:close/>
              </a:path>
              <a:path w="3154468" h="758282" stroke="0" extrusionOk="0">
                <a:moveTo>
                  <a:pt x="0" y="212251"/>
                </a:moveTo>
                <a:cubicBezTo>
                  <a:pt x="-3134" y="90777"/>
                  <a:pt x="91746" y="4582"/>
                  <a:pt x="212251" y="0"/>
                </a:cubicBezTo>
                <a:cubicBezTo>
                  <a:pt x="413345" y="-45739"/>
                  <a:pt x="591242" y="64002"/>
                  <a:pt x="758244" y="0"/>
                </a:cubicBezTo>
                <a:cubicBezTo>
                  <a:pt x="925246" y="-64002"/>
                  <a:pt x="1054570" y="8835"/>
                  <a:pt x="1222338" y="0"/>
                </a:cubicBezTo>
                <a:cubicBezTo>
                  <a:pt x="1390106" y="-8835"/>
                  <a:pt x="1607368" y="51792"/>
                  <a:pt x="1713732" y="0"/>
                </a:cubicBezTo>
                <a:cubicBezTo>
                  <a:pt x="1820096" y="-51792"/>
                  <a:pt x="2078203" y="36316"/>
                  <a:pt x="2287025" y="0"/>
                </a:cubicBezTo>
                <a:cubicBezTo>
                  <a:pt x="2495847" y="-36316"/>
                  <a:pt x="2703678" y="38466"/>
                  <a:pt x="2942217" y="0"/>
                </a:cubicBezTo>
                <a:cubicBezTo>
                  <a:pt x="3071832" y="6856"/>
                  <a:pt x="3163573" y="92167"/>
                  <a:pt x="3154468" y="212251"/>
                </a:cubicBezTo>
                <a:cubicBezTo>
                  <a:pt x="3160100" y="339223"/>
                  <a:pt x="3148139" y="388776"/>
                  <a:pt x="3154468" y="546031"/>
                </a:cubicBezTo>
                <a:cubicBezTo>
                  <a:pt x="3143117" y="673522"/>
                  <a:pt x="3066008" y="776279"/>
                  <a:pt x="2942217" y="758282"/>
                </a:cubicBezTo>
                <a:cubicBezTo>
                  <a:pt x="2734938" y="795179"/>
                  <a:pt x="2478532" y="697683"/>
                  <a:pt x="2341624" y="758282"/>
                </a:cubicBezTo>
                <a:cubicBezTo>
                  <a:pt x="2204716" y="818881"/>
                  <a:pt x="2053830" y="755246"/>
                  <a:pt x="1768332" y="758282"/>
                </a:cubicBezTo>
                <a:cubicBezTo>
                  <a:pt x="1482834" y="761318"/>
                  <a:pt x="1473232" y="749409"/>
                  <a:pt x="1276938" y="758282"/>
                </a:cubicBezTo>
                <a:cubicBezTo>
                  <a:pt x="1080644" y="767155"/>
                  <a:pt x="921597" y="749821"/>
                  <a:pt x="785544" y="758282"/>
                </a:cubicBezTo>
                <a:cubicBezTo>
                  <a:pt x="649491" y="766743"/>
                  <a:pt x="406163" y="710052"/>
                  <a:pt x="212251" y="758282"/>
                </a:cubicBezTo>
                <a:cubicBezTo>
                  <a:pt x="95092" y="764653"/>
                  <a:pt x="10190" y="640635"/>
                  <a:pt x="0" y="546031"/>
                </a:cubicBezTo>
                <a:cubicBezTo>
                  <a:pt x="-22718" y="421216"/>
                  <a:pt x="26050" y="374783"/>
                  <a:pt x="0" y="212251"/>
                </a:cubicBezTo>
                <a:close/>
              </a:path>
            </a:pathLst>
          </a:custGeom>
          <a:solidFill>
            <a:srgbClr val="FFD9E0"/>
          </a:solidFill>
          <a:ln w="41275">
            <a:solidFill>
              <a:srgbClr val="FE7F96"/>
            </a:solidFill>
            <a:prstDash val="dash"/>
            <a:extLst>
              <a:ext uri="{C807C97D-BFC1-408E-A445-0C87EB9F89A2}">
                <ask:lineSketchStyleProps xmlns:ask="http://schemas.microsoft.com/office/drawing/2018/sketchyshapes" xmlns="" sd="3185172059">
                  <a:prstGeom prst="roundRect">
                    <a:avLst>
                      <a:gd name="adj" fmla="val 27991"/>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solidFill>
                  <a:prstClr val="black"/>
                </a:solidFill>
                <a:latin typeface="UTM Avo" panose="02040603050506020204" pitchFamily="18" charset="0"/>
              </a:rPr>
              <a:t>Đánh vần</a:t>
            </a:r>
            <a:endParaRPr kumimoji="0" lang="en-US"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nvGrpSpPr>
          <p:cNvPr id="13" name="Group 12">
            <a:extLst>
              <a:ext uri="{FF2B5EF4-FFF2-40B4-BE49-F238E27FC236}">
                <a16:creationId xmlns:a16="http://schemas.microsoft.com/office/drawing/2014/main" id="{F024E949-42C1-CDBA-0B3D-34958DD101F9}"/>
              </a:ext>
            </a:extLst>
          </p:cNvPr>
          <p:cNvGrpSpPr/>
          <p:nvPr/>
        </p:nvGrpSpPr>
        <p:grpSpPr>
          <a:xfrm>
            <a:off x="7051637" y="4938497"/>
            <a:ext cx="4068744" cy="1595582"/>
            <a:chOff x="1156401" y="2542927"/>
            <a:chExt cx="4068744" cy="1595582"/>
          </a:xfrm>
        </p:grpSpPr>
        <p:sp>
          <p:nvSpPr>
            <p:cNvPr id="14" name="TextBox 13">
              <a:extLst>
                <a:ext uri="{FF2B5EF4-FFF2-40B4-BE49-F238E27FC236}">
                  <a16:creationId xmlns:a16="http://schemas.microsoft.com/office/drawing/2014/main" id="{940AAFA5-E71C-543F-E2AA-96735AEB5D2A}"/>
                </a:ext>
              </a:extLst>
            </p:cNvPr>
            <p:cNvSpPr txBox="1"/>
            <p:nvPr/>
          </p:nvSpPr>
          <p:spPr>
            <a:xfrm>
              <a:off x="1156401" y="2542927"/>
              <a:ext cx="4068744"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v</a:t>
              </a:r>
              <a:r>
                <a:rPr kumimoji="0" lang="en-US" sz="8000" b="1" i="0" u="none" strike="noStrike" kern="1200" cap="none" spc="0" normalizeH="0" baseline="0" noProof="0">
                  <a:ln>
                    <a:noFill/>
                  </a:ln>
                  <a:solidFill>
                    <a:srgbClr val="FF3300"/>
                  </a:solidFill>
                  <a:effectLst/>
                  <a:uLnTx/>
                  <a:uFillTx/>
                  <a:latin typeface="UTM Avo" panose="02040603050506020204" pitchFamily="18" charset="0"/>
                  <a:ea typeface="+mn-ea"/>
                  <a:cs typeface="+mn-cs"/>
                </a:rPr>
                <a:t>ạc</a:t>
              </a:r>
              <a:endParaRPr kumimoji="0" lang="en-US" sz="8000" b="1" i="0" u="none" strike="noStrike" kern="1200" cap="none" spc="0" normalizeH="0" baseline="0" noProof="0" dirty="0">
                <a:ln>
                  <a:noFill/>
                </a:ln>
                <a:solidFill>
                  <a:srgbClr val="FF3300"/>
                </a:solidFill>
                <a:effectLst/>
                <a:uLnTx/>
                <a:uFillTx/>
                <a:latin typeface="UTM Avo" panose="02040603050506020204" pitchFamily="18" charset="0"/>
                <a:ea typeface="+mn-ea"/>
                <a:cs typeface="+mn-cs"/>
              </a:endParaRPr>
            </a:p>
          </p:txBody>
        </p:sp>
        <p:sp>
          <p:nvSpPr>
            <p:cNvPr id="15" name="TextBox 14">
              <a:extLst>
                <a:ext uri="{FF2B5EF4-FFF2-40B4-BE49-F238E27FC236}">
                  <a16:creationId xmlns:a16="http://schemas.microsoft.com/office/drawing/2014/main" id="{16408C91-7633-321D-24FD-86797D6C3996}"/>
                </a:ext>
              </a:extLst>
            </p:cNvPr>
            <p:cNvSpPr txBox="1"/>
            <p:nvPr/>
          </p:nvSpPr>
          <p:spPr>
            <a:xfrm>
              <a:off x="2870901" y="2815070"/>
              <a:ext cx="596199"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a:t>
              </a:r>
              <a:endParaRPr kumimoji="0" lang="en-US" sz="8000" b="1" i="0" u="none" strike="noStrike" kern="1200" cap="none" spc="0" normalizeH="0" baseline="0" noProof="0" dirty="0">
                <a:ln>
                  <a:noFill/>
                </a:ln>
                <a:solidFill>
                  <a:srgbClr val="FF3300"/>
                </a:solidFill>
                <a:effectLst/>
                <a:uLnTx/>
                <a:uFillTx/>
                <a:latin typeface="UTM Avo" panose="02040603050506020204" pitchFamily="18" charset="0"/>
                <a:ea typeface="+mn-ea"/>
                <a:cs typeface="+mn-cs"/>
              </a:endParaRPr>
            </a:p>
          </p:txBody>
        </p:sp>
      </p:grpSp>
    </p:spTree>
    <p:extLst>
      <p:ext uri="{BB962C8B-B14F-4D97-AF65-F5344CB8AC3E}">
        <p14:creationId xmlns:p14="http://schemas.microsoft.com/office/powerpoint/2010/main" val="35413209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E055C-8A26-AD94-B464-26714D7123A5}"/>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CC0E7E8-29E2-9D03-85A8-0A839447FC8A}"/>
              </a:ext>
            </a:extLst>
          </p:cNvPr>
          <p:cNvSpPr/>
          <p:nvPr/>
        </p:nvSpPr>
        <p:spPr>
          <a:xfrm>
            <a:off x="684657" y="602166"/>
            <a:ext cx="3095605" cy="758282"/>
          </a:xfrm>
          <a:custGeom>
            <a:avLst/>
            <a:gdLst>
              <a:gd name="connsiteX0" fmla="*/ 0 w 3095605"/>
              <a:gd name="connsiteY0" fmla="*/ 212251 h 758282"/>
              <a:gd name="connsiteX1" fmla="*/ 212251 w 3095605"/>
              <a:gd name="connsiteY1" fmla="*/ 0 h 758282"/>
              <a:gd name="connsiteX2" fmla="*/ 773183 w 3095605"/>
              <a:gd name="connsiteY2" fmla="*/ 0 h 758282"/>
              <a:gd name="connsiteX3" fmla="*/ 1253981 w 3095605"/>
              <a:gd name="connsiteY3" fmla="*/ 0 h 758282"/>
              <a:gd name="connsiteX4" fmla="*/ 1761491 w 3095605"/>
              <a:gd name="connsiteY4" fmla="*/ 0 h 758282"/>
              <a:gd name="connsiteX5" fmla="*/ 2349133 w 3095605"/>
              <a:gd name="connsiteY5" fmla="*/ 0 h 758282"/>
              <a:gd name="connsiteX6" fmla="*/ 2883354 w 3095605"/>
              <a:gd name="connsiteY6" fmla="*/ 0 h 758282"/>
              <a:gd name="connsiteX7" fmla="*/ 3095605 w 3095605"/>
              <a:gd name="connsiteY7" fmla="*/ 212251 h 758282"/>
              <a:gd name="connsiteX8" fmla="*/ 3095605 w 3095605"/>
              <a:gd name="connsiteY8" fmla="*/ 546031 h 758282"/>
              <a:gd name="connsiteX9" fmla="*/ 2883354 w 3095605"/>
              <a:gd name="connsiteY9" fmla="*/ 758282 h 758282"/>
              <a:gd name="connsiteX10" fmla="*/ 2349133 w 3095605"/>
              <a:gd name="connsiteY10" fmla="*/ 758282 h 758282"/>
              <a:gd name="connsiteX11" fmla="*/ 1814913 w 3095605"/>
              <a:gd name="connsiteY11" fmla="*/ 758282 h 758282"/>
              <a:gd name="connsiteX12" fmla="*/ 1253981 w 3095605"/>
              <a:gd name="connsiteY12" fmla="*/ 758282 h 758282"/>
              <a:gd name="connsiteX13" fmla="*/ 746472 w 3095605"/>
              <a:gd name="connsiteY13" fmla="*/ 758282 h 758282"/>
              <a:gd name="connsiteX14" fmla="*/ 212251 w 3095605"/>
              <a:gd name="connsiteY14" fmla="*/ 758282 h 758282"/>
              <a:gd name="connsiteX15" fmla="*/ 0 w 3095605"/>
              <a:gd name="connsiteY15" fmla="*/ 546031 h 758282"/>
              <a:gd name="connsiteX16" fmla="*/ 0 w 3095605"/>
              <a:gd name="connsiteY16" fmla="*/ 212251 h 75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5605" h="758282" fill="none" extrusionOk="0">
                <a:moveTo>
                  <a:pt x="0" y="212251"/>
                </a:moveTo>
                <a:cubicBezTo>
                  <a:pt x="-10318" y="96190"/>
                  <a:pt x="77608" y="-7475"/>
                  <a:pt x="212251" y="0"/>
                </a:cubicBezTo>
                <a:cubicBezTo>
                  <a:pt x="359911" y="-57304"/>
                  <a:pt x="548929" y="59701"/>
                  <a:pt x="773183" y="0"/>
                </a:cubicBezTo>
                <a:cubicBezTo>
                  <a:pt x="997437" y="-59701"/>
                  <a:pt x="1088609" y="49382"/>
                  <a:pt x="1253981" y="0"/>
                </a:cubicBezTo>
                <a:cubicBezTo>
                  <a:pt x="1419353" y="-49382"/>
                  <a:pt x="1594942" y="19170"/>
                  <a:pt x="1761491" y="0"/>
                </a:cubicBezTo>
                <a:cubicBezTo>
                  <a:pt x="1928040" y="-19170"/>
                  <a:pt x="2156677" y="60811"/>
                  <a:pt x="2349133" y="0"/>
                </a:cubicBezTo>
                <a:cubicBezTo>
                  <a:pt x="2541589" y="-60811"/>
                  <a:pt x="2691243" y="5931"/>
                  <a:pt x="2883354" y="0"/>
                </a:cubicBezTo>
                <a:cubicBezTo>
                  <a:pt x="2989495" y="-31345"/>
                  <a:pt x="3087326" y="92412"/>
                  <a:pt x="3095605" y="212251"/>
                </a:cubicBezTo>
                <a:cubicBezTo>
                  <a:pt x="3102057" y="349040"/>
                  <a:pt x="3085817" y="385649"/>
                  <a:pt x="3095605" y="546031"/>
                </a:cubicBezTo>
                <a:cubicBezTo>
                  <a:pt x="3090224" y="651084"/>
                  <a:pt x="2994129" y="779883"/>
                  <a:pt x="2883354" y="758282"/>
                </a:cubicBezTo>
                <a:cubicBezTo>
                  <a:pt x="2676110" y="761889"/>
                  <a:pt x="2599238" y="709195"/>
                  <a:pt x="2349133" y="758282"/>
                </a:cubicBezTo>
                <a:cubicBezTo>
                  <a:pt x="2099028" y="807369"/>
                  <a:pt x="1943793" y="712191"/>
                  <a:pt x="1814913" y="758282"/>
                </a:cubicBezTo>
                <a:cubicBezTo>
                  <a:pt x="1686033" y="804373"/>
                  <a:pt x="1461099" y="745036"/>
                  <a:pt x="1253981" y="758282"/>
                </a:cubicBezTo>
                <a:cubicBezTo>
                  <a:pt x="1046863" y="771528"/>
                  <a:pt x="860276" y="741803"/>
                  <a:pt x="746472" y="758282"/>
                </a:cubicBezTo>
                <a:cubicBezTo>
                  <a:pt x="632668" y="774761"/>
                  <a:pt x="339802" y="757793"/>
                  <a:pt x="212251" y="758282"/>
                </a:cubicBezTo>
                <a:cubicBezTo>
                  <a:pt x="97508" y="781642"/>
                  <a:pt x="-27418" y="645474"/>
                  <a:pt x="0" y="546031"/>
                </a:cubicBezTo>
                <a:cubicBezTo>
                  <a:pt x="-9639" y="454930"/>
                  <a:pt x="39867" y="365494"/>
                  <a:pt x="0" y="212251"/>
                </a:cubicBezTo>
                <a:close/>
              </a:path>
              <a:path w="3095605" h="758282" stroke="0" extrusionOk="0">
                <a:moveTo>
                  <a:pt x="0" y="212251"/>
                </a:moveTo>
                <a:cubicBezTo>
                  <a:pt x="-3134" y="90777"/>
                  <a:pt x="91746" y="4582"/>
                  <a:pt x="212251" y="0"/>
                </a:cubicBezTo>
                <a:cubicBezTo>
                  <a:pt x="332988" y="-50766"/>
                  <a:pt x="490362" y="29777"/>
                  <a:pt x="746472" y="0"/>
                </a:cubicBezTo>
                <a:cubicBezTo>
                  <a:pt x="1002582" y="-29777"/>
                  <a:pt x="996080" y="24838"/>
                  <a:pt x="1200559" y="0"/>
                </a:cubicBezTo>
                <a:cubicBezTo>
                  <a:pt x="1405038" y="-24838"/>
                  <a:pt x="1537614" y="34857"/>
                  <a:pt x="1681358" y="0"/>
                </a:cubicBezTo>
                <a:cubicBezTo>
                  <a:pt x="1825102" y="-34857"/>
                  <a:pt x="2067471" y="40636"/>
                  <a:pt x="2242289" y="0"/>
                </a:cubicBezTo>
                <a:cubicBezTo>
                  <a:pt x="2417107" y="-40636"/>
                  <a:pt x="2735481" y="24707"/>
                  <a:pt x="2883354" y="0"/>
                </a:cubicBezTo>
                <a:cubicBezTo>
                  <a:pt x="3012969" y="6856"/>
                  <a:pt x="3104710" y="92167"/>
                  <a:pt x="3095605" y="212251"/>
                </a:cubicBezTo>
                <a:cubicBezTo>
                  <a:pt x="3101237" y="339223"/>
                  <a:pt x="3089276" y="388776"/>
                  <a:pt x="3095605" y="546031"/>
                </a:cubicBezTo>
                <a:cubicBezTo>
                  <a:pt x="3084254" y="673522"/>
                  <a:pt x="3007145" y="776279"/>
                  <a:pt x="2883354" y="758282"/>
                </a:cubicBezTo>
                <a:cubicBezTo>
                  <a:pt x="2641591" y="811780"/>
                  <a:pt x="2444544" y="703278"/>
                  <a:pt x="2295711" y="758282"/>
                </a:cubicBezTo>
                <a:cubicBezTo>
                  <a:pt x="2146878" y="813286"/>
                  <a:pt x="1953582" y="710923"/>
                  <a:pt x="1734780" y="758282"/>
                </a:cubicBezTo>
                <a:cubicBezTo>
                  <a:pt x="1515978" y="805641"/>
                  <a:pt x="1393731" y="710557"/>
                  <a:pt x="1253981" y="758282"/>
                </a:cubicBezTo>
                <a:cubicBezTo>
                  <a:pt x="1114231" y="806007"/>
                  <a:pt x="936205" y="712798"/>
                  <a:pt x="773183" y="758282"/>
                </a:cubicBezTo>
                <a:cubicBezTo>
                  <a:pt x="610161" y="803766"/>
                  <a:pt x="356099" y="752486"/>
                  <a:pt x="212251" y="758282"/>
                </a:cubicBezTo>
                <a:cubicBezTo>
                  <a:pt x="95092" y="764653"/>
                  <a:pt x="10190" y="640635"/>
                  <a:pt x="0" y="546031"/>
                </a:cubicBezTo>
                <a:cubicBezTo>
                  <a:pt x="-22718" y="421216"/>
                  <a:pt x="26050" y="374783"/>
                  <a:pt x="0" y="212251"/>
                </a:cubicBezTo>
                <a:close/>
              </a:path>
            </a:pathLst>
          </a:custGeom>
          <a:solidFill>
            <a:schemeClr val="accent6">
              <a:lumMod val="20000"/>
              <a:lumOff val="80000"/>
            </a:schemeClr>
          </a:solidFill>
          <a:ln w="41275">
            <a:solidFill>
              <a:srgbClr val="55B02E"/>
            </a:solidFill>
            <a:prstDash val="dash"/>
            <a:extLst>
              <a:ext uri="{C807C97D-BFC1-408E-A445-0C87EB9F89A2}">
                <ask:lineSketchStyleProps xmlns:ask="http://schemas.microsoft.com/office/drawing/2018/sketchyshapes" xmlns="" sd="3185172059">
                  <a:prstGeom prst="roundRect">
                    <a:avLst>
                      <a:gd name="adj" fmla="val 27991"/>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Đánh</a:t>
            </a:r>
            <a:r>
              <a:rPr kumimoji="0" lang="en-US"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vần</a:t>
            </a:r>
            <a:endParaRPr kumimoji="0" lang="en-US"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3" name="Rounded Rectangle 3">
            <a:extLst>
              <a:ext uri="{FF2B5EF4-FFF2-40B4-BE49-F238E27FC236}">
                <a16:creationId xmlns:a16="http://schemas.microsoft.com/office/drawing/2014/main" id="{46EC883F-6E3B-E4B3-CA0C-3EDCE79EA17A}"/>
              </a:ext>
            </a:extLst>
          </p:cNvPr>
          <p:cNvSpPr/>
          <p:nvPr/>
        </p:nvSpPr>
        <p:spPr>
          <a:xfrm>
            <a:off x="6607479" y="1682463"/>
            <a:ext cx="4652142" cy="1442638"/>
          </a:xfrm>
          <a:prstGeom prst="roundRect">
            <a:avLst/>
          </a:prstGeom>
          <a:solidFill>
            <a:srgbClr val="8DD8F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Rounded Rectangle 4">
            <a:extLst>
              <a:ext uri="{FF2B5EF4-FFF2-40B4-BE49-F238E27FC236}">
                <a16:creationId xmlns:a16="http://schemas.microsoft.com/office/drawing/2014/main" id="{223CF65E-4789-FCF5-6C27-8999428F6654}"/>
              </a:ext>
            </a:extLst>
          </p:cNvPr>
          <p:cNvSpPr/>
          <p:nvPr/>
        </p:nvSpPr>
        <p:spPr>
          <a:xfrm>
            <a:off x="6662703" y="3165566"/>
            <a:ext cx="2206550" cy="1442637"/>
          </a:xfrm>
          <a:prstGeom prst="roundRect">
            <a:avLst/>
          </a:prstGeom>
          <a:solidFill>
            <a:srgbClr val="D4EFF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ounded Rectangle 5">
            <a:extLst>
              <a:ext uri="{FF2B5EF4-FFF2-40B4-BE49-F238E27FC236}">
                <a16:creationId xmlns:a16="http://schemas.microsoft.com/office/drawing/2014/main" id="{4F2A02FB-6C5A-4E8B-BCE6-C9A3C20D24FA}"/>
              </a:ext>
            </a:extLst>
          </p:cNvPr>
          <p:cNvSpPr/>
          <p:nvPr/>
        </p:nvSpPr>
        <p:spPr>
          <a:xfrm>
            <a:off x="8915193" y="3178999"/>
            <a:ext cx="2298488" cy="1429204"/>
          </a:xfrm>
          <a:prstGeom prst="roundRect">
            <a:avLst/>
          </a:prstGeom>
          <a:solidFill>
            <a:srgbClr val="FBDFEB"/>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A9BC7835-200E-B0A2-4BA9-C2AAB28EBF3C}"/>
              </a:ext>
            </a:extLst>
          </p:cNvPr>
          <p:cNvSpPr txBox="1"/>
          <p:nvPr/>
        </p:nvSpPr>
        <p:spPr>
          <a:xfrm>
            <a:off x="7760741" y="1842037"/>
            <a:ext cx="239962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a:solidFill>
                  <a:prstClr val="black"/>
                </a:solidFill>
                <a:latin typeface="UTM Avo" panose="02040603050506020204" pitchFamily="18" charset="0"/>
              </a:rPr>
              <a:t>ac</a:t>
            </a:r>
            <a:endParaRPr kumimoji="0" lang="vi-VN" sz="7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4EB1466E-72BA-C917-427E-7EDB6E2D7F1D}"/>
              </a:ext>
            </a:extLst>
          </p:cNvPr>
          <p:cNvSpPr txBox="1"/>
          <p:nvPr/>
        </p:nvSpPr>
        <p:spPr>
          <a:xfrm>
            <a:off x="6548515" y="3201940"/>
            <a:ext cx="239962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00A77E"/>
                </a:solidFill>
                <a:effectLst/>
                <a:uLnTx/>
                <a:uFillTx/>
                <a:latin typeface="UTM Avo" panose="02040603050506020204" pitchFamily="18" charset="0"/>
                <a:ea typeface="+mn-ea"/>
                <a:cs typeface="+mn-cs"/>
              </a:rPr>
              <a:t>a</a:t>
            </a:r>
            <a:endParaRPr kumimoji="0" lang="vi-VN" sz="7200" b="1" i="0" u="none" strike="noStrike" kern="1200" cap="none" spc="0" normalizeH="0" baseline="0" noProof="0" dirty="0">
              <a:ln>
                <a:noFill/>
              </a:ln>
              <a:solidFill>
                <a:srgbClr val="00A77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184900D4-0897-3B22-E275-FF1E86683805}"/>
              </a:ext>
            </a:extLst>
          </p:cNvPr>
          <p:cNvSpPr txBox="1"/>
          <p:nvPr/>
        </p:nvSpPr>
        <p:spPr>
          <a:xfrm>
            <a:off x="8814058" y="3293358"/>
            <a:ext cx="239962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EC008C"/>
                </a:solidFill>
                <a:effectLst/>
                <a:uLnTx/>
                <a:uFillTx/>
                <a:latin typeface="UTM Avo" panose="02040603050506020204" pitchFamily="18" charset="0"/>
                <a:ea typeface="+mn-ea"/>
                <a:cs typeface="+mn-cs"/>
              </a:rPr>
              <a:t>c</a:t>
            </a:r>
            <a:endParaRPr kumimoji="0" lang="vi-VN" sz="7200" b="1" i="0" u="none" strike="noStrike" kern="1200" cap="none" spc="0" normalizeH="0" baseline="0" noProof="0" dirty="0">
              <a:ln>
                <a:noFill/>
              </a:ln>
              <a:solidFill>
                <a:srgbClr val="EC008C"/>
              </a:solidFill>
              <a:effectLst/>
              <a:uLnTx/>
              <a:uFillTx/>
              <a:latin typeface="Arial" panose="020B0604020202020204" pitchFamily="34" charset="0"/>
              <a:ea typeface="+mn-ea"/>
              <a:cs typeface="+mn-cs"/>
            </a:endParaRPr>
          </a:p>
        </p:txBody>
      </p:sp>
      <p:sp>
        <p:nvSpPr>
          <p:cNvPr id="9" name="Rounded Rectangle 3">
            <a:extLst>
              <a:ext uri="{FF2B5EF4-FFF2-40B4-BE49-F238E27FC236}">
                <a16:creationId xmlns:a16="http://schemas.microsoft.com/office/drawing/2014/main" id="{66604F57-62CA-6482-7AA1-8DC39B3C12D7}"/>
              </a:ext>
            </a:extLst>
          </p:cNvPr>
          <p:cNvSpPr/>
          <p:nvPr/>
        </p:nvSpPr>
        <p:spPr>
          <a:xfrm>
            <a:off x="1016964" y="1705404"/>
            <a:ext cx="4652142" cy="1442638"/>
          </a:xfrm>
          <a:prstGeom prst="roundRect">
            <a:avLst/>
          </a:prstGeom>
          <a:solidFill>
            <a:srgbClr val="8DD8F8"/>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ounded Rectangle 4">
            <a:extLst>
              <a:ext uri="{FF2B5EF4-FFF2-40B4-BE49-F238E27FC236}">
                <a16:creationId xmlns:a16="http://schemas.microsoft.com/office/drawing/2014/main" id="{FF81EDE1-4B78-F030-3F4C-DC0D23159305}"/>
              </a:ext>
            </a:extLst>
          </p:cNvPr>
          <p:cNvSpPr/>
          <p:nvPr/>
        </p:nvSpPr>
        <p:spPr>
          <a:xfrm>
            <a:off x="1072188" y="3188507"/>
            <a:ext cx="2206550" cy="1442637"/>
          </a:xfrm>
          <a:prstGeom prst="roundRect">
            <a:avLst/>
          </a:prstGeom>
          <a:solidFill>
            <a:srgbClr val="D4EFFD"/>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ounded Rectangle 5">
            <a:extLst>
              <a:ext uri="{FF2B5EF4-FFF2-40B4-BE49-F238E27FC236}">
                <a16:creationId xmlns:a16="http://schemas.microsoft.com/office/drawing/2014/main" id="{71056466-F577-1332-A6E8-1164D40EEFF6}"/>
              </a:ext>
            </a:extLst>
          </p:cNvPr>
          <p:cNvSpPr/>
          <p:nvPr/>
        </p:nvSpPr>
        <p:spPr>
          <a:xfrm>
            <a:off x="3324678" y="3201940"/>
            <a:ext cx="2298488" cy="1429204"/>
          </a:xfrm>
          <a:prstGeom prst="roundRect">
            <a:avLst/>
          </a:prstGeom>
          <a:solidFill>
            <a:srgbClr val="FBDFEB"/>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62599A38-D372-CDA4-F3A2-D1C675F29365}"/>
              </a:ext>
            </a:extLst>
          </p:cNvPr>
          <p:cNvSpPr txBox="1"/>
          <p:nvPr/>
        </p:nvSpPr>
        <p:spPr>
          <a:xfrm>
            <a:off x="2170226" y="1864978"/>
            <a:ext cx="239962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ang</a:t>
            </a:r>
            <a:endParaRPr kumimoji="0" lang="vi-VN" sz="7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7423479D-C3E3-D712-F0E4-33DF55F7073B}"/>
              </a:ext>
            </a:extLst>
          </p:cNvPr>
          <p:cNvSpPr txBox="1"/>
          <p:nvPr/>
        </p:nvSpPr>
        <p:spPr>
          <a:xfrm>
            <a:off x="958000" y="3224881"/>
            <a:ext cx="239962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00A77E"/>
                </a:solidFill>
                <a:effectLst/>
                <a:uLnTx/>
                <a:uFillTx/>
                <a:latin typeface="UTM Avo" panose="02040603050506020204" pitchFamily="18" charset="0"/>
                <a:ea typeface="+mn-ea"/>
                <a:cs typeface="+mn-cs"/>
              </a:rPr>
              <a:t>a</a:t>
            </a:r>
            <a:endParaRPr kumimoji="0" lang="vi-VN" sz="7200" b="1" i="0" u="none" strike="noStrike" kern="1200" cap="none" spc="0" normalizeH="0" baseline="0" noProof="0" dirty="0">
              <a:ln>
                <a:noFill/>
              </a:ln>
              <a:solidFill>
                <a:srgbClr val="00A77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A5E758DE-BCED-75DB-3F92-020F47F9731B}"/>
              </a:ext>
            </a:extLst>
          </p:cNvPr>
          <p:cNvSpPr txBox="1"/>
          <p:nvPr/>
        </p:nvSpPr>
        <p:spPr>
          <a:xfrm>
            <a:off x="3223543" y="3316299"/>
            <a:ext cx="239962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EC008C"/>
                </a:solidFill>
                <a:effectLst/>
                <a:uLnTx/>
                <a:uFillTx/>
                <a:latin typeface="UTM Avo" panose="02040603050506020204" pitchFamily="18" charset="0"/>
                <a:ea typeface="+mn-ea"/>
                <a:cs typeface="+mn-cs"/>
              </a:rPr>
              <a:t>ng</a:t>
            </a:r>
            <a:endParaRPr kumimoji="0" lang="vi-VN" sz="7200" b="1" i="0" u="none" strike="noStrike" kern="1200" cap="none" spc="0" normalizeH="0" baseline="0" noProof="0" dirty="0">
              <a:ln>
                <a:noFill/>
              </a:ln>
              <a:solidFill>
                <a:srgbClr val="EC008C"/>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B1885417-9540-34CF-F9F9-D16229721487}"/>
              </a:ext>
            </a:extLst>
          </p:cNvPr>
          <p:cNvSpPr txBox="1"/>
          <p:nvPr/>
        </p:nvSpPr>
        <p:spPr>
          <a:xfrm>
            <a:off x="1942697" y="4667518"/>
            <a:ext cx="377608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th</a:t>
            </a:r>
            <a:r>
              <a:rPr kumimoji="0" lang="en-US" sz="8000" b="1" i="0" u="none" strike="noStrike" kern="1200" cap="none" spc="0" normalizeH="0" baseline="0" noProof="0">
                <a:ln>
                  <a:noFill/>
                </a:ln>
                <a:solidFill>
                  <a:srgbClr val="FF3300"/>
                </a:solidFill>
                <a:effectLst/>
                <a:uLnTx/>
                <a:uFillTx/>
                <a:latin typeface="UTM Avo" panose="02040603050506020204" pitchFamily="18" charset="0"/>
                <a:ea typeface="+mn-ea"/>
                <a:cs typeface="+mn-cs"/>
              </a:rPr>
              <a:t>ang</a:t>
            </a:r>
            <a:endParaRPr kumimoji="0" lang="en-US" sz="8000" b="0" i="0" u="none" strike="noStrike" kern="1200" cap="none" spc="0" normalizeH="0" baseline="0" noProof="0" dirty="0">
              <a:ln>
                <a:noFill/>
              </a:ln>
              <a:solidFill>
                <a:srgbClr val="FF3300"/>
              </a:solidFill>
              <a:effectLst/>
              <a:uLnTx/>
              <a:uFillTx/>
              <a:latin typeface="Aptos" panose="02110004020202020204"/>
              <a:ea typeface="+mn-ea"/>
              <a:cs typeface="+mn-cs"/>
            </a:endParaRPr>
          </a:p>
        </p:txBody>
      </p:sp>
      <p:grpSp>
        <p:nvGrpSpPr>
          <p:cNvPr id="18" name="Group 17">
            <a:extLst>
              <a:ext uri="{FF2B5EF4-FFF2-40B4-BE49-F238E27FC236}">
                <a16:creationId xmlns:a16="http://schemas.microsoft.com/office/drawing/2014/main" id="{97E31E89-7C4B-A700-B860-9829D24F875E}"/>
              </a:ext>
            </a:extLst>
          </p:cNvPr>
          <p:cNvGrpSpPr/>
          <p:nvPr/>
        </p:nvGrpSpPr>
        <p:grpSpPr>
          <a:xfrm>
            <a:off x="7018980" y="4722562"/>
            <a:ext cx="4068744" cy="1595582"/>
            <a:chOff x="1156401" y="2542927"/>
            <a:chExt cx="4068744" cy="1595582"/>
          </a:xfrm>
        </p:grpSpPr>
        <p:sp>
          <p:nvSpPr>
            <p:cNvPr id="19" name="TextBox 18">
              <a:extLst>
                <a:ext uri="{FF2B5EF4-FFF2-40B4-BE49-F238E27FC236}">
                  <a16:creationId xmlns:a16="http://schemas.microsoft.com/office/drawing/2014/main" id="{A9A5D71C-C688-F097-836B-151D8CFA7CAA}"/>
                </a:ext>
              </a:extLst>
            </p:cNvPr>
            <p:cNvSpPr txBox="1"/>
            <p:nvPr/>
          </p:nvSpPr>
          <p:spPr>
            <a:xfrm>
              <a:off x="1156401" y="2542927"/>
              <a:ext cx="4068744"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v</a:t>
              </a:r>
              <a:r>
                <a:rPr kumimoji="0" lang="en-US" sz="8000" b="1" i="0" u="none" strike="noStrike" kern="1200" cap="none" spc="0" normalizeH="0" baseline="0" noProof="0">
                  <a:ln>
                    <a:noFill/>
                  </a:ln>
                  <a:solidFill>
                    <a:srgbClr val="FF3300"/>
                  </a:solidFill>
                  <a:effectLst/>
                  <a:uLnTx/>
                  <a:uFillTx/>
                  <a:latin typeface="UTM Avo" panose="02040603050506020204" pitchFamily="18" charset="0"/>
                  <a:ea typeface="+mn-ea"/>
                  <a:cs typeface="+mn-cs"/>
                </a:rPr>
                <a:t>ạc</a:t>
              </a:r>
              <a:endParaRPr kumimoji="0" lang="en-US" sz="8000" b="1" i="0" u="none" strike="noStrike" kern="1200" cap="none" spc="0" normalizeH="0" baseline="0" noProof="0" dirty="0">
                <a:ln>
                  <a:noFill/>
                </a:ln>
                <a:solidFill>
                  <a:srgbClr val="FF3300"/>
                </a:solidFill>
                <a:effectLst/>
                <a:uLnTx/>
                <a:uFillTx/>
                <a:latin typeface="UTM Avo" panose="02040603050506020204" pitchFamily="18" charset="0"/>
                <a:ea typeface="+mn-ea"/>
                <a:cs typeface="+mn-cs"/>
              </a:endParaRPr>
            </a:p>
          </p:txBody>
        </p:sp>
        <p:sp>
          <p:nvSpPr>
            <p:cNvPr id="20" name="TextBox 19">
              <a:extLst>
                <a:ext uri="{FF2B5EF4-FFF2-40B4-BE49-F238E27FC236}">
                  <a16:creationId xmlns:a16="http://schemas.microsoft.com/office/drawing/2014/main" id="{A814F823-8E39-9C87-C186-75AE7A53D105}"/>
                </a:ext>
              </a:extLst>
            </p:cNvPr>
            <p:cNvSpPr txBox="1"/>
            <p:nvPr/>
          </p:nvSpPr>
          <p:spPr>
            <a:xfrm>
              <a:off x="2870901" y="2815070"/>
              <a:ext cx="596199"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a:noFill/>
                  </a:ln>
                  <a:solidFill>
                    <a:prstClr val="black"/>
                  </a:solidFill>
                  <a:effectLst/>
                  <a:uLnTx/>
                  <a:uFillTx/>
                  <a:latin typeface="UTM Avo" panose="02040603050506020204" pitchFamily="18" charset="0"/>
                  <a:ea typeface="+mn-ea"/>
                  <a:cs typeface="+mn-cs"/>
                </a:rPr>
                <a:t>.</a:t>
              </a:r>
              <a:endParaRPr kumimoji="0" lang="en-US" sz="8000" b="1" i="0" u="none" strike="noStrike" kern="1200" cap="none" spc="0" normalizeH="0" baseline="0" noProof="0" dirty="0">
                <a:ln>
                  <a:noFill/>
                </a:ln>
                <a:solidFill>
                  <a:srgbClr val="FF3300"/>
                </a:solidFill>
                <a:effectLst/>
                <a:uLnTx/>
                <a:uFillTx/>
                <a:latin typeface="UTM Avo" panose="02040603050506020204" pitchFamily="18" charset="0"/>
                <a:ea typeface="+mn-ea"/>
                <a:cs typeface="+mn-cs"/>
              </a:endParaRPr>
            </a:p>
          </p:txBody>
        </p:sp>
      </p:grpSp>
    </p:spTree>
    <p:extLst>
      <p:ext uri="{BB962C8B-B14F-4D97-AF65-F5344CB8AC3E}">
        <p14:creationId xmlns:p14="http://schemas.microsoft.com/office/powerpoint/2010/main" val="5925959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142</TotalTime>
  <Words>713</Words>
  <Application>Microsoft Office PowerPoint</Application>
  <PresentationFormat>Widescreen</PresentationFormat>
  <Paragraphs>113</Paragraphs>
  <Slides>25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Aptos</vt:lpstr>
      <vt:lpstr>Aptos Display</vt:lpstr>
      <vt:lpstr>Arial</vt:lpstr>
      <vt:lpstr>Arial-Rounded</vt:lpstr>
      <vt:lpstr>SVN-Newton</vt:lpstr>
      <vt:lpstr>Times New Roman</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Thị Khánh Huyền</dc:creator>
  <cp:lastModifiedBy>Windows 10</cp:lastModifiedBy>
  <cp:revision>15</cp:revision>
  <dcterms:created xsi:type="dcterms:W3CDTF">2025-06-27T01:04:22Z</dcterms:created>
  <dcterms:modified xsi:type="dcterms:W3CDTF">2025-12-19T07:22:45Z</dcterms:modified>
</cp:coreProperties>
</file>