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61" r:id="rId5"/>
    <p:sldId id="264" r:id="rId6"/>
    <p:sldId id="266" r:id="rId7"/>
    <p:sldId id="267" r:id="rId8"/>
    <p:sldId id="272" r:id="rId9"/>
    <p:sldId id="268" r:id="rId10"/>
    <p:sldId id="270" r:id="rId11"/>
    <p:sldId id="271" r:id="rId12"/>
    <p:sldId id="269" r:id="rId13"/>
    <p:sldId id="273" r:id="rId14"/>
    <p:sldId id="275" r:id="rId15"/>
    <p:sldId id="274" r:id="rId16"/>
    <p:sldId id="276" r:id="rId17"/>
    <p:sldId id="277" r:id="rId18"/>
    <p:sldId id="278" r:id="rId19"/>
    <p:sldId id="279" r:id="rId20"/>
    <p:sldId id="285" r:id="rId21"/>
    <p:sldId id="256" r:id="rId22"/>
    <p:sldId id="291" r:id="rId23"/>
  </p:sldIdLst>
  <p:sldSz cx="18288000" cy="10287000"/>
  <p:notesSz cx="6858000" cy="9144000"/>
  <p:embeddedFontLs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6FC"/>
    <a:srgbClr val="A9C9F4"/>
    <a:srgbClr val="002C44"/>
    <a:srgbClr val="FFF3AB"/>
    <a:srgbClr val="FFE969"/>
    <a:srgbClr val="FFE04D"/>
    <a:srgbClr val="FACEE3"/>
    <a:srgbClr val="EE5BA1"/>
    <a:srgbClr val="003350"/>
    <a:srgbClr val="002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BFB49-3D7B-4742-9AA8-3843CC486779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1F20-29D0-4DDB-AFA4-5609C38DF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9" name="Freeform 7"/>
          <p:cNvSpPr/>
          <p:nvPr userDrawn="1"/>
        </p:nvSpPr>
        <p:spPr>
          <a:xfrm>
            <a:off x="0" y="8334056"/>
            <a:ext cx="18288000" cy="3016980"/>
          </a:xfrm>
          <a:custGeom>
            <a:avLst/>
            <a:gdLst/>
            <a:ahLst/>
            <a:cxnLst/>
            <a:rect l="l" t="t" r="r" b="b"/>
            <a:pathLst>
              <a:path w="18566031" h="3016980">
                <a:moveTo>
                  <a:pt x="0" y="0"/>
                </a:moveTo>
                <a:lnTo>
                  <a:pt x="18566031" y="0"/>
                </a:lnTo>
                <a:lnTo>
                  <a:pt x="18566031" y="3016980"/>
                </a:lnTo>
                <a:lnTo>
                  <a:pt x="0" y="30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385011" y="346827"/>
            <a:ext cx="175260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5791199" y="346827"/>
            <a:ext cx="12119811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2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9412706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13348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3.sv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svg"/><Relationship Id="rId5" Type="http://schemas.openxmlformats.org/officeDocument/2006/relationships/image" Target="../media/image29.pn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3.svg"/><Relationship Id="rId5" Type="http://schemas.openxmlformats.org/officeDocument/2006/relationships/image" Target="../media/image59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12.sv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3.svg"/><Relationship Id="rId5" Type="http://schemas.openxmlformats.org/officeDocument/2006/relationships/image" Target="../media/image59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12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svg"/><Relationship Id="rId5" Type="http://schemas.openxmlformats.org/officeDocument/2006/relationships/image" Target="../media/image19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1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395" y="-610219"/>
            <a:ext cx="18423709" cy="7431668"/>
          </a:xfrm>
          <a:prstGeom prst="rect">
            <a:avLst/>
          </a:prstGeom>
        </p:spPr>
      </p:pic>
      <p:sp>
        <p:nvSpPr>
          <p:cNvPr id="4" name="Freeform 5"/>
          <p:cNvSpPr/>
          <p:nvPr/>
        </p:nvSpPr>
        <p:spPr>
          <a:xfrm>
            <a:off x="10293466" y="6401761"/>
            <a:ext cx="2998909" cy="3595195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1"/>
          <p:cNvSpPr/>
          <p:nvPr/>
        </p:nvSpPr>
        <p:spPr>
          <a:xfrm flipH="1">
            <a:off x="3982725" y="7086210"/>
            <a:ext cx="3221319" cy="282922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6945539" y="5728784"/>
            <a:ext cx="3315843" cy="4114800"/>
          </a:xfrm>
          <a:custGeom>
            <a:avLst/>
            <a:gdLst/>
            <a:ahLst/>
            <a:cxnLst/>
            <a:rect l="l" t="t" r="r" b="b"/>
            <a:pathLst>
              <a:path w="3315843" h="4114800">
                <a:moveTo>
                  <a:pt x="0" y="0"/>
                </a:moveTo>
                <a:lnTo>
                  <a:pt x="3315843" y="0"/>
                </a:lnTo>
                <a:lnTo>
                  <a:pt x="3315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970633" y="5711269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28074" y="5555399"/>
            <a:ext cx="4266407" cy="393056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>
            <a:off x="228600" y="2515000"/>
            <a:ext cx="1295400" cy="1295607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082004" y="6893297"/>
            <a:ext cx="1275797" cy="1316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361" y="-45339"/>
            <a:ext cx="2103286" cy="2103286"/>
          </a:xfrm>
          <a:prstGeom prst="rect">
            <a:avLst/>
          </a:prstGeom>
        </p:spPr>
      </p:pic>
      <p:sp>
        <p:nvSpPr>
          <p:cNvPr id="32" name="Freeform 8"/>
          <p:cNvSpPr/>
          <p:nvPr/>
        </p:nvSpPr>
        <p:spPr>
          <a:xfrm>
            <a:off x="16734963" y="2515001"/>
            <a:ext cx="1153448" cy="1295607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663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541421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4134" y="3909676"/>
            <a:ext cx="2160000" cy="3517165"/>
            <a:chOff x="1964134" y="3909676"/>
            <a:chExt cx="2160000" cy="3517165"/>
          </a:xfrm>
        </p:grpSpPr>
        <p:sp>
          <p:nvSpPr>
            <p:cNvPr id="7" name="Cube 6"/>
            <p:cNvSpPr/>
            <p:nvPr/>
          </p:nvSpPr>
          <p:spPr>
            <a:xfrm>
              <a:off x="1964134" y="3909676"/>
              <a:ext cx="2160000" cy="2160000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02287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8754" y="2271206"/>
            <a:ext cx="2971800" cy="5155635"/>
            <a:chOff x="5478754" y="2271206"/>
            <a:chExt cx="2971800" cy="5155635"/>
          </a:xfrm>
        </p:grpSpPr>
        <p:sp>
          <p:nvSpPr>
            <p:cNvPr id="8" name="Cube 7"/>
            <p:cNvSpPr/>
            <p:nvPr/>
          </p:nvSpPr>
          <p:spPr>
            <a:xfrm>
              <a:off x="5478754" y="2271206"/>
              <a:ext cx="2971800" cy="3798470"/>
            </a:xfrm>
            <a:prstGeom prst="cube">
              <a:avLst/>
            </a:prstGeom>
            <a:solidFill>
              <a:srgbClr val="FCB04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324600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805174" y="2829676"/>
            <a:ext cx="3240000" cy="4597165"/>
            <a:chOff x="9805174" y="2829676"/>
            <a:chExt cx="3240000" cy="4597165"/>
          </a:xfrm>
        </p:grpSpPr>
        <p:sp>
          <p:nvSpPr>
            <p:cNvPr id="11" name="Cube 10"/>
            <p:cNvSpPr/>
            <p:nvPr/>
          </p:nvSpPr>
          <p:spPr>
            <a:xfrm>
              <a:off x="9805174" y="2829676"/>
              <a:ext cx="3240000" cy="3240000"/>
            </a:xfrm>
            <a:prstGeom prst="cube">
              <a:avLst/>
            </a:prstGeom>
            <a:solidFill>
              <a:srgbClr val="FFF4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540226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399794" y="2450172"/>
            <a:ext cx="1983205" cy="4994855"/>
            <a:chOff x="14399794" y="2450172"/>
            <a:chExt cx="1983205" cy="4994855"/>
          </a:xfrm>
        </p:grpSpPr>
        <p:sp>
          <p:nvSpPr>
            <p:cNvPr id="9" name="Can 8"/>
            <p:cNvSpPr/>
            <p:nvPr/>
          </p:nvSpPr>
          <p:spPr>
            <a:xfrm>
              <a:off x="14399794" y="2450172"/>
              <a:ext cx="1983205" cy="3619504"/>
            </a:xfrm>
            <a:prstGeom prst="can">
              <a:avLst>
                <a:gd name="adj" fmla="val 56579"/>
              </a:avLst>
            </a:prstGeom>
            <a:solidFill>
              <a:srgbClr val="EE5BA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998083" y="6378227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92" y="7713334"/>
            <a:ext cx="16326503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715000" y="419100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6781800" y="4295327"/>
            <a:ext cx="3517165" cy="4908523"/>
            <a:chOff x="330291" y="3915692"/>
            <a:chExt cx="3517165" cy="4908523"/>
          </a:xfrm>
        </p:grpSpPr>
        <p:sp>
          <p:nvSpPr>
            <p:cNvPr id="13" name="Cube 12"/>
            <p:cNvSpPr/>
            <p:nvPr/>
          </p:nvSpPr>
          <p:spPr>
            <a:xfrm>
              <a:off x="330291" y="3915692"/>
              <a:ext cx="3517165" cy="3517165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07081" y="775741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98718" y="2866240"/>
            <a:ext cx="4891132" cy="6305095"/>
            <a:chOff x="9058091" y="1992283"/>
            <a:chExt cx="4891132" cy="6305095"/>
          </a:xfrm>
        </p:grpSpPr>
        <p:sp>
          <p:nvSpPr>
            <p:cNvPr id="16" name="Cube 15"/>
            <p:cNvSpPr/>
            <p:nvPr/>
          </p:nvSpPr>
          <p:spPr>
            <a:xfrm>
              <a:off x="9058091" y="1992283"/>
              <a:ext cx="4891132" cy="4891132"/>
            </a:xfrm>
            <a:prstGeom prst="cube">
              <a:avLst/>
            </a:prstGeom>
            <a:solidFill>
              <a:srgbClr val="FFF4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717031" y="723057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737841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hộp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chữ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5400" y="3938829"/>
            <a:ext cx="3124200" cy="3645076"/>
            <a:chOff x="1295400" y="3938829"/>
            <a:chExt cx="3124200" cy="3645076"/>
          </a:xfrm>
        </p:grpSpPr>
        <p:sp>
          <p:nvSpPr>
            <p:cNvPr id="7" name="Cube 6"/>
            <p:cNvSpPr/>
            <p:nvPr/>
          </p:nvSpPr>
          <p:spPr>
            <a:xfrm>
              <a:off x="1295400" y="3938829"/>
              <a:ext cx="3124200" cy="2324608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73687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6000" y="2651958"/>
            <a:ext cx="1943100" cy="4931947"/>
            <a:chOff x="6096000" y="2651958"/>
            <a:chExt cx="1943100" cy="4931947"/>
          </a:xfrm>
        </p:grpSpPr>
        <p:sp>
          <p:nvSpPr>
            <p:cNvPr id="8" name="Cube 7"/>
            <p:cNvSpPr/>
            <p:nvPr/>
          </p:nvSpPr>
          <p:spPr>
            <a:xfrm>
              <a:off x="6096000" y="2651958"/>
              <a:ext cx="1943100" cy="3611479"/>
            </a:xfrm>
            <a:prstGeom prst="cube">
              <a:avLst/>
            </a:prstGeom>
            <a:solidFill>
              <a:srgbClr val="E66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452374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72600" y="3500933"/>
            <a:ext cx="3657600" cy="4080967"/>
            <a:chOff x="9372600" y="3500933"/>
            <a:chExt cx="3657600" cy="4080967"/>
          </a:xfrm>
        </p:grpSpPr>
        <p:sp>
          <p:nvSpPr>
            <p:cNvPr id="6" name="Freeform 20" descr="Upscale Image"/>
            <p:cNvSpPr/>
            <p:nvPr/>
          </p:nvSpPr>
          <p:spPr>
            <a:xfrm>
              <a:off x="9372600" y="3500933"/>
              <a:ext cx="3657600" cy="2762504"/>
            </a:xfrm>
            <a:custGeom>
              <a:avLst/>
              <a:gdLst/>
              <a:ahLst/>
              <a:cxnLst/>
              <a:rect l="l" t="t" r="r" b="b"/>
              <a:pathLst>
                <a:path w="8115300" h="2289191">
                  <a:moveTo>
                    <a:pt x="0" y="0"/>
                  </a:moveTo>
                  <a:lnTo>
                    <a:pt x="8115300" y="0"/>
                  </a:lnTo>
                  <a:lnTo>
                    <a:pt x="8115300" y="2289191"/>
                  </a:lnTo>
                  <a:lnTo>
                    <a:pt x="0" y="2289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05357" t="-45242" r="-67857" b="-40473"/>
              </a:stretch>
            </a:blipFill>
          </p:spPr>
        </p:sp>
        <p:sp>
          <p:nvSpPr>
            <p:cNvPr id="18" name="Rounded Rectangle 17"/>
            <p:cNvSpPr/>
            <p:nvPr/>
          </p:nvSpPr>
          <p:spPr>
            <a:xfrm>
              <a:off x="10789160" y="6515100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399795" y="2209796"/>
            <a:ext cx="1600200" cy="5392295"/>
            <a:chOff x="14399795" y="2209796"/>
            <a:chExt cx="1600200" cy="5392295"/>
          </a:xfrm>
        </p:grpSpPr>
        <p:sp>
          <p:nvSpPr>
            <p:cNvPr id="9" name="Can 8"/>
            <p:cNvSpPr/>
            <p:nvPr/>
          </p:nvSpPr>
          <p:spPr>
            <a:xfrm>
              <a:off x="14399795" y="2209796"/>
              <a:ext cx="1600200" cy="4053641"/>
            </a:xfrm>
            <a:prstGeom prst="can">
              <a:avLst>
                <a:gd name="adj" fmla="val 56579"/>
              </a:avLst>
            </a:prstGeom>
            <a:solidFill>
              <a:srgbClr val="FEF5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769483" y="653529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92" y="7713334"/>
            <a:ext cx="16326503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715000" y="419100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846477" y="4410887"/>
            <a:ext cx="4419600" cy="4805371"/>
            <a:chOff x="0" y="2974967"/>
            <a:chExt cx="4419600" cy="4805371"/>
          </a:xfrm>
        </p:grpSpPr>
        <p:sp>
          <p:nvSpPr>
            <p:cNvPr id="11" name="Cube 10"/>
            <p:cNvSpPr/>
            <p:nvPr/>
          </p:nvSpPr>
          <p:spPr>
            <a:xfrm>
              <a:off x="0" y="2974967"/>
              <a:ext cx="4419600" cy="3288470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423174" y="671353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830300" y="2890466"/>
            <a:ext cx="2628900" cy="6672634"/>
            <a:chOff x="6096000" y="2651958"/>
            <a:chExt cx="1943100" cy="4931947"/>
          </a:xfrm>
        </p:grpSpPr>
        <p:sp>
          <p:nvSpPr>
            <p:cNvPr id="20" name="Cube 19"/>
            <p:cNvSpPr/>
            <p:nvPr/>
          </p:nvSpPr>
          <p:spPr>
            <a:xfrm>
              <a:off x="6096000" y="2651958"/>
              <a:ext cx="1943100" cy="3611479"/>
            </a:xfrm>
            <a:prstGeom prst="cube">
              <a:avLst/>
            </a:prstGeom>
            <a:solidFill>
              <a:srgbClr val="E66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452374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5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0" y="567619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a)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Mỗi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sau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đây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9" name="Freeform 3" descr="Upscale Image"/>
          <p:cNvSpPr/>
          <p:nvPr/>
        </p:nvSpPr>
        <p:spPr>
          <a:xfrm>
            <a:off x="5597458" y="2344261"/>
            <a:ext cx="3581400" cy="1447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2766" t="-60118" r="-200000" b="-71461"/>
            </a:stretch>
          </a:blipFill>
        </p:spPr>
      </p:sp>
      <p:sp>
        <p:nvSpPr>
          <p:cNvPr id="20" name="Freeform 3" descr="Upscale Image"/>
          <p:cNvSpPr/>
          <p:nvPr/>
        </p:nvSpPr>
        <p:spPr>
          <a:xfrm>
            <a:off x="9559858" y="1626281"/>
            <a:ext cx="32766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9538" r="-111626"/>
            </a:stretch>
          </a:blipFill>
        </p:spPr>
      </p:sp>
      <p:sp>
        <p:nvSpPr>
          <p:cNvPr id="26" name="Freeform 3" descr="Upscale Image"/>
          <p:cNvSpPr/>
          <p:nvPr/>
        </p:nvSpPr>
        <p:spPr>
          <a:xfrm>
            <a:off x="13065058" y="177868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312766"/>
            </a:stretch>
          </a:blipFill>
        </p:spPr>
      </p:sp>
      <p:sp>
        <p:nvSpPr>
          <p:cNvPr id="27" name="Freeform 3" descr="Upscale Image"/>
          <p:cNvSpPr/>
          <p:nvPr/>
        </p:nvSpPr>
        <p:spPr>
          <a:xfrm>
            <a:off x="1787458" y="2268061"/>
            <a:ext cx="2971800" cy="26670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564" t="-24064" r="-394873" b="-1650"/>
            </a:stretch>
          </a:blipFill>
        </p:spPr>
      </p:sp>
      <p:grpSp>
        <p:nvGrpSpPr>
          <p:cNvPr id="32" name="Group 31"/>
          <p:cNvGrpSpPr/>
          <p:nvPr/>
        </p:nvGrpSpPr>
        <p:grpSpPr>
          <a:xfrm>
            <a:off x="9559858" y="6362699"/>
            <a:ext cx="8118542" cy="1741843"/>
            <a:chOff x="966164" y="5535256"/>
            <a:chExt cx="8118542" cy="1741843"/>
          </a:xfrm>
        </p:grpSpPr>
        <p:grpSp>
          <p:nvGrpSpPr>
            <p:cNvPr id="33" name="Group 32"/>
            <p:cNvGrpSpPr/>
            <p:nvPr/>
          </p:nvGrpSpPr>
          <p:grpSpPr>
            <a:xfrm>
              <a:off x="966164" y="5535256"/>
              <a:ext cx="8118542" cy="1741843"/>
              <a:chOff x="7046307" y="777040"/>
              <a:chExt cx="6055204" cy="174184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046307" y="777040"/>
                <a:ext cx="605520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07598" y="1262095"/>
                <a:ext cx="423743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hộp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chữ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nhật</a:t>
                </a:r>
                <a:endParaRPr lang="en-GB" sz="1400" dirty="0"/>
              </a:p>
            </p:txBody>
          </p:sp>
        </p:grpSp>
        <p:sp>
          <p:nvSpPr>
            <p:cNvPr id="34" name="Cube 33"/>
            <p:cNvSpPr/>
            <p:nvPr/>
          </p:nvSpPr>
          <p:spPr>
            <a:xfrm>
              <a:off x="6876046" y="5844588"/>
              <a:ext cx="1827659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Freeform 10"/>
          <p:cNvSpPr/>
          <p:nvPr/>
        </p:nvSpPr>
        <p:spPr>
          <a:xfrm>
            <a:off x="4683989" y="3348910"/>
            <a:ext cx="912538" cy="3471864"/>
          </a:xfrm>
          <a:custGeom>
            <a:avLst/>
            <a:gdLst>
              <a:gd name="connsiteX0" fmla="*/ 0 w 703882"/>
              <a:gd name="connsiteY0" fmla="*/ 17015 h 2904594"/>
              <a:gd name="connsiteX1" fmla="*/ 625643 w 703882"/>
              <a:gd name="connsiteY1" fmla="*/ 137331 h 2904594"/>
              <a:gd name="connsiteX2" fmla="*/ 649706 w 703882"/>
              <a:gd name="connsiteY2" fmla="*/ 1027668 h 2904594"/>
              <a:gd name="connsiteX3" fmla="*/ 216569 w 703882"/>
              <a:gd name="connsiteY3" fmla="*/ 1677373 h 2904594"/>
              <a:gd name="connsiteX4" fmla="*/ 288758 w 703882"/>
              <a:gd name="connsiteY4" fmla="*/ 2134573 h 2904594"/>
              <a:gd name="connsiteX5" fmla="*/ 601579 w 703882"/>
              <a:gd name="connsiteY5" fmla="*/ 2182699 h 2904594"/>
              <a:gd name="connsiteX6" fmla="*/ 697832 w 703882"/>
              <a:gd name="connsiteY6" fmla="*/ 2904594 h 29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82" h="2904594">
                <a:moveTo>
                  <a:pt x="0" y="17015"/>
                </a:moveTo>
                <a:cubicBezTo>
                  <a:pt x="258679" y="-7048"/>
                  <a:pt x="517359" y="-31111"/>
                  <a:pt x="625643" y="137331"/>
                </a:cubicBezTo>
                <a:cubicBezTo>
                  <a:pt x="733927" y="305773"/>
                  <a:pt x="717885" y="770994"/>
                  <a:pt x="649706" y="1027668"/>
                </a:cubicBezTo>
                <a:cubicBezTo>
                  <a:pt x="581527" y="1284342"/>
                  <a:pt x="276727" y="1492889"/>
                  <a:pt x="216569" y="1677373"/>
                </a:cubicBezTo>
                <a:cubicBezTo>
                  <a:pt x="156411" y="1861857"/>
                  <a:pt x="224590" y="2050352"/>
                  <a:pt x="288758" y="2134573"/>
                </a:cubicBezTo>
                <a:cubicBezTo>
                  <a:pt x="352926" y="2218794"/>
                  <a:pt x="533400" y="2054362"/>
                  <a:pt x="601579" y="2182699"/>
                </a:cubicBezTo>
                <a:cubicBezTo>
                  <a:pt x="669758" y="2311036"/>
                  <a:pt x="683795" y="2607815"/>
                  <a:pt x="697832" y="290459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914400" y="6362700"/>
            <a:ext cx="7339635" cy="1741843"/>
            <a:chOff x="966164" y="5535256"/>
            <a:chExt cx="7339635" cy="1741843"/>
          </a:xfrm>
        </p:grpSpPr>
        <p:grpSp>
          <p:nvGrpSpPr>
            <p:cNvPr id="28" name="Group 27"/>
            <p:cNvGrpSpPr/>
            <p:nvPr/>
          </p:nvGrpSpPr>
          <p:grpSpPr>
            <a:xfrm>
              <a:off x="966164" y="5535256"/>
              <a:ext cx="7339635" cy="1741843"/>
              <a:chOff x="7046307" y="777040"/>
              <a:chExt cx="5474257" cy="174184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046307" y="777040"/>
                <a:ext cx="5474257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14452" y="1262095"/>
                <a:ext cx="393973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lập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phương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31" name="Cube 30"/>
            <p:cNvSpPr/>
            <p:nvPr/>
          </p:nvSpPr>
          <p:spPr>
            <a:xfrm>
              <a:off x="6876047" y="5844588"/>
              <a:ext cx="1123178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893" y="7794850"/>
            <a:ext cx="1229060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 descr="Upscale Image"/>
          <p:cNvSpPr/>
          <p:nvPr/>
        </p:nvSpPr>
        <p:spPr>
          <a:xfrm>
            <a:off x="5597458" y="2344261"/>
            <a:ext cx="3581400" cy="1447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12766" t="-60118" r="-200000" b="-71461"/>
            </a:stretch>
          </a:blipFill>
        </p:spPr>
      </p:sp>
      <p:sp>
        <p:nvSpPr>
          <p:cNvPr id="20" name="Freeform 3" descr="Upscale Image"/>
          <p:cNvSpPr/>
          <p:nvPr/>
        </p:nvSpPr>
        <p:spPr>
          <a:xfrm>
            <a:off x="9559858" y="1626281"/>
            <a:ext cx="32766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39538" r="-111626"/>
            </a:stretch>
          </a:blipFill>
        </p:spPr>
      </p:sp>
      <p:sp>
        <p:nvSpPr>
          <p:cNvPr id="26" name="Freeform 3" descr="Upscale Image"/>
          <p:cNvSpPr/>
          <p:nvPr/>
        </p:nvSpPr>
        <p:spPr>
          <a:xfrm>
            <a:off x="13065058" y="177868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12766"/>
            </a:stretch>
          </a:blipFill>
        </p:spPr>
      </p:sp>
      <p:sp>
        <p:nvSpPr>
          <p:cNvPr id="27" name="Freeform 3" descr="Upscale Image"/>
          <p:cNvSpPr/>
          <p:nvPr/>
        </p:nvSpPr>
        <p:spPr>
          <a:xfrm>
            <a:off x="1787458" y="2268061"/>
            <a:ext cx="2971800" cy="26670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564" t="-24064" r="-394873" b="-1650"/>
            </a:stretch>
          </a:blipFill>
        </p:spPr>
      </p:sp>
      <p:sp>
        <p:nvSpPr>
          <p:cNvPr id="21" name="Freeform 20"/>
          <p:cNvSpPr/>
          <p:nvPr/>
        </p:nvSpPr>
        <p:spPr>
          <a:xfrm>
            <a:off x="4619987" y="3517353"/>
            <a:ext cx="912538" cy="3471864"/>
          </a:xfrm>
          <a:custGeom>
            <a:avLst/>
            <a:gdLst>
              <a:gd name="connsiteX0" fmla="*/ 0 w 703882"/>
              <a:gd name="connsiteY0" fmla="*/ 17015 h 2904594"/>
              <a:gd name="connsiteX1" fmla="*/ 625643 w 703882"/>
              <a:gd name="connsiteY1" fmla="*/ 137331 h 2904594"/>
              <a:gd name="connsiteX2" fmla="*/ 649706 w 703882"/>
              <a:gd name="connsiteY2" fmla="*/ 1027668 h 2904594"/>
              <a:gd name="connsiteX3" fmla="*/ 216569 w 703882"/>
              <a:gd name="connsiteY3" fmla="*/ 1677373 h 2904594"/>
              <a:gd name="connsiteX4" fmla="*/ 288758 w 703882"/>
              <a:gd name="connsiteY4" fmla="*/ 2134573 h 2904594"/>
              <a:gd name="connsiteX5" fmla="*/ 601579 w 703882"/>
              <a:gd name="connsiteY5" fmla="*/ 2182699 h 2904594"/>
              <a:gd name="connsiteX6" fmla="*/ 697832 w 703882"/>
              <a:gd name="connsiteY6" fmla="*/ 2904594 h 29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82" h="2904594">
                <a:moveTo>
                  <a:pt x="0" y="17015"/>
                </a:moveTo>
                <a:cubicBezTo>
                  <a:pt x="258679" y="-7048"/>
                  <a:pt x="517359" y="-31111"/>
                  <a:pt x="625643" y="137331"/>
                </a:cubicBezTo>
                <a:cubicBezTo>
                  <a:pt x="733927" y="305773"/>
                  <a:pt x="717885" y="770994"/>
                  <a:pt x="649706" y="1027668"/>
                </a:cubicBezTo>
                <a:cubicBezTo>
                  <a:pt x="581527" y="1284342"/>
                  <a:pt x="276727" y="1492889"/>
                  <a:pt x="216569" y="1677373"/>
                </a:cubicBezTo>
                <a:cubicBezTo>
                  <a:pt x="156411" y="1861857"/>
                  <a:pt x="224590" y="2050352"/>
                  <a:pt x="288758" y="2134573"/>
                </a:cubicBezTo>
                <a:cubicBezTo>
                  <a:pt x="352926" y="2218794"/>
                  <a:pt x="533400" y="2054362"/>
                  <a:pt x="601579" y="2182699"/>
                </a:cubicBezTo>
                <a:cubicBezTo>
                  <a:pt x="669758" y="2311036"/>
                  <a:pt x="683795" y="2607815"/>
                  <a:pt x="697832" y="290459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8053579" y="3314700"/>
            <a:ext cx="2182267" cy="3338751"/>
          </a:xfrm>
          <a:custGeom>
            <a:avLst/>
            <a:gdLst>
              <a:gd name="connsiteX0" fmla="*/ 0 w 1900989"/>
              <a:gd name="connsiteY0" fmla="*/ 0 h 2911642"/>
              <a:gd name="connsiteX1" fmla="*/ 312821 w 1900989"/>
              <a:gd name="connsiteY1" fmla="*/ 625642 h 2911642"/>
              <a:gd name="connsiteX2" fmla="*/ 144379 w 1900989"/>
              <a:gd name="connsiteY2" fmla="*/ 1275347 h 2911642"/>
              <a:gd name="connsiteX3" fmla="*/ 288758 w 1900989"/>
              <a:gd name="connsiteY3" fmla="*/ 1660358 h 2911642"/>
              <a:gd name="connsiteX4" fmla="*/ 1106905 w 1900989"/>
              <a:gd name="connsiteY4" fmla="*/ 1852863 h 2911642"/>
              <a:gd name="connsiteX5" fmla="*/ 1660358 w 1900989"/>
              <a:gd name="connsiteY5" fmla="*/ 2141621 h 2911642"/>
              <a:gd name="connsiteX6" fmla="*/ 1900989 w 1900989"/>
              <a:gd name="connsiteY6" fmla="*/ 2911642 h 291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989" h="2911642">
                <a:moveTo>
                  <a:pt x="0" y="0"/>
                </a:moveTo>
                <a:cubicBezTo>
                  <a:pt x="144379" y="206542"/>
                  <a:pt x="288758" y="413084"/>
                  <a:pt x="312821" y="625642"/>
                </a:cubicBezTo>
                <a:cubicBezTo>
                  <a:pt x="336884" y="838200"/>
                  <a:pt x="148390" y="1102894"/>
                  <a:pt x="144379" y="1275347"/>
                </a:cubicBezTo>
                <a:cubicBezTo>
                  <a:pt x="140369" y="1447800"/>
                  <a:pt x="128337" y="1564105"/>
                  <a:pt x="288758" y="1660358"/>
                </a:cubicBezTo>
                <a:cubicBezTo>
                  <a:pt x="449179" y="1756611"/>
                  <a:pt x="878305" y="1772653"/>
                  <a:pt x="1106905" y="1852863"/>
                </a:cubicBezTo>
                <a:cubicBezTo>
                  <a:pt x="1335505" y="1933074"/>
                  <a:pt x="1528011" y="1965158"/>
                  <a:pt x="1660358" y="2141621"/>
                </a:cubicBezTo>
                <a:cubicBezTo>
                  <a:pt x="1792705" y="2318084"/>
                  <a:pt x="1846847" y="2614863"/>
                  <a:pt x="1900989" y="29116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10200" y="4596062"/>
            <a:ext cx="5539563" cy="2071437"/>
          </a:xfrm>
          <a:custGeom>
            <a:avLst/>
            <a:gdLst>
              <a:gd name="connsiteX0" fmla="*/ 5005137 w 5054289"/>
              <a:gd name="connsiteY0" fmla="*/ 0 h 1708484"/>
              <a:gd name="connsiteX1" fmla="*/ 4981073 w 5054289"/>
              <a:gd name="connsiteY1" fmla="*/ 553453 h 1708484"/>
              <a:gd name="connsiteX2" fmla="*/ 4307305 w 5054289"/>
              <a:gd name="connsiteY2" fmla="*/ 770021 h 1708484"/>
              <a:gd name="connsiteX3" fmla="*/ 2935705 w 5054289"/>
              <a:gd name="connsiteY3" fmla="*/ 264695 h 1708484"/>
              <a:gd name="connsiteX4" fmla="*/ 1082842 w 5054289"/>
              <a:gd name="connsiteY4" fmla="*/ 336884 h 1708484"/>
              <a:gd name="connsiteX5" fmla="*/ 0 w 5054289"/>
              <a:gd name="connsiteY5" fmla="*/ 1708484 h 170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4289" h="1708484">
                <a:moveTo>
                  <a:pt x="5005137" y="0"/>
                </a:moveTo>
                <a:cubicBezTo>
                  <a:pt x="5051257" y="212558"/>
                  <a:pt x="5097378" y="425116"/>
                  <a:pt x="4981073" y="553453"/>
                </a:cubicBezTo>
                <a:cubicBezTo>
                  <a:pt x="4864768" y="681790"/>
                  <a:pt x="4648200" y="818147"/>
                  <a:pt x="4307305" y="770021"/>
                </a:cubicBezTo>
                <a:cubicBezTo>
                  <a:pt x="3966410" y="721895"/>
                  <a:pt x="3473115" y="336884"/>
                  <a:pt x="2935705" y="264695"/>
                </a:cubicBezTo>
                <a:cubicBezTo>
                  <a:pt x="2398295" y="192506"/>
                  <a:pt x="1572126" y="96253"/>
                  <a:pt x="1082842" y="336884"/>
                </a:cubicBezTo>
                <a:cubicBezTo>
                  <a:pt x="593558" y="577515"/>
                  <a:pt x="296779" y="1142999"/>
                  <a:pt x="0" y="170848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748060" y="4152900"/>
            <a:ext cx="1958539" cy="2820274"/>
          </a:xfrm>
          <a:custGeom>
            <a:avLst/>
            <a:gdLst>
              <a:gd name="connsiteX0" fmla="*/ 1745067 w 1745067"/>
              <a:gd name="connsiteY0" fmla="*/ 0 h 2213811"/>
              <a:gd name="connsiteX1" fmla="*/ 878793 w 1745067"/>
              <a:gd name="connsiteY1" fmla="*/ 385011 h 2213811"/>
              <a:gd name="connsiteX2" fmla="*/ 84709 w 1745067"/>
              <a:gd name="connsiteY2" fmla="*/ 1130969 h 2213811"/>
              <a:gd name="connsiteX3" fmla="*/ 60646 w 1745067"/>
              <a:gd name="connsiteY3" fmla="*/ 2213811 h 221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067" h="2213811">
                <a:moveTo>
                  <a:pt x="1745067" y="0"/>
                </a:moveTo>
                <a:cubicBezTo>
                  <a:pt x="1450293" y="98258"/>
                  <a:pt x="1155519" y="196516"/>
                  <a:pt x="878793" y="385011"/>
                </a:cubicBezTo>
                <a:cubicBezTo>
                  <a:pt x="602067" y="573506"/>
                  <a:pt x="221067" y="826169"/>
                  <a:pt x="84709" y="1130969"/>
                </a:cubicBezTo>
                <a:cubicBezTo>
                  <a:pt x="-51649" y="1435769"/>
                  <a:pt x="4498" y="1824790"/>
                  <a:pt x="60646" y="2213811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59858" y="6362699"/>
            <a:ext cx="8118542" cy="1741843"/>
            <a:chOff x="966164" y="5535256"/>
            <a:chExt cx="8118542" cy="1741843"/>
          </a:xfrm>
        </p:grpSpPr>
        <p:grpSp>
          <p:nvGrpSpPr>
            <p:cNvPr id="33" name="Group 32"/>
            <p:cNvGrpSpPr/>
            <p:nvPr/>
          </p:nvGrpSpPr>
          <p:grpSpPr>
            <a:xfrm>
              <a:off x="966164" y="5535256"/>
              <a:ext cx="8118542" cy="1741843"/>
              <a:chOff x="7046307" y="777040"/>
              <a:chExt cx="6055204" cy="174184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046307" y="777040"/>
                <a:ext cx="605520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07598" y="1262095"/>
                <a:ext cx="423743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hộp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chữ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nhật</a:t>
                </a:r>
                <a:endParaRPr lang="en-GB" sz="1400" dirty="0"/>
              </a:p>
            </p:txBody>
          </p:sp>
        </p:grpSp>
        <p:sp>
          <p:nvSpPr>
            <p:cNvPr id="34" name="Cube 33"/>
            <p:cNvSpPr/>
            <p:nvPr/>
          </p:nvSpPr>
          <p:spPr>
            <a:xfrm>
              <a:off x="6876046" y="5844588"/>
              <a:ext cx="1827659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4400" y="6362700"/>
            <a:ext cx="7339635" cy="1741843"/>
            <a:chOff x="966164" y="5535256"/>
            <a:chExt cx="7339635" cy="1741843"/>
          </a:xfrm>
        </p:grpSpPr>
        <p:grpSp>
          <p:nvGrpSpPr>
            <p:cNvPr id="28" name="Group 27"/>
            <p:cNvGrpSpPr/>
            <p:nvPr/>
          </p:nvGrpSpPr>
          <p:grpSpPr>
            <a:xfrm>
              <a:off x="966164" y="5535256"/>
              <a:ext cx="7339635" cy="1741843"/>
              <a:chOff x="7046307" y="777040"/>
              <a:chExt cx="5474257" cy="174184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046307" y="777040"/>
                <a:ext cx="5474257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14452" y="1262095"/>
                <a:ext cx="393973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lập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phương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31" name="Cube 30"/>
            <p:cNvSpPr/>
            <p:nvPr/>
          </p:nvSpPr>
          <p:spPr>
            <a:xfrm>
              <a:off x="6876047" y="5844588"/>
              <a:ext cx="1123178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88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10892917" y="3591026"/>
            <a:ext cx="5622988" cy="6553200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3856121"/>
            <a:ext cx="9341405" cy="6416642"/>
            <a:chOff x="814969" y="4686300"/>
            <a:chExt cx="9341405" cy="6416642"/>
          </a:xfrm>
        </p:grpSpPr>
        <p:sp>
          <p:nvSpPr>
            <p:cNvPr id="3" name="Freeform 12"/>
            <p:cNvSpPr/>
            <p:nvPr/>
          </p:nvSpPr>
          <p:spPr>
            <a:xfrm>
              <a:off x="2618536" y="4686300"/>
              <a:ext cx="5260467" cy="3352800"/>
            </a:xfrm>
            <a:custGeom>
              <a:avLst/>
              <a:gdLst/>
              <a:ahLst/>
              <a:cxnLst/>
              <a:rect l="l" t="t" r="r" b="b"/>
              <a:pathLst>
                <a:path w="6179925" h="4114800">
                  <a:moveTo>
                    <a:pt x="0" y="0"/>
                  </a:moveTo>
                  <a:lnTo>
                    <a:pt x="6179924" y="0"/>
                  </a:lnTo>
                  <a:lnTo>
                    <a:pt x="617992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13"/>
            <p:cNvSpPr/>
            <p:nvPr/>
          </p:nvSpPr>
          <p:spPr>
            <a:xfrm>
              <a:off x="814969" y="6988142"/>
              <a:ext cx="4869586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14"/>
            <p:cNvSpPr/>
            <p:nvPr/>
          </p:nvSpPr>
          <p:spPr>
            <a:xfrm flipH="1">
              <a:off x="5127174" y="6877652"/>
              <a:ext cx="5029200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/>
          <p:cNvGrpSpPr/>
          <p:nvPr/>
        </p:nvGrpSpPr>
        <p:grpSpPr>
          <a:xfrm>
            <a:off x="1066800" y="527184"/>
            <a:ext cx="16230600" cy="3063842"/>
            <a:chOff x="1066800" y="527184"/>
            <a:chExt cx="16230600" cy="3063842"/>
          </a:xfrm>
        </p:grpSpPr>
        <p:sp>
          <p:nvSpPr>
            <p:cNvPr id="8" name="Rectangle 7"/>
            <p:cNvSpPr/>
            <p:nvPr/>
          </p:nvSpPr>
          <p:spPr>
            <a:xfrm>
              <a:off x="1066800" y="527184"/>
              <a:ext cx="16230600" cy="306384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85900" y="1373305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b)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hãy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nêu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một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đồ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hoặc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hộp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chữ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quanh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ta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nhé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219200" y="639254"/>
            <a:ext cx="678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48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24000" y="2247900"/>
            <a:ext cx="3472857" cy="3332894"/>
          </a:xfrm>
          <a:custGeom>
            <a:avLst/>
            <a:gdLst/>
            <a:ahLst/>
            <a:cxnLst/>
            <a:rect l="l" t="t" r="r" b="b"/>
            <a:pathLst>
              <a:path w="3284575" h="3147220">
                <a:moveTo>
                  <a:pt x="0" y="0"/>
                </a:moveTo>
                <a:lnTo>
                  <a:pt x="3284575" y="0"/>
                </a:lnTo>
                <a:lnTo>
                  <a:pt x="3284575" y="3147220"/>
                </a:lnTo>
                <a:lnTo>
                  <a:pt x="0" y="3147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19600" y="5372100"/>
            <a:ext cx="3833446" cy="3988689"/>
          </a:xfrm>
          <a:custGeom>
            <a:avLst/>
            <a:gdLst/>
            <a:ahLst/>
            <a:cxnLst/>
            <a:rect l="l" t="t" r="r" b="b"/>
            <a:pathLst>
              <a:path w="4079449" h="4114800">
                <a:moveTo>
                  <a:pt x="0" y="0"/>
                </a:moveTo>
                <a:lnTo>
                  <a:pt x="4079450" y="0"/>
                </a:lnTo>
                <a:lnTo>
                  <a:pt x="4079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/>
          <p:cNvSpPr/>
          <p:nvPr/>
        </p:nvSpPr>
        <p:spPr>
          <a:xfrm>
            <a:off x="10767646" y="2168769"/>
            <a:ext cx="3733800" cy="3200400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8200" y="5905500"/>
            <a:ext cx="4648200" cy="2514600"/>
          </a:xfrm>
          <a:custGeom>
            <a:avLst/>
            <a:gdLst/>
            <a:ahLst/>
            <a:cxnLst/>
            <a:rect l="l" t="t" r="r" b="b"/>
            <a:pathLst>
              <a:path w="5471893" h="2989022">
                <a:moveTo>
                  <a:pt x="0" y="0"/>
                </a:moveTo>
                <a:lnTo>
                  <a:pt x="5471894" y="0"/>
                </a:lnTo>
                <a:lnTo>
                  <a:pt x="5471894" y="2989022"/>
                </a:lnTo>
                <a:lnTo>
                  <a:pt x="0" y="2989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4"/>
          <p:cNvSpPr txBox="1"/>
          <p:nvPr/>
        </p:nvSpPr>
        <p:spPr>
          <a:xfrm>
            <a:off x="10287000" y="639254"/>
            <a:ext cx="678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48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</p:spTree>
    <p:extLst>
      <p:ext uri="{BB962C8B-B14F-4D97-AF65-F5344CB8AC3E}">
        <p14:creationId xmlns:p14="http://schemas.microsoft.com/office/powerpoint/2010/main" val="794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56814">
            <a:off x="559222" y="1358156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4675">
            <a:off x="11565378" y="6717977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5" y="891850"/>
            <a:ext cx="3574733" cy="4114800"/>
          </a:xfrm>
          <a:custGeom>
            <a:avLst/>
            <a:gdLst/>
            <a:ahLst/>
            <a:cxnLst/>
            <a:rect l="l" t="t" r="r" b="b"/>
            <a:pathLst>
              <a:path w="3574733" h="4114800">
                <a:moveTo>
                  <a:pt x="0" y="0"/>
                </a:moveTo>
                <a:lnTo>
                  <a:pt x="3574733" y="0"/>
                </a:lnTo>
                <a:lnTo>
                  <a:pt x="357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50442" y="4917511"/>
            <a:ext cx="4789292" cy="4114800"/>
          </a:xfrm>
          <a:custGeom>
            <a:avLst/>
            <a:gdLst/>
            <a:ahLst/>
            <a:cxnLst/>
            <a:rect l="l" t="t" r="r" b="b"/>
            <a:pathLst>
              <a:path w="4789292" h="4114800">
                <a:moveTo>
                  <a:pt x="0" y="0"/>
                </a:moveTo>
                <a:lnTo>
                  <a:pt x="4789291" y="0"/>
                </a:lnTo>
                <a:lnTo>
                  <a:pt x="47892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8589" y="6172200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323856" y="5006650"/>
            <a:ext cx="3278124" cy="411480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10555031" y="6172200"/>
            <a:ext cx="3329559" cy="4114800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400" y="1755435"/>
            <a:ext cx="20439004" cy="303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56814">
            <a:off x="559222" y="1358156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4675">
            <a:off x="11565378" y="6717977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5" y="891850"/>
            <a:ext cx="3574733" cy="4114800"/>
          </a:xfrm>
          <a:custGeom>
            <a:avLst/>
            <a:gdLst/>
            <a:ahLst/>
            <a:cxnLst/>
            <a:rect l="l" t="t" r="r" b="b"/>
            <a:pathLst>
              <a:path w="3574733" h="4114800">
                <a:moveTo>
                  <a:pt x="0" y="0"/>
                </a:moveTo>
                <a:lnTo>
                  <a:pt x="3574733" y="0"/>
                </a:lnTo>
                <a:lnTo>
                  <a:pt x="357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50442" y="4917511"/>
            <a:ext cx="4789292" cy="4114800"/>
          </a:xfrm>
          <a:custGeom>
            <a:avLst/>
            <a:gdLst/>
            <a:ahLst/>
            <a:cxnLst/>
            <a:rect l="l" t="t" r="r" b="b"/>
            <a:pathLst>
              <a:path w="4789292" h="4114800">
                <a:moveTo>
                  <a:pt x="0" y="0"/>
                </a:moveTo>
                <a:lnTo>
                  <a:pt x="4789291" y="0"/>
                </a:lnTo>
                <a:lnTo>
                  <a:pt x="47892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8589" y="6172200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323856" y="5006650"/>
            <a:ext cx="3278124" cy="411480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10555031" y="6172200"/>
            <a:ext cx="3329559" cy="4114800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1980" y="1112473"/>
            <a:ext cx="12985884" cy="36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10892917" y="3591026"/>
            <a:ext cx="5622988" cy="6553200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3856121"/>
            <a:ext cx="9341405" cy="6416642"/>
            <a:chOff x="814969" y="4686300"/>
            <a:chExt cx="9341405" cy="6416642"/>
          </a:xfrm>
        </p:grpSpPr>
        <p:sp>
          <p:nvSpPr>
            <p:cNvPr id="3" name="Freeform 12"/>
            <p:cNvSpPr/>
            <p:nvPr/>
          </p:nvSpPr>
          <p:spPr>
            <a:xfrm>
              <a:off x="2618536" y="4686300"/>
              <a:ext cx="5260467" cy="3352800"/>
            </a:xfrm>
            <a:custGeom>
              <a:avLst/>
              <a:gdLst/>
              <a:ahLst/>
              <a:cxnLst/>
              <a:rect l="l" t="t" r="r" b="b"/>
              <a:pathLst>
                <a:path w="6179925" h="4114800">
                  <a:moveTo>
                    <a:pt x="0" y="0"/>
                  </a:moveTo>
                  <a:lnTo>
                    <a:pt x="6179924" y="0"/>
                  </a:lnTo>
                  <a:lnTo>
                    <a:pt x="617992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13"/>
            <p:cNvSpPr/>
            <p:nvPr/>
          </p:nvSpPr>
          <p:spPr>
            <a:xfrm>
              <a:off x="814969" y="6988142"/>
              <a:ext cx="4869586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14"/>
            <p:cNvSpPr/>
            <p:nvPr/>
          </p:nvSpPr>
          <p:spPr>
            <a:xfrm flipH="1">
              <a:off x="5127174" y="6877652"/>
              <a:ext cx="5029200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971" y="637674"/>
            <a:ext cx="1480846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7772400" y="2509576"/>
            <a:ext cx="3581400" cy="3565611"/>
          </a:xfrm>
          <a:custGeom>
            <a:avLst/>
            <a:gdLst/>
            <a:ahLst/>
            <a:cxnLst/>
            <a:rect l="l" t="t" r="r" b="b"/>
            <a:pathLst>
              <a:path w="7434072" h="8229600">
                <a:moveTo>
                  <a:pt x="0" y="0"/>
                </a:moveTo>
                <a:lnTo>
                  <a:pt x="7434072" y="0"/>
                </a:lnTo>
                <a:lnTo>
                  <a:pt x="7434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4" name="Freeform 10"/>
          <p:cNvSpPr/>
          <p:nvPr/>
        </p:nvSpPr>
        <p:spPr>
          <a:xfrm>
            <a:off x="8125890" y="6376356"/>
            <a:ext cx="2874420" cy="2865902"/>
          </a:xfrm>
          <a:custGeom>
            <a:avLst/>
            <a:gdLst/>
            <a:ahLst/>
            <a:cxnLst/>
            <a:rect l="l" t="t" r="r" b="b"/>
            <a:pathLst>
              <a:path w="3927764" h="4114800">
                <a:moveTo>
                  <a:pt x="0" y="0"/>
                </a:moveTo>
                <a:lnTo>
                  <a:pt x="3927764" y="0"/>
                </a:lnTo>
                <a:lnTo>
                  <a:pt x="3927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Cube 4"/>
          <p:cNvSpPr/>
          <p:nvPr/>
        </p:nvSpPr>
        <p:spPr>
          <a:xfrm>
            <a:off x="13411200" y="2835187"/>
            <a:ext cx="3240000" cy="32400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/>
          <p:cNvSpPr/>
          <p:nvPr/>
        </p:nvSpPr>
        <p:spPr>
          <a:xfrm>
            <a:off x="13645870" y="6839138"/>
            <a:ext cx="2265947" cy="2265947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319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Cube 4"/>
          <p:cNvSpPr/>
          <p:nvPr/>
        </p:nvSpPr>
        <p:spPr>
          <a:xfrm>
            <a:off x="10151515" y="2403929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72200" y="6980534"/>
            <a:ext cx="11396170" cy="2371130"/>
            <a:chOff x="5977430" y="7191970"/>
            <a:chExt cx="11396170" cy="2371130"/>
          </a:xfrm>
        </p:grpSpPr>
        <p:sp>
          <p:nvSpPr>
            <p:cNvPr id="9" name="Rounded Rectangle 8"/>
            <p:cNvSpPr/>
            <p:nvPr/>
          </p:nvSpPr>
          <p:spPr>
            <a:xfrm>
              <a:off x="5977430" y="7191970"/>
              <a:ext cx="11396170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6144999" y="7454205"/>
              <a:ext cx="110610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vuông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bằng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715000" y="298986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3" name="Cube 2"/>
          <p:cNvSpPr/>
          <p:nvPr/>
        </p:nvSpPr>
        <p:spPr>
          <a:xfrm>
            <a:off x="12690334" y="2781300"/>
            <a:ext cx="4177017" cy="268931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be 3"/>
          <p:cNvSpPr/>
          <p:nvPr/>
        </p:nvSpPr>
        <p:spPr>
          <a:xfrm>
            <a:off x="13258800" y="5861434"/>
            <a:ext cx="2265947" cy="3199586"/>
          </a:xfrm>
          <a:prstGeom prst="cub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16"/>
          <p:cNvSpPr/>
          <p:nvPr/>
        </p:nvSpPr>
        <p:spPr>
          <a:xfrm>
            <a:off x="-228600" y="2412381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 descr="Upscale Image"/>
          <p:cNvSpPr/>
          <p:nvPr/>
        </p:nvSpPr>
        <p:spPr>
          <a:xfrm>
            <a:off x="6248400" y="2410376"/>
            <a:ext cx="5838681" cy="6858000"/>
          </a:xfrm>
          <a:custGeom>
            <a:avLst/>
            <a:gdLst/>
            <a:ahLst/>
            <a:cxnLst/>
            <a:rect l="l" t="t" r="r" b="b"/>
            <a:pathLst>
              <a:path w="3142963" h="4114800">
                <a:moveTo>
                  <a:pt x="0" y="0"/>
                </a:moveTo>
                <a:lnTo>
                  <a:pt x="3142962" y="0"/>
                </a:lnTo>
                <a:lnTo>
                  <a:pt x="3142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37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72200" y="6980534"/>
            <a:ext cx="11396170" cy="2371130"/>
            <a:chOff x="5977430" y="7191970"/>
            <a:chExt cx="11396170" cy="2371130"/>
          </a:xfrm>
        </p:grpSpPr>
        <p:sp>
          <p:nvSpPr>
            <p:cNvPr id="9" name="Rounded Rectangle 8"/>
            <p:cNvSpPr/>
            <p:nvPr/>
          </p:nvSpPr>
          <p:spPr>
            <a:xfrm>
              <a:off x="5977430" y="7191970"/>
              <a:ext cx="11396170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6144999" y="7454205"/>
              <a:ext cx="110610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  <p:sp>
        <p:nvSpPr>
          <p:cNvPr id="11" name="Cube 10"/>
          <p:cNvSpPr/>
          <p:nvPr/>
        </p:nvSpPr>
        <p:spPr>
          <a:xfrm>
            <a:off x="8839200" y="24765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8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9372600" y="24003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be 2"/>
          <p:cNvSpPr/>
          <p:nvPr/>
        </p:nvSpPr>
        <p:spPr>
          <a:xfrm>
            <a:off x="3810000" y="2095500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066800" y="6743700"/>
            <a:ext cx="16154400" cy="2371130"/>
            <a:chOff x="5246125" y="7191970"/>
            <a:chExt cx="12919722" cy="2371130"/>
          </a:xfrm>
        </p:grpSpPr>
        <p:sp>
          <p:nvSpPr>
            <p:cNvPr id="5" name="Rounded Rectangle 4"/>
            <p:cNvSpPr/>
            <p:nvPr/>
          </p:nvSpPr>
          <p:spPr>
            <a:xfrm>
              <a:off x="5246125" y="7191970"/>
              <a:ext cx="12919722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5246125" y="7454205"/>
              <a:ext cx="12797837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Nêu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điểm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giống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giữa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hộp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6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046309" y="777040"/>
            <a:ext cx="3657600" cy="1752600"/>
            <a:chOff x="7046309" y="777040"/>
            <a:chExt cx="3657600" cy="1752600"/>
          </a:xfrm>
        </p:grpSpPr>
        <p:sp>
          <p:nvSpPr>
            <p:cNvPr id="9" name="Rounded Rectangle 8"/>
            <p:cNvSpPr/>
            <p:nvPr/>
          </p:nvSpPr>
          <p:spPr>
            <a:xfrm>
              <a:off x="7046309" y="777040"/>
              <a:ext cx="3657600" cy="17526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03392" y="1029069"/>
              <a:ext cx="294343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endParaRPr lang="en-GB" sz="2000" b="1" dirty="0"/>
            </a:p>
          </p:txBody>
        </p:sp>
      </p:grpSp>
      <p:sp>
        <p:nvSpPr>
          <p:cNvPr id="2" name="Cube 1"/>
          <p:cNvSpPr/>
          <p:nvPr/>
        </p:nvSpPr>
        <p:spPr>
          <a:xfrm>
            <a:off x="9296400" y="31623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be 2"/>
          <p:cNvSpPr/>
          <p:nvPr/>
        </p:nvSpPr>
        <p:spPr>
          <a:xfrm>
            <a:off x="3733800" y="2857500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079071" y="2201779"/>
            <a:ext cx="1611486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FD808B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 flipH="1">
            <a:off x="10107786" y="2219826"/>
            <a:ext cx="2046114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93CDDD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752597" y="7479169"/>
            <a:ext cx="5937957" cy="1690059"/>
            <a:chOff x="7046308" y="777040"/>
            <a:chExt cx="4428818" cy="1690059"/>
          </a:xfrm>
        </p:grpSpPr>
        <p:sp>
          <p:nvSpPr>
            <p:cNvPr id="13" name="Rounded Rectangle 12"/>
            <p:cNvSpPr/>
            <p:nvPr/>
          </p:nvSpPr>
          <p:spPr>
            <a:xfrm>
              <a:off x="7046308" y="777040"/>
              <a:ext cx="4428818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90084" y="1071780"/>
              <a:ext cx="37412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vuông</a:t>
              </a:r>
              <a:endParaRPr lang="en-GB" sz="2000" b="1" dirty="0"/>
            </a:p>
          </p:txBody>
        </p:sp>
      </p:grpSp>
      <p:sp>
        <p:nvSpPr>
          <p:cNvPr id="15" name="Freeform 14"/>
          <p:cNvSpPr/>
          <p:nvPr/>
        </p:nvSpPr>
        <p:spPr>
          <a:xfrm rot="2301741" flipV="1">
            <a:off x="3100791" y="5966630"/>
            <a:ext cx="1295550" cy="1603025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9829800" y="7457574"/>
            <a:ext cx="7269052" cy="1690059"/>
            <a:chOff x="6626058" y="777040"/>
            <a:chExt cx="4925547" cy="1690059"/>
          </a:xfrm>
        </p:grpSpPr>
        <p:sp>
          <p:nvSpPr>
            <p:cNvPr id="17" name="Rounded Rectangle 16"/>
            <p:cNvSpPr/>
            <p:nvPr/>
          </p:nvSpPr>
          <p:spPr>
            <a:xfrm>
              <a:off x="6626058" y="777040"/>
              <a:ext cx="4849069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69835" y="1071780"/>
              <a:ext cx="458177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endParaRPr lang="en-GB" sz="2000" b="1" dirty="0"/>
            </a:p>
          </p:txBody>
        </p:sp>
      </p:grpSp>
      <p:sp>
        <p:nvSpPr>
          <p:cNvPr id="19" name="Freeform 18"/>
          <p:cNvSpPr/>
          <p:nvPr/>
        </p:nvSpPr>
        <p:spPr>
          <a:xfrm rot="19298259" flipH="1" flipV="1">
            <a:off x="12913873" y="6462826"/>
            <a:ext cx="1170919" cy="1026672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2034625" y="5654554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685800" y="5295901"/>
            <a:ext cx="3581400" cy="4874658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11705340" y="2454153"/>
            <a:ext cx="4825085" cy="3786089"/>
          </a:xfrm>
          <a:custGeom>
            <a:avLst/>
            <a:gdLst/>
            <a:ahLst/>
            <a:cxnLst/>
            <a:rect l="l" t="t" r="r" b="b"/>
            <a:pathLst>
              <a:path w="5501682" h="4114800">
                <a:moveTo>
                  <a:pt x="0" y="0"/>
                </a:moveTo>
                <a:lnTo>
                  <a:pt x="5501682" y="0"/>
                </a:lnTo>
                <a:lnTo>
                  <a:pt x="550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729" y="1277595"/>
            <a:ext cx="8486368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159</Words>
  <Application>Microsoft Office PowerPoint</Application>
  <PresentationFormat>Custom</PresentationFormat>
  <Paragraphs>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Avo</vt:lpstr>
      <vt:lpstr>Waffle Soft</vt:lpstr>
      <vt:lpstr>Arial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khoi lap phuong khoi hop chu nhat</dc:title>
  <cp:lastModifiedBy>Windows 10</cp:lastModifiedBy>
  <cp:revision>34</cp:revision>
  <dcterms:created xsi:type="dcterms:W3CDTF">2006-08-16T00:00:00Z</dcterms:created>
  <dcterms:modified xsi:type="dcterms:W3CDTF">2025-12-19T07:34:04Z</dcterms:modified>
  <dc:identifier>DAG225dTAyQ</dc:identifier>
</cp:coreProperties>
</file>