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9" r:id="rId3"/>
    <p:sldId id="260" r:id="rId4"/>
    <p:sldId id="265" r:id="rId5"/>
    <p:sldId id="266" r:id="rId6"/>
    <p:sldId id="267" r:id="rId7"/>
    <p:sldId id="268" r:id="rId8"/>
    <p:sldId id="264" r:id="rId9"/>
    <p:sldId id="272" r:id="rId10"/>
    <p:sldId id="271" r:id="rId11"/>
    <p:sldId id="274" r:id="rId12"/>
    <p:sldId id="281" r:id="rId13"/>
    <p:sldId id="273" r:id="rId14"/>
    <p:sldId id="269" r:id="rId15"/>
    <p:sldId id="282" r:id="rId16"/>
    <p:sldId id="275" r:id="rId17"/>
    <p:sldId id="284" r:id="rId18"/>
    <p:sldId id="288" r:id="rId19"/>
    <p:sldId id="290" r:id="rId20"/>
    <p:sldId id="291" r:id="rId21"/>
    <p:sldId id="292" r:id="rId22"/>
    <p:sldId id="293" r:id="rId23"/>
    <p:sldId id="263"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C5B9"/>
    <a:srgbClr val="A99ADB"/>
    <a:srgbClr val="FCD863"/>
    <a:srgbClr val="BADE69"/>
    <a:srgbClr val="77BA4E"/>
    <a:srgbClr val="FEF8E6"/>
    <a:srgbClr val="FF8264"/>
    <a:srgbClr val="FF572F"/>
    <a:srgbClr val="654A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39" d="100"/>
          <a:sy n="39" d="100"/>
        </p:scale>
        <p:origin x="60" y="32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54EF-7892-A054-45A9-1EFF6EFF1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56DA9F-E40B-F0A1-1686-D926BAABBE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7E8D3E-C8B2-80D7-3B00-710A26385307}"/>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5" name="Footer Placeholder 4">
            <a:extLst>
              <a:ext uri="{FF2B5EF4-FFF2-40B4-BE49-F238E27FC236}">
                <a16:creationId xmlns:a16="http://schemas.microsoft.com/office/drawing/2014/main" id="{8DA98477-E71C-6382-5EDD-805350CB2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A53A5-ED2A-8B61-41A8-89CF4A970359}"/>
              </a:ext>
            </a:extLst>
          </p:cNvPr>
          <p:cNvSpPr>
            <a:spLocks noGrp="1"/>
          </p:cNvSpPr>
          <p:nvPr>
            <p:ph type="sldNum" sz="quarter" idx="12"/>
          </p:nvPr>
        </p:nvSpPr>
        <p:spPr/>
        <p:txBody>
          <a:bodyPr/>
          <a:lstStyle/>
          <a:p>
            <a:fld id="{EB23FD0B-AB76-4A50-8B99-E61CE1AE947D}" type="slidenum">
              <a:rPr lang="en-US" smtClean="0"/>
              <a:t>‹#›</a:t>
            </a:fld>
            <a:endParaRPr lang="en-US"/>
          </a:p>
        </p:txBody>
      </p:sp>
      <p:pic>
        <p:nvPicPr>
          <p:cNvPr id="9726" name="Picture 9725" descr="A group of people holding hands and holding balloons&#10;&#10;AI-generated content may be incorrect.">
            <a:extLst>
              <a:ext uri="{FF2B5EF4-FFF2-40B4-BE49-F238E27FC236}">
                <a16:creationId xmlns:a16="http://schemas.microsoft.com/office/drawing/2014/main" id="{7D32694B-6A29-9B07-E10A-E1FE8F9EC014}"/>
              </a:ext>
            </a:extLst>
          </p:cNvPr>
          <p:cNvPicPr>
            <a:picLocks noChangeAspect="1"/>
          </p:cNvPicPr>
          <p:nvPr userDrawn="1"/>
        </p:nvPicPr>
        <p:blipFill>
          <a:blip r:embed="rId2">
            <a:extLst>
              <a:ext uri="{28A0092B-C50C-407E-A947-70E740481C1C}">
                <a14:useLocalDpi xmlns:a14="http://schemas.microsoft.com/office/drawing/2010/main" val="0"/>
              </a:ext>
            </a:extLst>
          </a:blip>
          <a:srcRect t="39193"/>
          <a:stretch>
            <a:fillRect/>
          </a:stretch>
        </p:blipFill>
        <p:spPr>
          <a:xfrm>
            <a:off x="0" y="0"/>
            <a:ext cx="12485077" cy="6858000"/>
          </a:xfrm>
          <a:prstGeom prst="rect">
            <a:avLst/>
          </a:prstGeom>
        </p:spPr>
      </p:pic>
      <p:pic>
        <p:nvPicPr>
          <p:cNvPr id="9727" name="Picture 9726" descr="A group of people holding hands and holding balloons&#10;&#10;AI-generated content may be incorrect.">
            <a:extLst>
              <a:ext uri="{FF2B5EF4-FFF2-40B4-BE49-F238E27FC236}">
                <a16:creationId xmlns:a16="http://schemas.microsoft.com/office/drawing/2014/main" id="{4D031AF6-243A-4FF8-B7DC-98A47CEDDF5F}"/>
              </a:ext>
            </a:extLst>
          </p:cNvPr>
          <p:cNvPicPr>
            <a:picLocks noChangeAspect="1"/>
          </p:cNvPicPr>
          <p:nvPr userDrawn="1"/>
        </p:nvPicPr>
        <p:blipFill>
          <a:blip r:embed="rId2">
            <a:extLst>
              <a:ext uri="{28A0092B-C50C-407E-A947-70E740481C1C}">
                <a14:useLocalDpi xmlns:a14="http://schemas.microsoft.com/office/drawing/2010/main" val="0"/>
              </a:ext>
            </a:extLst>
          </a:blip>
          <a:srcRect t="-98" r="66197" b="68863"/>
          <a:stretch>
            <a:fillRect/>
          </a:stretch>
        </p:blipFill>
        <p:spPr>
          <a:xfrm>
            <a:off x="0" y="0"/>
            <a:ext cx="4220309" cy="3522785"/>
          </a:xfrm>
          <a:prstGeom prst="rect">
            <a:avLst/>
          </a:prstGeom>
        </p:spPr>
      </p:pic>
      <p:sp>
        <p:nvSpPr>
          <p:cNvPr id="7" name="TextBox 3">
            <a:extLst>
              <a:ext uri="{FF2B5EF4-FFF2-40B4-BE49-F238E27FC236}">
                <a16:creationId xmlns:a16="http://schemas.microsoft.com/office/drawing/2014/main" id="{6450A4A8-C3D2-06C7-BCD2-B95835DE9CA6}"/>
              </a:ext>
            </a:extLst>
          </p:cNvPr>
          <p:cNvSpPr txBox="1"/>
          <p:nvPr userDrawn="1"/>
        </p:nvSpPr>
        <p:spPr>
          <a:xfrm>
            <a:off x="1423988" y="9158725"/>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707D8311-FA3C-7EC0-C1CD-4EE2550BF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4837" y="-216401"/>
            <a:ext cx="2740716" cy="2812369"/>
          </a:xfrm>
          <a:prstGeom prst="rect">
            <a:avLst/>
          </a:prstGeom>
        </p:spPr>
      </p:pic>
      <p:pic>
        <p:nvPicPr>
          <p:cNvPr id="9" name="Picture 8">
            <a:extLst>
              <a:ext uri="{FF2B5EF4-FFF2-40B4-BE49-F238E27FC236}">
                <a16:creationId xmlns:a16="http://schemas.microsoft.com/office/drawing/2014/main" id="{F21BAFB4-1955-33FA-F0D9-BFB6202BC2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121" y="8472263"/>
            <a:ext cx="2487663" cy="2552700"/>
          </a:xfrm>
          <a:prstGeom prst="rect">
            <a:avLst/>
          </a:prstGeom>
        </p:spPr>
      </p:pic>
      <p:pic>
        <p:nvPicPr>
          <p:cNvPr id="10" name="Picture 9">
            <a:extLst>
              <a:ext uri="{FF2B5EF4-FFF2-40B4-BE49-F238E27FC236}">
                <a16:creationId xmlns:a16="http://schemas.microsoft.com/office/drawing/2014/main" id="{C312972C-9E27-9D07-72D4-8E22DCE5B3C2}"/>
              </a:ext>
            </a:extLst>
          </p:cNvPr>
          <p:cNvPicPr>
            <a:picLocks noChangeAspect="1"/>
          </p:cNvPicPr>
          <p:nvPr userDrawn="1"/>
        </p:nvPicPr>
        <p:blipFill>
          <a:blip r:embed="rId2"/>
          <a:stretch>
            <a:fillRect/>
          </a:stretch>
        </p:blipFill>
        <p:spPr>
          <a:xfrm>
            <a:off x="7500175" y="-1377265"/>
            <a:ext cx="4964049" cy="1194075"/>
          </a:xfrm>
          <a:prstGeom prst="rect">
            <a:avLst/>
          </a:prstGeom>
        </p:spPr>
      </p:pic>
    </p:spTree>
    <p:extLst>
      <p:ext uri="{BB962C8B-B14F-4D97-AF65-F5344CB8AC3E}">
        <p14:creationId xmlns:p14="http://schemas.microsoft.com/office/powerpoint/2010/main" val="2959502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B950-6484-2FBF-4C2F-F232DA40B2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DA570A-C605-9C0F-CD89-595792E05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DE0ED-D8FB-2FD1-D570-F990E025F729}"/>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5" name="Footer Placeholder 4">
            <a:extLst>
              <a:ext uri="{FF2B5EF4-FFF2-40B4-BE49-F238E27FC236}">
                <a16:creationId xmlns:a16="http://schemas.microsoft.com/office/drawing/2014/main" id="{66F84A62-B06F-EA7C-8166-D32E3E03C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67052-EB28-5406-BCC3-7E947462D1E5}"/>
              </a:ext>
            </a:extLst>
          </p:cNvPr>
          <p:cNvSpPr>
            <a:spLocks noGrp="1"/>
          </p:cNvSpPr>
          <p:nvPr>
            <p:ph type="sldNum" sz="quarter" idx="12"/>
          </p:nvPr>
        </p:nvSpPr>
        <p:spPr/>
        <p:txBody>
          <a:bodyPr/>
          <a:lstStyle/>
          <a:p>
            <a:fld id="{EB23FD0B-AB76-4A50-8B99-E61CE1AE947D}" type="slidenum">
              <a:rPr lang="en-US" smtClean="0"/>
              <a:t>‹#›</a:t>
            </a:fld>
            <a:endParaRPr lang="en-US"/>
          </a:p>
        </p:txBody>
      </p:sp>
    </p:spTree>
    <p:extLst>
      <p:ext uri="{BB962C8B-B14F-4D97-AF65-F5344CB8AC3E}">
        <p14:creationId xmlns:p14="http://schemas.microsoft.com/office/powerpoint/2010/main" val="29590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97D5F-C828-2BBB-A541-D878F9DD5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751836-55AC-045B-A410-B32769760D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CC0B6-2A13-C49F-B058-0F2F73CAA1C0}"/>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5" name="Footer Placeholder 4">
            <a:extLst>
              <a:ext uri="{FF2B5EF4-FFF2-40B4-BE49-F238E27FC236}">
                <a16:creationId xmlns:a16="http://schemas.microsoft.com/office/drawing/2014/main" id="{B5795626-376A-2607-CB3B-A9ECFF7C0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3D5D6-82F5-5997-30CC-D9674FB410CD}"/>
              </a:ext>
            </a:extLst>
          </p:cNvPr>
          <p:cNvSpPr>
            <a:spLocks noGrp="1"/>
          </p:cNvSpPr>
          <p:nvPr>
            <p:ph type="sldNum" sz="quarter" idx="12"/>
          </p:nvPr>
        </p:nvSpPr>
        <p:spPr/>
        <p:txBody>
          <a:bodyPr/>
          <a:lstStyle/>
          <a:p>
            <a:fld id="{EB23FD0B-AB76-4A50-8B99-E61CE1AE947D}" type="slidenum">
              <a:rPr lang="en-US" smtClean="0"/>
              <a:t>‹#›</a:t>
            </a:fld>
            <a:endParaRPr lang="en-US"/>
          </a:p>
        </p:txBody>
      </p:sp>
    </p:spTree>
    <p:extLst>
      <p:ext uri="{BB962C8B-B14F-4D97-AF65-F5344CB8AC3E}">
        <p14:creationId xmlns:p14="http://schemas.microsoft.com/office/powerpoint/2010/main" val="2551740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917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AB96-45FC-582D-AFCE-83019B3F3F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FD689B-6F6C-FE8F-7085-8F4B83F667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9218D-C70F-745C-9E75-7330498D0F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581D06FA-F8A5-2AD7-8159-2247269974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38E8EEAC-3561-F9DE-A1CA-50DB1CAA5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6353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30F7-7832-E862-C95A-9CF11984E5A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5F9C54-27CF-A66A-9E8F-BCBBACB861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830497-6093-3128-FFE8-A4106CF508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5252C1B7-F819-E074-96F3-16D1167CB97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084D60E9-6F4B-DB19-AC96-9267E3679C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9680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A31A-F1C5-DA78-B827-0231B79485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690ACD1-D798-F0E3-D791-59DBAC7163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BF624C-DE49-C015-6D7A-8C54C5C3059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F1057-ED09-2B1D-E07B-F43137FC33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B1E2B289-D9CF-0ADB-12DD-9E9672F49C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C9CF4819-BE0D-1BEF-7E5C-352B2A213A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149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5D3-D56E-1E89-A5C9-75E9011826E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648D8B0-6EE6-6D3F-B017-11FF6EFDF3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73A7A1-6553-267E-441C-ADC44A5C741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39DCAF-878B-7B36-D846-733D3637A32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6E3415-37C0-D0ED-384F-6A94C3C1416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50E516-4DB3-180A-05E3-9C23251B2A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Footer Placeholder 7">
            <a:extLst>
              <a:ext uri="{FF2B5EF4-FFF2-40B4-BE49-F238E27FC236}">
                <a16:creationId xmlns:a16="http://schemas.microsoft.com/office/drawing/2014/main" id="{4338E234-F623-F516-AE8E-1DA46A3A89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Slide Number Placeholder 8">
            <a:extLst>
              <a:ext uri="{FF2B5EF4-FFF2-40B4-BE49-F238E27FC236}">
                <a16:creationId xmlns:a16="http://schemas.microsoft.com/office/drawing/2014/main" id="{DB54842C-B4C9-4839-BAD3-58C13FD9E9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071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455A-3711-5617-19FF-24BF201B37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323D7CE-C29D-2E9A-B9DC-1FDD540F01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7E7B5B11-F85E-DFB3-188D-5CF68BBCA0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F1FCC8AD-0F9F-2490-D42B-3D21DAFDC2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4816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B2135-DF1B-8D57-C7C8-32CA1471D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Footer Placeholder 2">
            <a:extLst>
              <a:ext uri="{FF2B5EF4-FFF2-40B4-BE49-F238E27FC236}">
                <a16:creationId xmlns:a16="http://schemas.microsoft.com/office/drawing/2014/main" id="{9BD66C6F-2D15-3060-AF1D-A65BA84B6B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626028F0-DC7D-CD20-E015-C20F093210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44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29BF-EDCD-1356-AA7B-FB59A7E049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D9CF6E-2FC9-FC2F-A587-F9B5FFA825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BC9271-6E3D-B3A1-1C58-5BF6D2ABF6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EC815-4DBF-3856-FECA-9BFB0031B2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66166BA1-B472-49C3-F257-9395E706A1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70DB77B4-955F-2ADC-5506-87CAC155AA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763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6CDD-300F-8EAF-B205-FD5A219933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DE84F6-9C63-1CFA-7BA6-D3D9FF6572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E2E8C-4E7C-6056-7F94-5FA043B5EB76}"/>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5" name="Footer Placeholder 4">
            <a:extLst>
              <a:ext uri="{FF2B5EF4-FFF2-40B4-BE49-F238E27FC236}">
                <a16:creationId xmlns:a16="http://schemas.microsoft.com/office/drawing/2014/main" id="{6D5D5C19-A0E4-67FB-E567-6F2DFBB40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C79E9-554B-A969-6ED6-DC79ACB7E3A7}"/>
              </a:ext>
            </a:extLst>
          </p:cNvPr>
          <p:cNvSpPr>
            <a:spLocks noGrp="1"/>
          </p:cNvSpPr>
          <p:nvPr>
            <p:ph type="sldNum" sz="quarter" idx="12"/>
          </p:nvPr>
        </p:nvSpPr>
        <p:spPr/>
        <p:txBody>
          <a:bodyPr/>
          <a:lstStyle/>
          <a:p>
            <a:fld id="{EB23FD0B-AB76-4A50-8B99-E61CE1AE947D}" type="slidenum">
              <a:rPr lang="en-US" smtClean="0"/>
              <a:t>‹#›</a:t>
            </a:fld>
            <a:endParaRPr lang="en-US"/>
          </a:p>
        </p:txBody>
      </p:sp>
      <p:pic>
        <p:nvPicPr>
          <p:cNvPr id="7" name="Graphic 6">
            <a:extLst>
              <a:ext uri="{FF2B5EF4-FFF2-40B4-BE49-F238E27FC236}">
                <a16:creationId xmlns:a16="http://schemas.microsoft.com/office/drawing/2014/main" id="{5F0FE920-431C-427B-E920-1BC206F2AEA4}"/>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t="41745" b="9123"/>
          <a:stretch>
            <a:fillRect/>
          </a:stretch>
        </p:blipFill>
        <p:spPr>
          <a:xfrm>
            <a:off x="0" y="-130629"/>
            <a:ext cx="12192000" cy="7119257"/>
          </a:xfrm>
          <a:prstGeom prst="rect">
            <a:avLst/>
          </a:prstGeom>
        </p:spPr>
      </p:pic>
    </p:spTree>
    <p:extLst>
      <p:ext uri="{BB962C8B-B14F-4D97-AF65-F5344CB8AC3E}">
        <p14:creationId xmlns:p14="http://schemas.microsoft.com/office/powerpoint/2010/main" val="2196834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3BCB-4E18-A304-9C73-D67F2ED9974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853007-5C99-EA39-F2BD-624522B9A85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FEEB2-D1CF-FEF5-9CFB-008763A825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54D5E-B92F-3033-4AFD-DE35AFBAC3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136A8BC1-6157-3914-2D0B-CC88EBA403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Slide Number Placeholder 6">
            <a:extLst>
              <a:ext uri="{FF2B5EF4-FFF2-40B4-BE49-F238E27FC236}">
                <a16:creationId xmlns:a16="http://schemas.microsoft.com/office/drawing/2014/main" id="{AAA55888-C978-F448-9DAC-98048ACBFD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5210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B5E1-E4EB-2CBB-C4D0-ECC4B47CFA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7AEC4D-57E6-75CC-5CBD-47AA2F0796E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9A5C4-9D5E-B6DB-2D48-D2EE5442E6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F656E3BA-CF56-DF40-DDDB-2AF67551BC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36CA34E9-52B5-6A84-7D54-3B4042DE43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2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B6500-9865-B3F5-EB0B-DB109E877BE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83760B-5671-D123-8E15-7AC27432260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DEDBD-A09E-52B0-15AA-EF93DA838C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D3FD388F-D27F-0A39-CEA5-D8E4EAB69D9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6906A56C-5250-F9AC-20CF-DF8579E287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9147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FAE1-63AC-DD4C-0130-C86135E35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8ACCD8-78B8-15CD-972B-67D824C660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7F094B-2968-456C-749F-87F65E8EDCF5}"/>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5" name="Footer Placeholder 4">
            <a:extLst>
              <a:ext uri="{FF2B5EF4-FFF2-40B4-BE49-F238E27FC236}">
                <a16:creationId xmlns:a16="http://schemas.microsoft.com/office/drawing/2014/main" id="{F6995649-DC4F-98B3-322C-D9B0B9ABA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F710B-F4CD-AB05-49B9-D2D0FC09341E}"/>
              </a:ext>
            </a:extLst>
          </p:cNvPr>
          <p:cNvSpPr>
            <a:spLocks noGrp="1"/>
          </p:cNvSpPr>
          <p:nvPr>
            <p:ph type="sldNum" sz="quarter" idx="12"/>
          </p:nvPr>
        </p:nvSpPr>
        <p:spPr/>
        <p:txBody>
          <a:bodyPr/>
          <a:lstStyle/>
          <a:p>
            <a:fld id="{EB23FD0B-AB76-4A50-8B99-E61CE1AE947D}" type="slidenum">
              <a:rPr lang="en-US" smtClean="0"/>
              <a:t>‹#›</a:t>
            </a:fld>
            <a:endParaRPr lang="en-US"/>
          </a:p>
        </p:txBody>
      </p:sp>
      <p:pic>
        <p:nvPicPr>
          <p:cNvPr id="7" name="Graphic 6">
            <a:extLst>
              <a:ext uri="{FF2B5EF4-FFF2-40B4-BE49-F238E27FC236}">
                <a16:creationId xmlns:a16="http://schemas.microsoft.com/office/drawing/2014/main" id="{F8E7BA9E-4A42-1FA5-B3F5-D09AE4D6250F}"/>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t="41745" b="9123"/>
          <a:stretch>
            <a:fillRect/>
          </a:stretch>
        </p:blipFill>
        <p:spPr>
          <a:xfrm>
            <a:off x="0" y="-130629"/>
            <a:ext cx="12192000" cy="7119257"/>
          </a:xfrm>
          <a:prstGeom prst="rect">
            <a:avLst/>
          </a:prstGeom>
        </p:spPr>
      </p:pic>
      <p:sp>
        <p:nvSpPr>
          <p:cNvPr id="8" name="Rectangle: Rounded Corners 7">
            <a:extLst>
              <a:ext uri="{FF2B5EF4-FFF2-40B4-BE49-F238E27FC236}">
                <a16:creationId xmlns:a16="http://schemas.microsoft.com/office/drawing/2014/main" id="{7908DC05-944E-7B1D-9E45-33B520229FC5}"/>
              </a:ext>
            </a:extLst>
          </p:cNvPr>
          <p:cNvSpPr/>
          <p:nvPr userDrawn="1"/>
        </p:nvSpPr>
        <p:spPr>
          <a:xfrm>
            <a:off x="302160" y="224467"/>
            <a:ext cx="11574979" cy="6409064"/>
          </a:xfrm>
          <a:custGeom>
            <a:avLst/>
            <a:gdLst>
              <a:gd name="connsiteX0" fmla="*/ 0 w 11574979"/>
              <a:gd name="connsiteY0" fmla="*/ 0 h 6409064"/>
              <a:gd name="connsiteX1" fmla="*/ 0 w 11574979"/>
              <a:gd name="connsiteY1" fmla="*/ 0 h 6409064"/>
              <a:gd name="connsiteX2" fmla="*/ 11574979 w 11574979"/>
              <a:gd name="connsiteY2" fmla="*/ 0 h 6409064"/>
              <a:gd name="connsiteX3" fmla="*/ 11574979 w 11574979"/>
              <a:gd name="connsiteY3" fmla="*/ 0 h 6409064"/>
              <a:gd name="connsiteX4" fmla="*/ 11574979 w 11574979"/>
              <a:gd name="connsiteY4" fmla="*/ 6409064 h 6409064"/>
              <a:gd name="connsiteX5" fmla="*/ 11574979 w 11574979"/>
              <a:gd name="connsiteY5" fmla="*/ 6409064 h 6409064"/>
              <a:gd name="connsiteX6" fmla="*/ 0 w 11574979"/>
              <a:gd name="connsiteY6" fmla="*/ 6409064 h 6409064"/>
              <a:gd name="connsiteX7" fmla="*/ 0 w 11574979"/>
              <a:gd name="connsiteY7" fmla="*/ 6409064 h 6409064"/>
              <a:gd name="connsiteX8" fmla="*/ 0 w 11574979"/>
              <a:gd name="connsiteY8" fmla="*/ 0 h 640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4979" h="6409064" fill="none" extrusionOk="0">
                <a:moveTo>
                  <a:pt x="0" y="0"/>
                </a:moveTo>
                <a:lnTo>
                  <a:pt x="0" y="0"/>
                </a:lnTo>
                <a:cubicBezTo>
                  <a:pt x="5651204" y="5753"/>
                  <a:pt x="9034402" y="-51483"/>
                  <a:pt x="11574979" y="0"/>
                </a:cubicBezTo>
                <a:lnTo>
                  <a:pt x="11574979" y="0"/>
                </a:lnTo>
                <a:cubicBezTo>
                  <a:pt x="11414272" y="2384706"/>
                  <a:pt x="11614646" y="3303133"/>
                  <a:pt x="11574979" y="6409064"/>
                </a:cubicBezTo>
                <a:lnTo>
                  <a:pt x="11574979" y="6409064"/>
                </a:lnTo>
                <a:cubicBezTo>
                  <a:pt x="7253626" y="6390106"/>
                  <a:pt x="4971020" y="6348423"/>
                  <a:pt x="0" y="6409064"/>
                </a:cubicBezTo>
                <a:lnTo>
                  <a:pt x="0" y="6409064"/>
                </a:lnTo>
                <a:cubicBezTo>
                  <a:pt x="32216" y="5516490"/>
                  <a:pt x="57206" y="1675297"/>
                  <a:pt x="0" y="0"/>
                </a:cubicBezTo>
                <a:close/>
              </a:path>
              <a:path w="11574979" h="6409064" stroke="0" extrusionOk="0">
                <a:moveTo>
                  <a:pt x="0" y="0"/>
                </a:moveTo>
                <a:lnTo>
                  <a:pt x="0" y="0"/>
                </a:lnTo>
                <a:cubicBezTo>
                  <a:pt x="5387748" y="-133594"/>
                  <a:pt x="9213124" y="63808"/>
                  <a:pt x="11574979" y="0"/>
                </a:cubicBezTo>
                <a:lnTo>
                  <a:pt x="11574979" y="0"/>
                </a:lnTo>
                <a:cubicBezTo>
                  <a:pt x="11451979" y="3045476"/>
                  <a:pt x="11671839" y="4486171"/>
                  <a:pt x="11574979" y="6409064"/>
                </a:cubicBezTo>
                <a:lnTo>
                  <a:pt x="11574979" y="6409064"/>
                </a:lnTo>
                <a:cubicBezTo>
                  <a:pt x="9883806" y="6350170"/>
                  <a:pt x="3212403" y="6423297"/>
                  <a:pt x="0" y="6409064"/>
                </a:cubicBezTo>
                <a:lnTo>
                  <a:pt x="0" y="6409064"/>
                </a:lnTo>
                <a:cubicBezTo>
                  <a:pt x="-3173" y="5763227"/>
                  <a:pt x="-94267" y="1951813"/>
                  <a:pt x="0" y="0"/>
                </a:cubicBezTo>
                <a:close/>
              </a:path>
            </a:pathLst>
          </a:custGeom>
          <a:solidFill>
            <a:schemeClr val="bg1"/>
          </a:solidFill>
          <a:ln w="28575">
            <a:solidFill>
              <a:srgbClr val="77BA4E"/>
            </a:solidFill>
            <a:extLst>
              <a:ext uri="{C807C97D-BFC1-408E-A445-0C87EB9F89A2}">
                <ask:lineSketchStyleProps xmlns:ask="http://schemas.microsoft.com/office/drawing/2018/sketchyshapes" xmlns="" sd="852854689">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6516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6F67-42E0-6D4F-EB8F-83F3FFF174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4494-99C7-ACF2-4A04-55A01FFF03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33BE40-2C94-116E-80AB-F9DC71FE29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3929D1-8B4B-F92F-2793-56CBF70D107E}"/>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6" name="Footer Placeholder 5">
            <a:extLst>
              <a:ext uri="{FF2B5EF4-FFF2-40B4-BE49-F238E27FC236}">
                <a16:creationId xmlns:a16="http://schemas.microsoft.com/office/drawing/2014/main" id="{E97BAA73-E3DF-C6E4-E862-A8EFD2017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191AD-AB5D-6B41-2D28-E1F40EE635A0}"/>
              </a:ext>
            </a:extLst>
          </p:cNvPr>
          <p:cNvSpPr>
            <a:spLocks noGrp="1"/>
          </p:cNvSpPr>
          <p:nvPr>
            <p:ph type="sldNum" sz="quarter" idx="12"/>
          </p:nvPr>
        </p:nvSpPr>
        <p:spPr/>
        <p:txBody>
          <a:bodyPr/>
          <a:lstStyle/>
          <a:p>
            <a:fld id="{EB23FD0B-AB76-4A50-8B99-E61CE1AE947D}" type="slidenum">
              <a:rPr lang="en-US" smtClean="0"/>
              <a:t>‹#›</a:t>
            </a:fld>
            <a:endParaRPr lang="en-US"/>
          </a:p>
        </p:txBody>
      </p:sp>
    </p:spTree>
    <p:extLst>
      <p:ext uri="{BB962C8B-B14F-4D97-AF65-F5344CB8AC3E}">
        <p14:creationId xmlns:p14="http://schemas.microsoft.com/office/powerpoint/2010/main" val="396960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2533-D00A-CA2E-6091-C7D9443C8C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4FAC6-BCBD-77F5-6E89-44D4105AB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1BB758-EC31-1636-68F2-064A1B5A96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F151E-C0EF-2793-20A7-F41D8F49D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8DA3B-C9C2-EFE5-4238-B604B8E055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F9952B-1B45-99E3-CAE3-CD2609B4BE1A}"/>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8" name="Footer Placeholder 7">
            <a:extLst>
              <a:ext uri="{FF2B5EF4-FFF2-40B4-BE49-F238E27FC236}">
                <a16:creationId xmlns:a16="http://schemas.microsoft.com/office/drawing/2014/main" id="{42567325-D56C-62EE-18C0-3B02FF0BB3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97B74B-3ED1-2181-198C-24AD7EC39915}"/>
              </a:ext>
            </a:extLst>
          </p:cNvPr>
          <p:cNvSpPr>
            <a:spLocks noGrp="1"/>
          </p:cNvSpPr>
          <p:nvPr>
            <p:ph type="sldNum" sz="quarter" idx="12"/>
          </p:nvPr>
        </p:nvSpPr>
        <p:spPr/>
        <p:txBody>
          <a:bodyPr/>
          <a:lstStyle/>
          <a:p>
            <a:fld id="{EB23FD0B-AB76-4A50-8B99-E61CE1AE947D}" type="slidenum">
              <a:rPr lang="en-US" smtClean="0"/>
              <a:t>‹#›</a:t>
            </a:fld>
            <a:endParaRPr lang="en-US"/>
          </a:p>
        </p:txBody>
      </p:sp>
    </p:spTree>
    <p:extLst>
      <p:ext uri="{BB962C8B-B14F-4D97-AF65-F5344CB8AC3E}">
        <p14:creationId xmlns:p14="http://schemas.microsoft.com/office/powerpoint/2010/main" val="238399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B02A-0346-25A0-46B5-E0631193F9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6259D2-470A-8B2F-B6EE-A641506285EE}"/>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4" name="Footer Placeholder 3">
            <a:extLst>
              <a:ext uri="{FF2B5EF4-FFF2-40B4-BE49-F238E27FC236}">
                <a16:creationId xmlns:a16="http://schemas.microsoft.com/office/drawing/2014/main" id="{A0F49ADF-FD6F-3717-D465-F2CE9F6824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5FE26B-0583-E7E3-E38B-ED5B4E842456}"/>
              </a:ext>
            </a:extLst>
          </p:cNvPr>
          <p:cNvSpPr>
            <a:spLocks noGrp="1"/>
          </p:cNvSpPr>
          <p:nvPr>
            <p:ph type="sldNum" sz="quarter" idx="12"/>
          </p:nvPr>
        </p:nvSpPr>
        <p:spPr/>
        <p:txBody>
          <a:bodyPr/>
          <a:lstStyle/>
          <a:p>
            <a:fld id="{EB23FD0B-AB76-4A50-8B99-E61CE1AE947D}" type="slidenum">
              <a:rPr lang="en-US" smtClean="0"/>
              <a:t>‹#›</a:t>
            </a:fld>
            <a:endParaRPr lang="en-US"/>
          </a:p>
        </p:txBody>
      </p:sp>
    </p:spTree>
    <p:extLst>
      <p:ext uri="{BB962C8B-B14F-4D97-AF65-F5344CB8AC3E}">
        <p14:creationId xmlns:p14="http://schemas.microsoft.com/office/powerpoint/2010/main" val="328832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08D72D-CDDC-0BA2-7396-2A848507B913}"/>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3" name="Footer Placeholder 2">
            <a:extLst>
              <a:ext uri="{FF2B5EF4-FFF2-40B4-BE49-F238E27FC236}">
                <a16:creationId xmlns:a16="http://schemas.microsoft.com/office/drawing/2014/main" id="{CB156B16-5C91-DABD-07D2-02DB912DB9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DE58C4-98A8-784D-17E0-01C14CAC1FDE}"/>
              </a:ext>
            </a:extLst>
          </p:cNvPr>
          <p:cNvSpPr>
            <a:spLocks noGrp="1"/>
          </p:cNvSpPr>
          <p:nvPr>
            <p:ph type="sldNum" sz="quarter" idx="12"/>
          </p:nvPr>
        </p:nvSpPr>
        <p:spPr/>
        <p:txBody>
          <a:bodyPr/>
          <a:lstStyle/>
          <a:p>
            <a:fld id="{EB23FD0B-AB76-4A50-8B99-E61CE1AE947D}" type="slidenum">
              <a:rPr lang="en-US" smtClean="0"/>
              <a:t>‹#›</a:t>
            </a:fld>
            <a:endParaRPr lang="en-US"/>
          </a:p>
        </p:txBody>
      </p:sp>
    </p:spTree>
    <p:extLst>
      <p:ext uri="{BB962C8B-B14F-4D97-AF65-F5344CB8AC3E}">
        <p14:creationId xmlns:p14="http://schemas.microsoft.com/office/powerpoint/2010/main" val="396887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74A7-58B5-0567-E136-F03E3B77D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0A29E1-2862-E654-EC10-33ED9408E6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687200-64BC-4EC7-D585-AEE7A2E07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219632-4093-B657-41B5-7E664B32EB08}"/>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6" name="Footer Placeholder 5">
            <a:extLst>
              <a:ext uri="{FF2B5EF4-FFF2-40B4-BE49-F238E27FC236}">
                <a16:creationId xmlns:a16="http://schemas.microsoft.com/office/drawing/2014/main" id="{B1FF7B5C-AFC9-4AD6-75DA-BE1B8665D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68317-7150-4B10-2FDF-F3A202918D26}"/>
              </a:ext>
            </a:extLst>
          </p:cNvPr>
          <p:cNvSpPr>
            <a:spLocks noGrp="1"/>
          </p:cNvSpPr>
          <p:nvPr>
            <p:ph type="sldNum" sz="quarter" idx="12"/>
          </p:nvPr>
        </p:nvSpPr>
        <p:spPr/>
        <p:txBody>
          <a:bodyPr/>
          <a:lstStyle/>
          <a:p>
            <a:fld id="{EB23FD0B-AB76-4A50-8B99-E61CE1AE947D}" type="slidenum">
              <a:rPr lang="en-US" smtClean="0"/>
              <a:t>‹#›</a:t>
            </a:fld>
            <a:endParaRPr lang="en-US"/>
          </a:p>
        </p:txBody>
      </p:sp>
    </p:spTree>
    <p:extLst>
      <p:ext uri="{BB962C8B-B14F-4D97-AF65-F5344CB8AC3E}">
        <p14:creationId xmlns:p14="http://schemas.microsoft.com/office/powerpoint/2010/main" val="301741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06BC-AAEC-DBB2-3168-7066EE549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76EB25-08CB-13A1-6617-6DBB6DABF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D1F2FB-1703-DCAE-4662-9D3E50869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75863-CC44-C946-482C-F452847CFCB2}"/>
              </a:ext>
            </a:extLst>
          </p:cNvPr>
          <p:cNvSpPr>
            <a:spLocks noGrp="1"/>
          </p:cNvSpPr>
          <p:nvPr>
            <p:ph type="dt" sz="half" idx="10"/>
          </p:nvPr>
        </p:nvSpPr>
        <p:spPr/>
        <p:txBody>
          <a:bodyPr/>
          <a:lstStyle/>
          <a:p>
            <a:fld id="{645E973F-0155-426B-BEDA-C622E62B60D2}" type="datetimeFigureOut">
              <a:rPr lang="en-US" smtClean="0"/>
              <a:t>12/19/2025</a:t>
            </a:fld>
            <a:endParaRPr lang="en-US"/>
          </a:p>
        </p:txBody>
      </p:sp>
      <p:sp>
        <p:nvSpPr>
          <p:cNvPr id="6" name="Footer Placeholder 5">
            <a:extLst>
              <a:ext uri="{FF2B5EF4-FFF2-40B4-BE49-F238E27FC236}">
                <a16:creationId xmlns:a16="http://schemas.microsoft.com/office/drawing/2014/main" id="{FEE0126C-1B7F-71D7-BE85-CF8197882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3BD4E-830E-84C1-A1BF-6FFA2E916ABD}"/>
              </a:ext>
            </a:extLst>
          </p:cNvPr>
          <p:cNvSpPr>
            <a:spLocks noGrp="1"/>
          </p:cNvSpPr>
          <p:nvPr>
            <p:ph type="sldNum" sz="quarter" idx="12"/>
          </p:nvPr>
        </p:nvSpPr>
        <p:spPr/>
        <p:txBody>
          <a:bodyPr/>
          <a:lstStyle/>
          <a:p>
            <a:fld id="{EB23FD0B-AB76-4A50-8B99-E61CE1AE947D}" type="slidenum">
              <a:rPr lang="en-US" smtClean="0"/>
              <a:t>‹#›</a:t>
            </a:fld>
            <a:endParaRPr lang="en-US"/>
          </a:p>
        </p:txBody>
      </p:sp>
    </p:spTree>
    <p:extLst>
      <p:ext uri="{BB962C8B-B14F-4D97-AF65-F5344CB8AC3E}">
        <p14:creationId xmlns:p14="http://schemas.microsoft.com/office/powerpoint/2010/main" val="6872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NUL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C839A-3AF0-63BA-16B5-61365C2D7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F3CDA9-9F95-8E6C-A788-21254541E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0D77C-D395-E632-75D3-BB1DE422E7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5E973F-0155-426B-BEDA-C622E62B60D2}" type="datetimeFigureOut">
              <a:rPr lang="en-US" smtClean="0"/>
              <a:t>12/19/2025</a:t>
            </a:fld>
            <a:endParaRPr lang="en-US"/>
          </a:p>
        </p:txBody>
      </p:sp>
      <p:sp>
        <p:nvSpPr>
          <p:cNvPr id="5" name="Footer Placeholder 4">
            <a:extLst>
              <a:ext uri="{FF2B5EF4-FFF2-40B4-BE49-F238E27FC236}">
                <a16:creationId xmlns:a16="http://schemas.microsoft.com/office/drawing/2014/main" id="{34FE98C6-7F54-665D-BA03-C3CE43C8F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8B698EC-D647-F3A5-CE43-805EDDC41A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23FD0B-AB76-4A50-8B99-E61CE1AE947D}" type="slidenum">
              <a:rPr lang="en-US" smtClean="0"/>
              <a:t>‹#›</a:t>
            </a:fld>
            <a:endParaRPr lang="en-US"/>
          </a:p>
        </p:txBody>
      </p:sp>
      <p:sp>
        <p:nvSpPr>
          <p:cNvPr id="7" name="TextBox 3">
            <a:extLst>
              <a:ext uri="{FF2B5EF4-FFF2-40B4-BE49-F238E27FC236}">
                <a16:creationId xmlns:a16="http://schemas.microsoft.com/office/drawing/2014/main" id="{E19FEF31-8375-D4C9-1607-8A41CB98ABA1}"/>
              </a:ext>
            </a:extLst>
          </p:cNvPr>
          <p:cNvSpPr txBox="1"/>
          <p:nvPr userDrawn="1"/>
        </p:nvSpPr>
        <p:spPr>
          <a:xfrm>
            <a:off x="1423988" y="9158725"/>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C2351449-752D-0931-BE61-DED4892AF85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74837" y="-216401"/>
            <a:ext cx="2740716" cy="2812369"/>
          </a:xfrm>
          <a:prstGeom prst="rect">
            <a:avLst/>
          </a:prstGeom>
        </p:spPr>
      </p:pic>
      <p:pic>
        <p:nvPicPr>
          <p:cNvPr id="9" name="Picture 8">
            <a:extLst>
              <a:ext uri="{FF2B5EF4-FFF2-40B4-BE49-F238E27FC236}">
                <a16:creationId xmlns:a16="http://schemas.microsoft.com/office/drawing/2014/main" id="{022D4F08-9226-8A42-5A9B-C0B7B88839D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34121" y="8472263"/>
            <a:ext cx="2487663" cy="2552700"/>
          </a:xfrm>
          <a:prstGeom prst="rect">
            <a:avLst/>
          </a:prstGeom>
        </p:spPr>
      </p:pic>
      <p:pic>
        <p:nvPicPr>
          <p:cNvPr id="10" name="Picture 9">
            <a:extLst>
              <a:ext uri="{FF2B5EF4-FFF2-40B4-BE49-F238E27FC236}">
                <a16:creationId xmlns:a16="http://schemas.microsoft.com/office/drawing/2014/main" id="{E8BAC33D-24D4-7D73-3BE8-C43FFD48F2F8}"/>
              </a:ext>
            </a:extLst>
          </p:cNvPr>
          <p:cNvPicPr>
            <a:picLocks noChangeAspect="1"/>
          </p:cNvPicPr>
          <p:nvPr userDrawn="1"/>
        </p:nvPicPr>
        <p:blipFill>
          <a:blip r:embed="rId14"/>
          <a:stretch>
            <a:fillRect/>
          </a:stretch>
        </p:blipFill>
        <p:spPr>
          <a:xfrm>
            <a:off x="7500175" y="-1377265"/>
            <a:ext cx="4964049" cy="1194075"/>
          </a:xfrm>
          <a:prstGeom prst="rect">
            <a:avLst/>
          </a:prstGeom>
        </p:spPr>
      </p:pic>
    </p:spTree>
    <p:extLst>
      <p:ext uri="{BB962C8B-B14F-4D97-AF65-F5344CB8AC3E}">
        <p14:creationId xmlns:p14="http://schemas.microsoft.com/office/powerpoint/2010/main" val="1410793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B179807-EB94-A717-AE31-293E4BA731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5EEBEB-9937-486C-A3CD-D5DD78A5727E}"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12/19/2025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54BB5A73-9FBF-A28D-3935-25FC5A7FE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ADD29280-188E-B170-F0FE-1301B8D11A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B7FBA3-B487-44E8-81E6-BA49CFAD48F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054" name="TextBox 3">
            <a:extLst>
              <a:ext uri="{FF2B5EF4-FFF2-40B4-BE49-F238E27FC236}">
                <a16:creationId xmlns:a16="http://schemas.microsoft.com/office/drawing/2014/main" id="{3E16D0C4-C6F9-E4DE-3F35-D615874CE5E6}"/>
              </a:ext>
            </a:extLst>
          </p:cNvPr>
          <p:cNvSpPr txBox="1"/>
          <p:nvPr userDrawn="1"/>
        </p:nvSpPr>
        <p:spPr>
          <a:xfrm>
            <a:off x="1423988" y="9158725"/>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55" name="Picture 1054">
            <a:extLst>
              <a:ext uri="{FF2B5EF4-FFF2-40B4-BE49-F238E27FC236}">
                <a16:creationId xmlns:a16="http://schemas.microsoft.com/office/drawing/2014/main" id="{373343AC-CBF4-920C-BCF1-1F30E192ED6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74837" y="-216401"/>
            <a:ext cx="2740716" cy="2812369"/>
          </a:xfrm>
          <a:prstGeom prst="rect">
            <a:avLst/>
          </a:prstGeom>
        </p:spPr>
      </p:pic>
      <p:pic>
        <p:nvPicPr>
          <p:cNvPr id="1056" name="Picture 1055">
            <a:extLst>
              <a:ext uri="{FF2B5EF4-FFF2-40B4-BE49-F238E27FC236}">
                <a16:creationId xmlns:a16="http://schemas.microsoft.com/office/drawing/2014/main" id="{90521F65-0024-1086-2787-8830DF76C98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34121" y="8472263"/>
            <a:ext cx="2487663" cy="2552700"/>
          </a:xfrm>
          <a:prstGeom prst="rect">
            <a:avLst/>
          </a:prstGeom>
        </p:spPr>
      </p:pic>
      <p:pic>
        <p:nvPicPr>
          <p:cNvPr id="7" name="Picture 6">
            <a:extLst>
              <a:ext uri="{FF2B5EF4-FFF2-40B4-BE49-F238E27FC236}">
                <a16:creationId xmlns:a16="http://schemas.microsoft.com/office/drawing/2014/main" id="{D18655DC-468B-64DC-6685-E8312E92A4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656473" y="-18075729"/>
            <a:ext cx="2487663" cy="2552700"/>
          </a:xfrm>
          <a:prstGeom prst="rect">
            <a:avLst/>
          </a:prstGeom>
        </p:spPr>
      </p:pic>
      <p:pic>
        <p:nvPicPr>
          <p:cNvPr id="8" name="Picture 7">
            <a:extLst>
              <a:ext uri="{FF2B5EF4-FFF2-40B4-BE49-F238E27FC236}">
                <a16:creationId xmlns:a16="http://schemas.microsoft.com/office/drawing/2014/main" id="{0BF9D307-AF6E-9AA1-0087-1171D5833FE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68800" y="-18075729"/>
            <a:ext cx="2487663" cy="2552700"/>
          </a:xfrm>
          <a:prstGeom prst="rect">
            <a:avLst/>
          </a:prstGeom>
        </p:spPr>
      </p:pic>
      <p:pic>
        <p:nvPicPr>
          <p:cNvPr id="9" name="Picture 8">
            <a:extLst>
              <a:ext uri="{FF2B5EF4-FFF2-40B4-BE49-F238E27FC236}">
                <a16:creationId xmlns:a16="http://schemas.microsoft.com/office/drawing/2014/main" id="{A824A188-1E6A-1D00-DAD2-47EE0733E56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656473" y="20307300"/>
            <a:ext cx="2487663" cy="2552700"/>
          </a:xfrm>
          <a:prstGeom prst="rect">
            <a:avLst/>
          </a:prstGeom>
        </p:spPr>
      </p:pic>
      <p:pic>
        <p:nvPicPr>
          <p:cNvPr id="10" name="Picture 9">
            <a:extLst>
              <a:ext uri="{FF2B5EF4-FFF2-40B4-BE49-F238E27FC236}">
                <a16:creationId xmlns:a16="http://schemas.microsoft.com/office/drawing/2014/main" id="{651B219D-DB33-F47E-6313-F3738CDE0D8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68800" y="20307300"/>
            <a:ext cx="2487663" cy="2552700"/>
          </a:xfrm>
          <a:prstGeom prst="rect">
            <a:avLst/>
          </a:prstGeom>
        </p:spPr>
      </p:pic>
      <p:pic>
        <p:nvPicPr>
          <p:cNvPr id="3" name="Picture 2">
            <a:extLst>
              <a:ext uri="{FF2B5EF4-FFF2-40B4-BE49-F238E27FC236}">
                <a16:creationId xmlns:a16="http://schemas.microsoft.com/office/drawing/2014/main" id="{CE1F56C0-C55A-5F98-36DB-D0D740DE64B0}"/>
              </a:ext>
            </a:extLst>
          </p:cNvPr>
          <p:cNvPicPr>
            <a:picLocks noChangeAspect="1"/>
          </p:cNvPicPr>
          <p:nvPr userDrawn="1"/>
        </p:nvPicPr>
        <p:blipFill>
          <a:blip r:embed="rId14"/>
          <a:stretch>
            <a:fillRect/>
          </a:stretch>
        </p:blipFill>
        <p:spPr>
          <a:xfrm>
            <a:off x="-242536" y="-46665"/>
            <a:ext cx="12434536" cy="6904665"/>
          </a:xfrm>
          <a:prstGeom prst="rect">
            <a:avLst/>
          </a:prstGeom>
        </p:spPr>
      </p:pic>
      <p:pic>
        <p:nvPicPr>
          <p:cNvPr id="11" name="Picture 10">
            <a:extLst>
              <a:ext uri="{FF2B5EF4-FFF2-40B4-BE49-F238E27FC236}">
                <a16:creationId xmlns:a16="http://schemas.microsoft.com/office/drawing/2014/main" id="{0268641B-131F-34C9-D4B4-7D742406A17B}"/>
              </a:ext>
            </a:extLst>
          </p:cNvPr>
          <p:cNvPicPr>
            <a:picLocks noChangeAspect="1"/>
          </p:cNvPicPr>
          <p:nvPr userDrawn="1"/>
        </p:nvPicPr>
        <p:blipFill>
          <a:blip r:embed="rId14"/>
          <a:stretch>
            <a:fillRect/>
          </a:stretch>
        </p:blipFill>
        <p:spPr>
          <a:xfrm>
            <a:off x="7500175" y="-1377265"/>
            <a:ext cx="4964049" cy="1194075"/>
          </a:xfrm>
          <a:prstGeom prst="rect">
            <a:avLst/>
          </a:prstGeom>
        </p:spPr>
      </p:pic>
    </p:spTree>
    <p:extLst>
      <p:ext uri="{BB962C8B-B14F-4D97-AF65-F5344CB8AC3E}">
        <p14:creationId xmlns:p14="http://schemas.microsoft.com/office/powerpoint/2010/main" val="2576693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12">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NULL"/><Relationship Id="rId1" Type="http://schemas.microsoft.com/office/2007/relationships/media" Target="NUL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NULL"/><Relationship Id="rId1" Type="http://schemas.microsoft.com/office/2007/relationships/media" Target="NUL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NULL"/><Relationship Id="rId1" Type="http://schemas.microsoft.com/office/2007/relationships/media" Target="NUL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NUL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NULL"/><Relationship Id="rId1" Type="http://schemas.microsoft.com/office/2007/relationships/media" Target="NUL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NULL"/><Relationship Id="rId1" Type="http://schemas.microsoft.com/office/2007/relationships/media" Target="NUL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NULL"/><Relationship Id="rId1" Type="http://schemas.microsoft.com/office/2007/relationships/media" Target="NUL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72A0E-DF22-33E6-7215-BC847C0ACBA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29BEAAE-BD4E-1789-5FDB-F7872A029E45}"/>
              </a:ext>
            </a:extLst>
          </p:cNvPr>
          <p:cNvPicPr>
            <a:picLocks noChangeAspect="1"/>
          </p:cNvPicPr>
          <p:nvPr/>
        </p:nvPicPr>
        <p:blipFill>
          <a:blip r:embed="rId2"/>
          <a:stretch>
            <a:fillRect/>
          </a:stretch>
        </p:blipFill>
        <p:spPr>
          <a:xfrm>
            <a:off x="2022029" y="478487"/>
            <a:ext cx="8632684" cy="1956986"/>
          </a:xfrm>
          <a:prstGeom prst="rect">
            <a:avLst/>
          </a:prstGeom>
        </p:spPr>
      </p:pic>
    </p:spTree>
    <p:extLst>
      <p:ext uri="{BB962C8B-B14F-4D97-AF65-F5344CB8AC3E}">
        <p14:creationId xmlns:p14="http://schemas.microsoft.com/office/powerpoint/2010/main" val="17907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D7C0D-A1B9-5F9B-C16A-0C8F103F0579}"/>
            </a:ext>
          </a:extLst>
        </p:cNvPr>
        <p:cNvGrpSpPr/>
        <p:nvPr/>
      </p:nvGrpSpPr>
      <p:grpSpPr>
        <a:xfrm>
          <a:off x="0" y="0"/>
          <a:ext cx="0" cy="0"/>
          <a:chOff x="0" y="0"/>
          <a:chExt cx="0" cy="0"/>
        </a:xfrm>
      </p:grpSpPr>
      <p:pic>
        <p:nvPicPr>
          <p:cNvPr id="2" name="B_hng_dn_202510302202_jlgye">
            <a:hlinkClick r:id="" action="ppaction://media"/>
            <a:extLst>
              <a:ext uri="{FF2B5EF4-FFF2-40B4-BE49-F238E27FC236}">
                <a16:creationId xmlns:a16="http://schemas.microsoft.com/office/drawing/2014/main" id="{245B9B08-BDE7-3CA8-3B09-381CDFD0AAB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32223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FDA0-03E4-089E-F133-7FECE9A3680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C0CEEAD-CBF9-4B42-A71E-22FD5388E0B7}"/>
              </a:ext>
            </a:extLst>
          </p:cNvPr>
          <p:cNvSpPr>
            <a:spLocks noGrp="1"/>
          </p:cNvSpPr>
          <p:nvPr>
            <p:ph type="body" idx="1"/>
          </p:nvPr>
        </p:nvSpPr>
        <p:spPr/>
        <p:txBody>
          <a:bodyPr/>
          <a:lstStyle/>
          <a:p>
            <a:endParaRPr lang="en-US"/>
          </a:p>
        </p:txBody>
      </p:sp>
      <p:pic>
        <p:nvPicPr>
          <p:cNvPr id="4" name="C_nh_i_202510302201_rd2w8">
            <a:hlinkClick r:id="" action="ppaction://media"/>
            <a:extLst>
              <a:ext uri="{FF2B5EF4-FFF2-40B4-BE49-F238E27FC236}">
                <a16:creationId xmlns:a16="http://schemas.microsoft.com/office/drawing/2014/main" id="{17C62FB3-7072-C46B-07F7-1BB50114157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0157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837FC-2185-9BC1-E488-B4E750098173}"/>
            </a:ext>
          </a:extLst>
        </p:cNvPr>
        <p:cNvGrpSpPr/>
        <p:nvPr/>
      </p:nvGrpSpPr>
      <p:grpSpPr>
        <a:xfrm>
          <a:off x="0" y="0"/>
          <a:ext cx="0" cy="0"/>
          <a:chOff x="0" y="0"/>
          <a:chExt cx="0" cy="0"/>
        </a:xfrm>
      </p:grpSpPr>
      <p:pic>
        <p:nvPicPr>
          <p:cNvPr id="2" name="M_v_b_202510302202_f6fth">
            <a:hlinkClick r:id="" action="ppaction://media"/>
            <a:extLst>
              <a:ext uri="{FF2B5EF4-FFF2-40B4-BE49-F238E27FC236}">
                <a16:creationId xmlns:a16="http://schemas.microsoft.com/office/drawing/2014/main" id="{9AA69896-44C5-7192-2705-B43DB43F96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764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93440-C284-F6A4-B7EE-2B3B2EDE939F}"/>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6657009-F534-474E-5A42-5B79D696875D}"/>
              </a:ext>
            </a:extLst>
          </p:cNvPr>
          <p:cNvSpPr/>
          <p:nvPr/>
        </p:nvSpPr>
        <p:spPr>
          <a:xfrm>
            <a:off x="478674" y="3795244"/>
            <a:ext cx="11234651" cy="744839"/>
          </a:xfrm>
          <a:custGeom>
            <a:avLst/>
            <a:gdLst>
              <a:gd name="connsiteX0" fmla="*/ 0 w 11234651"/>
              <a:gd name="connsiteY0" fmla="*/ 0 h 744839"/>
              <a:gd name="connsiteX1" fmla="*/ 0 w 11234651"/>
              <a:gd name="connsiteY1" fmla="*/ 0 h 744839"/>
              <a:gd name="connsiteX2" fmla="*/ 11234651 w 11234651"/>
              <a:gd name="connsiteY2" fmla="*/ 0 h 744839"/>
              <a:gd name="connsiteX3" fmla="*/ 11234651 w 11234651"/>
              <a:gd name="connsiteY3" fmla="*/ 0 h 744839"/>
              <a:gd name="connsiteX4" fmla="*/ 11234651 w 11234651"/>
              <a:gd name="connsiteY4" fmla="*/ 744839 h 744839"/>
              <a:gd name="connsiteX5" fmla="*/ 11234651 w 11234651"/>
              <a:gd name="connsiteY5" fmla="*/ 744839 h 744839"/>
              <a:gd name="connsiteX6" fmla="*/ 0 w 11234651"/>
              <a:gd name="connsiteY6" fmla="*/ 744839 h 744839"/>
              <a:gd name="connsiteX7" fmla="*/ 0 w 11234651"/>
              <a:gd name="connsiteY7" fmla="*/ 744839 h 744839"/>
              <a:gd name="connsiteX8" fmla="*/ 0 w 11234651"/>
              <a:gd name="connsiteY8" fmla="*/ 0 h 74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4651" h="744839" fill="none" extrusionOk="0">
                <a:moveTo>
                  <a:pt x="0" y="0"/>
                </a:moveTo>
                <a:lnTo>
                  <a:pt x="0" y="0"/>
                </a:lnTo>
                <a:cubicBezTo>
                  <a:pt x="2825773" y="-46332"/>
                  <a:pt x="6614334" y="133940"/>
                  <a:pt x="11234651" y="0"/>
                </a:cubicBezTo>
                <a:lnTo>
                  <a:pt x="11234651" y="0"/>
                </a:lnTo>
                <a:cubicBezTo>
                  <a:pt x="11234286" y="241164"/>
                  <a:pt x="11292800" y="652178"/>
                  <a:pt x="11234651" y="744839"/>
                </a:cubicBezTo>
                <a:lnTo>
                  <a:pt x="11234651" y="744839"/>
                </a:lnTo>
                <a:cubicBezTo>
                  <a:pt x="7677117" y="666828"/>
                  <a:pt x="3364437" y="722902"/>
                  <a:pt x="0" y="744839"/>
                </a:cubicBezTo>
                <a:lnTo>
                  <a:pt x="0" y="744839"/>
                </a:lnTo>
                <a:cubicBezTo>
                  <a:pt x="28850" y="494157"/>
                  <a:pt x="-62721" y="151810"/>
                  <a:pt x="0" y="0"/>
                </a:cubicBezTo>
                <a:close/>
              </a:path>
              <a:path w="11234651" h="744839" stroke="0" extrusionOk="0">
                <a:moveTo>
                  <a:pt x="0" y="0"/>
                </a:moveTo>
                <a:lnTo>
                  <a:pt x="0" y="0"/>
                </a:lnTo>
                <a:cubicBezTo>
                  <a:pt x="4132489" y="-16420"/>
                  <a:pt x="8976205" y="-157111"/>
                  <a:pt x="11234651" y="0"/>
                </a:cubicBezTo>
                <a:lnTo>
                  <a:pt x="11234651" y="0"/>
                </a:lnTo>
                <a:cubicBezTo>
                  <a:pt x="11231803" y="298197"/>
                  <a:pt x="11244455" y="488242"/>
                  <a:pt x="11234651" y="744839"/>
                </a:cubicBezTo>
                <a:lnTo>
                  <a:pt x="11234651" y="744839"/>
                </a:lnTo>
                <a:cubicBezTo>
                  <a:pt x="5628236" y="745239"/>
                  <a:pt x="1574256" y="822337"/>
                  <a:pt x="0" y="744839"/>
                </a:cubicBezTo>
                <a:lnTo>
                  <a:pt x="0" y="744839"/>
                </a:lnTo>
                <a:cubicBezTo>
                  <a:pt x="41392" y="429969"/>
                  <a:pt x="63752" y="227469"/>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a:ln w="12700">
                  <a:solidFill>
                    <a:schemeClr val="tx1"/>
                  </a:solidFill>
                </a:ln>
                <a:solidFill>
                  <a:schemeClr val="tx1"/>
                </a:solidFill>
                <a:latin typeface="UTM Avo" panose="02040603050506020204" pitchFamily="18" charset="0"/>
                <a:ea typeface="Cambria" panose="02040503050406030204" pitchFamily="18" charset="0"/>
              </a:rPr>
              <a:t>- Ông, bà, bố, mẹ trong mỗi tranh đang làm gì?</a:t>
            </a:r>
            <a:endParaRPr kumimoji="0" lang="en-US" sz="32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40983F3-543A-4297-2983-B37BDC77E4D0}"/>
              </a:ext>
            </a:extLst>
          </p:cNvPr>
          <p:cNvSpPr/>
          <p:nvPr/>
        </p:nvSpPr>
        <p:spPr>
          <a:xfrm>
            <a:off x="478674" y="4686476"/>
            <a:ext cx="11234651" cy="744839"/>
          </a:xfrm>
          <a:custGeom>
            <a:avLst/>
            <a:gdLst>
              <a:gd name="connsiteX0" fmla="*/ 0 w 11234651"/>
              <a:gd name="connsiteY0" fmla="*/ 0 h 744839"/>
              <a:gd name="connsiteX1" fmla="*/ 0 w 11234651"/>
              <a:gd name="connsiteY1" fmla="*/ 0 h 744839"/>
              <a:gd name="connsiteX2" fmla="*/ 11234651 w 11234651"/>
              <a:gd name="connsiteY2" fmla="*/ 0 h 744839"/>
              <a:gd name="connsiteX3" fmla="*/ 11234651 w 11234651"/>
              <a:gd name="connsiteY3" fmla="*/ 0 h 744839"/>
              <a:gd name="connsiteX4" fmla="*/ 11234651 w 11234651"/>
              <a:gd name="connsiteY4" fmla="*/ 744839 h 744839"/>
              <a:gd name="connsiteX5" fmla="*/ 11234651 w 11234651"/>
              <a:gd name="connsiteY5" fmla="*/ 744839 h 744839"/>
              <a:gd name="connsiteX6" fmla="*/ 0 w 11234651"/>
              <a:gd name="connsiteY6" fmla="*/ 744839 h 744839"/>
              <a:gd name="connsiteX7" fmla="*/ 0 w 11234651"/>
              <a:gd name="connsiteY7" fmla="*/ 744839 h 744839"/>
              <a:gd name="connsiteX8" fmla="*/ 0 w 11234651"/>
              <a:gd name="connsiteY8" fmla="*/ 0 h 74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4651" h="744839" fill="none" extrusionOk="0">
                <a:moveTo>
                  <a:pt x="0" y="0"/>
                </a:moveTo>
                <a:lnTo>
                  <a:pt x="0" y="0"/>
                </a:lnTo>
                <a:cubicBezTo>
                  <a:pt x="2825773" y="-46332"/>
                  <a:pt x="6614334" y="133940"/>
                  <a:pt x="11234651" y="0"/>
                </a:cubicBezTo>
                <a:lnTo>
                  <a:pt x="11234651" y="0"/>
                </a:lnTo>
                <a:cubicBezTo>
                  <a:pt x="11234286" y="241164"/>
                  <a:pt x="11292800" y="652178"/>
                  <a:pt x="11234651" y="744839"/>
                </a:cubicBezTo>
                <a:lnTo>
                  <a:pt x="11234651" y="744839"/>
                </a:lnTo>
                <a:cubicBezTo>
                  <a:pt x="7677117" y="666828"/>
                  <a:pt x="3364437" y="722902"/>
                  <a:pt x="0" y="744839"/>
                </a:cubicBezTo>
                <a:lnTo>
                  <a:pt x="0" y="744839"/>
                </a:lnTo>
                <a:cubicBezTo>
                  <a:pt x="28850" y="494157"/>
                  <a:pt x="-62721" y="151810"/>
                  <a:pt x="0" y="0"/>
                </a:cubicBezTo>
                <a:close/>
              </a:path>
              <a:path w="11234651" h="744839" stroke="0" extrusionOk="0">
                <a:moveTo>
                  <a:pt x="0" y="0"/>
                </a:moveTo>
                <a:lnTo>
                  <a:pt x="0" y="0"/>
                </a:lnTo>
                <a:cubicBezTo>
                  <a:pt x="4132489" y="-16420"/>
                  <a:pt x="8976205" y="-157111"/>
                  <a:pt x="11234651" y="0"/>
                </a:cubicBezTo>
                <a:lnTo>
                  <a:pt x="11234651" y="0"/>
                </a:lnTo>
                <a:cubicBezTo>
                  <a:pt x="11231803" y="298197"/>
                  <a:pt x="11244455" y="488242"/>
                  <a:pt x="11234651" y="744839"/>
                </a:cubicBezTo>
                <a:lnTo>
                  <a:pt x="11234651" y="744839"/>
                </a:lnTo>
                <a:cubicBezTo>
                  <a:pt x="5628236" y="745239"/>
                  <a:pt x="1574256" y="822337"/>
                  <a:pt x="0" y="744839"/>
                </a:cubicBezTo>
                <a:lnTo>
                  <a:pt x="0" y="744839"/>
                </a:lnTo>
                <a:cubicBezTo>
                  <a:pt x="41392" y="429969"/>
                  <a:pt x="63752" y="227469"/>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a:ln w="12700">
                  <a:solidFill>
                    <a:schemeClr val="tx1"/>
                  </a:solidFill>
                </a:ln>
                <a:solidFill>
                  <a:schemeClr val="tx1"/>
                </a:solidFill>
                <a:latin typeface="UTM Avo" panose="02040603050506020204" pitchFamily="18" charset="0"/>
                <a:ea typeface="Cambria" panose="02040503050406030204" pitchFamily="18" charset="0"/>
              </a:rPr>
              <a:t>- Những việc làm đó thể hiện điều gì?</a:t>
            </a:r>
            <a:endParaRPr kumimoji="0" lang="en-US" sz="32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475CE8D7-A42A-AFCE-A1CD-9D525C9434ED}"/>
              </a:ext>
            </a:extLst>
          </p:cNvPr>
          <p:cNvSpPr/>
          <p:nvPr/>
        </p:nvSpPr>
        <p:spPr>
          <a:xfrm>
            <a:off x="478674" y="5577708"/>
            <a:ext cx="11311770" cy="658326"/>
          </a:xfrm>
          <a:custGeom>
            <a:avLst/>
            <a:gdLst>
              <a:gd name="connsiteX0" fmla="*/ 0 w 11311770"/>
              <a:gd name="connsiteY0" fmla="*/ 0 h 658326"/>
              <a:gd name="connsiteX1" fmla="*/ 0 w 11311770"/>
              <a:gd name="connsiteY1" fmla="*/ 0 h 658326"/>
              <a:gd name="connsiteX2" fmla="*/ 11311770 w 11311770"/>
              <a:gd name="connsiteY2" fmla="*/ 0 h 658326"/>
              <a:gd name="connsiteX3" fmla="*/ 11311770 w 11311770"/>
              <a:gd name="connsiteY3" fmla="*/ 0 h 658326"/>
              <a:gd name="connsiteX4" fmla="*/ 11311770 w 11311770"/>
              <a:gd name="connsiteY4" fmla="*/ 658326 h 658326"/>
              <a:gd name="connsiteX5" fmla="*/ 11311770 w 11311770"/>
              <a:gd name="connsiteY5" fmla="*/ 658326 h 658326"/>
              <a:gd name="connsiteX6" fmla="*/ 0 w 11311770"/>
              <a:gd name="connsiteY6" fmla="*/ 658326 h 658326"/>
              <a:gd name="connsiteX7" fmla="*/ 0 w 11311770"/>
              <a:gd name="connsiteY7" fmla="*/ 658326 h 658326"/>
              <a:gd name="connsiteX8" fmla="*/ 0 w 11311770"/>
              <a:gd name="connsiteY8" fmla="*/ 0 h 65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1770" h="658326" fill="none" extrusionOk="0">
                <a:moveTo>
                  <a:pt x="0" y="0"/>
                </a:moveTo>
                <a:lnTo>
                  <a:pt x="0" y="0"/>
                </a:lnTo>
                <a:cubicBezTo>
                  <a:pt x="4511510" y="-46332"/>
                  <a:pt x="9174875" y="133940"/>
                  <a:pt x="11311770" y="0"/>
                </a:cubicBezTo>
                <a:lnTo>
                  <a:pt x="11311770" y="0"/>
                </a:lnTo>
                <a:cubicBezTo>
                  <a:pt x="11277310" y="188663"/>
                  <a:pt x="11272724" y="550785"/>
                  <a:pt x="11311770" y="658326"/>
                </a:cubicBezTo>
                <a:lnTo>
                  <a:pt x="11311770" y="658326"/>
                </a:lnTo>
                <a:cubicBezTo>
                  <a:pt x="6038835" y="580315"/>
                  <a:pt x="4882498" y="636389"/>
                  <a:pt x="0" y="658326"/>
                </a:cubicBezTo>
                <a:lnTo>
                  <a:pt x="0" y="658326"/>
                </a:lnTo>
                <a:cubicBezTo>
                  <a:pt x="10585" y="337692"/>
                  <a:pt x="-21733" y="195341"/>
                  <a:pt x="0" y="0"/>
                </a:cubicBezTo>
                <a:close/>
              </a:path>
              <a:path w="11311770" h="658326" stroke="0" extrusionOk="0">
                <a:moveTo>
                  <a:pt x="0" y="0"/>
                </a:moveTo>
                <a:lnTo>
                  <a:pt x="0" y="0"/>
                </a:lnTo>
                <a:cubicBezTo>
                  <a:pt x="2259680" y="-16420"/>
                  <a:pt x="9961152" y="-157111"/>
                  <a:pt x="11311770" y="0"/>
                </a:cubicBezTo>
                <a:lnTo>
                  <a:pt x="11311770" y="0"/>
                </a:lnTo>
                <a:cubicBezTo>
                  <a:pt x="11368262" y="319166"/>
                  <a:pt x="11337482" y="329503"/>
                  <a:pt x="11311770" y="658326"/>
                </a:cubicBezTo>
                <a:lnTo>
                  <a:pt x="11311770" y="658326"/>
                </a:lnTo>
                <a:cubicBezTo>
                  <a:pt x="6004936" y="658726"/>
                  <a:pt x="2630786" y="735824"/>
                  <a:pt x="0" y="658326"/>
                </a:cubicBezTo>
                <a:lnTo>
                  <a:pt x="0" y="658326"/>
                </a:lnTo>
                <a:cubicBezTo>
                  <a:pt x="-41146" y="510235"/>
                  <a:pt x="-52916" y="160341"/>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a:ln w="12700">
                  <a:solidFill>
                    <a:schemeClr val="tx1"/>
                  </a:solidFill>
                </a:ln>
                <a:solidFill>
                  <a:schemeClr val="tx1"/>
                </a:solidFill>
                <a:latin typeface="UTM Avo" panose="02040603050506020204" pitchFamily="18" charset="0"/>
                <a:ea typeface="Cambria" panose="02040503050406030204" pitchFamily="18" charset="0"/>
              </a:rPr>
              <a:t>- Vì sao mọi người trong gia đình cần yêu thương nhau?</a:t>
            </a:r>
            <a:endParaRPr kumimoji="0" lang="en-US" sz="32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pic>
        <p:nvPicPr>
          <p:cNvPr id="17" name="Picture 16" descr="A cartoon of kids holding a bell&#10;&#10;AI-generated content may be incorrect.">
            <a:extLst>
              <a:ext uri="{FF2B5EF4-FFF2-40B4-BE49-F238E27FC236}">
                <a16:creationId xmlns:a16="http://schemas.microsoft.com/office/drawing/2014/main" id="{42F8AC63-744B-9738-5777-ED4646EBF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900" y="291460"/>
            <a:ext cx="8318394" cy="3503784"/>
          </a:xfrm>
          <a:prstGeom prst="rect">
            <a:avLst/>
          </a:prstGeom>
        </p:spPr>
      </p:pic>
    </p:spTree>
    <p:extLst>
      <p:ext uri="{BB962C8B-B14F-4D97-AF65-F5344CB8AC3E}">
        <p14:creationId xmlns:p14="http://schemas.microsoft.com/office/powerpoint/2010/main" val="42232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52AD-5F7A-4AB6-80D6-97499209D43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6F4DD7-0AD3-A9CB-AB40-01D4452E9499}"/>
              </a:ext>
            </a:extLst>
          </p:cNvPr>
          <p:cNvSpPr/>
          <p:nvPr/>
        </p:nvSpPr>
        <p:spPr>
          <a:xfrm>
            <a:off x="478674" y="572385"/>
            <a:ext cx="11234651" cy="2856616"/>
          </a:xfrm>
          <a:custGeom>
            <a:avLst/>
            <a:gdLst>
              <a:gd name="connsiteX0" fmla="*/ 0 w 11234651"/>
              <a:gd name="connsiteY0" fmla="*/ 0 h 2856616"/>
              <a:gd name="connsiteX1" fmla="*/ 0 w 11234651"/>
              <a:gd name="connsiteY1" fmla="*/ 0 h 2856616"/>
              <a:gd name="connsiteX2" fmla="*/ 11234651 w 11234651"/>
              <a:gd name="connsiteY2" fmla="*/ 0 h 2856616"/>
              <a:gd name="connsiteX3" fmla="*/ 11234651 w 11234651"/>
              <a:gd name="connsiteY3" fmla="*/ 0 h 2856616"/>
              <a:gd name="connsiteX4" fmla="*/ 11234651 w 11234651"/>
              <a:gd name="connsiteY4" fmla="*/ 2856616 h 2856616"/>
              <a:gd name="connsiteX5" fmla="*/ 11234651 w 11234651"/>
              <a:gd name="connsiteY5" fmla="*/ 2856616 h 2856616"/>
              <a:gd name="connsiteX6" fmla="*/ 0 w 11234651"/>
              <a:gd name="connsiteY6" fmla="*/ 2856616 h 2856616"/>
              <a:gd name="connsiteX7" fmla="*/ 0 w 11234651"/>
              <a:gd name="connsiteY7" fmla="*/ 2856616 h 2856616"/>
              <a:gd name="connsiteX8" fmla="*/ 0 w 11234651"/>
              <a:gd name="connsiteY8" fmla="*/ 0 h 285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4651" h="2856616" fill="none" extrusionOk="0">
                <a:moveTo>
                  <a:pt x="0" y="0"/>
                </a:moveTo>
                <a:lnTo>
                  <a:pt x="0" y="0"/>
                </a:lnTo>
                <a:cubicBezTo>
                  <a:pt x="2825773" y="-46332"/>
                  <a:pt x="6614334" y="133940"/>
                  <a:pt x="11234651" y="0"/>
                </a:cubicBezTo>
                <a:lnTo>
                  <a:pt x="11234651" y="0"/>
                </a:lnTo>
                <a:cubicBezTo>
                  <a:pt x="11193150" y="1090628"/>
                  <a:pt x="11363286" y="2011571"/>
                  <a:pt x="11234651" y="2856616"/>
                </a:cubicBezTo>
                <a:lnTo>
                  <a:pt x="11234651" y="2856616"/>
                </a:lnTo>
                <a:cubicBezTo>
                  <a:pt x="7677117" y="2778605"/>
                  <a:pt x="3364437" y="2834679"/>
                  <a:pt x="0" y="2856616"/>
                </a:cubicBezTo>
                <a:lnTo>
                  <a:pt x="0" y="2856616"/>
                </a:lnTo>
                <a:cubicBezTo>
                  <a:pt x="-154472" y="2084938"/>
                  <a:pt x="-165626" y="907386"/>
                  <a:pt x="0" y="0"/>
                </a:cubicBezTo>
                <a:close/>
              </a:path>
              <a:path w="11234651" h="2856616" stroke="0" extrusionOk="0">
                <a:moveTo>
                  <a:pt x="0" y="0"/>
                </a:moveTo>
                <a:lnTo>
                  <a:pt x="0" y="0"/>
                </a:lnTo>
                <a:cubicBezTo>
                  <a:pt x="4132489" y="-16420"/>
                  <a:pt x="8976205" y="-157111"/>
                  <a:pt x="11234651" y="0"/>
                </a:cubicBezTo>
                <a:lnTo>
                  <a:pt x="11234651" y="0"/>
                </a:lnTo>
                <a:cubicBezTo>
                  <a:pt x="11370741" y="1275126"/>
                  <a:pt x="11117364" y="1965444"/>
                  <a:pt x="11234651" y="2856616"/>
                </a:cubicBezTo>
                <a:lnTo>
                  <a:pt x="11234651" y="2856616"/>
                </a:lnTo>
                <a:cubicBezTo>
                  <a:pt x="5628236" y="2857016"/>
                  <a:pt x="1574256" y="2934114"/>
                  <a:pt x="0" y="2856616"/>
                </a:cubicBezTo>
                <a:lnTo>
                  <a:pt x="0" y="2856616"/>
                </a:lnTo>
                <a:cubicBezTo>
                  <a:pt x="117495" y="2391925"/>
                  <a:pt x="-81622" y="708657"/>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a:ln w="12700">
                  <a:solidFill>
                    <a:schemeClr val="tx1"/>
                  </a:solidFill>
                </a:ln>
                <a:solidFill>
                  <a:schemeClr val="tx1"/>
                </a:solidFill>
                <a:latin typeface="UTM Avo" panose="02040603050506020204" pitchFamily="18" charset="0"/>
                <a:ea typeface="Cambria" panose="02040503050406030204" pitchFamily="18" charset="0"/>
              </a:rPr>
              <a:t>	Những việc làm của ông, bà, bố, mẹ thể hiện sự yêu thương, quan tâm, chăm sóc, bạn nhỏ. Mọi người trong gia đình cần yêu thương nhau để tình cảm gắn bó, gia đình thêm đầm ấm, hạnh phúc</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pic>
        <p:nvPicPr>
          <p:cNvPr id="7" name="Picture 6" descr="A cartoon of a family&#10;&#10;AI-generated content may be incorrect.">
            <a:extLst>
              <a:ext uri="{FF2B5EF4-FFF2-40B4-BE49-F238E27FC236}">
                <a16:creationId xmlns:a16="http://schemas.microsoft.com/office/drawing/2014/main" id="{48FA27AD-BC56-394D-1C50-A2BF24BFB64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36868" y="2773512"/>
            <a:ext cx="6878313" cy="3974319"/>
          </a:xfrm>
          <a:prstGeom prst="rect">
            <a:avLst/>
          </a:prstGeom>
        </p:spPr>
      </p:pic>
    </p:spTree>
    <p:extLst>
      <p:ext uri="{BB962C8B-B14F-4D97-AF65-F5344CB8AC3E}">
        <p14:creationId xmlns:p14="http://schemas.microsoft.com/office/powerpoint/2010/main" val="46044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A9397-1AB2-5999-9DF6-C2B1E80E81D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387AB06-A00E-5178-18BB-BB4050E6F5EC}"/>
              </a:ext>
            </a:extLst>
          </p:cNvPr>
          <p:cNvSpPr/>
          <p:nvPr/>
        </p:nvSpPr>
        <p:spPr>
          <a:xfrm>
            <a:off x="1340036" y="848298"/>
            <a:ext cx="9848700" cy="2082187"/>
          </a:xfrm>
          <a:custGeom>
            <a:avLst/>
            <a:gdLst>
              <a:gd name="connsiteX0" fmla="*/ 0 w 9848700"/>
              <a:gd name="connsiteY0" fmla="*/ 0 h 2082187"/>
              <a:gd name="connsiteX1" fmla="*/ 0 w 9848700"/>
              <a:gd name="connsiteY1" fmla="*/ 0 h 2082187"/>
              <a:gd name="connsiteX2" fmla="*/ 579335 w 9848700"/>
              <a:gd name="connsiteY2" fmla="*/ 0 h 2082187"/>
              <a:gd name="connsiteX3" fmla="*/ 863210 w 9848700"/>
              <a:gd name="connsiteY3" fmla="*/ 0 h 2082187"/>
              <a:gd name="connsiteX4" fmla="*/ 1541032 w 9848700"/>
              <a:gd name="connsiteY4" fmla="*/ 0 h 2082187"/>
              <a:gd name="connsiteX5" fmla="*/ 1824906 w 9848700"/>
              <a:gd name="connsiteY5" fmla="*/ 0 h 2082187"/>
              <a:gd name="connsiteX6" fmla="*/ 2601215 w 9848700"/>
              <a:gd name="connsiteY6" fmla="*/ 0 h 2082187"/>
              <a:gd name="connsiteX7" fmla="*/ 3377525 w 9848700"/>
              <a:gd name="connsiteY7" fmla="*/ 0 h 2082187"/>
              <a:gd name="connsiteX8" fmla="*/ 3661399 w 9848700"/>
              <a:gd name="connsiteY8" fmla="*/ 0 h 2082187"/>
              <a:gd name="connsiteX9" fmla="*/ 3945273 w 9848700"/>
              <a:gd name="connsiteY9" fmla="*/ 0 h 2082187"/>
              <a:gd name="connsiteX10" fmla="*/ 4524609 w 9848700"/>
              <a:gd name="connsiteY10" fmla="*/ 0 h 2082187"/>
              <a:gd name="connsiteX11" fmla="*/ 5005457 w 9848700"/>
              <a:gd name="connsiteY11" fmla="*/ 0 h 2082187"/>
              <a:gd name="connsiteX12" fmla="*/ 5387818 w 9848700"/>
              <a:gd name="connsiteY12" fmla="*/ 0 h 2082187"/>
              <a:gd name="connsiteX13" fmla="*/ 5868667 w 9848700"/>
              <a:gd name="connsiteY13" fmla="*/ 0 h 2082187"/>
              <a:gd name="connsiteX14" fmla="*/ 6349515 w 9848700"/>
              <a:gd name="connsiteY14" fmla="*/ 0 h 2082187"/>
              <a:gd name="connsiteX15" fmla="*/ 6830363 w 9848700"/>
              <a:gd name="connsiteY15" fmla="*/ 0 h 2082187"/>
              <a:gd name="connsiteX16" fmla="*/ 7311211 w 9848700"/>
              <a:gd name="connsiteY16" fmla="*/ 0 h 2082187"/>
              <a:gd name="connsiteX17" fmla="*/ 7989034 w 9848700"/>
              <a:gd name="connsiteY17" fmla="*/ 0 h 2082187"/>
              <a:gd name="connsiteX18" fmla="*/ 8765343 w 9848700"/>
              <a:gd name="connsiteY18" fmla="*/ 0 h 2082187"/>
              <a:gd name="connsiteX19" fmla="*/ 9147704 w 9848700"/>
              <a:gd name="connsiteY19" fmla="*/ 0 h 2082187"/>
              <a:gd name="connsiteX20" fmla="*/ 9848700 w 9848700"/>
              <a:gd name="connsiteY20" fmla="*/ 0 h 2082187"/>
              <a:gd name="connsiteX21" fmla="*/ 9848700 w 9848700"/>
              <a:gd name="connsiteY21" fmla="*/ 0 h 2082187"/>
              <a:gd name="connsiteX22" fmla="*/ 9848700 w 9848700"/>
              <a:gd name="connsiteY22" fmla="*/ 499725 h 2082187"/>
              <a:gd name="connsiteX23" fmla="*/ 9848700 w 9848700"/>
              <a:gd name="connsiteY23" fmla="*/ 1061915 h 2082187"/>
              <a:gd name="connsiteX24" fmla="*/ 9848700 w 9848700"/>
              <a:gd name="connsiteY24" fmla="*/ 1540818 h 2082187"/>
              <a:gd name="connsiteX25" fmla="*/ 9848700 w 9848700"/>
              <a:gd name="connsiteY25" fmla="*/ 2082187 h 2082187"/>
              <a:gd name="connsiteX26" fmla="*/ 9848700 w 9848700"/>
              <a:gd name="connsiteY26" fmla="*/ 2082187 h 2082187"/>
              <a:gd name="connsiteX27" fmla="*/ 9072391 w 9848700"/>
              <a:gd name="connsiteY27" fmla="*/ 2082187 h 2082187"/>
              <a:gd name="connsiteX28" fmla="*/ 8493055 w 9848700"/>
              <a:gd name="connsiteY28" fmla="*/ 2082187 h 2082187"/>
              <a:gd name="connsiteX29" fmla="*/ 8110694 w 9848700"/>
              <a:gd name="connsiteY29" fmla="*/ 2082187 h 2082187"/>
              <a:gd name="connsiteX30" fmla="*/ 7728333 w 9848700"/>
              <a:gd name="connsiteY30" fmla="*/ 2082187 h 2082187"/>
              <a:gd name="connsiteX31" fmla="*/ 7148998 w 9848700"/>
              <a:gd name="connsiteY31" fmla="*/ 2082187 h 2082187"/>
              <a:gd name="connsiteX32" fmla="*/ 6766636 w 9848700"/>
              <a:gd name="connsiteY32" fmla="*/ 2082187 h 2082187"/>
              <a:gd name="connsiteX33" fmla="*/ 5990327 w 9848700"/>
              <a:gd name="connsiteY33" fmla="*/ 2082187 h 2082187"/>
              <a:gd name="connsiteX34" fmla="*/ 5509479 w 9848700"/>
              <a:gd name="connsiteY34" fmla="*/ 2082187 h 2082187"/>
              <a:gd name="connsiteX35" fmla="*/ 5225604 w 9848700"/>
              <a:gd name="connsiteY35" fmla="*/ 2082187 h 2082187"/>
              <a:gd name="connsiteX36" fmla="*/ 4547782 w 9848700"/>
              <a:gd name="connsiteY36" fmla="*/ 2082187 h 2082187"/>
              <a:gd name="connsiteX37" fmla="*/ 3771473 w 9848700"/>
              <a:gd name="connsiteY37" fmla="*/ 2082187 h 2082187"/>
              <a:gd name="connsiteX38" fmla="*/ 2995163 w 9848700"/>
              <a:gd name="connsiteY38" fmla="*/ 2082187 h 2082187"/>
              <a:gd name="connsiteX39" fmla="*/ 2612802 w 9848700"/>
              <a:gd name="connsiteY39" fmla="*/ 2082187 h 2082187"/>
              <a:gd name="connsiteX40" fmla="*/ 2131954 w 9848700"/>
              <a:gd name="connsiteY40" fmla="*/ 2082187 h 2082187"/>
              <a:gd name="connsiteX41" fmla="*/ 1848080 w 9848700"/>
              <a:gd name="connsiteY41" fmla="*/ 2082187 h 2082187"/>
              <a:gd name="connsiteX42" fmla="*/ 1071770 w 9848700"/>
              <a:gd name="connsiteY42" fmla="*/ 2082187 h 2082187"/>
              <a:gd name="connsiteX43" fmla="*/ 0 w 9848700"/>
              <a:gd name="connsiteY43" fmla="*/ 2082187 h 2082187"/>
              <a:gd name="connsiteX44" fmla="*/ 0 w 9848700"/>
              <a:gd name="connsiteY44" fmla="*/ 2082187 h 2082187"/>
              <a:gd name="connsiteX45" fmla="*/ 0 w 9848700"/>
              <a:gd name="connsiteY45" fmla="*/ 1582462 h 2082187"/>
              <a:gd name="connsiteX46" fmla="*/ 0 w 9848700"/>
              <a:gd name="connsiteY46" fmla="*/ 1041094 h 2082187"/>
              <a:gd name="connsiteX47" fmla="*/ 0 w 9848700"/>
              <a:gd name="connsiteY47" fmla="*/ 520547 h 2082187"/>
              <a:gd name="connsiteX48" fmla="*/ 0 w 9848700"/>
              <a:gd name="connsiteY48" fmla="*/ 0 h 208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848700" h="2082187" fill="none" extrusionOk="0">
                <a:moveTo>
                  <a:pt x="0" y="0"/>
                </a:moveTo>
                <a:lnTo>
                  <a:pt x="0" y="0"/>
                </a:lnTo>
                <a:cubicBezTo>
                  <a:pt x="155573" y="-45065"/>
                  <a:pt x="349051" y="27162"/>
                  <a:pt x="579335" y="0"/>
                </a:cubicBezTo>
                <a:cubicBezTo>
                  <a:pt x="809620" y="-27162"/>
                  <a:pt x="793149" y="15025"/>
                  <a:pt x="863210" y="0"/>
                </a:cubicBezTo>
                <a:cubicBezTo>
                  <a:pt x="933272" y="-15025"/>
                  <a:pt x="1208694" y="9999"/>
                  <a:pt x="1541032" y="0"/>
                </a:cubicBezTo>
                <a:cubicBezTo>
                  <a:pt x="1873370" y="-9999"/>
                  <a:pt x="1759482" y="2712"/>
                  <a:pt x="1824906" y="0"/>
                </a:cubicBezTo>
                <a:cubicBezTo>
                  <a:pt x="1890330" y="-2712"/>
                  <a:pt x="2357198" y="55608"/>
                  <a:pt x="2601215" y="0"/>
                </a:cubicBezTo>
                <a:cubicBezTo>
                  <a:pt x="2845232" y="-55608"/>
                  <a:pt x="3016393" y="83884"/>
                  <a:pt x="3377525" y="0"/>
                </a:cubicBezTo>
                <a:cubicBezTo>
                  <a:pt x="3738657" y="-83884"/>
                  <a:pt x="3546927" y="25587"/>
                  <a:pt x="3661399" y="0"/>
                </a:cubicBezTo>
                <a:cubicBezTo>
                  <a:pt x="3775871" y="-25587"/>
                  <a:pt x="3813699" y="6039"/>
                  <a:pt x="3945273" y="0"/>
                </a:cubicBezTo>
                <a:cubicBezTo>
                  <a:pt x="4076847" y="-6039"/>
                  <a:pt x="4361064" y="53404"/>
                  <a:pt x="4524609" y="0"/>
                </a:cubicBezTo>
                <a:cubicBezTo>
                  <a:pt x="4688154" y="-53404"/>
                  <a:pt x="4803143" y="22773"/>
                  <a:pt x="5005457" y="0"/>
                </a:cubicBezTo>
                <a:cubicBezTo>
                  <a:pt x="5207771" y="-22773"/>
                  <a:pt x="5301850" y="31331"/>
                  <a:pt x="5387818" y="0"/>
                </a:cubicBezTo>
                <a:cubicBezTo>
                  <a:pt x="5473786" y="-31331"/>
                  <a:pt x="5685832" y="39855"/>
                  <a:pt x="5868667" y="0"/>
                </a:cubicBezTo>
                <a:cubicBezTo>
                  <a:pt x="6051502" y="-39855"/>
                  <a:pt x="6241244" y="19157"/>
                  <a:pt x="6349515" y="0"/>
                </a:cubicBezTo>
                <a:cubicBezTo>
                  <a:pt x="6457786" y="-19157"/>
                  <a:pt x="6726498" y="45899"/>
                  <a:pt x="6830363" y="0"/>
                </a:cubicBezTo>
                <a:cubicBezTo>
                  <a:pt x="6934228" y="-45899"/>
                  <a:pt x="7201633" y="42947"/>
                  <a:pt x="7311211" y="0"/>
                </a:cubicBezTo>
                <a:cubicBezTo>
                  <a:pt x="7420789" y="-42947"/>
                  <a:pt x="7813712" y="17141"/>
                  <a:pt x="7989034" y="0"/>
                </a:cubicBezTo>
                <a:cubicBezTo>
                  <a:pt x="8164356" y="-17141"/>
                  <a:pt x="8441193" y="79565"/>
                  <a:pt x="8765343" y="0"/>
                </a:cubicBezTo>
                <a:cubicBezTo>
                  <a:pt x="9089493" y="-79565"/>
                  <a:pt x="9043885" y="28251"/>
                  <a:pt x="9147704" y="0"/>
                </a:cubicBezTo>
                <a:cubicBezTo>
                  <a:pt x="9251523" y="-28251"/>
                  <a:pt x="9595311" y="27215"/>
                  <a:pt x="9848700" y="0"/>
                </a:cubicBezTo>
                <a:lnTo>
                  <a:pt x="9848700" y="0"/>
                </a:lnTo>
                <a:cubicBezTo>
                  <a:pt x="9856124" y="158511"/>
                  <a:pt x="9837034" y="378170"/>
                  <a:pt x="9848700" y="499725"/>
                </a:cubicBezTo>
                <a:cubicBezTo>
                  <a:pt x="9860366" y="621280"/>
                  <a:pt x="9819065" y="786575"/>
                  <a:pt x="9848700" y="1061915"/>
                </a:cubicBezTo>
                <a:cubicBezTo>
                  <a:pt x="9878335" y="1337255"/>
                  <a:pt x="9840615" y="1306690"/>
                  <a:pt x="9848700" y="1540818"/>
                </a:cubicBezTo>
                <a:cubicBezTo>
                  <a:pt x="9856785" y="1774946"/>
                  <a:pt x="9832681" y="1814629"/>
                  <a:pt x="9848700" y="2082187"/>
                </a:cubicBezTo>
                <a:lnTo>
                  <a:pt x="9848700" y="2082187"/>
                </a:lnTo>
                <a:cubicBezTo>
                  <a:pt x="9532373" y="2104932"/>
                  <a:pt x="9332234" y="1991267"/>
                  <a:pt x="9072391" y="2082187"/>
                </a:cubicBezTo>
                <a:cubicBezTo>
                  <a:pt x="8812548" y="2173107"/>
                  <a:pt x="8782597" y="2018538"/>
                  <a:pt x="8493055" y="2082187"/>
                </a:cubicBezTo>
                <a:cubicBezTo>
                  <a:pt x="8203513" y="2145836"/>
                  <a:pt x="8299636" y="2077017"/>
                  <a:pt x="8110694" y="2082187"/>
                </a:cubicBezTo>
                <a:cubicBezTo>
                  <a:pt x="7921752" y="2087357"/>
                  <a:pt x="7877325" y="2077257"/>
                  <a:pt x="7728333" y="2082187"/>
                </a:cubicBezTo>
                <a:cubicBezTo>
                  <a:pt x="7579341" y="2087117"/>
                  <a:pt x="7335833" y="2052527"/>
                  <a:pt x="7148998" y="2082187"/>
                </a:cubicBezTo>
                <a:cubicBezTo>
                  <a:pt x="6962163" y="2111847"/>
                  <a:pt x="6883608" y="2077772"/>
                  <a:pt x="6766636" y="2082187"/>
                </a:cubicBezTo>
                <a:cubicBezTo>
                  <a:pt x="6649664" y="2086602"/>
                  <a:pt x="6261269" y="2000237"/>
                  <a:pt x="5990327" y="2082187"/>
                </a:cubicBezTo>
                <a:cubicBezTo>
                  <a:pt x="5719385" y="2164137"/>
                  <a:pt x="5665780" y="2060121"/>
                  <a:pt x="5509479" y="2082187"/>
                </a:cubicBezTo>
                <a:cubicBezTo>
                  <a:pt x="5353178" y="2104253"/>
                  <a:pt x="5336607" y="2075019"/>
                  <a:pt x="5225604" y="2082187"/>
                </a:cubicBezTo>
                <a:cubicBezTo>
                  <a:pt x="5114602" y="2089355"/>
                  <a:pt x="4827640" y="2056271"/>
                  <a:pt x="4547782" y="2082187"/>
                </a:cubicBezTo>
                <a:cubicBezTo>
                  <a:pt x="4267924" y="2108103"/>
                  <a:pt x="4104595" y="2032683"/>
                  <a:pt x="3771473" y="2082187"/>
                </a:cubicBezTo>
                <a:cubicBezTo>
                  <a:pt x="3438351" y="2131691"/>
                  <a:pt x="3302075" y="1997618"/>
                  <a:pt x="2995163" y="2082187"/>
                </a:cubicBezTo>
                <a:cubicBezTo>
                  <a:pt x="2688251" y="2166756"/>
                  <a:pt x="2766425" y="2048810"/>
                  <a:pt x="2612802" y="2082187"/>
                </a:cubicBezTo>
                <a:cubicBezTo>
                  <a:pt x="2459179" y="2115564"/>
                  <a:pt x="2299549" y="2059583"/>
                  <a:pt x="2131954" y="2082187"/>
                </a:cubicBezTo>
                <a:cubicBezTo>
                  <a:pt x="1964359" y="2104791"/>
                  <a:pt x="1911256" y="2064248"/>
                  <a:pt x="1848080" y="2082187"/>
                </a:cubicBezTo>
                <a:cubicBezTo>
                  <a:pt x="1784904" y="2100126"/>
                  <a:pt x="1412391" y="2018855"/>
                  <a:pt x="1071770" y="2082187"/>
                </a:cubicBezTo>
                <a:cubicBezTo>
                  <a:pt x="731149" y="2145519"/>
                  <a:pt x="438176" y="2031108"/>
                  <a:pt x="0" y="2082187"/>
                </a:cubicBezTo>
                <a:lnTo>
                  <a:pt x="0" y="2082187"/>
                </a:lnTo>
                <a:cubicBezTo>
                  <a:pt x="-55730" y="1834603"/>
                  <a:pt x="3169" y="1762603"/>
                  <a:pt x="0" y="1582462"/>
                </a:cubicBezTo>
                <a:cubicBezTo>
                  <a:pt x="-3169" y="1402322"/>
                  <a:pt x="20378" y="1200586"/>
                  <a:pt x="0" y="1041094"/>
                </a:cubicBezTo>
                <a:cubicBezTo>
                  <a:pt x="-20378" y="881602"/>
                  <a:pt x="13841" y="713433"/>
                  <a:pt x="0" y="520547"/>
                </a:cubicBezTo>
                <a:cubicBezTo>
                  <a:pt x="-13841" y="327661"/>
                  <a:pt x="56366" y="142795"/>
                  <a:pt x="0" y="0"/>
                </a:cubicBezTo>
                <a:close/>
              </a:path>
              <a:path w="9848700" h="2082187" stroke="0" extrusionOk="0">
                <a:moveTo>
                  <a:pt x="0" y="0"/>
                </a:moveTo>
                <a:lnTo>
                  <a:pt x="0" y="0"/>
                </a:lnTo>
                <a:cubicBezTo>
                  <a:pt x="325699" y="-13873"/>
                  <a:pt x="450860" y="38760"/>
                  <a:pt x="776309" y="0"/>
                </a:cubicBezTo>
                <a:cubicBezTo>
                  <a:pt x="1101758" y="-38760"/>
                  <a:pt x="965405" y="11947"/>
                  <a:pt x="1060184" y="0"/>
                </a:cubicBezTo>
                <a:cubicBezTo>
                  <a:pt x="1154964" y="-11947"/>
                  <a:pt x="1343647" y="7850"/>
                  <a:pt x="1541032" y="0"/>
                </a:cubicBezTo>
                <a:cubicBezTo>
                  <a:pt x="1738417" y="-7850"/>
                  <a:pt x="2028606" y="7700"/>
                  <a:pt x="2218854" y="0"/>
                </a:cubicBezTo>
                <a:cubicBezTo>
                  <a:pt x="2409102" y="-7700"/>
                  <a:pt x="2573275" y="69685"/>
                  <a:pt x="2896676" y="0"/>
                </a:cubicBezTo>
                <a:cubicBezTo>
                  <a:pt x="3220077" y="-69685"/>
                  <a:pt x="3119920" y="27525"/>
                  <a:pt x="3180551" y="0"/>
                </a:cubicBezTo>
                <a:cubicBezTo>
                  <a:pt x="3241183" y="-27525"/>
                  <a:pt x="3413198" y="8238"/>
                  <a:pt x="3562912" y="0"/>
                </a:cubicBezTo>
                <a:cubicBezTo>
                  <a:pt x="3712626" y="-8238"/>
                  <a:pt x="4147341" y="17053"/>
                  <a:pt x="4339221" y="0"/>
                </a:cubicBezTo>
                <a:cubicBezTo>
                  <a:pt x="4531101" y="-17053"/>
                  <a:pt x="4772832" y="8864"/>
                  <a:pt x="5017044" y="0"/>
                </a:cubicBezTo>
                <a:cubicBezTo>
                  <a:pt x="5261256" y="-8864"/>
                  <a:pt x="5385931" y="50575"/>
                  <a:pt x="5694866" y="0"/>
                </a:cubicBezTo>
                <a:cubicBezTo>
                  <a:pt x="6003801" y="-50575"/>
                  <a:pt x="6097185" y="57486"/>
                  <a:pt x="6372688" y="0"/>
                </a:cubicBezTo>
                <a:cubicBezTo>
                  <a:pt x="6648191" y="-57486"/>
                  <a:pt x="6798144" y="892"/>
                  <a:pt x="7050511" y="0"/>
                </a:cubicBezTo>
                <a:cubicBezTo>
                  <a:pt x="7302878" y="-892"/>
                  <a:pt x="7353870" y="33839"/>
                  <a:pt x="7531359" y="0"/>
                </a:cubicBezTo>
                <a:cubicBezTo>
                  <a:pt x="7708848" y="-33839"/>
                  <a:pt x="7877183" y="64934"/>
                  <a:pt x="8209181" y="0"/>
                </a:cubicBezTo>
                <a:cubicBezTo>
                  <a:pt x="8541179" y="-64934"/>
                  <a:pt x="8397135" y="1951"/>
                  <a:pt x="8493055" y="0"/>
                </a:cubicBezTo>
                <a:cubicBezTo>
                  <a:pt x="8588975" y="-1951"/>
                  <a:pt x="8817710" y="28777"/>
                  <a:pt x="8973904" y="0"/>
                </a:cubicBezTo>
                <a:cubicBezTo>
                  <a:pt x="9130098" y="-28777"/>
                  <a:pt x="9634576" y="94594"/>
                  <a:pt x="9848700" y="0"/>
                </a:cubicBezTo>
                <a:lnTo>
                  <a:pt x="9848700" y="0"/>
                </a:lnTo>
                <a:cubicBezTo>
                  <a:pt x="9862771" y="110488"/>
                  <a:pt x="9801584" y="381326"/>
                  <a:pt x="9848700" y="541369"/>
                </a:cubicBezTo>
                <a:cubicBezTo>
                  <a:pt x="9895816" y="701412"/>
                  <a:pt x="9805744" y="879337"/>
                  <a:pt x="9848700" y="1020272"/>
                </a:cubicBezTo>
                <a:cubicBezTo>
                  <a:pt x="9891656" y="1161207"/>
                  <a:pt x="9833250" y="1284393"/>
                  <a:pt x="9848700" y="1499175"/>
                </a:cubicBezTo>
                <a:cubicBezTo>
                  <a:pt x="9864150" y="1713957"/>
                  <a:pt x="9797299" y="1838506"/>
                  <a:pt x="9848700" y="2082187"/>
                </a:cubicBezTo>
                <a:lnTo>
                  <a:pt x="9848700" y="2082187"/>
                </a:lnTo>
                <a:cubicBezTo>
                  <a:pt x="9686819" y="2141637"/>
                  <a:pt x="9448890" y="2008565"/>
                  <a:pt x="9170878" y="2082187"/>
                </a:cubicBezTo>
                <a:cubicBezTo>
                  <a:pt x="8892866" y="2155809"/>
                  <a:pt x="8686060" y="2041696"/>
                  <a:pt x="8493055" y="2082187"/>
                </a:cubicBezTo>
                <a:cubicBezTo>
                  <a:pt x="8300050" y="2122678"/>
                  <a:pt x="8179465" y="2072930"/>
                  <a:pt x="7913720" y="2082187"/>
                </a:cubicBezTo>
                <a:cubicBezTo>
                  <a:pt x="7647976" y="2091444"/>
                  <a:pt x="7584483" y="2051424"/>
                  <a:pt x="7432872" y="2082187"/>
                </a:cubicBezTo>
                <a:cubicBezTo>
                  <a:pt x="7281261" y="2112950"/>
                  <a:pt x="7222880" y="2081056"/>
                  <a:pt x="7148998" y="2082187"/>
                </a:cubicBezTo>
                <a:cubicBezTo>
                  <a:pt x="7075116" y="2083318"/>
                  <a:pt x="6691875" y="2021623"/>
                  <a:pt x="6569662" y="2082187"/>
                </a:cubicBezTo>
                <a:cubicBezTo>
                  <a:pt x="6447449" y="2142751"/>
                  <a:pt x="6102925" y="2052395"/>
                  <a:pt x="5793353" y="2082187"/>
                </a:cubicBezTo>
                <a:cubicBezTo>
                  <a:pt x="5483781" y="2111979"/>
                  <a:pt x="5422053" y="2037264"/>
                  <a:pt x="5214018" y="2082187"/>
                </a:cubicBezTo>
                <a:cubicBezTo>
                  <a:pt x="5005983" y="2127110"/>
                  <a:pt x="5032552" y="2079662"/>
                  <a:pt x="4930143" y="2082187"/>
                </a:cubicBezTo>
                <a:cubicBezTo>
                  <a:pt x="4827734" y="2084712"/>
                  <a:pt x="4597576" y="2025720"/>
                  <a:pt x="4350808" y="2082187"/>
                </a:cubicBezTo>
                <a:cubicBezTo>
                  <a:pt x="4104040" y="2138654"/>
                  <a:pt x="4159156" y="2073404"/>
                  <a:pt x="4066934" y="2082187"/>
                </a:cubicBezTo>
                <a:cubicBezTo>
                  <a:pt x="3974712" y="2090970"/>
                  <a:pt x="3869579" y="2060813"/>
                  <a:pt x="3783059" y="2082187"/>
                </a:cubicBezTo>
                <a:cubicBezTo>
                  <a:pt x="3696539" y="2103561"/>
                  <a:pt x="3437798" y="2001328"/>
                  <a:pt x="3105237" y="2082187"/>
                </a:cubicBezTo>
                <a:cubicBezTo>
                  <a:pt x="2772676" y="2163046"/>
                  <a:pt x="2605530" y="2034592"/>
                  <a:pt x="2427415" y="2082187"/>
                </a:cubicBezTo>
                <a:cubicBezTo>
                  <a:pt x="2249300" y="2129782"/>
                  <a:pt x="2177514" y="2074417"/>
                  <a:pt x="1946567" y="2082187"/>
                </a:cubicBezTo>
                <a:cubicBezTo>
                  <a:pt x="1715620" y="2089957"/>
                  <a:pt x="1638240" y="2058973"/>
                  <a:pt x="1465718" y="2082187"/>
                </a:cubicBezTo>
                <a:cubicBezTo>
                  <a:pt x="1293196" y="2105401"/>
                  <a:pt x="1244938" y="2069021"/>
                  <a:pt x="1181844" y="2082187"/>
                </a:cubicBezTo>
                <a:cubicBezTo>
                  <a:pt x="1118750" y="2095353"/>
                  <a:pt x="830013" y="2018578"/>
                  <a:pt x="504022" y="2082187"/>
                </a:cubicBezTo>
                <a:cubicBezTo>
                  <a:pt x="178031" y="2145796"/>
                  <a:pt x="203531" y="2079500"/>
                  <a:pt x="0" y="2082187"/>
                </a:cubicBezTo>
                <a:lnTo>
                  <a:pt x="0" y="2082187"/>
                </a:lnTo>
                <a:cubicBezTo>
                  <a:pt x="-37598" y="1863912"/>
                  <a:pt x="12043" y="1696101"/>
                  <a:pt x="0" y="1540818"/>
                </a:cubicBezTo>
                <a:cubicBezTo>
                  <a:pt x="-12043" y="1385535"/>
                  <a:pt x="9247" y="1248823"/>
                  <a:pt x="0" y="999450"/>
                </a:cubicBezTo>
                <a:cubicBezTo>
                  <a:pt x="-9247" y="750077"/>
                  <a:pt x="55707" y="705009"/>
                  <a:pt x="0" y="478903"/>
                </a:cubicBezTo>
                <a:cubicBezTo>
                  <a:pt x="-55707" y="252797"/>
                  <a:pt x="56534" y="174147"/>
                  <a:pt x="0" y="0"/>
                </a:cubicBezTo>
                <a:close/>
              </a:path>
            </a:pathLst>
          </a:custGeom>
          <a:solidFill>
            <a:schemeClr val="accent6">
              <a:lumMod val="20000"/>
              <a:lumOff val="80000"/>
            </a:schemeClr>
          </a:solidFill>
          <a:ln w="1905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12700">
                  <a:solidFill>
                    <a:schemeClr val="tx1"/>
                  </a:solidFill>
                </a:ln>
                <a:solidFill>
                  <a:schemeClr val="tx1"/>
                </a:solidFill>
                <a:latin typeface="UTM Avo" panose="02040603050506020204" pitchFamily="18" charset="0"/>
                <a:ea typeface="Cambria" panose="02040503050406030204" pitchFamily="18" charset="0"/>
              </a:rPr>
              <a:t>Ông bà, bố mẹ của em đã thể hiện sự yêu thương, quan tâm, chăm sóc em như thế nào?</a:t>
            </a:r>
            <a:endParaRPr kumimoji="0" lang="en-US" sz="4000" b="1"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C88A768-F5ED-A676-5C99-9877ED025A96}"/>
              </a:ext>
            </a:extLst>
          </p:cNvPr>
          <p:cNvPicPr>
            <a:picLocks noChangeAspect="1"/>
          </p:cNvPicPr>
          <p:nvPr/>
        </p:nvPicPr>
        <p:blipFill>
          <a:blip r:embed="rId2"/>
          <a:stretch>
            <a:fillRect/>
          </a:stretch>
        </p:blipFill>
        <p:spPr>
          <a:xfrm>
            <a:off x="1352901" y="3285751"/>
            <a:ext cx="9486198" cy="1542422"/>
          </a:xfrm>
          <a:prstGeom prst="rect">
            <a:avLst/>
          </a:prstGeom>
        </p:spPr>
      </p:pic>
    </p:spTree>
    <p:extLst>
      <p:ext uri="{BB962C8B-B14F-4D97-AF65-F5344CB8AC3E}">
        <p14:creationId xmlns:p14="http://schemas.microsoft.com/office/powerpoint/2010/main" val="312429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C1266-CE08-4752-C8D7-EE0AD8C7451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79D623F-B6FE-5481-FC4B-D8CFA4660591}"/>
              </a:ext>
            </a:extLst>
          </p:cNvPr>
          <p:cNvSpPr/>
          <p:nvPr/>
        </p:nvSpPr>
        <p:spPr>
          <a:xfrm>
            <a:off x="478674" y="2269475"/>
            <a:ext cx="11234651" cy="3040655"/>
          </a:xfrm>
          <a:custGeom>
            <a:avLst/>
            <a:gdLst>
              <a:gd name="connsiteX0" fmla="*/ 0 w 11234651"/>
              <a:gd name="connsiteY0" fmla="*/ 0 h 3040655"/>
              <a:gd name="connsiteX1" fmla="*/ 0 w 11234651"/>
              <a:gd name="connsiteY1" fmla="*/ 0 h 3040655"/>
              <a:gd name="connsiteX2" fmla="*/ 11234651 w 11234651"/>
              <a:gd name="connsiteY2" fmla="*/ 0 h 3040655"/>
              <a:gd name="connsiteX3" fmla="*/ 11234651 w 11234651"/>
              <a:gd name="connsiteY3" fmla="*/ 0 h 3040655"/>
              <a:gd name="connsiteX4" fmla="*/ 11234651 w 11234651"/>
              <a:gd name="connsiteY4" fmla="*/ 3040655 h 3040655"/>
              <a:gd name="connsiteX5" fmla="*/ 11234651 w 11234651"/>
              <a:gd name="connsiteY5" fmla="*/ 3040655 h 3040655"/>
              <a:gd name="connsiteX6" fmla="*/ 0 w 11234651"/>
              <a:gd name="connsiteY6" fmla="*/ 3040655 h 3040655"/>
              <a:gd name="connsiteX7" fmla="*/ 0 w 11234651"/>
              <a:gd name="connsiteY7" fmla="*/ 3040655 h 3040655"/>
              <a:gd name="connsiteX8" fmla="*/ 0 w 11234651"/>
              <a:gd name="connsiteY8" fmla="*/ 0 h 304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4651" h="3040655" fill="none" extrusionOk="0">
                <a:moveTo>
                  <a:pt x="0" y="0"/>
                </a:moveTo>
                <a:lnTo>
                  <a:pt x="0" y="0"/>
                </a:lnTo>
                <a:cubicBezTo>
                  <a:pt x="2825773" y="-46332"/>
                  <a:pt x="6614334" y="133940"/>
                  <a:pt x="11234651" y="0"/>
                </a:cubicBezTo>
                <a:lnTo>
                  <a:pt x="11234651" y="0"/>
                </a:lnTo>
                <a:cubicBezTo>
                  <a:pt x="11193150" y="1368293"/>
                  <a:pt x="11363286" y="1809976"/>
                  <a:pt x="11234651" y="3040655"/>
                </a:cubicBezTo>
                <a:lnTo>
                  <a:pt x="11234651" y="3040655"/>
                </a:lnTo>
                <a:cubicBezTo>
                  <a:pt x="7677117" y="2962644"/>
                  <a:pt x="3364437" y="3018718"/>
                  <a:pt x="0" y="3040655"/>
                </a:cubicBezTo>
                <a:lnTo>
                  <a:pt x="0" y="3040655"/>
                </a:lnTo>
                <a:cubicBezTo>
                  <a:pt x="-154472" y="1647715"/>
                  <a:pt x="-165626" y="336382"/>
                  <a:pt x="0" y="0"/>
                </a:cubicBezTo>
                <a:close/>
              </a:path>
              <a:path w="11234651" h="3040655" stroke="0" extrusionOk="0">
                <a:moveTo>
                  <a:pt x="0" y="0"/>
                </a:moveTo>
                <a:lnTo>
                  <a:pt x="0" y="0"/>
                </a:lnTo>
                <a:cubicBezTo>
                  <a:pt x="4132489" y="-16420"/>
                  <a:pt x="8976205" y="-157111"/>
                  <a:pt x="11234651" y="0"/>
                </a:cubicBezTo>
                <a:lnTo>
                  <a:pt x="11234651" y="0"/>
                </a:lnTo>
                <a:cubicBezTo>
                  <a:pt x="11370741" y="919151"/>
                  <a:pt x="11117364" y="2224567"/>
                  <a:pt x="11234651" y="3040655"/>
                </a:cubicBezTo>
                <a:lnTo>
                  <a:pt x="11234651" y="3040655"/>
                </a:lnTo>
                <a:cubicBezTo>
                  <a:pt x="5628236" y="3041055"/>
                  <a:pt x="1574256" y="3118153"/>
                  <a:pt x="0" y="3040655"/>
                </a:cubicBezTo>
                <a:lnTo>
                  <a:pt x="0" y="3040655"/>
                </a:lnTo>
                <a:cubicBezTo>
                  <a:pt x="117495" y="1577716"/>
                  <a:pt x="-81622" y="979052"/>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a:ln w="12700">
                  <a:solidFill>
                    <a:prstClr val="black"/>
                  </a:solidFill>
                </a:ln>
                <a:solidFill>
                  <a:prstClr val="black"/>
                </a:solidFill>
                <a:latin typeface="UTM Avo" panose="02040603050506020204" pitchFamily="18" charset="0"/>
                <a:ea typeface="Cambria" panose="02040503050406030204" pitchFamily="18" charset="0"/>
              </a:rPr>
              <a:t>	Ông bà, bố mẹ luôn yêu thương, quan tâm, chăm sóc, dạy dỗ em và mang lại cho em những điều tốt đẹp nhất!</a:t>
            </a:r>
            <a:endParaRPr kumimoji="0" lang="en-US" sz="4800" b="0" i="0" u="none" strike="noStrike" kern="1200" cap="none" spc="0" normalizeH="0" baseline="0" noProof="0" dirty="0">
              <a:ln w="12700">
                <a:solidFill>
                  <a:prstClr val="black"/>
                </a:solidFill>
              </a:ln>
              <a:solidFill>
                <a:prstClr val="black"/>
              </a:solidFill>
              <a:effectLst/>
              <a:uLnTx/>
              <a:uFillTx/>
              <a:latin typeface="UTM Avo" panose="0204060305050602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D123C26-447D-D86B-9997-3927088D6ADC}"/>
              </a:ext>
            </a:extLst>
          </p:cNvPr>
          <p:cNvPicPr>
            <a:picLocks noChangeAspect="1"/>
          </p:cNvPicPr>
          <p:nvPr/>
        </p:nvPicPr>
        <p:blipFill>
          <a:blip r:embed="rId2"/>
          <a:stretch>
            <a:fillRect/>
          </a:stretch>
        </p:blipFill>
        <p:spPr>
          <a:xfrm>
            <a:off x="2243806" y="629509"/>
            <a:ext cx="8431499" cy="1639966"/>
          </a:xfrm>
          <a:prstGeom prst="rect">
            <a:avLst/>
          </a:prstGeom>
        </p:spPr>
      </p:pic>
    </p:spTree>
    <p:extLst>
      <p:ext uri="{BB962C8B-B14F-4D97-AF65-F5344CB8AC3E}">
        <p14:creationId xmlns:p14="http://schemas.microsoft.com/office/powerpoint/2010/main" val="155061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8CF71-B733-6541-DC0F-4BC7CC40A8C7}"/>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C1F3751-CBF8-0F82-DEF0-052C1E555A17}"/>
              </a:ext>
            </a:extLst>
          </p:cNvPr>
          <p:cNvSpPr/>
          <p:nvPr/>
        </p:nvSpPr>
        <p:spPr>
          <a:xfrm>
            <a:off x="478674" y="4261540"/>
            <a:ext cx="11234651" cy="1177726"/>
          </a:xfrm>
          <a:custGeom>
            <a:avLst/>
            <a:gdLst>
              <a:gd name="connsiteX0" fmla="*/ 0 w 11234651"/>
              <a:gd name="connsiteY0" fmla="*/ 0 h 1177726"/>
              <a:gd name="connsiteX1" fmla="*/ 0 w 11234651"/>
              <a:gd name="connsiteY1" fmla="*/ 0 h 1177726"/>
              <a:gd name="connsiteX2" fmla="*/ 11234651 w 11234651"/>
              <a:gd name="connsiteY2" fmla="*/ 0 h 1177726"/>
              <a:gd name="connsiteX3" fmla="*/ 11234651 w 11234651"/>
              <a:gd name="connsiteY3" fmla="*/ 0 h 1177726"/>
              <a:gd name="connsiteX4" fmla="*/ 11234651 w 11234651"/>
              <a:gd name="connsiteY4" fmla="*/ 1177726 h 1177726"/>
              <a:gd name="connsiteX5" fmla="*/ 11234651 w 11234651"/>
              <a:gd name="connsiteY5" fmla="*/ 1177726 h 1177726"/>
              <a:gd name="connsiteX6" fmla="*/ 0 w 11234651"/>
              <a:gd name="connsiteY6" fmla="*/ 1177726 h 1177726"/>
              <a:gd name="connsiteX7" fmla="*/ 0 w 11234651"/>
              <a:gd name="connsiteY7" fmla="*/ 1177726 h 1177726"/>
              <a:gd name="connsiteX8" fmla="*/ 0 w 11234651"/>
              <a:gd name="connsiteY8" fmla="*/ 0 h 117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4651" h="1177726" fill="none" extrusionOk="0">
                <a:moveTo>
                  <a:pt x="0" y="0"/>
                </a:moveTo>
                <a:lnTo>
                  <a:pt x="0" y="0"/>
                </a:lnTo>
                <a:cubicBezTo>
                  <a:pt x="2825773" y="-46332"/>
                  <a:pt x="6614334" y="133940"/>
                  <a:pt x="11234651" y="0"/>
                </a:cubicBezTo>
                <a:lnTo>
                  <a:pt x="11234651" y="0"/>
                </a:lnTo>
                <a:cubicBezTo>
                  <a:pt x="11213019" y="231139"/>
                  <a:pt x="11297256" y="992173"/>
                  <a:pt x="11234651" y="1177726"/>
                </a:cubicBezTo>
                <a:lnTo>
                  <a:pt x="11234651" y="1177726"/>
                </a:lnTo>
                <a:cubicBezTo>
                  <a:pt x="7677117" y="1099715"/>
                  <a:pt x="3364437" y="1155789"/>
                  <a:pt x="0" y="1177726"/>
                </a:cubicBezTo>
                <a:lnTo>
                  <a:pt x="0" y="1177726"/>
                </a:lnTo>
                <a:cubicBezTo>
                  <a:pt x="-52561" y="1004317"/>
                  <a:pt x="26939" y="548792"/>
                  <a:pt x="0" y="0"/>
                </a:cubicBezTo>
                <a:close/>
              </a:path>
              <a:path w="11234651" h="1177726" stroke="0" extrusionOk="0">
                <a:moveTo>
                  <a:pt x="0" y="0"/>
                </a:moveTo>
                <a:lnTo>
                  <a:pt x="0" y="0"/>
                </a:lnTo>
                <a:cubicBezTo>
                  <a:pt x="4132489" y="-16420"/>
                  <a:pt x="8976205" y="-157111"/>
                  <a:pt x="11234651" y="0"/>
                </a:cubicBezTo>
                <a:lnTo>
                  <a:pt x="11234651" y="0"/>
                </a:lnTo>
                <a:cubicBezTo>
                  <a:pt x="11157905" y="515923"/>
                  <a:pt x="11269546" y="615180"/>
                  <a:pt x="11234651" y="1177726"/>
                </a:cubicBezTo>
                <a:lnTo>
                  <a:pt x="11234651" y="1177726"/>
                </a:lnTo>
                <a:cubicBezTo>
                  <a:pt x="5628236" y="1178126"/>
                  <a:pt x="1574256" y="1255224"/>
                  <a:pt x="0" y="1177726"/>
                </a:cubicBezTo>
                <a:lnTo>
                  <a:pt x="0" y="1177726"/>
                </a:lnTo>
                <a:cubicBezTo>
                  <a:pt x="-13752" y="940826"/>
                  <a:pt x="80172" y="319784"/>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12700">
                  <a:solidFill>
                    <a:prstClr val="black"/>
                  </a:solidFill>
                </a:ln>
                <a:solidFill>
                  <a:prstClr val="black"/>
                </a:solidFill>
                <a:effectLst/>
                <a:uLnTx/>
                <a:uFillTx/>
                <a:latin typeface="UTM Avo" panose="02040603050506020204" pitchFamily="18" charset="0"/>
                <a:ea typeface="Cambria" panose="02040503050406030204" pitchFamily="18" charset="0"/>
                <a:cs typeface="+mn-cs"/>
              </a:rPr>
              <a:t>- Bạn</a:t>
            </a:r>
            <a:r>
              <a:rPr kumimoji="0" lang="en-US" sz="3200" b="0" i="0" u="none" strike="noStrike" kern="1200" cap="none" spc="0" normalizeH="0" noProof="0">
                <a:ln w="12700">
                  <a:solidFill>
                    <a:prstClr val="black"/>
                  </a:solidFill>
                </a:ln>
                <a:solidFill>
                  <a:prstClr val="black"/>
                </a:solidFill>
                <a:effectLst/>
                <a:uLnTx/>
                <a:uFillTx/>
                <a:latin typeface="UTM Avo" panose="02040603050506020204" pitchFamily="18" charset="0"/>
                <a:ea typeface="Cambria" panose="02040503050406030204" pitchFamily="18" charset="0"/>
                <a:cs typeface="+mn-cs"/>
              </a:rPr>
              <a:t> trong tranh đã làm gì để thể hiện tình yêu thương với người thân trong gia đình?</a:t>
            </a:r>
            <a:endParaRPr kumimoji="0" lang="en-US" sz="3200" b="0" i="0" u="none" strike="noStrike" kern="1200" cap="none" spc="0" normalizeH="0" baseline="0" noProof="0" dirty="0">
              <a:ln w="12700">
                <a:solidFill>
                  <a:prstClr val="black"/>
                </a:solidFill>
              </a:ln>
              <a:solidFill>
                <a:prstClr val="black"/>
              </a:solidFill>
              <a:effectLst/>
              <a:uLnTx/>
              <a:uFillTx/>
              <a:latin typeface="UTM Avo" panose="0204060305050602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6A81F4E8-EDED-34D1-A71C-F4BE6DF215D9}"/>
              </a:ext>
            </a:extLst>
          </p:cNvPr>
          <p:cNvSpPr/>
          <p:nvPr/>
        </p:nvSpPr>
        <p:spPr>
          <a:xfrm>
            <a:off x="478674" y="5541374"/>
            <a:ext cx="11234651" cy="1033454"/>
          </a:xfrm>
          <a:custGeom>
            <a:avLst/>
            <a:gdLst>
              <a:gd name="connsiteX0" fmla="*/ 0 w 11234651"/>
              <a:gd name="connsiteY0" fmla="*/ 0 h 1033454"/>
              <a:gd name="connsiteX1" fmla="*/ 0 w 11234651"/>
              <a:gd name="connsiteY1" fmla="*/ 0 h 1033454"/>
              <a:gd name="connsiteX2" fmla="*/ 11234651 w 11234651"/>
              <a:gd name="connsiteY2" fmla="*/ 0 h 1033454"/>
              <a:gd name="connsiteX3" fmla="*/ 11234651 w 11234651"/>
              <a:gd name="connsiteY3" fmla="*/ 0 h 1033454"/>
              <a:gd name="connsiteX4" fmla="*/ 11234651 w 11234651"/>
              <a:gd name="connsiteY4" fmla="*/ 1033454 h 1033454"/>
              <a:gd name="connsiteX5" fmla="*/ 11234651 w 11234651"/>
              <a:gd name="connsiteY5" fmla="*/ 1033454 h 1033454"/>
              <a:gd name="connsiteX6" fmla="*/ 0 w 11234651"/>
              <a:gd name="connsiteY6" fmla="*/ 1033454 h 1033454"/>
              <a:gd name="connsiteX7" fmla="*/ 0 w 11234651"/>
              <a:gd name="connsiteY7" fmla="*/ 1033454 h 1033454"/>
              <a:gd name="connsiteX8" fmla="*/ 0 w 11234651"/>
              <a:gd name="connsiteY8" fmla="*/ 0 h 103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4651" h="1033454" fill="none" extrusionOk="0">
                <a:moveTo>
                  <a:pt x="0" y="0"/>
                </a:moveTo>
                <a:lnTo>
                  <a:pt x="0" y="0"/>
                </a:lnTo>
                <a:cubicBezTo>
                  <a:pt x="2825773" y="-46332"/>
                  <a:pt x="6614334" y="133940"/>
                  <a:pt x="11234651" y="0"/>
                </a:cubicBezTo>
                <a:lnTo>
                  <a:pt x="11234651" y="0"/>
                </a:lnTo>
                <a:cubicBezTo>
                  <a:pt x="11238604" y="467572"/>
                  <a:pt x="11154980" y="549815"/>
                  <a:pt x="11234651" y="1033454"/>
                </a:cubicBezTo>
                <a:lnTo>
                  <a:pt x="11234651" y="1033454"/>
                </a:lnTo>
                <a:cubicBezTo>
                  <a:pt x="7677117" y="955443"/>
                  <a:pt x="3364437" y="1011517"/>
                  <a:pt x="0" y="1033454"/>
                </a:cubicBezTo>
                <a:lnTo>
                  <a:pt x="0" y="1033454"/>
                </a:lnTo>
                <a:cubicBezTo>
                  <a:pt x="56507" y="811039"/>
                  <a:pt x="86819" y="154704"/>
                  <a:pt x="0" y="0"/>
                </a:cubicBezTo>
                <a:close/>
              </a:path>
              <a:path w="11234651" h="1033454" stroke="0" extrusionOk="0">
                <a:moveTo>
                  <a:pt x="0" y="0"/>
                </a:moveTo>
                <a:lnTo>
                  <a:pt x="0" y="0"/>
                </a:lnTo>
                <a:cubicBezTo>
                  <a:pt x="4132489" y="-16420"/>
                  <a:pt x="8976205" y="-157111"/>
                  <a:pt x="11234651" y="0"/>
                </a:cubicBezTo>
                <a:lnTo>
                  <a:pt x="11234651" y="0"/>
                </a:lnTo>
                <a:cubicBezTo>
                  <a:pt x="11220200" y="167112"/>
                  <a:pt x="11195583" y="904029"/>
                  <a:pt x="11234651" y="1033454"/>
                </a:cubicBezTo>
                <a:lnTo>
                  <a:pt x="11234651" y="1033454"/>
                </a:lnTo>
                <a:cubicBezTo>
                  <a:pt x="5628236" y="1033854"/>
                  <a:pt x="1574256" y="1110952"/>
                  <a:pt x="0" y="1033454"/>
                </a:cubicBezTo>
                <a:lnTo>
                  <a:pt x="0" y="1033454"/>
                </a:lnTo>
                <a:cubicBezTo>
                  <a:pt x="-80833" y="874190"/>
                  <a:pt x="56610" y="480062"/>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w="12700">
                  <a:solidFill>
                    <a:prstClr val="black"/>
                  </a:solidFill>
                </a:ln>
                <a:solidFill>
                  <a:prstClr val="black"/>
                </a:solidFill>
                <a:effectLst/>
                <a:uLnTx/>
                <a:uFillTx/>
                <a:latin typeface="UTM Avo" panose="02040603050506020204" pitchFamily="18" charset="0"/>
                <a:ea typeface="Cambria" panose="02040503050406030204" pitchFamily="18" charset="0"/>
                <a:cs typeface="+mn-cs"/>
              </a:rPr>
              <a:t>- Em còn</a:t>
            </a:r>
            <a:r>
              <a:rPr kumimoji="0" lang="en-US" sz="3200" b="0" i="0" u="none" strike="noStrike" kern="1200" cap="none" spc="0" normalizeH="0" noProof="0">
                <a:ln w="12700">
                  <a:solidFill>
                    <a:prstClr val="black"/>
                  </a:solidFill>
                </a:ln>
                <a:solidFill>
                  <a:prstClr val="black"/>
                </a:solidFill>
                <a:effectLst/>
                <a:uLnTx/>
                <a:uFillTx/>
                <a:latin typeface="UTM Avo" panose="02040603050506020204" pitchFamily="18" charset="0"/>
                <a:ea typeface="Cambria" panose="02040503050406030204" pitchFamily="18" charset="0"/>
                <a:cs typeface="+mn-cs"/>
              </a:rPr>
              <a:t> biết những cử chỉ, lời nói nào khác thể hiện tình yêu thương với người thân?</a:t>
            </a:r>
            <a:endParaRPr kumimoji="0" lang="en-US" sz="3200" b="0" i="0" u="none" strike="noStrike" kern="1200" cap="none" spc="0" normalizeH="0" baseline="0" noProof="0" dirty="0">
              <a:ln w="12700">
                <a:solidFill>
                  <a:prstClr val="black"/>
                </a:solidFill>
              </a:ln>
              <a:solidFill>
                <a:prstClr val="black"/>
              </a:solidFill>
              <a:effectLst/>
              <a:uLnTx/>
              <a:uFillTx/>
              <a:latin typeface="UTM Avo" panose="02040603050506020204" pitchFamily="18" charset="0"/>
              <a:ea typeface="Cambria" panose="02040503050406030204" pitchFamily="18" charset="0"/>
              <a:cs typeface="+mn-cs"/>
            </a:endParaRPr>
          </a:p>
        </p:txBody>
      </p:sp>
      <p:pic>
        <p:nvPicPr>
          <p:cNvPr id="3" name="Picture 2" descr="A cartoon of two boys&#10;&#10;AI-generated content may be incorrect.">
            <a:extLst>
              <a:ext uri="{FF2B5EF4-FFF2-40B4-BE49-F238E27FC236}">
                <a16:creationId xmlns:a16="http://schemas.microsoft.com/office/drawing/2014/main" id="{CA2D6F93-007F-2530-168F-D2C0CEA8F8D8}"/>
              </a:ext>
            </a:extLst>
          </p:cNvPr>
          <p:cNvPicPr>
            <a:picLocks noChangeAspect="1"/>
          </p:cNvPicPr>
          <p:nvPr/>
        </p:nvPicPr>
        <p:blipFill>
          <a:blip r:embed="rId2" cstate="hqprint">
            <a:extLst>
              <a:ext uri="{28A0092B-C50C-407E-A947-70E740481C1C}">
                <a14:useLocalDpi xmlns:a14="http://schemas.microsoft.com/office/drawing/2010/main" val="0"/>
              </a:ext>
            </a:extLst>
          </a:blip>
          <a:srcRect l="30179" t="15481" r="27928" b="13597"/>
          <a:stretch>
            <a:fillRect/>
          </a:stretch>
        </p:blipFill>
        <p:spPr>
          <a:xfrm>
            <a:off x="6399524" y="2648930"/>
            <a:ext cx="2437279" cy="1674016"/>
          </a:xfrm>
          <a:prstGeom prst="rect">
            <a:avLst/>
          </a:prstGeom>
        </p:spPr>
      </p:pic>
      <p:pic>
        <p:nvPicPr>
          <p:cNvPr id="15" name="Picture 14" descr="A cartoon of two girls hugging&#10;&#10;AI-generated content may be incorrect.">
            <a:extLst>
              <a:ext uri="{FF2B5EF4-FFF2-40B4-BE49-F238E27FC236}">
                <a16:creationId xmlns:a16="http://schemas.microsoft.com/office/drawing/2014/main" id="{D279A1DD-2427-8EE3-F031-0E93B413AABD}"/>
              </a:ext>
            </a:extLst>
          </p:cNvPr>
          <p:cNvPicPr>
            <a:picLocks noChangeAspect="1"/>
          </p:cNvPicPr>
          <p:nvPr/>
        </p:nvPicPr>
        <p:blipFill>
          <a:blip r:embed="rId2" cstate="hqprint">
            <a:extLst>
              <a:ext uri="{28A0092B-C50C-407E-A947-70E740481C1C}">
                <a14:useLocalDpi xmlns:a14="http://schemas.microsoft.com/office/drawing/2010/main" val="0"/>
              </a:ext>
            </a:extLst>
          </a:blip>
          <a:srcRect l="28120" t="10810" r="27567" b="11359"/>
          <a:stretch>
            <a:fillRect/>
          </a:stretch>
        </p:blipFill>
        <p:spPr>
          <a:xfrm>
            <a:off x="3634384" y="2586724"/>
            <a:ext cx="2270990" cy="1618214"/>
          </a:xfrm>
          <a:prstGeom prst="rect">
            <a:avLst/>
          </a:prstGeom>
        </p:spPr>
      </p:pic>
      <p:pic>
        <p:nvPicPr>
          <p:cNvPr id="17" name="Picture 16" descr="A cartoon of a person holding a small object&#10;&#10;AI-generated content may be incorrect.">
            <a:extLst>
              <a:ext uri="{FF2B5EF4-FFF2-40B4-BE49-F238E27FC236}">
                <a16:creationId xmlns:a16="http://schemas.microsoft.com/office/drawing/2014/main" id="{3CA07616-BEE8-FBC1-EA77-FA5D677A0DF2}"/>
              </a:ext>
            </a:extLst>
          </p:cNvPr>
          <p:cNvPicPr>
            <a:picLocks noChangeAspect="1"/>
          </p:cNvPicPr>
          <p:nvPr/>
        </p:nvPicPr>
        <p:blipFill>
          <a:blip r:embed="rId2" cstate="hqprint">
            <a:extLst>
              <a:ext uri="{28A0092B-C50C-407E-A947-70E740481C1C}">
                <a14:useLocalDpi xmlns:a14="http://schemas.microsoft.com/office/drawing/2010/main" val="0"/>
              </a:ext>
            </a:extLst>
          </a:blip>
          <a:srcRect l="27566" t="10810" r="28410" b="14986"/>
          <a:stretch>
            <a:fillRect/>
          </a:stretch>
        </p:blipFill>
        <p:spPr>
          <a:xfrm>
            <a:off x="8980272" y="941443"/>
            <a:ext cx="2510983" cy="1717071"/>
          </a:xfrm>
          <a:prstGeom prst="rect">
            <a:avLst/>
          </a:prstGeom>
        </p:spPr>
      </p:pic>
      <p:pic>
        <p:nvPicPr>
          <p:cNvPr id="19" name="Picture 18" descr="A cartoon of a person holding a child&#10;&#10;AI-generated content may be incorrect.">
            <a:extLst>
              <a:ext uri="{FF2B5EF4-FFF2-40B4-BE49-F238E27FC236}">
                <a16:creationId xmlns:a16="http://schemas.microsoft.com/office/drawing/2014/main" id="{40AB5BA0-5BBA-B174-8A44-735298BB3CCD}"/>
              </a:ext>
            </a:extLst>
          </p:cNvPr>
          <p:cNvPicPr>
            <a:picLocks noChangeAspect="1"/>
          </p:cNvPicPr>
          <p:nvPr/>
        </p:nvPicPr>
        <p:blipFill>
          <a:blip r:embed="rId2" cstate="hqprint">
            <a:extLst>
              <a:ext uri="{28A0092B-C50C-407E-A947-70E740481C1C}">
                <a14:useLocalDpi xmlns:a14="http://schemas.microsoft.com/office/drawing/2010/main" val="0"/>
              </a:ext>
            </a:extLst>
          </a:blip>
          <a:srcRect l="28295" t="12713" r="28260" b="12267"/>
          <a:stretch>
            <a:fillRect/>
          </a:stretch>
        </p:blipFill>
        <p:spPr>
          <a:xfrm>
            <a:off x="6302293" y="941443"/>
            <a:ext cx="2437280" cy="1707487"/>
          </a:xfrm>
          <a:prstGeom prst="rect">
            <a:avLst/>
          </a:prstGeom>
        </p:spPr>
      </p:pic>
      <p:pic>
        <p:nvPicPr>
          <p:cNvPr id="21" name="Picture 20" descr="A cartoon of a child on a phone&#10;&#10;AI-generated content may be incorrect.">
            <a:extLst>
              <a:ext uri="{FF2B5EF4-FFF2-40B4-BE49-F238E27FC236}">
                <a16:creationId xmlns:a16="http://schemas.microsoft.com/office/drawing/2014/main" id="{721AF13E-D665-8645-A895-A68CE26ED1D2}"/>
              </a:ext>
            </a:extLst>
          </p:cNvPr>
          <p:cNvPicPr>
            <a:picLocks noChangeAspect="1"/>
          </p:cNvPicPr>
          <p:nvPr/>
        </p:nvPicPr>
        <p:blipFill>
          <a:blip r:embed="rId2" cstate="hqprint">
            <a:extLst>
              <a:ext uri="{28A0092B-C50C-407E-A947-70E740481C1C}">
                <a14:useLocalDpi xmlns:a14="http://schemas.microsoft.com/office/drawing/2010/main" val="0"/>
              </a:ext>
            </a:extLst>
          </a:blip>
          <a:srcRect l="29416" t="15763" r="29359" b="13911"/>
          <a:stretch>
            <a:fillRect/>
          </a:stretch>
        </p:blipFill>
        <p:spPr>
          <a:xfrm>
            <a:off x="3878995" y="880124"/>
            <a:ext cx="2487793" cy="1721788"/>
          </a:xfrm>
          <a:prstGeom prst="rect">
            <a:avLst/>
          </a:prstGeom>
        </p:spPr>
      </p:pic>
      <p:pic>
        <p:nvPicPr>
          <p:cNvPr id="23" name="Picture 22" descr="A cartoon of a person kissing a child&#10;&#10;AI-generated content may be incorrect.">
            <a:extLst>
              <a:ext uri="{FF2B5EF4-FFF2-40B4-BE49-F238E27FC236}">
                <a16:creationId xmlns:a16="http://schemas.microsoft.com/office/drawing/2014/main" id="{BE877D54-9EA9-D346-29AF-8C35CAD11696}"/>
              </a:ext>
            </a:extLst>
          </p:cNvPr>
          <p:cNvPicPr>
            <a:picLocks noChangeAspect="1"/>
          </p:cNvPicPr>
          <p:nvPr/>
        </p:nvPicPr>
        <p:blipFill>
          <a:blip r:embed="rId2" cstate="hqprint">
            <a:extLst>
              <a:ext uri="{28A0092B-C50C-407E-A947-70E740481C1C}">
                <a14:useLocalDpi xmlns:a14="http://schemas.microsoft.com/office/drawing/2010/main" val="0"/>
              </a:ext>
            </a:extLst>
          </a:blip>
          <a:srcRect l="27642" t="10810" r="29492" b="11341"/>
          <a:stretch>
            <a:fillRect/>
          </a:stretch>
        </p:blipFill>
        <p:spPr>
          <a:xfrm>
            <a:off x="1239490" y="751130"/>
            <a:ext cx="2639505" cy="1944819"/>
          </a:xfrm>
          <a:prstGeom prst="rect">
            <a:avLst/>
          </a:prstGeom>
        </p:spPr>
      </p:pic>
      <p:sp>
        <p:nvSpPr>
          <p:cNvPr id="4" name="Rectangle: Rounded Corners 3">
            <a:extLst>
              <a:ext uri="{FF2B5EF4-FFF2-40B4-BE49-F238E27FC236}">
                <a16:creationId xmlns:a16="http://schemas.microsoft.com/office/drawing/2014/main" id="{2CE8B77C-A21C-F2D6-7C66-F14FCBBD6313}"/>
              </a:ext>
            </a:extLst>
          </p:cNvPr>
          <p:cNvSpPr/>
          <p:nvPr/>
        </p:nvSpPr>
        <p:spPr>
          <a:xfrm>
            <a:off x="531364" y="283172"/>
            <a:ext cx="4502550" cy="599819"/>
          </a:xfrm>
          <a:custGeom>
            <a:avLst/>
            <a:gdLst>
              <a:gd name="connsiteX0" fmla="*/ 0 w 4502550"/>
              <a:gd name="connsiteY0" fmla="*/ 0 h 599819"/>
              <a:gd name="connsiteX1" fmla="*/ 0 w 4502550"/>
              <a:gd name="connsiteY1" fmla="*/ 0 h 599819"/>
              <a:gd name="connsiteX2" fmla="*/ 4502550 w 4502550"/>
              <a:gd name="connsiteY2" fmla="*/ 0 h 599819"/>
              <a:gd name="connsiteX3" fmla="*/ 4502550 w 4502550"/>
              <a:gd name="connsiteY3" fmla="*/ 0 h 599819"/>
              <a:gd name="connsiteX4" fmla="*/ 4502550 w 4502550"/>
              <a:gd name="connsiteY4" fmla="*/ 599819 h 599819"/>
              <a:gd name="connsiteX5" fmla="*/ 4502550 w 4502550"/>
              <a:gd name="connsiteY5" fmla="*/ 599819 h 599819"/>
              <a:gd name="connsiteX6" fmla="*/ 0 w 4502550"/>
              <a:gd name="connsiteY6" fmla="*/ 599819 h 599819"/>
              <a:gd name="connsiteX7" fmla="*/ 0 w 4502550"/>
              <a:gd name="connsiteY7" fmla="*/ 599819 h 599819"/>
              <a:gd name="connsiteX8" fmla="*/ 0 w 4502550"/>
              <a:gd name="connsiteY8" fmla="*/ 0 h 5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550" h="599819" fill="none" extrusionOk="0">
                <a:moveTo>
                  <a:pt x="0" y="0"/>
                </a:moveTo>
                <a:lnTo>
                  <a:pt x="0" y="0"/>
                </a:lnTo>
                <a:cubicBezTo>
                  <a:pt x="753859" y="-46332"/>
                  <a:pt x="3139789" y="133940"/>
                  <a:pt x="4502550" y="0"/>
                </a:cubicBezTo>
                <a:lnTo>
                  <a:pt x="4502550" y="0"/>
                </a:lnTo>
                <a:cubicBezTo>
                  <a:pt x="4463239" y="124006"/>
                  <a:pt x="4510170" y="441841"/>
                  <a:pt x="4502550" y="599819"/>
                </a:cubicBezTo>
                <a:lnTo>
                  <a:pt x="4502550" y="599819"/>
                </a:lnTo>
                <a:cubicBezTo>
                  <a:pt x="3686708" y="521808"/>
                  <a:pt x="637601" y="577882"/>
                  <a:pt x="0" y="599819"/>
                </a:cubicBezTo>
                <a:lnTo>
                  <a:pt x="0" y="599819"/>
                </a:lnTo>
                <a:cubicBezTo>
                  <a:pt x="25539" y="506203"/>
                  <a:pt x="46079" y="244829"/>
                  <a:pt x="0" y="0"/>
                </a:cubicBezTo>
                <a:close/>
              </a:path>
              <a:path w="4502550" h="599819" stroke="0" extrusionOk="0">
                <a:moveTo>
                  <a:pt x="0" y="0"/>
                </a:moveTo>
                <a:lnTo>
                  <a:pt x="0" y="0"/>
                </a:lnTo>
                <a:cubicBezTo>
                  <a:pt x="1806569" y="-16420"/>
                  <a:pt x="2800966" y="-157111"/>
                  <a:pt x="4502550" y="0"/>
                </a:cubicBezTo>
                <a:lnTo>
                  <a:pt x="4502550" y="0"/>
                </a:lnTo>
                <a:cubicBezTo>
                  <a:pt x="4486338" y="142709"/>
                  <a:pt x="4506517" y="378853"/>
                  <a:pt x="4502550" y="599819"/>
                </a:cubicBezTo>
                <a:lnTo>
                  <a:pt x="4502550" y="599819"/>
                </a:lnTo>
                <a:cubicBezTo>
                  <a:pt x="3480340" y="600219"/>
                  <a:pt x="1196543" y="677317"/>
                  <a:pt x="0" y="599819"/>
                </a:cubicBezTo>
                <a:lnTo>
                  <a:pt x="0" y="599819"/>
                </a:lnTo>
                <a:cubicBezTo>
                  <a:pt x="41746" y="503823"/>
                  <a:pt x="22710" y="118164"/>
                  <a:pt x="0" y="0"/>
                </a:cubicBezTo>
                <a:close/>
              </a:path>
            </a:pathLst>
          </a:custGeom>
          <a:solidFill>
            <a:schemeClr val="accent6">
              <a:lumMod val="20000"/>
              <a:lumOff val="80000"/>
            </a:schemeClr>
          </a:solidFill>
          <a:ln w="28575">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UTM Avo" panose="02040603050506020204" pitchFamily="18" charset="0"/>
                <a:ea typeface="Cambria" panose="02040503050406030204" pitchFamily="18" charset="0"/>
                <a:cs typeface="+mn-cs"/>
              </a:rPr>
              <a:t>d. Thảo</a:t>
            </a:r>
            <a:r>
              <a:rPr kumimoji="0" lang="en-US" sz="3200" b="1" i="0" u="none" strike="noStrike" kern="1200" cap="none" spc="0" normalizeH="0" noProof="0">
                <a:ln>
                  <a:noFill/>
                </a:ln>
                <a:solidFill>
                  <a:prstClr val="black"/>
                </a:solidFill>
                <a:effectLst/>
                <a:uLnTx/>
                <a:uFillTx/>
                <a:latin typeface="UTM Avo" panose="02040603050506020204" pitchFamily="18" charset="0"/>
                <a:ea typeface="Cambria" panose="02040503050406030204" pitchFamily="18" charset="0"/>
                <a:cs typeface="+mn-cs"/>
              </a:rPr>
              <a:t> luận</a:t>
            </a:r>
            <a:endParaRPr kumimoji="0" lang="en-US" sz="32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endParaRPr>
          </a:p>
        </p:txBody>
      </p:sp>
    </p:spTree>
    <p:extLst>
      <p:ext uri="{BB962C8B-B14F-4D97-AF65-F5344CB8AC3E}">
        <p14:creationId xmlns:p14="http://schemas.microsoft.com/office/powerpoint/2010/main" val="23516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B95BD-ABAB-1E8D-2400-D07D95F1B5C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B58CAF0-BF8D-33B1-7D68-5947E6291DB7}"/>
              </a:ext>
            </a:extLst>
          </p:cNvPr>
          <p:cNvPicPr>
            <a:picLocks noChangeAspect="1"/>
          </p:cNvPicPr>
          <p:nvPr/>
        </p:nvPicPr>
        <p:blipFill>
          <a:blip r:embed="rId2"/>
          <a:stretch>
            <a:fillRect/>
          </a:stretch>
        </p:blipFill>
        <p:spPr>
          <a:xfrm>
            <a:off x="2484071" y="190540"/>
            <a:ext cx="7047587" cy="1188823"/>
          </a:xfrm>
          <a:prstGeom prst="rect">
            <a:avLst/>
          </a:prstGeom>
        </p:spPr>
      </p:pic>
      <p:pic>
        <p:nvPicPr>
          <p:cNvPr id="3" name="Picture 2" descr="A cartoon of a person kissing a child&#10;&#10;AI-generated content may be incorrect.">
            <a:extLst>
              <a:ext uri="{FF2B5EF4-FFF2-40B4-BE49-F238E27FC236}">
                <a16:creationId xmlns:a16="http://schemas.microsoft.com/office/drawing/2014/main" id="{8D69B623-6C9F-6BBF-17F3-D71885E9053B}"/>
              </a:ext>
            </a:extLst>
          </p:cNvPr>
          <p:cNvPicPr>
            <a:picLocks noChangeAspect="1"/>
          </p:cNvPicPr>
          <p:nvPr/>
        </p:nvPicPr>
        <p:blipFill>
          <a:blip r:embed="rId2">
            <a:extLst>
              <a:ext uri="{28A0092B-C50C-407E-A947-70E740481C1C}">
                <a14:useLocalDpi xmlns:a14="http://schemas.microsoft.com/office/drawing/2010/main" val="0"/>
              </a:ext>
            </a:extLst>
          </a:blip>
          <a:srcRect l="27642" t="10810" r="29492" b="11341"/>
          <a:stretch>
            <a:fillRect/>
          </a:stretch>
        </p:blipFill>
        <p:spPr>
          <a:xfrm>
            <a:off x="900125" y="1269604"/>
            <a:ext cx="4737887" cy="3490932"/>
          </a:xfrm>
          <a:prstGeom prst="rect">
            <a:avLst/>
          </a:prstGeom>
        </p:spPr>
      </p:pic>
      <p:pic>
        <p:nvPicPr>
          <p:cNvPr id="5" name="Picture 4" descr="A cartoon of a child on a phone&#10;&#10;AI-generated content may be incorrect.">
            <a:extLst>
              <a:ext uri="{FF2B5EF4-FFF2-40B4-BE49-F238E27FC236}">
                <a16:creationId xmlns:a16="http://schemas.microsoft.com/office/drawing/2014/main" id="{07F1EB61-9D94-6BDC-0651-686E54CCB450}"/>
              </a:ext>
            </a:extLst>
          </p:cNvPr>
          <p:cNvPicPr>
            <a:picLocks noChangeAspect="1"/>
          </p:cNvPicPr>
          <p:nvPr/>
        </p:nvPicPr>
        <p:blipFill>
          <a:blip r:embed="rId2">
            <a:extLst>
              <a:ext uri="{28A0092B-C50C-407E-A947-70E740481C1C}">
                <a14:useLocalDpi xmlns:a14="http://schemas.microsoft.com/office/drawing/2010/main" val="0"/>
              </a:ext>
            </a:extLst>
          </a:blip>
          <a:srcRect l="29416" t="15763" r="29359" b="13911"/>
          <a:stretch>
            <a:fillRect/>
          </a:stretch>
        </p:blipFill>
        <p:spPr>
          <a:xfrm>
            <a:off x="6480792" y="1481470"/>
            <a:ext cx="4737887" cy="3279066"/>
          </a:xfrm>
          <a:prstGeom prst="rect">
            <a:avLst/>
          </a:prstGeom>
        </p:spPr>
      </p:pic>
      <p:sp>
        <p:nvSpPr>
          <p:cNvPr id="4" name="Rectangle: Rounded Corners 3">
            <a:extLst>
              <a:ext uri="{FF2B5EF4-FFF2-40B4-BE49-F238E27FC236}">
                <a16:creationId xmlns:a16="http://schemas.microsoft.com/office/drawing/2014/main" id="{E4B407DD-749C-1394-4A49-D7B5546BAEFB}"/>
              </a:ext>
            </a:extLst>
          </p:cNvPr>
          <p:cNvSpPr/>
          <p:nvPr/>
        </p:nvSpPr>
        <p:spPr>
          <a:xfrm>
            <a:off x="519154" y="4899655"/>
            <a:ext cx="5201666" cy="1377482"/>
          </a:xfrm>
          <a:custGeom>
            <a:avLst/>
            <a:gdLst>
              <a:gd name="connsiteX0" fmla="*/ 0 w 5201666"/>
              <a:gd name="connsiteY0" fmla="*/ 0 h 1377482"/>
              <a:gd name="connsiteX1" fmla="*/ 0 w 5201666"/>
              <a:gd name="connsiteY1" fmla="*/ 0 h 1377482"/>
              <a:gd name="connsiteX2" fmla="*/ 421913 w 5201666"/>
              <a:gd name="connsiteY2" fmla="*/ 0 h 1377482"/>
              <a:gd name="connsiteX3" fmla="*/ 843826 w 5201666"/>
              <a:gd name="connsiteY3" fmla="*/ 0 h 1377482"/>
              <a:gd name="connsiteX4" fmla="*/ 1369772 w 5201666"/>
              <a:gd name="connsiteY4" fmla="*/ 0 h 1377482"/>
              <a:gd name="connsiteX5" fmla="*/ 2051768 w 5201666"/>
              <a:gd name="connsiteY5" fmla="*/ 0 h 1377482"/>
              <a:gd name="connsiteX6" fmla="*/ 2681748 w 5201666"/>
              <a:gd name="connsiteY6" fmla="*/ 0 h 1377482"/>
              <a:gd name="connsiteX7" fmla="*/ 3207694 w 5201666"/>
              <a:gd name="connsiteY7" fmla="*/ 0 h 1377482"/>
              <a:gd name="connsiteX8" fmla="*/ 3889690 w 5201666"/>
              <a:gd name="connsiteY8" fmla="*/ 0 h 1377482"/>
              <a:gd name="connsiteX9" fmla="*/ 4363620 w 5201666"/>
              <a:gd name="connsiteY9" fmla="*/ 0 h 1377482"/>
              <a:gd name="connsiteX10" fmla="*/ 5201666 w 5201666"/>
              <a:gd name="connsiteY10" fmla="*/ 0 h 1377482"/>
              <a:gd name="connsiteX11" fmla="*/ 5201666 w 5201666"/>
              <a:gd name="connsiteY11" fmla="*/ 0 h 1377482"/>
              <a:gd name="connsiteX12" fmla="*/ 5201666 w 5201666"/>
              <a:gd name="connsiteY12" fmla="*/ 445386 h 1377482"/>
              <a:gd name="connsiteX13" fmla="*/ 5201666 w 5201666"/>
              <a:gd name="connsiteY13" fmla="*/ 890772 h 1377482"/>
              <a:gd name="connsiteX14" fmla="*/ 5201666 w 5201666"/>
              <a:gd name="connsiteY14" fmla="*/ 1377482 h 1377482"/>
              <a:gd name="connsiteX15" fmla="*/ 5201666 w 5201666"/>
              <a:gd name="connsiteY15" fmla="*/ 1377482 h 1377482"/>
              <a:gd name="connsiteX16" fmla="*/ 4779753 w 5201666"/>
              <a:gd name="connsiteY16" fmla="*/ 1377482 h 1377482"/>
              <a:gd name="connsiteX17" fmla="*/ 4149774 w 5201666"/>
              <a:gd name="connsiteY17" fmla="*/ 1377482 h 1377482"/>
              <a:gd name="connsiteX18" fmla="*/ 3727861 w 5201666"/>
              <a:gd name="connsiteY18" fmla="*/ 1377482 h 1377482"/>
              <a:gd name="connsiteX19" fmla="*/ 3305948 w 5201666"/>
              <a:gd name="connsiteY19" fmla="*/ 1377482 h 1377482"/>
              <a:gd name="connsiteX20" fmla="*/ 2675968 w 5201666"/>
              <a:gd name="connsiteY20" fmla="*/ 1377482 h 1377482"/>
              <a:gd name="connsiteX21" fmla="*/ 2098005 w 5201666"/>
              <a:gd name="connsiteY21" fmla="*/ 1377482 h 1377482"/>
              <a:gd name="connsiteX22" fmla="*/ 1624076 w 5201666"/>
              <a:gd name="connsiteY22" fmla="*/ 1377482 h 1377482"/>
              <a:gd name="connsiteX23" fmla="*/ 1046113 w 5201666"/>
              <a:gd name="connsiteY23" fmla="*/ 1377482 h 1377482"/>
              <a:gd name="connsiteX24" fmla="*/ 0 w 5201666"/>
              <a:gd name="connsiteY24" fmla="*/ 1377482 h 1377482"/>
              <a:gd name="connsiteX25" fmla="*/ 0 w 5201666"/>
              <a:gd name="connsiteY25" fmla="*/ 1377482 h 1377482"/>
              <a:gd name="connsiteX26" fmla="*/ 0 w 5201666"/>
              <a:gd name="connsiteY26" fmla="*/ 932096 h 1377482"/>
              <a:gd name="connsiteX27" fmla="*/ 0 w 5201666"/>
              <a:gd name="connsiteY27" fmla="*/ 514260 h 1377482"/>
              <a:gd name="connsiteX28" fmla="*/ 0 w 5201666"/>
              <a:gd name="connsiteY28" fmla="*/ 0 h 137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01666" h="1377482" fill="none" extrusionOk="0">
                <a:moveTo>
                  <a:pt x="0" y="0"/>
                </a:moveTo>
                <a:lnTo>
                  <a:pt x="0" y="0"/>
                </a:lnTo>
                <a:cubicBezTo>
                  <a:pt x="156538" y="-28415"/>
                  <a:pt x="265265" y="10343"/>
                  <a:pt x="421913" y="0"/>
                </a:cubicBezTo>
                <a:cubicBezTo>
                  <a:pt x="578561" y="-10343"/>
                  <a:pt x="668452" y="3513"/>
                  <a:pt x="843826" y="0"/>
                </a:cubicBezTo>
                <a:cubicBezTo>
                  <a:pt x="1019200" y="-3513"/>
                  <a:pt x="1125404" y="26657"/>
                  <a:pt x="1369772" y="0"/>
                </a:cubicBezTo>
                <a:cubicBezTo>
                  <a:pt x="1614140" y="-26657"/>
                  <a:pt x="1737646" y="22323"/>
                  <a:pt x="2051768" y="0"/>
                </a:cubicBezTo>
                <a:cubicBezTo>
                  <a:pt x="2365890" y="-22323"/>
                  <a:pt x="2548542" y="69499"/>
                  <a:pt x="2681748" y="0"/>
                </a:cubicBezTo>
                <a:cubicBezTo>
                  <a:pt x="2814954" y="-69499"/>
                  <a:pt x="3007798" y="61146"/>
                  <a:pt x="3207694" y="0"/>
                </a:cubicBezTo>
                <a:cubicBezTo>
                  <a:pt x="3407590" y="-61146"/>
                  <a:pt x="3723674" y="10731"/>
                  <a:pt x="3889690" y="0"/>
                </a:cubicBezTo>
                <a:cubicBezTo>
                  <a:pt x="4055706" y="-10731"/>
                  <a:pt x="4139670" y="29701"/>
                  <a:pt x="4363620" y="0"/>
                </a:cubicBezTo>
                <a:cubicBezTo>
                  <a:pt x="4587570" y="-29701"/>
                  <a:pt x="4973564" y="42376"/>
                  <a:pt x="5201666" y="0"/>
                </a:cubicBezTo>
                <a:lnTo>
                  <a:pt x="5201666" y="0"/>
                </a:lnTo>
                <a:cubicBezTo>
                  <a:pt x="5221714" y="217635"/>
                  <a:pt x="5156273" y="312213"/>
                  <a:pt x="5201666" y="445386"/>
                </a:cubicBezTo>
                <a:cubicBezTo>
                  <a:pt x="5247059" y="578559"/>
                  <a:pt x="5197173" y="793279"/>
                  <a:pt x="5201666" y="890772"/>
                </a:cubicBezTo>
                <a:cubicBezTo>
                  <a:pt x="5206159" y="988265"/>
                  <a:pt x="5170425" y="1209296"/>
                  <a:pt x="5201666" y="1377482"/>
                </a:cubicBezTo>
                <a:lnTo>
                  <a:pt x="5201666" y="1377482"/>
                </a:lnTo>
                <a:cubicBezTo>
                  <a:pt x="5020391" y="1411806"/>
                  <a:pt x="4889984" y="1361808"/>
                  <a:pt x="4779753" y="1377482"/>
                </a:cubicBezTo>
                <a:cubicBezTo>
                  <a:pt x="4669522" y="1393156"/>
                  <a:pt x="4280227" y="1336361"/>
                  <a:pt x="4149774" y="1377482"/>
                </a:cubicBezTo>
                <a:cubicBezTo>
                  <a:pt x="4019321" y="1418603"/>
                  <a:pt x="3877245" y="1353763"/>
                  <a:pt x="3727861" y="1377482"/>
                </a:cubicBezTo>
                <a:cubicBezTo>
                  <a:pt x="3578477" y="1401201"/>
                  <a:pt x="3501004" y="1369542"/>
                  <a:pt x="3305948" y="1377482"/>
                </a:cubicBezTo>
                <a:cubicBezTo>
                  <a:pt x="3110892" y="1385422"/>
                  <a:pt x="2879828" y="1302907"/>
                  <a:pt x="2675968" y="1377482"/>
                </a:cubicBezTo>
                <a:cubicBezTo>
                  <a:pt x="2472108" y="1452057"/>
                  <a:pt x="2358927" y="1347320"/>
                  <a:pt x="2098005" y="1377482"/>
                </a:cubicBezTo>
                <a:cubicBezTo>
                  <a:pt x="1837083" y="1407644"/>
                  <a:pt x="1857086" y="1363163"/>
                  <a:pt x="1624076" y="1377482"/>
                </a:cubicBezTo>
                <a:cubicBezTo>
                  <a:pt x="1391066" y="1391801"/>
                  <a:pt x="1313965" y="1324705"/>
                  <a:pt x="1046113" y="1377482"/>
                </a:cubicBezTo>
                <a:cubicBezTo>
                  <a:pt x="778261" y="1430259"/>
                  <a:pt x="356736" y="1330012"/>
                  <a:pt x="0" y="1377482"/>
                </a:cubicBezTo>
                <a:lnTo>
                  <a:pt x="0" y="1377482"/>
                </a:lnTo>
                <a:cubicBezTo>
                  <a:pt x="-26226" y="1184850"/>
                  <a:pt x="48658" y="1147009"/>
                  <a:pt x="0" y="932096"/>
                </a:cubicBezTo>
                <a:cubicBezTo>
                  <a:pt x="-48658" y="717183"/>
                  <a:pt x="23704" y="673393"/>
                  <a:pt x="0" y="514260"/>
                </a:cubicBezTo>
                <a:cubicBezTo>
                  <a:pt x="-23704" y="355127"/>
                  <a:pt x="61592" y="135376"/>
                  <a:pt x="0" y="0"/>
                </a:cubicBezTo>
                <a:close/>
              </a:path>
              <a:path w="5201666" h="1377482" stroke="0" extrusionOk="0">
                <a:moveTo>
                  <a:pt x="0" y="0"/>
                </a:moveTo>
                <a:lnTo>
                  <a:pt x="0" y="0"/>
                </a:lnTo>
                <a:cubicBezTo>
                  <a:pt x="229263" y="-26361"/>
                  <a:pt x="455376" y="80528"/>
                  <a:pt x="681996" y="0"/>
                </a:cubicBezTo>
                <a:cubicBezTo>
                  <a:pt x="908616" y="-80528"/>
                  <a:pt x="989056" y="9886"/>
                  <a:pt x="1103909" y="0"/>
                </a:cubicBezTo>
                <a:cubicBezTo>
                  <a:pt x="1218762" y="-9886"/>
                  <a:pt x="1447204" y="47572"/>
                  <a:pt x="1629855" y="0"/>
                </a:cubicBezTo>
                <a:cubicBezTo>
                  <a:pt x="1812506" y="-47572"/>
                  <a:pt x="2001099" y="31579"/>
                  <a:pt x="2259835" y="0"/>
                </a:cubicBezTo>
                <a:cubicBezTo>
                  <a:pt x="2518571" y="-31579"/>
                  <a:pt x="2640347" y="29969"/>
                  <a:pt x="2889814" y="0"/>
                </a:cubicBezTo>
                <a:cubicBezTo>
                  <a:pt x="3139281" y="-29969"/>
                  <a:pt x="3196308" y="49272"/>
                  <a:pt x="3311727" y="0"/>
                </a:cubicBezTo>
                <a:cubicBezTo>
                  <a:pt x="3427146" y="-49272"/>
                  <a:pt x="3558993" y="31703"/>
                  <a:pt x="3785657" y="0"/>
                </a:cubicBezTo>
                <a:cubicBezTo>
                  <a:pt x="4012321" y="-31703"/>
                  <a:pt x="4201385" y="57563"/>
                  <a:pt x="4467653" y="0"/>
                </a:cubicBezTo>
                <a:cubicBezTo>
                  <a:pt x="4733921" y="-57563"/>
                  <a:pt x="5035986" y="38273"/>
                  <a:pt x="5201666" y="0"/>
                </a:cubicBezTo>
                <a:lnTo>
                  <a:pt x="5201666" y="0"/>
                </a:lnTo>
                <a:cubicBezTo>
                  <a:pt x="5247041" y="174112"/>
                  <a:pt x="5145247" y="282375"/>
                  <a:pt x="5201666" y="472935"/>
                </a:cubicBezTo>
                <a:cubicBezTo>
                  <a:pt x="5258085" y="663496"/>
                  <a:pt x="5145867" y="815002"/>
                  <a:pt x="5201666" y="959646"/>
                </a:cubicBezTo>
                <a:cubicBezTo>
                  <a:pt x="5257465" y="1104290"/>
                  <a:pt x="5194247" y="1260244"/>
                  <a:pt x="5201666" y="1377482"/>
                </a:cubicBezTo>
                <a:lnTo>
                  <a:pt x="5201666" y="1377482"/>
                </a:lnTo>
                <a:cubicBezTo>
                  <a:pt x="4948831" y="1421020"/>
                  <a:pt x="4866563" y="1342581"/>
                  <a:pt x="4623703" y="1377482"/>
                </a:cubicBezTo>
                <a:cubicBezTo>
                  <a:pt x="4380843" y="1412383"/>
                  <a:pt x="4163476" y="1329671"/>
                  <a:pt x="4045740" y="1377482"/>
                </a:cubicBezTo>
                <a:cubicBezTo>
                  <a:pt x="3928004" y="1425293"/>
                  <a:pt x="3749901" y="1361233"/>
                  <a:pt x="3467777" y="1377482"/>
                </a:cubicBezTo>
                <a:cubicBezTo>
                  <a:pt x="3185653" y="1393731"/>
                  <a:pt x="3112771" y="1368871"/>
                  <a:pt x="2993848" y="1377482"/>
                </a:cubicBezTo>
                <a:cubicBezTo>
                  <a:pt x="2874925" y="1386093"/>
                  <a:pt x="2535968" y="1327641"/>
                  <a:pt x="2311852" y="1377482"/>
                </a:cubicBezTo>
                <a:cubicBezTo>
                  <a:pt x="2087736" y="1427323"/>
                  <a:pt x="1849512" y="1301389"/>
                  <a:pt x="1629855" y="1377482"/>
                </a:cubicBezTo>
                <a:cubicBezTo>
                  <a:pt x="1410198" y="1453575"/>
                  <a:pt x="1197802" y="1334196"/>
                  <a:pt x="1051892" y="1377482"/>
                </a:cubicBezTo>
                <a:cubicBezTo>
                  <a:pt x="905982" y="1420768"/>
                  <a:pt x="239917" y="1280008"/>
                  <a:pt x="0" y="1377482"/>
                </a:cubicBezTo>
                <a:lnTo>
                  <a:pt x="0" y="1377482"/>
                </a:lnTo>
                <a:cubicBezTo>
                  <a:pt x="-26959" y="1253884"/>
                  <a:pt x="35764" y="1055561"/>
                  <a:pt x="0" y="959646"/>
                </a:cubicBezTo>
                <a:cubicBezTo>
                  <a:pt x="-35764" y="863731"/>
                  <a:pt x="22759" y="691988"/>
                  <a:pt x="0" y="514260"/>
                </a:cubicBezTo>
                <a:cubicBezTo>
                  <a:pt x="-22759" y="336532"/>
                  <a:pt x="47946" y="245312"/>
                  <a:pt x="0" y="0"/>
                </a:cubicBezTo>
                <a:close/>
              </a:path>
            </a:pathLst>
          </a:custGeom>
          <a:solidFill>
            <a:schemeClr val="accent6">
              <a:lumMod val="20000"/>
              <a:lumOff val="80000"/>
            </a:schemeClr>
          </a:solidFill>
          <a:ln w="1905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a:ln w="12700">
                  <a:solidFill>
                    <a:schemeClr val="tx1"/>
                  </a:solidFill>
                </a:ln>
                <a:solidFill>
                  <a:schemeClr val="tx1"/>
                </a:solidFill>
                <a:latin typeface="UTM Avo" panose="02040603050506020204" pitchFamily="18" charset="0"/>
                <a:ea typeface="Cambria" panose="02040503050406030204" pitchFamily="18" charset="0"/>
              </a:rPr>
              <a:t>Nói lời yêu thương và thơm má bà.</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E7CFA687-D9EE-9BD9-D074-AADEB7F7E6F1}"/>
              </a:ext>
            </a:extLst>
          </p:cNvPr>
          <p:cNvSpPr/>
          <p:nvPr/>
        </p:nvSpPr>
        <p:spPr>
          <a:xfrm>
            <a:off x="6242795" y="5088314"/>
            <a:ext cx="5505465" cy="1188823"/>
          </a:xfrm>
          <a:custGeom>
            <a:avLst/>
            <a:gdLst>
              <a:gd name="connsiteX0" fmla="*/ 0 w 5505465"/>
              <a:gd name="connsiteY0" fmla="*/ 0 h 1188823"/>
              <a:gd name="connsiteX1" fmla="*/ 0 w 5505465"/>
              <a:gd name="connsiteY1" fmla="*/ 0 h 1188823"/>
              <a:gd name="connsiteX2" fmla="*/ 660656 w 5505465"/>
              <a:gd name="connsiteY2" fmla="*/ 0 h 1188823"/>
              <a:gd name="connsiteX3" fmla="*/ 1156148 w 5505465"/>
              <a:gd name="connsiteY3" fmla="*/ 0 h 1188823"/>
              <a:gd name="connsiteX4" fmla="*/ 1816803 w 5505465"/>
              <a:gd name="connsiteY4" fmla="*/ 0 h 1188823"/>
              <a:gd name="connsiteX5" fmla="*/ 2422405 w 5505465"/>
              <a:gd name="connsiteY5" fmla="*/ 0 h 1188823"/>
              <a:gd name="connsiteX6" fmla="*/ 2917896 w 5505465"/>
              <a:gd name="connsiteY6" fmla="*/ 0 h 1188823"/>
              <a:gd name="connsiteX7" fmla="*/ 3578552 w 5505465"/>
              <a:gd name="connsiteY7" fmla="*/ 0 h 1188823"/>
              <a:gd name="connsiteX8" fmla="*/ 4018989 w 5505465"/>
              <a:gd name="connsiteY8" fmla="*/ 0 h 1188823"/>
              <a:gd name="connsiteX9" fmla="*/ 4404372 w 5505465"/>
              <a:gd name="connsiteY9" fmla="*/ 0 h 1188823"/>
              <a:gd name="connsiteX10" fmla="*/ 4899864 w 5505465"/>
              <a:gd name="connsiteY10" fmla="*/ 0 h 1188823"/>
              <a:gd name="connsiteX11" fmla="*/ 5505465 w 5505465"/>
              <a:gd name="connsiteY11" fmla="*/ 0 h 1188823"/>
              <a:gd name="connsiteX12" fmla="*/ 5505465 w 5505465"/>
              <a:gd name="connsiteY12" fmla="*/ 0 h 1188823"/>
              <a:gd name="connsiteX13" fmla="*/ 5505465 w 5505465"/>
              <a:gd name="connsiteY13" fmla="*/ 558747 h 1188823"/>
              <a:gd name="connsiteX14" fmla="*/ 5505465 w 5505465"/>
              <a:gd name="connsiteY14" fmla="*/ 1188823 h 1188823"/>
              <a:gd name="connsiteX15" fmla="*/ 5505465 w 5505465"/>
              <a:gd name="connsiteY15" fmla="*/ 1188823 h 1188823"/>
              <a:gd name="connsiteX16" fmla="*/ 4899864 w 5505465"/>
              <a:gd name="connsiteY16" fmla="*/ 1188823 h 1188823"/>
              <a:gd name="connsiteX17" fmla="*/ 4514481 w 5505465"/>
              <a:gd name="connsiteY17" fmla="*/ 1188823 h 1188823"/>
              <a:gd name="connsiteX18" fmla="*/ 4129099 w 5505465"/>
              <a:gd name="connsiteY18" fmla="*/ 1188823 h 1188823"/>
              <a:gd name="connsiteX19" fmla="*/ 3523498 w 5505465"/>
              <a:gd name="connsiteY19" fmla="*/ 1188823 h 1188823"/>
              <a:gd name="connsiteX20" fmla="*/ 2972951 w 5505465"/>
              <a:gd name="connsiteY20" fmla="*/ 1188823 h 1188823"/>
              <a:gd name="connsiteX21" fmla="*/ 2532514 w 5505465"/>
              <a:gd name="connsiteY21" fmla="*/ 1188823 h 1188823"/>
              <a:gd name="connsiteX22" fmla="*/ 1981967 w 5505465"/>
              <a:gd name="connsiteY22" fmla="*/ 1188823 h 1188823"/>
              <a:gd name="connsiteX23" fmla="*/ 1431421 w 5505465"/>
              <a:gd name="connsiteY23" fmla="*/ 1188823 h 1188823"/>
              <a:gd name="connsiteX24" fmla="*/ 935929 w 5505465"/>
              <a:gd name="connsiteY24" fmla="*/ 1188823 h 1188823"/>
              <a:gd name="connsiteX25" fmla="*/ 0 w 5505465"/>
              <a:gd name="connsiteY25" fmla="*/ 1188823 h 1188823"/>
              <a:gd name="connsiteX26" fmla="*/ 0 w 5505465"/>
              <a:gd name="connsiteY26" fmla="*/ 1188823 h 1188823"/>
              <a:gd name="connsiteX27" fmla="*/ 0 w 5505465"/>
              <a:gd name="connsiteY27" fmla="*/ 606300 h 1188823"/>
              <a:gd name="connsiteX28" fmla="*/ 0 w 5505465"/>
              <a:gd name="connsiteY28" fmla="*/ 0 h 118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05465" h="1188823" fill="none" extrusionOk="0">
                <a:moveTo>
                  <a:pt x="0" y="0"/>
                </a:moveTo>
                <a:lnTo>
                  <a:pt x="0" y="0"/>
                </a:lnTo>
                <a:cubicBezTo>
                  <a:pt x="197945" y="-18970"/>
                  <a:pt x="501659" y="70484"/>
                  <a:pt x="660656" y="0"/>
                </a:cubicBezTo>
                <a:cubicBezTo>
                  <a:pt x="819653" y="-70484"/>
                  <a:pt x="915455" y="50255"/>
                  <a:pt x="1156148" y="0"/>
                </a:cubicBezTo>
                <a:cubicBezTo>
                  <a:pt x="1396841" y="-50255"/>
                  <a:pt x="1637470" y="59974"/>
                  <a:pt x="1816803" y="0"/>
                </a:cubicBezTo>
                <a:cubicBezTo>
                  <a:pt x="1996136" y="-59974"/>
                  <a:pt x="2201702" y="59431"/>
                  <a:pt x="2422405" y="0"/>
                </a:cubicBezTo>
                <a:cubicBezTo>
                  <a:pt x="2643108" y="-59431"/>
                  <a:pt x="2792231" y="50998"/>
                  <a:pt x="2917896" y="0"/>
                </a:cubicBezTo>
                <a:cubicBezTo>
                  <a:pt x="3043561" y="-50998"/>
                  <a:pt x="3323903" y="13705"/>
                  <a:pt x="3578552" y="0"/>
                </a:cubicBezTo>
                <a:cubicBezTo>
                  <a:pt x="3833201" y="-13705"/>
                  <a:pt x="3835261" y="46197"/>
                  <a:pt x="4018989" y="0"/>
                </a:cubicBezTo>
                <a:cubicBezTo>
                  <a:pt x="4202717" y="-46197"/>
                  <a:pt x="4256494" y="25753"/>
                  <a:pt x="4404372" y="0"/>
                </a:cubicBezTo>
                <a:cubicBezTo>
                  <a:pt x="4552250" y="-25753"/>
                  <a:pt x="4695120" y="28092"/>
                  <a:pt x="4899864" y="0"/>
                </a:cubicBezTo>
                <a:cubicBezTo>
                  <a:pt x="5104608" y="-28092"/>
                  <a:pt x="5351985" y="57745"/>
                  <a:pt x="5505465" y="0"/>
                </a:cubicBezTo>
                <a:lnTo>
                  <a:pt x="5505465" y="0"/>
                </a:lnTo>
                <a:cubicBezTo>
                  <a:pt x="5549178" y="267462"/>
                  <a:pt x="5493997" y="373232"/>
                  <a:pt x="5505465" y="558747"/>
                </a:cubicBezTo>
                <a:cubicBezTo>
                  <a:pt x="5516933" y="744262"/>
                  <a:pt x="5445559" y="1001376"/>
                  <a:pt x="5505465" y="1188823"/>
                </a:cubicBezTo>
                <a:lnTo>
                  <a:pt x="5505465" y="1188823"/>
                </a:lnTo>
                <a:cubicBezTo>
                  <a:pt x="5261027" y="1212101"/>
                  <a:pt x="5142761" y="1125259"/>
                  <a:pt x="4899864" y="1188823"/>
                </a:cubicBezTo>
                <a:cubicBezTo>
                  <a:pt x="4656967" y="1252387"/>
                  <a:pt x="4695931" y="1187662"/>
                  <a:pt x="4514481" y="1188823"/>
                </a:cubicBezTo>
                <a:cubicBezTo>
                  <a:pt x="4333031" y="1189984"/>
                  <a:pt x="4222490" y="1184160"/>
                  <a:pt x="4129099" y="1188823"/>
                </a:cubicBezTo>
                <a:cubicBezTo>
                  <a:pt x="4035708" y="1193486"/>
                  <a:pt x="3691299" y="1146341"/>
                  <a:pt x="3523498" y="1188823"/>
                </a:cubicBezTo>
                <a:cubicBezTo>
                  <a:pt x="3355697" y="1231305"/>
                  <a:pt x="3126594" y="1153703"/>
                  <a:pt x="2972951" y="1188823"/>
                </a:cubicBezTo>
                <a:cubicBezTo>
                  <a:pt x="2819308" y="1223943"/>
                  <a:pt x="2646702" y="1149421"/>
                  <a:pt x="2532514" y="1188823"/>
                </a:cubicBezTo>
                <a:cubicBezTo>
                  <a:pt x="2418326" y="1228225"/>
                  <a:pt x="2204622" y="1136715"/>
                  <a:pt x="1981967" y="1188823"/>
                </a:cubicBezTo>
                <a:cubicBezTo>
                  <a:pt x="1759312" y="1240931"/>
                  <a:pt x="1704188" y="1130050"/>
                  <a:pt x="1431421" y="1188823"/>
                </a:cubicBezTo>
                <a:cubicBezTo>
                  <a:pt x="1158654" y="1247596"/>
                  <a:pt x="1113672" y="1183294"/>
                  <a:pt x="935929" y="1188823"/>
                </a:cubicBezTo>
                <a:cubicBezTo>
                  <a:pt x="758186" y="1194352"/>
                  <a:pt x="323001" y="1128128"/>
                  <a:pt x="0" y="1188823"/>
                </a:cubicBezTo>
                <a:lnTo>
                  <a:pt x="0" y="1188823"/>
                </a:lnTo>
                <a:cubicBezTo>
                  <a:pt x="-21132" y="1024573"/>
                  <a:pt x="17579" y="794958"/>
                  <a:pt x="0" y="606300"/>
                </a:cubicBezTo>
                <a:cubicBezTo>
                  <a:pt x="-17579" y="417642"/>
                  <a:pt x="51315" y="220762"/>
                  <a:pt x="0" y="0"/>
                </a:cubicBezTo>
                <a:close/>
              </a:path>
              <a:path w="5505465" h="1188823" stroke="0" extrusionOk="0">
                <a:moveTo>
                  <a:pt x="0" y="0"/>
                </a:moveTo>
                <a:lnTo>
                  <a:pt x="0" y="0"/>
                </a:lnTo>
                <a:cubicBezTo>
                  <a:pt x="326570" y="-19767"/>
                  <a:pt x="456975" y="19086"/>
                  <a:pt x="660656" y="0"/>
                </a:cubicBezTo>
                <a:cubicBezTo>
                  <a:pt x="864337" y="-19086"/>
                  <a:pt x="939817" y="43212"/>
                  <a:pt x="1046038" y="0"/>
                </a:cubicBezTo>
                <a:cubicBezTo>
                  <a:pt x="1152259" y="-43212"/>
                  <a:pt x="1307725" y="6436"/>
                  <a:pt x="1541530" y="0"/>
                </a:cubicBezTo>
                <a:cubicBezTo>
                  <a:pt x="1775335" y="-6436"/>
                  <a:pt x="1998546" y="31897"/>
                  <a:pt x="2147131" y="0"/>
                </a:cubicBezTo>
                <a:cubicBezTo>
                  <a:pt x="2295716" y="-31897"/>
                  <a:pt x="2459950" y="724"/>
                  <a:pt x="2752733" y="0"/>
                </a:cubicBezTo>
                <a:cubicBezTo>
                  <a:pt x="3045516" y="-724"/>
                  <a:pt x="3039928" y="2049"/>
                  <a:pt x="3138115" y="0"/>
                </a:cubicBezTo>
                <a:cubicBezTo>
                  <a:pt x="3236302" y="-2049"/>
                  <a:pt x="3396369" y="31131"/>
                  <a:pt x="3578552" y="0"/>
                </a:cubicBezTo>
                <a:cubicBezTo>
                  <a:pt x="3760735" y="-31131"/>
                  <a:pt x="4028260" y="29685"/>
                  <a:pt x="4239208" y="0"/>
                </a:cubicBezTo>
                <a:cubicBezTo>
                  <a:pt x="4450156" y="-29685"/>
                  <a:pt x="4629556" y="11154"/>
                  <a:pt x="4844809" y="0"/>
                </a:cubicBezTo>
                <a:cubicBezTo>
                  <a:pt x="5060062" y="-11154"/>
                  <a:pt x="5338849" y="8934"/>
                  <a:pt x="5505465" y="0"/>
                </a:cubicBezTo>
                <a:lnTo>
                  <a:pt x="5505465" y="0"/>
                </a:lnTo>
                <a:cubicBezTo>
                  <a:pt x="5538016" y="124435"/>
                  <a:pt x="5486773" y="438646"/>
                  <a:pt x="5505465" y="606300"/>
                </a:cubicBezTo>
                <a:cubicBezTo>
                  <a:pt x="5524157" y="773954"/>
                  <a:pt x="5456558" y="1052701"/>
                  <a:pt x="5505465" y="1188823"/>
                </a:cubicBezTo>
                <a:lnTo>
                  <a:pt x="5505465" y="1188823"/>
                </a:lnTo>
                <a:cubicBezTo>
                  <a:pt x="5249769" y="1204574"/>
                  <a:pt x="5101724" y="1188108"/>
                  <a:pt x="4954919" y="1188823"/>
                </a:cubicBezTo>
                <a:cubicBezTo>
                  <a:pt x="4808114" y="1189538"/>
                  <a:pt x="4667006" y="1149088"/>
                  <a:pt x="4404372" y="1188823"/>
                </a:cubicBezTo>
                <a:cubicBezTo>
                  <a:pt x="4141738" y="1228558"/>
                  <a:pt x="4014442" y="1155021"/>
                  <a:pt x="3853825" y="1188823"/>
                </a:cubicBezTo>
                <a:cubicBezTo>
                  <a:pt x="3693208" y="1222625"/>
                  <a:pt x="3579178" y="1161208"/>
                  <a:pt x="3413388" y="1188823"/>
                </a:cubicBezTo>
                <a:cubicBezTo>
                  <a:pt x="3247598" y="1216438"/>
                  <a:pt x="3056051" y="1113325"/>
                  <a:pt x="2752732" y="1188823"/>
                </a:cubicBezTo>
                <a:cubicBezTo>
                  <a:pt x="2449413" y="1264321"/>
                  <a:pt x="2272602" y="1145988"/>
                  <a:pt x="2092077" y="1188823"/>
                </a:cubicBezTo>
                <a:cubicBezTo>
                  <a:pt x="1911553" y="1231658"/>
                  <a:pt x="1659134" y="1153133"/>
                  <a:pt x="1541530" y="1188823"/>
                </a:cubicBezTo>
                <a:cubicBezTo>
                  <a:pt x="1423926" y="1224513"/>
                  <a:pt x="1089914" y="1115575"/>
                  <a:pt x="880874" y="1188823"/>
                </a:cubicBezTo>
                <a:cubicBezTo>
                  <a:pt x="671834" y="1262071"/>
                  <a:pt x="635181" y="1185429"/>
                  <a:pt x="495492" y="1188823"/>
                </a:cubicBezTo>
                <a:cubicBezTo>
                  <a:pt x="355803" y="1192217"/>
                  <a:pt x="201464" y="1178851"/>
                  <a:pt x="0" y="1188823"/>
                </a:cubicBezTo>
                <a:lnTo>
                  <a:pt x="0" y="1188823"/>
                </a:lnTo>
                <a:cubicBezTo>
                  <a:pt x="-54674" y="909167"/>
                  <a:pt x="23761" y="729857"/>
                  <a:pt x="0" y="582523"/>
                </a:cubicBezTo>
                <a:cubicBezTo>
                  <a:pt x="-23761" y="435189"/>
                  <a:pt x="16680" y="181617"/>
                  <a:pt x="0" y="0"/>
                </a:cubicBezTo>
                <a:close/>
              </a:path>
            </a:pathLst>
          </a:custGeom>
          <a:solidFill>
            <a:schemeClr val="accent6">
              <a:lumMod val="20000"/>
              <a:lumOff val="80000"/>
            </a:schemeClr>
          </a:solidFill>
          <a:ln w="1905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a:ln w="12700">
                  <a:solidFill>
                    <a:schemeClr val="tx1"/>
                  </a:solidFill>
                </a:ln>
                <a:solidFill>
                  <a:schemeClr val="tx1"/>
                </a:solidFill>
                <a:latin typeface="UTM Avo" panose="02040603050506020204" pitchFamily="18" charset="0"/>
                <a:ea typeface="Cambria" panose="02040503050406030204" pitchFamily="18" charset="0"/>
              </a:rPr>
              <a:t>Gọi điện thoại cho ông.</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Tree>
    <p:extLst>
      <p:ext uri="{BB962C8B-B14F-4D97-AF65-F5344CB8AC3E}">
        <p14:creationId xmlns:p14="http://schemas.microsoft.com/office/powerpoint/2010/main" val="35169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0FCB6-658D-7A50-3599-C28CC81F5BC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E9A82C1-66A8-CFD8-8E16-702AD3824B61}"/>
              </a:ext>
            </a:extLst>
          </p:cNvPr>
          <p:cNvPicPr>
            <a:picLocks noChangeAspect="1"/>
          </p:cNvPicPr>
          <p:nvPr/>
        </p:nvPicPr>
        <p:blipFill>
          <a:blip r:embed="rId2"/>
          <a:stretch>
            <a:fillRect/>
          </a:stretch>
        </p:blipFill>
        <p:spPr>
          <a:xfrm>
            <a:off x="2484071" y="190540"/>
            <a:ext cx="7047587" cy="1188823"/>
          </a:xfrm>
          <a:prstGeom prst="rect">
            <a:avLst/>
          </a:prstGeom>
        </p:spPr>
      </p:pic>
      <p:sp>
        <p:nvSpPr>
          <p:cNvPr id="4" name="Rectangle: Rounded Corners 3">
            <a:extLst>
              <a:ext uri="{FF2B5EF4-FFF2-40B4-BE49-F238E27FC236}">
                <a16:creationId xmlns:a16="http://schemas.microsoft.com/office/drawing/2014/main" id="{4EAB0B0C-ADDA-F65E-86E6-4CF54AFCBB8C}"/>
              </a:ext>
            </a:extLst>
          </p:cNvPr>
          <p:cNvSpPr/>
          <p:nvPr/>
        </p:nvSpPr>
        <p:spPr>
          <a:xfrm>
            <a:off x="519154" y="4899655"/>
            <a:ext cx="5201666" cy="1377482"/>
          </a:xfrm>
          <a:custGeom>
            <a:avLst/>
            <a:gdLst>
              <a:gd name="connsiteX0" fmla="*/ 0 w 5201666"/>
              <a:gd name="connsiteY0" fmla="*/ 0 h 1377482"/>
              <a:gd name="connsiteX1" fmla="*/ 0 w 5201666"/>
              <a:gd name="connsiteY1" fmla="*/ 0 h 1377482"/>
              <a:gd name="connsiteX2" fmla="*/ 421913 w 5201666"/>
              <a:gd name="connsiteY2" fmla="*/ 0 h 1377482"/>
              <a:gd name="connsiteX3" fmla="*/ 843826 w 5201666"/>
              <a:gd name="connsiteY3" fmla="*/ 0 h 1377482"/>
              <a:gd name="connsiteX4" fmla="*/ 1369772 w 5201666"/>
              <a:gd name="connsiteY4" fmla="*/ 0 h 1377482"/>
              <a:gd name="connsiteX5" fmla="*/ 2051768 w 5201666"/>
              <a:gd name="connsiteY5" fmla="*/ 0 h 1377482"/>
              <a:gd name="connsiteX6" fmla="*/ 2681748 w 5201666"/>
              <a:gd name="connsiteY6" fmla="*/ 0 h 1377482"/>
              <a:gd name="connsiteX7" fmla="*/ 3207694 w 5201666"/>
              <a:gd name="connsiteY7" fmla="*/ 0 h 1377482"/>
              <a:gd name="connsiteX8" fmla="*/ 3889690 w 5201666"/>
              <a:gd name="connsiteY8" fmla="*/ 0 h 1377482"/>
              <a:gd name="connsiteX9" fmla="*/ 4363620 w 5201666"/>
              <a:gd name="connsiteY9" fmla="*/ 0 h 1377482"/>
              <a:gd name="connsiteX10" fmla="*/ 5201666 w 5201666"/>
              <a:gd name="connsiteY10" fmla="*/ 0 h 1377482"/>
              <a:gd name="connsiteX11" fmla="*/ 5201666 w 5201666"/>
              <a:gd name="connsiteY11" fmla="*/ 0 h 1377482"/>
              <a:gd name="connsiteX12" fmla="*/ 5201666 w 5201666"/>
              <a:gd name="connsiteY12" fmla="*/ 445386 h 1377482"/>
              <a:gd name="connsiteX13" fmla="*/ 5201666 w 5201666"/>
              <a:gd name="connsiteY13" fmla="*/ 890772 h 1377482"/>
              <a:gd name="connsiteX14" fmla="*/ 5201666 w 5201666"/>
              <a:gd name="connsiteY14" fmla="*/ 1377482 h 1377482"/>
              <a:gd name="connsiteX15" fmla="*/ 5201666 w 5201666"/>
              <a:gd name="connsiteY15" fmla="*/ 1377482 h 1377482"/>
              <a:gd name="connsiteX16" fmla="*/ 4779753 w 5201666"/>
              <a:gd name="connsiteY16" fmla="*/ 1377482 h 1377482"/>
              <a:gd name="connsiteX17" fmla="*/ 4149774 w 5201666"/>
              <a:gd name="connsiteY17" fmla="*/ 1377482 h 1377482"/>
              <a:gd name="connsiteX18" fmla="*/ 3727861 w 5201666"/>
              <a:gd name="connsiteY18" fmla="*/ 1377482 h 1377482"/>
              <a:gd name="connsiteX19" fmla="*/ 3305948 w 5201666"/>
              <a:gd name="connsiteY19" fmla="*/ 1377482 h 1377482"/>
              <a:gd name="connsiteX20" fmla="*/ 2675968 w 5201666"/>
              <a:gd name="connsiteY20" fmla="*/ 1377482 h 1377482"/>
              <a:gd name="connsiteX21" fmla="*/ 2098005 w 5201666"/>
              <a:gd name="connsiteY21" fmla="*/ 1377482 h 1377482"/>
              <a:gd name="connsiteX22" fmla="*/ 1624076 w 5201666"/>
              <a:gd name="connsiteY22" fmla="*/ 1377482 h 1377482"/>
              <a:gd name="connsiteX23" fmla="*/ 1046113 w 5201666"/>
              <a:gd name="connsiteY23" fmla="*/ 1377482 h 1377482"/>
              <a:gd name="connsiteX24" fmla="*/ 0 w 5201666"/>
              <a:gd name="connsiteY24" fmla="*/ 1377482 h 1377482"/>
              <a:gd name="connsiteX25" fmla="*/ 0 w 5201666"/>
              <a:gd name="connsiteY25" fmla="*/ 1377482 h 1377482"/>
              <a:gd name="connsiteX26" fmla="*/ 0 w 5201666"/>
              <a:gd name="connsiteY26" fmla="*/ 932096 h 1377482"/>
              <a:gd name="connsiteX27" fmla="*/ 0 w 5201666"/>
              <a:gd name="connsiteY27" fmla="*/ 514260 h 1377482"/>
              <a:gd name="connsiteX28" fmla="*/ 0 w 5201666"/>
              <a:gd name="connsiteY28" fmla="*/ 0 h 137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01666" h="1377482" fill="none" extrusionOk="0">
                <a:moveTo>
                  <a:pt x="0" y="0"/>
                </a:moveTo>
                <a:lnTo>
                  <a:pt x="0" y="0"/>
                </a:lnTo>
                <a:cubicBezTo>
                  <a:pt x="156538" y="-28415"/>
                  <a:pt x="265265" y="10343"/>
                  <a:pt x="421913" y="0"/>
                </a:cubicBezTo>
                <a:cubicBezTo>
                  <a:pt x="578561" y="-10343"/>
                  <a:pt x="668452" y="3513"/>
                  <a:pt x="843826" y="0"/>
                </a:cubicBezTo>
                <a:cubicBezTo>
                  <a:pt x="1019200" y="-3513"/>
                  <a:pt x="1125404" y="26657"/>
                  <a:pt x="1369772" y="0"/>
                </a:cubicBezTo>
                <a:cubicBezTo>
                  <a:pt x="1614140" y="-26657"/>
                  <a:pt x="1737646" y="22323"/>
                  <a:pt x="2051768" y="0"/>
                </a:cubicBezTo>
                <a:cubicBezTo>
                  <a:pt x="2365890" y="-22323"/>
                  <a:pt x="2548542" y="69499"/>
                  <a:pt x="2681748" y="0"/>
                </a:cubicBezTo>
                <a:cubicBezTo>
                  <a:pt x="2814954" y="-69499"/>
                  <a:pt x="3007798" y="61146"/>
                  <a:pt x="3207694" y="0"/>
                </a:cubicBezTo>
                <a:cubicBezTo>
                  <a:pt x="3407590" y="-61146"/>
                  <a:pt x="3723674" y="10731"/>
                  <a:pt x="3889690" y="0"/>
                </a:cubicBezTo>
                <a:cubicBezTo>
                  <a:pt x="4055706" y="-10731"/>
                  <a:pt x="4139670" y="29701"/>
                  <a:pt x="4363620" y="0"/>
                </a:cubicBezTo>
                <a:cubicBezTo>
                  <a:pt x="4587570" y="-29701"/>
                  <a:pt x="4973564" y="42376"/>
                  <a:pt x="5201666" y="0"/>
                </a:cubicBezTo>
                <a:lnTo>
                  <a:pt x="5201666" y="0"/>
                </a:lnTo>
                <a:cubicBezTo>
                  <a:pt x="5221714" y="217635"/>
                  <a:pt x="5156273" y="312213"/>
                  <a:pt x="5201666" y="445386"/>
                </a:cubicBezTo>
                <a:cubicBezTo>
                  <a:pt x="5247059" y="578559"/>
                  <a:pt x="5197173" y="793279"/>
                  <a:pt x="5201666" y="890772"/>
                </a:cubicBezTo>
                <a:cubicBezTo>
                  <a:pt x="5206159" y="988265"/>
                  <a:pt x="5170425" y="1209296"/>
                  <a:pt x="5201666" y="1377482"/>
                </a:cubicBezTo>
                <a:lnTo>
                  <a:pt x="5201666" y="1377482"/>
                </a:lnTo>
                <a:cubicBezTo>
                  <a:pt x="5020391" y="1411806"/>
                  <a:pt x="4889984" y="1361808"/>
                  <a:pt x="4779753" y="1377482"/>
                </a:cubicBezTo>
                <a:cubicBezTo>
                  <a:pt x="4669522" y="1393156"/>
                  <a:pt x="4280227" y="1336361"/>
                  <a:pt x="4149774" y="1377482"/>
                </a:cubicBezTo>
                <a:cubicBezTo>
                  <a:pt x="4019321" y="1418603"/>
                  <a:pt x="3877245" y="1353763"/>
                  <a:pt x="3727861" y="1377482"/>
                </a:cubicBezTo>
                <a:cubicBezTo>
                  <a:pt x="3578477" y="1401201"/>
                  <a:pt x="3501004" y="1369542"/>
                  <a:pt x="3305948" y="1377482"/>
                </a:cubicBezTo>
                <a:cubicBezTo>
                  <a:pt x="3110892" y="1385422"/>
                  <a:pt x="2879828" y="1302907"/>
                  <a:pt x="2675968" y="1377482"/>
                </a:cubicBezTo>
                <a:cubicBezTo>
                  <a:pt x="2472108" y="1452057"/>
                  <a:pt x="2358927" y="1347320"/>
                  <a:pt x="2098005" y="1377482"/>
                </a:cubicBezTo>
                <a:cubicBezTo>
                  <a:pt x="1837083" y="1407644"/>
                  <a:pt x="1857086" y="1363163"/>
                  <a:pt x="1624076" y="1377482"/>
                </a:cubicBezTo>
                <a:cubicBezTo>
                  <a:pt x="1391066" y="1391801"/>
                  <a:pt x="1313965" y="1324705"/>
                  <a:pt x="1046113" y="1377482"/>
                </a:cubicBezTo>
                <a:cubicBezTo>
                  <a:pt x="778261" y="1430259"/>
                  <a:pt x="356736" y="1330012"/>
                  <a:pt x="0" y="1377482"/>
                </a:cubicBezTo>
                <a:lnTo>
                  <a:pt x="0" y="1377482"/>
                </a:lnTo>
                <a:cubicBezTo>
                  <a:pt x="-26226" y="1184850"/>
                  <a:pt x="48658" y="1147009"/>
                  <a:pt x="0" y="932096"/>
                </a:cubicBezTo>
                <a:cubicBezTo>
                  <a:pt x="-48658" y="717183"/>
                  <a:pt x="23704" y="673393"/>
                  <a:pt x="0" y="514260"/>
                </a:cubicBezTo>
                <a:cubicBezTo>
                  <a:pt x="-23704" y="355127"/>
                  <a:pt x="61592" y="135376"/>
                  <a:pt x="0" y="0"/>
                </a:cubicBezTo>
                <a:close/>
              </a:path>
              <a:path w="5201666" h="1377482" stroke="0" extrusionOk="0">
                <a:moveTo>
                  <a:pt x="0" y="0"/>
                </a:moveTo>
                <a:lnTo>
                  <a:pt x="0" y="0"/>
                </a:lnTo>
                <a:cubicBezTo>
                  <a:pt x="229263" y="-26361"/>
                  <a:pt x="455376" y="80528"/>
                  <a:pt x="681996" y="0"/>
                </a:cubicBezTo>
                <a:cubicBezTo>
                  <a:pt x="908616" y="-80528"/>
                  <a:pt x="989056" y="9886"/>
                  <a:pt x="1103909" y="0"/>
                </a:cubicBezTo>
                <a:cubicBezTo>
                  <a:pt x="1218762" y="-9886"/>
                  <a:pt x="1447204" y="47572"/>
                  <a:pt x="1629855" y="0"/>
                </a:cubicBezTo>
                <a:cubicBezTo>
                  <a:pt x="1812506" y="-47572"/>
                  <a:pt x="2001099" y="31579"/>
                  <a:pt x="2259835" y="0"/>
                </a:cubicBezTo>
                <a:cubicBezTo>
                  <a:pt x="2518571" y="-31579"/>
                  <a:pt x="2640347" y="29969"/>
                  <a:pt x="2889814" y="0"/>
                </a:cubicBezTo>
                <a:cubicBezTo>
                  <a:pt x="3139281" y="-29969"/>
                  <a:pt x="3196308" y="49272"/>
                  <a:pt x="3311727" y="0"/>
                </a:cubicBezTo>
                <a:cubicBezTo>
                  <a:pt x="3427146" y="-49272"/>
                  <a:pt x="3558993" y="31703"/>
                  <a:pt x="3785657" y="0"/>
                </a:cubicBezTo>
                <a:cubicBezTo>
                  <a:pt x="4012321" y="-31703"/>
                  <a:pt x="4201385" y="57563"/>
                  <a:pt x="4467653" y="0"/>
                </a:cubicBezTo>
                <a:cubicBezTo>
                  <a:pt x="4733921" y="-57563"/>
                  <a:pt x="5035986" y="38273"/>
                  <a:pt x="5201666" y="0"/>
                </a:cubicBezTo>
                <a:lnTo>
                  <a:pt x="5201666" y="0"/>
                </a:lnTo>
                <a:cubicBezTo>
                  <a:pt x="5247041" y="174112"/>
                  <a:pt x="5145247" y="282375"/>
                  <a:pt x="5201666" y="472935"/>
                </a:cubicBezTo>
                <a:cubicBezTo>
                  <a:pt x="5258085" y="663496"/>
                  <a:pt x="5145867" y="815002"/>
                  <a:pt x="5201666" y="959646"/>
                </a:cubicBezTo>
                <a:cubicBezTo>
                  <a:pt x="5257465" y="1104290"/>
                  <a:pt x="5194247" y="1260244"/>
                  <a:pt x="5201666" y="1377482"/>
                </a:cubicBezTo>
                <a:lnTo>
                  <a:pt x="5201666" y="1377482"/>
                </a:lnTo>
                <a:cubicBezTo>
                  <a:pt x="4948831" y="1421020"/>
                  <a:pt x="4866563" y="1342581"/>
                  <a:pt x="4623703" y="1377482"/>
                </a:cubicBezTo>
                <a:cubicBezTo>
                  <a:pt x="4380843" y="1412383"/>
                  <a:pt x="4163476" y="1329671"/>
                  <a:pt x="4045740" y="1377482"/>
                </a:cubicBezTo>
                <a:cubicBezTo>
                  <a:pt x="3928004" y="1425293"/>
                  <a:pt x="3749901" y="1361233"/>
                  <a:pt x="3467777" y="1377482"/>
                </a:cubicBezTo>
                <a:cubicBezTo>
                  <a:pt x="3185653" y="1393731"/>
                  <a:pt x="3112771" y="1368871"/>
                  <a:pt x="2993848" y="1377482"/>
                </a:cubicBezTo>
                <a:cubicBezTo>
                  <a:pt x="2874925" y="1386093"/>
                  <a:pt x="2535968" y="1327641"/>
                  <a:pt x="2311852" y="1377482"/>
                </a:cubicBezTo>
                <a:cubicBezTo>
                  <a:pt x="2087736" y="1427323"/>
                  <a:pt x="1849512" y="1301389"/>
                  <a:pt x="1629855" y="1377482"/>
                </a:cubicBezTo>
                <a:cubicBezTo>
                  <a:pt x="1410198" y="1453575"/>
                  <a:pt x="1197802" y="1334196"/>
                  <a:pt x="1051892" y="1377482"/>
                </a:cubicBezTo>
                <a:cubicBezTo>
                  <a:pt x="905982" y="1420768"/>
                  <a:pt x="239917" y="1280008"/>
                  <a:pt x="0" y="1377482"/>
                </a:cubicBezTo>
                <a:lnTo>
                  <a:pt x="0" y="1377482"/>
                </a:lnTo>
                <a:cubicBezTo>
                  <a:pt x="-26959" y="1253884"/>
                  <a:pt x="35764" y="1055561"/>
                  <a:pt x="0" y="959646"/>
                </a:cubicBezTo>
                <a:cubicBezTo>
                  <a:pt x="-35764" y="863731"/>
                  <a:pt x="22759" y="691988"/>
                  <a:pt x="0" y="514260"/>
                </a:cubicBezTo>
                <a:cubicBezTo>
                  <a:pt x="-22759" y="336532"/>
                  <a:pt x="47946" y="245312"/>
                  <a:pt x="0" y="0"/>
                </a:cubicBezTo>
                <a:close/>
              </a:path>
            </a:pathLst>
          </a:custGeom>
          <a:solidFill>
            <a:schemeClr val="accent6">
              <a:lumMod val="20000"/>
              <a:lumOff val="80000"/>
            </a:schemeClr>
          </a:solidFill>
          <a:ln w="1905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a:ln w="12700">
                  <a:solidFill>
                    <a:schemeClr val="tx1"/>
                  </a:solidFill>
                </a:ln>
                <a:solidFill>
                  <a:schemeClr val="tx1"/>
                </a:solidFill>
                <a:latin typeface="UTM Avo" panose="02040603050506020204" pitchFamily="18" charset="0"/>
                <a:ea typeface="Cambria" panose="02040503050406030204" pitchFamily="18" charset="0"/>
              </a:rPr>
              <a:t>Nói lời yêu thương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a:ln w="12700">
                  <a:solidFill>
                    <a:schemeClr val="tx1"/>
                  </a:solidFill>
                </a:ln>
                <a:solidFill>
                  <a:schemeClr val="tx1"/>
                </a:solidFill>
                <a:latin typeface="UTM Avo" panose="02040603050506020204" pitchFamily="18" charset="0"/>
                <a:ea typeface="Cambria" panose="02040503050406030204" pitchFamily="18" charset="0"/>
              </a:rPr>
              <a:t>với mẹ.</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1DC8C5F9-BDE3-6C3E-0452-B15C556F6D17}"/>
              </a:ext>
            </a:extLst>
          </p:cNvPr>
          <p:cNvSpPr/>
          <p:nvPr/>
        </p:nvSpPr>
        <p:spPr>
          <a:xfrm>
            <a:off x="6242795" y="5088314"/>
            <a:ext cx="5505465" cy="1188823"/>
          </a:xfrm>
          <a:custGeom>
            <a:avLst/>
            <a:gdLst>
              <a:gd name="connsiteX0" fmla="*/ 0 w 5505465"/>
              <a:gd name="connsiteY0" fmla="*/ 0 h 1188823"/>
              <a:gd name="connsiteX1" fmla="*/ 0 w 5505465"/>
              <a:gd name="connsiteY1" fmla="*/ 0 h 1188823"/>
              <a:gd name="connsiteX2" fmla="*/ 660656 w 5505465"/>
              <a:gd name="connsiteY2" fmla="*/ 0 h 1188823"/>
              <a:gd name="connsiteX3" fmla="*/ 1156148 w 5505465"/>
              <a:gd name="connsiteY3" fmla="*/ 0 h 1188823"/>
              <a:gd name="connsiteX4" fmla="*/ 1816803 w 5505465"/>
              <a:gd name="connsiteY4" fmla="*/ 0 h 1188823"/>
              <a:gd name="connsiteX5" fmla="*/ 2422405 w 5505465"/>
              <a:gd name="connsiteY5" fmla="*/ 0 h 1188823"/>
              <a:gd name="connsiteX6" fmla="*/ 2917896 w 5505465"/>
              <a:gd name="connsiteY6" fmla="*/ 0 h 1188823"/>
              <a:gd name="connsiteX7" fmla="*/ 3578552 w 5505465"/>
              <a:gd name="connsiteY7" fmla="*/ 0 h 1188823"/>
              <a:gd name="connsiteX8" fmla="*/ 4018989 w 5505465"/>
              <a:gd name="connsiteY8" fmla="*/ 0 h 1188823"/>
              <a:gd name="connsiteX9" fmla="*/ 4404372 w 5505465"/>
              <a:gd name="connsiteY9" fmla="*/ 0 h 1188823"/>
              <a:gd name="connsiteX10" fmla="*/ 4899864 w 5505465"/>
              <a:gd name="connsiteY10" fmla="*/ 0 h 1188823"/>
              <a:gd name="connsiteX11" fmla="*/ 5505465 w 5505465"/>
              <a:gd name="connsiteY11" fmla="*/ 0 h 1188823"/>
              <a:gd name="connsiteX12" fmla="*/ 5505465 w 5505465"/>
              <a:gd name="connsiteY12" fmla="*/ 0 h 1188823"/>
              <a:gd name="connsiteX13" fmla="*/ 5505465 w 5505465"/>
              <a:gd name="connsiteY13" fmla="*/ 558747 h 1188823"/>
              <a:gd name="connsiteX14" fmla="*/ 5505465 w 5505465"/>
              <a:gd name="connsiteY14" fmla="*/ 1188823 h 1188823"/>
              <a:gd name="connsiteX15" fmla="*/ 5505465 w 5505465"/>
              <a:gd name="connsiteY15" fmla="*/ 1188823 h 1188823"/>
              <a:gd name="connsiteX16" fmla="*/ 4899864 w 5505465"/>
              <a:gd name="connsiteY16" fmla="*/ 1188823 h 1188823"/>
              <a:gd name="connsiteX17" fmla="*/ 4514481 w 5505465"/>
              <a:gd name="connsiteY17" fmla="*/ 1188823 h 1188823"/>
              <a:gd name="connsiteX18" fmla="*/ 4129099 w 5505465"/>
              <a:gd name="connsiteY18" fmla="*/ 1188823 h 1188823"/>
              <a:gd name="connsiteX19" fmla="*/ 3523498 w 5505465"/>
              <a:gd name="connsiteY19" fmla="*/ 1188823 h 1188823"/>
              <a:gd name="connsiteX20" fmla="*/ 2972951 w 5505465"/>
              <a:gd name="connsiteY20" fmla="*/ 1188823 h 1188823"/>
              <a:gd name="connsiteX21" fmla="*/ 2532514 w 5505465"/>
              <a:gd name="connsiteY21" fmla="*/ 1188823 h 1188823"/>
              <a:gd name="connsiteX22" fmla="*/ 1981967 w 5505465"/>
              <a:gd name="connsiteY22" fmla="*/ 1188823 h 1188823"/>
              <a:gd name="connsiteX23" fmla="*/ 1431421 w 5505465"/>
              <a:gd name="connsiteY23" fmla="*/ 1188823 h 1188823"/>
              <a:gd name="connsiteX24" fmla="*/ 935929 w 5505465"/>
              <a:gd name="connsiteY24" fmla="*/ 1188823 h 1188823"/>
              <a:gd name="connsiteX25" fmla="*/ 0 w 5505465"/>
              <a:gd name="connsiteY25" fmla="*/ 1188823 h 1188823"/>
              <a:gd name="connsiteX26" fmla="*/ 0 w 5505465"/>
              <a:gd name="connsiteY26" fmla="*/ 1188823 h 1188823"/>
              <a:gd name="connsiteX27" fmla="*/ 0 w 5505465"/>
              <a:gd name="connsiteY27" fmla="*/ 606300 h 1188823"/>
              <a:gd name="connsiteX28" fmla="*/ 0 w 5505465"/>
              <a:gd name="connsiteY28" fmla="*/ 0 h 118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05465" h="1188823" fill="none" extrusionOk="0">
                <a:moveTo>
                  <a:pt x="0" y="0"/>
                </a:moveTo>
                <a:lnTo>
                  <a:pt x="0" y="0"/>
                </a:lnTo>
                <a:cubicBezTo>
                  <a:pt x="197945" y="-18970"/>
                  <a:pt x="501659" y="70484"/>
                  <a:pt x="660656" y="0"/>
                </a:cubicBezTo>
                <a:cubicBezTo>
                  <a:pt x="819653" y="-70484"/>
                  <a:pt x="915455" y="50255"/>
                  <a:pt x="1156148" y="0"/>
                </a:cubicBezTo>
                <a:cubicBezTo>
                  <a:pt x="1396841" y="-50255"/>
                  <a:pt x="1637470" y="59974"/>
                  <a:pt x="1816803" y="0"/>
                </a:cubicBezTo>
                <a:cubicBezTo>
                  <a:pt x="1996136" y="-59974"/>
                  <a:pt x="2201702" y="59431"/>
                  <a:pt x="2422405" y="0"/>
                </a:cubicBezTo>
                <a:cubicBezTo>
                  <a:pt x="2643108" y="-59431"/>
                  <a:pt x="2792231" y="50998"/>
                  <a:pt x="2917896" y="0"/>
                </a:cubicBezTo>
                <a:cubicBezTo>
                  <a:pt x="3043561" y="-50998"/>
                  <a:pt x="3323903" y="13705"/>
                  <a:pt x="3578552" y="0"/>
                </a:cubicBezTo>
                <a:cubicBezTo>
                  <a:pt x="3833201" y="-13705"/>
                  <a:pt x="3835261" y="46197"/>
                  <a:pt x="4018989" y="0"/>
                </a:cubicBezTo>
                <a:cubicBezTo>
                  <a:pt x="4202717" y="-46197"/>
                  <a:pt x="4256494" y="25753"/>
                  <a:pt x="4404372" y="0"/>
                </a:cubicBezTo>
                <a:cubicBezTo>
                  <a:pt x="4552250" y="-25753"/>
                  <a:pt x="4695120" y="28092"/>
                  <a:pt x="4899864" y="0"/>
                </a:cubicBezTo>
                <a:cubicBezTo>
                  <a:pt x="5104608" y="-28092"/>
                  <a:pt x="5351985" y="57745"/>
                  <a:pt x="5505465" y="0"/>
                </a:cubicBezTo>
                <a:lnTo>
                  <a:pt x="5505465" y="0"/>
                </a:lnTo>
                <a:cubicBezTo>
                  <a:pt x="5549178" y="267462"/>
                  <a:pt x="5493997" y="373232"/>
                  <a:pt x="5505465" y="558747"/>
                </a:cubicBezTo>
                <a:cubicBezTo>
                  <a:pt x="5516933" y="744262"/>
                  <a:pt x="5445559" y="1001376"/>
                  <a:pt x="5505465" y="1188823"/>
                </a:cubicBezTo>
                <a:lnTo>
                  <a:pt x="5505465" y="1188823"/>
                </a:lnTo>
                <a:cubicBezTo>
                  <a:pt x="5261027" y="1212101"/>
                  <a:pt x="5142761" y="1125259"/>
                  <a:pt x="4899864" y="1188823"/>
                </a:cubicBezTo>
                <a:cubicBezTo>
                  <a:pt x="4656967" y="1252387"/>
                  <a:pt x="4695931" y="1187662"/>
                  <a:pt x="4514481" y="1188823"/>
                </a:cubicBezTo>
                <a:cubicBezTo>
                  <a:pt x="4333031" y="1189984"/>
                  <a:pt x="4222490" y="1184160"/>
                  <a:pt x="4129099" y="1188823"/>
                </a:cubicBezTo>
                <a:cubicBezTo>
                  <a:pt x="4035708" y="1193486"/>
                  <a:pt x="3691299" y="1146341"/>
                  <a:pt x="3523498" y="1188823"/>
                </a:cubicBezTo>
                <a:cubicBezTo>
                  <a:pt x="3355697" y="1231305"/>
                  <a:pt x="3126594" y="1153703"/>
                  <a:pt x="2972951" y="1188823"/>
                </a:cubicBezTo>
                <a:cubicBezTo>
                  <a:pt x="2819308" y="1223943"/>
                  <a:pt x="2646702" y="1149421"/>
                  <a:pt x="2532514" y="1188823"/>
                </a:cubicBezTo>
                <a:cubicBezTo>
                  <a:pt x="2418326" y="1228225"/>
                  <a:pt x="2204622" y="1136715"/>
                  <a:pt x="1981967" y="1188823"/>
                </a:cubicBezTo>
                <a:cubicBezTo>
                  <a:pt x="1759312" y="1240931"/>
                  <a:pt x="1704188" y="1130050"/>
                  <a:pt x="1431421" y="1188823"/>
                </a:cubicBezTo>
                <a:cubicBezTo>
                  <a:pt x="1158654" y="1247596"/>
                  <a:pt x="1113672" y="1183294"/>
                  <a:pt x="935929" y="1188823"/>
                </a:cubicBezTo>
                <a:cubicBezTo>
                  <a:pt x="758186" y="1194352"/>
                  <a:pt x="323001" y="1128128"/>
                  <a:pt x="0" y="1188823"/>
                </a:cubicBezTo>
                <a:lnTo>
                  <a:pt x="0" y="1188823"/>
                </a:lnTo>
                <a:cubicBezTo>
                  <a:pt x="-21132" y="1024573"/>
                  <a:pt x="17579" y="794958"/>
                  <a:pt x="0" y="606300"/>
                </a:cubicBezTo>
                <a:cubicBezTo>
                  <a:pt x="-17579" y="417642"/>
                  <a:pt x="51315" y="220762"/>
                  <a:pt x="0" y="0"/>
                </a:cubicBezTo>
                <a:close/>
              </a:path>
              <a:path w="5505465" h="1188823" stroke="0" extrusionOk="0">
                <a:moveTo>
                  <a:pt x="0" y="0"/>
                </a:moveTo>
                <a:lnTo>
                  <a:pt x="0" y="0"/>
                </a:lnTo>
                <a:cubicBezTo>
                  <a:pt x="326570" y="-19767"/>
                  <a:pt x="456975" y="19086"/>
                  <a:pt x="660656" y="0"/>
                </a:cubicBezTo>
                <a:cubicBezTo>
                  <a:pt x="864337" y="-19086"/>
                  <a:pt x="939817" y="43212"/>
                  <a:pt x="1046038" y="0"/>
                </a:cubicBezTo>
                <a:cubicBezTo>
                  <a:pt x="1152259" y="-43212"/>
                  <a:pt x="1307725" y="6436"/>
                  <a:pt x="1541530" y="0"/>
                </a:cubicBezTo>
                <a:cubicBezTo>
                  <a:pt x="1775335" y="-6436"/>
                  <a:pt x="1998546" y="31897"/>
                  <a:pt x="2147131" y="0"/>
                </a:cubicBezTo>
                <a:cubicBezTo>
                  <a:pt x="2295716" y="-31897"/>
                  <a:pt x="2459950" y="724"/>
                  <a:pt x="2752733" y="0"/>
                </a:cubicBezTo>
                <a:cubicBezTo>
                  <a:pt x="3045516" y="-724"/>
                  <a:pt x="3039928" y="2049"/>
                  <a:pt x="3138115" y="0"/>
                </a:cubicBezTo>
                <a:cubicBezTo>
                  <a:pt x="3236302" y="-2049"/>
                  <a:pt x="3396369" y="31131"/>
                  <a:pt x="3578552" y="0"/>
                </a:cubicBezTo>
                <a:cubicBezTo>
                  <a:pt x="3760735" y="-31131"/>
                  <a:pt x="4028260" y="29685"/>
                  <a:pt x="4239208" y="0"/>
                </a:cubicBezTo>
                <a:cubicBezTo>
                  <a:pt x="4450156" y="-29685"/>
                  <a:pt x="4629556" y="11154"/>
                  <a:pt x="4844809" y="0"/>
                </a:cubicBezTo>
                <a:cubicBezTo>
                  <a:pt x="5060062" y="-11154"/>
                  <a:pt x="5338849" y="8934"/>
                  <a:pt x="5505465" y="0"/>
                </a:cubicBezTo>
                <a:lnTo>
                  <a:pt x="5505465" y="0"/>
                </a:lnTo>
                <a:cubicBezTo>
                  <a:pt x="5538016" y="124435"/>
                  <a:pt x="5486773" y="438646"/>
                  <a:pt x="5505465" y="606300"/>
                </a:cubicBezTo>
                <a:cubicBezTo>
                  <a:pt x="5524157" y="773954"/>
                  <a:pt x="5456558" y="1052701"/>
                  <a:pt x="5505465" y="1188823"/>
                </a:cubicBezTo>
                <a:lnTo>
                  <a:pt x="5505465" y="1188823"/>
                </a:lnTo>
                <a:cubicBezTo>
                  <a:pt x="5249769" y="1204574"/>
                  <a:pt x="5101724" y="1188108"/>
                  <a:pt x="4954919" y="1188823"/>
                </a:cubicBezTo>
                <a:cubicBezTo>
                  <a:pt x="4808114" y="1189538"/>
                  <a:pt x="4667006" y="1149088"/>
                  <a:pt x="4404372" y="1188823"/>
                </a:cubicBezTo>
                <a:cubicBezTo>
                  <a:pt x="4141738" y="1228558"/>
                  <a:pt x="4014442" y="1155021"/>
                  <a:pt x="3853825" y="1188823"/>
                </a:cubicBezTo>
                <a:cubicBezTo>
                  <a:pt x="3693208" y="1222625"/>
                  <a:pt x="3579178" y="1161208"/>
                  <a:pt x="3413388" y="1188823"/>
                </a:cubicBezTo>
                <a:cubicBezTo>
                  <a:pt x="3247598" y="1216438"/>
                  <a:pt x="3056051" y="1113325"/>
                  <a:pt x="2752732" y="1188823"/>
                </a:cubicBezTo>
                <a:cubicBezTo>
                  <a:pt x="2449413" y="1264321"/>
                  <a:pt x="2272602" y="1145988"/>
                  <a:pt x="2092077" y="1188823"/>
                </a:cubicBezTo>
                <a:cubicBezTo>
                  <a:pt x="1911553" y="1231658"/>
                  <a:pt x="1659134" y="1153133"/>
                  <a:pt x="1541530" y="1188823"/>
                </a:cubicBezTo>
                <a:cubicBezTo>
                  <a:pt x="1423926" y="1224513"/>
                  <a:pt x="1089914" y="1115575"/>
                  <a:pt x="880874" y="1188823"/>
                </a:cubicBezTo>
                <a:cubicBezTo>
                  <a:pt x="671834" y="1262071"/>
                  <a:pt x="635181" y="1185429"/>
                  <a:pt x="495492" y="1188823"/>
                </a:cubicBezTo>
                <a:cubicBezTo>
                  <a:pt x="355803" y="1192217"/>
                  <a:pt x="201464" y="1178851"/>
                  <a:pt x="0" y="1188823"/>
                </a:cubicBezTo>
                <a:lnTo>
                  <a:pt x="0" y="1188823"/>
                </a:lnTo>
                <a:cubicBezTo>
                  <a:pt x="-54674" y="909167"/>
                  <a:pt x="23761" y="729857"/>
                  <a:pt x="0" y="582523"/>
                </a:cubicBezTo>
                <a:cubicBezTo>
                  <a:pt x="-23761" y="435189"/>
                  <a:pt x="16680" y="181617"/>
                  <a:pt x="0" y="0"/>
                </a:cubicBezTo>
                <a:close/>
              </a:path>
            </a:pathLst>
          </a:custGeom>
          <a:solidFill>
            <a:schemeClr val="accent6">
              <a:lumMod val="20000"/>
              <a:lumOff val="80000"/>
            </a:schemeClr>
          </a:solidFill>
          <a:ln w="1905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a:ln w="12700">
                  <a:solidFill>
                    <a:schemeClr val="tx1"/>
                  </a:solidFill>
                </a:ln>
                <a:solidFill>
                  <a:schemeClr val="tx1"/>
                </a:solidFill>
                <a:latin typeface="UTM Avo" panose="02040603050506020204" pitchFamily="18" charset="0"/>
                <a:ea typeface="Cambria" panose="02040503050406030204" pitchFamily="18" charset="0"/>
              </a:rPr>
              <a:t>Hỏi thăm, quan tâm khi bố mẹ đi làm</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pic>
        <p:nvPicPr>
          <p:cNvPr id="2" name="Picture 1" descr="A cartoon of a person holding a small object&#10;&#10;AI-generated content may be incorrect.">
            <a:extLst>
              <a:ext uri="{FF2B5EF4-FFF2-40B4-BE49-F238E27FC236}">
                <a16:creationId xmlns:a16="http://schemas.microsoft.com/office/drawing/2014/main" id="{FB337DC3-C511-11E9-6441-DCF40B67D95A}"/>
              </a:ext>
            </a:extLst>
          </p:cNvPr>
          <p:cNvPicPr>
            <a:picLocks noChangeAspect="1"/>
          </p:cNvPicPr>
          <p:nvPr/>
        </p:nvPicPr>
        <p:blipFill>
          <a:blip r:embed="rId2">
            <a:extLst>
              <a:ext uri="{28A0092B-C50C-407E-A947-70E740481C1C}">
                <a14:useLocalDpi xmlns:a14="http://schemas.microsoft.com/office/drawing/2010/main" val="0"/>
              </a:ext>
            </a:extLst>
          </a:blip>
          <a:srcRect l="27566" t="10810" r="28410" b="14986"/>
          <a:stretch>
            <a:fillRect/>
          </a:stretch>
        </p:blipFill>
        <p:spPr>
          <a:xfrm>
            <a:off x="6698533" y="1361690"/>
            <a:ext cx="4630133" cy="3166197"/>
          </a:xfrm>
          <a:prstGeom prst="rect">
            <a:avLst/>
          </a:prstGeom>
        </p:spPr>
      </p:pic>
      <p:pic>
        <p:nvPicPr>
          <p:cNvPr id="8" name="Picture 7" descr="A cartoon of a person holding a child&#10;&#10;AI-generated content may be incorrect.">
            <a:extLst>
              <a:ext uri="{FF2B5EF4-FFF2-40B4-BE49-F238E27FC236}">
                <a16:creationId xmlns:a16="http://schemas.microsoft.com/office/drawing/2014/main" id="{2CFC7DF3-2085-BBD4-CDCA-E455293EF84D}"/>
              </a:ext>
            </a:extLst>
          </p:cNvPr>
          <p:cNvPicPr>
            <a:picLocks noChangeAspect="1"/>
          </p:cNvPicPr>
          <p:nvPr/>
        </p:nvPicPr>
        <p:blipFill>
          <a:blip r:embed="rId2">
            <a:extLst>
              <a:ext uri="{28A0092B-C50C-407E-A947-70E740481C1C}">
                <a14:useLocalDpi xmlns:a14="http://schemas.microsoft.com/office/drawing/2010/main" val="0"/>
              </a:ext>
            </a:extLst>
          </a:blip>
          <a:srcRect l="28295" t="12713" r="28260" b="12267"/>
          <a:stretch>
            <a:fillRect/>
          </a:stretch>
        </p:blipFill>
        <p:spPr>
          <a:xfrm>
            <a:off x="1084083" y="1379363"/>
            <a:ext cx="4494228" cy="3148524"/>
          </a:xfrm>
          <a:prstGeom prst="rect">
            <a:avLst/>
          </a:prstGeom>
        </p:spPr>
      </p:pic>
    </p:spTree>
    <p:extLst>
      <p:ext uri="{BB962C8B-B14F-4D97-AF65-F5344CB8AC3E}">
        <p14:creationId xmlns:p14="http://schemas.microsoft.com/office/powerpoint/2010/main" val="41361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54318-63AF-30AD-6384-56E49588B3AA}"/>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AA6A5CB-2F2C-A578-5D3B-1F0F4BB063E1}"/>
              </a:ext>
            </a:extLst>
          </p:cNvPr>
          <p:cNvSpPr/>
          <p:nvPr/>
        </p:nvSpPr>
        <p:spPr>
          <a:xfrm>
            <a:off x="531363" y="336615"/>
            <a:ext cx="5869437" cy="837086"/>
          </a:xfrm>
          <a:custGeom>
            <a:avLst/>
            <a:gdLst>
              <a:gd name="connsiteX0" fmla="*/ 0 w 5869437"/>
              <a:gd name="connsiteY0" fmla="*/ 0 h 837086"/>
              <a:gd name="connsiteX1" fmla="*/ 0 w 5869437"/>
              <a:gd name="connsiteY1" fmla="*/ 0 h 837086"/>
              <a:gd name="connsiteX2" fmla="*/ 5869437 w 5869437"/>
              <a:gd name="connsiteY2" fmla="*/ 0 h 837086"/>
              <a:gd name="connsiteX3" fmla="*/ 5869437 w 5869437"/>
              <a:gd name="connsiteY3" fmla="*/ 0 h 837086"/>
              <a:gd name="connsiteX4" fmla="*/ 5869437 w 5869437"/>
              <a:gd name="connsiteY4" fmla="*/ 837086 h 837086"/>
              <a:gd name="connsiteX5" fmla="*/ 5869437 w 5869437"/>
              <a:gd name="connsiteY5" fmla="*/ 837086 h 837086"/>
              <a:gd name="connsiteX6" fmla="*/ 0 w 5869437"/>
              <a:gd name="connsiteY6" fmla="*/ 837086 h 837086"/>
              <a:gd name="connsiteX7" fmla="*/ 0 w 5869437"/>
              <a:gd name="connsiteY7" fmla="*/ 837086 h 837086"/>
              <a:gd name="connsiteX8" fmla="*/ 0 w 5869437"/>
              <a:gd name="connsiteY8" fmla="*/ 0 h 83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9437" h="837086" fill="none" extrusionOk="0">
                <a:moveTo>
                  <a:pt x="0" y="0"/>
                </a:moveTo>
                <a:lnTo>
                  <a:pt x="0" y="0"/>
                </a:lnTo>
                <a:cubicBezTo>
                  <a:pt x="1512603" y="-46332"/>
                  <a:pt x="3504328" y="133940"/>
                  <a:pt x="5869437" y="0"/>
                </a:cubicBezTo>
                <a:lnTo>
                  <a:pt x="5869437" y="0"/>
                </a:lnTo>
                <a:cubicBezTo>
                  <a:pt x="5818626" y="340663"/>
                  <a:pt x="5813741" y="691023"/>
                  <a:pt x="5869437" y="837086"/>
                </a:cubicBezTo>
                <a:lnTo>
                  <a:pt x="5869437" y="837086"/>
                </a:lnTo>
                <a:cubicBezTo>
                  <a:pt x="3895176" y="759075"/>
                  <a:pt x="2847839" y="815149"/>
                  <a:pt x="0" y="837086"/>
                </a:cubicBezTo>
                <a:lnTo>
                  <a:pt x="0" y="837086"/>
                </a:lnTo>
                <a:cubicBezTo>
                  <a:pt x="-43404" y="559138"/>
                  <a:pt x="-9954" y="103558"/>
                  <a:pt x="0" y="0"/>
                </a:cubicBezTo>
                <a:close/>
              </a:path>
              <a:path w="5869437" h="837086" stroke="0" extrusionOk="0">
                <a:moveTo>
                  <a:pt x="0" y="0"/>
                </a:moveTo>
                <a:lnTo>
                  <a:pt x="0" y="0"/>
                </a:lnTo>
                <a:cubicBezTo>
                  <a:pt x="1155761" y="-16420"/>
                  <a:pt x="4027517" y="-157111"/>
                  <a:pt x="5869437" y="0"/>
                </a:cubicBezTo>
                <a:lnTo>
                  <a:pt x="5869437" y="0"/>
                </a:lnTo>
                <a:cubicBezTo>
                  <a:pt x="5794523" y="272272"/>
                  <a:pt x="5851651" y="532177"/>
                  <a:pt x="5869437" y="837086"/>
                </a:cubicBezTo>
                <a:lnTo>
                  <a:pt x="5869437" y="837086"/>
                </a:lnTo>
                <a:cubicBezTo>
                  <a:pt x="4692429" y="837486"/>
                  <a:pt x="851874" y="914584"/>
                  <a:pt x="0" y="837086"/>
                </a:cubicBezTo>
                <a:lnTo>
                  <a:pt x="0" y="837086"/>
                </a:lnTo>
                <a:cubicBezTo>
                  <a:pt x="-8482" y="486422"/>
                  <a:pt x="-20015" y="410441"/>
                  <a:pt x="0" y="0"/>
                </a:cubicBezTo>
                <a:close/>
              </a:path>
            </a:pathLst>
          </a:custGeom>
          <a:solidFill>
            <a:schemeClr val="accent6">
              <a:lumMod val="20000"/>
              <a:lumOff val="80000"/>
            </a:schemeClr>
          </a:solidFill>
          <a:ln w="3810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chemeClr val="tx1"/>
                </a:solidFill>
                <a:latin typeface="UTM Avo" panose="02040603050506020204" pitchFamily="18" charset="0"/>
                <a:ea typeface="Cambria" panose="02040503050406030204" pitchFamily="18" charset="0"/>
              </a:rPr>
              <a:t>a. Kể chuyện theo tranh</a:t>
            </a:r>
            <a:endParaRPr kumimoji="0" lang="en-US" sz="3600" b="1" i="0" u="none" strike="noStrike" kern="1200" cap="none" normalizeH="0" baseline="0" noProof="0" dirty="0">
              <a:ln>
                <a:noFill/>
              </a:ln>
              <a:solidFill>
                <a:schemeClr val="tx1"/>
              </a:solidFill>
              <a:effectLst/>
              <a:uLnTx/>
              <a:uFillTx/>
              <a:latin typeface="UTM Avo" panose="02040603050506020204" pitchFamily="18" charset="0"/>
              <a:ea typeface="Cambria" panose="02040503050406030204" pitchFamily="18" charset="0"/>
            </a:endParaRPr>
          </a:p>
        </p:txBody>
      </p:sp>
      <p:pic>
        <p:nvPicPr>
          <p:cNvPr id="4" name="Picture 3" descr="A screenshot of a cell phone&#10;&#10;AI-generated content may be incorrect.">
            <a:extLst>
              <a:ext uri="{FF2B5EF4-FFF2-40B4-BE49-F238E27FC236}">
                <a16:creationId xmlns:a16="http://schemas.microsoft.com/office/drawing/2014/main" id="{1C9CD5AB-CAE8-2C41-7826-8B9A140555D4}"/>
              </a:ext>
            </a:extLst>
          </p:cNvPr>
          <p:cNvPicPr>
            <a:picLocks noChangeAspect="1"/>
          </p:cNvPicPr>
          <p:nvPr/>
        </p:nvPicPr>
        <p:blipFill>
          <a:blip r:embed="rId2">
            <a:extLst>
              <a:ext uri="{28A0092B-C50C-407E-A947-70E740481C1C}">
                <a14:useLocalDpi xmlns:a14="http://schemas.microsoft.com/office/drawing/2010/main" val="0"/>
              </a:ext>
            </a:extLst>
          </a:blip>
          <a:srcRect t="17114" b="54107"/>
          <a:stretch>
            <a:fillRect/>
          </a:stretch>
        </p:blipFill>
        <p:spPr>
          <a:xfrm>
            <a:off x="2061901" y="1349970"/>
            <a:ext cx="8941588" cy="2704238"/>
          </a:xfrm>
          <a:prstGeom prst="rect">
            <a:avLst/>
          </a:prstGeom>
        </p:spPr>
      </p:pic>
      <p:pic>
        <p:nvPicPr>
          <p:cNvPr id="12" name="Picture 11" descr="A screenshot of a cell phone&#10;&#10;AI-generated content may be incorrect.">
            <a:extLst>
              <a:ext uri="{FF2B5EF4-FFF2-40B4-BE49-F238E27FC236}">
                <a16:creationId xmlns:a16="http://schemas.microsoft.com/office/drawing/2014/main" id="{02FB0F46-1843-41FE-AE50-607E73DDC691}"/>
              </a:ext>
            </a:extLst>
          </p:cNvPr>
          <p:cNvPicPr>
            <a:picLocks noChangeAspect="1"/>
          </p:cNvPicPr>
          <p:nvPr/>
        </p:nvPicPr>
        <p:blipFill>
          <a:blip r:embed="rId2">
            <a:extLst>
              <a:ext uri="{28A0092B-C50C-407E-A947-70E740481C1C}">
                <a14:useLocalDpi xmlns:a14="http://schemas.microsoft.com/office/drawing/2010/main" val="0"/>
              </a:ext>
            </a:extLst>
          </a:blip>
          <a:srcRect l="29846" t="46714" r="27798" b="31693"/>
          <a:stretch>
            <a:fillRect/>
          </a:stretch>
        </p:blipFill>
        <p:spPr>
          <a:xfrm>
            <a:off x="531363" y="4307595"/>
            <a:ext cx="3787250" cy="2028939"/>
          </a:xfrm>
          <a:prstGeom prst="rect">
            <a:avLst/>
          </a:prstGeom>
        </p:spPr>
      </p:pic>
      <p:pic>
        <p:nvPicPr>
          <p:cNvPr id="13" name="Picture 12" descr="A screenshot of a cell phone&#10;&#10;AI-generated content may be incorrect.">
            <a:extLst>
              <a:ext uri="{FF2B5EF4-FFF2-40B4-BE49-F238E27FC236}">
                <a16:creationId xmlns:a16="http://schemas.microsoft.com/office/drawing/2014/main" id="{78B2C530-9E2F-31FA-E7A4-AB842FB05FD8}"/>
              </a:ext>
            </a:extLst>
          </p:cNvPr>
          <p:cNvPicPr>
            <a:picLocks noChangeAspect="1"/>
          </p:cNvPicPr>
          <p:nvPr/>
        </p:nvPicPr>
        <p:blipFill>
          <a:blip r:embed="rId2">
            <a:extLst>
              <a:ext uri="{28A0092B-C50C-407E-A947-70E740481C1C}">
                <a14:useLocalDpi xmlns:a14="http://schemas.microsoft.com/office/drawing/2010/main" val="0"/>
              </a:ext>
            </a:extLst>
          </a:blip>
          <a:srcRect l="6807" t="68900" r="11878" b="3195"/>
          <a:stretch>
            <a:fillRect/>
          </a:stretch>
        </p:blipFill>
        <p:spPr>
          <a:xfrm>
            <a:off x="4208802" y="4054208"/>
            <a:ext cx="7270774" cy="2622014"/>
          </a:xfrm>
          <a:prstGeom prst="rect">
            <a:avLst/>
          </a:prstGeom>
        </p:spPr>
      </p:pic>
    </p:spTree>
    <p:extLst>
      <p:ext uri="{BB962C8B-B14F-4D97-AF65-F5344CB8AC3E}">
        <p14:creationId xmlns:p14="http://schemas.microsoft.com/office/powerpoint/2010/main" val="40158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13688-61DC-D8A7-8661-BA79BFBEA48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65EA806-E08A-402A-144D-BB4056DB86EA}"/>
              </a:ext>
            </a:extLst>
          </p:cNvPr>
          <p:cNvPicPr>
            <a:picLocks noChangeAspect="1"/>
          </p:cNvPicPr>
          <p:nvPr/>
        </p:nvPicPr>
        <p:blipFill>
          <a:blip r:embed="rId2"/>
          <a:stretch>
            <a:fillRect/>
          </a:stretch>
        </p:blipFill>
        <p:spPr>
          <a:xfrm>
            <a:off x="2484071" y="190540"/>
            <a:ext cx="7047587" cy="1188823"/>
          </a:xfrm>
          <a:prstGeom prst="rect">
            <a:avLst/>
          </a:prstGeom>
        </p:spPr>
      </p:pic>
      <p:pic>
        <p:nvPicPr>
          <p:cNvPr id="3" name="Picture 2" descr="A cartoon of two boys&#10;&#10;AI-generated content may be incorrect.">
            <a:extLst>
              <a:ext uri="{FF2B5EF4-FFF2-40B4-BE49-F238E27FC236}">
                <a16:creationId xmlns:a16="http://schemas.microsoft.com/office/drawing/2014/main" id="{C466E584-8316-359D-7D44-D4BD79ECE5CD}"/>
              </a:ext>
            </a:extLst>
          </p:cNvPr>
          <p:cNvPicPr>
            <a:picLocks noChangeAspect="1"/>
          </p:cNvPicPr>
          <p:nvPr/>
        </p:nvPicPr>
        <p:blipFill>
          <a:blip r:embed="rId2">
            <a:extLst>
              <a:ext uri="{28A0092B-C50C-407E-A947-70E740481C1C}">
                <a14:useLocalDpi xmlns:a14="http://schemas.microsoft.com/office/drawing/2010/main" val="0"/>
              </a:ext>
            </a:extLst>
          </a:blip>
          <a:srcRect l="30179" t="15481" r="27928" b="13597"/>
          <a:stretch>
            <a:fillRect/>
          </a:stretch>
        </p:blipFill>
        <p:spPr>
          <a:xfrm>
            <a:off x="6209121" y="1425875"/>
            <a:ext cx="4989922" cy="3427268"/>
          </a:xfrm>
          <a:prstGeom prst="rect">
            <a:avLst/>
          </a:prstGeom>
        </p:spPr>
      </p:pic>
      <p:pic>
        <p:nvPicPr>
          <p:cNvPr id="5" name="Picture 4" descr="A cartoon of two girls hugging&#10;&#10;AI-generated content may be incorrect.">
            <a:extLst>
              <a:ext uri="{FF2B5EF4-FFF2-40B4-BE49-F238E27FC236}">
                <a16:creationId xmlns:a16="http://schemas.microsoft.com/office/drawing/2014/main" id="{4E00357C-C3D4-854C-0303-957F9E795A65}"/>
              </a:ext>
            </a:extLst>
          </p:cNvPr>
          <p:cNvPicPr>
            <a:picLocks noChangeAspect="1"/>
          </p:cNvPicPr>
          <p:nvPr/>
        </p:nvPicPr>
        <p:blipFill>
          <a:blip r:embed="rId2">
            <a:extLst>
              <a:ext uri="{28A0092B-C50C-407E-A947-70E740481C1C}">
                <a14:useLocalDpi xmlns:a14="http://schemas.microsoft.com/office/drawing/2010/main" val="0"/>
              </a:ext>
            </a:extLst>
          </a:blip>
          <a:srcRect l="28120" t="10810" r="27567" b="11359"/>
          <a:stretch>
            <a:fillRect/>
          </a:stretch>
        </p:blipFill>
        <p:spPr>
          <a:xfrm>
            <a:off x="1106078" y="1489244"/>
            <a:ext cx="4786146" cy="3410411"/>
          </a:xfrm>
          <a:prstGeom prst="rect">
            <a:avLst/>
          </a:prstGeom>
        </p:spPr>
      </p:pic>
      <p:sp>
        <p:nvSpPr>
          <p:cNvPr id="4" name="Rectangle: Rounded Corners 3">
            <a:extLst>
              <a:ext uri="{FF2B5EF4-FFF2-40B4-BE49-F238E27FC236}">
                <a16:creationId xmlns:a16="http://schemas.microsoft.com/office/drawing/2014/main" id="{4DBC268E-4DFC-8C4A-D80D-FAB693AE97F9}"/>
              </a:ext>
            </a:extLst>
          </p:cNvPr>
          <p:cNvSpPr/>
          <p:nvPr/>
        </p:nvSpPr>
        <p:spPr>
          <a:xfrm>
            <a:off x="1876613" y="5078764"/>
            <a:ext cx="7323947" cy="1377482"/>
          </a:xfrm>
          <a:custGeom>
            <a:avLst/>
            <a:gdLst>
              <a:gd name="connsiteX0" fmla="*/ 0 w 7323947"/>
              <a:gd name="connsiteY0" fmla="*/ 0 h 1377482"/>
              <a:gd name="connsiteX1" fmla="*/ 0 w 7323947"/>
              <a:gd name="connsiteY1" fmla="*/ 0 h 1377482"/>
              <a:gd name="connsiteX2" fmla="*/ 709859 w 7323947"/>
              <a:gd name="connsiteY2" fmla="*/ 0 h 1377482"/>
              <a:gd name="connsiteX3" fmla="*/ 1200001 w 7323947"/>
              <a:gd name="connsiteY3" fmla="*/ 0 h 1377482"/>
              <a:gd name="connsiteX4" fmla="*/ 1543663 w 7323947"/>
              <a:gd name="connsiteY4" fmla="*/ 0 h 1377482"/>
              <a:gd name="connsiteX5" fmla="*/ 2107043 w 7323947"/>
              <a:gd name="connsiteY5" fmla="*/ 0 h 1377482"/>
              <a:gd name="connsiteX6" fmla="*/ 2743663 w 7323947"/>
              <a:gd name="connsiteY6" fmla="*/ 0 h 1377482"/>
              <a:gd name="connsiteX7" fmla="*/ 3233804 w 7323947"/>
              <a:gd name="connsiteY7" fmla="*/ 0 h 1377482"/>
              <a:gd name="connsiteX8" fmla="*/ 3723945 w 7323947"/>
              <a:gd name="connsiteY8" fmla="*/ 0 h 1377482"/>
              <a:gd name="connsiteX9" fmla="*/ 4287326 w 7323947"/>
              <a:gd name="connsiteY9" fmla="*/ 0 h 1377482"/>
              <a:gd name="connsiteX10" fmla="*/ 4777467 w 7323947"/>
              <a:gd name="connsiteY10" fmla="*/ 0 h 1377482"/>
              <a:gd name="connsiteX11" fmla="*/ 5194369 w 7323947"/>
              <a:gd name="connsiteY11" fmla="*/ 0 h 1377482"/>
              <a:gd name="connsiteX12" fmla="*/ 5904228 w 7323947"/>
              <a:gd name="connsiteY12" fmla="*/ 0 h 1377482"/>
              <a:gd name="connsiteX13" fmla="*/ 6394369 w 7323947"/>
              <a:gd name="connsiteY13" fmla="*/ 0 h 1377482"/>
              <a:gd name="connsiteX14" fmla="*/ 6811271 w 7323947"/>
              <a:gd name="connsiteY14" fmla="*/ 0 h 1377482"/>
              <a:gd name="connsiteX15" fmla="*/ 7323947 w 7323947"/>
              <a:gd name="connsiteY15" fmla="*/ 0 h 1377482"/>
              <a:gd name="connsiteX16" fmla="*/ 7323947 w 7323947"/>
              <a:gd name="connsiteY16" fmla="*/ 0 h 1377482"/>
              <a:gd name="connsiteX17" fmla="*/ 7323947 w 7323947"/>
              <a:gd name="connsiteY17" fmla="*/ 472935 h 1377482"/>
              <a:gd name="connsiteX18" fmla="*/ 7323947 w 7323947"/>
              <a:gd name="connsiteY18" fmla="*/ 918321 h 1377482"/>
              <a:gd name="connsiteX19" fmla="*/ 7323947 w 7323947"/>
              <a:gd name="connsiteY19" fmla="*/ 1377482 h 1377482"/>
              <a:gd name="connsiteX20" fmla="*/ 7323947 w 7323947"/>
              <a:gd name="connsiteY20" fmla="*/ 1377482 h 1377482"/>
              <a:gd name="connsiteX21" fmla="*/ 6760566 w 7323947"/>
              <a:gd name="connsiteY21" fmla="*/ 1377482 h 1377482"/>
              <a:gd name="connsiteX22" fmla="*/ 6270425 w 7323947"/>
              <a:gd name="connsiteY22" fmla="*/ 1377482 h 1377482"/>
              <a:gd name="connsiteX23" fmla="*/ 5780284 w 7323947"/>
              <a:gd name="connsiteY23" fmla="*/ 1377482 h 1377482"/>
              <a:gd name="connsiteX24" fmla="*/ 5363383 w 7323947"/>
              <a:gd name="connsiteY24" fmla="*/ 1377482 h 1377482"/>
              <a:gd name="connsiteX25" fmla="*/ 4726763 w 7323947"/>
              <a:gd name="connsiteY25" fmla="*/ 1377482 h 1377482"/>
              <a:gd name="connsiteX26" fmla="*/ 4163382 w 7323947"/>
              <a:gd name="connsiteY26" fmla="*/ 1377482 h 1377482"/>
              <a:gd name="connsiteX27" fmla="*/ 3746481 w 7323947"/>
              <a:gd name="connsiteY27" fmla="*/ 1377482 h 1377482"/>
              <a:gd name="connsiteX28" fmla="*/ 3329579 w 7323947"/>
              <a:gd name="connsiteY28" fmla="*/ 1377482 h 1377482"/>
              <a:gd name="connsiteX29" fmla="*/ 2839438 w 7323947"/>
              <a:gd name="connsiteY29" fmla="*/ 1377482 h 1377482"/>
              <a:gd name="connsiteX30" fmla="*/ 2276057 w 7323947"/>
              <a:gd name="connsiteY30" fmla="*/ 1377482 h 1377482"/>
              <a:gd name="connsiteX31" fmla="*/ 1639437 w 7323947"/>
              <a:gd name="connsiteY31" fmla="*/ 1377482 h 1377482"/>
              <a:gd name="connsiteX32" fmla="*/ 1002817 w 7323947"/>
              <a:gd name="connsiteY32" fmla="*/ 1377482 h 1377482"/>
              <a:gd name="connsiteX33" fmla="*/ 512676 w 7323947"/>
              <a:gd name="connsiteY33" fmla="*/ 1377482 h 1377482"/>
              <a:gd name="connsiteX34" fmla="*/ 0 w 7323947"/>
              <a:gd name="connsiteY34" fmla="*/ 1377482 h 1377482"/>
              <a:gd name="connsiteX35" fmla="*/ 0 w 7323947"/>
              <a:gd name="connsiteY35" fmla="*/ 1377482 h 1377482"/>
              <a:gd name="connsiteX36" fmla="*/ 0 w 7323947"/>
              <a:gd name="connsiteY36" fmla="*/ 890772 h 1377482"/>
              <a:gd name="connsiteX37" fmla="*/ 0 w 7323947"/>
              <a:gd name="connsiteY37" fmla="*/ 459161 h 1377482"/>
              <a:gd name="connsiteX38" fmla="*/ 0 w 7323947"/>
              <a:gd name="connsiteY38" fmla="*/ 0 h 137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23947" h="1377482" fill="none" extrusionOk="0">
                <a:moveTo>
                  <a:pt x="0" y="0"/>
                </a:moveTo>
                <a:lnTo>
                  <a:pt x="0" y="0"/>
                </a:lnTo>
                <a:cubicBezTo>
                  <a:pt x="229829" y="-64138"/>
                  <a:pt x="409764" y="41813"/>
                  <a:pt x="709859" y="0"/>
                </a:cubicBezTo>
                <a:cubicBezTo>
                  <a:pt x="1009954" y="-41813"/>
                  <a:pt x="980315" y="57724"/>
                  <a:pt x="1200001" y="0"/>
                </a:cubicBezTo>
                <a:cubicBezTo>
                  <a:pt x="1419687" y="-57724"/>
                  <a:pt x="1374153" y="22116"/>
                  <a:pt x="1543663" y="0"/>
                </a:cubicBezTo>
                <a:cubicBezTo>
                  <a:pt x="1713173" y="-22116"/>
                  <a:pt x="1934311" y="60910"/>
                  <a:pt x="2107043" y="0"/>
                </a:cubicBezTo>
                <a:cubicBezTo>
                  <a:pt x="2279775" y="-60910"/>
                  <a:pt x="2465035" y="73875"/>
                  <a:pt x="2743663" y="0"/>
                </a:cubicBezTo>
                <a:cubicBezTo>
                  <a:pt x="3022291" y="-73875"/>
                  <a:pt x="3032373" y="57080"/>
                  <a:pt x="3233804" y="0"/>
                </a:cubicBezTo>
                <a:cubicBezTo>
                  <a:pt x="3435235" y="-57080"/>
                  <a:pt x="3480184" y="6681"/>
                  <a:pt x="3723945" y="0"/>
                </a:cubicBezTo>
                <a:cubicBezTo>
                  <a:pt x="3967706" y="-6681"/>
                  <a:pt x="4084770" y="49547"/>
                  <a:pt x="4287326" y="0"/>
                </a:cubicBezTo>
                <a:cubicBezTo>
                  <a:pt x="4489882" y="-49547"/>
                  <a:pt x="4580440" y="24287"/>
                  <a:pt x="4777467" y="0"/>
                </a:cubicBezTo>
                <a:cubicBezTo>
                  <a:pt x="4974494" y="-24287"/>
                  <a:pt x="5048422" y="22989"/>
                  <a:pt x="5194369" y="0"/>
                </a:cubicBezTo>
                <a:cubicBezTo>
                  <a:pt x="5340316" y="-22989"/>
                  <a:pt x="5558318" y="60734"/>
                  <a:pt x="5904228" y="0"/>
                </a:cubicBezTo>
                <a:cubicBezTo>
                  <a:pt x="6250138" y="-60734"/>
                  <a:pt x="6171082" y="6803"/>
                  <a:pt x="6394369" y="0"/>
                </a:cubicBezTo>
                <a:cubicBezTo>
                  <a:pt x="6617656" y="-6803"/>
                  <a:pt x="6637459" y="48524"/>
                  <a:pt x="6811271" y="0"/>
                </a:cubicBezTo>
                <a:cubicBezTo>
                  <a:pt x="6985083" y="-48524"/>
                  <a:pt x="7110171" y="780"/>
                  <a:pt x="7323947" y="0"/>
                </a:cubicBezTo>
                <a:lnTo>
                  <a:pt x="7323947" y="0"/>
                </a:lnTo>
                <a:cubicBezTo>
                  <a:pt x="7327596" y="161117"/>
                  <a:pt x="7318481" y="285763"/>
                  <a:pt x="7323947" y="472935"/>
                </a:cubicBezTo>
                <a:cubicBezTo>
                  <a:pt x="7329413" y="660108"/>
                  <a:pt x="7293032" y="767889"/>
                  <a:pt x="7323947" y="918321"/>
                </a:cubicBezTo>
                <a:cubicBezTo>
                  <a:pt x="7354862" y="1068753"/>
                  <a:pt x="7293400" y="1192524"/>
                  <a:pt x="7323947" y="1377482"/>
                </a:cubicBezTo>
                <a:lnTo>
                  <a:pt x="7323947" y="1377482"/>
                </a:lnTo>
                <a:cubicBezTo>
                  <a:pt x="7210503" y="1441426"/>
                  <a:pt x="6890304" y="1345315"/>
                  <a:pt x="6760566" y="1377482"/>
                </a:cubicBezTo>
                <a:cubicBezTo>
                  <a:pt x="6630828" y="1409649"/>
                  <a:pt x="6498212" y="1328120"/>
                  <a:pt x="6270425" y="1377482"/>
                </a:cubicBezTo>
                <a:cubicBezTo>
                  <a:pt x="6042638" y="1426844"/>
                  <a:pt x="5949954" y="1352219"/>
                  <a:pt x="5780284" y="1377482"/>
                </a:cubicBezTo>
                <a:cubicBezTo>
                  <a:pt x="5610614" y="1402745"/>
                  <a:pt x="5559409" y="1345477"/>
                  <a:pt x="5363383" y="1377482"/>
                </a:cubicBezTo>
                <a:cubicBezTo>
                  <a:pt x="5167357" y="1409487"/>
                  <a:pt x="4984555" y="1375378"/>
                  <a:pt x="4726763" y="1377482"/>
                </a:cubicBezTo>
                <a:cubicBezTo>
                  <a:pt x="4468971" y="1379586"/>
                  <a:pt x="4380024" y="1350351"/>
                  <a:pt x="4163382" y="1377482"/>
                </a:cubicBezTo>
                <a:cubicBezTo>
                  <a:pt x="3946740" y="1404613"/>
                  <a:pt x="3925173" y="1375441"/>
                  <a:pt x="3746481" y="1377482"/>
                </a:cubicBezTo>
                <a:cubicBezTo>
                  <a:pt x="3567789" y="1379523"/>
                  <a:pt x="3499133" y="1347471"/>
                  <a:pt x="3329579" y="1377482"/>
                </a:cubicBezTo>
                <a:cubicBezTo>
                  <a:pt x="3160025" y="1407493"/>
                  <a:pt x="3037408" y="1346492"/>
                  <a:pt x="2839438" y="1377482"/>
                </a:cubicBezTo>
                <a:cubicBezTo>
                  <a:pt x="2641468" y="1408472"/>
                  <a:pt x="2467630" y="1373531"/>
                  <a:pt x="2276057" y="1377482"/>
                </a:cubicBezTo>
                <a:cubicBezTo>
                  <a:pt x="2084484" y="1381433"/>
                  <a:pt x="1888360" y="1322671"/>
                  <a:pt x="1639437" y="1377482"/>
                </a:cubicBezTo>
                <a:cubicBezTo>
                  <a:pt x="1390514" y="1432293"/>
                  <a:pt x="1254567" y="1307427"/>
                  <a:pt x="1002817" y="1377482"/>
                </a:cubicBezTo>
                <a:cubicBezTo>
                  <a:pt x="751067" y="1447537"/>
                  <a:pt x="628370" y="1332562"/>
                  <a:pt x="512676" y="1377482"/>
                </a:cubicBezTo>
                <a:cubicBezTo>
                  <a:pt x="396982" y="1422402"/>
                  <a:pt x="254763" y="1364511"/>
                  <a:pt x="0" y="1377482"/>
                </a:cubicBezTo>
                <a:lnTo>
                  <a:pt x="0" y="1377482"/>
                </a:lnTo>
                <a:cubicBezTo>
                  <a:pt x="-11756" y="1164617"/>
                  <a:pt x="49904" y="1114935"/>
                  <a:pt x="0" y="890772"/>
                </a:cubicBezTo>
                <a:cubicBezTo>
                  <a:pt x="-49904" y="666609"/>
                  <a:pt x="40161" y="615070"/>
                  <a:pt x="0" y="459161"/>
                </a:cubicBezTo>
                <a:cubicBezTo>
                  <a:pt x="-40161" y="303252"/>
                  <a:pt x="26502" y="199380"/>
                  <a:pt x="0" y="0"/>
                </a:cubicBezTo>
                <a:close/>
              </a:path>
              <a:path w="7323947" h="1377482" stroke="0" extrusionOk="0">
                <a:moveTo>
                  <a:pt x="0" y="0"/>
                </a:moveTo>
                <a:lnTo>
                  <a:pt x="0" y="0"/>
                </a:lnTo>
                <a:cubicBezTo>
                  <a:pt x="251924" y="-80971"/>
                  <a:pt x="426344" y="58572"/>
                  <a:pt x="709859" y="0"/>
                </a:cubicBezTo>
                <a:cubicBezTo>
                  <a:pt x="993374" y="-58572"/>
                  <a:pt x="984700" y="9198"/>
                  <a:pt x="1053522" y="0"/>
                </a:cubicBezTo>
                <a:cubicBezTo>
                  <a:pt x="1122344" y="-9198"/>
                  <a:pt x="1363476" y="4673"/>
                  <a:pt x="1543663" y="0"/>
                </a:cubicBezTo>
                <a:cubicBezTo>
                  <a:pt x="1723850" y="-4673"/>
                  <a:pt x="1986797" y="70296"/>
                  <a:pt x="2180283" y="0"/>
                </a:cubicBezTo>
                <a:cubicBezTo>
                  <a:pt x="2373769" y="-70296"/>
                  <a:pt x="2515753" y="8397"/>
                  <a:pt x="2816903" y="0"/>
                </a:cubicBezTo>
                <a:cubicBezTo>
                  <a:pt x="3118053" y="-8397"/>
                  <a:pt x="3084346" y="35880"/>
                  <a:pt x="3160565" y="0"/>
                </a:cubicBezTo>
                <a:cubicBezTo>
                  <a:pt x="3236784" y="-35880"/>
                  <a:pt x="3484593" y="34638"/>
                  <a:pt x="3577466" y="0"/>
                </a:cubicBezTo>
                <a:cubicBezTo>
                  <a:pt x="3670339" y="-34638"/>
                  <a:pt x="4082831" y="53339"/>
                  <a:pt x="4287326" y="0"/>
                </a:cubicBezTo>
                <a:cubicBezTo>
                  <a:pt x="4491821" y="-53339"/>
                  <a:pt x="4766278" y="55680"/>
                  <a:pt x="4923946" y="0"/>
                </a:cubicBezTo>
                <a:cubicBezTo>
                  <a:pt x="5081614" y="-55680"/>
                  <a:pt x="5398945" y="34484"/>
                  <a:pt x="5560566" y="0"/>
                </a:cubicBezTo>
                <a:cubicBezTo>
                  <a:pt x="5722187" y="-34484"/>
                  <a:pt x="6035407" y="12142"/>
                  <a:pt x="6197186" y="0"/>
                </a:cubicBezTo>
                <a:cubicBezTo>
                  <a:pt x="6358965" y="-12142"/>
                  <a:pt x="6688541" y="73530"/>
                  <a:pt x="6833806" y="0"/>
                </a:cubicBezTo>
                <a:cubicBezTo>
                  <a:pt x="6979071" y="-73530"/>
                  <a:pt x="7149929" y="38710"/>
                  <a:pt x="7323947" y="0"/>
                </a:cubicBezTo>
                <a:lnTo>
                  <a:pt x="7323947" y="0"/>
                </a:lnTo>
                <a:cubicBezTo>
                  <a:pt x="7348075" y="197888"/>
                  <a:pt x="7299727" y="354304"/>
                  <a:pt x="7323947" y="472935"/>
                </a:cubicBezTo>
                <a:cubicBezTo>
                  <a:pt x="7348167" y="591567"/>
                  <a:pt x="7296616" y="690482"/>
                  <a:pt x="7323947" y="890772"/>
                </a:cubicBezTo>
                <a:cubicBezTo>
                  <a:pt x="7351278" y="1091062"/>
                  <a:pt x="7291077" y="1157689"/>
                  <a:pt x="7323947" y="1377482"/>
                </a:cubicBezTo>
                <a:lnTo>
                  <a:pt x="7323947" y="1377482"/>
                </a:lnTo>
                <a:cubicBezTo>
                  <a:pt x="7198889" y="1421902"/>
                  <a:pt x="6986009" y="1340908"/>
                  <a:pt x="6833806" y="1377482"/>
                </a:cubicBezTo>
                <a:cubicBezTo>
                  <a:pt x="6681603" y="1414056"/>
                  <a:pt x="6410658" y="1368781"/>
                  <a:pt x="6123946" y="1377482"/>
                </a:cubicBezTo>
                <a:cubicBezTo>
                  <a:pt x="5837234" y="1386183"/>
                  <a:pt x="5794024" y="1367878"/>
                  <a:pt x="5560566" y="1377482"/>
                </a:cubicBezTo>
                <a:cubicBezTo>
                  <a:pt x="5327108" y="1387086"/>
                  <a:pt x="5191347" y="1374365"/>
                  <a:pt x="4850706" y="1377482"/>
                </a:cubicBezTo>
                <a:cubicBezTo>
                  <a:pt x="4510065" y="1380599"/>
                  <a:pt x="4599622" y="1351851"/>
                  <a:pt x="4507044" y="1377482"/>
                </a:cubicBezTo>
                <a:cubicBezTo>
                  <a:pt x="4414466" y="1403113"/>
                  <a:pt x="4127561" y="1333518"/>
                  <a:pt x="3943664" y="1377482"/>
                </a:cubicBezTo>
                <a:cubicBezTo>
                  <a:pt x="3759767" y="1421446"/>
                  <a:pt x="3537793" y="1306185"/>
                  <a:pt x="3307044" y="1377482"/>
                </a:cubicBezTo>
                <a:cubicBezTo>
                  <a:pt x="3076295" y="1448779"/>
                  <a:pt x="2998143" y="1329663"/>
                  <a:pt x="2743663" y="1377482"/>
                </a:cubicBezTo>
                <a:cubicBezTo>
                  <a:pt x="2489183" y="1425301"/>
                  <a:pt x="2387775" y="1369589"/>
                  <a:pt x="2253522" y="1377482"/>
                </a:cubicBezTo>
                <a:cubicBezTo>
                  <a:pt x="2119269" y="1385375"/>
                  <a:pt x="1997627" y="1336655"/>
                  <a:pt x="1909860" y="1377482"/>
                </a:cubicBezTo>
                <a:cubicBezTo>
                  <a:pt x="1822093" y="1418309"/>
                  <a:pt x="1587463" y="1360388"/>
                  <a:pt x="1346479" y="1377482"/>
                </a:cubicBezTo>
                <a:cubicBezTo>
                  <a:pt x="1105495" y="1394576"/>
                  <a:pt x="955430" y="1350196"/>
                  <a:pt x="636620" y="1377482"/>
                </a:cubicBezTo>
                <a:cubicBezTo>
                  <a:pt x="317810" y="1404768"/>
                  <a:pt x="254340" y="1368804"/>
                  <a:pt x="0" y="1377482"/>
                </a:cubicBezTo>
                <a:lnTo>
                  <a:pt x="0" y="1377482"/>
                </a:lnTo>
                <a:cubicBezTo>
                  <a:pt x="-7923" y="1232627"/>
                  <a:pt x="20225" y="1070000"/>
                  <a:pt x="0" y="959646"/>
                </a:cubicBezTo>
                <a:cubicBezTo>
                  <a:pt x="-20225" y="849292"/>
                  <a:pt x="36550" y="687172"/>
                  <a:pt x="0" y="541810"/>
                </a:cubicBezTo>
                <a:cubicBezTo>
                  <a:pt x="-36550" y="396448"/>
                  <a:pt x="51000" y="204943"/>
                  <a:pt x="0" y="0"/>
                </a:cubicBezTo>
                <a:close/>
              </a:path>
            </a:pathLst>
          </a:custGeom>
          <a:solidFill>
            <a:schemeClr val="accent6">
              <a:lumMod val="20000"/>
              <a:lumOff val="80000"/>
            </a:schemeClr>
          </a:solidFill>
          <a:ln w="1905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a:ln w="12700">
                  <a:solidFill>
                    <a:schemeClr val="tx1"/>
                  </a:solidFill>
                </a:ln>
                <a:solidFill>
                  <a:schemeClr val="tx1"/>
                </a:solidFill>
                <a:latin typeface="UTM Avo" panose="02040603050506020204" pitchFamily="18" charset="0"/>
                <a:ea typeface="Cambria" panose="02040503050406030204" pitchFamily="18" charset="0"/>
              </a:rPr>
              <a:t>Nói lờ khen ngợi với anh chị em</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Tree>
    <p:extLst>
      <p:ext uri="{BB962C8B-B14F-4D97-AF65-F5344CB8AC3E}">
        <p14:creationId xmlns:p14="http://schemas.microsoft.com/office/powerpoint/2010/main" val="113371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865FA-B2A0-AA43-4135-340693102A4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1468849-4684-09BD-32B7-489CCD488C61}"/>
              </a:ext>
            </a:extLst>
          </p:cNvPr>
          <p:cNvSpPr/>
          <p:nvPr/>
        </p:nvSpPr>
        <p:spPr>
          <a:xfrm>
            <a:off x="972078" y="1828800"/>
            <a:ext cx="5123922" cy="3949831"/>
          </a:xfrm>
          <a:custGeom>
            <a:avLst/>
            <a:gdLst>
              <a:gd name="connsiteX0" fmla="*/ 0 w 5123922"/>
              <a:gd name="connsiteY0" fmla="*/ 0 h 3949831"/>
              <a:gd name="connsiteX1" fmla="*/ 0 w 5123922"/>
              <a:gd name="connsiteY1" fmla="*/ 0 h 3949831"/>
              <a:gd name="connsiteX2" fmla="*/ 415607 w 5123922"/>
              <a:gd name="connsiteY2" fmla="*/ 0 h 3949831"/>
              <a:gd name="connsiteX3" fmla="*/ 831214 w 5123922"/>
              <a:gd name="connsiteY3" fmla="*/ 0 h 3949831"/>
              <a:gd name="connsiteX4" fmla="*/ 1349299 w 5123922"/>
              <a:gd name="connsiteY4" fmla="*/ 0 h 3949831"/>
              <a:gd name="connsiteX5" fmla="*/ 1867385 w 5123922"/>
              <a:gd name="connsiteY5" fmla="*/ 0 h 3949831"/>
              <a:gd name="connsiteX6" fmla="*/ 2282992 w 5123922"/>
              <a:gd name="connsiteY6" fmla="*/ 0 h 3949831"/>
              <a:gd name="connsiteX7" fmla="*/ 2852317 w 5123922"/>
              <a:gd name="connsiteY7" fmla="*/ 0 h 3949831"/>
              <a:gd name="connsiteX8" fmla="*/ 3472880 w 5123922"/>
              <a:gd name="connsiteY8" fmla="*/ 0 h 3949831"/>
              <a:gd name="connsiteX9" fmla="*/ 3990966 w 5123922"/>
              <a:gd name="connsiteY9" fmla="*/ 0 h 3949831"/>
              <a:gd name="connsiteX10" fmla="*/ 4509051 w 5123922"/>
              <a:gd name="connsiteY10" fmla="*/ 0 h 3949831"/>
              <a:gd name="connsiteX11" fmla="*/ 5123922 w 5123922"/>
              <a:gd name="connsiteY11" fmla="*/ 0 h 3949831"/>
              <a:gd name="connsiteX12" fmla="*/ 5123922 w 5123922"/>
              <a:gd name="connsiteY12" fmla="*/ 0 h 3949831"/>
              <a:gd name="connsiteX13" fmla="*/ 5123922 w 5123922"/>
              <a:gd name="connsiteY13" fmla="*/ 524763 h 3949831"/>
              <a:gd name="connsiteX14" fmla="*/ 5123922 w 5123922"/>
              <a:gd name="connsiteY14" fmla="*/ 1010028 h 3949831"/>
              <a:gd name="connsiteX15" fmla="*/ 5123922 w 5123922"/>
              <a:gd name="connsiteY15" fmla="*/ 1455795 h 3949831"/>
              <a:gd name="connsiteX16" fmla="*/ 5123922 w 5123922"/>
              <a:gd name="connsiteY16" fmla="*/ 2059555 h 3949831"/>
              <a:gd name="connsiteX17" fmla="*/ 5123922 w 5123922"/>
              <a:gd name="connsiteY17" fmla="*/ 2584318 h 3949831"/>
              <a:gd name="connsiteX18" fmla="*/ 5123922 w 5123922"/>
              <a:gd name="connsiteY18" fmla="*/ 3188078 h 3949831"/>
              <a:gd name="connsiteX19" fmla="*/ 5123922 w 5123922"/>
              <a:gd name="connsiteY19" fmla="*/ 3949831 h 3949831"/>
              <a:gd name="connsiteX20" fmla="*/ 5123922 w 5123922"/>
              <a:gd name="connsiteY20" fmla="*/ 3949831 h 3949831"/>
              <a:gd name="connsiteX21" fmla="*/ 4605837 w 5123922"/>
              <a:gd name="connsiteY21" fmla="*/ 3949831 h 3949831"/>
              <a:gd name="connsiteX22" fmla="*/ 4036512 w 5123922"/>
              <a:gd name="connsiteY22" fmla="*/ 3949831 h 3949831"/>
              <a:gd name="connsiteX23" fmla="*/ 3415948 w 5123922"/>
              <a:gd name="connsiteY23" fmla="*/ 3949831 h 3949831"/>
              <a:gd name="connsiteX24" fmla="*/ 2897863 w 5123922"/>
              <a:gd name="connsiteY24" fmla="*/ 3949831 h 3949831"/>
              <a:gd name="connsiteX25" fmla="*/ 2379777 w 5123922"/>
              <a:gd name="connsiteY25" fmla="*/ 3949831 h 3949831"/>
              <a:gd name="connsiteX26" fmla="*/ 1912931 w 5123922"/>
              <a:gd name="connsiteY26" fmla="*/ 3949831 h 3949831"/>
              <a:gd name="connsiteX27" fmla="*/ 1292367 w 5123922"/>
              <a:gd name="connsiteY27" fmla="*/ 3949831 h 3949831"/>
              <a:gd name="connsiteX28" fmla="*/ 723042 w 5123922"/>
              <a:gd name="connsiteY28" fmla="*/ 3949831 h 3949831"/>
              <a:gd name="connsiteX29" fmla="*/ 0 w 5123922"/>
              <a:gd name="connsiteY29" fmla="*/ 3949831 h 3949831"/>
              <a:gd name="connsiteX30" fmla="*/ 0 w 5123922"/>
              <a:gd name="connsiteY30" fmla="*/ 3949831 h 3949831"/>
              <a:gd name="connsiteX31" fmla="*/ 0 w 5123922"/>
              <a:gd name="connsiteY31" fmla="*/ 3464566 h 3949831"/>
              <a:gd name="connsiteX32" fmla="*/ 0 w 5123922"/>
              <a:gd name="connsiteY32" fmla="*/ 2860806 h 3949831"/>
              <a:gd name="connsiteX33" fmla="*/ 0 w 5123922"/>
              <a:gd name="connsiteY33" fmla="*/ 2217548 h 3949831"/>
              <a:gd name="connsiteX34" fmla="*/ 0 w 5123922"/>
              <a:gd name="connsiteY34" fmla="*/ 1732283 h 3949831"/>
              <a:gd name="connsiteX35" fmla="*/ 0 w 5123922"/>
              <a:gd name="connsiteY35" fmla="*/ 1128523 h 3949831"/>
              <a:gd name="connsiteX36" fmla="*/ 0 w 5123922"/>
              <a:gd name="connsiteY36" fmla="*/ 603760 h 3949831"/>
              <a:gd name="connsiteX37" fmla="*/ 0 w 5123922"/>
              <a:gd name="connsiteY37" fmla="*/ 0 h 394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23922" h="3949831" fill="none" extrusionOk="0">
                <a:moveTo>
                  <a:pt x="0" y="0"/>
                </a:moveTo>
                <a:lnTo>
                  <a:pt x="0" y="0"/>
                </a:lnTo>
                <a:cubicBezTo>
                  <a:pt x="106396" y="-34031"/>
                  <a:pt x="271454" y="28528"/>
                  <a:pt x="415607" y="0"/>
                </a:cubicBezTo>
                <a:cubicBezTo>
                  <a:pt x="559760" y="-28528"/>
                  <a:pt x="733875" y="3219"/>
                  <a:pt x="831214" y="0"/>
                </a:cubicBezTo>
                <a:cubicBezTo>
                  <a:pt x="928553" y="-3219"/>
                  <a:pt x="1220676" y="36432"/>
                  <a:pt x="1349299" y="0"/>
                </a:cubicBezTo>
                <a:cubicBezTo>
                  <a:pt x="1477923" y="-36432"/>
                  <a:pt x="1610097" y="5336"/>
                  <a:pt x="1867385" y="0"/>
                </a:cubicBezTo>
                <a:cubicBezTo>
                  <a:pt x="2124673" y="-5336"/>
                  <a:pt x="2139232" y="47913"/>
                  <a:pt x="2282992" y="0"/>
                </a:cubicBezTo>
                <a:cubicBezTo>
                  <a:pt x="2426752" y="-47913"/>
                  <a:pt x="2687995" y="68292"/>
                  <a:pt x="2852317" y="0"/>
                </a:cubicBezTo>
                <a:cubicBezTo>
                  <a:pt x="3016640" y="-68292"/>
                  <a:pt x="3293936" y="62660"/>
                  <a:pt x="3472880" y="0"/>
                </a:cubicBezTo>
                <a:cubicBezTo>
                  <a:pt x="3651824" y="-62660"/>
                  <a:pt x="3844126" y="19890"/>
                  <a:pt x="3990966" y="0"/>
                </a:cubicBezTo>
                <a:cubicBezTo>
                  <a:pt x="4137806" y="-19890"/>
                  <a:pt x="4346907" y="53590"/>
                  <a:pt x="4509051" y="0"/>
                </a:cubicBezTo>
                <a:cubicBezTo>
                  <a:pt x="4671196" y="-53590"/>
                  <a:pt x="4883246" y="39263"/>
                  <a:pt x="5123922" y="0"/>
                </a:cubicBezTo>
                <a:lnTo>
                  <a:pt x="5123922" y="0"/>
                </a:lnTo>
                <a:cubicBezTo>
                  <a:pt x="5161391" y="214388"/>
                  <a:pt x="5067886" y="328368"/>
                  <a:pt x="5123922" y="524763"/>
                </a:cubicBezTo>
                <a:cubicBezTo>
                  <a:pt x="5179958" y="721158"/>
                  <a:pt x="5091622" y="810951"/>
                  <a:pt x="5123922" y="1010028"/>
                </a:cubicBezTo>
                <a:cubicBezTo>
                  <a:pt x="5156222" y="1209106"/>
                  <a:pt x="5101918" y="1308877"/>
                  <a:pt x="5123922" y="1455795"/>
                </a:cubicBezTo>
                <a:cubicBezTo>
                  <a:pt x="5145926" y="1602713"/>
                  <a:pt x="5055003" y="1893172"/>
                  <a:pt x="5123922" y="2059555"/>
                </a:cubicBezTo>
                <a:cubicBezTo>
                  <a:pt x="5192841" y="2225938"/>
                  <a:pt x="5091228" y="2444229"/>
                  <a:pt x="5123922" y="2584318"/>
                </a:cubicBezTo>
                <a:cubicBezTo>
                  <a:pt x="5156616" y="2724407"/>
                  <a:pt x="5123480" y="2938353"/>
                  <a:pt x="5123922" y="3188078"/>
                </a:cubicBezTo>
                <a:cubicBezTo>
                  <a:pt x="5124364" y="3437803"/>
                  <a:pt x="5051263" y="3681353"/>
                  <a:pt x="5123922" y="3949831"/>
                </a:cubicBezTo>
                <a:lnTo>
                  <a:pt x="5123922" y="3949831"/>
                </a:lnTo>
                <a:cubicBezTo>
                  <a:pt x="4932055" y="4000972"/>
                  <a:pt x="4849795" y="3904945"/>
                  <a:pt x="4605837" y="3949831"/>
                </a:cubicBezTo>
                <a:cubicBezTo>
                  <a:pt x="4361879" y="3994717"/>
                  <a:pt x="4244085" y="3912514"/>
                  <a:pt x="4036512" y="3949831"/>
                </a:cubicBezTo>
                <a:cubicBezTo>
                  <a:pt x="3828940" y="3987148"/>
                  <a:pt x="3618644" y="3929548"/>
                  <a:pt x="3415948" y="3949831"/>
                </a:cubicBezTo>
                <a:cubicBezTo>
                  <a:pt x="3213252" y="3970114"/>
                  <a:pt x="3122497" y="3903349"/>
                  <a:pt x="2897863" y="3949831"/>
                </a:cubicBezTo>
                <a:cubicBezTo>
                  <a:pt x="2673229" y="3996313"/>
                  <a:pt x="2520838" y="3940843"/>
                  <a:pt x="2379777" y="3949831"/>
                </a:cubicBezTo>
                <a:cubicBezTo>
                  <a:pt x="2238716" y="3958819"/>
                  <a:pt x="2050084" y="3903510"/>
                  <a:pt x="1912931" y="3949831"/>
                </a:cubicBezTo>
                <a:cubicBezTo>
                  <a:pt x="1775778" y="3996152"/>
                  <a:pt x="1447426" y="3944158"/>
                  <a:pt x="1292367" y="3949831"/>
                </a:cubicBezTo>
                <a:cubicBezTo>
                  <a:pt x="1137308" y="3955504"/>
                  <a:pt x="974402" y="3931886"/>
                  <a:pt x="723042" y="3949831"/>
                </a:cubicBezTo>
                <a:cubicBezTo>
                  <a:pt x="471683" y="3967776"/>
                  <a:pt x="163703" y="3882424"/>
                  <a:pt x="0" y="3949831"/>
                </a:cubicBezTo>
                <a:lnTo>
                  <a:pt x="0" y="3949831"/>
                </a:lnTo>
                <a:cubicBezTo>
                  <a:pt x="-55939" y="3765732"/>
                  <a:pt x="38476" y="3662542"/>
                  <a:pt x="0" y="3464566"/>
                </a:cubicBezTo>
                <a:cubicBezTo>
                  <a:pt x="-38476" y="3266591"/>
                  <a:pt x="12796" y="3162483"/>
                  <a:pt x="0" y="2860806"/>
                </a:cubicBezTo>
                <a:cubicBezTo>
                  <a:pt x="-12796" y="2559129"/>
                  <a:pt x="49444" y="2400383"/>
                  <a:pt x="0" y="2217548"/>
                </a:cubicBezTo>
                <a:cubicBezTo>
                  <a:pt x="-49444" y="2034713"/>
                  <a:pt x="45942" y="1887895"/>
                  <a:pt x="0" y="1732283"/>
                </a:cubicBezTo>
                <a:cubicBezTo>
                  <a:pt x="-45942" y="1576671"/>
                  <a:pt x="57076" y="1365909"/>
                  <a:pt x="0" y="1128523"/>
                </a:cubicBezTo>
                <a:cubicBezTo>
                  <a:pt x="-57076" y="891137"/>
                  <a:pt x="35707" y="731698"/>
                  <a:pt x="0" y="603760"/>
                </a:cubicBezTo>
                <a:cubicBezTo>
                  <a:pt x="-35707" y="475822"/>
                  <a:pt x="41945" y="294054"/>
                  <a:pt x="0" y="0"/>
                </a:cubicBezTo>
                <a:close/>
              </a:path>
              <a:path w="5123922" h="3949831" stroke="0" extrusionOk="0">
                <a:moveTo>
                  <a:pt x="0" y="0"/>
                </a:moveTo>
                <a:lnTo>
                  <a:pt x="0" y="0"/>
                </a:lnTo>
                <a:cubicBezTo>
                  <a:pt x="240806" y="-4469"/>
                  <a:pt x="453226" y="60025"/>
                  <a:pt x="671803" y="0"/>
                </a:cubicBezTo>
                <a:cubicBezTo>
                  <a:pt x="890380" y="-60025"/>
                  <a:pt x="993975" y="40045"/>
                  <a:pt x="1087410" y="0"/>
                </a:cubicBezTo>
                <a:cubicBezTo>
                  <a:pt x="1180845" y="-40045"/>
                  <a:pt x="1350282" y="23212"/>
                  <a:pt x="1605496" y="0"/>
                </a:cubicBezTo>
                <a:cubicBezTo>
                  <a:pt x="1860710" y="-23212"/>
                  <a:pt x="2083860" y="1121"/>
                  <a:pt x="2226059" y="0"/>
                </a:cubicBezTo>
                <a:cubicBezTo>
                  <a:pt x="2368258" y="-1121"/>
                  <a:pt x="2653445" y="8254"/>
                  <a:pt x="2846623" y="0"/>
                </a:cubicBezTo>
                <a:cubicBezTo>
                  <a:pt x="3039801" y="-8254"/>
                  <a:pt x="3171291" y="2702"/>
                  <a:pt x="3262230" y="0"/>
                </a:cubicBezTo>
                <a:cubicBezTo>
                  <a:pt x="3353169" y="-2702"/>
                  <a:pt x="3580678" y="43890"/>
                  <a:pt x="3729077" y="0"/>
                </a:cubicBezTo>
                <a:cubicBezTo>
                  <a:pt x="3877476" y="-43890"/>
                  <a:pt x="4238236" y="18173"/>
                  <a:pt x="4400880" y="0"/>
                </a:cubicBezTo>
                <a:cubicBezTo>
                  <a:pt x="4563524" y="-18173"/>
                  <a:pt x="4909024" y="9865"/>
                  <a:pt x="5123922" y="0"/>
                </a:cubicBezTo>
                <a:lnTo>
                  <a:pt x="5123922" y="0"/>
                </a:lnTo>
                <a:cubicBezTo>
                  <a:pt x="5128418" y="298009"/>
                  <a:pt x="5116992" y="410204"/>
                  <a:pt x="5123922" y="603760"/>
                </a:cubicBezTo>
                <a:cubicBezTo>
                  <a:pt x="5130852" y="797316"/>
                  <a:pt x="5083562" y="1055781"/>
                  <a:pt x="5123922" y="1247018"/>
                </a:cubicBezTo>
                <a:cubicBezTo>
                  <a:pt x="5164282" y="1438255"/>
                  <a:pt x="5119817" y="1557032"/>
                  <a:pt x="5123922" y="1850778"/>
                </a:cubicBezTo>
                <a:cubicBezTo>
                  <a:pt x="5128027" y="2144524"/>
                  <a:pt x="5123097" y="2277222"/>
                  <a:pt x="5123922" y="2415040"/>
                </a:cubicBezTo>
                <a:cubicBezTo>
                  <a:pt x="5124747" y="2552858"/>
                  <a:pt x="5056047" y="2924589"/>
                  <a:pt x="5123922" y="3058298"/>
                </a:cubicBezTo>
                <a:cubicBezTo>
                  <a:pt x="5191797" y="3192007"/>
                  <a:pt x="5107399" y="3578230"/>
                  <a:pt x="5123922" y="3949831"/>
                </a:cubicBezTo>
                <a:lnTo>
                  <a:pt x="5123922" y="3949831"/>
                </a:lnTo>
                <a:cubicBezTo>
                  <a:pt x="4924988" y="3968409"/>
                  <a:pt x="4763836" y="3942926"/>
                  <a:pt x="4452119" y="3949831"/>
                </a:cubicBezTo>
                <a:cubicBezTo>
                  <a:pt x="4140402" y="3956736"/>
                  <a:pt x="4023453" y="3945473"/>
                  <a:pt x="3780316" y="3949831"/>
                </a:cubicBezTo>
                <a:cubicBezTo>
                  <a:pt x="3537179" y="3954189"/>
                  <a:pt x="3366475" y="3883275"/>
                  <a:pt x="3108513" y="3949831"/>
                </a:cubicBezTo>
                <a:cubicBezTo>
                  <a:pt x="2850551" y="4016387"/>
                  <a:pt x="2784597" y="3918572"/>
                  <a:pt x="2539188" y="3949831"/>
                </a:cubicBezTo>
                <a:cubicBezTo>
                  <a:pt x="2293780" y="3981090"/>
                  <a:pt x="2017503" y="3882198"/>
                  <a:pt x="1867385" y="3949831"/>
                </a:cubicBezTo>
                <a:cubicBezTo>
                  <a:pt x="1717267" y="4017464"/>
                  <a:pt x="1567278" y="3913781"/>
                  <a:pt x="1451778" y="3949831"/>
                </a:cubicBezTo>
                <a:cubicBezTo>
                  <a:pt x="1336278" y="3985881"/>
                  <a:pt x="1031456" y="3895451"/>
                  <a:pt x="882453" y="3949831"/>
                </a:cubicBezTo>
                <a:cubicBezTo>
                  <a:pt x="733451" y="4004211"/>
                  <a:pt x="386973" y="3861753"/>
                  <a:pt x="0" y="3949831"/>
                </a:cubicBezTo>
                <a:lnTo>
                  <a:pt x="0" y="3949831"/>
                </a:lnTo>
                <a:cubicBezTo>
                  <a:pt x="-30181" y="3819547"/>
                  <a:pt x="38718" y="3534049"/>
                  <a:pt x="0" y="3385569"/>
                </a:cubicBezTo>
                <a:cubicBezTo>
                  <a:pt x="-38718" y="3237089"/>
                  <a:pt x="15267" y="2939578"/>
                  <a:pt x="0" y="2742311"/>
                </a:cubicBezTo>
                <a:cubicBezTo>
                  <a:pt x="-15267" y="2545044"/>
                  <a:pt x="32663" y="2329014"/>
                  <a:pt x="0" y="2178050"/>
                </a:cubicBezTo>
                <a:cubicBezTo>
                  <a:pt x="-32663" y="2027086"/>
                  <a:pt x="2740" y="1890837"/>
                  <a:pt x="0" y="1692785"/>
                </a:cubicBezTo>
                <a:cubicBezTo>
                  <a:pt x="-2740" y="1494734"/>
                  <a:pt x="27717" y="1338358"/>
                  <a:pt x="0" y="1247018"/>
                </a:cubicBezTo>
                <a:cubicBezTo>
                  <a:pt x="-27717" y="1155678"/>
                  <a:pt x="5186" y="891439"/>
                  <a:pt x="0" y="643258"/>
                </a:cubicBezTo>
                <a:cubicBezTo>
                  <a:pt x="-5186" y="395077"/>
                  <a:pt x="60592" y="181343"/>
                  <a:pt x="0" y="0"/>
                </a:cubicBezTo>
                <a:close/>
              </a:path>
            </a:pathLst>
          </a:custGeom>
          <a:solidFill>
            <a:schemeClr val="accent6">
              <a:lumMod val="20000"/>
              <a:lumOff val="80000"/>
            </a:schemeClr>
          </a:solidFill>
          <a:ln w="1905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vi-VN" sz="4000" b="1">
                <a:ln w="12700">
                  <a:solidFill>
                    <a:prstClr val="black"/>
                  </a:solidFill>
                </a:ln>
                <a:solidFill>
                  <a:prstClr val="black"/>
                </a:solidFill>
                <a:latin typeface="UTM Avo" panose="02040603050506020204" pitchFamily="18" charset="0"/>
                <a:ea typeface="Cambria" panose="02040503050406030204" pitchFamily="18" charset="0"/>
              </a:rPr>
              <a:t>Em còn biết những cử chỉ, lời nói nào khác thể hiện tình yêu thương với người thân?</a:t>
            </a:r>
          </a:p>
        </p:txBody>
      </p:sp>
      <p:pic>
        <p:nvPicPr>
          <p:cNvPr id="8" name="Picture 7">
            <a:extLst>
              <a:ext uri="{FF2B5EF4-FFF2-40B4-BE49-F238E27FC236}">
                <a16:creationId xmlns:a16="http://schemas.microsoft.com/office/drawing/2014/main" id="{F206239E-F585-F606-AC9D-181BCE99DCB3}"/>
              </a:ext>
            </a:extLst>
          </p:cNvPr>
          <p:cNvPicPr>
            <a:picLocks noChangeAspect="1"/>
          </p:cNvPicPr>
          <p:nvPr/>
        </p:nvPicPr>
        <p:blipFill>
          <a:blip r:embed="rId2"/>
          <a:stretch>
            <a:fillRect/>
          </a:stretch>
        </p:blipFill>
        <p:spPr>
          <a:xfrm>
            <a:off x="2380332" y="197311"/>
            <a:ext cx="7827942" cy="1201016"/>
          </a:xfrm>
          <a:prstGeom prst="rect">
            <a:avLst/>
          </a:prstGeom>
        </p:spPr>
      </p:pic>
      <p:pic>
        <p:nvPicPr>
          <p:cNvPr id="4" name="Picture 3" descr="A cartoon of a person holding a baby&#10;&#10;AI-generated content may be incorrect.">
            <a:extLst>
              <a:ext uri="{FF2B5EF4-FFF2-40B4-BE49-F238E27FC236}">
                <a16:creationId xmlns:a16="http://schemas.microsoft.com/office/drawing/2014/main" id="{2368AA18-80B5-4E5A-B7FC-8E68A66BD8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14217" y="2121030"/>
            <a:ext cx="5777212" cy="4426277"/>
          </a:xfrm>
          <a:prstGeom prst="rect">
            <a:avLst/>
          </a:prstGeom>
        </p:spPr>
      </p:pic>
    </p:spTree>
    <p:extLst>
      <p:ext uri="{BB962C8B-B14F-4D97-AF65-F5344CB8AC3E}">
        <p14:creationId xmlns:p14="http://schemas.microsoft.com/office/powerpoint/2010/main" val="8839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3B0EB-CFFD-27D6-2825-527C0B7B4C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A7EDBD-BE1C-069B-0C0C-E1B9A0D0DF74}"/>
              </a:ext>
            </a:extLst>
          </p:cNvPr>
          <p:cNvPicPr>
            <a:picLocks noChangeAspect="1"/>
          </p:cNvPicPr>
          <p:nvPr/>
        </p:nvPicPr>
        <p:blipFill>
          <a:blip r:embed="rId2"/>
          <a:stretch>
            <a:fillRect/>
          </a:stretch>
        </p:blipFill>
        <p:spPr>
          <a:xfrm>
            <a:off x="1794899" y="387520"/>
            <a:ext cx="8602202" cy="2072820"/>
          </a:xfrm>
          <a:prstGeom prst="rect">
            <a:avLst/>
          </a:prstGeom>
        </p:spPr>
      </p:pic>
    </p:spTree>
    <p:extLst>
      <p:ext uri="{BB962C8B-B14F-4D97-AF65-F5344CB8AC3E}">
        <p14:creationId xmlns:p14="http://schemas.microsoft.com/office/powerpoint/2010/main" val="41337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8A5DC-627D-CFE0-0F40-97D9D63EFB9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5ED26B-72A5-797E-95FA-7AE75130D3B0}"/>
              </a:ext>
            </a:extLst>
          </p:cNvPr>
          <p:cNvSpPr/>
          <p:nvPr/>
        </p:nvSpPr>
        <p:spPr>
          <a:xfrm>
            <a:off x="972078" y="1828800"/>
            <a:ext cx="4635507" cy="4076241"/>
          </a:xfrm>
          <a:custGeom>
            <a:avLst/>
            <a:gdLst>
              <a:gd name="connsiteX0" fmla="*/ 0 w 4635507"/>
              <a:gd name="connsiteY0" fmla="*/ 0 h 4076241"/>
              <a:gd name="connsiteX1" fmla="*/ 0 w 4635507"/>
              <a:gd name="connsiteY1" fmla="*/ 0 h 4076241"/>
              <a:gd name="connsiteX2" fmla="*/ 672149 w 4635507"/>
              <a:gd name="connsiteY2" fmla="*/ 0 h 4076241"/>
              <a:gd name="connsiteX3" fmla="*/ 1158877 w 4635507"/>
              <a:gd name="connsiteY3" fmla="*/ 0 h 4076241"/>
              <a:gd name="connsiteX4" fmla="*/ 1599250 w 4635507"/>
              <a:gd name="connsiteY4" fmla="*/ 0 h 4076241"/>
              <a:gd name="connsiteX5" fmla="*/ 2132333 w 4635507"/>
              <a:gd name="connsiteY5" fmla="*/ 0 h 4076241"/>
              <a:gd name="connsiteX6" fmla="*/ 2665417 w 4635507"/>
              <a:gd name="connsiteY6" fmla="*/ 0 h 4076241"/>
              <a:gd name="connsiteX7" fmla="*/ 3105790 w 4635507"/>
              <a:gd name="connsiteY7" fmla="*/ 0 h 4076241"/>
              <a:gd name="connsiteX8" fmla="*/ 3685228 w 4635507"/>
              <a:gd name="connsiteY8" fmla="*/ 0 h 4076241"/>
              <a:gd name="connsiteX9" fmla="*/ 4635507 w 4635507"/>
              <a:gd name="connsiteY9" fmla="*/ 0 h 4076241"/>
              <a:gd name="connsiteX10" fmla="*/ 4635507 w 4635507"/>
              <a:gd name="connsiteY10" fmla="*/ 0 h 4076241"/>
              <a:gd name="connsiteX11" fmla="*/ 4635507 w 4635507"/>
              <a:gd name="connsiteY11" fmla="*/ 541558 h 4076241"/>
              <a:gd name="connsiteX12" fmla="*/ 4635507 w 4635507"/>
              <a:gd name="connsiteY12" fmla="*/ 1164640 h 4076241"/>
              <a:gd name="connsiteX13" fmla="*/ 4635507 w 4635507"/>
              <a:gd name="connsiteY13" fmla="*/ 1787723 h 4076241"/>
              <a:gd name="connsiteX14" fmla="*/ 4635507 w 4635507"/>
              <a:gd name="connsiteY14" fmla="*/ 2247756 h 4076241"/>
              <a:gd name="connsiteX15" fmla="*/ 4635507 w 4635507"/>
              <a:gd name="connsiteY15" fmla="*/ 2748551 h 4076241"/>
              <a:gd name="connsiteX16" fmla="*/ 4635507 w 4635507"/>
              <a:gd name="connsiteY16" fmla="*/ 3208584 h 4076241"/>
              <a:gd name="connsiteX17" fmla="*/ 4635507 w 4635507"/>
              <a:gd name="connsiteY17" fmla="*/ 4076241 h 4076241"/>
              <a:gd name="connsiteX18" fmla="*/ 4635507 w 4635507"/>
              <a:gd name="connsiteY18" fmla="*/ 4076241 h 4076241"/>
              <a:gd name="connsiteX19" fmla="*/ 4102424 w 4635507"/>
              <a:gd name="connsiteY19" fmla="*/ 4076241 h 4076241"/>
              <a:gd name="connsiteX20" fmla="*/ 3569340 w 4635507"/>
              <a:gd name="connsiteY20" fmla="*/ 4076241 h 4076241"/>
              <a:gd name="connsiteX21" fmla="*/ 3036257 w 4635507"/>
              <a:gd name="connsiteY21" fmla="*/ 4076241 h 4076241"/>
              <a:gd name="connsiteX22" fmla="*/ 2503174 w 4635507"/>
              <a:gd name="connsiteY22" fmla="*/ 4076241 h 4076241"/>
              <a:gd name="connsiteX23" fmla="*/ 1923735 w 4635507"/>
              <a:gd name="connsiteY23" fmla="*/ 4076241 h 4076241"/>
              <a:gd name="connsiteX24" fmla="*/ 1297942 w 4635507"/>
              <a:gd name="connsiteY24" fmla="*/ 4076241 h 4076241"/>
              <a:gd name="connsiteX25" fmla="*/ 764859 w 4635507"/>
              <a:gd name="connsiteY25" fmla="*/ 4076241 h 4076241"/>
              <a:gd name="connsiteX26" fmla="*/ 0 w 4635507"/>
              <a:gd name="connsiteY26" fmla="*/ 4076241 h 4076241"/>
              <a:gd name="connsiteX27" fmla="*/ 0 w 4635507"/>
              <a:gd name="connsiteY27" fmla="*/ 4076241 h 4076241"/>
              <a:gd name="connsiteX28" fmla="*/ 0 w 4635507"/>
              <a:gd name="connsiteY28" fmla="*/ 3575446 h 4076241"/>
              <a:gd name="connsiteX29" fmla="*/ 0 w 4635507"/>
              <a:gd name="connsiteY29" fmla="*/ 3033888 h 4076241"/>
              <a:gd name="connsiteX30" fmla="*/ 0 w 4635507"/>
              <a:gd name="connsiteY30" fmla="*/ 2492330 h 4076241"/>
              <a:gd name="connsiteX31" fmla="*/ 0 w 4635507"/>
              <a:gd name="connsiteY31" fmla="*/ 1950772 h 4076241"/>
              <a:gd name="connsiteX32" fmla="*/ 0 w 4635507"/>
              <a:gd name="connsiteY32" fmla="*/ 1409215 h 4076241"/>
              <a:gd name="connsiteX33" fmla="*/ 0 w 4635507"/>
              <a:gd name="connsiteY33" fmla="*/ 786132 h 4076241"/>
              <a:gd name="connsiteX34" fmla="*/ 0 w 4635507"/>
              <a:gd name="connsiteY34" fmla="*/ 0 h 407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35507" h="4076241" fill="none" extrusionOk="0">
                <a:moveTo>
                  <a:pt x="0" y="0"/>
                </a:moveTo>
                <a:lnTo>
                  <a:pt x="0" y="0"/>
                </a:lnTo>
                <a:cubicBezTo>
                  <a:pt x="329882" y="-17781"/>
                  <a:pt x="530033" y="11868"/>
                  <a:pt x="672149" y="0"/>
                </a:cubicBezTo>
                <a:cubicBezTo>
                  <a:pt x="814265" y="-11868"/>
                  <a:pt x="986798" y="20694"/>
                  <a:pt x="1158877" y="0"/>
                </a:cubicBezTo>
                <a:cubicBezTo>
                  <a:pt x="1330956" y="-20694"/>
                  <a:pt x="1499918" y="50310"/>
                  <a:pt x="1599250" y="0"/>
                </a:cubicBezTo>
                <a:cubicBezTo>
                  <a:pt x="1698582" y="-50310"/>
                  <a:pt x="1975790" y="32130"/>
                  <a:pt x="2132333" y="0"/>
                </a:cubicBezTo>
                <a:cubicBezTo>
                  <a:pt x="2288876" y="-32130"/>
                  <a:pt x="2418100" y="48656"/>
                  <a:pt x="2665417" y="0"/>
                </a:cubicBezTo>
                <a:cubicBezTo>
                  <a:pt x="2912734" y="-48656"/>
                  <a:pt x="2915140" y="43666"/>
                  <a:pt x="3105790" y="0"/>
                </a:cubicBezTo>
                <a:cubicBezTo>
                  <a:pt x="3296440" y="-43666"/>
                  <a:pt x="3414427" y="38791"/>
                  <a:pt x="3685228" y="0"/>
                </a:cubicBezTo>
                <a:cubicBezTo>
                  <a:pt x="3956029" y="-38791"/>
                  <a:pt x="4250596" y="25124"/>
                  <a:pt x="4635507" y="0"/>
                </a:cubicBezTo>
                <a:lnTo>
                  <a:pt x="4635507" y="0"/>
                </a:lnTo>
                <a:cubicBezTo>
                  <a:pt x="4671412" y="142880"/>
                  <a:pt x="4588538" y="354798"/>
                  <a:pt x="4635507" y="541558"/>
                </a:cubicBezTo>
                <a:cubicBezTo>
                  <a:pt x="4682476" y="728318"/>
                  <a:pt x="4628625" y="930830"/>
                  <a:pt x="4635507" y="1164640"/>
                </a:cubicBezTo>
                <a:cubicBezTo>
                  <a:pt x="4642389" y="1398450"/>
                  <a:pt x="4607453" y="1532689"/>
                  <a:pt x="4635507" y="1787723"/>
                </a:cubicBezTo>
                <a:cubicBezTo>
                  <a:pt x="4663561" y="2042757"/>
                  <a:pt x="4593764" y="2064369"/>
                  <a:pt x="4635507" y="2247756"/>
                </a:cubicBezTo>
                <a:cubicBezTo>
                  <a:pt x="4677250" y="2431143"/>
                  <a:pt x="4600105" y="2575314"/>
                  <a:pt x="4635507" y="2748551"/>
                </a:cubicBezTo>
                <a:cubicBezTo>
                  <a:pt x="4670909" y="2921788"/>
                  <a:pt x="4584043" y="3033542"/>
                  <a:pt x="4635507" y="3208584"/>
                </a:cubicBezTo>
                <a:cubicBezTo>
                  <a:pt x="4686971" y="3383626"/>
                  <a:pt x="4608260" y="3803621"/>
                  <a:pt x="4635507" y="4076241"/>
                </a:cubicBezTo>
                <a:lnTo>
                  <a:pt x="4635507" y="4076241"/>
                </a:lnTo>
                <a:cubicBezTo>
                  <a:pt x="4457285" y="4096388"/>
                  <a:pt x="4355156" y="4052036"/>
                  <a:pt x="4102424" y="4076241"/>
                </a:cubicBezTo>
                <a:cubicBezTo>
                  <a:pt x="3849692" y="4100446"/>
                  <a:pt x="3731969" y="4055173"/>
                  <a:pt x="3569340" y="4076241"/>
                </a:cubicBezTo>
                <a:cubicBezTo>
                  <a:pt x="3406711" y="4097309"/>
                  <a:pt x="3239972" y="4029534"/>
                  <a:pt x="3036257" y="4076241"/>
                </a:cubicBezTo>
                <a:cubicBezTo>
                  <a:pt x="2832542" y="4122948"/>
                  <a:pt x="2763767" y="4014867"/>
                  <a:pt x="2503174" y="4076241"/>
                </a:cubicBezTo>
                <a:cubicBezTo>
                  <a:pt x="2242581" y="4137615"/>
                  <a:pt x="2048213" y="4022487"/>
                  <a:pt x="1923735" y="4076241"/>
                </a:cubicBezTo>
                <a:cubicBezTo>
                  <a:pt x="1799257" y="4129995"/>
                  <a:pt x="1427207" y="4041740"/>
                  <a:pt x="1297942" y="4076241"/>
                </a:cubicBezTo>
                <a:cubicBezTo>
                  <a:pt x="1168677" y="4110742"/>
                  <a:pt x="979655" y="4036312"/>
                  <a:pt x="764859" y="4076241"/>
                </a:cubicBezTo>
                <a:cubicBezTo>
                  <a:pt x="550063" y="4116170"/>
                  <a:pt x="190817" y="3989730"/>
                  <a:pt x="0" y="4076241"/>
                </a:cubicBezTo>
                <a:lnTo>
                  <a:pt x="0" y="4076241"/>
                </a:lnTo>
                <a:cubicBezTo>
                  <a:pt x="-574" y="3969150"/>
                  <a:pt x="22203" y="3725669"/>
                  <a:pt x="0" y="3575446"/>
                </a:cubicBezTo>
                <a:cubicBezTo>
                  <a:pt x="-22203" y="3425224"/>
                  <a:pt x="24667" y="3256080"/>
                  <a:pt x="0" y="3033888"/>
                </a:cubicBezTo>
                <a:cubicBezTo>
                  <a:pt x="-24667" y="2811696"/>
                  <a:pt x="50518" y="2610913"/>
                  <a:pt x="0" y="2492330"/>
                </a:cubicBezTo>
                <a:cubicBezTo>
                  <a:pt x="-50518" y="2373747"/>
                  <a:pt x="12181" y="2171202"/>
                  <a:pt x="0" y="1950772"/>
                </a:cubicBezTo>
                <a:cubicBezTo>
                  <a:pt x="-12181" y="1730342"/>
                  <a:pt x="47363" y="1553628"/>
                  <a:pt x="0" y="1409215"/>
                </a:cubicBezTo>
                <a:cubicBezTo>
                  <a:pt x="-47363" y="1264802"/>
                  <a:pt x="17984" y="998130"/>
                  <a:pt x="0" y="786132"/>
                </a:cubicBezTo>
                <a:cubicBezTo>
                  <a:pt x="-17984" y="574134"/>
                  <a:pt x="8272" y="249630"/>
                  <a:pt x="0" y="0"/>
                </a:cubicBezTo>
                <a:close/>
              </a:path>
              <a:path w="4635507" h="4076241" stroke="0" extrusionOk="0">
                <a:moveTo>
                  <a:pt x="0" y="0"/>
                </a:moveTo>
                <a:lnTo>
                  <a:pt x="0" y="0"/>
                </a:lnTo>
                <a:cubicBezTo>
                  <a:pt x="151315" y="-32707"/>
                  <a:pt x="420948" y="33131"/>
                  <a:pt x="672149" y="0"/>
                </a:cubicBezTo>
                <a:cubicBezTo>
                  <a:pt x="923350" y="-33131"/>
                  <a:pt x="947319" y="21049"/>
                  <a:pt x="1112522" y="0"/>
                </a:cubicBezTo>
                <a:cubicBezTo>
                  <a:pt x="1277725" y="-21049"/>
                  <a:pt x="1522763" y="28021"/>
                  <a:pt x="1645605" y="0"/>
                </a:cubicBezTo>
                <a:cubicBezTo>
                  <a:pt x="1768447" y="-28021"/>
                  <a:pt x="2002953" y="41779"/>
                  <a:pt x="2271398" y="0"/>
                </a:cubicBezTo>
                <a:cubicBezTo>
                  <a:pt x="2539843" y="-41779"/>
                  <a:pt x="2733267" y="35591"/>
                  <a:pt x="2897192" y="0"/>
                </a:cubicBezTo>
                <a:cubicBezTo>
                  <a:pt x="3061117" y="-35591"/>
                  <a:pt x="3119450" y="42866"/>
                  <a:pt x="3337565" y="0"/>
                </a:cubicBezTo>
                <a:cubicBezTo>
                  <a:pt x="3555680" y="-42866"/>
                  <a:pt x="3694902" y="53890"/>
                  <a:pt x="3824293" y="0"/>
                </a:cubicBezTo>
                <a:cubicBezTo>
                  <a:pt x="3953684" y="-53890"/>
                  <a:pt x="4422641" y="81921"/>
                  <a:pt x="4635507" y="0"/>
                </a:cubicBezTo>
                <a:lnTo>
                  <a:pt x="4635507" y="0"/>
                </a:lnTo>
                <a:cubicBezTo>
                  <a:pt x="4671528" y="134191"/>
                  <a:pt x="4610900" y="478823"/>
                  <a:pt x="4635507" y="623083"/>
                </a:cubicBezTo>
                <a:cubicBezTo>
                  <a:pt x="4660114" y="767343"/>
                  <a:pt x="4606269" y="926084"/>
                  <a:pt x="4635507" y="1083115"/>
                </a:cubicBezTo>
                <a:cubicBezTo>
                  <a:pt x="4664745" y="1240146"/>
                  <a:pt x="4602206" y="1575347"/>
                  <a:pt x="4635507" y="1746960"/>
                </a:cubicBezTo>
                <a:cubicBezTo>
                  <a:pt x="4668808" y="1918574"/>
                  <a:pt x="4629570" y="2093459"/>
                  <a:pt x="4635507" y="2370043"/>
                </a:cubicBezTo>
                <a:cubicBezTo>
                  <a:pt x="4641444" y="2646627"/>
                  <a:pt x="4604093" y="2797800"/>
                  <a:pt x="4635507" y="2952363"/>
                </a:cubicBezTo>
                <a:cubicBezTo>
                  <a:pt x="4666921" y="3106926"/>
                  <a:pt x="4584956" y="3755830"/>
                  <a:pt x="4635507" y="4076241"/>
                </a:cubicBezTo>
                <a:lnTo>
                  <a:pt x="4635507" y="4076241"/>
                </a:lnTo>
                <a:cubicBezTo>
                  <a:pt x="4545430" y="4100636"/>
                  <a:pt x="4402419" y="4057181"/>
                  <a:pt x="4195134" y="4076241"/>
                </a:cubicBezTo>
                <a:cubicBezTo>
                  <a:pt x="3987849" y="4095301"/>
                  <a:pt x="3837258" y="4033415"/>
                  <a:pt x="3708406" y="4076241"/>
                </a:cubicBezTo>
                <a:cubicBezTo>
                  <a:pt x="3579554" y="4119067"/>
                  <a:pt x="3187987" y="4037216"/>
                  <a:pt x="3036257" y="4076241"/>
                </a:cubicBezTo>
                <a:cubicBezTo>
                  <a:pt x="2884527" y="4115266"/>
                  <a:pt x="2639032" y="4075500"/>
                  <a:pt x="2364109" y="4076241"/>
                </a:cubicBezTo>
                <a:cubicBezTo>
                  <a:pt x="2089186" y="4076982"/>
                  <a:pt x="1935616" y="4073476"/>
                  <a:pt x="1784670" y="4076241"/>
                </a:cubicBezTo>
                <a:cubicBezTo>
                  <a:pt x="1633724" y="4079006"/>
                  <a:pt x="1358964" y="4016142"/>
                  <a:pt x="1112522" y="4076241"/>
                </a:cubicBezTo>
                <a:cubicBezTo>
                  <a:pt x="866080" y="4136340"/>
                  <a:pt x="857424" y="4042128"/>
                  <a:pt x="672149" y="4076241"/>
                </a:cubicBezTo>
                <a:cubicBezTo>
                  <a:pt x="486874" y="4110354"/>
                  <a:pt x="324469" y="4035001"/>
                  <a:pt x="0" y="4076241"/>
                </a:cubicBezTo>
                <a:lnTo>
                  <a:pt x="0" y="4076241"/>
                </a:lnTo>
                <a:cubicBezTo>
                  <a:pt x="-23038" y="3774873"/>
                  <a:pt x="100" y="3638141"/>
                  <a:pt x="0" y="3453158"/>
                </a:cubicBezTo>
                <a:cubicBezTo>
                  <a:pt x="-100" y="3268175"/>
                  <a:pt x="3407" y="3146939"/>
                  <a:pt x="0" y="2993126"/>
                </a:cubicBezTo>
                <a:cubicBezTo>
                  <a:pt x="-3407" y="2839313"/>
                  <a:pt x="35627" y="2525920"/>
                  <a:pt x="0" y="2329281"/>
                </a:cubicBezTo>
                <a:cubicBezTo>
                  <a:pt x="-35627" y="2132642"/>
                  <a:pt x="33899" y="1889087"/>
                  <a:pt x="0" y="1746960"/>
                </a:cubicBezTo>
                <a:cubicBezTo>
                  <a:pt x="-33899" y="1604833"/>
                  <a:pt x="52127" y="1351556"/>
                  <a:pt x="0" y="1246165"/>
                </a:cubicBezTo>
                <a:cubicBezTo>
                  <a:pt x="-52127" y="1140775"/>
                  <a:pt x="24140" y="994596"/>
                  <a:pt x="0" y="786132"/>
                </a:cubicBezTo>
                <a:cubicBezTo>
                  <a:pt x="-24140" y="577668"/>
                  <a:pt x="53394" y="356366"/>
                  <a:pt x="0" y="0"/>
                </a:cubicBezTo>
                <a:close/>
              </a:path>
            </a:pathLst>
          </a:custGeom>
          <a:solidFill>
            <a:schemeClr val="accent6">
              <a:lumMod val="20000"/>
              <a:lumOff val="80000"/>
            </a:schemeClr>
          </a:solidFill>
          <a:ln w="1905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ln w="12700">
                  <a:solidFill>
                    <a:schemeClr val="tx1"/>
                  </a:solidFill>
                </a:ln>
                <a:solidFill>
                  <a:schemeClr val="tx1"/>
                </a:solidFill>
                <a:latin typeface="UTM Avo" panose="02040603050506020204" pitchFamily="18" charset="0"/>
                <a:ea typeface="Cambria" panose="02040503050406030204" pitchFamily="18" charset="0"/>
              </a:rPr>
              <a:t>Khi nhận được sự quan tâm, yêu thương của người thân,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ln w="12700">
                  <a:solidFill>
                    <a:schemeClr val="tx1"/>
                  </a:solidFill>
                </a:ln>
                <a:solidFill>
                  <a:schemeClr val="tx1"/>
                </a:solidFill>
                <a:latin typeface="UTM Avo" panose="02040603050506020204" pitchFamily="18" charset="0"/>
                <a:ea typeface="Cambria" panose="02040503050406030204" pitchFamily="18" charset="0"/>
              </a:rPr>
              <a:t>em đã đáp lại như thế nào?</a:t>
            </a:r>
            <a:endParaRPr kumimoji="0" lang="en-US" sz="4000" b="1"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pic>
        <p:nvPicPr>
          <p:cNvPr id="7" name="Picture 6" descr="A cartoon of a family sitting on a couch&#10;&#10;AI-generated content may be incorrect.">
            <a:extLst>
              <a:ext uri="{FF2B5EF4-FFF2-40B4-BE49-F238E27FC236}">
                <a16:creationId xmlns:a16="http://schemas.microsoft.com/office/drawing/2014/main" id="{436BBB25-758B-1D96-FDD0-08D42C5930E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96000" y="1398327"/>
            <a:ext cx="5391994" cy="5093735"/>
          </a:xfrm>
          <a:prstGeom prst="rect">
            <a:avLst/>
          </a:prstGeom>
        </p:spPr>
      </p:pic>
      <p:pic>
        <p:nvPicPr>
          <p:cNvPr id="8" name="Picture 7">
            <a:extLst>
              <a:ext uri="{FF2B5EF4-FFF2-40B4-BE49-F238E27FC236}">
                <a16:creationId xmlns:a16="http://schemas.microsoft.com/office/drawing/2014/main" id="{F4ED7875-61D2-AB37-6973-24B5E411E46E}"/>
              </a:ext>
            </a:extLst>
          </p:cNvPr>
          <p:cNvPicPr>
            <a:picLocks noChangeAspect="1"/>
          </p:cNvPicPr>
          <p:nvPr/>
        </p:nvPicPr>
        <p:blipFill>
          <a:blip r:embed="rId2"/>
          <a:stretch>
            <a:fillRect/>
          </a:stretch>
        </p:blipFill>
        <p:spPr>
          <a:xfrm>
            <a:off x="2380332" y="197311"/>
            <a:ext cx="7827942" cy="1201016"/>
          </a:xfrm>
          <a:prstGeom prst="rect">
            <a:avLst/>
          </a:prstGeom>
        </p:spPr>
      </p:pic>
    </p:spTree>
    <p:extLst>
      <p:ext uri="{BB962C8B-B14F-4D97-AF65-F5344CB8AC3E}">
        <p14:creationId xmlns:p14="http://schemas.microsoft.com/office/powerpoint/2010/main" val="164783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15695-1276-0B75-6FAB-5AD4134BE927}"/>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65044E8-9936-ED10-5AFF-58CAAE29D532}"/>
              </a:ext>
            </a:extLst>
          </p:cNvPr>
          <p:cNvSpPr/>
          <p:nvPr/>
        </p:nvSpPr>
        <p:spPr>
          <a:xfrm>
            <a:off x="531364" y="336615"/>
            <a:ext cx="4327076" cy="837086"/>
          </a:xfrm>
          <a:custGeom>
            <a:avLst/>
            <a:gdLst>
              <a:gd name="connsiteX0" fmla="*/ 0 w 4327076"/>
              <a:gd name="connsiteY0" fmla="*/ 0 h 837086"/>
              <a:gd name="connsiteX1" fmla="*/ 0 w 4327076"/>
              <a:gd name="connsiteY1" fmla="*/ 0 h 837086"/>
              <a:gd name="connsiteX2" fmla="*/ 4327076 w 4327076"/>
              <a:gd name="connsiteY2" fmla="*/ 0 h 837086"/>
              <a:gd name="connsiteX3" fmla="*/ 4327076 w 4327076"/>
              <a:gd name="connsiteY3" fmla="*/ 0 h 837086"/>
              <a:gd name="connsiteX4" fmla="*/ 4327076 w 4327076"/>
              <a:gd name="connsiteY4" fmla="*/ 837086 h 837086"/>
              <a:gd name="connsiteX5" fmla="*/ 4327076 w 4327076"/>
              <a:gd name="connsiteY5" fmla="*/ 837086 h 837086"/>
              <a:gd name="connsiteX6" fmla="*/ 0 w 4327076"/>
              <a:gd name="connsiteY6" fmla="*/ 837086 h 837086"/>
              <a:gd name="connsiteX7" fmla="*/ 0 w 4327076"/>
              <a:gd name="connsiteY7" fmla="*/ 837086 h 837086"/>
              <a:gd name="connsiteX8" fmla="*/ 0 w 4327076"/>
              <a:gd name="connsiteY8" fmla="*/ 0 h 83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7076" h="837086" fill="none" extrusionOk="0">
                <a:moveTo>
                  <a:pt x="0" y="0"/>
                </a:moveTo>
                <a:lnTo>
                  <a:pt x="0" y="0"/>
                </a:lnTo>
                <a:cubicBezTo>
                  <a:pt x="2011148" y="-46332"/>
                  <a:pt x="2399314" y="133940"/>
                  <a:pt x="4327076" y="0"/>
                </a:cubicBezTo>
                <a:lnTo>
                  <a:pt x="4327076" y="0"/>
                </a:lnTo>
                <a:cubicBezTo>
                  <a:pt x="4276265" y="340663"/>
                  <a:pt x="4271380" y="691023"/>
                  <a:pt x="4327076" y="837086"/>
                </a:cubicBezTo>
                <a:lnTo>
                  <a:pt x="4327076" y="837086"/>
                </a:lnTo>
                <a:cubicBezTo>
                  <a:pt x="3305923" y="759075"/>
                  <a:pt x="1600501" y="815149"/>
                  <a:pt x="0" y="837086"/>
                </a:cubicBezTo>
                <a:lnTo>
                  <a:pt x="0" y="837086"/>
                </a:lnTo>
                <a:cubicBezTo>
                  <a:pt x="-43404" y="559138"/>
                  <a:pt x="-9954" y="103558"/>
                  <a:pt x="0" y="0"/>
                </a:cubicBezTo>
                <a:close/>
              </a:path>
              <a:path w="4327076" h="837086" stroke="0" extrusionOk="0">
                <a:moveTo>
                  <a:pt x="0" y="0"/>
                </a:moveTo>
                <a:lnTo>
                  <a:pt x="0" y="0"/>
                </a:lnTo>
                <a:cubicBezTo>
                  <a:pt x="1323810" y="-16420"/>
                  <a:pt x="2368426" y="-157111"/>
                  <a:pt x="4327076" y="0"/>
                </a:cubicBezTo>
                <a:lnTo>
                  <a:pt x="4327076" y="0"/>
                </a:lnTo>
                <a:cubicBezTo>
                  <a:pt x="4252162" y="272272"/>
                  <a:pt x="4309290" y="532177"/>
                  <a:pt x="4327076" y="837086"/>
                </a:cubicBezTo>
                <a:lnTo>
                  <a:pt x="4327076" y="837086"/>
                </a:lnTo>
                <a:cubicBezTo>
                  <a:pt x="2246526" y="837486"/>
                  <a:pt x="2136205" y="914584"/>
                  <a:pt x="0" y="837086"/>
                </a:cubicBezTo>
                <a:lnTo>
                  <a:pt x="0" y="837086"/>
                </a:lnTo>
                <a:cubicBezTo>
                  <a:pt x="-8482" y="486422"/>
                  <a:pt x="-20015" y="410441"/>
                  <a:pt x="0" y="0"/>
                </a:cubicBezTo>
                <a:close/>
              </a:path>
            </a:pathLst>
          </a:custGeom>
          <a:solidFill>
            <a:schemeClr val="accent6">
              <a:lumMod val="20000"/>
              <a:lumOff val="80000"/>
            </a:schemeClr>
          </a:solidFill>
          <a:ln w="3810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a:solidFill>
                  <a:schemeClr val="tx1"/>
                </a:solidFill>
                <a:latin typeface="UTM Avo" panose="02040603050506020204" pitchFamily="18" charset="0"/>
                <a:ea typeface="Cambria" panose="02040503050406030204" pitchFamily="18" charset="0"/>
              </a:rPr>
              <a:t>b. Trả lời câu hỏi</a:t>
            </a:r>
            <a:endParaRPr kumimoji="0" lang="en-US" sz="3600" b="1" i="0" u="none" strike="noStrike" kern="1200" cap="none" normalizeH="0" baseline="0" noProof="0" dirty="0">
              <a:ln>
                <a:noFill/>
              </a:ln>
              <a:solidFill>
                <a:schemeClr val="tx1"/>
              </a:solidFill>
              <a:effectLst/>
              <a:uLnTx/>
              <a:uFillTx/>
              <a:latin typeface="UTM Avo" panose="0204060305050602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BE618D9E-1970-EB16-5036-1A00F725CEC0}"/>
              </a:ext>
            </a:extLst>
          </p:cNvPr>
          <p:cNvSpPr/>
          <p:nvPr/>
        </p:nvSpPr>
        <p:spPr>
          <a:xfrm>
            <a:off x="531364" y="1408978"/>
            <a:ext cx="10189884" cy="837086"/>
          </a:xfrm>
          <a:custGeom>
            <a:avLst/>
            <a:gdLst>
              <a:gd name="connsiteX0" fmla="*/ 0 w 10189884"/>
              <a:gd name="connsiteY0" fmla="*/ 0 h 837086"/>
              <a:gd name="connsiteX1" fmla="*/ 0 w 10189884"/>
              <a:gd name="connsiteY1" fmla="*/ 0 h 837086"/>
              <a:gd name="connsiteX2" fmla="*/ 10189884 w 10189884"/>
              <a:gd name="connsiteY2" fmla="*/ 0 h 837086"/>
              <a:gd name="connsiteX3" fmla="*/ 10189884 w 10189884"/>
              <a:gd name="connsiteY3" fmla="*/ 0 h 837086"/>
              <a:gd name="connsiteX4" fmla="*/ 10189884 w 10189884"/>
              <a:gd name="connsiteY4" fmla="*/ 837086 h 837086"/>
              <a:gd name="connsiteX5" fmla="*/ 10189884 w 10189884"/>
              <a:gd name="connsiteY5" fmla="*/ 837086 h 837086"/>
              <a:gd name="connsiteX6" fmla="*/ 0 w 10189884"/>
              <a:gd name="connsiteY6" fmla="*/ 837086 h 837086"/>
              <a:gd name="connsiteX7" fmla="*/ 0 w 10189884"/>
              <a:gd name="connsiteY7" fmla="*/ 837086 h 837086"/>
              <a:gd name="connsiteX8" fmla="*/ 0 w 10189884"/>
              <a:gd name="connsiteY8" fmla="*/ 0 h 83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9884" h="837086" fill="none" extrusionOk="0">
                <a:moveTo>
                  <a:pt x="0" y="0"/>
                </a:moveTo>
                <a:lnTo>
                  <a:pt x="0" y="0"/>
                </a:lnTo>
                <a:cubicBezTo>
                  <a:pt x="1163192" y="-46332"/>
                  <a:pt x="5646281" y="133940"/>
                  <a:pt x="10189884" y="0"/>
                </a:cubicBezTo>
                <a:lnTo>
                  <a:pt x="10189884" y="0"/>
                </a:lnTo>
                <a:cubicBezTo>
                  <a:pt x="10139073" y="340663"/>
                  <a:pt x="10134188" y="691023"/>
                  <a:pt x="10189884" y="837086"/>
                </a:cubicBezTo>
                <a:lnTo>
                  <a:pt x="10189884" y="837086"/>
                </a:lnTo>
                <a:cubicBezTo>
                  <a:pt x="5097919" y="759075"/>
                  <a:pt x="2701265" y="815149"/>
                  <a:pt x="0" y="837086"/>
                </a:cubicBezTo>
                <a:lnTo>
                  <a:pt x="0" y="837086"/>
                </a:lnTo>
                <a:cubicBezTo>
                  <a:pt x="-43404" y="559138"/>
                  <a:pt x="-9954" y="103558"/>
                  <a:pt x="0" y="0"/>
                </a:cubicBezTo>
                <a:close/>
              </a:path>
              <a:path w="10189884" h="837086" stroke="0" extrusionOk="0">
                <a:moveTo>
                  <a:pt x="0" y="0"/>
                </a:moveTo>
                <a:lnTo>
                  <a:pt x="0" y="0"/>
                </a:lnTo>
                <a:cubicBezTo>
                  <a:pt x="1449680" y="-16420"/>
                  <a:pt x="8019555" y="-157111"/>
                  <a:pt x="10189884" y="0"/>
                </a:cubicBezTo>
                <a:lnTo>
                  <a:pt x="10189884" y="0"/>
                </a:lnTo>
                <a:cubicBezTo>
                  <a:pt x="10114970" y="272272"/>
                  <a:pt x="10172098" y="532177"/>
                  <a:pt x="10189884" y="837086"/>
                </a:cubicBezTo>
                <a:lnTo>
                  <a:pt x="10189884" y="837086"/>
                </a:lnTo>
                <a:cubicBezTo>
                  <a:pt x="8199752" y="837486"/>
                  <a:pt x="3564766" y="914584"/>
                  <a:pt x="0" y="837086"/>
                </a:cubicBezTo>
                <a:lnTo>
                  <a:pt x="0" y="837086"/>
                </a:lnTo>
                <a:cubicBezTo>
                  <a:pt x="-8482" y="486422"/>
                  <a:pt x="-20015" y="410441"/>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a:ln w="12700">
                  <a:solidFill>
                    <a:schemeClr val="tx1"/>
                  </a:solidFill>
                </a:ln>
                <a:solidFill>
                  <a:schemeClr val="tx1"/>
                </a:solidFill>
                <a:latin typeface="UTM Avo" panose="02040603050506020204" pitchFamily="18" charset="0"/>
                <a:ea typeface="Cambria" panose="02040503050406030204" pitchFamily="18" charset="0"/>
              </a:rPr>
              <a:t>- Gà mẹ đã làm gì để chăm sóc đàn con?</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683D6D3-06AD-A65A-E65B-B7693BD44A75}"/>
              </a:ext>
            </a:extLst>
          </p:cNvPr>
          <p:cNvSpPr/>
          <p:nvPr/>
        </p:nvSpPr>
        <p:spPr>
          <a:xfrm>
            <a:off x="531363" y="2630014"/>
            <a:ext cx="10738891" cy="837086"/>
          </a:xfrm>
          <a:custGeom>
            <a:avLst/>
            <a:gdLst>
              <a:gd name="connsiteX0" fmla="*/ 0 w 10738891"/>
              <a:gd name="connsiteY0" fmla="*/ 0 h 837086"/>
              <a:gd name="connsiteX1" fmla="*/ 0 w 10738891"/>
              <a:gd name="connsiteY1" fmla="*/ 0 h 837086"/>
              <a:gd name="connsiteX2" fmla="*/ 10738891 w 10738891"/>
              <a:gd name="connsiteY2" fmla="*/ 0 h 837086"/>
              <a:gd name="connsiteX3" fmla="*/ 10738891 w 10738891"/>
              <a:gd name="connsiteY3" fmla="*/ 0 h 837086"/>
              <a:gd name="connsiteX4" fmla="*/ 10738891 w 10738891"/>
              <a:gd name="connsiteY4" fmla="*/ 837086 h 837086"/>
              <a:gd name="connsiteX5" fmla="*/ 10738891 w 10738891"/>
              <a:gd name="connsiteY5" fmla="*/ 837086 h 837086"/>
              <a:gd name="connsiteX6" fmla="*/ 0 w 10738891"/>
              <a:gd name="connsiteY6" fmla="*/ 837086 h 837086"/>
              <a:gd name="connsiteX7" fmla="*/ 0 w 10738891"/>
              <a:gd name="connsiteY7" fmla="*/ 837086 h 837086"/>
              <a:gd name="connsiteX8" fmla="*/ 0 w 10738891"/>
              <a:gd name="connsiteY8" fmla="*/ 0 h 83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8891" h="837086" fill="none" extrusionOk="0">
                <a:moveTo>
                  <a:pt x="0" y="0"/>
                </a:moveTo>
                <a:lnTo>
                  <a:pt x="0" y="0"/>
                </a:lnTo>
                <a:cubicBezTo>
                  <a:pt x="4262334" y="-46332"/>
                  <a:pt x="9054766" y="133940"/>
                  <a:pt x="10738891" y="0"/>
                </a:cubicBezTo>
                <a:lnTo>
                  <a:pt x="10738891" y="0"/>
                </a:lnTo>
                <a:cubicBezTo>
                  <a:pt x="10688080" y="340663"/>
                  <a:pt x="10683195" y="691023"/>
                  <a:pt x="10738891" y="837086"/>
                </a:cubicBezTo>
                <a:lnTo>
                  <a:pt x="10738891" y="837086"/>
                </a:lnTo>
                <a:cubicBezTo>
                  <a:pt x="7285713" y="759075"/>
                  <a:pt x="5142025" y="815149"/>
                  <a:pt x="0" y="837086"/>
                </a:cubicBezTo>
                <a:lnTo>
                  <a:pt x="0" y="837086"/>
                </a:lnTo>
                <a:cubicBezTo>
                  <a:pt x="-43404" y="559138"/>
                  <a:pt x="-9954" y="103558"/>
                  <a:pt x="0" y="0"/>
                </a:cubicBezTo>
                <a:close/>
              </a:path>
              <a:path w="10738891" h="837086" stroke="0" extrusionOk="0">
                <a:moveTo>
                  <a:pt x="0" y="0"/>
                </a:moveTo>
                <a:lnTo>
                  <a:pt x="0" y="0"/>
                </a:lnTo>
                <a:cubicBezTo>
                  <a:pt x="4635396" y="-16420"/>
                  <a:pt x="5958245" y="-157111"/>
                  <a:pt x="10738891" y="0"/>
                </a:cubicBezTo>
                <a:lnTo>
                  <a:pt x="10738891" y="0"/>
                </a:lnTo>
                <a:cubicBezTo>
                  <a:pt x="10663977" y="272272"/>
                  <a:pt x="10721105" y="532177"/>
                  <a:pt x="10738891" y="837086"/>
                </a:cubicBezTo>
                <a:lnTo>
                  <a:pt x="10738891" y="837086"/>
                </a:lnTo>
                <a:cubicBezTo>
                  <a:pt x="6151957" y="837486"/>
                  <a:pt x="3373459" y="914584"/>
                  <a:pt x="0" y="837086"/>
                </a:cubicBezTo>
                <a:lnTo>
                  <a:pt x="0" y="837086"/>
                </a:lnTo>
                <a:cubicBezTo>
                  <a:pt x="-8482" y="486422"/>
                  <a:pt x="-20015" y="410441"/>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a:ln w="12700">
                  <a:solidFill>
                    <a:schemeClr val="tx1"/>
                  </a:solidFill>
                </a:ln>
                <a:solidFill>
                  <a:schemeClr val="tx1"/>
                </a:solidFill>
                <a:latin typeface="UTM Avo" panose="02040603050506020204" pitchFamily="18" charset="0"/>
                <a:ea typeface="Cambria" panose="02040503050406030204" pitchFamily="18" charset="0"/>
              </a:rPr>
              <a:t>- Gà mẹ đã khuyên gì khi các con tranh mồi?</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pic>
        <p:nvPicPr>
          <p:cNvPr id="6" name="Picture 5" descr="A cartoon of kids holding a bell&#10;&#10;AI-generated content may be incorrect.">
            <a:extLst>
              <a:ext uri="{FF2B5EF4-FFF2-40B4-BE49-F238E27FC236}">
                <a16:creationId xmlns:a16="http://schemas.microsoft.com/office/drawing/2014/main" id="{C1B93810-394F-BE4D-38EC-1098CFA2D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980" y="3851050"/>
            <a:ext cx="6762678" cy="2848502"/>
          </a:xfrm>
          <a:prstGeom prst="rect">
            <a:avLst/>
          </a:prstGeom>
        </p:spPr>
      </p:pic>
    </p:spTree>
    <p:extLst>
      <p:ext uri="{BB962C8B-B14F-4D97-AF65-F5344CB8AC3E}">
        <p14:creationId xmlns:p14="http://schemas.microsoft.com/office/powerpoint/2010/main" val="41738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1AFBE-FE9F-5C59-24CA-FD856E06AF12}"/>
            </a:ext>
          </a:extLst>
        </p:cNvPr>
        <p:cNvGrpSpPr/>
        <p:nvPr/>
      </p:nvGrpSpPr>
      <p:grpSpPr>
        <a:xfrm>
          <a:off x="0" y="0"/>
          <a:ext cx="0" cy="0"/>
          <a:chOff x="0" y="0"/>
          <a:chExt cx="0" cy="0"/>
        </a:xfrm>
      </p:grpSpPr>
      <p:pic>
        <p:nvPicPr>
          <p:cNvPr id="2" name="Picture 1" descr="A screenshot of a cell phone&#10;&#10;AI-generated content may be incorrect.">
            <a:extLst>
              <a:ext uri="{FF2B5EF4-FFF2-40B4-BE49-F238E27FC236}">
                <a16:creationId xmlns:a16="http://schemas.microsoft.com/office/drawing/2014/main" id="{56AC657A-FED4-788A-BAD1-02EDEDB9A85A}"/>
              </a:ext>
            </a:extLst>
          </p:cNvPr>
          <p:cNvPicPr>
            <a:picLocks noChangeAspect="1"/>
          </p:cNvPicPr>
          <p:nvPr/>
        </p:nvPicPr>
        <p:blipFill>
          <a:blip r:embed="rId2">
            <a:extLst>
              <a:ext uri="{28A0092B-C50C-407E-A947-70E740481C1C}">
                <a14:useLocalDpi xmlns:a14="http://schemas.microsoft.com/office/drawing/2010/main" val="0"/>
              </a:ext>
            </a:extLst>
          </a:blip>
          <a:srcRect t="17114" b="54107"/>
          <a:stretch>
            <a:fillRect/>
          </a:stretch>
        </p:blipFill>
        <p:spPr>
          <a:xfrm>
            <a:off x="1856560" y="490654"/>
            <a:ext cx="8941588" cy="2704238"/>
          </a:xfrm>
          <a:prstGeom prst="rect">
            <a:avLst/>
          </a:prstGeom>
        </p:spPr>
      </p:pic>
      <p:sp>
        <p:nvSpPr>
          <p:cNvPr id="3" name="Rectangle: Rounded Corners 2">
            <a:extLst>
              <a:ext uri="{FF2B5EF4-FFF2-40B4-BE49-F238E27FC236}">
                <a16:creationId xmlns:a16="http://schemas.microsoft.com/office/drawing/2014/main" id="{EB7D8409-035A-C33D-0C9C-0DDA644180AA}"/>
              </a:ext>
            </a:extLst>
          </p:cNvPr>
          <p:cNvSpPr/>
          <p:nvPr/>
        </p:nvSpPr>
        <p:spPr>
          <a:xfrm>
            <a:off x="1060174" y="3244566"/>
            <a:ext cx="10189884" cy="837086"/>
          </a:xfrm>
          <a:custGeom>
            <a:avLst/>
            <a:gdLst>
              <a:gd name="connsiteX0" fmla="*/ 0 w 10189884"/>
              <a:gd name="connsiteY0" fmla="*/ 0 h 837086"/>
              <a:gd name="connsiteX1" fmla="*/ 0 w 10189884"/>
              <a:gd name="connsiteY1" fmla="*/ 0 h 837086"/>
              <a:gd name="connsiteX2" fmla="*/ 10189884 w 10189884"/>
              <a:gd name="connsiteY2" fmla="*/ 0 h 837086"/>
              <a:gd name="connsiteX3" fmla="*/ 10189884 w 10189884"/>
              <a:gd name="connsiteY3" fmla="*/ 0 h 837086"/>
              <a:gd name="connsiteX4" fmla="*/ 10189884 w 10189884"/>
              <a:gd name="connsiteY4" fmla="*/ 837086 h 837086"/>
              <a:gd name="connsiteX5" fmla="*/ 10189884 w 10189884"/>
              <a:gd name="connsiteY5" fmla="*/ 837086 h 837086"/>
              <a:gd name="connsiteX6" fmla="*/ 0 w 10189884"/>
              <a:gd name="connsiteY6" fmla="*/ 837086 h 837086"/>
              <a:gd name="connsiteX7" fmla="*/ 0 w 10189884"/>
              <a:gd name="connsiteY7" fmla="*/ 837086 h 837086"/>
              <a:gd name="connsiteX8" fmla="*/ 0 w 10189884"/>
              <a:gd name="connsiteY8" fmla="*/ 0 h 83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9884" h="837086" fill="none" extrusionOk="0">
                <a:moveTo>
                  <a:pt x="0" y="0"/>
                </a:moveTo>
                <a:lnTo>
                  <a:pt x="0" y="0"/>
                </a:lnTo>
                <a:cubicBezTo>
                  <a:pt x="1163192" y="-46332"/>
                  <a:pt x="5646281" y="133940"/>
                  <a:pt x="10189884" y="0"/>
                </a:cubicBezTo>
                <a:lnTo>
                  <a:pt x="10189884" y="0"/>
                </a:lnTo>
                <a:cubicBezTo>
                  <a:pt x="10139073" y="340663"/>
                  <a:pt x="10134188" y="691023"/>
                  <a:pt x="10189884" y="837086"/>
                </a:cubicBezTo>
                <a:lnTo>
                  <a:pt x="10189884" y="837086"/>
                </a:lnTo>
                <a:cubicBezTo>
                  <a:pt x="5097919" y="759075"/>
                  <a:pt x="2701265" y="815149"/>
                  <a:pt x="0" y="837086"/>
                </a:cubicBezTo>
                <a:lnTo>
                  <a:pt x="0" y="837086"/>
                </a:lnTo>
                <a:cubicBezTo>
                  <a:pt x="-43404" y="559138"/>
                  <a:pt x="-9954" y="103558"/>
                  <a:pt x="0" y="0"/>
                </a:cubicBezTo>
                <a:close/>
              </a:path>
              <a:path w="10189884" h="837086" stroke="0" extrusionOk="0">
                <a:moveTo>
                  <a:pt x="0" y="0"/>
                </a:moveTo>
                <a:lnTo>
                  <a:pt x="0" y="0"/>
                </a:lnTo>
                <a:cubicBezTo>
                  <a:pt x="1449680" y="-16420"/>
                  <a:pt x="8019555" y="-157111"/>
                  <a:pt x="10189884" y="0"/>
                </a:cubicBezTo>
                <a:lnTo>
                  <a:pt x="10189884" y="0"/>
                </a:lnTo>
                <a:cubicBezTo>
                  <a:pt x="10114970" y="272272"/>
                  <a:pt x="10172098" y="532177"/>
                  <a:pt x="10189884" y="837086"/>
                </a:cubicBezTo>
                <a:lnTo>
                  <a:pt x="10189884" y="837086"/>
                </a:lnTo>
                <a:cubicBezTo>
                  <a:pt x="8199752" y="837486"/>
                  <a:pt x="3564766" y="914584"/>
                  <a:pt x="0" y="837086"/>
                </a:cubicBezTo>
                <a:lnTo>
                  <a:pt x="0" y="837086"/>
                </a:lnTo>
                <a:cubicBezTo>
                  <a:pt x="-8482" y="486422"/>
                  <a:pt x="-20015" y="410441"/>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ln w="12700">
                  <a:solidFill>
                    <a:schemeClr val="tx1"/>
                  </a:solidFill>
                </a:ln>
                <a:solidFill>
                  <a:schemeClr val="tx1"/>
                </a:solidFill>
                <a:latin typeface="UTM Avo" panose="02040603050506020204" pitchFamily="18" charset="0"/>
                <a:ea typeface="Cambria" panose="02040503050406030204" pitchFamily="18" charset="0"/>
              </a:rPr>
              <a:t>- Gà mẹ đã làm gì để chăm sóc đàn con?</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B7EF05E6-30B1-9498-9EF9-E5C72E0EA714}"/>
              </a:ext>
            </a:extLst>
          </p:cNvPr>
          <p:cNvSpPr/>
          <p:nvPr/>
        </p:nvSpPr>
        <p:spPr>
          <a:xfrm>
            <a:off x="478674" y="4439798"/>
            <a:ext cx="11234651" cy="1702173"/>
          </a:xfrm>
          <a:custGeom>
            <a:avLst/>
            <a:gdLst>
              <a:gd name="connsiteX0" fmla="*/ 0 w 11234651"/>
              <a:gd name="connsiteY0" fmla="*/ 0 h 1702173"/>
              <a:gd name="connsiteX1" fmla="*/ 0 w 11234651"/>
              <a:gd name="connsiteY1" fmla="*/ 0 h 1702173"/>
              <a:gd name="connsiteX2" fmla="*/ 478951 w 11234651"/>
              <a:gd name="connsiteY2" fmla="*/ 0 h 1702173"/>
              <a:gd name="connsiteX3" fmla="*/ 1294941 w 11234651"/>
              <a:gd name="connsiteY3" fmla="*/ 0 h 1702173"/>
              <a:gd name="connsiteX4" fmla="*/ 2110932 w 11234651"/>
              <a:gd name="connsiteY4" fmla="*/ 0 h 1702173"/>
              <a:gd name="connsiteX5" fmla="*/ 2365190 w 11234651"/>
              <a:gd name="connsiteY5" fmla="*/ 0 h 1702173"/>
              <a:gd name="connsiteX6" fmla="*/ 2619448 w 11234651"/>
              <a:gd name="connsiteY6" fmla="*/ 0 h 1702173"/>
              <a:gd name="connsiteX7" fmla="*/ 3210745 w 11234651"/>
              <a:gd name="connsiteY7" fmla="*/ 0 h 1702173"/>
              <a:gd name="connsiteX8" fmla="*/ 3689696 w 11234651"/>
              <a:gd name="connsiteY8" fmla="*/ 0 h 1702173"/>
              <a:gd name="connsiteX9" fmla="*/ 4056300 w 11234651"/>
              <a:gd name="connsiteY9" fmla="*/ 0 h 1702173"/>
              <a:gd name="connsiteX10" fmla="*/ 4535251 w 11234651"/>
              <a:gd name="connsiteY10" fmla="*/ 0 h 1702173"/>
              <a:gd name="connsiteX11" fmla="*/ 5014202 w 11234651"/>
              <a:gd name="connsiteY11" fmla="*/ 0 h 1702173"/>
              <a:gd name="connsiteX12" fmla="*/ 5493153 w 11234651"/>
              <a:gd name="connsiteY12" fmla="*/ 0 h 1702173"/>
              <a:gd name="connsiteX13" fmla="*/ 5972104 w 11234651"/>
              <a:gd name="connsiteY13" fmla="*/ 0 h 1702173"/>
              <a:gd name="connsiteX14" fmla="*/ 6675748 w 11234651"/>
              <a:gd name="connsiteY14" fmla="*/ 0 h 1702173"/>
              <a:gd name="connsiteX15" fmla="*/ 7491738 w 11234651"/>
              <a:gd name="connsiteY15" fmla="*/ 0 h 1702173"/>
              <a:gd name="connsiteX16" fmla="*/ 7858343 w 11234651"/>
              <a:gd name="connsiteY16" fmla="*/ 0 h 1702173"/>
              <a:gd name="connsiteX17" fmla="*/ 8561987 w 11234651"/>
              <a:gd name="connsiteY17" fmla="*/ 0 h 1702173"/>
              <a:gd name="connsiteX18" fmla="*/ 9040938 w 11234651"/>
              <a:gd name="connsiteY18" fmla="*/ 0 h 1702173"/>
              <a:gd name="connsiteX19" fmla="*/ 9856928 w 11234651"/>
              <a:gd name="connsiteY19" fmla="*/ 0 h 1702173"/>
              <a:gd name="connsiteX20" fmla="*/ 10672918 w 11234651"/>
              <a:gd name="connsiteY20" fmla="*/ 0 h 1702173"/>
              <a:gd name="connsiteX21" fmla="*/ 11234651 w 11234651"/>
              <a:gd name="connsiteY21" fmla="*/ 0 h 1702173"/>
              <a:gd name="connsiteX22" fmla="*/ 11234651 w 11234651"/>
              <a:gd name="connsiteY22" fmla="*/ 0 h 1702173"/>
              <a:gd name="connsiteX23" fmla="*/ 11234651 w 11234651"/>
              <a:gd name="connsiteY23" fmla="*/ 601434 h 1702173"/>
              <a:gd name="connsiteX24" fmla="*/ 11234651 w 11234651"/>
              <a:gd name="connsiteY24" fmla="*/ 1134782 h 1702173"/>
              <a:gd name="connsiteX25" fmla="*/ 11234651 w 11234651"/>
              <a:gd name="connsiteY25" fmla="*/ 1702173 h 1702173"/>
              <a:gd name="connsiteX26" fmla="*/ 11234651 w 11234651"/>
              <a:gd name="connsiteY26" fmla="*/ 1702173 h 1702173"/>
              <a:gd name="connsiteX27" fmla="*/ 10531007 w 11234651"/>
              <a:gd name="connsiteY27" fmla="*/ 1702173 h 1702173"/>
              <a:gd name="connsiteX28" fmla="*/ 9939710 w 11234651"/>
              <a:gd name="connsiteY28" fmla="*/ 1702173 h 1702173"/>
              <a:gd name="connsiteX29" fmla="*/ 9573105 w 11234651"/>
              <a:gd name="connsiteY29" fmla="*/ 1702173 h 1702173"/>
              <a:gd name="connsiteX30" fmla="*/ 8757115 w 11234651"/>
              <a:gd name="connsiteY30" fmla="*/ 1702173 h 1702173"/>
              <a:gd name="connsiteX31" fmla="*/ 8278164 w 11234651"/>
              <a:gd name="connsiteY31" fmla="*/ 1702173 h 1702173"/>
              <a:gd name="connsiteX32" fmla="*/ 8023906 w 11234651"/>
              <a:gd name="connsiteY32" fmla="*/ 1702173 h 1702173"/>
              <a:gd name="connsiteX33" fmla="*/ 7320262 w 11234651"/>
              <a:gd name="connsiteY33" fmla="*/ 1702173 h 1702173"/>
              <a:gd name="connsiteX34" fmla="*/ 6504272 w 11234651"/>
              <a:gd name="connsiteY34" fmla="*/ 1702173 h 1702173"/>
              <a:gd name="connsiteX35" fmla="*/ 5688281 w 11234651"/>
              <a:gd name="connsiteY35" fmla="*/ 1702173 h 1702173"/>
              <a:gd name="connsiteX36" fmla="*/ 5321677 w 11234651"/>
              <a:gd name="connsiteY36" fmla="*/ 1702173 h 1702173"/>
              <a:gd name="connsiteX37" fmla="*/ 4842726 w 11234651"/>
              <a:gd name="connsiteY37" fmla="*/ 1702173 h 1702173"/>
              <a:gd name="connsiteX38" fmla="*/ 4588468 w 11234651"/>
              <a:gd name="connsiteY38" fmla="*/ 1702173 h 1702173"/>
              <a:gd name="connsiteX39" fmla="*/ 3772478 w 11234651"/>
              <a:gd name="connsiteY39" fmla="*/ 1702173 h 1702173"/>
              <a:gd name="connsiteX40" fmla="*/ 3181180 w 11234651"/>
              <a:gd name="connsiteY40" fmla="*/ 1702173 h 1702173"/>
              <a:gd name="connsiteX41" fmla="*/ 2702229 w 11234651"/>
              <a:gd name="connsiteY41" fmla="*/ 1702173 h 1702173"/>
              <a:gd name="connsiteX42" fmla="*/ 2110932 w 11234651"/>
              <a:gd name="connsiteY42" fmla="*/ 1702173 h 1702173"/>
              <a:gd name="connsiteX43" fmla="*/ 1294941 w 11234651"/>
              <a:gd name="connsiteY43" fmla="*/ 1702173 h 1702173"/>
              <a:gd name="connsiteX44" fmla="*/ 703644 w 11234651"/>
              <a:gd name="connsiteY44" fmla="*/ 1702173 h 1702173"/>
              <a:gd name="connsiteX45" fmla="*/ 0 w 11234651"/>
              <a:gd name="connsiteY45" fmla="*/ 1702173 h 1702173"/>
              <a:gd name="connsiteX46" fmla="*/ 0 w 11234651"/>
              <a:gd name="connsiteY46" fmla="*/ 1702173 h 1702173"/>
              <a:gd name="connsiteX47" fmla="*/ 0 w 11234651"/>
              <a:gd name="connsiteY47" fmla="*/ 1151804 h 1702173"/>
              <a:gd name="connsiteX48" fmla="*/ 0 w 11234651"/>
              <a:gd name="connsiteY48" fmla="*/ 584413 h 1702173"/>
              <a:gd name="connsiteX49" fmla="*/ 0 w 11234651"/>
              <a:gd name="connsiteY49" fmla="*/ 0 h 17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34651" h="1702173" fill="none" extrusionOk="0">
                <a:moveTo>
                  <a:pt x="0" y="0"/>
                </a:moveTo>
                <a:lnTo>
                  <a:pt x="0" y="0"/>
                </a:lnTo>
                <a:cubicBezTo>
                  <a:pt x="97752" y="-52088"/>
                  <a:pt x="332901" y="47192"/>
                  <a:pt x="478951" y="0"/>
                </a:cubicBezTo>
                <a:cubicBezTo>
                  <a:pt x="625001" y="-47192"/>
                  <a:pt x="1106816" y="4884"/>
                  <a:pt x="1294941" y="0"/>
                </a:cubicBezTo>
                <a:cubicBezTo>
                  <a:pt x="1483066" y="-4884"/>
                  <a:pt x="1719143" y="66601"/>
                  <a:pt x="2110932" y="0"/>
                </a:cubicBezTo>
                <a:cubicBezTo>
                  <a:pt x="2502721" y="-66601"/>
                  <a:pt x="2248966" y="899"/>
                  <a:pt x="2365190" y="0"/>
                </a:cubicBezTo>
                <a:cubicBezTo>
                  <a:pt x="2481414" y="-899"/>
                  <a:pt x="2525705" y="18631"/>
                  <a:pt x="2619448" y="0"/>
                </a:cubicBezTo>
                <a:cubicBezTo>
                  <a:pt x="2713191" y="-18631"/>
                  <a:pt x="3077356" y="26758"/>
                  <a:pt x="3210745" y="0"/>
                </a:cubicBezTo>
                <a:cubicBezTo>
                  <a:pt x="3344134" y="-26758"/>
                  <a:pt x="3491317" y="466"/>
                  <a:pt x="3689696" y="0"/>
                </a:cubicBezTo>
                <a:cubicBezTo>
                  <a:pt x="3888075" y="-466"/>
                  <a:pt x="3952143" y="40197"/>
                  <a:pt x="4056300" y="0"/>
                </a:cubicBezTo>
                <a:cubicBezTo>
                  <a:pt x="4160457" y="-40197"/>
                  <a:pt x="4400863" y="29981"/>
                  <a:pt x="4535251" y="0"/>
                </a:cubicBezTo>
                <a:cubicBezTo>
                  <a:pt x="4669639" y="-29981"/>
                  <a:pt x="4785254" y="37381"/>
                  <a:pt x="5014202" y="0"/>
                </a:cubicBezTo>
                <a:cubicBezTo>
                  <a:pt x="5243150" y="-37381"/>
                  <a:pt x="5259257" y="26755"/>
                  <a:pt x="5493153" y="0"/>
                </a:cubicBezTo>
                <a:cubicBezTo>
                  <a:pt x="5727049" y="-26755"/>
                  <a:pt x="5832539" y="30321"/>
                  <a:pt x="5972104" y="0"/>
                </a:cubicBezTo>
                <a:cubicBezTo>
                  <a:pt x="6111669" y="-30321"/>
                  <a:pt x="6369023" y="7732"/>
                  <a:pt x="6675748" y="0"/>
                </a:cubicBezTo>
                <a:cubicBezTo>
                  <a:pt x="6982473" y="-7732"/>
                  <a:pt x="7232091" y="31305"/>
                  <a:pt x="7491738" y="0"/>
                </a:cubicBezTo>
                <a:cubicBezTo>
                  <a:pt x="7751385" y="-31305"/>
                  <a:pt x="7781396" y="40679"/>
                  <a:pt x="7858343" y="0"/>
                </a:cubicBezTo>
                <a:cubicBezTo>
                  <a:pt x="7935290" y="-40679"/>
                  <a:pt x="8255804" y="56134"/>
                  <a:pt x="8561987" y="0"/>
                </a:cubicBezTo>
                <a:cubicBezTo>
                  <a:pt x="8868170" y="-56134"/>
                  <a:pt x="8833650" y="13558"/>
                  <a:pt x="9040938" y="0"/>
                </a:cubicBezTo>
                <a:cubicBezTo>
                  <a:pt x="9248226" y="-13558"/>
                  <a:pt x="9498536" y="56853"/>
                  <a:pt x="9856928" y="0"/>
                </a:cubicBezTo>
                <a:cubicBezTo>
                  <a:pt x="10215320" y="-56853"/>
                  <a:pt x="10282075" y="97011"/>
                  <a:pt x="10672918" y="0"/>
                </a:cubicBezTo>
                <a:cubicBezTo>
                  <a:pt x="11063761" y="-97011"/>
                  <a:pt x="11121310" y="32472"/>
                  <a:pt x="11234651" y="0"/>
                </a:cubicBezTo>
                <a:lnTo>
                  <a:pt x="11234651" y="0"/>
                </a:lnTo>
                <a:cubicBezTo>
                  <a:pt x="11261843" y="160313"/>
                  <a:pt x="11176706" y="460363"/>
                  <a:pt x="11234651" y="601434"/>
                </a:cubicBezTo>
                <a:cubicBezTo>
                  <a:pt x="11292596" y="742505"/>
                  <a:pt x="11196459" y="970747"/>
                  <a:pt x="11234651" y="1134782"/>
                </a:cubicBezTo>
                <a:cubicBezTo>
                  <a:pt x="11272843" y="1298817"/>
                  <a:pt x="11231944" y="1546081"/>
                  <a:pt x="11234651" y="1702173"/>
                </a:cubicBezTo>
                <a:lnTo>
                  <a:pt x="11234651" y="1702173"/>
                </a:lnTo>
                <a:cubicBezTo>
                  <a:pt x="10982992" y="1703414"/>
                  <a:pt x="10791313" y="1656097"/>
                  <a:pt x="10531007" y="1702173"/>
                </a:cubicBezTo>
                <a:cubicBezTo>
                  <a:pt x="10270701" y="1748249"/>
                  <a:pt x="10125113" y="1645332"/>
                  <a:pt x="9939710" y="1702173"/>
                </a:cubicBezTo>
                <a:cubicBezTo>
                  <a:pt x="9754307" y="1759014"/>
                  <a:pt x="9709903" y="1690141"/>
                  <a:pt x="9573105" y="1702173"/>
                </a:cubicBezTo>
                <a:cubicBezTo>
                  <a:pt x="9436308" y="1714205"/>
                  <a:pt x="9070946" y="1640745"/>
                  <a:pt x="8757115" y="1702173"/>
                </a:cubicBezTo>
                <a:cubicBezTo>
                  <a:pt x="8443284" y="1763601"/>
                  <a:pt x="8426777" y="1654202"/>
                  <a:pt x="8278164" y="1702173"/>
                </a:cubicBezTo>
                <a:cubicBezTo>
                  <a:pt x="8129551" y="1750144"/>
                  <a:pt x="8116780" y="1702017"/>
                  <a:pt x="8023906" y="1702173"/>
                </a:cubicBezTo>
                <a:cubicBezTo>
                  <a:pt x="7931032" y="1702329"/>
                  <a:pt x="7646188" y="1665024"/>
                  <a:pt x="7320262" y="1702173"/>
                </a:cubicBezTo>
                <a:cubicBezTo>
                  <a:pt x="6994336" y="1739322"/>
                  <a:pt x="6700452" y="1650429"/>
                  <a:pt x="6504272" y="1702173"/>
                </a:cubicBezTo>
                <a:cubicBezTo>
                  <a:pt x="6308092" y="1753917"/>
                  <a:pt x="6078430" y="1697371"/>
                  <a:pt x="5688281" y="1702173"/>
                </a:cubicBezTo>
                <a:cubicBezTo>
                  <a:pt x="5298132" y="1706975"/>
                  <a:pt x="5463061" y="1661862"/>
                  <a:pt x="5321677" y="1702173"/>
                </a:cubicBezTo>
                <a:cubicBezTo>
                  <a:pt x="5180293" y="1742484"/>
                  <a:pt x="5000646" y="1668469"/>
                  <a:pt x="4842726" y="1702173"/>
                </a:cubicBezTo>
                <a:cubicBezTo>
                  <a:pt x="4684806" y="1735877"/>
                  <a:pt x="4652135" y="1677984"/>
                  <a:pt x="4588468" y="1702173"/>
                </a:cubicBezTo>
                <a:cubicBezTo>
                  <a:pt x="4524801" y="1726362"/>
                  <a:pt x="3966581" y="1662184"/>
                  <a:pt x="3772478" y="1702173"/>
                </a:cubicBezTo>
                <a:cubicBezTo>
                  <a:pt x="3578375" y="1742162"/>
                  <a:pt x="3366808" y="1680854"/>
                  <a:pt x="3181180" y="1702173"/>
                </a:cubicBezTo>
                <a:cubicBezTo>
                  <a:pt x="2995552" y="1723492"/>
                  <a:pt x="2832179" y="1668450"/>
                  <a:pt x="2702229" y="1702173"/>
                </a:cubicBezTo>
                <a:cubicBezTo>
                  <a:pt x="2572279" y="1735896"/>
                  <a:pt x="2279258" y="1685789"/>
                  <a:pt x="2110932" y="1702173"/>
                </a:cubicBezTo>
                <a:cubicBezTo>
                  <a:pt x="1942606" y="1718557"/>
                  <a:pt x="1606997" y="1609117"/>
                  <a:pt x="1294941" y="1702173"/>
                </a:cubicBezTo>
                <a:cubicBezTo>
                  <a:pt x="982885" y="1795229"/>
                  <a:pt x="984016" y="1666342"/>
                  <a:pt x="703644" y="1702173"/>
                </a:cubicBezTo>
                <a:cubicBezTo>
                  <a:pt x="423272" y="1738004"/>
                  <a:pt x="151375" y="1650065"/>
                  <a:pt x="0" y="1702173"/>
                </a:cubicBezTo>
                <a:lnTo>
                  <a:pt x="0" y="1702173"/>
                </a:lnTo>
                <a:cubicBezTo>
                  <a:pt x="-24936" y="1561993"/>
                  <a:pt x="32122" y="1381698"/>
                  <a:pt x="0" y="1151804"/>
                </a:cubicBezTo>
                <a:cubicBezTo>
                  <a:pt x="-32122" y="921910"/>
                  <a:pt x="49889" y="811012"/>
                  <a:pt x="0" y="584413"/>
                </a:cubicBezTo>
                <a:cubicBezTo>
                  <a:pt x="-49889" y="357814"/>
                  <a:pt x="65369" y="257605"/>
                  <a:pt x="0" y="0"/>
                </a:cubicBezTo>
                <a:close/>
              </a:path>
              <a:path w="11234651" h="1702173" stroke="0" extrusionOk="0">
                <a:moveTo>
                  <a:pt x="0" y="0"/>
                </a:moveTo>
                <a:lnTo>
                  <a:pt x="0" y="0"/>
                </a:lnTo>
                <a:cubicBezTo>
                  <a:pt x="320592" y="-2128"/>
                  <a:pt x="548586" y="61023"/>
                  <a:pt x="815990" y="0"/>
                </a:cubicBezTo>
                <a:cubicBezTo>
                  <a:pt x="1083394" y="-61023"/>
                  <a:pt x="946053" y="16780"/>
                  <a:pt x="1070248" y="0"/>
                </a:cubicBezTo>
                <a:cubicBezTo>
                  <a:pt x="1194443" y="-16780"/>
                  <a:pt x="1366336" y="34078"/>
                  <a:pt x="1549199" y="0"/>
                </a:cubicBezTo>
                <a:cubicBezTo>
                  <a:pt x="1732062" y="-34078"/>
                  <a:pt x="2041756" y="72701"/>
                  <a:pt x="2252843" y="0"/>
                </a:cubicBezTo>
                <a:cubicBezTo>
                  <a:pt x="2463930" y="-72701"/>
                  <a:pt x="2751862" y="35466"/>
                  <a:pt x="2956487" y="0"/>
                </a:cubicBezTo>
                <a:cubicBezTo>
                  <a:pt x="3161112" y="-35466"/>
                  <a:pt x="3140666" y="25696"/>
                  <a:pt x="3210745" y="0"/>
                </a:cubicBezTo>
                <a:cubicBezTo>
                  <a:pt x="3280824" y="-25696"/>
                  <a:pt x="3467450" y="8374"/>
                  <a:pt x="3577349" y="0"/>
                </a:cubicBezTo>
                <a:cubicBezTo>
                  <a:pt x="3687248" y="-8374"/>
                  <a:pt x="3986671" y="69561"/>
                  <a:pt x="4393340" y="0"/>
                </a:cubicBezTo>
                <a:cubicBezTo>
                  <a:pt x="4800009" y="-69561"/>
                  <a:pt x="4874795" y="78704"/>
                  <a:pt x="5096984" y="0"/>
                </a:cubicBezTo>
                <a:cubicBezTo>
                  <a:pt x="5319173" y="-78704"/>
                  <a:pt x="5548299" y="84428"/>
                  <a:pt x="5800628" y="0"/>
                </a:cubicBezTo>
                <a:cubicBezTo>
                  <a:pt x="6052957" y="-84428"/>
                  <a:pt x="6266192" y="45216"/>
                  <a:pt x="6504272" y="0"/>
                </a:cubicBezTo>
                <a:cubicBezTo>
                  <a:pt x="6742352" y="-45216"/>
                  <a:pt x="6886453" y="27742"/>
                  <a:pt x="7207916" y="0"/>
                </a:cubicBezTo>
                <a:cubicBezTo>
                  <a:pt x="7529379" y="-27742"/>
                  <a:pt x="7515532" y="30411"/>
                  <a:pt x="7686866" y="0"/>
                </a:cubicBezTo>
                <a:cubicBezTo>
                  <a:pt x="7858200" y="-30411"/>
                  <a:pt x="8124694" y="68614"/>
                  <a:pt x="8390510" y="0"/>
                </a:cubicBezTo>
                <a:cubicBezTo>
                  <a:pt x="8656326" y="-68614"/>
                  <a:pt x="8555576" y="24393"/>
                  <a:pt x="8644768" y="0"/>
                </a:cubicBezTo>
                <a:cubicBezTo>
                  <a:pt x="8733960" y="-24393"/>
                  <a:pt x="8954786" y="51301"/>
                  <a:pt x="9123719" y="0"/>
                </a:cubicBezTo>
                <a:cubicBezTo>
                  <a:pt x="9292652" y="-51301"/>
                  <a:pt x="9554748" y="28790"/>
                  <a:pt x="9827363" y="0"/>
                </a:cubicBezTo>
                <a:cubicBezTo>
                  <a:pt x="10099978" y="-28790"/>
                  <a:pt x="10257402" y="76667"/>
                  <a:pt x="10531007" y="0"/>
                </a:cubicBezTo>
                <a:cubicBezTo>
                  <a:pt x="10804612" y="-76667"/>
                  <a:pt x="11003648" y="78412"/>
                  <a:pt x="11234651" y="0"/>
                </a:cubicBezTo>
                <a:lnTo>
                  <a:pt x="11234651" y="0"/>
                </a:lnTo>
                <a:cubicBezTo>
                  <a:pt x="11252061" y="114291"/>
                  <a:pt x="11188591" y="313677"/>
                  <a:pt x="11234651" y="516326"/>
                </a:cubicBezTo>
                <a:cubicBezTo>
                  <a:pt x="11280711" y="718975"/>
                  <a:pt x="11230278" y="802341"/>
                  <a:pt x="11234651" y="1049673"/>
                </a:cubicBezTo>
                <a:cubicBezTo>
                  <a:pt x="11239024" y="1297005"/>
                  <a:pt x="11189000" y="1435762"/>
                  <a:pt x="11234651" y="1702173"/>
                </a:cubicBezTo>
                <a:lnTo>
                  <a:pt x="11234651" y="1702173"/>
                </a:lnTo>
                <a:cubicBezTo>
                  <a:pt x="11089046" y="1737841"/>
                  <a:pt x="10818425" y="1664130"/>
                  <a:pt x="10643354" y="1702173"/>
                </a:cubicBezTo>
                <a:cubicBezTo>
                  <a:pt x="10468283" y="1740216"/>
                  <a:pt x="10275592" y="1648337"/>
                  <a:pt x="10052056" y="1702173"/>
                </a:cubicBezTo>
                <a:cubicBezTo>
                  <a:pt x="9828520" y="1756009"/>
                  <a:pt x="9771181" y="1654988"/>
                  <a:pt x="9573105" y="1702173"/>
                </a:cubicBezTo>
                <a:cubicBezTo>
                  <a:pt x="9375029" y="1749358"/>
                  <a:pt x="9444484" y="1682648"/>
                  <a:pt x="9318847" y="1702173"/>
                </a:cubicBezTo>
                <a:cubicBezTo>
                  <a:pt x="9193210" y="1721698"/>
                  <a:pt x="8988323" y="1638713"/>
                  <a:pt x="8727550" y="1702173"/>
                </a:cubicBezTo>
                <a:cubicBezTo>
                  <a:pt x="8466777" y="1765633"/>
                  <a:pt x="8296032" y="1685894"/>
                  <a:pt x="7911559" y="1702173"/>
                </a:cubicBezTo>
                <a:cubicBezTo>
                  <a:pt x="7527086" y="1718452"/>
                  <a:pt x="7501629" y="1680818"/>
                  <a:pt x="7320262" y="1702173"/>
                </a:cubicBezTo>
                <a:cubicBezTo>
                  <a:pt x="7138895" y="1723528"/>
                  <a:pt x="7130094" y="1675749"/>
                  <a:pt x="7066004" y="1702173"/>
                </a:cubicBezTo>
                <a:cubicBezTo>
                  <a:pt x="7001914" y="1728597"/>
                  <a:pt x="6727421" y="1664032"/>
                  <a:pt x="6474707" y="1702173"/>
                </a:cubicBezTo>
                <a:cubicBezTo>
                  <a:pt x="6221993" y="1740314"/>
                  <a:pt x="6305715" y="1681637"/>
                  <a:pt x="6220449" y="1702173"/>
                </a:cubicBezTo>
                <a:cubicBezTo>
                  <a:pt x="6135183" y="1722709"/>
                  <a:pt x="6073590" y="1693417"/>
                  <a:pt x="5966191" y="1702173"/>
                </a:cubicBezTo>
                <a:cubicBezTo>
                  <a:pt x="5858792" y="1710929"/>
                  <a:pt x="5606540" y="1699416"/>
                  <a:pt x="5262547" y="1702173"/>
                </a:cubicBezTo>
                <a:cubicBezTo>
                  <a:pt x="4918554" y="1704930"/>
                  <a:pt x="4765905" y="1633970"/>
                  <a:pt x="4558903" y="1702173"/>
                </a:cubicBezTo>
                <a:cubicBezTo>
                  <a:pt x="4351901" y="1770376"/>
                  <a:pt x="4209326" y="1662897"/>
                  <a:pt x="4079952" y="1702173"/>
                </a:cubicBezTo>
                <a:cubicBezTo>
                  <a:pt x="3950578" y="1741449"/>
                  <a:pt x="3781159" y="1701352"/>
                  <a:pt x="3601001" y="1702173"/>
                </a:cubicBezTo>
                <a:cubicBezTo>
                  <a:pt x="3420843" y="1702994"/>
                  <a:pt x="3442752" y="1672976"/>
                  <a:pt x="3346743" y="1702173"/>
                </a:cubicBezTo>
                <a:cubicBezTo>
                  <a:pt x="3250734" y="1731370"/>
                  <a:pt x="2931888" y="1680782"/>
                  <a:pt x="2643099" y="1702173"/>
                </a:cubicBezTo>
                <a:cubicBezTo>
                  <a:pt x="2354310" y="1723564"/>
                  <a:pt x="2442307" y="1683413"/>
                  <a:pt x="2388842" y="1702173"/>
                </a:cubicBezTo>
                <a:cubicBezTo>
                  <a:pt x="2335377" y="1720933"/>
                  <a:pt x="2003517" y="1670213"/>
                  <a:pt x="1685198" y="1702173"/>
                </a:cubicBezTo>
                <a:cubicBezTo>
                  <a:pt x="1366879" y="1734133"/>
                  <a:pt x="1173613" y="1702089"/>
                  <a:pt x="981554" y="1702173"/>
                </a:cubicBezTo>
                <a:cubicBezTo>
                  <a:pt x="789495" y="1702257"/>
                  <a:pt x="799686" y="1694362"/>
                  <a:pt x="727296" y="1702173"/>
                </a:cubicBezTo>
                <a:cubicBezTo>
                  <a:pt x="654906" y="1709984"/>
                  <a:pt x="343122" y="1615062"/>
                  <a:pt x="0" y="1702173"/>
                </a:cubicBezTo>
                <a:lnTo>
                  <a:pt x="0" y="1702173"/>
                </a:lnTo>
                <a:cubicBezTo>
                  <a:pt x="-9854" y="1549228"/>
                  <a:pt x="18304" y="1403048"/>
                  <a:pt x="0" y="1185847"/>
                </a:cubicBezTo>
                <a:cubicBezTo>
                  <a:pt x="-18304" y="968646"/>
                  <a:pt x="35654" y="878219"/>
                  <a:pt x="0" y="618456"/>
                </a:cubicBezTo>
                <a:cubicBezTo>
                  <a:pt x="-35654" y="358693"/>
                  <a:pt x="26406" y="220625"/>
                  <a:pt x="0" y="0"/>
                </a:cubicBezTo>
                <a:close/>
              </a:path>
            </a:pathLst>
          </a:custGeom>
          <a:solidFill>
            <a:schemeClr val="accent6">
              <a:lumMod val="20000"/>
              <a:lumOff val="80000"/>
            </a:schemeClr>
          </a:solidFill>
          <a:ln w="1905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ln w="12700">
                  <a:solidFill>
                    <a:schemeClr val="tx1"/>
                  </a:solidFill>
                </a:ln>
                <a:solidFill>
                  <a:schemeClr val="tx1"/>
                </a:solidFill>
                <a:latin typeface="UTM Avo" panose="02040603050506020204" pitchFamily="18" charset="0"/>
                <a:ea typeface="Cambria" panose="02040503050406030204" pitchFamily="18" charset="0"/>
              </a:rPr>
              <a:t>Gà mẹ dẫn đàn con ra vườn và bới giun cho đàn gà con ăn. Điều đó thể hiện gà mẹ rất yêu thương đàn gà con.</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Tree>
    <p:extLst>
      <p:ext uri="{BB962C8B-B14F-4D97-AF65-F5344CB8AC3E}">
        <p14:creationId xmlns:p14="http://schemas.microsoft.com/office/powerpoint/2010/main" val="1586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41887-3E5B-B2DA-3457-AECB59E7860B}"/>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5683D96-D675-069E-E969-4BBF251279B7}"/>
              </a:ext>
            </a:extLst>
          </p:cNvPr>
          <p:cNvSpPr/>
          <p:nvPr/>
        </p:nvSpPr>
        <p:spPr>
          <a:xfrm>
            <a:off x="1001058" y="3193056"/>
            <a:ext cx="10189884" cy="837086"/>
          </a:xfrm>
          <a:custGeom>
            <a:avLst/>
            <a:gdLst>
              <a:gd name="connsiteX0" fmla="*/ 0 w 10189884"/>
              <a:gd name="connsiteY0" fmla="*/ 0 h 837086"/>
              <a:gd name="connsiteX1" fmla="*/ 0 w 10189884"/>
              <a:gd name="connsiteY1" fmla="*/ 0 h 837086"/>
              <a:gd name="connsiteX2" fmla="*/ 10189884 w 10189884"/>
              <a:gd name="connsiteY2" fmla="*/ 0 h 837086"/>
              <a:gd name="connsiteX3" fmla="*/ 10189884 w 10189884"/>
              <a:gd name="connsiteY3" fmla="*/ 0 h 837086"/>
              <a:gd name="connsiteX4" fmla="*/ 10189884 w 10189884"/>
              <a:gd name="connsiteY4" fmla="*/ 837086 h 837086"/>
              <a:gd name="connsiteX5" fmla="*/ 10189884 w 10189884"/>
              <a:gd name="connsiteY5" fmla="*/ 837086 h 837086"/>
              <a:gd name="connsiteX6" fmla="*/ 0 w 10189884"/>
              <a:gd name="connsiteY6" fmla="*/ 837086 h 837086"/>
              <a:gd name="connsiteX7" fmla="*/ 0 w 10189884"/>
              <a:gd name="connsiteY7" fmla="*/ 837086 h 837086"/>
              <a:gd name="connsiteX8" fmla="*/ 0 w 10189884"/>
              <a:gd name="connsiteY8" fmla="*/ 0 h 83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9884" h="837086" fill="none" extrusionOk="0">
                <a:moveTo>
                  <a:pt x="0" y="0"/>
                </a:moveTo>
                <a:lnTo>
                  <a:pt x="0" y="0"/>
                </a:lnTo>
                <a:cubicBezTo>
                  <a:pt x="1163192" y="-46332"/>
                  <a:pt x="5646281" y="133940"/>
                  <a:pt x="10189884" y="0"/>
                </a:cubicBezTo>
                <a:lnTo>
                  <a:pt x="10189884" y="0"/>
                </a:lnTo>
                <a:cubicBezTo>
                  <a:pt x="10139073" y="340663"/>
                  <a:pt x="10134188" y="691023"/>
                  <a:pt x="10189884" y="837086"/>
                </a:cubicBezTo>
                <a:lnTo>
                  <a:pt x="10189884" y="837086"/>
                </a:lnTo>
                <a:cubicBezTo>
                  <a:pt x="5097919" y="759075"/>
                  <a:pt x="2701265" y="815149"/>
                  <a:pt x="0" y="837086"/>
                </a:cubicBezTo>
                <a:lnTo>
                  <a:pt x="0" y="837086"/>
                </a:lnTo>
                <a:cubicBezTo>
                  <a:pt x="-43404" y="559138"/>
                  <a:pt x="-9954" y="103558"/>
                  <a:pt x="0" y="0"/>
                </a:cubicBezTo>
                <a:close/>
              </a:path>
              <a:path w="10189884" h="837086" stroke="0" extrusionOk="0">
                <a:moveTo>
                  <a:pt x="0" y="0"/>
                </a:moveTo>
                <a:lnTo>
                  <a:pt x="0" y="0"/>
                </a:lnTo>
                <a:cubicBezTo>
                  <a:pt x="1449680" y="-16420"/>
                  <a:pt x="8019555" y="-157111"/>
                  <a:pt x="10189884" y="0"/>
                </a:cubicBezTo>
                <a:lnTo>
                  <a:pt x="10189884" y="0"/>
                </a:lnTo>
                <a:cubicBezTo>
                  <a:pt x="10114970" y="272272"/>
                  <a:pt x="10172098" y="532177"/>
                  <a:pt x="10189884" y="837086"/>
                </a:cubicBezTo>
                <a:lnTo>
                  <a:pt x="10189884" y="837086"/>
                </a:lnTo>
                <a:cubicBezTo>
                  <a:pt x="8199752" y="837486"/>
                  <a:pt x="3564766" y="914584"/>
                  <a:pt x="0" y="837086"/>
                </a:cubicBezTo>
                <a:lnTo>
                  <a:pt x="0" y="837086"/>
                </a:lnTo>
                <a:cubicBezTo>
                  <a:pt x="-8482" y="486422"/>
                  <a:pt x="-20015" y="410441"/>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en-US" sz="3600">
                <a:ln w="12700">
                  <a:solidFill>
                    <a:schemeClr val="tx1"/>
                  </a:solidFill>
                </a:ln>
                <a:solidFill>
                  <a:schemeClr val="tx1"/>
                </a:solidFill>
                <a:latin typeface="UTM Avo" panose="02040603050506020204" pitchFamily="18" charset="0"/>
                <a:ea typeface="Cambria" panose="02040503050406030204" pitchFamily="18" charset="0"/>
              </a:rPr>
              <a:t>Gà mẹ đã khuyên gì khi các con tranh mồi?</a:t>
            </a:r>
          </a:p>
        </p:txBody>
      </p:sp>
      <p:pic>
        <p:nvPicPr>
          <p:cNvPr id="4" name="Picture 3" descr="A screenshot of a cell phone&#10;&#10;AI-generated content may be incorrect.">
            <a:extLst>
              <a:ext uri="{FF2B5EF4-FFF2-40B4-BE49-F238E27FC236}">
                <a16:creationId xmlns:a16="http://schemas.microsoft.com/office/drawing/2014/main" id="{5104CFAE-720C-A6A1-9F44-9BD6A6EBF850}"/>
              </a:ext>
            </a:extLst>
          </p:cNvPr>
          <p:cNvPicPr>
            <a:picLocks noChangeAspect="1"/>
          </p:cNvPicPr>
          <p:nvPr/>
        </p:nvPicPr>
        <p:blipFill>
          <a:blip r:embed="rId2">
            <a:extLst>
              <a:ext uri="{28A0092B-C50C-407E-A947-70E740481C1C}">
                <a14:useLocalDpi xmlns:a14="http://schemas.microsoft.com/office/drawing/2010/main" val="0"/>
              </a:ext>
            </a:extLst>
          </a:blip>
          <a:srcRect l="29846" t="46714" r="27798" b="31693"/>
          <a:stretch>
            <a:fillRect/>
          </a:stretch>
        </p:blipFill>
        <p:spPr>
          <a:xfrm>
            <a:off x="696616" y="638978"/>
            <a:ext cx="3787250" cy="2028939"/>
          </a:xfrm>
          <a:prstGeom prst="rect">
            <a:avLst/>
          </a:prstGeom>
        </p:spPr>
      </p:pic>
      <p:pic>
        <p:nvPicPr>
          <p:cNvPr id="5" name="Picture 4" descr="A screenshot of a cell phone&#10;&#10;AI-generated content may be incorrect.">
            <a:extLst>
              <a:ext uri="{FF2B5EF4-FFF2-40B4-BE49-F238E27FC236}">
                <a16:creationId xmlns:a16="http://schemas.microsoft.com/office/drawing/2014/main" id="{4D4AC202-7510-6213-E451-0717930E5DBF}"/>
              </a:ext>
            </a:extLst>
          </p:cNvPr>
          <p:cNvPicPr>
            <a:picLocks noChangeAspect="1"/>
          </p:cNvPicPr>
          <p:nvPr/>
        </p:nvPicPr>
        <p:blipFill>
          <a:blip r:embed="rId2">
            <a:extLst>
              <a:ext uri="{28A0092B-C50C-407E-A947-70E740481C1C}">
                <a14:useLocalDpi xmlns:a14="http://schemas.microsoft.com/office/drawing/2010/main" val="0"/>
              </a:ext>
            </a:extLst>
          </a:blip>
          <a:srcRect l="6807" t="68900" r="11878" b="3195"/>
          <a:stretch>
            <a:fillRect/>
          </a:stretch>
        </p:blipFill>
        <p:spPr>
          <a:xfrm>
            <a:off x="4374055" y="385591"/>
            <a:ext cx="7270774" cy="2622014"/>
          </a:xfrm>
          <a:prstGeom prst="rect">
            <a:avLst/>
          </a:prstGeom>
        </p:spPr>
      </p:pic>
      <p:sp>
        <p:nvSpPr>
          <p:cNvPr id="6" name="Rectangle: Rounded Corners 5">
            <a:extLst>
              <a:ext uri="{FF2B5EF4-FFF2-40B4-BE49-F238E27FC236}">
                <a16:creationId xmlns:a16="http://schemas.microsoft.com/office/drawing/2014/main" id="{C1A05D21-7A42-ED5E-59C5-067120B2C2EC}"/>
              </a:ext>
            </a:extLst>
          </p:cNvPr>
          <p:cNvSpPr/>
          <p:nvPr/>
        </p:nvSpPr>
        <p:spPr>
          <a:xfrm>
            <a:off x="478674" y="4266283"/>
            <a:ext cx="11234651" cy="1702173"/>
          </a:xfrm>
          <a:custGeom>
            <a:avLst/>
            <a:gdLst>
              <a:gd name="connsiteX0" fmla="*/ 0 w 11234651"/>
              <a:gd name="connsiteY0" fmla="*/ 0 h 1702173"/>
              <a:gd name="connsiteX1" fmla="*/ 0 w 11234651"/>
              <a:gd name="connsiteY1" fmla="*/ 0 h 1702173"/>
              <a:gd name="connsiteX2" fmla="*/ 478951 w 11234651"/>
              <a:gd name="connsiteY2" fmla="*/ 0 h 1702173"/>
              <a:gd name="connsiteX3" fmla="*/ 1294941 w 11234651"/>
              <a:gd name="connsiteY3" fmla="*/ 0 h 1702173"/>
              <a:gd name="connsiteX4" fmla="*/ 2110932 w 11234651"/>
              <a:gd name="connsiteY4" fmla="*/ 0 h 1702173"/>
              <a:gd name="connsiteX5" fmla="*/ 2365190 w 11234651"/>
              <a:gd name="connsiteY5" fmla="*/ 0 h 1702173"/>
              <a:gd name="connsiteX6" fmla="*/ 2619448 w 11234651"/>
              <a:gd name="connsiteY6" fmla="*/ 0 h 1702173"/>
              <a:gd name="connsiteX7" fmla="*/ 3210745 w 11234651"/>
              <a:gd name="connsiteY7" fmla="*/ 0 h 1702173"/>
              <a:gd name="connsiteX8" fmla="*/ 3689696 w 11234651"/>
              <a:gd name="connsiteY8" fmla="*/ 0 h 1702173"/>
              <a:gd name="connsiteX9" fmla="*/ 4056300 w 11234651"/>
              <a:gd name="connsiteY9" fmla="*/ 0 h 1702173"/>
              <a:gd name="connsiteX10" fmla="*/ 4535251 w 11234651"/>
              <a:gd name="connsiteY10" fmla="*/ 0 h 1702173"/>
              <a:gd name="connsiteX11" fmla="*/ 5014202 w 11234651"/>
              <a:gd name="connsiteY11" fmla="*/ 0 h 1702173"/>
              <a:gd name="connsiteX12" fmla="*/ 5493153 w 11234651"/>
              <a:gd name="connsiteY12" fmla="*/ 0 h 1702173"/>
              <a:gd name="connsiteX13" fmla="*/ 5972104 w 11234651"/>
              <a:gd name="connsiteY13" fmla="*/ 0 h 1702173"/>
              <a:gd name="connsiteX14" fmla="*/ 6675748 w 11234651"/>
              <a:gd name="connsiteY14" fmla="*/ 0 h 1702173"/>
              <a:gd name="connsiteX15" fmla="*/ 7491738 w 11234651"/>
              <a:gd name="connsiteY15" fmla="*/ 0 h 1702173"/>
              <a:gd name="connsiteX16" fmla="*/ 7858343 w 11234651"/>
              <a:gd name="connsiteY16" fmla="*/ 0 h 1702173"/>
              <a:gd name="connsiteX17" fmla="*/ 8561987 w 11234651"/>
              <a:gd name="connsiteY17" fmla="*/ 0 h 1702173"/>
              <a:gd name="connsiteX18" fmla="*/ 9040938 w 11234651"/>
              <a:gd name="connsiteY18" fmla="*/ 0 h 1702173"/>
              <a:gd name="connsiteX19" fmla="*/ 9856928 w 11234651"/>
              <a:gd name="connsiteY19" fmla="*/ 0 h 1702173"/>
              <a:gd name="connsiteX20" fmla="*/ 10672918 w 11234651"/>
              <a:gd name="connsiteY20" fmla="*/ 0 h 1702173"/>
              <a:gd name="connsiteX21" fmla="*/ 11234651 w 11234651"/>
              <a:gd name="connsiteY21" fmla="*/ 0 h 1702173"/>
              <a:gd name="connsiteX22" fmla="*/ 11234651 w 11234651"/>
              <a:gd name="connsiteY22" fmla="*/ 0 h 1702173"/>
              <a:gd name="connsiteX23" fmla="*/ 11234651 w 11234651"/>
              <a:gd name="connsiteY23" fmla="*/ 601434 h 1702173"/>
              <a:gd name="connsiteX24" fmla="*/ 11234651 w 11234651"/>
              <a:gd name="connsiteY24" fmla="*/ 1134782 h 1702173"/>
              <a:gd name="connsiteX25" fmla="*/ 11234651 w 11234651"/>
              <a:gd name="connsiteY25" fmla="*/ 1702173 h 1702173"/>
              <a:gd name="connsiteX26" fmla="*/ 11234651 w 11234651"/>
              <a:gd name="connsiteY26" fmla="*/ 1702173 h 1702173"/>
              <a:gd name="connsiteX27" fmla="*/ 10531007 w 11234651"/>
              <a:gd name="connsiteY27" fmla="*/ 1702173 h 1702173"/>
              <a:gd name="connsiteX28" fmla="*/ 9939710 w 11234651"/>
              <a:gd name="connsiteY28" fmla="*/ 1702173 h 1702173"/>
              <a:gd name="connsiteX29" fmla="*/ 9573105 w 11234651"/>
              <a:gd name="connsiteY29" fmla="*/ 1702173 h 1702173"/>
              <a:gd name="connsiteX30" fmla="*/ 8757115 w 11234651"/>
              <a:gd name="connsiteY30" fmla="*/ 1702173 h 1702173"/>
              <a:gd name="connsiteX31" fmla="*/ 8278164 w 11234651"/>
              <a:gd name="connsiteY31" fmla="*/ 1702173 h 1702173"/>
              <a:gd name="connsiteX32" fmla="*/ 8023906 w 11234651"/>
              <a:gd name="connsiteY32" fmla="*/ 1702173 h 1702173"/>
              <a:gd name="connsiteX33" fmla="*/ 7320262 w 11234651"/>
              <a:gd name="connsiteY33" fmla="*/ 1702173 h 1702173"/>
              <a:gd name="connsiteX34" fmla="*/ 6504272 w 11234651"/>
              <a:gd name="connsiteY34" fmla="*/ 1702173 h 1702173"/>
              <a:gd name="connsiteX35" fmla="*/ 5688281 w 11234651"/>
              <a:gd name="connsiteY35" fmla="*/ 1702173 h 1702173"/>
              <a:gd name="connsiteX36" fmla="*/ 5321677 w 11234651"/>
              <a:gd name="connsiteY36" fmla="*/ 1702173 h 1702173"/>
              <a:gd name="connsiteX37" fmla="*/ 4842726 w 11234651"/>
              <a:gd name="connsiteY37" fmla="*/ 1702173 h 1702173"/>
              <a:gd name="connsiteX38" fmla="*/ 4588468 w 11234651"/>
              <a:gd name="connsiteY38" fmla="*/ 1702173 h 1702173"/>
              <a:gd name="connsiteX39" fmla="*/ 3772478 w 11234651"/>
              <a:gd name="connsiteY39" fmla="*/ 1702173 h 1702173"/>
              <a:gd name="connsiteX40" fmla="*/ 3181180 w 11234651"/>
              <a:gd name="connsiteY40" fmla="*/ 1702173 h 1702173"/>
              <a:gd name="connsiteX41" fmla="*/ 2702229 w 11234651"/>
              <a:gd name="connsiteY41" fmla="*/ 1702173 h 1702173"/>
              <a:gd name="connsiteX42" fmla="*/ 2110932 w 11234651"/>
              <a:gd name="connsiteY42" fmla="*/ 1702173 h 1702173"/>
              <a:gd name="connsiteX43" fmla="*/ 1294941 w 11234651"/>
              <a:gd name="connsiteY43" fmla="*/ 1702173 h 1702173"/>
              <a:gd name="connsiteX44" fmla="*/ 703644 w 11234651"/>
              <a:gd name="connsiteY44" fmla="*/ 1702173 h 1702173"/>
              <a:gd name="connsiteX45" fmla="*/ 0 w 11234651"/>
              <a:gd name="connsiteY45" fmla="*/ 1702173 h 1702173"/>
              <a:gd name="connsiteX46" fmla="*/ 0 w 11234651"/>
              <a:gd name="connsiteY46" fmla="*/ 1702173 h 1702173"/>
              <a:gd name="connsiteX47" fmla="*/ 0 w 11234651"/>
              <a:gd name="connsiteY47" fmla="*/ 1151804 h 1702173"/>
              <a:gd name="connsiteX48" fmla="*/ 0 w 11234651"/>
              <a:gd name="connsiteY48" fmla="*/ 584413 h 1702173"/>
              <a:gd name="connsiteX49" fmla="*/ 0 w 11234651"/>
              <a:gd name="connsiteY49" fmla="*/ 0 h 17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34651" h="1702173" fill="none" extrusionOk="0">
                <a:moveTo>
                  <a:pt x="0" y="0"/>
                </a:moveTo>
                <a:lnTo>
                  <a:pt x="0" y="0"/>
                </a:lnTo>
                <a:cubicBezTo>
                  <a:pt x="97752" y="-52088"/>
                  <a:pt x="332901" y="47192"/>
                  <a:pt x="478951" y="0"/>
                </a:cubicBezTo>
                <a:cubicBezTo>
                  <a:pt x="625001" y="-47192"/>
                  <a:pt x="1106816" y="4884"/>
                  <a:pt x="1294941" y="0"/>
                </a:cubicBezTo>
                <a:cubicBezTo>
                  <a:pt x="1483066" y="-4884"/>
                  <a:pt x="1719143" y="66601"/>
                  <a:pt x="2110932" y="0"/>
                </a:cubicBezTo>
                <a:cubicBezTo>
                  <a:pt x="2502721" y="-66601"/>
                  <a:pt x="2248966" y="899"/>
                  <a:pt x="2365190" y="0"/>
                </a:cubicBezTo>
                <a:cubicBezTo>
                  <a:pt x="2481414" y="-899"/>
                  <a:pt x="2525705" y="18631"/>
                  <a:pt x="2619448" y="0"/>
                </a:cubicBezTo>
                <a:cubicBezTo>
                  <a:pt x="2713191" y="-18631"/>
                  <a:pt x="3077356" y="26758"/>
                  <a:pt x="3210745" y="0"/>
                </a:cubicBezTo>
                <a:cubicBezTo>
                  <a:pt x="3344134" y="-26758"/>
                  <a:pt x="3491317" y="466"/>
                  <a:pt x="3689696" y="0"/>
                </a:cubicBezTo>
                <a:cubicBezTo>
                  <a:pt x="3888075" y="-466"/>
                  <a:pt x="3952143" y="40197"/>
                  <a:pt x="4056300" y="0"/>
                </a:cubicBezTo>
                <a:cubicBezTo>
                  <a:pt x="4160457" y="-40197"/>
                  <a:pt x="4400863" y="29981"/>
                  <a:pt x="4535251" y="0"/>
                </a:cubicBezTo>
                <a:cubicBezTo>
                  <a:pt x="4669639" y="-29981"/>
                  <a:pt x="4785254" y="37381"/>
                  <a:pt x="5014202" y="0"/>
                </a:cubicBezTo>
                <a:cubicBezTo>
                  <a:pt x="5243150" y="-37381"/>
                  <a:pt x="5259257" y="26755"/>
                  <a:pt x="5493153" y="0"/>
                </a:cubicBezTo>
                <a:cubicBezTo>
                  <a:pt x="5727049" y="-26755"/>
                  <a:pt x="5832539" y="30321"/>
                  <a:pt x="5972104" y="0"/>
                </a:cubicBezTo>
                <a:cubicBezTo>
                  <a:pt x="6111669" y="-30321"/>
                  <a:pt x="6369023" y="7732"/>
                  <a:pt x="6675748" y="0"/>
                </a:cubicBezTo>
                <a:cubicBezTo>
                  <a:pt x="6982473" y="-7732"/>
                  <a:pt x="7232091" y="31305"/>
                  <a:pt x="7491738" y="0"/>
                </a:cubicBezTo>
                <a:cubicBezTo>
                  <a:pt x="7751385" y="-31305"/>
                  <a:pt x="7781396" y="40679"/>
                  <a:pt x="7858343" y="0"/>
                </a:cubicBezTo>
                <a:cubicBezTo>
                  <a:pt x="7935290" y="-40679"/>
                  <a:pt x="8255804" y="56134"/>
                  <a:pt x="8561987" y="0"/>
                </a:cubicBezTo>
                <a:cubicBezTo>
                  <a:pt x="8868170" y="-56134"/>
                  <a:pt x="8833650" y="13558"/>
                  <a:pt x="9040938" y="0"/>
                </a:cubicBezTo>
                <a:cubicBezTo>
                  <a:pt x="9248226" y="-13558"/>
                  <a:pt x="9498536" y="56853"/>
                  <a:pt x="9856928" y="0"/>
                </a:cubicBezTo>
                <a:cubicBezTo>
                  <a:pt x="10215320" y="-56853"/>
                  <a:pt x="10282075" y="97011"/>
                  <a:pt x="10672918" y="0"/>
                </a:cubicBezTo>
                <a:cubicBezTo>
                  <a:pt x="11063761" y="-97011"/>
                  <a:pt x="11121310" y="32472"/>
                  <a:pt x="11234651" y="0"/>
                </a:cubicBezTo>
                <a:lnTo>
                  <a:pt x="11234651" y="0"/>
                </a:lnTo>
                <a:cubicBezTo>
                  <a:pt x="11261843" y="160313"/>
                  <a:pt x="11176706" y="460363"/>
                  <a:pt x="11234651" y="601434"/>
                </a:cubicBezTo>
                <a:cubicBezTo>
                  <a:pt x="11292596" y="742505"/>
                  <a:pt x="11196459" y="970747"/>
                  <a:pt x="11234651" y="1134782"/>
                </a:cubicBezTo>
                <a:cubicBezTo>
                  <a:pt x="11272843" y="1298817"/>
                  <a:pt x="11231944" y="1546081"/>
                  <a:pt x="11234651" y="1702173"/>
                </a:cubicBezTo>
                <a:lnTo>
                  <a:pt x="11234651" y="1702173"/>
                </a:lnTo>
                <a:cubicBezTo>
                  <a:pt x="10982992" y="1703414"/>
                  <a:pt x="10791313" y="1656097"/>
                  <a:pt x="10531007" y="1702173"/>
                </a:cubicBezTo>
                <a:cubicBezTo>
                  <a:pt x="10270701" y="1748249"/>
                  <a:pt x="10125113" y="1645332"/>
                  <a:pt x="9939710" y="1702173"/>
                </a:cubicBezTo>
                <a:cubicBezTo>
                  <a:pt x="9754307" y="1759014"/>
                  <a:pt x="9709903" y="1690141"/>
                  <a:pt x="9573105" y="1702173"/>
                </a:cubicBezTo>
                <a:cubicBezTo>
                  <a:pt x="9436308" y="1714205"/>
                  <a:pt x="9070946" y="1640745"/>
                  <a:pt x="8757115" y="1702173"/>
                </a:cubicBezTo>
                <a:cubicBezTo>
                  <a:pt x="8443284" y="1763601"/>
                  <a:pt x="8426777" y="1654202"/>
                  <a:pt x="8278164" y="1702173"/>
                </a:cubicBezTo>
                <a:cubicBezTo>
                  <a:pt x="8129551" y="1750144"/>
                  <a:pt x="8116780" y="1702017"/>
                  <a:pt x="8023906" y="1702173"/>
                </a:cubicBezTo>
                <a:cubicBezTo>
                  <a:pt x="7931032" y="1702329"/>
                  <a:pt x="7646188" y="1665024"/>
                  <a:pt x="7320262" y="1702173"/>
                </a:cubicBezTo>
                <a:cubicBezTo>
                  <a:pt x="6994336" y="1739322"/>
                  <a:pt x="6700452" y="1650429"/>
                  <a:pt x="6504272" y="1702173"/>
                </a:cubicBezTo>
                <a:cubicBezTo>
                  <a:pt x="6308092" y="1753917"/>
                  <a:pt x="6078430" y="1697371"/>
                  <a:pt x="5688281" y="1702173"/>
                </a:cubicBezTo>
                <a:cubicBezTo>
                  <a:pt x="5298132" y="1706975"/>
                  <a:pt x="5463061" y="1661862"/>
                  <a:pt x="5321677" y="1702173"/>
                </a:cubicBezTo>
                <a:cubicBezTo>
                  <a:pt x="5180293" y="1742484"/>
                  <a:pt x="5000646" y="1668469"/>
                  <a:pt x="4842726" y="1702173"/>
                </a:cubicBezTo>
                <a:cubicBezTo>
                  <a:pt x="4684806" y="1735877"/>
                  <a:pt x="4652135" y="1677984"/>
                  <a:pt x="4588468" y="1702173"/>
                </a:cubicBezTo>
                <a:cubicBezTo>
                  <a:pt x="4524801" y="1726362"/>
                  <a:pt x="3966581" y="1662184"/>
                  <a:pt x="3772478" y="1702173"/>
                </a:cubicBezTo>
                <a:cubicBezTo>
                  <a:pt x="3578375" y="1742162"/>
                  <a:pt x="3366808" y="1680854"/>
                  <a:pt x="3181180" y="1702173"/>
                </a:cubicBezTo>
                <a:cubicBezTo>
                  <a:pt x="2995552" y="1723492"/>
                  <a:pt x="2832179" y="1668450"/>
                  <a:pt x="2702229" y="1702173"/>
                </a:cubicBezTo>
                <a:cubicBezTo>
                  <a:pt x="2572279" y="1735896"/>
                  <a:pt x="2279258" y="1685789"/>
                  <a:pt x="2110932" y="1702173"/>
                </a:cubicBezTo>
                <a:cubicBezTo>
                  <a:pt x="1942606" y="1718557"/>
                  <a:pt x="1606997" y="1609117"/>
                  <a:pt x="1294941" y="1702173"/>
                </a:cubicBezTo>
                <a:cubicBezTo>
                  <a:pt x="982885" y="1795229"/>
                  <a:pt x="984016" y="1666342"/>
                  <a:pt x="703644" y="1702173"/>
                </a:cubicBezTo>
                <a:cubicBezTo>
                  <a:pt x="423272" y="1738004"/>
                  <a:pt x="151375" y="1650065"/>
                  <a:pt x="0" y="1702173"/>
                </a:cubicBezTo>
                <a:lnTo>
                  <a:pt x="0" y="1702173"/>
                </a:lnTo>
                <a:cubicBezTo>
                  <a:pt x="-24936" y="1561993"/>
                  <a:pt x="32122" y="1381698"/>
                  <a:pt x="0" y="1151804"/>
                </a:cubicBezTo>
                <a:cubicBezTo>
                  <a:pt x="-32122" y="921910"/>
                  <a:pt x="49889" y="811012"/>
                  <a:pt x="0" y="584413"/>
                </a:cubicBezTo>
                <a:cubicBezTo>
                  <a:pt x="-49889" y="357814"/>
                  <a:pt x="65369" y="257605"/>
                  <a:pt x="0" y="0"/>
                </a:cubicBezTo>
                <a:close/>
              </a:path>
              <a:path w="11234651" h="1702173" stroke="0" extrusionOk="0">
                <a:moveTo>
                  <a:pt x="0" y="0"/>
                </a:moveTo>
                <a:lnTo>
                  <a:pt x="0" y="0"/>
                </a:lnTo>
                <a:cubicBezTo>
                  <a:pt x="320592" y="-2128"/>
                  <a:pt x="548586" y="61023"/>
                  <a:pt x="815990" y="0"/>
                </a:cubicBezTo>
                <a:cubicBezTo>
                  <a:pt x="1083394" y="-61023"/>
                  <a:pt x="946053" y="16780"/>
                  <a:pt x="1070248" y="0"/>
                </a:cubicBezTo>
                <a:cubicBezTo>
                  <a:pt x="1194443" y="-16780"/>
                  <a:pt x="1366336" y="34078"/>
                  <a:pt x="1549199" y="0"/>
                </a:cubicBezTo>
                <a:cubicBezTo>
                  <a:pt x="1732062" y="-34078"/>
                  <a:pt x="2041756" y="72701"/>
                  <a:pt x="2252843" y="0"/>
                </a:cubicBezTo>
                <a:cubicBezTo>
                  <a:pt x="2463930" y="-72701"/>
                  <a:pt x="2751862" y="35466"/>
                  <a:pt x="2956487" y="0"/>
                </a:cubicBezTo>
                <a:cubicBezTo>
                  <a:pt x="3161112" y="-35466"/>
                  <a:pt x="3140666" y="25696"/>
                  <a:pt x="3210745" y="0"/>
                </a:cubicBezTo>
                <a:cubicBezTo>
                  <a:pt x="3280824" y="-25696"/>
                  <a:pt x="3467450" y="8374"/>
                  <a:pt x="3577349" y="0"/>
                </a:cubicBezTo>
                <a:cubicBezTo>
                  <a:pt x="3687248" y="-8374"/>
                  <a:pt x="3986671" y="69561"/>
                  <a:pt x="4393340" y="0"/>
                </a:cubicBezTo>
                <a:cubicBezTo>
                  <a:pt x="4800009" y="-69561"/>
                  <a:pt x="4874795" y="78704"/>
                  <a:pt x="5096984" y="0"/>
                </a:cubicBezTo>
                <a:cubicBezTo>
                  <a:pt x="5319173" y="-78704"/>
                  <a:pt x="5548299" y="84428"/>
                  <a:pt x="5800628" y="0"/>
                </a:cubicBezTo>
                <a:cubicBezTo>
                  <a:pt x="6052957" y="-84428"/>
                  <a:pt x="6266192" y="45216"/>
                  <a:pt x="6504272" y="0"/>
                </a:cubicBezTo>
                <a:cubicBezTo>
                  <a:pt x="6742352" y="-45216"/>
                  <a:pt x="6886453" y="27742"/>
                  <a:pt x="7207916" y="0"/>
                </a:cubicBezTo>
                <a:cubicBezTo>
                  <a:pt x="7529379" y="-27742"/>
                  <a:pt x="7515532" y="30411"/>
                  <a:pt x="7686866" y="0"/>
                </a:cubicBezTo>
                <a:cubicBezTo>
                  <a:pt x="7858200" y="-30411"/>
                  <a:pt x="8124694" y="68614"/>
                  <a:pt x="8390510" y="0"/>
                </a:cubicBezTo>
                <a:cubicBezTo>
                  <a:pt x="8656326" y="-68614"/>
                  <a:pt x="8555576" y="24393"/>
                  <a:pt x="8644768" y="0"/>
                </a:cubicBezTo>
                <a:cubicBezTo>
                  <a:pt x="8733960" y="-24393"/>
                  <a:pt x="8954786" y="51301"/>
                  <a:pt x="9123719" y="0"/>
                </a:cubicBezTo>
                <a:cubicBezTo>
                  <a:pt x="9292652" y="-51301"/>
                  <a:pt x="9554748" y="28790"/>
                  <a:pt x="9827363" y="0"/>
                </a:cubicBezTo>
                <a:cubicBezTo>
                  <a:pt x="10099978" y="-28790"/>
                  <a:pt x="10257402" y="76667"/>
                  <a:pt x="10531007" y="0"/>
                </a:cubicBezTo>
                <a:cubicBezTo>
                  <a:pt x="10804612" y="-76667"/>
                  <a:pt x="11003648" y="78412"/>
                  <a:pt x="11234651" y="0"/>
                </a:cubicBezTo>
                <a:lnTo>
                  <a:pt x="11234651" y="0"/>
                </a:lnTo>
                <a:cubicBezTo>
                  <a:pt x="11252061" y="114291"/>
                  <a:pt x="11188591" y="313677"/>
                  <a:pt x="11234651" y="516326"/>
                </a:cubicBezTo>
                <a:cubicBezTo>
                  <a:pt x="11280711" y="718975"/>
                  <a:pt x="11230278" y="802341"/>
                  <a:pt x="11234651" y="1049673"/>
                </a:cubicBezTo>
                <a:cubicBezTo>
                  <a:pt x="11239024" y="1297005"/>
                  <a:pt x="11189000" y="1435762"/>
                  <a:pt x="11234651" y="1702173"/>
                </a:cubicBezTo>
                <a:lnTo>
                  <a:pt x="11234651" y="1702173"/>
                </a:lnTo>
                <a:cubicBezTo>
                  <a:pt x="11089046" y="1737841"/>
                  <a:pt x="10818425" y="1664130"/>
                  <a:pt x="10643354" y="1702173"/>
                </a:cubicBezTo>
                <a:cubicBezTo>
                  <a:pt x="10468283" y="1740216"/>
                  <a:pt x="10275592" y="1648337"/>
                  <a:pt x="10052056" y="1702173"/>
                </a:cubicBezTo>
                <a:cubicBezTo>
                  <a:pt x="9828520" y="1756009"/>
                  <a:pt x="9771181" y="1654988"/>
                  <a:pt x="9573105" y="1702173"/>
                </a:cubicBezTo>
                <a:cubicBezTo>
                  <a:pt x="9375029" y="1749358"/>
                  <a:pt x="9444484" y="1682648"/>
                  <a:pt x="9318847" y="1702173"/>
                </a:cubicBezTo>
                <a:cubicBezTo>
                  <a:pt x="9193210" y="1721698"/>
                  <a:pt x="8988323" y="1638713"/>
                  <a:pt x="8727550" y="1702173"/>
                </a:cubicBezTo>
                <a:cubicBezTo>
                  <a:pt x="8466777" y="1765633"/>
                  <a:pt x="8296032" y="1685894"/>
                  <a:pt x="7911559" y="1702173"/>
                </a:cubicBezTo>
                <a:cubicBezTo>
                  <a:pt x="7527086" y="1718452"/>
                  <a:pt x="7501629" y="1680818"/>
                  <a:pt x="7320262" y="1702173"/>
                </a:cubicBezTo>
                <a:cubicBezTo>
                  <a:pt x="7138895" y="1723528"/>
                  <a:pt x="7130094" y="1675749"/>
                  <a:pt x="7066004" y="1702173"/>
                </a:cubicBezTo>
                <a:cubicBezTo>
                  <a:pt x="7001914" y="1728597"/>
                  <a:pt x="6727421" y="1664032"/>
                  <a:pt x="6474707" y="1702173"/>
                </a:cubicBezTo>
                <a:cubicBezTo>
                  <a:pt x="6221993" y="1740314"/>
                  <a:pt x="6305715" y="1681637"/>
                  <a:pt x="6220449" y="1702173"/>
                </a:cubicBezTo>
                <a:cubicBezTo>
                  <a:pt x="6135183" y="1722709"/>
                  <a:pt x="6073590" y="1693417"/>
                  <a:pt x="5966191" y="1702173"/>
                </a:cubicBezTo>
                <a:cubicBezTo>
                  <a:pt x="5858792" y="1710929"/>
                  <a:pt x="5606540" y="1699416"/>
                  <a:pt x="5262547" y="1702173"/>
                </a:cubicBezTo>
                <a:cubicBezTo>
                  <a:pt x="4918554" y="1704930"/>
                  <a:pt x="4765905" y="1633970"/>
                  <a:pt x="4558903" y="1702173"/>
                </a:cubicBezTo>
                <a:cubicBezTo>
                  <a:pt x="4351901" y="1770376"/>
                  <a:pt x="4209326" y="1662897"/>
                  <a:pt x="4079952" y="1702173"/>
                </a:cubicBezTo>
                <a:cubicBezTo>
                  <a:pt x="3950578" y="1741449"/>
                  <a:pt x="3781159" y="1701352"/>
                  <a:pt x="3601001" y="1702173"/>
                </a:cubicBezTo>
                <a:cubicBezTo>
                  <a:pt x="3420843" y="1702994"/>
                  <a:pt x="3442752" y="1672976"/>
                  <a:pt x="3346743" y="1702173"/>
                </a:cubicBezTo>
                <a:cubicBezTo>
                  <a:pt x="3250734" y="1731370"/>
                  <a:pt x="2931888" y="1680782"/>
                  <a:pt x="2643099" y="1702173"/>
                </a:cubicBezTo>
                <a:cubicBezTo>
                  <a:pt x="2354310" y="1723564"/>
                  <a:pt x="2442307" y="1683413"/>
                  <a:pt x="2388842" y="1702173"/>
                </a:cubicBezTo>
                <a:cubicBezTo>
                  <a:pt x="2335377" y="1720933"/>
                  <a:pt x="2003517" y="1670213"/>
                  <a:pt x="1685198" y="1702173"/>
                </a:cubicBezTo>
                <a:cubicBezTo>
                  <a:pt x="1366879" y="1734133"/>
                  <a:pt x="1173613" y="1702089"/>
                  <a:pt x="981554" y="1702173"/>
                </a:cubicBezTo>
                <a:cubicBezTo>
                  <a:pt x="789495" y="1702257"/>
                  <a:pt x="799686" y="1694362"/>
                  <a:pt x="727296" y="1702173"/>
                </a:cubicBezTo>
                <a:cubicBezTo>
                  <a:pt x="654906" y="1709984"/>
                  <a:pt x="343122" y="1615062"/>
                  <a:pt x="0" y="1702173"/>
                </a:cubicBezTo>
                <a:lnTo>
                  <a:pt x="0" y="1702173"/>
                </a:lnTo>
                <a:cubicBezTo>
                  <a:pt x="-9854" y="1549228"/>
                  <a:pt x="18304" y="1403048"/>
                  <a:pt x="0" y="1185847"/>
                </a:cubicBezTo>
                <a:cubicBezTo>
                  <a:pt x="-18304" y="968646"/>
                  <a:pt x="35654" y="878219"/>
                  <a:pt x="0" y="618456"/>
                </a:cubicBezTo>
                <a:cubicBezTo>
                  <a:pt x="-35654" y="358693"/>
                  <a:pt x="26406" y="220625"/>
                  <a:pt x="0" y="0"/>
                </a:cubicBezTo>
                <a:close/>
              </a:path>
            </a:pathLst>
          </a:custGeom>
          <a:solidFill>
            <a:schemeClr val="accent6">
              <a:lumMod val="20000"/>
              <a:lumOff val="80000"/>
            </a:schemeClr>
          </a:solidFill>
          <a:ln w="19050">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ln w="12700">
                  <a:solidFill>
                    <a:schemeClr val="tx1"/>
                  </a:solidFill>
                </a:ln>
                <a:solidFill>
                  <a:schemeClr val="tx1"/>
                </a:solidFill>
                <a:latin typeface="UTM Avo" panose="02040603050506020204" pitchFamily="18" charset="0"/>
                <a:ea typeface="Cambria" panose="02040503050406030204" pitchFamily="18" charset="0"/>
              </a:rPr>
              <a:t>Khi thấy các con đánh nhau, tranh giành miếng ăn, gà mẹ đã khuyên các con “Anh em trong một nhà phải yêu thương lẫn nhau”.</a:t>
            </a:r>
            <a:endParaRPr kumimoji="0" lang="en-US" sz="36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Tree>
    <p:extLst>
      <p:ext uri="{BB962C8B-B14F-4D97-AF65-F5344CB8AC3E}">
        <p14:creationId xmlns:p14="http://schemas.microsoft.com/office/powerpoint/2010/main" val="14438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795E50E-8179-B52A-2A6B-6758C58F31E9}"/>
              </a:ext>
            </a:extLst>
          </p:cNvPr>
          <p:cNvSpPr/>
          <p:nvPr/>
        </p:nvSpPr>
        <p:spPr>
          <a:xfrm>
            <a:off x="478674" y="4261540"/>
            <a:ext cx="11234651" cy="599820"/>
          </a:xfrm>
          <a:custGeom>
            <a:avLst/>
            <a:gdLst>
              <a:gd name="connsiteX0" fmla="*/ 0 w 11234651"/>
              <a:gd name="connsiteY0" fmla="*/ 0 h 599820"/>
              <a:gd name="connsiteX1" fmla="*/ 0 w 11234651"/>
              <a:gd name="connsiteY1" fmla="*/ 0 h 599820"/>
              <a:gd name="connsiteX2" fmla="*/ 11234651 w 11234651"/>
              <a:gd name="connsiteY2" fmla="*/ 0 h 599820"/>
              <a:gd name="connsiteX3" fmla="*/ 11234651 w 11234651"/>
              <a:gd name="connsiteY3" fmla="*/ 0 h 599820"/>
              <a:gd name="connsiteX4" fmla="*/ 11234651 w 11234651"/>
              <a:gd name="connsiteY4" fmla="*/ 599820 h 599820"/>
              <a:gd name="connsiteX5" fmla="*/ 11234651 w 11234651"/>
              <a:gd name="connsiteY5" fmla="*/ 599820 h 599820"/>
              <a:gd name="connsiteX6" fmla="*/ 0 w 11234651"/>
              <a:gd name="connsiteY6" fmla="*/ 599820 h 599820"/>
              <a:gd name="connsiteX7" fmla="*/ 0 w 11234651"/>
              <a:gd name="connsiteY7" fmla="*/ 599820 h 599820"/>
              <a:gd name="connsiteX8" fmla="*/ 0 w 11234651"/>
              <a:gd name="connsiteY8" fmla="*/ 0 h 59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4651" h="599820" fill="none" extrusionOk="0">
                <a:moveTo>
                  <a:pt x="0" y="0"/>
                </a:moveTo>
                <a:lnTo>
                  <a:pt x="0" y="0"/>
                </a:lnTo>
                <a:cubicBezTo>
                  <a:pt x="2825773" y="-46332"/>
                  <a:pt x="6614334" y="133940"/>
                  <a:pt x="11234651" y="0"/>
                </a:cubicBezTo>
                <a:lnTo>
                  <a:pt x="11234651" y="0"/>
                </a:lnTo>
                <a:cubicBezTo>
                  <a:pt x="11197317" y="123980"/>
                  <a:pt x="11247050" y="436766"/>
                  <a:pt x="11234651" y="599820"/>
                </a:cubicBezTo>
                <a:lnTo>
                  <a:pt x="11234651" y="599820"/>
                </a:lnTo>
                <a:cubicBezTo>
                  <a:pt x="7677117" y="521809"/>
                  <a:pt x="3364437" y="577883"/>
                  <a:pt x="0" y="599820"/>
                </a:cubicBezTo>
                <a:lnTo>
                  <a:pt x="0" y="599820"/>
                </a:lnTo>
                <a:cubicBezTo>
                  <a:pt x="21827" y="512956"/>
                  <a:pt x="40445" y="247709"/>
                  <a:pt x="0" y="0"/>
                </a:cubicBezTo>
                <a:close/>
              </a:path>
              <a:path w="11234651" h="599820" stroke="0" extrusionOk="0">
                <a:moveTo>
                  <a:pt x="0" y="0"/>
                </a:moveTo>
                <a:lnTo>
                  <a:pt x="0" y="0"/>
                </a:lnTo>
                <a:cubicBezTo>
                  <a:pt x="4132489" y="-16420"/>
                  <a:pt x="8976205" y="-157111"/>
                  <a:pt x="11234651" y="0"/>
                </a:cubicBezTo>
                <a:lnTo>
                  <a:pt x="11234651" y="0"/>
                </a:lnTo>
                <a:cubicBezTo>
                  <a:pt x="11219988" y="142100"/>
                  <a:pt x="11241948" y="374860"/>
                  <a:pt x="11234651" y="599820"/>
                </a:cubicBezTo>
                <a:lnTo>
                  <a:pt x="11234651" y="599820"/>
                </a:lnTo>
                <a:cubicBezTo>
                  <a:pt x="5628236" y="600220"/>
                  <a:pt x="1574256" y="677318"/>
                  <a:pt x="0" y="599820"/>
                </a:cubicBezTo>
                <a:lnTo>
                  <a:pt x="0" y="599820"/>
                </a:lnTo>
                <a:cubicBezTo>
                  <a:pt x="37016" y="506411"/>
                  <a:pt x="22641" y="123332"/>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a:ln w="12700">
                  <a:solidFill>
                    <a:schemeClr val="tx1"/>
                  </a:solidFill>
                </a:ln>
                <a:solidFill>
                  <a:schemeClr val="tx1"/>
                </a:solidFill>
                <a:latin typeface="UTM Avo" panose="02040603050506020204" pitchFamily="18" charset="0"/>
                <a:ea typeface="Cambria" panose="02040503050406030204" pitchFamily="18" charset="0"/>
              </a:rPr>
              <a:t>- Ông, bà, bố, mẹ trong mỗi tranh đang làm gì?</a:t>
            </a:r>
            <a:endParaRPr kumimoji="0" lang="en-US" sz="32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F4E57D38-8C41-A767-E61B-603A725FAB03}"/>
              </a:ext>
            </a:extLst>
          </p:cNvPr>
          <p:cNvSpPr/>
          <p:nvPr/>
        </p:nvSpPr>
        <p:spPr>
          <a:xfrm>
            <a:off x="478674" y="5023990"/>
            <a:ext cx="11234651" cy="599820"/>
          </a:xfrm>
          <a:custGeom>
            <a:avLst/>
            <a:gdLst>
              <a:gd name="connsiteX0" fmla="*/ 0 w 11234651"/>
              <a:gd name="connsiteY0" fmla="*/ 0 h 599820"/>
              <a:gd name="connsiteX1" fmla="*/ 0 w 11234651"/>
              <a:gd name="connsiteY1" fmla="*/ 0 h 599820"/>
              <a:gd name="connsiteX2" fmla="*/ 11234651 w 11234651"/>
              <a:gd name="connsiteY2" fmla="*/ 0 h 599820"/>
              <a:gd name="connsiteX3" fmla="*/ 11234651 w 11234651"/>
              <a:gd name="connsiteY3" fmla="*/ 0 h 599820"/>
              <a:gd name="connsiteX4" fmla="*/ 11234651 w 11234651"/>
              <a:gd name="connsiteY4" fmla="*/ 599820 h 599820"/>
              <a:gd name="connsiteX5" fmla="*/ 11234651 w 11234651"/>
              <a:gd name="connsiteY5" fmla="*/ 599820 h 599820"/>
              <a:gd name="connsiteX6" fmla="*/ 0 w 11234651"/>
              <a:gd name="connsiteY6" fmla="*/ 599820 h 599820"/>
              <a:gd name="connsiteX7" fmla="*/ 0 w 11234651"/>
              <a:gd name="connsiteY7" fmla="*/ 599820 h 599820"/>
              <a:gd name="connsiteX8" fmla="*/ 0 w 11234651"/>
              <a:gd name="connsiteY8" fmla="*/ 0 h 59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4651" h="599820" fill="none" extrusionOk="0">
                <a:moveTo>
                  <a:pt x="0" y="0"/>
                </a:moveTo>
                <a:lnTo>
                  <a:pt x="0" y="0"/>
                </a:lnTo>
                <a:cubicBezTo>
                  <a:pt x="2825773" y="-46332"/>
                  <a:pt x="6614334" y="133940"/>
                  <a:pt x="11234651" y="0"/>
                </a:cubicBezTo>
                <a:lnTo>
                  <a:pt x="11234651" y="0"/>
                </a:lnTo>
                <a:cubicBezTo>
                  <a:pt x="11197317" y="123980"/>
                  <a:pt x="11247050" y="436766"/>
                  <a:pt x="11234651" y="599820"/>
                </a:cubicBezTo>
                <a:lnTo>
                  <a:pt x="11234651" y="599820"/>
                </a:lnTo>
                <a:cubicBezTo>
                  <a:pt x="7677117" y="521809"/>
                  <a:pt x="3364437" y="577883"/>
                  <a:pt x="0" y="599820"/>
                </a:cubicBezTo>
                <a:lnTo>
                  <a:pt x="0" y="599820"/>
                </a:lnTo>
                <a:cubicBezTo>
                  <a:pt x="21827" y="512956"/>
                  <a:pt x="40445" y="247709"/>
                  <a:pt x="0" y="0"/>
                </a:cubicBezTo>
                <a:close/>
              </a:path>
              <a:path w="11234651" h="599820" stroke="0" extrusionOk="0">
                <a:moveTo>
                  <a:pt x="0" y="0"/>
                </a:moveTo>
                <a:lnTo>
                  <a:pt x="0" y="0"/>
                </a:lnTo>
                <a:cubicBezTo>
                  <a:pt x="4132489" y="-16420"/>
                  <a:pt x="8976205" y="-157111"/>
                  <a:pt x="11234651" y="0"/>
                </a:cubicBezTo>
                <a:lnTo>
                  <a:pt x="11234651" y="0"/>
                </a:lnTo>
                <a:cubicBezTo>
                  <a:pt x="11219988" y="142100"/>
                  <a:pt x="11241948" y="374860"/>
                  <a:pt x="11234651" y="599820"/>
                </a:cubicBezTo>
                <a:lnTo>
                  <a:pt x="11234651" y="599820"/>
                </a:lnTo>
                <a:cubicBezTo>
                  <a:pt x="5628236" y="600220"/>
                  <a:pt x="1574256" y="677318"/>
                  <a:pt x="0" y="599820"/>
                </a:cubicBezTo>
                <a:lnTo>
                  <a:pt x="0" y="599820"/>
                </a:lnTo>
                <a:cubicBezTo>
                  <a:pt x="37016" y="506411"/>
                  <a:pt x="22641" y="123332"/>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a:ln w="12700">
                  <a:solidFill>
                    <a:schemeClr val="tx1"/>
                  </a:solidFill>
                </a:ln>
                <a:solidFill>
                  <a:schemeClr val="tx1"/>
                </a:solidFill>
                <a:latin typeface="UTM Avo" panose="02040603050506020204" pitchFamily="18" charset="0"/>
                <a:ea typeface="Cambria" panose="02040503050406030204" pitchFamily="18" charset="0"/>
              </a:rPr>
              <a:t>- Những việc làm đó thể hiện điều gì?</a:t>
            </a:r>
            <a:endParaRPr kumimoji="0" lang="en-US" sz="32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72DFBEA1-415A-A448-6B65-F2B39DBA83B6}"/>
              </a:ext>
            </a:extLst>
          </p:cNvPr>
          <p:cNvSpPr/>
          <p:nvPr/>
        </p:nvSpPr>
        <p:spPr>
          <a:xfrm>
            <a:off x="481227" y="5786440"/>
            <a:ext cx="11311770" cy="599820"/>
          </a:xfrm>
          <a:custGeom>
            <a:avLst/>
            <a:gdLst>
              <a:gd name="connsiteX0" fmla="*/ 0 w 11311770"/>
              <a:gd name="connsiteY0" fmla="*/ 0 h 599820"/>
              <a:gd name="connsiteX1" fmla="*/ 0 w 11311770"/>
              <a:gd name="connsiteY1" fmla="*/ 0 h 599820"/>
              <a:gd name="connsiteX2" fmla="*/ 11311770 w 11311770"/>
              <a:gd name="connsiteY2" fmla="*/ 0 h 599820"/>
              <a:gd name="connsiteX3" fmla="*/ 11311770 w 11311770"/>
              <a:gd name="connsiteY3" fmla="*/ 0 h 599820"/>
              <a:gd name="connsiteX4" fmla="*/ 11311770 w 11311770"/>
              <a:gd name="connsiteY4" fmla="*/ 599820 h 599820"/>
              <a:gd name="connsiteX5" fmla="*/ 11311770 w 11311770"/>
              <a:gd name="connsiteY5" fmla="*/ 599820 h 599820"/>
              <a:gd name="connsiteX6" fmla="*/ 0 w 11311770"/>
              <a:gd name="connsiteY6" fmla="*/ 599820 h 599820"/>
              <a:gd name="connsiteX7" fmla="*/ 0 w 11311770"/>
              <a:gd name="connsiteY7" fmla="*/ 599820 h 599820"/>
              <a:gd name="connsiteX8" fmla="*/ 0 w 11311770"/>
              <a:gd name="connsiteY8" fmla="*/ 0 h 59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1770" h="599820" fill="none" extrusionOk="0">
                <a:moveTo>
                  <a:pt x="0" y="0"/>
                </a:moveTo>
                <a:lnTo>
                  <a:pt x="0" y="0"/>
                </a:lnTo>
                <a:cubicBezTo>
                  <a:pt x="4511510" y="-46332"/>
                  <a:pt x="9174875" y="133940"/>
                  <a:pt x="11311770" y="0"/>
                </a:cubicBezTo>
                <a:lnTo>
                  <a:pt x="11311770" y="0"/>
                </a:lnTo>
                <a:cubicBezTo>
                  <a:pt x="11274436" y="123980"/>
                  <a:pt x="11324169" y="436766"/>
                  <a:pt x="11311770" y="599820"/>
                </a:cubicBezTo>
                <a:lnTo>
                  <a:pt x="11311770" y="599820"/>
                </a:lnTo>
                <a:cubicBezTo>
                  <a:pt x="6038835" y="521809"/>
                  <a:pt x="4882498" y="577883"/>
                  <a:pt x="0" y="599820"/>
                </a:cubicBezTo>
                <a:lnTo>
                  <a:pt x="0" y="599820"/>
                </a:lnTo>
                <a:cubicBezTo>
                  <a:pt x="21827" y="512956"/>
                  <a:pt x="40445" y="247709"/>
                  <a:pt x="0" y="0"/>
                </a:cubicBezTo>
                <a:close/>
              </a:path>
              <a:path w="11311770" h="599820" stroke="0" extrusionOk="0">
                <a:moveTo>
                  <a:pt x="0" y="0"/>
                </a:moveTo>
                <a:lnTo>
                  <a:pt x="0" y="0"/>
                </a:lnTo>
                <a:cubicBezTo>
                  <a:pt x="2259680" y="-16420"/>
                  <a:pt x="9961152" y="-157111"/>
                  <a:pt x="11311770" y="0"/>
                </a:cubicBezTo>
                <a:lnTo>
                  <a:pt x="11311770" y="0"/>
                </a:lnTo>
                <a:cubicBezTo>
                  <a:pt x="11297107" y="142100"/>
                  <a:pt x="11319067" y="374860"/>
                  <a:pt x="11311770" y="599820"/>
                </a:cubicBezTo>
                <a:lnTo>
                  <a:pt x="11311770" y="599820"/>
                </a:lnTo>
                <a:cubicBezTo>
                  <a:pt x="6004936" y="600220"/>
                  <a:pt x="2630786" y="677318"/>
                  <a:pt x="0" y="599820"/>
                </a:cubicBezTo>
                <a:lnTo>
                  <a:pt x="0" y="599820"/>
                </a:lnTo>
                <a:cubicBezTo>
                  <a:pt x="37016" y="506411"/>
                  <a:pt x="22641" y="123332"/>
                  <a:pt x="0" y="0"/>
                </a:cubicBezTo>
                <a:close/>
              </a:path>
            </a:pathLst>
          </a:custGeom>
          <a:solidFill>
            <a:srgbClr val="FEF8E6"/>
          </a:solidFill>
          <a:ln w="19050">
            <a:solidFill>
              <a:srgbClr val="FCD863"/>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a:ln w="12700">
                  <a:solidFill>
                    <a:schemeClr val="tx1"/>
                  </a:solidFill>
                </a:ln>
                <a:solidFill>
                  <a:schemeClr val="tx1"/>
                </a:solidFill>
                <a:latin typeface="UTM Avo" panose="02040603050506020204" pitchFamily="18" charset="0"/>
                <a:ea typeface="Cambria" panose="02040503050406030204" pitchFamily="18" charset="0"/>
              </a:rPr>
              <a:t>- Vì sao mọi người trong gia đình cần yêu thương nhau?</a:t>
            </a:r>
            <a:endParaRPr kumimoji="0" lang="en-US" sz="3200" i="0" u="none" strike="noStrike" kern="1200" cap="none" normalizeH="0" baseline="0" noProof="0" dirty="0">
              <a:ln w="12700">
                <a:solidFill>
                  <a:schemeClr val="tx1"/>
                </a:solidFill>
              </a:ln>
              <a:solidFill>
                <a:schemeClr val="tx1"/>
              </a:solidFill>
              <a:effectLst/>
              <a:uLnTx/>
              <a:uFillTx/>
              <a:latin typeface="UTM Avo" panose="02040603050506020204" pitchFamily="18" charset="0"/>
              <a:ea typeface="Cambria" panose="02040503050406030204" pitchFamily="18" charset="0"/>
            </a:endParaRPr>
          </a:p>
        </p:txBody>
      </p:sp>
      <p:pic>
        <p:nvPicPr>
          <p:cNvPr id="8" name="Picture 7" descr="A person feeding a child&#10;&#10;AI-generated content may be incorrect.">
            <a:extLst>
              <a:ext uri="{FF2B5EF4-FFF2-40B4-BE49-F238E27FC236}">
                <a16:creationId xmlns:a16="http://schemas.microsoft.com/office/drawing/2014/main" id="{FD7EA5AD-27FE-8E37-C8B5-BB5E25C42C87}"/>
              </a:ext>
            </a:extLst>
          </p:cNvPr>
          <p:cNvPicPr>
            <a:picLocks noChangeAspect="1"/>
          </p:cNvPicPr>
          <p:nvPr/>
        </p:nvPicPr>
        <p:blipFill>
          <a:blip r:embed="rId2" cstate="hqprint">
            <a:extLst>
              <a:ext uri="{28A0092B-C50C-407E-A947-70E740481C1C}">
                <a14:useLocalDpi xmlns:a14="http://schemas.microsoft.com/office/drawing/2010/main" val="0"/>
              </a:ext>
            </a:extLst>
          </a:blip>
          <a:srcRect l="30948" t="10222" r="29578" b="11512"/>
          <a:stretch>
            <a:fillRect/>
          </a:stretch>
        </p:blipFill>
        <p:spPr>
          <a:xfrm>
            <a:off x="8335210" y="766339"/>
            <a:ext cx="2461373" cy="1830121"/>
          </a:xfrm>
          <a:prstGeom prst="rect">
            <a:avLst/>
          </a:prstGeom>
        </p:spPr>
      </p:pic>
      <p:pic>
        <p:nvPicPr>
          <p:cNvPr id="9" name="Picture 8" descr="A cartoon of a person combing a child's hair&#10;&#10;AI-generated content may be incorrect.">
            <a:extLst>
              <a:ext uri="{FF2B5EF4-FFF2-40B4-BE49-F238E27FC236}">
                <a16:creationId xmlns:a16="http://schemas.microsoft.com/office/drawing/2014/main" id="{45843BC6-184E-CE69-21A5-D1C77691B777}"/>
              </a:ext>
            </a:extLst>
          </p:cNvPr>
          <p:cNvPicPr>
            <a:picLocks noChangeAspect="1"/>
          </p:cNvPicPr>
          <p:nvPr/>
        </p:nvPicPr>
        <p:blipFill>
          <a:blip r:embed="rId2" cstate="hqprint">
            <a:extLst>
              <a:ext uri="{28A0092B-C50C-407E-A947-70E740481C1C}">
                <a14:useLocalDpi xmlns:a14="http://schemas.microsoft.com/office/drawing/2010/main" val="0"/>
              </a:ext>
            </a:extLst>
          </a:blip>
          <a:srcRect l="31167" t="10807" r="30151" b="11512"/>
          <a:stretch>
            <a:fillRect/>
          </a:stretch>
        </p:blipFill>
        <p:spPr>
          <a:xfrm>
            <a:off x="5525667" y="863921"/>
            <a:ext cx="2252242" cy="1696160"/>
          </a:xfrm>
          <a:prstGeom prst="rect">
            <a:avLst/>
          </a:prstGeom>
        </p:spPr>
      </p:pic>
      <p:pic>
        <p:nvPicPr>
          <p:cNvPr id="10" name="Picture 9" descr="A cartoon of a person and a child sitting on a couch reading a book&#10;&#10;AI-generated content may be incorrect.">
            <a:extLst>
              <a:ext uri="{FF2B5EF4-FFF2-40B4-BE49-F238E27FC236}">
                <a16:creationId xmlns:a16="http://schemas.microsoft.com/office/drawing/2014/main" id="{F8C1E078-C435-D451-6B60-CB2B542A0486}"/>
              </a:ext>
            </a:extLst>
          </p:cNvPr>
          <p:cNvPicPr>
            <a:picLocks noChangeAspect="1"/>
          </p:cNvPicPr>
          <p:nvPr/>
        </p:nvPicPr>
        <p:blipFill>
          <a:blip r:embed="rId2" cstate="hqprint">
            <a:extLst>
              <a:ext uri="{28A0092B-C50C-407E-A947-70E740481C1C}">
                <a14:useLocalDpi xmlns:a14="http://schemas.microsoft.com/office/drawing/2010/main" val="0"/>
              </a:ext>
            </a:extLst>
          </a:blip>
          <a:srcRect l="28692" t="13928" r="28188" b="11513"/>
          <a:stretch>
            <a:fillRect/>
          </a:stretch>
        </p:blipFill>
        <p:spPr>
          <a:xfrm>
            <a:off x="2258456" y="904598"/>
            <a:ext cx="2688729" cy="1743439"/>
          </a:xfrm>
          <a:prstGeom prst="rect">
            <a:avLst/>
          </a:prstGeom>
        </p:spPr>
      </p:pic>
      <p:sp>
        <p:nvSpPr>
          <p:cNvPr id="4" name="Rectangle: Rounded Corners 3">
            <a:extLst>
              <a:ext uri="{FF2B5EF4-FFF2-40B4-BE49-F238E27FC236}">
                <a16:creationId xmlns:a16="http://schemas.microsoft.com/office/drawing/2014/main" id="{FDAD90B6-871B-5427-B324-3CEAAFFB1FEB}"/>
              </a:ext>
            </a:extLst>
          </p:cNvPr>
          <p:cNvSpPr/>
          <p:nvPr/>
        </p:nvSpPr>
        <p:spPr>
          <a:xfrm>
            <a:off x="531363" y="283172"/>
            <a:ext cx="7367731" cy="599819"/>
          </a:xfrm>
          <a:custGeom>
            <a:avLst/>
            <a:gdLst>
              <a:gd name="connsiteX0" fmla="*/ 0 w 7367731"/>
              <a:gd name="connsiteY0" fmla="*/ 0 h 599819"/>
              <a:gd name="connsiteX1" fmla="*/ 0 w 7367731"/>
              <a:gd name="connsiteY1" fmla="*/ 0 h 599819"/>
              <a:gd name="connsiteX2" fmla="*/ 7367731 w 7367731"/>
              <a:gd name="connsiteY2" fmla="*/ 0 h 599819"/>
              <a:gd name="connsiteX3" fmla="*/ 7367731 w 7367731"/>
              <a:gd name="connsiteY3" fmla="*/ 0 h 599819"/>
              <a:gd name="connsiteX4" fmla="*/ 7367731 w 7367731"/>
              <a:gd name="connsiteY4" fmla="*/ 599819 h 599819"/>
              <a:gd name="connsiteX5" fmla="*/ 7367731 w 7367731"/>
              <a:gd name="connsiteY5" fmla="*/ 599819 h 599819"/>
              <a:gd name="connsiteX6" fmla="*/ 0 w 7367731"/>
              <a:gd name="connsiteY6" fmla="*/ 599819 h 599819"/>
              <a:gd name="connsiteX7" fmla="*/ 0 w 7367731"/>
              <a:gd name="connsiteY7" fmla="*/ 599819 h 599819"/>
              <a:gd name="connsiteX8" fmla="*/ 0 w 7367731"/>
              <a:gd name="connsiteY8" fmla="*/ 0 h 5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7731" h="599819" fill="none" extrusionOk="0">
                <a:moveTo>
                  <a:pt x="0" y="0"/>
                </a:moveTo>
                <a:lnTo>
                  <a:pt x="0" y="0"/>
                </a:lnTo>
                <a:cubicBezTo>
                  <a:pt x="3529303" y="-46332"/>
                  <a:pt x="4618308" y="133940"/>
                  <a:pt x="7367731" y="0"/>
                </a:cubicBezTo>
                <a:lnTo>
                  <a:pt x="7367731" y="0"/>
                </a:lnTo>
                <a:cubicBezTo>
                  <a:pt x="7328420" y="124006"/>
                  <a:pt x="7375351" y="441841"/>
                  <a:pt x="7367731" y="599819"/>
                </a:cubicBezTo>
                <a:lnTo>
                  <a:pt x="7367731" y="599819"/>
                </a:lnTo>
                <a:cubicBezTo>
                  <a:pt x="4452780" y="521808"/>
                  <a:pt x="1064103" y="577882"/>
                  <a:pt x="0" y="599819"/>
                </a:cubicBezTo>
                <a:lnTo>
                  <a:pt x="0" y="599819"/>
                </a:lnTo>
                <a:cubicBezTo>
                  <a:pt x="25539" y="506203"/>
                  <a:pt x="46079" y="244829"/>
                  <a:pt x="0" y="0"/>
                </a:cubicBezTo>
                <a:close/>
              </a:path>
              <a:path w="7367731" h="599819" stroke="0" extrusionOk="0">
                <a:moveTo>
                  <a:pt x="0" y="0"/>
                </a:moveTo>
                <a:lnTo>
                  <a:pt x="0" y="0"/>
                </a:lnTo>
                <a:cubicBezTo>
                  <a:pt x="3591001" y="-16420"/>
                  <a:pt x="3748042" y="-157111"/>
                  <a:pt x="7367731" y="0"/>
                </a:cubicBezTo>
                <a:lnTo>
                  <a:pt x="7367731" y="0"/>
                </a:lnTo>
                <a:cubicBezTo>
                  <a:pt x="7351519" y="142709"/>
                  <a:pt x="7371698" y="378853"/>
                  <a:pt x="7367731" y="599819"/>
                </a:cubicBezTo>
                <a:lnTo>
                  <a:pt x="7367731" y="599819"/>
                </a:lnTo>
                <a:cubicBezTo>
                  <a:pt x="4563544" y="600219"/>
                  <a:pt x="1645133" y="677317"/>
                  <a:pt x="0" y="599819"/>
                </a:cubicBezTo>
                <a:lnTo>
                  <a:pt x="0" y="599819"/>
                </a:lnTo>
                <a:cubicBezTo>
                  <a:pt x="41746" y="503823"/>
                  <a:pt x="22710" y="118164"/>
                  <a:pt x="0" y="0"/>
                </a:cubicBezTo>
                <a:close/>
              </a:path>
            </a:pathLst>
          </a:custGeom>
          <a:solidFill>
            <a:schemeClr val="accent6">
              <a:lumMod val="20000"/>
              <a:lumOff val="80000"/>
            </a:schemeClr>
          </a:solidFill>
          <a:ln w="28575">
            <a:solidFill>
              <a:srgbClr val="77BA4E"/>
            </a:solidFill>
            <a:extLst>
              <a:ext uri="{C807C97D-BFC1-408E-A445-0C87EB9F89A2}">
                <ask:lineSketchStyleProps xmlns:ask="http://schemas.microsoft.com/office/drawing/2018/sketchyshapes" xmlns="" sd="2214188587">
                  <a:prstGeom prst="roundRect">
                    <a:avLst>
                      <a:gd name="adj" fmla="val 0"/>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b="1">
                <a:solidFill>
                  <a:schemeClr val="tx1"/>
                </a:solidFill>
                <a:latin typeface="UTM Avo" panose="02040603050506020204" pitchFamily="18" charset="0"/>
                <a:ea typeface="Cambria" panose="02040503050406030204" pitchFamily="18" charset="0"/>
              </a:rPr>
              <a:t>c. Xem tranh và chia sẻ cùng bạn</a:t>
            </a:r>
            <a:endParaRPr kumimoji="0" lang="en-US" sz="3200" b="1" i="0" u="none" strike="noStrike" kern="1200" cap="none" normalizeH="0" baseline="0" noProof="0" dirty="0">
              <a:ln>
                <a:noFill/>
              </a:ln>
              <a:solidFill>
                <a:schemeClr val="tx1"/>
              </a:solidFill>
              <a:effectLst/>
              <a:uLnTx/>
              <a:uFillTx/>
              <a:latin typeface="UTM Avo" panose="02040603050506020204" pitchFamily="18" charset="0"/>
              <a:ea typeface="Cambria" panose="02040503050406030204" pitchFamily="18" charset="0"/>
            </a:endParaRPr>
          </a:p>
        </p:txBody>
      </p:sp>
      <p:pic>
        <p:nvPicPr>
          <p:cNvPr id="11" name="Picture 10" descr="A cartoon of a person and a child in a bed&#10;&#10;AI-generated content may be incorrect.">
            <a:extLst>
              <a:ext uri="{FF2B5EF4-FFF2-40B4-BE49-F238E27FC236}">
                <a16:creationId xmlns:a16="http://schemas.microsoft.com/office/drawing/2014/main" id="{E17E0389-1572-D6CC-6101-CC98EBC2772D}"/>
              </a:ext>
            </a:extLst>
          </p:cNvPr>
          <p:cNvPicPr>
            <a:picLocks noChangeAspect="1"/>
          </p:cNvPicPr>
          <p:nvPr/>
        </p:nvPicPr>
        <p:blipFill>
          <a:blip r:embed="rId2" cstate="hqprint">
            <a:extLst>
              <a:ext uri="{28A0092B-C50C-407E-A947-70E740481C1C}">
                <a14:useLocalDpi xmlns:a14="http://schemas.microsoft.com/office/drawing/2010/main" val="0"/>
              </a:ext>
            </a:extLst>
          </a:blip>
          <a:srcRect l="30913" t="9282" r="29613" b="9882"/>
          <a:stretch>
            <a:fillRect/>
          </a:stretch>
        </p:blipFill>
        <p:spPr>
          <a:xfrm>
            <a:off x="8439776" y="2564203"/>
            <a:ext cx="2252242" cy="1729593"/>
          </a:xfrm>
          <a:prstGeom prst="rect">
            <a:avLst/>
          </a:prstGeom>
        </p:spPr>
      </p:pic>
      <p:pic>
        <p:nvPicPr>
          <p:cNvPr id="12" name="Picture 11" descr="A cartoon of two people holding hands with a child&#10;&#10;AI-generated content may be incorrect.">
            <a:extLst>
              <a:ext uri="{FF2B5EF4-FFF2-40B4-BE49-F238E27FC236}">
                <a16:creationId xmlns:a16="http://schemas.microsoft.com/office/drawing/2014/main" id="{7388366F-4D8E-C2FE-21CC-A9EDE1884A53}"/>
              </a:ext>
            </a:extLst>
          </p:cNvPr>
          <p:cNvPicPr>
            <a:picLocks noChangeAspect="1"/>
          </p:cNvPicPr>
          <p:nvPr/>
        </p:nvPicPr>
        <p:blipFill>
          <a:blip r:embed="rId2" cstate="hqprint">
            <a:extLst>
              <a:ext uri="{28A0092B-C50C-407E-A947-70E740481C1C}">
                <a14:useLocalDpi xmlns:a14="http://schemas.microsoft.com/office/drawing/2010/main" val="0"/>
              </a:ext>
            </a:extLst>
          </a:blip>
          <a:srcRect l="29557" t="15364" r="29358" b="13073"/>
          <a:stretch>
            <a:fillRect/>
          </a:stretch>
        </p:blipFill>
        <p:spPr>
          <a:xfrm>
            <a:off x="5226778" y="2643732"/>
            <a:ext cx="2510526" cy="1639835"/>
          </a:xfrm>
          <a:prstGeom prst="rect">
            <a:avLst/>
          </a:prstGeom>
        </p:spPr>
      </p:pic>
      <p:pic>
        <p:nvPicPr>
          <p:cNvPr id="13" name="Picture 12" descr="A person and a child sitting at a table&#10;&#10;AI-generated content may be incorrect.">
            <a:extLst>
              <a:ext uri="{FF2B5EF4-FFF2-40B4-BE49-F238E27FC236}">
                <a16:creationId xmlns:a16="http://schemas.microsoft.com/office/drawing/2014/main" id="{5FE886C6-49E3-28C8-1640-9BB481EADDA3}"/>
              </a:ext>
            </a:extLst>
          </p:cNvPr>
          <p:cNvPicPr>
            <a:picLocks noChangeAspect="1"/>
          </p:cNvPicPr>
          <p:nvPr/>
        </p:nvPicPr>
        <p:blipFill>
          <a:blip r:embed="rId2" cstate="hqprint">
            <a:extLst>
              <a:ext uri="{28A0092B-C50C-407E-A947-70E740481C1C}">
                <a14:useLocalDpi xmlns:a14="http://schemas.microsoft.com/office/drawing/2010/main" val="0"/>
              </a:ext>
            </a:extLst>
          </a:blip>
          <a:srcRect l="30571" t="13018" r="30748" b="8715"/>
          <a:stretch>
            <a:fillRect/>
          </a:stretch>
        </p:blipFill>
        <p:spPr>
          <a:xfrm>
            <a:off x="2468081" y="2497697"/>
            <a:ext cx="2269477" cy="1722017"/>
          </a:xfrm>
          <a:prstGeom prst="rect">
            <a:avLst/>
          </a:prstGeom>
        </p:spPr>
      </p:pic>
    </p:spTree>
    <p:extLst>
      <p:ext uri="{BB962C8B-B14F-4D97-AF65-F5344CB8AC3E}">
        <p14:creationId xmlns:p14="http://schemas.microsoft.com/office/powerpoint/2010/main" val="38926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arn(inVertic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8B499-C922-BF59-16C3-D9FED29130AD}"/>
            </a:ext>
          </a:extLst>
        </p:cNvPr>
        <p:cNvGrpSpPr/>
        <p:nvPr/>
      </p:nvGrpSpPr>
      <p:grpSpPr>
        <a:xfrm>
          <a:off x="0" y="0"/>
          <a:ext cx="0" cy="0"/>
          <a:chOff x="0" y="0"/>
          <a:chExt cx="0" cy="0"/>
        </a:xfrm>
      </p:grpSpPr>
      <p:pic>
        <p:nvPicPr>
          <p:cNvPr id="3" name="Ng_ang_c_202511020944_5ayyv">
            <a:hlinkClick r:id="" action="ppaction://media"/>
            <a:extLst>
              <a:ext uri="{FF2B5EF4-FFF2-40B4-BE49-F238E27FC236}">
                <a16:creationId xmlns:a16="http://schemas.microsoft.com/office/drawing/2014/main" id="{7EE6B7AB-99B1-AEB9-03CA-1679E331ABF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95146"/>
            <a:ext cx="12538925" cy="7053146"/>
          </a:xfrm>
          <a:prstGeom prst="rect">
            <a:avLst/>
          </a:prstGeom>
        </p:spPr>
      </p:pic>
    </p:spTree>
    <p:extLst>
      <p:ext uri="{BB962C8B-B14F-4D97-AF65-F5344CB8AC3E}">
        <p14:creationId xmlns:p14="http://schemas.microsoft.com/office/powerpoint/2010/main" val="16073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6C683-1F3B-7C2C-77AF-74B996715110}"/>
            </a:ext>
          </a:extLst>
        </p:cNvPr>
        <p:cNvGrpSpPr/>
        <p:nvPr/>
      </p:nvGrpSpPr>
      <p:grpSpPr>
        <a:xfrm>
          <a:off x="0" y="0"/>
          <a:ext cx="0" cy="0"/>
          <a:chOff x="0" y="0"/>
          <a:chExt cx="0" cy="0"/>
        </a:xfrm>
      </p:grpSpPr>
      <p:pic>
        <p:nvPicPr>
          <p:cNvPr id="2" name="B_buc_tc_202510302232_6a7gb">
            <a:hlinkClick r:id="" action="ppaction://media"/>
            <a:extLst>
              <a:ext uri="{FF2B5EF4-FFF2-40B4-BE49-F238E27FC236}">
                <a16:creationId xmlns:a16="http://schemas.microsoft.com/office/drawing/2014/main" id="{499A6951-2A90-FCD1-C382-97DE83FE724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38100"/>
            <a:ext cx="12192000" cy="6858000"/>
          </a:xfrm>
          <a:prstGeom prst="rect">
            <a:avLst/>
          </a:prstGeom>
        </p:spPr>
      </p:pic>
    </p:spTree>
    <p:extLst>
      <p:ext uri="{BB962C8B-B14F-4D97-AF65-F5344CB8AC3E}">
        <p14:creationId xmlns:p14="http://schemas.microsoft.com/office/powerpoint/2010/main" val="10440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BDB98-A70F-75C5-536A-EF55678FEC41}"/>
            </a:ext>
          </a:extLst>
        </p:cNvPr>
        <p:cNvGrpSpPr/>
        <p:nvPr/>
      </p:nvGrpSpPr>
      <p:grpSpPr>
        <a:xfrm>
          <a:off x="0" y="0"/>
          <a:ext cx="0" cy="0"/>
          <a:chOff x="0" y="0"/>
          <a:chExt cx="0" cy="0"/>
        </a:xfrm>
      </p:grpSpPr>
      <p:pic>
        <p:nvPicPr>
          <p:cNvPr id="2" name="M_ly_sa_202510302201_hzmx8">
            <a:hlinkClick r:id="" action="ppaction://media"/>
            <a:extLst>
              <a:ext uri="{FF2B5EF4-FFF2-40B4-BE49-F238E27FC236}">
                <a16:creationId xmlns:a16="http://schemas.microsoft.com/office/drawing/2014/main" id="{40A77E2D-55B0-6915-6047-9C1386EE653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808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353</Words>
  <Application>Microsoft Office PowerPoint</Application>
  <PresentationFormat>Widescreen</PresentationFormat>
  <Paragraphs>30</Paragraphs>
  <Slides>23</Slides>
  <Notes>0</Notes>
  <HiddenSlides>0</HiddenSlides>
  <MMClips>6</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Aptos</vt:lpstr>
      <vt:lpstr>Aptos Display</vt:lpstr>
      <vt:lpstr>Arial</vt:lpstr>
      <vt:lpstr>Cambria</vt:lpstr>
      <vt:lpstr>SVN-Newton</vt:lpstr>
      <vt:lpstr>Times New Roman</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Thị Khánh Huyền</dc:creator>
  <cp:lastModifiedBy>Windows 10</cp:lastModifiedBy>
  <cp:revision>11</cp:revision>
  <dcterms:created xsi:type="dcterms:W3CDTF">2025-10-30T14:33:57Z</dcterms:created>
  <dcterms:modified xsi:type="dcterms:W3CDTF">2025-12-19T07:25:54Z</dcterms:modified>
</cp:coreProperties>
</file>