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61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9" r:id="rId13"/>
    <p:sldId id="280" r:id="rId14"/>
    <p:sldId id="290" r:id="rId15"/>
    <p:sldId id="284" r:id="rId16"/>
    <p:sldId id="285" r:id="rId17"/>
    <p:sldId id="291" r:id="rId18"/>
    <p:sldId id="292" r:id="rId19"/>
    <p:sldId id="293" r:id="rId20"/>
    <p:sldId id="297" r:id="rId21"/>
    <p:sldId id="298" r:id="rId22"/>
    <p:sldId id="295" r:id="rId23"/>
    <p:sldId id="29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4C15"/>
    <a:srgbClr val="E0463D"/>
    <a:srgbClr val="184035"/>
    <a:srgbClr val="98CB22"/>
    <a:srgbClr val="E84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62" y="-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FEF44-0E4D-4FAA-983D-1627A55476E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5AFB9-D3D5-4215-99E4-E4463580F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75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88209D-1D45-F6FD-13BC-84B015524C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4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5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F4C5FF-6200-4D74-C7FE-87C059722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4826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48B079-5170-67DC-DB52-CCDB5DC0DEE7}"/>
              </a:ext>
            </a:extLst>
          </p:cNvPr>
          <p:cNvSpPr/>
          <p:nvPr userDrawn="1"/>
        </p:nvSpPr>
        <p:spPr>
          <a:xfrm>
            <a:off x="447261" y="357809"/>
            <a:ext cx="11430000" cy="6271591"/>
          </a:xfrm>
          <a:prstGeom prst="round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5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96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A639E1C6-1203-D048-C03B-6C0D8B277AD2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FAEC02-015D-33A8-39EA-9342467141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95927-1228-EF36-9410-9B20FDEACF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C5245-44AC-A2B6-2209-F44B1C0F16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9427F4-D525-9757-A6EE-4727E8B622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27A07-B34B-13B5-2AA9-8B77AFB8B05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F3B828-B139-4539-9BED-CB88B9CE4B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6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569D5F-0D22-10C8-40B2-FD65D42DD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99"/>
            <a:ext cx="12192000" cy="6553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D4EABE-7DC6-E975-4C93-613B59F8AC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759" y="5590232"/>
            <a:ext cx="1229568" cy="12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2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D566C0-ABF0-EDCD-014B-28D1A4FBE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28" y="1391709"/>
            <a:ext cx="8695871" cy="50176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D261A5-8AA2-16DE-3BAB-6F7EE8B993E2}"/>
              </a:ext>
            </a:extLst>
          </p:cNvPr>
          <p:cNvGrpSpPr/>
          <p:nvPr/>
        </p:nvGrpSpPr>
        <p:grpSpPr>
          <a:xfrm>
            <a:off x="152398" y="201916"/>
            <a:ext cx="11684002" cy="975305"/>
            <a:chOff x="1469570" y="968829"/>
            <a:chExt cx="11684002" cy="975305"/>
          </a:xfrm>
        </p:grpSpPr>
        <p:sp>
          <p:nvSpPr>
            <p:cNvPr id="3" name="Rectangle: Rounded Corners 6">
              <a:extLst>
                <a:ext uri="{FF2B5EF4-FFF2-40B4-BE49-F238E27FC236}">
                  <a16:creationId xmlns:a16="http://schemas.microsoft.com/office/drawing/2014/main" id="{678D5723-774F-04DF-80A8-955F8B016C4D}"/>
                </a:ext>
              </a:extLst>
            </p:cNvPr>
            <p:cNvSpPr/>
            <p:nvPr/>
          </p:nvSpPr>
          <p:spPr>
            <a:xfrm>
              <a:off x="2298700" y="968829"/>
              <a:ext cx="10854872" cy="975305"/>
            </a:xfrm>
            <a:custGeom>
              <a:avLst/>
              <a:gdLst>
                <a:gd name="connsiteX0" fmla="*/ 0 w 5758543"/>
                <a:gd name="connsiteY0" fmla="*/ 162554 h 975304"/>
                <a:gd name="connsiteX1" fmla="*/ 162554 w 5758543"/>
                <a:gd name="connsiteY1" fmla="*/ 0 h 975304"/>
                <a:gd name="connsiteX2" fmla="*/ 5595989 w 5758543"/>
                <a:gd name="connsiteY2" fmla="*/ 0 h 975304"/>
                <a:gd name="connsiteX3" fmla="*/ 5758543 w 5758543"/>
                <a:gd name="connsiteY3" fmla="*/ 162554 h 975304"/>
                <a:gd name="connsiteX4" fmla="*/ 5758543 w 5758543"/>
                <a:gd name="connsiteY4" fmla="*/ 812750 h 975304"/>
                <a:gd name="connsiteX5" fmla="*/ 5595989 w 5758543"/>
                <a:gd name="connsiteY5" fmla="*/ 975304 h 975304"/>
                <a:gd name="connsiteX6" fmla="*/ 162554 w 5758543"/>
                <a:gd name="connsiteY6" fmla="*/ 975304 h 975304"/>
                <a:gd name="connsiteX7" fmla="*/ 0 w 5758543"/>
                <a:gd name="connsiteY7" fmla="*/ 812750 h 975304"/>
                <a:gd name="connsiteX8" fmla="*/ 0 w 5758543"/>
                <a:gd name="connsiteY8" fmla="*/ 162554 h 975304"/>
                <a:gd name="connsiteX0" fmla="*/ 0 w 5758543"/>
                <a:gd name="connsiteY0" fmla="*/ 162554 h 975304"/>
                <a:gd name="connsiteX1" fmla="*/ 162554 w 5758543"/>
                <a:gd name="connsiteY1" fmla="*/ 0 h 975304"/>
                <a:gd name="connsiteX2" fmla="*/ 5595989 w 5758543"/>
                <a:gd name="connsiteY2" fmla="*/ 0 h 975304"/>
                <a:gd name="connsiteX3" fmla="*/ 5649686 w 5758543"/>
                <a:gd name="connsiteY3" fmla="*/ 325840 h 975304"/>
                <a:gd name="connsiteX4" fmla="*/ 5758543 w 5758543"/>
                <a:gd name="connsiteY4" fmla="*/ 812750 h 975304"/>
                <a:gd name="connsiteX5" fmla="*/ 5595989 w 5758543"/>
                <a:gd name="connsiteY5" fmla="*/ 975304 h 975304"/>
                <a:gd name="connsiteX6" fmla="*/ 162554 w 5758543"/>
                <a:gd name="connsiteY6" fmla="*/ 975304 h 975304"/>
                <a:gd name="connsiteX7" fmla="*/ 0 w 5758543"/>
                <a:gd name="connsiteY7" fmla="*/ 812750 h 975304"/>
                <a:gd name="connsiteX8" fmla="*/ 0 w 5758543"/>
                <a:gd name="connsiteY8" fmla="*/ 162554 h 975304"/>
                <a:gd name="connsiteX0" fmla="*/ 0 w 5758543"/>
                <a:gd name="connsiteY0" fmla="*/ 162554 h 975304"/>
                <a:gd name="connsiteX1" fmla="*/ 162554 w 5758543"/>
                <a:gd name="connsiteY1" fmla="*/ 0 h 975304"/>
                <a:gd name="connsiteX2" fmla="*/ 5595989 w 5758543"/>
                <a:gd name="connsiteY2" fmla="*/ 0 h 975304"/>
                <a:gd name="connsiteX3" fmla="*/ 5649686 w 5758543"/>
                <a:gd name="connsiteY3" fmla="*/ 325840 h 975304"/>
                <a:gd name="connsiteX4" fmla="*/ 5758543 w 5758543"/>
                <a:gd name="connsiteY4" fmla="*/ 812750 h 975304"/>
                <a:gd name="connsiteX5" fmla="*/ 5530675 w 5758543"/>
                <a:gd name="connsiteY5" fmla="*/ 833790 h 975304"/>
                <a:gd name="connsiteX6" fmla="*/ 162554 w 5758543"/>
                <a:gd name="connsiteY6" fmla="*/ 975304 h 975304"/>
                <a:gd name="connsiteX7" fmla="*/ 0 w 5758543"/>
                <a:gd name="connsiteY7" fmla="*/ 812750 h 975304"/>
                <a:gd name="connsiteX8" fmla="*/ 0 w 5758543"/>
                <a:gd name="connsiteY8" fmla="*/ 162554 h 975304"/>
                <a:gd name="connsiteX0" fmla="*/ 0 w 5758543"/>
                <a:gd name="connsiteY0" fmla="*/ 162555 h 975305"/>
                <a:gd name="connsiteX1" fmla="*/ 162554 w 5758543"/>
                <a:gd name="connsiteY1" fmla="*/ 1 h 975305"/>
                <a:gd name="connsiteX2" fmla="*/ 4909457 w 5758543"/>
                <a:gd name="connsiteY2" fmla="*/ 107373 h 975305"/>
                <a:gd name="connsiteX3" fmla="*/ 5595989 w 5758543"/>
                <a:gd name="connsiteY3" fmla="*/ 1 h 975305"/>
                <a:gd name="connsiteX4" fmla="*/ 5649686 w 5758543"/>
                <a:gd name="connsiteY4" fmla="*/ 325841 h 975305"/>
                <a:gd name="connsiteX5" fmla="*/ 5758543 w 5758543"/>
                <a:gd name="connsiteY5" fmla="*/ 812751 h 975305"/>
                <a:gd name="connsiteX6" fmla="*/ 5530675 w 5758543"/>
                <a:gd name="connsiteY6" fmla="*/ 833791 h 975305"/>
                <a:gd name="connsiteX7" fmla="*/ 162554 w 5758543"/>
                <a:gd name="connsiteY7" fmla="*/ 975305 h 975305"/>
                <a:gd name="connsiteX8" fmla="*/ 0 w 5758543"/>
                <a:gd name="connsiteY8" fmla="*/ 812751 h 975305"/>
                <a:gd name="connsiteX9" fmla="*/ 0 w 5758543"/>
                <a:gd name="connsiteY9" fmla="*/ 162555 h 975305"/>
                <a:gd name="connsiteX0" fmla="*/ 0 w 5758543"/>
                <a:gd name="connsiteY0" fmla="*/ 162555 h 975305"/>
                <a:gd name="connsiteX1" fmla="*/ 162554 w 5758543"/>
                <a:gd name="connsiteY1" fmla="*/ 1 h 975305"/>
                <a:gd name="connsiteX2" fmla="*/ 4909457 w 5758543"/>
                <a:gd name="connsiteY2" fmla="*/ 107373 h 975305"/>
                <a:gd name="connsiteX3" fmla="*/ 5323846 w 5758543"/>
                <a:gd name="connsiteY3" fmla="*/ 228601 h 975305"/>
                <a:gd name="connsiteX4" fmla="*/ 5649686 w 5758543"/>
                <a:gd name="connsiteY4" fmla="*/ 325841 h 975305"/>
                <a:gd name="connsiteX5" fmla="*/ 5758543 w 5758543"/>
                <a:gd name="connsiteY5" fmla="*/ 812751 h 975305"/>
                <a:gd name="connsiteX6" fmla="*/ 5530675 w 5758543"/>
                <a:gd name="connsiteY6" fmla="*/ 833791 h 975305"/>
                <a:gd name="connsiteX7" fmla="*/ 162554 w 5758543"/>
                <a:gd name="connsiteY7" fmla="*/ 975305 h 975305"/>
                <a:gd name="connsiteX8" fmla="*/ 0 w 5758543"/>
                <a:gd name="connsiteY8" fmla="*/ 812751 h 975305"/>
                <a:gd name="connsiteX9" fmla="*/ 0 w 5758543"/>
                <a:gd name="connsiteY9" fmla="*/ 162555 h 975305"/>
                <a:gd name="connsiteX0" fmla="*/ 0 w 5649686"/>
                <a:gd name="connsiteY0" fmla="*/ 162555 h 975305"/>
                <a:gd name="connsiteX1" fmla="*/ 162554 w 5649686"/>
                <a:gd name="connsiteY1" fmla="*/ 1 h 975305"/>
                <a:gd name="connsiteX2" fmla="*/ 4909457 w 5649686"/>
                <a:gd name="connsiteY2" fmla="*/ 107373 h 975305"/>
                <a:gd name="connsiteX3" fmla="*/ 5323846 w 5649686"/>
                <a:gd name="connsiteY3" fmla="*/ 228601 h 975305"/>
                <a:gd name="connsiteX4" fmla="*/ 5649686 w 5649686"/>
                <a:gd name="connsiteY4" fmla="*/ 325841 h 975305"/>
                <a:gd name="connsiteX5" fmla="*/ 5519057 w 5649686"/>
                <a:gd name="connsiteY5" fmla="*/ 714780 h 975305"/>
                <a:gd name="connsiteX6" fmla="*/ 5530675 w 5649686"/>
                <a:gd name="connsiteY6" fmla="*/ 833791 h 975305"/>
                <a:gd name="connsiteX7" fmla="*/ 162554 w 5649686"/>
                <a:gd name="connsiteY7" fmla="*/ 975305 h 975305"/>
                <a:gd name="connsiteX8" fmla="*/ 0 w 5649686"/>
                <a:gd name="connsiteY8" fmla="*/ 812751 h 975305"/>
                <a:gd name="connsiteX9" fmla="*/ 0 w 5649686"/>
                <a:gd name="connsiteY9" fmla="*/ 162555 h 97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49686" h="975305">
                  <a:moveTo>
                    <a:pt x="0" y="162555"/>
                  </a:moveTo>
                  <a:cubicBezTo>
                    <a:pt x="0" y="72779"/>
                    <a:pt x="72778" y="1"/>
                    <a:pt x="162554" y="1"/>
                  </a:cubicBezTo>
                  <a:cubicBezTo>
                    <a:pt x="1748484" y="-494"/>
                    <a:pt x="3323527" y="107868"/>
                    <a:pt x="4909457" y="107373"/>
                  </a:cubicBezTo>
                  <a:lnTo>
                    <a:pt x="5323846" y="228601"/>
                  </a:lnTo>
                  <a:cubicBezTo>
                    <a:pt x="5413622" y="228601"/>
                    <a:pt x="5649686" y="236065"/>
                    <a:pt x="5649686" y="325841"/>
                  </a:cubicBezTo>
                  <a:cubicBezTo>
                    <a:pt x="5649686" y="542573"/>
                    <a:pt x="5519057" y="498048"/>
                    <a:pt x="5519057" y="714780"/>
                  </a:cubicBezTo>
                  <a:cubicBezTo>
                    <a:pt x="5519057" y="804556"/>
                    <a:pt x="5620451" y="833791"/>
                    <a:pt x="5530675" y="833791"/>
                  </a:cubicBezTo>
                  <a:lnTo>
                    <a:pt x="162554" y="975305"/>
                  </a:lnTo>
                  <a:cubicBezTo>
                    <a:pt x="72778" y="975305"/>
                    <a:pt x="0" y="902527"/>
                    <a:pt x="0" y="812751"/>
                  </a:cubicBezTo>
                  <a:lnTo>
                    <a:pt x="0" y="16255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chứa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600" b="1" dirty="0" err="1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latin typeface="UTM Avo" panose="02040603050506020204" pitchFamily="18" charset="0"/>
                </a:rPr>
                <a:t>uôn</a:t>
              </a:r>
              <a:r>
                <a:rPr lang="en-US" sz="3600" b="1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UTM Avo" panose="02040603050506020204" pitchFamily="18" charset="0"/>
                </a:rPr>
                <a:t>? </a:t>
              </a:r>
              <a:r>
                <a:rPr lang="en-US" sz="3600" b="1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3600" b="1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600" b="1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UTM Avo" panose="02040603050506020204" pitchFamily="18" charset="0"/>
                </a:rPr>
                <a:t>chứa</a:t>
              </a:r>
              <a:r>
                <a:rPr lang="en-US" sz="3600" b="1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UTM Avo" panose="02040603050506020204" pitchFamily="18" charset="0"/>
                </a:rPr>
                <a:t>vần</a:t>
              </a:r>
              <a:r>
                <a:rPr lang="en-US" sz="3600" b="1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latin typeface="UTM Avo" panose="02040603050506020204" pitchFamily="18" charset="0"/>
                </a:rPr>
                <a:t>uôt</a:t>
              </a:r>
              <a:r>
                <a:rPr lang="en-US" sz="3600" b="1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UTM Avo" panose="02040603050506020204" pitchFamily="18" charset="0"/>
                </a:rPr>
                <a:t>? 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954B204-4EDB-833B-A8E9-A3800C418E6B}"/>
                </a:ext>
              </a:extLst>
            </p:cNvPr>
            <p:cNvSpPr/>
            <p:nvPr/>
          </p:nvSpPr>
          <p:spPr>
            <a:xfrm>
              <a:off x="1469570" y="968829"/>
              <a:ext cx="968829" cy="9688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B057D4D-AD1E-9268-4A21-41DB9B0A07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71" y="2768636"/>
            <a:ext cx="3449784" cy="194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3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0143 -0.0423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C74D4A-ED22-F85F-6868-05BC1F511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9" r="36303" b="51370"/>
          <a:stretch>
            <a:fillRect/>
          </a:stretch>
        </p:blipFill>
        <p:spPr>
          <a:xfrm>
            <a:off x="6310428" y="1485379"/>
            <a:ext cx="2579912" cy="2440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DEF132-D4B3-9D75-A75D-D9249284B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0" t="48629" r="52160"/>
          <a:stretch>
            <a:fillRect/>
          </a:stretch>
        </p:blipFill>
        <p:spPr>
          <a:xfrm>
            <a:off x="8225971" y="3869871"/>
            <a:ext cx="3193144" cy="2577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5620AB-7C0C-AF7A-8914-F03D9F264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0" r="6760" b="49852"/>
          <a:stretch>
            <a:fillRect/>
          </a:stretch>
        </p:blipFill>
        <p:spPr>
          <a:xfrm>
            <a:off x="3432635" y="1806140"/>
            <a:ext cx="2688769" cy="2516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95987D-2637-F186-F98F-E49191F2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r="64844" b="51370"/>
          <a:stretch>
            <a:fillRect/>
          </a:stretch>
        </p:blipFill>
        <p:spPr>
          <a:xfrm>
            <a:off x="511291" y="1429809"/>
            <a:ext cx="2754087" cy="2440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C6FA7-2DEA-A8DA-BF98-24FA713D14D5}"/>
              </a:ext>
            </a:extLst>
          </p:cNvPr>
          <p:cNvSpPr txBox="1"/>
          <p:nvPr/>
        </p:nvSpPr>
        <p:spPr>
          <a:xfrm>
            <a:off x="2218535" y="359590"/>
            <a:ext cx="23730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uôn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90A122-F539-FCA2-E6A1-40A21256E155}"/>
              </a:ext>
            </a:extLst>
          </p:cNvPr>
          <p:cNvSpPr txBox="1"/>
          <p:nvPr/>
        </p:nvSpPr>
        <p:spPr>
          <a:xfrm>
            <a:off x="7449457" y="359590"/>
            <a:ext cx="23730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uôt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9659D2-C615-908A-D2FA-9D3FF1F758D6}"/>
              </a:ext>
            </a:extLst>
          </p:cNvPr>
          <p:cNvCxnSpPr/>
          <p:nvPr/>
        </p:nvCxnSpPr>
        <p:spPr>
          <a:xfrm>
            <a:off x="6070601" y="359590"/>
            <a:ext cx="0" cy="6138820"/>
          </a:xfrm>
          <a:prstGeom prst="line">
            <a:avLst/>
          </a:prstGeom>
          <a:ln w="1270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936A2F9-AC4A-3AA2-6671-7A8B5B34B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8" t="48629" r="13394"/>
          <a:stretch>
            <a:fillRect/>
          </a:stretch>
        </p:blipFill>
        <p:spPr>
          <a:xfrm>
            <a:off x="1068621" y="3920830"/>
            <a:ext cx="3124197" cy="257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1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6E498A-8CED-9D2B-39BB-0B41910D0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6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860CD3-935E-221D-5EBE-147CD396A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05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070B5-E517-0326-BB1C-88188B962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ABAF75-7DB8-F7D8-CAD3-9DE7845C9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48730" r="27844"/>
          <a:stretch>
            <a:fillRect/>
          </a:stretch>
        </p:blipFill>
        <p:spPr>
          <a:xfrm>
            <a:off x="7307036" y="2924183"/>
            <a:ext cx="4082143" cy="35160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BF3E26-D634-B20F-EC37-40B2F830036F}"/>
              </a:ext>
            </a:extLst>
          </p:cNvPr>
          <p:cNvSpPr txBox="1"/>
          <p:nvPr/>
        </p:nvSpPr>
        <p:spPr>
          <a:xfrm>
            <a:off x="802821" y="338077"/>
            <a:ext cx="105645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út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	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bận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bếp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Chuột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út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buồn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lũn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cũn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sân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Đến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trưa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nhà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ôm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kể</a:t>
            </a:r>
            <a:r>
              <a:rPr lang="en-US" sz="36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- 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 ạ, </a:t>
            </a:r>
            <a:r>
              <a:rPr lang="en-US" sz="3600" dirty="0" err="1">
                <a:latin typeface="UTM Avo" panose="02040603050506020204" pitchFamily="18" charset="0"/>
              </a:rPr>
              <a:t>trên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latin typeface="UTM Avo" panose="02040603050506020204" pitchFamily="18" charset="0"/>
              </a:rPr>
              <a:t>thú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dữ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lắm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Mũ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đỏ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mỏ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nhọn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mắt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thô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lố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quát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rõ</a:t>
            </a:r>
            <a:r>
              <a:rPr lang="en-US" sz="3600" dirty="0">
                <a:latin typeface="UTM Avo" panose="02040603050506020204" pitchFamily="18" charset="0"/>
              </a:rPr>
              <a:t> to. Con </a:t>
            </a:r>
            <a:r>
              <a:rPr lang="en-US" sz="3600" dirty="0" err="1">
                <a:latin typeface="UTM Avo" panose="02040603050506020204" pitchFamily="18" charset="0"/>
              </a:rPr>
              <a:t>sợ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quá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</a:t>
            </a:r>
            <a:r>
              <a:rPr lang="en-US" sz="3600" dirty="0" err="1">
                <a:latin typeface="UTM Avo" panose="02040603050506020204" pitchFamily="18" charset="0"/>
              </a:rPr>
              <a:t>Chuột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đáp</a:t>
            </a:r>
            <a:r>
              <a:rPr lang="en-US" sz="36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- Con </a:t>
            </a:r>
            <a:r>
              <a:rPr lang="en-US" sz="3600" dirty="0" err="1">
                <a:latin typeface="UTM Avo" panose="02040603050506020204" pitchFamily="18" charset="0"/>
              </a:rPr>
              <a:t>thú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hiền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muốn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cùng</a:t>
            </a:r>
            <a:r>
              <a:rPr lang="en-US" sz="3600" dirty="0">
                <a:latin typeface="UTM Avo" panose="02040603050506020204" pitchFamily="18" charset="0"/>
              </a:rPr>
              <a:t> con. 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		Theo Lép Tôn-</a:t>
            </a:r>
            <a:r>
              <a:rPr lang="en-US" sz="3600" dirty="0" err="1">
                <a:latin typeface="UTM Avo" panose="02040603050506020204" pitchFamily="18" charset="0"/>
              </a:rPr>
              <a:t>xtôi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76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96E009-7DA9-7C25-01DC-423E9D884FDF}"/>
              </a:ext>
            </a:extLst>
          </p:cNvPr>
          <p:cNvSpPr txBox="1"/>
          <p:nvPr/>
        </p:nvSpPr>
        <p:spPr>
          <a:xfrm>
            <a:off x="903514" y="500743"/>
            <a:ext cx="10613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Luyện</a:t>
            </a:r>
            <a:r>
              <a:rPr lang="en-US" sz="72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đọc</a:t>
            </a:r>
            <a:r>
              <a:rPr lang="en-US" sz="72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từ</a:t>
            </a:r>
            <a:r>
              <a:rPr lang="en-US" sz="72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ngữ</a:t>
            </a:r>
            <a:endParaRPr lang="en-US" sz="7200" b="1" dirty="0">
              <a:solidFill>
                <a:srgbClr val="CE2D52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2ADA366-895D-C0F0-E02F-5AF140F84F5F}"/>
              </a:ext>
            </a:extLst>
          </p:cNvPr>
          <p:cNvSpPr/>
          <p:nvPr/>
        </p:nvSpPr>
        <p:spPr>
          <a:xfrm>
            <a:off x="1349829" y="2351314"/>
            <a:ext cx="4397828" cy="1306286"/>
          </a:xfrm>
          <a:prstGeom prst="roundRect">
            <a:avLst/>
          </a:prstGeom>
          <a:solidFill>
            <a:srgbClr val="75190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UTM Avo" panose="02040603050506020204" pitchFamily="18" charset="0"/>
              </a:rPr>
              <a:t>lũn</a:t>
            </a:r>
            <a:r>
              <a:rPr lang="en-US" sz="6600" b="1" dirty="0"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atin typeface="UTM Avo" panose="02040603050506020204" pitchFamily="18" charset="0"/>
              </a:rPr>
              <a:t>cũn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E6F492-5FA7-1637-BA8D-7C55C692D2FB}"/>
              </a:ext>
            </a:extLst>
          </p:cNvPr>
          <p:cNvSpPr/>
          <p:nvPr/>
        </p:nvSpPr>
        <p:spPr>
          <a:xfrm>
            <a:off x="1349829" y="4307842"/>
            <a:ext cx="4397828" cy="1306286"/>
          </a:xfrm>
          <a:prstGeom prst="roundRect">
            <a:avLst/>
          </a:prstGeom>
          <a:solidFill>
            <a:srgbClr val="4C5D1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UTM Avo" panose="02040603050506020204" pitchFamily="18" charset="0"/>
              </a:rPr>
              <a:t>thô</a:t>
            </a:r>
            <a:r>
              <a:rPr lang="en-US" sz="6600" b="1" dirty="0"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atin typeface="UTM Avo" panose="02040603050506020204" pitchFamily="18" charset="0"/>
              </a:rPr>
              <a:t>lố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427857-23F6-2AAF-8D2A-872FDA1A1E74}"/>
              </a:ext>
            </a:extLst>
          </p:cNvPr>
          <p:cNvSpPr/>
          <p:nvPr/>
        </p:nvSpPr>
        <p:spPr>
          <a:xfrm>
            <a:off x="6651171" y="2351314"/>
            <a:ext cx="4397828" cy="1306286"/>
          </a:xfrm>
          <a:prstGeom prst="roundRect">
            <a:avLst/>
          </a:prstGeom>
          <a:solidFill>
            <a:srgbClr val="4C5D1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UTM Avo" panose="02040603050506020204" pitchFamily="18" charset="0"/>
              </a:rPr>
              <a:t>mỏ</a:t>
            </a:r>
            <a:r>
              <a:rPr lang="en-US" sz="6600" b="1" dirty="0"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atin typeface="UTM Avo" panose="02040603050506020204" pitchFamily="18" charset="0"/>
              </a:rPr>
              <a:t>nhọn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D51D47-BF01-D32B-E657-9E902BD728BC}"/>
              </a:ext>
            </a:extLst>
          </p:cNvPr>
          <p:cNvSpPr/>
          <p:nvPr/>
        </p:nvSpPr>
        <p:spPr>
          <a:xfrm>
            <a:off x="6651171" y="4231642"/>
            <a:ext cx="4397828" cy="1306286"/>
          </a:xfrm>
          <a:prstGeom prst="roundRect">
            <a:avLst/>
          </a:prstGeom>
          <a:solidFill>
            <a:srgbClr val="75190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UTM Avo" panose="02040603050506020204" pitchFamily="18" charset="0"/>
              </a:rPr>
              <a:t>quát</a:t>
            </a:r>
            <a:endParaRPr lang="en-US" sz="6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9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88A57-FDB3-7C8D-00D4-62C1624D9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22483E-BA0D-DAD2-3F94-5F1C71C775CE}"/>
              </a:ext>
            </a:extLst>
          </p:cNvPr>
          <p:cNvSpPr txBox="1"/>
          <p:nvPr/>
        </p:nvSpPr>
        <p:spPr>
          <a:xfrm>
            <a:off x="813707" y="335845"/>
            <a:ext cx="1056458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út</a:t>
            </a:r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dirty="0">
                <a:latin typeface="UTM Avo" panose="02040603050506020204" pitchFamily="18" charset="0"/>
              </a:rPr>
              <a:t>	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bận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bếp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Chuột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út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buồn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lũn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cũn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sân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Đến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trưa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nhà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ôm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kể</a:t>
            </a:r>
            <a:r>
              <a:rPr lang="en-US" sz="36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- 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 ạ, </a:t>
            </a:r>
            <a:r>
              <a:rPr lang="en-US" sz="3600" dirty="0" err="1">
                <a:latin typeface="UTM Avo" panose="02040603050506020204" pitchFamily="18" charset="0"/>
              </a:rPr>
              <a:t>trên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latin typeface="UTM Avo" panose="02040603050506020204" pitchFamily="18" charset="0"/>
              </a:rPr>
              <a:t>thú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dữ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lắm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Mũ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đỏ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mỏ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nhọn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mắt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thô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lố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quát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rõ</a:t>
            </a:r>
            <a:r>
              <a:rPr lang="en-US" sz="3600" dirty="0">
                <a:latin typeface="UTM Avo" panose="02040603050506020204" pitchFamily="18" charset="0"/>
              </a:rPr>
              <a:t> to. Con </a:t>
            </a:r>
            <a:r>
              <a:rPr lang="en-US" sz="3600" dirty="0" err="1">
                <a:latin typeface="UTM Avo" panose="02040603050506020204" pitchFamily="18" charset="0"/>
              </a:rPr>
              <a:t>sợ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quá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</a:t>
            </a:r>
            <a:r>
              <a:rPr lang="en-US" sz="3600" dirty="0" err="1">
                <a:latin typeface="UTM Avo" panose="02040603050506020204" pitchFamily="18" charset="0"/>
              </a:rPr>
              <a:t>Chuột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đáp</a:t>
            </a:r>
            <a:r>
              <a:rPr lang="en-US" sz="36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- Con </a:t>
            </a:r>
            <a:r>
              <a:rPr lang="en-US" sz="3600" dirty="0" err="1">
                <a:latin typeface="UTM Avo" panose="02040603050506020204" pitchFamily="18" charset="0"/>
              </a:rPr>
              <a:t>thú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hiền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muốn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cùng</a:t>
            </a:r>
            <a:r>
              <a:rPr lang="en-US" sz="3600" dirty="0">
                <a:latin typeface="UTM Avo" panose="02040603050506020204" pitchFamily="18" charset="0"/>
              </a:rPr>
              <a:t> con. </a:t>
            </a:r>
          </a:p>
          <a:p>
            <a:pPr algn="r"/>
            <a:r>
              <a:rPr lang="en-US" sz="3600" dirty="0">
                <a:latin typeface="UTM Avo" panose="02040603050506020204" pitchFamily="18" charset="0"/>
              </a:rPr>
              <a:t>Theo Lép Tôn-</a:t>
            </a:r>
            <a:r>
              <a:rPr lang="en-US" sz="3600" dirty="0" err="1">
                <a:latin typeface="UTM Avo" panose="02040603050506020204" pitchFamily="18" charset="0"/>
              </a:rPr>
              <a:t>xtôi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AEE9B-5B3F-5324-1A7A-B01BC7A6027E}"/>
              </a:ext>
            </a:extLst>
          </p:cNvPr>
          <p:cNvSpPr txBox="1"/>
          <p:nvPr/>
        </p:nvSpPr>
        <p:spPr>
          <a:xfrm>
            <a:off x="1393372" y="1223253"/>
            <a:ext cx="70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6BE5E-195F-4D7C-487E-F5CAE301DE55}"/>
              </a:ext>
            </a:extLst>
          </p:cNvPr>
          <p:cNvSpPr txBox="1"/>
          <p:nvPr/>
        </p:nvSpPr>
        <p:spPr>
          <a:xfrm>
            <a:off x="5584372" y="1201481"/>
            <a:ext cx="70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D5C10-076B-07B5-2A0D-CDA6FA94EFAD}"/>
              </a:ext>
            </a:extLst>
          </p:cNvPr>
          <p:cNvSpPr txBox="1"/>
          <p:nvPr/>
        </p:nvSpPr>
        <p:spPr>
          <a:xfrm>
            <a:off x="2680608" y="1821968"/>
            <a:ext cx="70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DC823-8A60-CB1A-A083-801F0D5B497A}"/>
              </a:ext>
            </a:extLst>
          </p:cNvPr>
          <p:cNvSpPr txBox="1"/>
          <p:nvPr/>
        </p:nvSpPr>
        <p:spPr>
          <a:xfrm>
            <a:off x="1747157" y="2344481"/>
            <a:ext cx="70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8616E7-E37A-7116-D74B-7B9EF96E5AD6}"/>
              </a:ext>
            </a:extLst>
          </p:cNvPr>
          <p:cNvSpPr txBox="1"/>
          <p:nvPr/>
        </p:nvSpPr>
        <p:spPr>
          <a:xfrm>
            <a:off x="459921" y="2866996"/>
            <a:ext cx="70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6A835-FCF4-7B7E-0A57-45C4192A884C}"/>
              </a:ext>
            </a:extLst>
          </p:cNvPr>
          <p:cNvSpPr txBox="1"/>
          <p:nvPr/>
        </p:nvSpPr>
        <p:spPr>
          <a:xfrm>
            <a:off x="7794173" y="2943196"/>
            <a:ext cx="70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8574D-AA6E-762C-01E9-6A96FF28868C}"/>
              </a:ext>
            </a:extLst>
          </p:cNvPr>
          <p:cNvSpPr txBox="1"/>
          <p:nvPr/>
        </p:nvSpPr>
        <p:spPr>
          <a:xfrm>
            <a:off x="459921" y="3574882"/>
            <a:ext cx="70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3E2137-C14F-C76C-F54C-CDBD01D537D4}"/>
              </a:ext>
            </a:extLst>
          </p:cNvPr>
          <p:cNvSpPr txBox="1"/>
          <p:nvPr/>
        </p:nvSpPr>
        <p:spPr>
          <a:xfrm>
            <a:off x="1393372" y="4079374"/>
            <a:ext cx="70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7847CA-4411-102B-D627-E4D3D198D810}"/>
              </a:ext>
            </a:extLst>
          </p:cNvPr>
          <p:cNvSpPr txBox="1"/>
          <p:nvPr/>
        </p:nvSpPr>
        <p:spPr>
          <a:xfrm>
            <a:off x="1393372" y="4707060"/>
            <a:ext cx="70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B9874B-0B33-0097-D59B-24DB369DE42D}"/>
              </a:ext>
            </a:extLst>
          </p:cNvPr>
          <p:cNvSpPr txBox="1"/>
          <p:nvPr/>
        </p:nvSpPr>
        <p:spPr>
          <a:xfrm>
            <a:off x="6596743" y="4353117"/>
            <a:ext cx="990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2290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6EB72-504E-3D82-6CC5-67BDC1D05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FC481F-ED78-D635-D54E-F9F674C03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48730" r="27844"/>
          <a:stretch>
            <a:fillRect/>
          </a:stretch>
        </p:blipFill>
        <p:spPr>
          <a:xfrm>
            <a:off x="7307036" y="2924183"/>
            <a:ext cx="4082143" cy="35160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B1AB00-9C4A-5AF4-7064-E38D3E936970}"/>
              </a:ext>
            </a:extLst>
          </p:cNvPr>
          <p:cNvSpPr txBox="1"/>
          <p:nvPr/>
        </p:nvSpPr>
        <p:spPr>
          <a:xfrm>
            <a:off x="802821" y="338077"/>
            <a:ext cx="105645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út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	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bận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bếp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Chuột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út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buồn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lũn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cũn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sân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Đến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trưa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nhà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ôm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kể</a:t>
            </a:r>
            <a:r>
              <a:rPr lang="en-US" sz="36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- 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 ạ, </a:t>
            </a:r>
            <a:r>
              <a:rPr lang="en-US" sz="3600" dirty="0" err="1">
                <a:latin typeface="UTM Avo" panose="02040603050506020204" pitchFamily="18" charset="0"/>
              </a:rPr>
              <a:t>trên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latin typeface="UTM Avo" panose="02040603050506020204" pitchFamily="18" charset="0"/>
              </a:rPr>
              <a:t>thú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dữ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lắm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Mũ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đỏ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mỏ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nhọn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mắt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thô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lố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quát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rõ</a:t>
            </a:r>
            <a:r>
              <a:rPr lang="en-US" sz="3600" dirty="0">
                <a:latin typeface="UTM Avo" panose="02040603050506020204" pitchFamily="18" charset="0"/>
              </a:rPr>
              <a:t> to. Con </a:t>
            </a:r>
            <a:r>
              <a:rPr lang="en-US" sz="3600" dirty="0" err="1">
                <a:latin typeface="UTM Avo" panose="02040603050506020204" pitchFamily="18" charset="0"/>
              </a:rPr>
              <a:t>sợ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quá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</a:t>
            </a:r>
            <a:r>
              <a:rPr lang="en-US" sz="3600" dirty="0" err="1">
                <a:latin typeface="UTM Avo" panose="02040603050506020204" pitchFamily="18" charset="0"/>
              </a:rPr>
              <a:t>Chuột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đáp</a:t>
            </a:r>
            <a:r>
              <a:rPr lang="en-US" sz="36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- Con </a:t>
            </a:r>
            <a:r>
              <a:rPr lang="en-US" sz="3600" dirty="0" err="1">
                <a:latin typeface="UTM Avo" panose="02040603050506020204" pitchFamily="18" charset="0"/>
              </a:rPr>
              <a:t>thú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hiền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muốn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cùng</a:t>
            </a:r>
            <a:r>
              <a:rPr lang="en-US" sz="3600" dirty="0">
                <a:latin typeface="UTM Avo" panose="02040603050506020204" pitchFamily="18" charset="0"/>
              </a:rPr>
              <a:t> con. 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		Theo Lép Tôn-</a:t>
            </a:r>
            <a:r>
              <a:rPr lang="en-US" sz="3600" dirty="0" err="1">
                <a:latin typeface="UTM Avo" panose="02040603050506020204" pitchFamily="18" charset="0"/>
              </a:rPr>
              <a:t>xtôi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6BA3D4-FF2A-4E67-C009-2560B3C22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" y="0"/>
            <a:ext cx="12177876" cy="70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23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12D9A-FEFC-B9C9-4CDB-D383A5460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1F24BA-7AB5-BD29-897F-33EF83298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48730" r="27844"/>
          <a:stretch>
            <a:fillRect/>
          </a:stretch>
        </p:blipFill>
        <p:spPr>
          <a:xfrm>
            <a:off x="7307036" y="2924183"/>
            <a:ext cx="4082143" cy="35160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FEB658-CF37-78D7-DB25-5B0934964F2B}"/>
              </a:ext>
            </a:extLst>
          </p:cNvPr>
          <p:cNvSpPr txBox="1"/>
          <p:nvPr/>
        </p:nvSpPr>
        <p:spPr>
          <a:xfrm>
            <a:off x="802821" y="338077"/>
            <a:ext cx="105645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út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	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bận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bếp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Chuột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út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buồn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lũn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cũn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sân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Đến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trưa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nhà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ôm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kể</a:t>
            </a:r>
            <a:r>
              <a:rPr lang="en-US" sz="36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- 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 ạ, </a:t>
            </a:r>
            <a:r>
              <a:rPr lang="en-US" sz="3600" dirty="0" err="1">
                <a:latin typeface="UTM Avo" panose="02040603050506020204" pitchFamily="18" charset="0"/>
              </a:rPr>
              <a:t>trên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latin typeface="UTM Avo" panose="02040603050506020204" pitchFamily="18" charset="0"/>
              </a:rPr>
              <a:t>thú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dữ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lắm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Mũ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đỏ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mỏ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nhọn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mắt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thô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lố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quát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rõ</a:t>
            </a:r>
            <a:r>
              <a:rPr lang="en-US" sz="3600" dirty="0">
                <a:latin typeface="UTM Avo" panose="02040603050506020204" pitchFamily="18" charset="0"/>
              </a:rPr>
              <a:t> to. Con </a:t>
            </a:r>
            <a:r>
              <a:rPr lang="en-US" sz="3600" dirty="0" err="1">
                <a:latin typeface="UTM Avo" panose="02040603050506020204" pitchFamily="18" charset="0"/>
              </a:rPr>
              <a:t>sợ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quá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</a:t>
            </a:r>
            <a:r>
              <a:rPr lang="en-US" sz="3600" dirty="0" err="1">
                <a:latin typeface="UTM Avo" panose="02040603050506020204" pitchFamily="18" charset="0"/>
              </a:rPr>
              <a:t>Chuột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mẹ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đáp</a:t>
            </a:r>
            <a:r>
              <a:rPr lang="en-US" sz="36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- Con </a:t>
            </a:r>
            <a:r>
              <a:rPr lang="en-US" sz="3600" dirty="0" err="1">
                <a:latin typeface="UTM Avo" panose="02040603050506020204" pitchFamily="18" charset="0"/>
              </a:rPr>
              <a:t>thú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hiền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Nó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muốn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cùng</a:t>
            </a:r>
            <a:r>
              <a:rPr lang="en-US" sz="3600" dirty="0">
                <a:latin typeface="UTM Avo" panose="02040603050506020204" pitchFamily="18" charset="0"/>
              </a:rPr>
              <a:t> con. </a:t>
            </a:r>
          </a:p>
          <a:p>
            <a:pPr algn="just"/>
            <a:r>
              <a:rPr lang="en-US" sz="3600" dirty="0">
                <a:latin typeface="UTM Avo" panose="02040603050506020204" pitchFamily="18" charset="0"/>
              </a:rPr>
              <a:t>			Theo Lép Tôn-</a:t>
            </a:r>
            <a:r>
              <a:rPr lang="en-US" sz="3600" dirty="0" err="1">
                <a:latin typeface="UTM Avo" panose="02040603050506020204" pitchFamily="18" charset="0"/>
              </a:rPr>
              <a:t>xtôi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87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7A35579-EA51-494C-8100-74BAFEBD8636}"/>
              </a:ext>
            </a:extLst>
          </p:cNvPr>
          <p:cNvGrpSpPr/>
          <p:nvPr/>
        </p:nvGrpSpPr>
        <p:grpSpPr>
          <a:xfrm>
            <a:off x="2192712" y="4766045"/>
            <a:ext cx="9751879" cy="1446550"/>
            <a:chOff x="2192712" y="4766045"/>
            <a:chExt cx="9751879" cy="144655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5A63352-6207-C45D-B151-CF89D1C91DEB}"/>
                </a:ext>
              </a:extLst>
            </p:cNvPr>
            <p:cNvGrpSpPr/>
            <p:nvPr/>
          </p:nvGrpSpPr>
          <p:grpSpPr>
            <a:xfrm>
              <a:off x="2192712" y="4766045"/>
              <a:ext cx="8355545" cy="1446550"/>
              <a:chOff x="8501744" y="6134535"/>
              <a:chExt cx="8355545" cy="1446550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BB3810-850E-C9DE-6F19-2F2934B3B6EA}"/>
                  </a:ext>
                </a:extLst>
              </p:cNvPr>
              <p:cNvSpPr txBox="1"/>
              <p:nvPr/>
            </p:nvSpPr>
            <p:spPr>
              <a:xfrm>
                <a:off x="8501744" y="6134535"/>
                <a:ext cx="835554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b="1" dirty="0" err="1">
                    <a:latin typeface="UTM Avo" panose="02040603050506020204" pitchFamily="18" charset="0"/>
                  </a:rPr>
                  <a:t>chuồn</a:t>
                </a:r>
                <a:r>
                  <a:rPr lang="en-US" sz="8800" b="1" dirty="0">
                    <a:latin typeface="UTM Avo" panose="02040603050506020204" pitchFamily="18" charset="0"/>
                  </a:rPr>
                  <a:t> </a:t>
                </a:r>
                <a:r>
                  <a:rPr lang="en-US" sz="8800" b="1" dirty="0" err="1">
                    <a:latin typeface="UTM Avo" panose="02040603050506020204" pitchFamily="18" charset="0"/>
                  </a:rPr>
                  <a:t>chuồn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0B9DC4-3F3E-98D2-6591-DA3505C486B3}"/>
                  </a:ext>
                </a:extLst>
              </p:cNvPr>
              <p:cNvSpPr txBox="1"/>
              <p:nvPr/>
            </p:nvSpPr>
            <p:spPr>
              <a:xfrm>
                <a:off x="8545288" y="6134535"/>
                <a:ext cx="5778593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uôn</a:t>
                </a:r>
                <a:endParaRPr lang="en-US" sz="88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015382-7EB2-D06C-C5E6-56DF095E383D}"/>
                </a:ext>
              </a:extLst>
            </p:cNvPr>
            <p:cNvSpPr txBox="1"/>
            <p:nvPr/>
          </p:nvSpPr>
          <p:spPr>
            <a:xfrm>
              <a:off x="6165998" y="4766045"/>
              <a:ext cx="577859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uôn</a:t>
              </a:r>
              <a:endParaRPr lang="en-US" sz="8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0108A23-7D12-D363-6A5A-B7A54FCF7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9411" r="20053" b="30504"/>
          <a:stretch>
            <a:fillRect/>
          </a:stretch>
        </p:blipFill>
        <p:spPr>
          <a:xfrm>
            <a:off x="3222171" y="547433"/>
            <a:ext cx="6172200" cy="41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3B5C05-66C6-9C7C-6A80-C3135BDE856F}"/>
              </a:ext>
            </a:extLst>
          </p:cNvPr>
          <p:cNvSpPr/>
          <p:nvPr/>
        </p:nvSpPr>
        <p:spPr>
          <a:xfrm>
            <a:off x="4267200" y="1540629"/>
            <a:ext cx="7162800" cy="1320800"/>
          </a:xfrm>
          <a:prstGeom prst="rect">
            <a:avLst/>
          </a:prstGeom>
          <a:solidFill>
            <a:srgbClr val="D9690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UTM Avo" panose="02040603050506020204" pitchFamily="18" charset="0"/>
              </a:rPr>
              <a:t>Mẹ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bận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làm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gì</a:t>
            </a:r>
            <a:r>
              <a:rPr lang="en-US" sz="60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6529E6-0BE0-07D8-DBAA-FBE22DFAE57C}"/>
              </a:ext>
            </a:extLst>
          </p:cNvPr>
          <p:cNvSpPr txBox="1"/>
          <p:nvPr/>
        </p:nvSpPr>
        <p:spPr>
          <a:xfrm>
            <a:off x="3646714" y="3743405"/>
            <a:ext cx="88337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UTM Avo" panose="02040603050506020204" pitchFamily="18" charset="0"/>
              </a:rPr>
              <a:t>Mẹ</a:t>
            </a:r>
            <a:r>
              <a:rPr lang="en-US" sz="6600" dirty="0">
                <a:latin typeface="UTM Avo" panose="02040603050506020204" pitchFamily="18" charset="0"/>
              </a:rPr>
              <a:t> </a:t>
            </a:r>
            <a:r>
              <a:rPr lang="en-US" sz="6600" dirty="0" err="1">
                <a:latin typeface="UTM Avo" panose="02040603050506020204" pitchFamily="18" charset="0"/>
              </a:rPr>
              <a:t>bận</a:t>
            </a:r>
            <a:r>
              <a:rPr lang="en-US" sz="6600" dirty="0">
                <a:latin typeface="UTM Avo" panose="02040603050506020204" pitchFamily="18" charset="0"/>
              </a:rPr>
              <a:t> </a:t>
            </a:r>
            <a:r>
              <a:rPr lang="en-US" sz="6600" dirty="0" err="1">
                <a:latin typeface="UTM Avo" panose="02040603050506020204" pitchFamily="18" charset="0"/>
              </a:rPr>
              <a:t>làm</a:t>
            </a:r>
            <a:r>
              <a:rPr lang="en-US" sz="6600" dirty="0">
                <a:latin typeface="UTM Avo" panose="02040603050506020204" pitchFamily="18" charset="0"/>
              </a:rPr>
              <a:t> </a:t>
            </a:r>
            <a:r>
              <a:rPr lang="en-US" sz="6600" dirty="0" err="1">
                <a:latin typeface="UTM Avo" panose="02040603050506020204" pitchFamily="18" charset="0"/>
              </a:rPr>
              <a:t>bếp</a:t>
            </a:r>
            <a:r>
              <a:rPr lang="en-US" sz="66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0780A7-4F15-505A-3ACB-5BC0437698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79453"/>
            <a:ext cx="3646714" cy="487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2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C3839-49E9-51BF-E0FB-A602E4EF4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18AE84-CE27-1ED9-AE07-27DE13423380}"/>
              </a:ext>
            </a:extLst>
          </p:cNvPr>
          <p:cNvSpPr/>
          <p:nvPr/>
        </p:nvSpPr>
        <p:spPr>
          <a:xfrm>
            <a:off x="4379686" y="1404258"/>
            <a:ext cx="7162800" cy="1320800"/>
          </a:xfrm>
          <a:prstGeom prst="rect">
            <a:avLst/>
          </a:prstGeom>
          <a:solidFill>
            <a:srgbClr val="D9690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UTM Avo" panose="02040603050506020204" pitchFamily="18" charset="0"/>
              </a:rPr>
              <a:t>Con </a:t>
            </a:r>
            <a:r>
              <a:rPr lang="en-US" sz="4000" dirty="0" err="1">
                <a:latin typeface="UTM Avo" panose="02040603050506020204" pitchFamily="18" charset="0"/>
              </a:rPr>
              <a:t>thú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dữ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trong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mắt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chuột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út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trông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như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thế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nào</a:t>
            </a:r>
            <a:r>
              <a:rPr lang="en-US" sz="40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F1404-08C3-67D0-0DBD-FDBBD4FC6B88}"/>
              </a:ext>
            </a:extLst>
          </p:cNvPr>
          <p:cNvSpPr txBox="1"/>
          <p:nvPr/>
        </p:nvSpPr>
        <p:spPr>
          <a:xfrm>
            <a:off x="4609322" y="3126064"/>
            <a:ext cx="74333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UTM Avo" panose="02040603050506020204" pitchFamily="18" charset="0"/>
              </a:rPr>
              <a:t>Mũ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nó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đỏ</a:t>
            </a:r>
            <a:r>
              <a:rPr lang="en-US" sz="5400" dirty="0">
                <a:latin typeface="UTM Avo" panose="02040603050506020204" pitchFamily="18" charset="0"/>
              </a:rPr>
              <a:t>, </a:t>
            </a:r>
            <a:r>
              <a:rPr lang="en-US" sz="5400" dirty="0" err="1">
                <a:latin typeface="UTM Avo" panose="02040603050506020204" pitchFamily="18" charset="0"/>
              </a:rPr>
              <a:t>mỏ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nhọn</a:t>
            </a:r>
            <a:r>
              <a:rPr lang="en-US" sz="5400" dirty="0">
                <a:latin typeface="UTM Avo" panose="02040603050506020204" pitchFamily="18" charset="0"/>
              </a:rPr>
              <a:t>, </a:t>
            </a:r>
            <a:r>
              <a:rPr lang="en-US" sz="5400" dirty="0" err="1">
                <a:latin typeface="UTM Avo" panose="02040603050506020204" pitchFamily="18" charset="0"/>
              </a:rPr>
              <a:t>mắt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thô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lố</a:t>
            </a:r>
            <a:r>
              <a:rPr lang="en-US" sz="5400">
                <a:latin typeface="UTM Avo" panose="02040603050506020204" pitchFamily="18" charset="0"/>
              </a:rPr>
              <a:t>. </a:t>
            </a:r>
          </a:p>
          <a:p>
            <a:pPr algn="ctr"/>
            <a:r>
              <a:rPr lang="en-US" sz="5400">
                <a:latin typeface="UTM Avo" panose="02040603050506020204" pitchFamily="18" charset="0"/>
              </a:rPr>
              <a:t>Nó </a:t>
            </a:r>
            <a:r>
              <a:rPr lang="en-US" sz="5400" dirty="0" err="1">
                <a:latin typeface="UTM Avo" panose="02040603050506020204" pitchFamily="18" charset="0"/>
              </a:rPr>
              <a:t>quát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rõ</a:t>
            </a:r>
            <a:r>
              <a:rPr lang="en-US" sz="5400" dirty="0">
                <a:latin typeface="UTM Avo" panose="02040603050506020204" pitchFamily="18" charset="0"/>
              </a:rPr>
              <a:t> to.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C61BD-1F40-7D3A-4CF2-F39BF1D92D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979453"/>
            <a:ext cx="3646714" cy="487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4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79FFDD-4BFD-8037-6F9C-938123D76AB7}"/>
              </a:ext>
            </a:extLst>
          </p:cNvPr>
          <p:cNvSpPr txBox="1"/>
          <p:nvPr/>
        </p:nvSpPr>
        <p:spPr>
          <a:xfrm>
            <a:off x="1176550" y="539283"/>
            <a:ext cx="10613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E2D52"/>
                </a:solidFill>
                <a:latin typeface="UTM Avo" panose="02040603050506020204" pitchFamily="18" charset="0"/>
              </a:rPr>
              <a:t>Đố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em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: Con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thú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“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dữ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”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chuột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út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gặp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là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 con </a:t>
            </a:r>
            <a:r>
              <a:rPr lang="en-US" sz="5400" b="1" dirty="0" err="1">
                <a:solidFill>
                  <a:srgbClr val="CE2D52"/>
                </a:solidFill>
                <a:latin typeface="UTM Avo" panose="02040603050506020204" pitchFamily="18" charset="0"/>
              </a:rPr>
              <a:t>gì</a:t>
            </a:r>
            <a:r>
              <a:rPr lang="en-US" sz="5400" b="1" dirty="0">
                <a:solidFill>
                  <a:srgbClr val="CE2D52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15919-8858-726E-6DF6-54C496D4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7"/>
          <a:stretch>
            <a:fillRect/>
          </a:stretch>
        </p:blipFill>
        <p:spPr>
          <a:xfrm>
            <a:off x="903514" y="2858955"/>
            <a:ext cx="10328806" cy="336634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E29EAD-D808-2BCD-22E4-45C34079FAEB}"/>
              </a:ext>
            </a:extLst>
          </p:cNvPr>
          <p:cNvSpPr/>
          <p:nvPr/>
        </p:nvSpPr>
        <p:spPr>
          <a:xfrm>
            <a:off x="1545772" y="2667000"/>
            <a:ext cx="3331028" cy="364671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colorful speech bubbles with question marks&#10;&#10;AI-generated content may be incorrect.">
            <a:extLst>
              <a:ext uri="{FF2B5EF4-FFF2-40B4-BE49-F238E27FC236}">
                <a16:creationId xmlns:a16="http://schemas.microsoft.com/office/drawing/2014/main" id="{F5E421C4-895C-6296-2AD2-284DDDD9D9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4" t="55374"/>
          <a:stretch>
            <a:fillRect/>
          </a:stretch>
        </p:blipFill>
        <p:spPr>
          <a:xfrm>
            <a:off x="674914" y="544286"/>
            <a:ext cx="1003272" cy="8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3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9A0DD-49FE-1413-4CEF-6568F8B8C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3205A-6F35-ACEC-C9FF-D5C13B40E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66"/>
            <a:ext cx="12192000" cy="68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53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A1EFF14-7D12-6D7D-746A-A91ACC99C596}"/>
              </a:ext>
            </a:extLst>
          </p:cNvPr>
          <p:cNvSpPr/>
          <p:nvPr/>
        </p:nvSpPr>
        <p:spPr>
          <a:xfrm>
            <a:off x="1275674" y="2550489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00E646A5-0207-D0B8-7002-B802E03F63A1}"/>
              </a:ext>
            </a:extLst>
          </p:cNvPr>
          <p:cNvSpPr/>
          <p:nvPr/>
        </p:nvSpPr>
        <p:spPr>
          <a:xfrm>
            <a:off x="1330898" y="4033592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581A5287-FDA5-8991-944D-38C2EC77CD3D}"/>
              </a:ext>
            </a:extLst>
          </p:cNvPr>
          <p:cNvSpPr/>
          <p:nvPr/>
        </p:nvSpPr>
        <p:spPr>
          <a:xfrm>
            <a:off x="3583388" y="4047025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08591-CDC6-C6F9-B226-772DA4DE6A00}"/>
              </a:ext>
            </a:extLst>
          </p:cNvPr>
          <p:cNvSpPr txBox="1"/>
          <p:nvPr/>
        </p:nvSpPr>
        <p:spPr>
          <a:xfrm>
            <a:off x="2428936" y="2710063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UTM Avo" panose="02040603050506020204" pitchFamily="18" charset="0"/>
              </a:rPr>
              <a:t>uôn</a:t>
            </a:r>
            <a:endParaRPr lang="vi-VN" sz="7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4B428-D560-0409-87AF-F4C3C6784790}"/>
              </a:ext>
            </a:extLst>
          </p:cNvPr>
          <p:cNvSpPr txBox="1"/>
          <p:nvPr/>
        </p:nvSpPr>
        <p:spPr>
          <a:xfrm>
            <a:off x="1216710" y="4069966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A77E"/>
                </a:solidFill>
                <a:latin typeface="UTM Avo" panose="02040603050506020204" pitchFamily="18" charset="0"/>
              </a:rPr>
              <a:t>uô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01CCF-22E2-02CB-A51C-96C234B8979B}"/>
              </a:ext>
            </a:extLst>
          </p:cNvPr>
          <p:cNvSpPr txBox="1"/>
          <p:nvPr/>
        </p:nvSpPr>
        <p:spPr>
          <a:xfrm>
            <a:off x="3482253" y="4161384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C008C"/>
                </a:solidFill>
                <a:latin typeface="UTM Avo" panose="02040603050506020204" pitchFamily="18" charset="0"/>
              </a:rPr>
              <a:t>n</a:t>
            </a:r>
            <a:endParaRPr lang="vi-VN" sz="7200" b="1" dirty="0">
              <a:solidFill>
                <a:srgbClr val="EC008C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CFBF8B-F619-F33E-2D9B-2D6A7CC63DAD}"/>
              </a:ext>
            </a:extLst>
          </p:cNvPr>
          <p:cNvGrpSpPr/>
          <p:nvPr/>
        </p:nvGrpSpPr>
        <p:grpSpPr>
          <a:xfrm>
            <a:off x="6992328" y="3475854"/>
            <a:ext cx="4124905" cy="837300"/>
            <a:chOff x="4289227" y="4052807"/>
            <a:chExt cx="6622812" cy="1250588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3C057F57-C059-2234-97C3-83276D603487}"/>
                </a:ext>
              </a:extLst>
            </p:cNvPr>
            <p:cNvSpPr/>
            <p:nvPr/>
          </p:nvSpPr>
          <p:spPr>
            <a:xfrm>
              <a:off x="4289227" y="4052807"/>
              <a:ext cx="6622812" cy="12505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AB7008-6024-1C97-EA6B-F033618775A2}"/>
                </a:ext>
              </a:extLst>
            </p:cNvPr>
            <p:cNvSpPr txBox="1"/>
            <p:nvPr/>
          </p:nvSpPr>
          <p:spPr>
            <a:xfrm>
              <a:off x="4491175" y="4114303"/>
              <a:ext cx="6420864" cy="1149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UTM Avo" panose="02040603050506020204" pitchFamily="18" charset="0"/>
                </a:rPr>
                <a:t>uô</a:t>
              </a:r>
              <a:r>
                <a:rPr lang="en-US" sz="4400" dirty="0">
                  <a:latin typeface="UTM Avo" panose="02040603050506020204" pitchFamily="18" charset="0"/>
                </a:rPr>
                <a:t> – </a:t>
              </a:r>
              <a:r>
                <a:rPr lang="en-US" sz="4400" dirty="0" err="1">
                  <a:latin typeface="UTM Avo" panose="02040603050506020204" pitchFamily="18" charset="0"/>
                </a:rPr>
                <a:t>nờ</a:t>
              </a:r>
              <a:r>
                <a:rPr lang="en-US" sz="4400" dirty="0">
                  <a:latin typeface="UTM Avo" panose="02040603050506020204" pitchFamily="18" charset="0"/>
                </a:rPr>
                <a:t> - </a:t>
              </a:r>
              <a:r>
                <a:rPr lang="en-US" sz="4400" dirty="0" err="1">
                  <a:latin typeface="UTM Avo" panose="02040603050506020204" pitchFamily="18" charset="0"/>
                </a:rPr>
                <a:t>uôn</a:t>
              </a:r>
              <a:endParaRPr lang="en-US" sz="44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6944757-9316-F940-5D60-2B20B987FB84}"/>
              </a:ext>
            </a:extLst>
          </p:cNvPr>
          <p:cNvSpPr/>
          <p:nvPr/>
        </p:nvSpPr>
        <p:spPr>
          <a:xfrm>
            <a:off x="4462004" y="1034485"/>
            <a:ext cx="3668752" cy="758282"/>
          </a:xfrm>
          <a:custGeom>
            <a:avLst/>
            <a:gdLst>
              <a:gd name="connsiteX0" fmla="*/ 0 w 3668752"/>
              <a:gd name="connsiteY0" fmla="*/ 212251 h 758282"/>
              <a:gd name="connsiteX1" fmla="*/ 212251 w 3668752"/>
              <a:gd name="connsiteY1" fmla="*/ 0 h 758282"/>
              <a:gd name="connsiteX2" fmla="*/ 720517 w 3668752"/>
              <a:gd name="connsiteY2" fmla="*/ 0 h 758282"/>
              <a:gd name="connsiteX3" fmla="*/ 1326110 w 3668752"/>
              <a:gd name="connsiteY3" fmla="*/ 0 h 758282"/>
              <a:gd name="connsiteX4" fmla="*/ 1834376 w 3668752"/>
              <a:gd name="connsiteY4" fmla="*/ 0 h 758282"/>
              <a:gd name="connsiteX5" fmla="*/ 2342642 w 3668752"/>
              <a:gd name="connsiteY5" fmla="*/ 0 h 758282"/>
              <a:gd name="connsiteX6" fmla="*/ 2948235 w 3668752"/>
              <a:gd name="connsiteY6" fmla="*/ 0 h 758282"/>
              <a:gd name="connsiteX7" fmla="*/ 3456501 w 3668752"/>
              <a:gd name="connsiteY7" fmla="*/ 0 h 758282"/>
              <a:gd name="connsiteX8" fmla="*/ 3668752 w 3668752"/>
              <a:gd name="connsiteY8" fmla="*/ 212251 h 758282"/>
              <a:gd name="connsiteX9" fmla="*/ 3668752 w 3668752"/>
              <a:gd name="connsiteY9" fmla="*/ 546031 h 758282"/>
              <a:gd name="connsiteX10" fmla="*/ 3456501 w 3668752"/>
              <a:gd name="connsiteY10" fmla="*/ 758282 h 758282"/>
              <a:gd name="connsiteX11" fmla="*/ 3013120 w 3668752"/>
              <a:gd name="connsiteY11" fmla="*/ 758282 h 758282"/>
              <a:gd name="connsiteX12" fmla="*/ 2504854 w 3668752"/>
              <a:gd name="connsiteY12" fmla="*/ 758282 h 758282"/>
              <a:gd name="connsiteX13" fmla="*/ 1899261 w 3668752"/>
              <a:gd name="connsiteY13" fmla="*/ 758282 h 758282"/>
              <a:gd name="connsiteX14" fmla="*/ 1358553 w 3668752"/>
              <a:gd name="connsiteY14" fmla="*/ 758282 h 758282"/>
              <a:gd name="connsiteX15" fmla="*/ 817844 w 3668752"/>
              <a:gd name="connsiteY15" fmla="*/ 758282 h 758282"/>
              <a:gd name="connsiteX16" fmla="*/ 212251 w 3668752"/>
              <a:gd name="connsiteY16" fmla="*/ 758282 h 758282"/>
              <a:gd name="connsiteX17" fmla="*/ 0 w 3668752"/>
              <a:gd name="connsiteY17" fmla="*/ 546031 h 758282"/>
              <a:gd name="connsiteX18" fmla="*/ 0 w 3668752"/>
              <a:gd name="connsiteY18" fmla="*/ 212251 h 75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68752" h="758282" fill="none" extrusionOk="0">
                <a:moveTo>
                  <a:pt x="0" y="212251"/>
                </a:moveTo>
                <a:cubicBezTo>
                  <a:pt x="4127" y="95696"/>
                  <a:pt x="121923" y="-15273"/>
                  <a:pt x="212251" y="0"/>
                </a:cubicBezTo>
                <a:cubicBezTo>
                  <a:pt x="365588" y="-22952"/>
                  <a:pt x="540744" y="25684"/>
                  <a:pt x="720517" y="0"/>
                </a:cubicBezTo>
                <a:cubicBezTo>
                  <a:pt x="900290" y="-25684"/>
                  <a:pt x="1070227" y="68169"/>
                  <a:pt x="1326110" y="0"/>
                </a:cubicBezTo>
                <a:cubicBezTo>
                  <a:pt x="1581993" y="-68169"/>
                  <a:pt x="1583015" y="41501"/>
                  <a:pt x="1834376" y="0"/>
                </a:cubicBezTo>
                <a:cubicBezTo>
                  <a:pt x="2085737" y="-41501"/>
                  <a:pt x="2105721" y="5528"/>
                  <a:pt x="2342642" y="0"/>
                </a:cubicBezTo>
                <a:cubicBezTo>
                  <a:pt x="2579563" y="-5528"/>
                  <a:pt x="2647995" y="57713"/>
                  <a:pt x="2948235" y="0"/>
                </a:cubicBezTo>
                <a:cubicBezTo>
                  <a:pt x="3248475" y="-57713"/>
                  <a:pt x="3352656" y="55098"/>
                  <a:pt x="3456501" y="0"/>
                </a:cubicBezTo>
                <a:cubicBezTo>
                  <a:pt x="3568343" y="-12170"/>
                  <a:pt x="3662304" y="116629"/>
                  <a:pt x="3668752" y="212251"/>
                </a:cubicBezTo>
                <a:cubicBezTo>
                  <a:pt x="3692766" y="374650"/>
                  <a:pt x="3634658" y="451330"/>
                  <a:pt x="3668752" y="546031"/>
                </a:cubicBezTo>
                <a:cubicBezTo>
                  <a:pt x="3641585" y="681963"/>
                  <a:pt x="3580465" y="767978"/>
                  <a:pt x="3456501" y="758282"/>
                </a:cubicBezTo>
                <a:cubicBezTo>
                  <a:pt x="3328854" y="777146"/>
                  <a:pt x="3122641" y="736187"/>
                  <a:pt x="3013120" y="758282"/>
                </a:cubicBezTo>
                <a:cubicBezTo>
                  <a:pt x="2903599" y="780377"/>
                  <a:pt x="2725767" y="736611"/>
                  <a:pt x="2504854" y="758282"/>
                </a:cubicBezTo>
                <a:cubicBezTo>
                  <a:pt x="2283941" y="779953"/>
                  <a:pt x="2170880" y="721710"/>
                  <a:pt x="1899261" y="758282"/>
                </a:cubicBezTo>
                <a:cubicBezTo>
                  <a:pt x="1627642" y="794854"/>
                  <a:pt x="1535515" y="746638"/>
                  <a:pt x="1358553" y="758282"/>
                </a:cubicBezTo>
                <a:cubicBezTo>
                  <a:pt x="1181591" y="769926"/>
                  <a:pt x="1022506" y="733993"/>
                  <a:pt x="817844" y="758282"/>
                </a:cubicBezTo>
                <a:cubicBezTo>
                  <a:pt x="613182" y="782571"/>
                  <a:pt x="388823" y="739751"/>
                  <a:pt x="212251" y="758282"/>
                </a:cubicBezTo>
                <a:cubicBezTo>
                  <a:pt x="67804" y="764038"/>
                  <a:pt x="-8396" y="656516"/>
                  <a:pt x="0" y="546031"/>
                </a:cubicBezTo>
                <a:cubicBezTo>
                  <a:pt x="-4907" y="449890"/>
                  <a:pt x="15979" y="339691"/>
                  <a:pt x="0" y="212251"/>
                </a:cubicBezTo>
                <a:close/>
              </a:path>
              <a:path w="3668752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389863" y="-17918"/>
                  <a:pt x="536119" y="48512"/>
                  <a:pt x="752959" y="0"/>
                </a:cubicBezTo>
                <a:cubicBezTo>
                  <a:pt x="969799" y="-48512"/>
                  <a:pt x="987138" y="17133"/>
                  <a:pt x="1196340" y="0"/>
                </a:cubicBezTo>
                <a:cubicBezTo>
                  <a:pt x="1405542" y="-17133"/>
                  <a:pt x="1455288" y="24779"/>
                  <a:pt x="1672164" y="0"/>
                </a:cubicBezTo>
                <a:cubicBezTo>
                  <a:pt x="1889040" y="-24779"/>
                  <a:pt x="2037545" y="60768"/>
                  <a:pt x="2245314" y="0"/>
                </a:cubicBezTo>
                <a:cubicBezTo>
                  <a:pt x="2453083" y="-60768"/>
                  <a:pt x="2621652" y="18950"/>
                  <a:pt x="2850908" y="0"/>
                </a:cubicBezTo>
                <a:cubicBezTo>
                  <a:pt x="3080164" y="-18950"/>
                  <a:pt x="3283840" y="2506"/>
                  <a:pt x="3456501" y="0"/>
                </a:cubicBezTo>
                <a:cubicBezTo>
                  <a:pt x="3566992" y="17393"/>
                  <a:pt x="3680499" y="88403"/>
                  <a:pt x="3668752" y="212251"/>
                </a:cubicBezTo>
                <a:cubicBezTo>
                  <a:pt x="3693585" y="326129"/>
                  <a:pt x="3642636" y="399136"/>
                  <a:pt x="3668752" y="546031"/>
                </a:cubicBezTo>
                <a:cubicBezTo>
                  <a:pt x="3683652" y="673655"/>
                  <a:pt x="3577257" y="725708"/>
                  <a:pt x="3456501" y="758282"/>
                </a:cubicBezTo>
                <a:cubicBezTo>
                  <a:pt x="3220284" y="801766"/>
                  <a:pt x="3123712" y="743693"/>
                  <a:pt x="2883350" y="758282"/>
                </a:cubicBezTo>
                <a:cubicBezTo>
                  <a:pt x="2642988" y="772871"/>
                  <a:pt x="2629521" y="747286"/>
                  <a:pt x="2407527" y="758282"/>
                </a:cubicBezTo>
                <a:cubicBezTo>
                  <a:pt x="2185533" y="769278"/>
                  <a:pt x="2111550" y="734069"/>
                  <a:pt x="1931704" y="758282"/>
                </a:cubicBezTo>
                <a:cubicBezTo>
                  <a:pt x="1751858" y="782495"/>
                  <a:pt x="1497551" y="711144"/>
                  <a:pt x="1358553" y="758282"/>
                </a:cubicBezTo>
                <a:cubicBezTo>
                  <a:pt x="1219555" y="805420"/>
                  <a:pt x="937357" y="720239"/>
                  <a:pt x="785402" y="758282"/>
                </a:cubicBezTo>
                <a:cubicBezTo>
                  <a:pt x="633447" y="796325"/>
                  <a:pt x="484905" y="692726"/>
                  <a:pt x="212251" y="758282"/>
                </a:cubicBezTo>
                <a:cubicBezTo>
                  <a:pt x="104412" y="765519"/>
                  <a:pt x="-5249" y="664215"/>
                  <a:pt x="0" y="546031"/>
                </a:cubicBezTo>
                <a:cubicBezTo>
                  <a:pt x="-25001" y="434741"/>
                  <a:pt x="1051" y="327903"/>
                  <a:pt x="0" y="212251"/>
                </a:cubicBezTo>
                <a:close/>
              </a:path>
            </a:pathLst>
          </a:custGeom>
          <a:solidFill>
            <a:srgbClr val="D5F4FF"/>
          </a:solidFill>
          <a:ln w="41275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Đánh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vần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48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2356B4-8DC9-27A6-B430-F60AE3CCC631}"/>
              </a:ext>
            </a:extLst>
          </p:cNvPr>
          <p:cNvSpPr/>
          <p:nvPr/>
        </p:nvSpPr>
        <p:spPr>
          <a:xfrm>
            <a:off x="958024" y="777060"/>
            <a:ext cx="3111191" cy="758282"/>
          </a:xfrm>
          <a:custGeom>
            <a:avLst/>
            <a:gdLst>
              <a:gd name="connsiteX0" fmla="*/ 0 w 3111191"/>
              <a:gd name="connsiteY0" fmla="*/ 212251 h 758282"/>
              <a:gd name="connsiteX1" fmla="*/ 212251 w 3111191"/>
              <a:gd name="connsiteY1" fmla="*/ 0 h 758282"/>
              <a:gd name="connsiteX2" fmla="*/ 776456 w 3111191"/>
              <a:gd name="connsiteY2" fmla="*/ 0 h 758282"/>
              <a:gd name="connsiteX3" fmla="*/ 1260060 w 3111191"/>
              <a:gd name="connsiteY3" fmla="*/ 0 h 758282"/>
              <a:gd name="connsiteX4" fmla="*/ 1770531 w 3111191"/>
              <a:gd name="connsiteY4" fmla="*/ 0 h 758282"/>
              <a:gd name="connsiteX5" fmla="*/ 2361602 w 3111191"/>
              <a:gd name="connsiteY5" fmla="*/ 0 h 758282"/>
              <a:gd name="connsiteX6" fmla="*/ 2898940 w 3111191"/>
              <a:gd name="connsiteY6" fmla="*/ 0 h 758282"/>
              <a:gd name="connsiteX7" fmla="*/ 3111191 w 3111191"/>
              <a:gd name="connsiteY7" fmla="*/ 212251 h 758282"/>
              <a:gd name="connsiteX8" fmla="*/ 3111191 w 3111191"/>
              <a:gd name="connsiteY8" fmla="*/ 546031 h 758282"/>
              <a:gd name="connsiteX9" fmla="*/ 2898940 w 3111191"/>
              <a:gd name="connsiteY9" fmla="*/ 758282 h 758282"/>
              <a:gd name="connsiteX10" fmla="*/ 2361602 w 3111191"/>
              <a:gd name="connsiteY10" fmla="*/ 758282 h 758282"/>
              <a:gd name="connsiteX11" fmla="*/ 1824264 w 3111191"/>
              <a:gd name="connsiteY11" fmla="*/ 758282 h 758282"/>
              <a:gd name="connsiteX12" fmla="*/ 1260060 w 3111191"/>
              <a:gd name="connsiteY12" fmla="*/ 758282 h 758282"/>
              <a:gd name="connsiteX13" fmla="*/ 749589 w 3111191"/>
              <a:gd name="connsiteY13" fmla="*/ 758282 h 758282"/>
              <a:gd name="connsiteX14" fmla="*/ 212251 w 3111191"/>
              <a:gd name="connsiteY14" fmla="*/ 758282 h 758282"/>
              <a:gd name="connsiteX15" fmla="*/ 0 w 3111191"/>
              <a:gd name="connsiteY15" fmla="*/ 546031 h 758282"/>
              <a:gd name="connsiteX16" fmla="*/ 0 w 3111191"/>
              <a:gd name="connsiteY16" fmla="*/ 212251 h 75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11191" h="758282" fill="none" extrusionOk="0">
                <a:moveTo>
                  <a:pt x="0" y="212251"/>
                </a:moveTo>
                <a:cubicBezTo>
                  <a:pt x="-10318" y="96190"/>
                  <a:pt x="77608" y="-7475"/>
                  <a:pt x="212251" y="0"/>
                </a:cubicBezTo>
                <a:cubicBezTo>
                  <a:pt x="339024" y="-47429"/>
                  <a:pt x="575832" y="28242"/>
                  <a:pt x="776456" y="0"/>
                </a:cubicBezTo>
                <a:cubicBezTo>
                  <a:pt x="977080" y="-28242"/>
                  <a:pt x="1153097" y="41452"/>
                  <a:pt x="1260060" y="0"/>
                </a:cubicBezTo>
                <a:cubicBezTo>
                  <a:pt x="1367023" y="-41452"/>
                  <a:pt x="1599401" y="8917"/>
                  <a:pt x="1770531" y="0"/>
                </a:cubicBezTo>
                <a:cubicBezTo>
                  <a:pt x="1941661" y="-8917"/>
                  <a:pt x="2086947" y="139"/>
                  <a:pt x="2361602" y="0"/>
                </a:cubicBezTo>
                <a:cubicBezTo>
                  <a:pt x="2636257" y="-139"/>
                  <a:pt x="2748429" y="48942"/>
                  <a:pt x="2898940" y="0"/>
                </a:cubicBezTo>
                <a:cubicBezTo>
                  <a:pt x="3005081" y="-31345"/>
                  <a:pt x="3102912" y="92412"/>
                  <a:pt x="3111191" y="212251"/>
                </a:cubicBezTo>
                <a:cubicBezTo>
                  <a:pt x="3117643" y="349040"/>
                  <a:pt x="3101403" y="385649"/>
                  <a:pt x="3111191" y="546031"/>
                </a:cubicBezTo>
                <a:cubicBezTo>
                  <a:pt x="3105810" y="651084"/>
                  <a:pt x="3009715" y="779883"/>
                  <a:pt x="2898940" y="758282"/>
                </a:cubicBezTo>
                <a:cubicBezTo>
                  <a:pt x="2678737" y="788233"/>
                  <a:pt x="2599127" y="721034"/>
                  <a:pt x="2361602" y="758282"/>
                </a:cubicBezTo>
                <a:cubicBezTo>
                  <a:pt x="2124077" y="795530"/>
                  <a:pt x="1966296" y="724264"/>
                  <a:pt x="1824264" y="758282"/>
                </a:cubicBezTo>
                <a:cubicBezTo>
                  <a:pt x="1682232" y="792300"/>
                  <a:pt x="1502812" y="757206"/>
                  <a:pt x="1260060" y="758282"/>
                </a:cubicBezTo>
                <a:cubicBezTo>
                  <a:pt x="1017308" y="759358"/>
                  <a:pt x="937380" y="707959"/>
                  <a:pt x="749589" y="758282"/>
                </a:cubicBezTo>
                <a:cubicBezTo>
                  <a:pt x="561798" y="808605"/>
                  <a:pt x="443119" y="709400"/>
                  <a:pt x="212251" y="758282"/>
                </a:cubicBezTo>
                <a:cubicBezTo>
                  <a:pt x="97508" y="781642"/>
                  <a:pt x="-27418" y="645474"/>
                  <a:pt x="0" y="546031"/>
                </a:cubicBezTo>
                <a:cubicBezTo>
                  <a:pt x="-9639" y="454930"/>
                  <a:pt x="39867" y="365494"/>
                  <a:pt x="0" y="212251"/>
                </a:cubicBezTo>
                <a:close/>
              </a:path>
              <a:path w="3111191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410048" y="-32733"/>
                  <a:pt x="501820" y="47345"/>
                  <a:pt x="749589" y="0"/>
                </a:cubicBezTo>
                <a:cubicBezTo>
                  <a:pt x="997358" y="-47345"/>
                  <a:pt x="1008754" y="48811"/>
                  <a:pt x="1206326" y="0"/>
                </a:cubicBezTo>
                <a:cubicBezTo>
                  <a:pt x="1403898" y="-48811"/>
                  <a:pt x="1574695" y="40927"/>
                  <a:pt x="1689930" y="0"/>
                </a:cubicBezTo>
                <a:cubicBezTo>
                  <a:pt x="1805165" y="-40927"/>
                  <a:pt x="2132525" y="41194"/>
                  <a:pt x="2254135" y="0"/>
                </a:cubicBezTo>
                <a:cubicBezTo>
                  <a:pt x="2375746" y="-41194"/>
                  <a:pt x="2608283" y="6174"/>
                  <a:pt x="2898940" y="0"/>
                </a:cubicBezTo>
                <a:cubicBezTo>
                  <a:pt x="3028555" y="6856"/>
                  <a:pt x="3120296" y="92167"/>
                  <a:pt x="3111191" y="212251"/>
                </a:cubicBezTo>
                <a:cubicBezTo>
                  <a:pt x="3116823" y="339223"/>
                  <a:pt x="3104862" y="388776"/>
                  <a:pt x="3111191" y="546031"/>
                </a:cubicBezTo>
                <a:cubicBezTo>
                  <a:pt x="3099840" y="673522"/>
                  <a:pt x="3022731" y="776279"/>
                  <a:pt x="2898940" y="758282"/>
                </a:cubicBezTo>
                <a:cubicBezTo>
                  <a:pt x="2654002" y="763881"/>
                  <a:pt x="2558157" y="708826"/>
                  <a:pt x="2307868" y="758282"/>
                </a:cubicBezTo>
                <a:cubicBezTo>
                  <a:pt x="2057579" y="807738"/>
                  <a:pt x="1933119" y="700665"/>
                  <a:pt x="1743664" y="758282"/>
                </a:cubicBezTo>
                <a:cubicBezTo>
                  <a:pt x="1554209" y="815899"/>
                  <a:pt x="1493973" y="711668"/>
                  <a:pt x="1260060" y="758282"/>
                </a:cubicBezTo>
                <a:cubicBezTo>
                  <a:pt x="1026147" y="804896"/>
                  <a:pt x="992965" y="741937"/>
                  <a:pt x="776456" y="758282"/>
                </a:cubicBezTo>
                <a:cubicBezTo>
                  <a:pt x="559947" y="774627"/>
                  <a:pt x="441153" y="708248"/>
                  <a:pt x="212251" y="758282"/>
                </a:cubicBezTo>
                <a:cubicBezTo>
                  <a:pt x="95092" y="764653"/>
                  <a:pt x="10190" y="640635"/>
                  <a:pt x="0" y="546031"/>
                </a:cubicBezTo>
                <a:cubicBezTo>
                  <a:pt x="-22718" y="421216"/>
                  <a:pt x="26050" y="374783"/>
                  <a:pt x="0" y="212251"/>
                </a:cubicBezTo>
                <a:close/>
              </a:path>
            </a:pathLst>
          </a:custGeom>
          <a:solidFill>
            <a:srgbClr val="D5F4FF"/>
          </a:solidFill>
          <a:ln w="41275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Đánh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vần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0950CDCE-360E-C7E3-2D15-56911B27B2F0}"/>
              </a:ext>
            </a:extLst>
          </p:cNvPr>
          <p:cNvSpPr/>
          <p:nvPr/>
        </p:nvSpPr>
        <p:spPr>
          <a:xfrm>
            <a:off x="1405708" y="2320710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EBFB8240-68FA-161C-8DE0-B454F49BFA0D}"/>
              </a:ext>
            </a:extLst>
          </p:cNvPr>
          <p:cNvSpPr/>
          <p:nvPr/>
        </p:nvSpPr>
        <p:spPr>
          <a:xfrm>
            <a:off x="1460932" y="3803813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4FEFCFF1-E0A5-8B7B-A25D-86774C14BFFC}"/>
              </a:ext>
            </a:extLst>
          </p:cNvPr>
          <p:cNvSpPr/>
          <p:nvPr/>
        </p:nvSpPr>
        <p:spPr>
          <a:xfrm>
            <a:off x="3713422" y="3817246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B4E8A-FD40-A595-EC54-50E906AC127C}"/>
              </a:ext>
            </a:extLst>
          </p:cNvPr>
          <p:cNvSpPr txBox="1"/>
          <p:nvPr/>
        </p:nvSpPr>
        <p:spPr>
          <a:xfrm>
            <a:off x="2031973" y="2525342"/>
            <a:ext cx="3428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UTM Avo" panose="02040603050506020204" pitchFamily="18" charset="0"/>
              </a:rPr>
              <a:t>chuồn</a:t>
            </a:r>
            <a:endParaRPr lang="vi-VN" sz="7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18B211-0308-9791-CD5C-56AE366C110E}"/>
              </a:ext>
            </a:extLst>
          </p:cNvPr>
          <p:cNvSpPr txBox="1"/>
          <p:nvPr/>
        </p:nvSpPr>
        <p:spPr>
          <a:xfrm>
            <a:off x="1346744" y="3840187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A77E"/>
                </a:solidFill>
                <a:latin typeface="UTM Avo" panose="02040603050506020204" pitchFamily="18" charset="0"/>
              </a:rPr>
              <a:t>ch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41BCA-DDBB-69D9-3583-EE1E2FFDE857}"/>
              </a:ext>
            </a:extLst>
          </p:cNvPr>
          <p:cNvSpPr txBox="1"/>
          <p:nvPr/>
        </p:nvSpPr>
        <p:spPr>
          <a:xfrm>
            <a:off x="3612287" y="3931605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EC008C"/>
                </a:solidFill>
                <a:latin typeface="UTM Avo" panose="02040603050506020204" pitchFamily="18" charset="0"/>
              </a:rPr>
              <a:t>uôn</a:t>
            </a:r>
            <a:endParaRPr lang="vi-VN" sz="7200" b="1" dirty="0">
              <a:solidFill>
                <a:srgbClr val="EC008C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D4E685-13FB-5A4E-167F-F9CDBAB30D68}"/>
              </a:ext>
            </a:extLst>
          </p:cNvPr>
          <p:cNvGrpSpPr/>
          <p:nvPr/>
        </p:nvGrpSpPr>
        <p:grpSpPr>
          <a:xfrm>
            <a:off x="5118917" y="5097478"/>
            <a:ext cx="8748733" cy="1115409"/>
            <a:chOff x="4650831" y="5246293"/>
            <a:chExt cx="8748733" cy="111540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B7C1A44-FFCE-58B1-348C-F64E24E93528}"/>
                </a:ext>
              </a:extLst>
            </p:cNvPr>
            <p:cNvGrpSpPr/>
            <p:nvPr/>
          </p:nvGrpSpPr>
          <p:grpSpPr>
            <a:xfrm>
              <a:off x="4650831" y="5246293"/>
              <a:ext cx="7541169" cy="1115409"/>
              <a:chOff x="4512928" y="5401258"/>
              <a:chExt cx="7541169" cy="111540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BCFC56-598C-44DB-2041-B9E0D71E9D30}"/>
                  </a:ext>
                </a:extLst>
              </p:cNvPr>
              <p:cNvSpPr txBox="1"/>
              <p:nvPr/>
            </p:nvSpPr>
            <p:spPr>
              <a:xfrm>
                <a:off x="4637316" y="5401258"/>
                <a:ext cx="7416781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b="1" dirty="0" err="1">
                    <a:latin typeface="UTM Avo" panose="02040603050506020204" pitchFamily="18" charset="0"/>
                  </a:rPr>
                  <a:t>chuồn</a:t>
                </a:r>
                <a:r>
                  <a:rPr lang="en-US" sz="6600" b="1" dirty="0">
                    <a:latin typeface="UTM Avo" panose="02040603050506020204" pitchFamily="18" charset="0"/>
                  </a:rPr>
                  <a:t> </a:t>
                </a:r>
                <a:r>
                  <a:rPr lang="en-US" sz="6600" b="1" dirty="0" err="1">
                    <a:latin typeface="UTM Avo" panose="02040603050506020204" pitchFamily="18" charset="0"/>
                  </a:rPr>
                  <a:t>chuồn</a:t>
                </a:r>
                <a:endParaRPr lang="en-US" sz="6600" b="1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BBEE81-8C26-A84E-ADD3-0E7EA0260077}"/>
                  </a:ext>
                </a:extLst>
              </p:cNvPr>
              <p:cNvSpPr txBox="1"/>
              <p:nvPr/>
            </p:nvSpPr>
            <p:spPr>
              <a:xfrm>
                <a:off x="4512928" y="5408671"/>
                <a:ext cx="577859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uôn</a:t>
                </a:r>
                <a:endParaRPr lang="en-US" sz="66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8E7CB2-CBE6-AE77-7CD0-7C6B97989C84}"/>
                </a:ext>
              </a:extLst>
            </p:cNvPr>
            <p:cNvSpPr txBox="1"/>
            <p:nvPr/>
          </p:nvSpPr>
          <p:spPr>
            <a:xfrm>
              <a:off x="7620971" y="5250076"/>
              <a:ext cx="577859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uôn</a:t>
              </a:r>
              <a:endParaRPr lang="en-US" sz="6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8C8827C-75E5-F876-5813-9C9886681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9411" r="20053" b="30504"/>
          <a:stretch>
            <a:fillRect/>
          </a:stretch>
        </p:blipFill>
        <p:spPr>
          <a:xfrm>
            <a:off x="6803858" y="1977372"/>
            <a:ext cx="4367012" cy="291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1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F6BBD-3B54-D612-2D6E-5E6440461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3" t="13334" r="15609" b="29365"/>
          <a:stretch>
            <a:fillRect/>
          </a:stretch>
        </p:blipFill>
        <p:spPr>
          <a:xfrm>
            <a:off x="2721428" y="811683"/>
            <a:ext cx="6749143" cy="39297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DAF2F3-9BA9-3485-36B7-592E36584E09}"/>
              </a:ext>
            </a:extLst>
          </p:cNvPr>
          <p:cNvGrpSpPr/>
          <p:nvPr/>
        </p:nvGrpSpPr>
        <p:grpSpPr>
          <a:xfrm>
            <a:off x="2212140" y="4744273"/>
            <a:ext cx="8355545" cy="1569660"/>
            <a:chOff x="8501744" y="6134535"/>
            <a:chExt cx="8355545" cy="15696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15D910-0C7E-0719-1FF5-6ABA1DA0C0A1}"/>
                </a:ext>
              </a:extLst>
            </p:cNvPr>
            <p:cNvSpPr txBox="1"/>
            <p:nvPr/>
          </p:nvSpPr>
          <p:spPr>
            <a:xfrm>
              <a:off x="8501744" y="6134535"/>
              <a:ext cx="83555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latin typeface="UTM Avo" panose="02040603050506020204" pitchFamily="18" charset="0"/>
                </a:rPr>
                <a:t>chuột</a:t>
              </a:r>
              <a:endParaRPr lang="en-US" sz="9600" b="1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B10748-A861-C844-10D1-CD9504B6CFA8}"/>
                </a:ext>
              </a:extLst>
            </p:cNvPr>
            <p:cNvSpPr txBox="1"/>
            <p:nvPr/>
          </p:nvSpPr>
          <p:spPr>
            <a:xfrm>
              <a:off x="10558132" y="6134535"/>
              <a:ext cx="57785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uôt</a:t>
              </a:r>
              <a:endParaRPr lang="en-US" sz="9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37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B7C75-EECF-3472-E4F1-2C4FAB0E8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B373CB9-C873-8522-14CB-FD866E08C900}"/>
              </a:ext>
            </a:extLst>
          </p:cNvPr>
          <p:cNvSpPr/>
          <p:nvPr/>
        </p:nvSpPr>
        <p:spPr>
          <a:xfrm>
            <a:off x="1275674" y="2550489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FF10FFC9-2BFA-29D8-EB6F-71B785CC39E8}"/>
              </a:ext>
            </a:extLst>
          </p:cNvPr>
          <p:cNvSpPr/>
          <p:nvPr/>
        </p:nvSpPr>
        <p:spPr>
          <a:xfrm>
            <a:off x="1330898" y="4033592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3648273A-30BB-1212-CA88-FB45FC40AA5A}"/>
              </a:ext>
            </a:extLst>
          </p:cNvPr>
          <p:cNvSpPr/>
          <p:nvPr/>
        </p:nvSpPr>
        <p:spPr>
          <a:xfrm>
            <a:off x="3583388" y="4047025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0231D-1403-6041-2EF9-74BD77A81721}"/>
              </a:ext>
            </a:extLst>
          </p:cNvPr>
          <p:cNvSpPr txBox="1"/>
          <p:nvPr/>
        </p:nvSpPr>
        <p:spPr>
          <a:xfrm>
            <a:off x="2428936" y="2710063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UTM Avo" panose="02040603050506020204" pitchFamily="18" charset="0"/>
              </a:rPr>
              <a:t>uôt</a:t>
            </a:r>
            <a:endParaRPr lang="vi-VN" sz="7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C1470-510C-C3D2-BDFB-EB301BE030DD}"/>
              </a:ext>
            </a:extLst>
          </p:cNvPr>
          <p:cNvSpPr txBox="1"/>
          <p:nvPr/>
        </p:nvSpPr>
        <p:spPr>
          <a:xfrm>
            <a:off x="1216710" y="4069966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A77E"/>
                </a:solidFill>
                <a:latin typeface="UTM Avo" panose="02040603050506020204" pitchFamily="18" charset="0"/>
              </a:rPr>
              <a:t>uô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C59F5-4BA3-FB26-60EE-BE58C1D28184}"/>
              </a:ext>
            </a:extLst>
          </p:cNvPr>
          <p:cNvSpPr txBox="1"/>
          <p:nvPr/>
        </p:nvSpPr>
        <p:spPr>
          <a:xfrm>
            <a:off x="3482253" y="4161384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C008C"/>
                </a:solidFill>
                <a:latin typeface="UTM Avo" panose="02040603050506020204" pitchFamily="18" charset="0"/>
              </a:rPr>
              <a:t>t</a:t>
            </a:r>
            <a:endParaRPr lang="vi-VN" sz="7200" b="1" dirty="0">
              <a:solidFill>
                <a:srgbClr val="EC008C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41D62E-CA00-09B9-6090-8B07955685BD}"/>
              </a:ext>
            </a:extLst>
          </p:cNvPr>
          <p:cNvGrpSpPr/>
          <p:nvPr/>
        </p:nvGrpSpPr>
        <p:grpSpPr>
          <a:xfrm>
            <a:off x="6992328" y="3475854"/>
            <a:ext cx="4124905" cy="837300"/>
            <a:chOff x="4289227" y="4052807"/>
            <a:chExt cx="6622812" cy="1250588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9D632B01-EABF-C703-A718-8C863BCAA535}"/>
                </a:ext>
              </a:extLst>
            </p:cNvPr>
            <p:cNvSpPr/>
            <p:nvPr/>
          </p:nvSpPr>
          <p:spPr>
            <a:xfrm>
              <a:off x="4289227" y="4052807"/>
              <a:ext cx="6622812" cy="12505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FDF22B-AAB8-E285-81C1-611D1AF286D6}"/>
                </a:ext>
              </a:extLst>
            </p:cNvPr>
            <p:cNvSpPr txBox="1"/>
            <p:nvPr/>
          </p:nvSpPr>
          <p:spPr>
            <a:xfrm>
              <a:off x="4491175" y="4114303"/>
              <a:ext cx="6420864" cy="1149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UTM Avo" panose="02040603050506020204" pitchFamily="18" charset="0"/>
                </a:rPr>
                <a:t>uô</a:t>
              </a:r>
              <a:r>
                <a:rPr lang="en-US" sz="4400" dirty="0">
                  <a:latin typeface="UTM Avo" panose="02040603050506020204" pitchFamily="18" charset="0"/>
                </a:rPr>
                <a:t> – </a:t>
              </a:r>
              <a:r>
                <a:rPr lang="en-US" sz="4400" dirty="0" err="1">
                  <a:latin typeface="UTM Avo" panose="02040603050506020204" pitchFamily="18" charset="0"/>
                </a:rPr>
                <a:t>tờ</a:t>
              </a:r>
              <a:r>
                <a:rPr lang="en-US" sz="4400" dirty="0">
                  <a:latin typeface="UTM Avo" panose="02040603050506020204" pitchFamily="18" charset="0"/>
                </a:rPr>
                <a:t> - </a:t>
              </a:r>
              <a:r>
                <a:rPr lang="en-US" sz="4400" dirty="0" err="1">
                  <a:latin typeface="UTM Avo" panose="02040603050506020204" pitchFamily="18" charset="0"/>
                </a:rPr>
                <a:t>uôt</a:t>
              </a:r>
              <a:endParaRPr lang="en-US" sz="44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E83DAD-333F-415D-1CD4-FE9D797E97F7}"/>
              </a:ext>
            </a:extLst>
          </p:cNvPr>
          <p:cNvSpPr/>
          <p:nvPr/>
        </p:nvSpPr>
        <p:spPr>
          <a:xfrm>
            <a:off x="4462004" y="1034485"/>
            <a:ext cx="3668752" cy="758282"/>
          </a:xfrm>
          <a:custGeom>
            <a:avLst/>
            <a:gdLst>
              <a:gd name="connsiteX0" fmla="*/ 0 w 3668752"/>
              <a:gd name="connsiteY0" fmla="*/ 212251 h 758282"/>
              <a:gd name="connsiteX1" fmla="*/ 212251 w 3668752"/>
              <a:gd name="connsiteY1" fmla="*/ 0 h 758282"/>
              <a:gd name="connsiteX2" fmla="*/ 720517 w 3668752"/>
              <a:gd name="connsiteY2" fmla="*/ 0 h 758282"/>
              <a:gd name="connsiteX3" fmla="*/ 1326110 w 3668752"/>
              <a:gd name="connsiteY3" fmla="*/ 0 h 758282"/>
              <a:gd name="connsiteX4" fmla="*/ 1834376 w 3668752"/>
              <a:gd name="connsiteY4" fmla="*/ 0 h 758282"/>
              <a:gd name="connsiteX5" fmla="*/ 2342642 w 3668752"/>
              <a:gd name="connsiteY5" fmla="*/ 0 h 758282"/>
              <a:gd name="connsiteX6" fmla="*/ 2948235 w 3668752"/>
              <a:gd name="connsiteY6" fmla="*/ 0 h 758282"/>
              <a:gd name="connsiteX7" fmla="*/ 3456501 w 3668752"/>
              <a:gd name="connsiteY7" fmla="*/ 0 h 758282"/>
              <a:gd name="connsiteX8" fmla="*/ 3668752 w 3668752"/>
              <a:gd name="connsiteY8" fmla="*/ 212251 h 758282"/>
              <a:gd name="connsiteX9" fmla="*/ 3668752 w 3668752"/>
              <a:gd name="connsiteY9" fmla="*/ 546031 h 758282"/>
              <a:gd name="connsiteX10" fmla="*/ 3456501 w 3668752"/>
              <a:gd name="connsiteY10" fmla="*/ 758282 h 758282"/>
              <a:gd name="connsiteX11" fmla="*/ 3013120 w 3668752"/>
              <a:gd name="connsiteY11" fmla="*/ 758282 h 758282"/>
              <a:gd name="connsiteX12" fmla="*/ 2504854 w 3668752"/>
              <a:gd name="connsiteY12" fmla="*/ 758282 h 758282"/>
              <a:gd name="connsiteX13" fmla="*/ 1899261 w 3668752"/>
              <a:gd name="connsiteY13" fmla="*/ 758282 h 758282"/>
              <a:gd name="connsiteX14" fmla="*/ 1358553 w 3668752"/>
              <a:gd name="connsiteY14" fmla="*/ 758282 h 758282"/>
              <a:gd name="connsiteX15" fmla="*/ 817844 w 3668752"/>
              <a:gd name="connsiteY15" fmla="*/ 758282 h 758282"/>
              <a:gd name="connsiteX16" fmla="*/ 212251 w 3668752"/>
              <a:gd name="connsiteY16" fmla="*/ 758282 h 758282"/>
              <a:gd name="connsiteX17" fmla="*/ 0 w 3668752"/>
              <a:gd name="connsiteY17" fmla="*/ 546031 h 758282"/>
              <a:gd name="connsiteX18" fmla="*/ 0 w 3668752"/>
              <a:gd name="connsiteY18" fmla="*/ 212251 h 75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68752" h="758282" fill="none" extrusionOk="0">
                <a:moveTo>
                  <a:pt x="0" y="212251"/>
                </a:moveTo>
                <a:cubicBezTo>
                  <a:pt x="4127" y="95696"/>
                  <a:pt x="121923" y="-15273"/>
                  <a:pt x="212251" y="0"/>
                </a:cubicBezTo>
                <a:cubicBezTo>
                  <a:pt x="365588" y="-22952"/>
                  <a:pt x="540744" y="25684"/>
                  <a:pt x="720517" y="0"/>
                </a:cubicBezTo>
                <a:cubicBezTo>
                  <a:pt x="900290" y="-25684"/>
                  <a:pt x="1070227" y="68169"/>
                  <a:pt x="1326110" y="0"/>
                </a:cubicBezTo>
                <a:cubicBezTo>
                  <a:pt x="1581993" y="-68169"/>
                  <a:pt x="1583015" y="41501"/>
                  <a:pt x="1834376" y="0"/>
                </a:cubicBezTo>
                <a:cubicBezTo>
                  <a:pt x="2085737" y="-41501"/>
                  <a:pt x="2105721" y="5528"/>
                  <a:pt x="2342642" y="0"/>
                </a:cubicBezTo>
                <a:cubicBezTo>
                  <a:pt x="2579563" y="-5528"/>
                  <a:pt x="2647995" y="57713"/>
                  <a:pt x="2948235" y="0"/>
                </a:cubicBezTo>
                <a:cubicBezTo>
                  <a:pt x="3248475" y="-57713"/>
                  <a:pt x="3352656" y="55098"/>
                  <a:pt x="3456501" y="0"/>
                </a:cubicBezTo>
                <a:cubicBezTo>
                  <a:pt x="3568343" y="-12170"/>
                  <a:pt x="3662304" y="116629"/>
                  <a:pt x="3668752" y="212251"/>
                </a:cubicBezTo>
                <a:cubicBezTo>
                  <a:pt x="3692766" y="374650"/>
                  <a:pt x="3634658" y="451330"/>
                  <a:pt x="3668752" y="546031"/>
                </a:cubicBezTo>
                <a:cubicBezTo>
                  <a:pt x="3641585" y="681963"/>
                  <a:pt x="3580465" y="767978"/>
                  <a:pt x="3456501" y="758282"/>
                </a:cubicBezTo>
                <a:cubicBezTo>
                  <a:pt x="3328854" y="777146"/>
                  <a:pt x="3122641" y="736187"/>
                  <a:pt x="3013120" y="758282"/>
                </a:cubicBezTo>
                <a:cubicBezTo>
                  <a:pt x="2903599" y="780377"/>
                  <a:pt x="2725767" y="736611"/>
                  <a:pt x="2504854" y="758282"/>
                </a:cubicBezTo>
                <a:cubicBezTo>
                  <a:pt x="2283941" y="779953"/>
                  <a:pt x="2170880" y="721710"/>
                  <a:pt x="1899261" y="758282"/>
                </a:cubicBezTo>
                <a:cubicBezTo>
                  <a:pt x="1627642" y="794854"/>
                  <a:pt x="1535515" y="746638"/>
                  <a:pt x="1358553" y="758282"/>
                </a:cubicBezTo>
                <a:cubicBezTo>
                  <a:pt x="1181591" y="769926"/>
                  <a:pt x="1022506" y="733993"/>
                  <a:pt x="817844" y="758282"/>
                </a:cubicBezTo>
                <a:cubicBezTo>
                  <a:pt x="613182" y="782571"/>
                  <a:pt x="388823" y="739751"/>
                  <a:pt x="212251" y="758282"/>
                </a:cubicBezTo>
                <a:cubicBezTo>
                  <a:pt x="67804" y="764038"/>
                  <a:pt x="-8396" y="656516"/>
                  <a:pt x="0" y="546031"/>
                </a:cubicBezTo>
                <a:cubicBezTo>
                  <a:pt x="-4907" y="449890"/>
                  <a:pt x="15979" y="339691"/>
                  <a:pt x="0" y="212251"/>
                </a:cubicBezTo>
                <a:close/>
              </a:path>
              <a:path w="3668752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389863" y="-17918"/>
                  <a:pt x="536119" y="48512"/>
                  <a:pt x="752959" y="0"/>
                </a:cubicBezTo>
                <a:cubicBezTo>
                  <a:pt x="969799" y="-48512"/>
                  <a:pt x="987138" y="17133"/>
                  <a:pt x="1196340" y="0"/>
                </a:cubicBezTo>
                <a:cubicBezTo>
                  <a:pt x="1405542" y="-17133"/>
                  <a:pt x="1455288" y="24779"/>
                  <a:pt x="1672164" y="0"/>
                </a:cubicBezTo>
                <a:cubicBezTo>
                  <a:pt x="1889040" y="-24779"/>
                  <a:pt x="2037545" y="60768"/>
                  <a:pt x="2245314" y="0"/>
                </a:cubicBezTo>
                <a:cubicBezTo>
                  <a:pt x="2453083" y="-60768"/>
                  <a:pt x="2621652" y="18950"/>
                  <a:pt x="2850908" y="0"/>
                </a:cubicBezTo>
                <a:cubicBezTo>
                  <a:pt x="3080164" y="-18950"/>
                  <a:pt x="3283840" y="2506"/>
                  <a:pt x="3456501" y="0"/>
                </a:cubicBezTo>
                <a:cubicBezTo>
                  <a:pt x="3566992" y="17393"/>
                  <a:pt x="3680499" y="88403"/>
                  <a:pt x="3668752" y="212251"/>
                </a:cubicBezTo>
                <a:cubicBezTo>
                  <a:pt x="3693585" y="326129"/>
                  <a:pt x="3642636" y="399136"/>
                  <a:pt x="3668752" y="546031"/>
                </a:cubicBezTo>
                <a:cubicBezTo>
                  <a:pt x="3683652" y="673655"/>
                  <a:pt x="3577257" y="725708"/>
                  <a:pt x="3456501" y="758282"/>
                </a:cubicBezTo>
                <a:cubicBezTo>
                  <a:pt x="3220284" y="801766"/>
                  <a:pt x="3123712" y="743693"/>
                  <a:pt x="2883350" y="758282"/>
                </a:cubicBezTo>
                <a:cubicBezTo>
                  <a:pt x="2642988" y="772871"/>
                  <a:pt x="2629521" y="747286"/>
                  <a:pt x="2407527" y="758282"/>
                </a:cubicBezTo>
                <a:cubicBezTo>
                  <a:pt x="2185533" y="769278"/>
                  <a:pt x="2111550" y="734069"/>
                  <a:pt x="1931704" y="758282"/>
                </a:cubicBezTo>
                <a:cubicBezTo>
                  <a:pt x="1751858" y="782495"/>
                  <a:pt x="1497551" y="711144"/>
                  <a:pt x="1358553" y="758282"/>
                </a:cubicBezTo>
                <a:cubicBezTo>
                  <a:pt x="1219555" y="805420"/>
                  <a:pt x="937357" y="720239"/>
                  <a:pt x="785402" y="758282"/>
                </a:cubicBezTo>
                <a:cubicBezTo>
                  <a:pt x="633447" y="796325"/>
                  <a:pt x="484905" y="692726"/>
                  <a:pt x="212251" y="758282"/>
                </a:cubicBezTo>
                <a:cubicBezTo>
                  <a:pt x="104412" y="765519"/>
                  <a:pt x="-5249" y="664215"/>
                  <a:pt x="0" y="546031"/>
                </a:cubicBezTo>
                <a:cubicBezTo>
                  <a:pt x="-25001" y="434741"/>
                  <a:pt x="1051" y="327903"/>
                  <a:pt x="0" y="212251"/>
                </a:cubicBezTo>
                <a:close/>
              </a:path>
            </a:pathLst>
          </a:custGeom>
          <a:solidFill>
            <a:srgbClr val="D5F4FF"/>
          </a:solidFill>
          <a:ln w="41275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Đánh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vần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54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B506B-773D-8B9B-EF40-862984C97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BCB1D1-D78D-0881-1504-4C252E819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3" t="13334" r="15609" b="29365"/>
          <a:stretch>
            <a:fillRect/>
          </a:stretch>
        </p:blipFill>
        <p:spPr>
          <a:xfrm>
            <a:off x="6180092" y="1639837"/>
            <a:ext cx="5514429" cy="321082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769A36-EE14-C40F-C505-3E9C8566A4E7}"/>
              </a:ext>
            </a:extLst>
          </p:cNvPr>
          <p:cNvSpPr/>
          <p:nvPr/>
        </p:nvSpPr>
        <p:spPr>
          <a:xfrm>
            <a:off x="958024" y="777060"/>
            <a:ext cx="3111191" cy="758282"/>
          </a:xfrm>
          <a:custGeom>
            <a:avLst/>
            <a:gdLst>
              <a:gd name="connsiteX0" fmla="*/ 0 w 3111191"/>
              <a:gd name="connsiteY0" fmla="*/ 212251 h 758282"/>
              <a:gd name="connsiteX1" fmla="*/ 212251 w 3111191"/>
              <a:gd name="connsiteY1" fmla="*/ 0 h 758282"/>
              <a:gd name="connsiteX2" fmla="*/ 776456 w 3111191"/>
              <a:gd name="connsiteY2" fmla="*/ 0 h 758282"/>
              <a:gd name="connsiteX3" fmla="*/ 1260060 w 3111191"/>
              <a:gd name="connsiteY3" fmla="*/ 0 h 758282"/>
              <a:gd name="connsiteX4" fmla="*/ 1770531 w 3111191"/>
              <a:gd name="connsiteY4" fmla="*/ 0 h 758282"/>
              <a:gd name="connsiteX5" fmla="*/ 2361602 w 3111191"/>
              <a:gd name="connsiteY5" fmla="*/ 0 h 758282"/>
              <a:gd name="connsiteX6" fmla="*/ 2898940 w 3111191"/>
              <a:gd name="connsiteY6" fmla="*/ 0 h 758282"/>
              <a:gd name="connsiteX7" fmla="*/ 3111191 w 3111191"/>
              <a:gd name="connsiteY7" fmla="*/ 212251 h 758282"/>
              <a:gd name="connsiteX8" fmla="*/ 3111191 w 3111191"/>
              <a:gd name="connsiteY8" fmla="*/ 546031 h 758282"/>
              <a:gd name="connsiteX9" fmla="*/ 2898940 w 3111191"/>
              <a:gd name="connsiteY9" fmla="*/ 758282 h 758282"/>
              <a:gd name="connsiteX10" fmla="*/ 2361602 w 3111191"/>
              <a:gd name="connsiteY10" fmla="*/ 758282 h 758282"/>
              <a:gd name="connsiteX11" fmla="*/ 1824264 w 3111191"/>
              <a:gd name="connsiteY11" fmla="*/ 758282 h 758282"/>
              <a:gd name="connsiteX12" fmla="*/ 1260060 w 3111191"/>
              <a:gd name="connsiteY12" fmla="*/ 758282 h 758282"/>
              <a:gd name="connsiteX13" fmla="*/ 749589 w 3111191"/>
              <a:gd name="connsiteY13" fmla="*/ 758282 h 758282"/>
              <a:gd name="connsiteX14" fmla="*/ 212251 w 3111191"/>
              <a:gd name="connsiteY14" fmla="*/ 758282 h 758282"/>
              <a:gd name="connsiteX15" fmla="*/ 0 w 3111191"/>
              <a:gd name="connsiteY15" fmla="*/ 546031 h 758282"/>
              <a:gd name="connsiteX16" fmla="*/ 0 w 3111191"/>
              <a:gd name="connsiteY16" fmla="*/ 212251 h 75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11191" h="758282" fill="none" extrusionOk="0">
                <a:moveTo>
                  <a:pt x="0" y="212251"/>
                </a:moveTo>
                <a:cubicBezTo>
                  <a:pt x="-10318" y="96190"/>
                  <a:pt x="77608" y="-7475"/>
                  <a:pt x="212251" y="0"/>
                </a:cubicBezTo>
                <a:cubicBezTo>
                  <a:pt x="339024" y="-47429"/>
                  <a:pt x="575832" y="28242"/>
                  <a:pt x="776456" y="0"/>
                </a:cubicBezTo>
                <a:cubicBezTo>
                  <a:pt x="977080" y="-28242"/>
                  <a:pt x="1153097" y="41452"/>
                  <a:pt x="1260060" y="0"/>
                </a:cubicBezTo>
                <a:cubicBezTo>
                  <a:pt x="1367023" y="-41452"/>
                  <a:pt x="1599401" y="8917"/>
                  <a:pt x="1770531" y="0"/>
                </a:cubicBezTo>
                <a:cubicBezTo>
                  <a:pt x="1941661" y="-8917"/>
                  <a:pt x="2086947" y="139"/>
                  <a:pt x="2361602" y="0"/>
                </a:cubicBezTo>
                <a:cubicBezTo>
                  <a:pt x="2636257" y="-139"/>
                  <a:pt x="2748429" y="48942"/>
                  <a:pt x="2898940" y="0"/>
                </a:cubicBezTo>
                <a:cubicBezTo>
                  <a:pt x="3005081" y="-31345"/>
                  <a:pt x="3102912" y="92412"/>
                  <a:pt x="3111191" y="212251"/>
                </a:cubicBezTo>
                <a:cubicBezTo>
                  <a:pt x="3117643" y="349040"/>
                  <a:pt x="3101403" y="385649"/>
                  <a:pt x="3111191" y="546031"/>
                </a:cubicBezTo>
                <a:cubicBezTo>
                  <a:pt x="3105810" y="651084"/>
                  <a:pt x="3009715" y="779883"/>
                  <a:pt x="2898940" y="758282"/>
                </a:cubicBezTo>
                <a:cubicBezTo>
                  <a:pt x="2678737" y="788233"/>
                  <a:pt x="2599127" y="721034"/>
                  <a:pt x="2361602" y="758282"/>
                </a:cubicBezTo>
                <a:cubicBezTo>
                  <a:pt x="2124077" y="795530"/>
                  <a:pt x="1966296" y="724264"/>
                  <a:pt x="1824264" y="758282"/>
                </a:cubicBezTo>
                <a:cubicBezTo>
                  <a:pt x="1682232" y="792300"/>
                  <a:pt x="1502812" y="757206"/>
                  <a:pt x="1260060" y="758282"/>
                </a:cubicBezTo>
                <a:cubicBezTo>
                  <a:pt x="1017308" y="759358"/>
                  <a:pt x="937380" y="707959"/>
                  <a:pt x="749589" y="758282"/>
                </a:cubicBezTo>
                <a:cubicBezTo>
                  <a:pt x="561798" y="808605"/>
                  <a:pt x="443119" y="709400"/>
                  <a:pt x="212251" y="758282"/>
                </a:cubicBezTo>
                <a:cubicBezTo>
                  <a:pt x="97508" y="781642"/>
                  <a:pt x="-27418" y="645474"/>
                  <a:pt x="0" y="546031"/>
                </a:cubicBezTo>
                <a:cubicBezTo>
                  <a:pt x="-9639" y="454930"/>
                  <a:pt x="39867" y="365494"/>
                  <a:pt x="0" y="212251"/>
                </a:cubicBezTo>
                <a:close/>
              </a:path>
              <a:path w="3111191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410048" y="-32733"/>
                  <a:pt x="501820" y="47345"/>
                  <a:pt x="749589" y="0"/>
                </a:cubicBezTo>
                <a:cubicBezTo>
                  <a:pt x="997358" y="-47345"/>
                  <a:pt x="1008754" y="48811"/>
                  <a:pt x="1206326" y="0"/>
                </a:cubicBezTo>
                <a:cubicBezTo>
                  <a:pt x="1403898" y="-48811"/>
                  <a:pt x="1574695" y="40927"/>
                  <a:pt x="1689930" y="0"/>
                </a:cubicBezTo>
                <a:cubicBezTo>
                  <a:pt x="1805165" y="-40927"/>
                  <a:pt x="2132525" y="41194"/>
                  <a:pt x="2254135" y="0"/>
                </a:cubicBezTo>
                <a:cubicBezTo>
                  <a:pt x="2375746" y="-41194"/>
                  <a:pt x="2608283" y="6174"/>
                  <a:pt x="2898940" y="0"/>
                </a:cubicBezTo>
                <a:cubicBezTo>
                  <a:pt x="3028555" y="6856"/>
                  <a:pt x="3120296" y="92167"/>
                  <a:pt x="3111191" y="212251"/>
                </a:cubicBezTo>
                <a:cubicBezTo>
                  <a:pt x="3116823" y="339223"/>
                  <a:pt x="3104862" y="388776"/>
                  <a:pt x="3111191" y="546031"/>
                </a:cubicBezTo>
                <a:cubicBezTo>
                  <a:pt x="3099840" y="673522"/>
                  <a:pt x="3022731" y="776279"/>
                  <a:pt x="2898940" y="758282"/>
                </a:cubicBezTo>
                <a:cubicBezTo>
                  <a:pt x="2654002" y="763881"/>
                  <a:pt x="2558157" y="708826"/>
                  <a:pt x="2307868" y="758282"/>
                </a:cubicBezTo>
                <a:cubicBezTo>
                  <a:pt x="2057579" y="807738"/>
                  <a:pt x="1933119" y="700665"/>
                  <a:pt x="1743664" y="758282"/>
                </a:cubicBezTo>
                <a:cubicBezTo>
                  <a:pt x="1554209" y="815899"/>
                  <a:pt x="1493973" y="711668"/>
                  <a:pt x="1260060" y="758282"/>
                </a:cubicBezTo>
                <a:cubicBezTo>
                  <a:pt x="1026147" y="804896"/>
                  <a:pt x="992965" y="741937"/>
                  <a:pt x="776456" y="758282"/>
                </a:cubicBezTo>
                <a:cubicBezTo>
                  <a:pt x="559947" y="774627"/>
                  <a:pt x="441153" y="708248"/>
                  <a:pt x="212251" y="758282"/>
                </a:cubicBezTo>
                <a:cubicBezTo>
                  <a:pt x="95092" y="764653"/>
                  <a:pt x="10190" y="640635"/>
                  <a:pt x="0" y="546031"/>
                </a:cubicBezTo>
                <a:cubicBezTo>
                  <a:pt x="-22718" y="421216"/>
                  <a:pt x="26050" y="374783"/>
                  <a:pt x="0" y="212251"/>
                </a:cubicBezTo>
                <a:close/>
              </a:path>
            </a:pathLst>
          </a:custGeom>
          <a:solidFill>
            <a:srgbClr val="D5F4FF"/>
          </a:solidFill>
          <a:ln w="41275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Đánh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vần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81FF6651-E954-282C-4887-D3DAC4F6AB44}"/>
              </a:ext>
            </a:extLst>
          </p:cNvPr>
          <p:cNvSpPr/>
          <p:nvPr/>
        </p:nvSpPr>
        <p:spPr>
          <a:xfrm>
            <a:off x="1405708" y="2320710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3DAA379E-643F-F4B5-6069-9F1A57B917E5}"/>
              </a:ext>
            </a:extLst>
          </p:cNvPr>
          <p:cNvSpPr/>
          <p:nvPr/>
        </p:nvSpPr>
        <p:spPr>
          <a:xfrm>
            <a:off x="1460932" y="3803813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BEC694D2-5B19-4BF4-D172-18E8347B1695}"/>
              </a:ext>
            </a:extLst>
          </p:cNvPr>
          <p:cNvSpPr/>
          <p:nvPr/>
        </p:nvSpPr>
        <p:spPr>
          <a:xfrm>
            <a:off x="3713422" y="3817246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CBE40-7116-D19E-F945-70649CAFA8E5}"/>
              </a:ext>
            </a:extLst>
          </p:cNvPr>
          <p:cNvSpPr txBox="1"/>
          <p:nvPr/>
        </p:nvSpPr>
        <p:spPr>
          <a:xfrm>
            <a:off x="2031973" y="2525342"/>
            <a:ext cx="3428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UTM Avo" panose="02040603050506020204" pitchFamily="18" charset="0"/>
              </a:rPr>
              <a:t>chuột</a:t>
            </a:r>
            <a:endParaRPr lang="vi-VN" sz="7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F0FCED-A655-636F-FDCC-ECC4673A9017}"/>
              </a:ext>
            </a:extLst>
          </p:cNvPr>
          <p:cNvSpPr txBox="1"/>
          <p:nvPr/>
        </p:nvSpPr>
        <p:spPr>
          <a:xfrm>
            <a:off x="1346744" y="3840187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A77E"/>
                </a:solidFill>
                <a:latin typeface="UTM Avo" panose="02040603050506020204" pitchFamily="18" charset="0"/>
              </a:rPr>
              <a:t>ch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0E26C1-B8C1-FD7A-EBA3-192AFC73BC4D}"/>
              </a:ext>
            </a:extLst>
          </p:cNvPr>
          <p:cNvSpPr txBox="1"/>
          <p:nvPr/>
        </p:nvSpPr>
        <p:spPr>
          <a:xfrm>
            <a:off x="3612287" y="3931605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EC008C"/>
                </a:solidFill>
                <a:latin typeface="UTM Avo" panose="02040603050506020204" pitchFamily="18" charset="0"/>
              </a:rPr>
              <a:t>uôt</a:t>
            </a:r>
            <a:endParaRPr lang="vi-VN" sz="7200" b="1" dirty="0">
              <a:solidFill>
                <a:srgbClr val="EC008C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560631-7495-C9C5-49F6-72B7FCBA5ED7}"/>
              </a:ext>
            </a:extLst>
          </p:cNvPr>
          <p:cNvGrpSpPr/>
          <p:nvPr/>
        </p:nvGrpSpPr>
        <p:grpSpPr>
          <a:xfrm>
            <a:off x="5243305" y="5097478"/>
            <a:ext cx="7416781" cy="1107996"/>
            <a:chOff x="4637316" y="5401258"/>
            <a:chExt cx="741678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6C69981-9FD8-BAC1-54A3-44AA312E295D}"/>
                </a:ext>
              </a:extLst>
            </p:cNvPr>
            <p:cNvSpPr txBox="1"/>
            <p:nvPr/>
          </p:nvSpPr>
          <p:spPr>
            <a:xfrm>
              <a:off x="4637316" y="5401258"/>
              <a:ext cx="741678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atin typeface="UTM Avo" panose="02040603050506020204" pitchFamily="18" charset="0"/>
                </a:rPr>
                <a:t>chuột</a:t>
              </a:r>
              <a:endParaRPr lang="en-US" sz="6600" b="1" dirty="0"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41A777-4324-00FD-DEDD-139012BB2F27}"/>
                </a:ext>
              </a:extLst>
            </p:cNvPr>
            <p:cNvSpPr txBox="1"/>
            <p:nvPr/>
          </p:nvSpPr>
          <p:spPr>
            <a:xfrm>
              <a:off x="5982500" y="5401258"/>
              <a:ext cx="577859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uôt</a:t>
              </a:r>
              <a:endParaRPr lang="en-US" sz="6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37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80BD1B7-8295-5554-BDA4-E980C46607BD}"/>
              </a:ext>
            </a:extLst>
          </p:cNvPr>
          <p:cNvSpPr/>
          <p:nvPr/>
        </p:nvSpPr>
        <p:spPr>
          <a:xfrm>
            <a:off x="6507037" y="2119887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F70039F0-0210-CA07-5611-C558226110CF}"/>
              </a:ext>
            </a:extLst>
          </p:cNvPr>
          <p:cNvSpPr/>
          <p:nvPr/>
        </p:nvSpPr>
        <p:spPr>
          <a:xfrm>
            <a:off x="6562261" y="3602990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84D6865-4AA2-63CA-D7FB-67B19B84C733}"/>
              </a:ext>
            </a:extLst>
          </p:cNvPr>
          <p:cNvSpPr/>
          <p:nvPr/>
        </p:nvSpPr>
        <p:spPr>
          <a:xfrm>
            <a:off x="8814751" y="3616423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EF04E-65A6-E03E-CD64-8EDAF4AAAF45}"/>
              </a:ext>
            </a:extLst>
          </p:cNvPr>
          <p:cNvSpPr txBox="1"/>
          <p:nvPr/>
        </p:nvSpPr>
        <p:spPr>
          <a:xfrm>
            <a:off x="7660299" y="2279461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UTM Avo" panose="02040603050506020204" pitchFamily="18" charset="0"/>
              </a:rPr>
              <a:t>uôt</a:t>
            </a:r>
            <a:endParaRPr lang="vi-VN" sz="7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250B69-2802-AB5E-5362-B4C2FE04B6FD}"/>
              </a:ext>
            </a:extLst>
          </p:cNvPr>
          <p:cNvSpPr txBox="1"/>
          <p:nvPr/>
        </p:nvSpPr>
        <p:spPr>
          <a:xfrm>
            <a:off x="6448073" y="3639364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A77E"/>
                </a:solidFill>
                <a:latin typeface="UTM Avo" panose="02040603050506020204" pitchFamily="18" charset="0"/>
              </a:rPr>
              <a:t>uô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F9B071-9E66-BE08-057F-7377FFC47496}"/>
              </a:ext>
            </a:extLst>
          </p:cNvPr>
          <p:cNvSpPr txBox="1"/>
          <p:nvPr/>
        </p:nvSpPr>
        <p:spPr>
          <a:xfrm>
            <a:off x="8713616" y="373078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C008C"/>
                </a:solidFill>
                <a:latin typeface="UTM Avo" panose="02040603050506020204" pitchFamily="18" charset="0"/>
              </a:rPr>
              <a:t>t</a:t>
            </a:r>
            <a:endParaRPr lang="vi-VN" sz="7200" b="1" dirty="0">
              <a:solidFill>
                <a:srgbClr val="EC008C"/>
              </a:solidFill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F7096F0C-A8A2-2315-90F2-D66EDEB2DE0F}"/>
              </a:ext>
            </a:extLst>
          </p:cNvPr>
          <p:cNvSpPr/>
          <p:nvPr/>
        </p:nvSpPr>
        <p:spPr>
          <a:xfrm>
            <a:off x="1162815" y="2119887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E744DF16-3DDD-FA4A-4253-D79000053B9C}"/>
              </a:ext>
            </a:extLst>
          </p:cNvPr>
          <p:cNvSpPr/>
          <p:nvPr/>
        </p:nvSpPr>
        <p:spPr>
          <a:xfrm>
            <a:off x="1218039" y="3602990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29C6375D-277C-4E06-7CB3-51F988D5039C}"/>
              </a:ext>
            </a:extLst>
          </p:cNvPr>
          <p:cNvSpPr/>
          <p:nvPr/>
        </p:nvSpPr>
        <p:spPr>
          <a:xfrm>
            <a:off x="3470529" y="3616423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A3B1B5-C43B-FD7F-1B50-48B882731F9A}"/>
              </a:ext>
            </a:extLst>
          </p:cNvPr>
          <p:cNvSpPr txBox="1"/>
          <p:nvPr/>
        </p:nvSpPr>
        <p:spPr>
          <a:xfrm>
            <a:off x="2316077" y="2279461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UTM Avo" panose="02040603050506020204" pitchFamily="18" charset="0"/>
              </a:rPr>
              <a:t>uôn</a:t>
            </a:r>
            <a:endParaRPr lang="vi-VN" sz="7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EC46F-6A03-E695-7102-EEADCC8C74E3}"/>
              </a:ext>
            </a:extLst>
          </p:cNvPr>
          <p:cNvSpPr txBox="1"/>
          <p:nvPr/>
        </p:nvSpPr>
        <p:spPr>
          <a:xfrm>
            <a:off x="1103851" y="3639364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A77E"/>
                </a:solidFill>
                <a:latin typeface="UTM Avo" panose="02040603050506020204" pitchFamily="18" charset="0"/>
              </a:rPr>
              <a:t>uô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5DA028-393B-6F43-CE1C-D62C5D2452CC}"/>
              </a:ext>
            </a:extLst>
          </p:cNvPr>
          <p:cNvSpPr txBox="1"/>
          <p:nvPr/>
        </p:nvSpPr>
        <p:spPr>
          <a:xfrm>
            <a:off x="3369394" y="373078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C008C"/>
                </a:solidFill>
                <a:latin typeface="UTM Avo" panose="02040603050506020204" pitchFamily="18" charset="0"/>
              </a:rPr>
              <a:t>n</a:t>
            </a:r>
            <a:endParaRPr lang="vi-VN" sz="7200" b="1" dirty="0">
              <a:solidFill>
                <a:srgbClr val="EC008C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9DEE2D5-FD6D-6A08-7D1B-075F5005BFE8}"/>
              </a:ext>
            </a:extLst>
          </p:cNvPr>
          <p:cNvSpPr/>
          <p:nvPr/>
        </p:nvSpPr>
        <p:spPr>
          <a:xfrm>
            <a:off x="4378029" y="754566"/>
            <a:ext cx="3668752" cy="758282"/>
          </a:xfrm>
          <a:custGeom>
            <a:avLst/>
            <a:gdLst>
              <a:gd name="connsiteX0" fmla="*/ 0 w 3668752"/>
              <a:gd name="connsiteY0" fmla="*/ 212251 h 758282"/>
              <a:gd name="connsiteX1" fmla="*/ 212251 w 3668752"/>
              <a:gd name="connsiteY1" fmla="*/ 0 h 758282"/>
              <a:gd name="connsiteX2" fmla="*/ 720517 w 3668752"/>
              <a:gd name="connsiteY2" fmla="*/ 0 h 758282"/>
              <a:gd name="connsiteX3" fmla="*/ 1326110 w 3668752"/>
              <a:gd name="connsiteY3" fmla="*/ 0 h 758282"/>
              <a:gd name="connsiteX4" fmla="*/ 1834376 w 3668752"/>
              <a:gd name="connsiteY4" fmla="*/ 0 h 758282"/>
              <a:gd name="connsiteX5" fmla="*/ 2342642 w 3668752"/>
              <a:gd name="connsiteY5" fmla="*/ 0 h 758282"/>
              <a:gd name="connsiteX6" fmla="*/ 2948235 w 3668752"/>
              <a:gd name="connsiteY6" fmla="*/ 0 h 758282"/>
              <a:gd name="connsiteX7" fmla="*/ 3456501 w 3668752"/>
              <a:gd name="connsiteY7" fmla="*/ 0 h 758282"/>
              <a:gd name="connsiteX8" fmla="*/ 3668752 w 3668752"/>
              <a:gd name="connsiteY8" fmla="*/ 212251 h 758282"/>
              <a:gd name="connsiteX9" fmla="*/ 3668752 w 3668752"/>
              <a:gd name="connsiteY9" fmla="*/ 546031 h 758282"/>
              <a:gd name="connsiteX10" fmla="*/ 3456501 w 3668752"/>
              <a:gd name="connsiteY10" fmla="*/ 758282 h 758282"/>
              <a:gd name="connsiteX11" fmla="*/ 3013120 w 3668752"/>
              <a:gd name="connsiteY11" fmla="*/ 758282 h 758282"/>
              <a:gd name="connsiteX12" fmla="*/ 2504854 w 3668752"/>
              <a:gd name="connsiteY12" fmla="*/ 758282 h 758282"/>
              <a:gd name="connsiteX13" fmla="*/ 1899261 w 3668752"/>
              <a:gd name="connsiteY13" fmla="*/ 758282 h 758282"/>
              <a:gd name="connsiteX14" fmla="*/ 1358553 w 3668752"/>
              <a:gd name="connsiteY14" fmla="*/ 758282 h 758282"/>
              <a:gd name="connsiteX15" fmla="*/ 817844 w 3668752"/>
              <a:gd name="connsiteY15" fmla="*/ 758282 h 758282"/>
              <a:gd name="connsiteX16" fmla="*/ 212251 w 3668752"/>
              <a:gd name="connsiteY16" fmla="*/ 758282 h 758282"/>
              <a:gd name="connsiteX17" fmla="*/ 0 w 3668752"/>
              <a:gd name="connsiteY17" fmla="*/ 546031 h 758282"/>
              <a:gd name="connsiteX18" fmla="*/ 0 w 3668752"/>
              <a:gd name="connsiteY18" fmla="*/ 212251 h 75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68752" h="758282" fill="none" extrusionOk="0">
                <a:moveTo>
                  <a:pt x="0" y="212251"/>
                </a:moveTo>
                <a:cubicBezTo>
                  <a:pt x="4127" y="95696"/>
                  <a:pt x="121923" y="-15273"/>
                  <a:pt x="212251" y="0"/>
                </a:cubicBezTo>
                <a:cubicBezTo>
                  <a:pt x="365588" y="-22952"/>
                  <a:pt x="540744" y="25684"/>
                  <a:pt x="720517" y="0"/>
                </a:cubicBezTo>
                <a:cubicBezTo>
                  <a:pt x="900290" y="-25684"/>
                  <a:pt x="1070227" y="68169"/>
                  <a:pt x="1326110" y="0"/>
                </a:cubicBezTo>
                <a:cubicBezTo>
                  <a:pt x="1581993" y="-68169"/>
                  <a:pt x="1583015" y="41501"/>
                  <a:pt x="1834376" y="0"/>
                </a:cubicBezTo>
                <a:cubicBezTo>
                  <a:pt x="2085737" y="-41501"/>
                  <a:pt x="2105721" y="5528"/>
                  <a:pt x="2342642" y="0"/>
                </a:cubicBezTo>
                <a:cubicBezTo>
                  <a:pt x="2579563" y="-5528"/>
                  <a:pt x="2647995" y="57713"/>
                  <a:pt x="2948235" y="0"/>
                </a:cubicBezTo>
                <a:cubicBezTo>
                  <a:pt x="3248475" y="-57713"/>
                  <a:pt x="3352656" y="55098"/>
                  <a:pt x="3456501" y="0"/>
                </a:cubicBezTo>
                <a:cubicBezTo>
                  <a:pt x="3568343" y="-12170"/>
                  <a:pt x="3662304" y="116629"/>
                  <a:pt x="3668752" y="212251"/>
                </a:cubicBezTo>
                <a:cubicBezTo>
                  <a:pt x="3692766" y="374650"/>
                  <a:pt x="3634658" y="451330"/>
                  <a:pt x="3668752" y="546031"/>
                </a:cubicBezTo>
                <a:cubicBezTo>
                  <a:pt x="3641585" y="681963"/>
                  <a:pt x="3580465" y="767978"/>
                  <a:pt x="3456501" y="758282"/>
                </a:cubicBezTo>
                <a:cubicBezTo>
                  <a:pt x="3328854" y="777146"/>
                  <a:pt x="3122641" y="736187"/>
                  <a:pt x="3013120" y="758282"/>
                </a:cubicBezTo>
                <a:cubicBezTo>
                  <a:pt x="2903599" y="780377"/>
                  <a:pt x="2725767" y="736611"/>
                  <a:pt x="2504854" y="758282"/>
                </a:cubicBezTo>
                <a:cubicBezTo>
                  <a:pt x="2283941" y="779953"/>
                  <a:pt x="2170880" y="721710"/>
                  <a:pt x="1899261" y="758282"/>
                </a:cubicBezTo>
                <a:cubicBezTo>
                  <a:pt x="1627642" y="794854"/>
                  <a:pt x="1535515" y="746638"/>
                  <a:pt x="1358553" y="758282"/>
                </a:cubicBezTo>
                <a:cubicBezTo>
                  <a:pt x="1181591" y="769926"/>
                  <a:pt x="1022506" y="733993"/>
                  <a:pt x="817844" y="758282"/>
                </a:cubicBezTo>
                <a:cubicBezTo>
                  <a:pt x="613182" y="782571"/>
                  <a:pt x="388823" y="739751"/>
                  <a:pt x="212251" y="758282"/>
                </a:cubicBezTo>
                <a:cubicBezTo>
                  <a:pt x="67804" y="764038"/>
                  <a:pt x="-8396" y="656516"/>
                  <a:pt x="0" y="546031"/>
                </a:cubicBezTo>
                <a:cubicBezTo>
                  <a:pt x="-4907" y="449890"/>
                  <a:pt x="15979" y="339691"/>
                  <a:pt x="0" y="212251"/>
                </a:cubicBezTo>
                <a:close/>
              </a:path>
              <a:path w="3668752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389863" y="-17918"/>
                  <a:pt x="536119" y="48512"/>
                  <a:pt x="752959" y="0"/>
                </a:cubicBezTo>
                <a:cubicBezTo>
                  <a:pt x="969799" y="-48512"/>
                  <a:pt x="987138" y="17133"/>
                  <a:pt x="1196340" y="0"/>
                </a:cubicBezTo>
                <a:cubicBezTo>
                  <a:pt x="1405542" y="-17133"/>
                  <a:pt x="1455288" y="24779"/>
                  <a:pt x="1672164" y="0"/>
                </a:cubicBezTo>
                <a:cubicBezTo>
                  <a:pt x="1889040" y="-24779"/>
                  <a:pt x="2037545" y="60768"/>
                  <a:pt x="2245314" y="0"/>
                </a:cubicBezTo>
                <a:cubicBezTo>
                  <a:pt x="2453083" y="-60768"/>
                  <a:pt x="2621652" y="18950"/>
                  <a:pt x="2850908" y="0"/>
                </a:cubicBezTo>
                <a:cubicBezTo>
                  <a:pt x="3080164" y="-18950"/>
                  <a:pt x="3283840" y="2506"/>
                  <a:pt x="3456501" y="0"/>
                </a:cubicBezTo>
                <a:cubicBezTo>
                  <a:pt x="3566992" y="17393"/>
                  <a:pt x="3680499" y="88403"/>
                  <a:pt x="3668752" y="212251"/>
                </a:cubicBezTo>
                <a:cubicBezTo>
                  <a:pt x="3693585" y="326129"/>
                  <a:pt x="3642636" y="399136"/>
                  <a:pt x="3668752" y="546031"/>
                </a:cubicBezTo>
                <a:cubicBezTo>
                  <a:pt x="3683652" y="673655"/>
                  <a:pt x="3577257" y="725708"/>
                  <a:pt x="3456501" y="758282"/>
                </a:cubicBezTo>
                <a:cubicBezTo>
                  <a:pt x="3220284" y="801766"/>
                  <a:pt x="3123712" y="743693"/>
                  <a:pt x="2883350" y="758282"/>
                </a:cubicBezTo>
                <a:cubicBezTo>
                  <a:pt x="2642988" y="772871"/>
                  <a:pt x="2629521" y="747286"/>
                  <a:pt x="2407527" y="758282"/>
                </a:cubicBezTo>
                <a:cubicBezTo>
                  <a:pt x="2185533" y="769278"/>
                  <a:pt x="2111550" y="734069"/>
                  <a:pt x="1931704" y="758282"/>
                </a:cubicBezTo>
                <a:cubicBezTo>
                  <a:pt x="1751858" y="782495"/>
                  <a:pt x="1497551" y="711144"/>
                  <a:pt x="1358553" y="758282"/>
                </a:cubicBezTo>
                <a:cubicBezTo>
                  <a:pt x="1219555" y="805420"/>
                  <a:pt x="937357" y="720239"/>
                  <a:pt x="785402" y="758282"/>
                </a:cubicBezTo>
                <a:cubicBezTo>
                  <a:pt x="633447" y="796325"/>
                  <a:pt x="484905" y="692726"/>
                  <a:pt x="212251" y="758282"/>
                </a:cubicBezTo>
                <a:cubicBezTo>
                  <a:pt x="104412" y="765519"/>
                  <a:pt x="-5249" y="664215"/>
                  <a:pt x="0" y="546031"/>
                </a:cubicBezTo>
                <a:cubicBezTo>
                  <a:pt x="-25001" y="434741"/>
                  <a:pt x="1051" y="327903"/>
                  <a:pt x="0" y="212251"/>
                </a:cubicBezTo>
                <a:close/>
              </a:path>
            </a:pathLst>
          </a:custGeom>
          <a:solidFill>
            <a:srgbClr val="D5F4FF"/>
          </a:solidFill>
          <a:ln w="41275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Đánh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vần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678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A9BA7-A40C-1B5D-CA06-66C5E7F9C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D133E9-83C8-1693-0658-82BE8501C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61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150</Words>
  <Application>Microsoft Office PowerPoint</Application>
  <PresentationFormat>Widescreen</PresentationFormat>
  <Paragraphs>88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</vt:lpstr>
      <vt:lpstr>Arial</vt:lpstr>
      <vt:lpstr>Calibri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11</cp:revision>
  <dcterms:created xsi:type="dcterms:W3CDTF">2025-10-22T08:53:52Z</dcterms:created>
  <dcterms:modified xsi:type="dcterms:W3CDTF">2025-12-22T04:40:28Z</dcterms:modified>
</cp:coreProperties>
</file>