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56" r:id="rId2"/>
    <p:sldId id="258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5F9AC"/>
    <a:srgbClr val="F0F3B2"/>
    <a:srgbClr val="FFC91D"/>
    <a:srgbClr val="00DA6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D810D06-387A-4034-9A8F-E923D2BB3B23}" v="1174" dt="2025-09-01T11:11:59.51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7974" autoAdjust="0"/>
  </p:normalViewPr>
  <p:slideViewPr>
    <p:cSldViewPr snapToGrid="0">
      <p:cViewPr varScale="1">
        <p:scale>
          <a:sx n="72" d="100"/>
          <a:sy n="72" d="100"/>
        </p:scale>
        <p:origin x="660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26" Type="http://schemas.microsoft.com/office/2016/11/relationships/changesInfo" Target="changesInfos/changesInfo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7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rần Thị Bích" userId="9d8effc8-766d-4e1d-b902-18f00c0dc3e8" providerId="ADAL" clId="{43DCB94F-9CDE-44CF-BAA2-89DAFD1F3D41}"/>
    <pc:docChg chg="undo redo custSel addSld modSld sldOrd modMainMaster">
      <pc:chgData name="Trần Thị Bích" userId="9d8effc8-766d-4e1d-b902-18f00c0dc3e8" providerId="ADAL" clId="{43DCB94F-9CDE-44CF-BAA2-89DAFD1F3D41}" dt="2025-09-01T11:11:52.958" v="1803" actId="20577"/>
      <pc:docMkLst>
        <pc:docMk/>
      </pc:docMkLst>
      <pc:sldChg chg="addSp delSp modSp mod modAnim">
        <pc:chgData name="Trần Thị Bích" userId="9d8effc8-766d-4e1d-b902-18f00c0dc3e8" providerId="ADAL" clId="{43DCB94F-9CDE-44CF-BAA2-89DAFD1F3D41}" dt="2025-09-01T11:08:14.396" v="1703"/>
        <pc:sldMkLst>
          <pc:docMk/>
          <pc:sldMk cId="2399188337" sldId="256"/>
        </pc:sldMkLst>
        <pc:grpChg chg="del">
          <ac:chgData name="Trần Thị Bích" userId="9d8effc8-766d-4e1d-b902-18f00c0dc3e8" providerId="ADAL" clId="{43DCB94F-9CDE-44CF-BAA2-89DAFD1F3D41}" dt="2025-09-01T11:08:05.373" v="1699" actId="21"/>
          <ac:grpSpMkLst>
            <pc:docMk/>
            <pc:sldMk cId="2399188337" sldId="256"/>
            <ac:grpSpMk id="6" creationId="{4A043102-9DD6-30E0-4DA8-5D09DCE1273F}"/>
          </ac:grpSpMkLst>
        </pc:grpChg>
        <pc:picChg chg="del">
          <ac:chgData name="Trần Thị Bích" userId="9d8effc8-766d-4e1d-b902-18f00c0dc3e8" providerId="ADAL" clId="{43DCB94F-9CDE-44CF-BAA2-89DAFD1F3D41}" dt="2025-09-01T10:16:53.750" v="6" actId="478"/>
          <ac:picMkLst>
            <pc:docMk/>
            <pc:sldMk cId="2399188337" sldId="256"/>
            <ac:picMk id="5" creationId="{5D9E3F63-092C-47F7-8808-8EA85D4B0EF8}"/>
          </ac:picMkLst>
        </pc:picChg>
        <pc:picChg chg="add mod">
          <ac:chgData name="Trần Thị Bích" userId="9d8effc8-766d-4e1d-b902-18f00c0dc3e8" providerId="ADAL" clId="{43DCB94F-9CDE-44CF-BAA2-89DAFD1F3D41}" dt="2025-09-01T11:08:09.079" v="1701" actId="1076"/>
          <ac:picMkLst>
            <pc:docMk/>
            <pc:sldMk cId="2399188337" sldId="256"/>
            <ac:picMk id="9" creationId="{71BE6885-0CBC-B8BA-BA06-2E1D7D3D4816}"/>
          </ac:picMkLst>
        </pc:picChg>
      </pc:sldChg>
      <pc:sldChg chg="addSp delSp modSp mod modAnim">
        <pc:chgData name="Trần Thị Bích" userId="9d8effc8-766d-4e1d-b902-18f00c0dc3e8" providerId="ADAL" clId="{43DCB94F-9CDE-44CF-BAA2-89DAFD1F3D41}" dt="2025-09-01T11:08:36.698" v="1708"/>
        <pc:sldMkLst>
          <pc:docMk/>
          <pc:sldMk cId="1639063630" sldId="257"/>
        </pc:sldMkLst>
        <pc:spChg chg="del">
          <ac:chgData name="Trần Thị Bích" userId="9d8effc8-766d-4e1d-b902-18f00c0dc3e8" providerId="ADAL" clId="{43DCB94F-9CDE-44CF-BAA2-89DAFD1F3D41}" dt="2025-09-01T11:08:25.329" v="1704" actId="21"/>
          <ac:spMkLst>
            <pc:docMk/>
            <pc:sldMk cId="1639063630" sldId="257"/>
            <ac:spMk id="7" creationId="{B1D276C1-CD9E-AD67-E92C-ED29478D52FF}"/>
          </ac:spMkLst>
        </pc:spChg>
        <pc:grpChg chg="del">
          <ac:chgData name="Trần Thị Bích" userId="9d8effc8-766d-4e1d-b902-18f00c0dc3e8" providerId="ADAL" clId="{43DCB94F-9CDE-44CF-BAA2-89DAFD1F3D41}" dt="2025-09-01T11:08:25.329" v="1704" actId="21"/>
          <ac:grpSpMkLst>
            <pc:docMk/>
            <pc:sldMk cId="1639063630" sldId="257"/>
            <ac:grpSpMk id="12" creationId="{C6D17F87-7D79-7826-0F84-7E45AAABFCD7}"/>
          </ac:grpSpMkLst>
        </pc:grpChg>
        <pc:picChg chg="add mod">
          <ac:chgData name="Trần Thị Bích" userId="9d8effc8-766d-4e1d-b902-18f00c0dc3e8" providerId="ADAL" clId="{43DCB94F-9CDE-44CF-BAA2-89DAFD1F3D41}" dt="2025-09-01T11:08:29.502" v="1706" actId="1076"/>
          <ac:picMkLst>
            <pc:docMk/>
            <pc:sldMk cId="1639063630" sldId="257"/>
            <ac:picMk id="13" creationId="{709E52CC-7EF8-E42C-669F-9C93CFCD63F2}"/>
          </ac:picMkLst>
        </pc:picChg>
      </pc:sldChg>
      <pc:sldChg chg="addSp delSp modSp mod modAnim">
        <pc:chgData name="Trần Thị Bích" userId="9d8effc8-766d-4e1d-b902-18f00c0dc3e8" providerId="ADAL" clId="{43DCB94F-9CDE-44CF-BAA2-89DAFD1F3D41}" dt="2025-09-01T10:17:06.541" v="9"/>
        <pc:sldMkLst>
          <pc:docMk/>
          <pc:sldMk cId="944522439" sldId="258"/>
        </pc:sldMkLst>
        <pc:grpChg chg="del">
          <ac:chgData name="Trần Thị Bích" userId="9d8effc8-766d-4e1d-b902-18f00c0dc3e8" providerId="ADAL" clId="{43DCB94F-9CDE-44CF-BAA2-89DAFD1F3D41}" dt="2025-09-01T10:16:10.027" v="0" actId="21"/>
          <ac:grpSpMkLst>
            <pc:docMk/>
            <pc:sldMk cId="944522439" sldId="258"/>
            <ac:grpSpMk id="6" creationId="{3A233F59-41EE-B8B9-644B-B2883ECC492F}"/>
          </ac:grpSpMkLst>
        </pc:grpChg>
        <pc:picChg chg="add mod">
          <ac:chgData name="Trần Thị Bích" userId="9d8effc8-766d-4e1d-b902-18f00c0dc3e8" providerId="ADAL" clId="{43DCB94F-9CDE-44CF-BAA2-89DAFD1F3D41}" dt="2025-09-01T10:17:00.622" v="7" actId="1076"/>
          <ac:picMkLst>
            <pc:docMk/>
            <pc:sldMk cId="944522439" sldId="258"/>
            <ac:picMk id="2" creationId="{86EDAA41-CBA0-E1BB-B77B-5BA3AF83B866}"/>
          </ac:picMkLst>
        </pc:picChg>
        <pc:picChg chg="del mod">
          <ac:chgData name="Trần Thị Bích" userId="9d8effc8-766d-4e1d-b902-18f00c0dc3e8" providerId="ADAL" clId="{43DCB94F-9CDE-44CF-BAA2-89DAFD1F3D41}" dt="2025-09-01T10:16:50.809" v="5" actId="478"/>
          <ac:picMkLst>
            <pc:docMk/>
            <pc:sldMk cId="944522439" sldId="258"/>
            <ac:picMk id="5" creationId="{83F155EC-E733-46E5-BFB0-BC9F1F59EB30}"/>
          </ac:picMkLst>
        </pc:picChg>
      </pc:sldChg>
      <pc:sldChg chg="addSp delSp modSp new mod modAnim">
        <pc:chgData name="Trần Thị Bích" userId="9d8effc8-766d-4e1d-b902-18f00c0dc3e8" providerId="ADAL" clId="{43DCB94F-9CDE-44CF-BAA2-89DAFD1F3D41}" dt="2025-09-01T10:26:00.349" v="588" actId="1076"/>
        <pc:sldMkLst>
          <pc:docMk/>
          <pc:sldMk cId="2043151899" sldId="260"/>
        </pc:sldMkLst>
        <pc:spChg chg="add mod">
          <ac:chgData name="Trần Thị Bích" userId="9d8effc8-766d-4e1d-b902-18f00c0dc3e8" providerId="ADAL" clId="{43DCB94F-9CDE-44CF-BAA2-89DAFD1F3D41}" dt="2025-09-01T10:17:23.124" v="11"/>
          <ac:spMkLst>
            <pc:docMk/>
            <pc:sldMk cId="2043151899" sldId="260"/>
            <ac:spMk id="2" creationId="{A3561AFF-37B8-EF72-DC2E-6FAD75A5E345}"/>
          </ac:spMkLst>
        </pc:spChg>
        <pc:spChg chg="add mod">
          <ac:chgData name="Trần Thị Bích" userId="9d8effc8-766d-4e1d-b902-18f00c0dc3e8" providerId="ADAL" clId="{43DCB94F-9CDE-44CF-BAA2-89DAFD1F3D41}" dt="2025-09-01T10:17:53.824" v="43" actId="20577"/>
          <ac:spMkLst>
            <pc:docMk/>
            <pc:sldMk cId="2043151899" sldId="260"/>
            <ac:spMk id="3" creationId="{6EBF52B4-CD1A-2B09-E034-D14F81A9ED96}"/>
          </ac:spMkLst>
        </pc:spChg>
        <pc:spChg chg="add mod">
          <ac:chgData name="Trần Thị Bích" userId="9d8effc8-766d-4e1d-b902-18f00c0dc3e8" providerId="ADAL" clId="{43DCB94F-9CDE-44CF-BAA2-89DAFD1F3D41}" dt="2025-09-01T10:22:00.117" v="573" actId="1037"/>
          <ac:spMkLst>
            <pc:docMk/>
            <pc:sldMk cId="2043151899" sldId="260"/>
            <ac:spMk id="4" creationId="{4EDC9F82-9852-0624-C7A8-5A8A41A2CEB5}"/>
          </ac:spMkLst>
        </pc:spChg>
        <pc:picChg chg="add del mod">
          <ac:chgData name="Trần Thị Bích" userId="9d8effc8-766d-4e1d-b902-18f00c0dc3e8" providerId="ADAL" clId="{43DCB94F-9CDE-44CF-BAA2-89DAFD1F3D41}" dt="2025-09-01T10:19:59.390" v="555" actId="478"/>
          <ac:picMkLst>
            <pc:docMk/>
            <pc:sldMk cId="2043151899" sldId="260"/>
            <ac:picMk id="6" creationId="{C469ABCF-651C-2AA9-8FCF-75B8A1A4FD42}"/>
          </ac:picMkLst>
        </pc:picChg>
        <pc:picChg chg="add mod modCrop">
          <ac:chgData name="Trần Thị Bích" userId="9d8effc8-766d-4e1d-b902-18f00c0dc3e8" providerId="ADAL" clId="{43DCB94F-9CDE-44CF-BAA2-89DAFD1F3D41}" dt="2025-09-01T10:25:30.975" v="583" actId="1076"/>
          <ac:picMkLst>
            <pc:docMk/>
            <pc:sldMk cId="2043151899" sldId="260"/>
            <ac:picMk id="8" creationId="{4DF8D5ED-B9C7-E905-F943-C9DECB35EED7}"/>
          </ac:picMkLst>
        </pc:picChg>
        <pc:picChg chg="add mod">
          <ac:chgData name="Trần Thị Bích" userId="9d8effc8-766d-4e1d-b902-18f00c0dc3e8" providerId="ADAL" clId="{43DCB94F-9CDE-44CF-BAA2-89DAFD1F3D41}" dt="2025-09-01T10:26:00.349" v="588" actId="1076"/>
          <ac:picMkLst>
            <pc:docMk/>
            <pc:sldMk cId="2043151899" sldId="260"/>
            <ac:picMk id="9" creationId="{9D28EB5B-3D7F-5768-BE05-3AE18C610AB9}"/>
          </ac:picMkLst>
        </pc:picChg>
      </pc:sldChg>
      <pc:sldChg chg="addSp modSp new mod modAnim">
        <pc:chgData name="Trần Thị Bích" userId="9d8effc8-766d-4e1d-b902-18f00c0dc3e8" providerId="ADAL" clId="{43DCB94F-9CDE-44CF-BAA2-89DAFD1F3D41}" dt="2025-09-01T10:29:22.025" v="725" actId="207"/>
        <pc:sldMkLst>
          <pc:docMk/>
          <pc:sldMk cId="302343932" sldId="261"/>
        </pc:sldMkLst>
        <pc:spChg chg="add mod">
          <ac:chgData name="Trần Thị Bích" userId="9d8effc8-766d-4e1d-b902-18f00c0dc3e8" providerId="ADAL" clId="{43DCB94F-9CDE-44CF-BAA2-89DAFD1F3D41}" dt="2025-09-01T10:28:15.213" v="616" actId="20577"/>
          <ac:spMkLst>
            <pc:docMk/>
            <pc:sldMk cId="302343932" sldId="261"/>
            <ac:spMk id="3" creationId="{62791E03-2AB8-D597-4694-C9057B7CE52D}"/>
          </ac:spMkLst>
        </pc:spChg>
        <pc:spChg chg="add mod">
          <ac:chgData name="Trần Thị Bích" userId="9d8effc8-766d-4e1d-b902-18f00c0dc3e8" providerId="ADAL" clId="{43DCB94F-9CDE-44CF-BAA2-89DAFD1F3D41}" dt="2025-09-01T10:28:23.868" v="632" actId="20577"/>
          <ac:spMkLst>
            <pc:docMk/>
            <pc:sldMk cId="302343932" sldId="261"/>
            <ac:spMk id="4" creationId="{426EE587-31B1-DA8A-D150-6451D915DC54}"/>
          </ac:spMkLst>
        </pc:spChg>
        <pc:spChg chg="add mod">
          <ac:chgData name="Trần Thị Bích" userId="9d8effc8-766d-4e1d-b902-18f00c0dc3e8" providerId="ADAL" clId="{43DCB94F-9CDE-44CF-BAA2-89DAFD1F3D41}" dt="2025-09-01T10:29:22.025" v="725" actId="207"/>
          <ac:spMkLst>
            <pc:docMk/>
            <pc:sldMk cId="302343932" sldId="261"/>
            <ac:spMk id="5" creationId="{7E2DD5CE-187B-7ED2-483C-5A38F2B33ABC}"/>
          </ac:spMkLst>
        </pc:spChg>
        <pc:spChg chg="add mod">
          <ac:chgData name="Trần Thị Bích" userId="9d8effc8-766d-4e1d-b902-18f00c0dc3e8" providerId="ADAL" clId="{43DCB94F-9CDE-44CF-BAA2-89DAFD1F3D41}" dt="2025-09-01T10:28:45.718" v="692" actId="20577"/>
          <ac:spMkLst>
            <pc:docMk/>
            <pc:sldMk cId="302343932" sldId="261"/>
            <ac:spMk id="6" creationId="{F9D6FB58-ABB8-D879-7228-FE673D586786}"/>
          </ac:spMkLst>
        </pc:spChg>
        <pc:spChg chg="add mod">
          <ac:chgData name="Trần Thị Bích" userId="9d8effc8-766d-4e1d-b902-18f00c0dc3e8" providerId="ADAL" clId="{43DCB94F-9CDE-44CF-BAA2-89DAFD1F3D41}" dt="2025-09-01T10:28:52.495" v="704" actId="20577"/>
          <ac:spMkLst>
            <pc:docMk/>
            <pc:sldMk cId="302343932" sldId="261"/>
            <ac:spMk id="7" creationId="{D16BB18C-49A3-FAEA-D68A-65BB3740D100}"/>
          </ac:spMkLst>
        </pc:spChg>
        <pc:spChg chg="add mod">
          <ac:chgData name="Trần Thị Bích" userId="9d8effc8-766d-4e1d-b902-18f00c0dc3e8" providerId="ADAL" clId="{43DCB94F-9CDE-44CF-BAA2-89DAFD1F3D41}" dt="2025-09-01T10:29:06.942" v="724" actId="20577"/>
          <ac:spMkLst>
            <pc:docMk/>
            <pc:sldMk cId="302343932" sldId="261"/>
            <ac:spMk id="8" creationId="{637AC8F1-9FE3-1205-B43C-039C557BD3BF}"/>
          </ac:spMkLst>
        </pc:spChg>
        <pc:picChg chg="add mod">
          <ac:chgData name="Trần Thị Bích" userId="9d8effc8-766d-4e1d-b902-18f00c0dc3e8" providerId="ADAL" clId="{43DCB94F-9CDE-44CF-BAA2-89DAFD1F3D41}" dt="2025-09-01T10:26:35.510" v="590"/>
          <ac:picMkLst>
            <pc:docMk/>
            <pc:sldMk cId="302343932" sldId="261"/>
            <ac:picMk id="2" creationId="{2BCF197D-7F09-F2E3-8C33-EB86B91C9B03}"/>
          </ac:picMkLst>
        </pc:picChg>
      </pc:sldChg>
      <pc:sldChg chg="addSp delSp modSp new mod delAnim modAnim">
        <pc:chgData name="Trần Thị Bích" userId="9d8effc8-766d-4e1d-b902-18f00c0dc3e8" providerId="ADAL" clId="{43DCB94F-9CDE-44CF-BAA2-89DAFD1F3D41}" dt="2025-09-01T10:38:47.914" v="943"/>
        <pc:sldMkLst>
          <pc:docMk/>
          <pc:sldMk cId="1962444883" sldId="262"/>
        </pc:sldMkLst>
        <pc:spChg chg="mod">
          <ac:chgData name="Trần Thị Bích" userId="9d8effc8-766d-4e1d-b902-18f00c0dc3e8" providerId="ADAL" clId="{43DCB94F-9CDE-44CF-BAA2-89DAFD1F3D41}" dt="2025-09-01T10:30:43.003" v="754" actId="20577"/>
          <ac:spMkLst>
            <pc:docMk/>
            <pc:sldMk cId="1962444883" sldId="262"/>
            <ac:spMk id="5" creationId="{55A10663-FB9E-983D-30A7-B6EE37E04112}"/>
          </ac:spMkLst>
        </pc:spChg>
        <pc:spChg chg="add mod">
          <ac:chgData name="Trần Thị Bích" userId="9d8effc8-766d-4e1d-b902-18f00c0dc3e8" providerId="ADAL" clId="{43DCB94F-9CDE-44CF-BAA2-89DAFD1F3D41}" dt="2025-09-01T10:31:39.721" v="911" actId="20577"/>
          <ac:spMkLst>
            <pc:docMk/>
            <pc:sldMk cId="1962444883" sldId="262"/>
            <ac:spMk id="6" creationId="{B18CC14E-B7ED-58D9-FA66-81C667B01988}"/>
          </ac:spMkLst>
        </pc:spChg>
        <pc:grpChg chg="add mod">
          <ac:chgData name="Trần Thị Bích" userId="9d8effc8-766d-4e1d-b902-18f00c0dc3e8" providerId="ADAL" clId="{43DCB94F-9CDE-44CF-BAA2-89DAFD1F3D41}" dt="2025-09-01T10:30:34.455" v="746" actId="14100"/>
          <ac:grpSpMkLst>
            <pc:docMk/>
            <pc:sldMk cId="1962444883" sldId="262"/>
            <ac:grpSpMk id="3" creationId="{9DDB2CC4-29BF-AB76-56AA-3514A34818FD}"/>
          </ac:grpSpMkLst>
        </pc:grpChg>
        <pc:picChg chg="add mod">
          <ac:chgData name="Trần Thị Bích" userId="9d8effc8-766d-4e1d-b902-18f00c0dc3e8" providerId="ADAL" clId="{43DCB94F-9CDE-44CF-BAA2-89DAFD1F3D41}" dt="2025-09-01T10:30:18.036" v="727"/>
          <ac:picMkLst>
            <pc:docMk/>
            <pc:sldMk cId="1962444883" sldId="262"/>
            <ac:picMk id="2" creationId="{E7D441E2-4B2D-CA5C-6878-27484E662A13}"/>
          </ac:picMkLst>
        </pc:picChg>
        <pc:picChg chg="mod">
          <ac:chgData name="Trần Thị Bích" userId="9d8effc8-766d-4e1d-b902-18f00c0dc3e8" providerId="ADAL" clId="{43DCB94F-9CDE-44CF-BAA2-89DAFD1F3D41}" dt="2025-09-01T10:30:18.036" v="727"/>
          <ac:picMkLst>
            <pc:docMk/>
            <pc:sldMk cId="1962444883" sldId="262"/>
            <ac:picMk id="4" creationId="{E7168AEB-B967-8602-0824-82D203AF9C67}"/>
          </ac:picMkLst>
        </pc:picChg>
        <pc:picChg chg="add del mod modCrop">
          <ac:chgData name="Trần Thị Bích" userId="9d8effc8-766d-4e1d-b902-18f00c0dc3e8" providerId="ADAL" clId="{43DCB94F-9CDE-44CF-BAA2-89DAFD1F3D41}" dt="2025-09-01T10:38:25.816" v="933" actId="478"/>
          <ac:picMkLst>
            <pc:docMk/>
            <pc:sldMk cId="1962444883" sldId="262"/>
            <ac:picMk id="8" creationId="{A06776B7-D767-B5CC-F750-4E60BE6CE6AE}"/>
          </ac:picMkLst>
        </pc:picChg>
        <pc:picChg chg="add mod">
          <ac:chgData name="Trần Thị Bích" userId="9d8effc8-766d-4e1d-b902-18f00c0dc3e8" providerId="ADAL" clId="{43DCB94F-9CDE-44CF-BAA2-89DAFD1F3D41}" dt="2025-09-01T10:35:59.459" v="923" actId="1440"/>
          <ac:picMkLst>
            <pc:docMk/>
            <pc:sldMk cId="1962444883" sldId="262"/>
            <ac:picMk id="10" creationId="{2E2C731B-BBE5-8DEB-8BF2-77C51792191D}"/>
          </ac:picMkLst>
        </pc:picChg>
        <pc:picChg chg="add mod">
          <ac:chgData name="Trần Thị Bích" userId="9d8effc8-766d-4e1d-b902-18f00c0dc3e8" providerId="ADAL" clId="{43DCB94F-9CDE-44CF-BAA2-89DAFD1F3D41}" dt="2025-09-01T10:38:41.086" v="941" actId="1076"/>
          <ac:picMkLst>
            <pc:docMk/>
            <pc:sldMk cId="1962444883" sldId="262"/>
            <ac:picMk id="12" creationId="{29B907B0-CCFF-81E5-24FD-B6F38914FDA3}"/>
          </ac:picMkLst>
        </pc:picChg>
      </pc:sldChg>
      <pc:sldChg chg="addSp delSp modSp new mod delAnim modAnim">
        <pc:chgData name="Trần Thị Bích" userId="9d8effc8-766d-4e1d-b902-18f00c0dc3e8" providerId="ADAL" clId="{43DCB94F-9CDE-44CF-BAA2-89DAFD1F3D41}" dt="2025-09-01T10:41:09.143" v="986" actId="1076"/>
        <pc:sldMkLst>
          <pc:docMk/>
          <pc:sldMk cId="1820021837" sldId="263"/>
        </pc:sldMkLst>
        <pc:spChg chg="add mod">
          <ac:chgData name="Trần Thị Bích" userId="9d8effc8-766d-4e1d-b902-18f00c0dc3e8" providerId="ADAL" clId="{43DCB94F-9CDE-44CF-BAA2-89DAFD1F3D41}" dt="2025-09-01T10:39:41.299" v="957" actId="1035"/>
          <ac:spMkLst>
            <pc:docMk/>
            <pc:sldMk cId="1820021837" sldId="263"/>
            <ac:spMk id="3" creationId="{344DED8C-94B0-4C74-FBF9-2DDA90C707AC}"/>
          </ac:spMkLst>
        </pc:spChg>
        <pc:spChg chg="add mod">
          <ac:chgData name="Trần Thị Bích" userId="9d8effc8-766d-4e1d-b902-18f00c0dc3e8" providerId="ADAL" clId="{43DCB94F-9CDE-44CF-BAA2-89DAFD1F3D41}" dt="2025-09-01T10:39:47.240" v="958" actId="1076"/>
          <ac:spMkLst>
            <pc:docMk/>
            <pc:sldMk cId="1820021837" sldId="263"/>
            <ac:spMk id="4" creationId="{B0807FD2-9EA7-127F-A8D4-30BAD9E5052A}"/>
          </ac:spMkLst>
        </pc:spChg>
        <pc:spChg chg="add mod">
          <ac:chgData name="Trần Thị Bích" userId="9d8effc8-766d-4e1d-b902-18f00c0dc3e8" providerId="ADAL" clId="{43DCB94F-9CDE-44CF-BAA2-89DAFD1F3D41}" dt="2025-09-01T10:40:03.456" v="959"/>
          <ac:spMkLst>
            <pc:docMk/>
            <pc:sldMk cId="1820021837" sldId="263"/>
            <ac:spMk id="6" creationId="{929C5538-F9ED-F604-E00A-F63264F81EB0}"/>
          </ac:spMkLst>
        </pc:spChg>
        <pc:spChg chg="add mod">
          <ac:chgData name="Trần Thị Bích" userId="9d8effc8-766d-4e1d-b902-18f00c0dc3e8" providerId="ADAL" clId="{43DCB94F-9CDE-44CF-BAA2-89DAFD1F3D41}" dt="2025-09-01T10:40:25.385" v="967" actId="20577"/>
          <ac:spMkLst>
            <pc:docMk/>
            <pc:sldMk cId="1820021837" sldId="263"/>
            <ac:spMk id="7" creationId="{A4FD5BEC-43E8-57E7-0AEF-7DB47CB48A0B}"/>
          </ac:spMkLst>
        </pc:spChg>
        <pc:picChg chg="add mod">
          <ac:chgData name="Trần Thị Bích" userId="9d8effc8-766d-4e1d-b902-18f00c0dc3e8" providerId="ADAL" clId="{43DCB94F-9CDE-44CF-BAA2-89DAFD1F3D41}" dt="2025-09-01T10:39:26.131" v="949" actId="1076"/>
          <ac:picMkLst>
            <pc:docMk/>
            <pc:sldMk cId="1820021837" sldId="263"/>
            <ac:picMk id="2" creationId="{10C8068B-1B50-7FAA-86A3-F806C27D2231}"/>
          </ac:picMkLst>
        </pc:picChg>
        <pc:picChg chg="add mod">
          <ac:chgData name="Trần Thị Bích" userId="9d8effc8-766d-4e1d-b902-18f00c0dc3e8" providerId="ADAL" clId="{43DCB94F-9CDE-44CF-BAA2-89DAFD1F3D41}" dt="2025-09-01T10:40:19.667" v="966" actId="14100"/>
          <ac:picMkLst>
            <pc:docMk/>
            <pc:sldMk cId="1820021837" sldId="263"/>
            <ac:picMk id="5" creationId="{4AC6B1E0-4DEB-A3FC-5FBB-20DD9FD7806A}"/>
          </ac:picMkLst>
        </pc:picChg>
        <pc:cxnChg chg="add mod">
          <ac:chgData name="Trần Thị Bích" userId="9d8effc8-766d-4e1d-b902-18f00c0dc3e8" providerId="ADAL" clId="{43DCB94F-9CDE-44CF-BAA2-89DAFD1F3D41}" dt="2025-09-01T10:40:12.539" v="965" actId="1038"/>
          <ac:cxnSpMkLst>
            <pc:docMk/>
            <pc:sldMk cId="1820021837" sldId="263"/>
            <ac:cxnSpMk id="8" creationId="{8458D33F-210A-000A-13F8-D11CE393131C}"/>
          </ac:cxnSpMkLst>
        </pc:cxnChg>
        <pc:cxnChg chg="add mod">
          <ac:chgData name="Trần Thị Bích" userId="9d8effc8-766d-4e1d-b902-18f00c0dc3e8" providerId="ADAL" clId="{43DCB94F-9CDE-44CF-BAA2-89DAFD1F3D41}" dt="2025-09-01T10:40:31.655" v="969" actId="1076"/>
          <ac:cxnSpMkLst>
            <pc:docMk/>
            <pc:sldMk cId="1820021837" sldId="263"/>
            <ac:cxnSpMk id="9" creationId="{39FDB453-A20B-C5B3-E2D1-4C104F40DC25}"/>
          </ac:cxnSpMkLst>
        </pc:cxnChg>
        <pc:cxnChg chg="add mod">
          <ac:chgData name="Trần Thị Bích" userId="9d8effc8-766d-4e1d-b902-18f00c0dc3e8" providerId="ADAL" clId="{43DCB94F-9CDE-44CF-BAA2-89DAFD1F3D41}" dt="2025-09-01T10:40:36.124" v="971" actId="1076"/>
          <ac:cxnSpMkLst>
            <pc:docMk/>
            <pc:sldMk cId="1820021837" sldId="263"/>
            <ac:cxnSpMk id="10" creationId="{901DBB18-1B96-358B-AB98-74053CA054AA}"/>
          </ac:cxnSpMkLst>
        </pc:cxnChg>
        <pc:cxnChg chg="add mod">
          <ac:chgData name="Trần Thị Bích" userId="9d8effc8-766d-4e1d-b902-18f00c0dc3e8" providerId="ADAL" clId="{43DCB94F-9CDE-44CF-BAA2-89DAFD1F3D41}" dt="2025-09-01T10:40:40.014" v="973" actId="1076"/>
          <ac:cxnSpMkLst>
            <pc:docMk/>
            <pc:sldMk cId="1820021837" sldId="263"/>
            <ac:cxnSpMk id="11" creationId="{8D323F34-33B0-EDCC-33ED-D25C8EFBAD9B}"/>
          </ac:cxnSpMkLst>
        </pc:cxnChg>
        <pc:cxnChg chg="add mod">
          <ac:chgData name="Trần Thị Bích" userId="9d8effc8-766d-4e1d-b902-18f00c0dc3e8" providerId="ADAL" clId="{43DCB94F-9CDE-44CF-BAA2-89DAFD1F3D41}" dt="2025-09-01T10:40:44.164" v="975" actId="1076"/>
          <ac:cxnSpMkLst>
            <pc:docMk/>
            <pc:sldMk cId="1820021837" sldId="263"/>
            <ac:cxnSpMk id="12" creationId="{9FC2BEC0-9938-C31A-5696-3384A74D013F}"/>
          </ac:cxnSpMkLst>
        </pc:cxnChg>
        <pc:cxnChg chg="add mod">
          <ac:chgData name="Trần Thị Bích" userId="9d8effc8-766d-4e1d-b902-18f00c0dc3e8" providerId="ADAL" clId="{43DCB94F-9CDE-44CF-BAA2-89DAFD1F3D41}" dt="2025-09-01T10:40:52.740" v="982" actId="1036"/>
          <ac:cxnSpMkLst>
            <pc:docMk/>
            <pc:sldMk cId="1820021837" sldId="263"/>
            <ac:cxnSpMk id="13" creationId="{025C6B57-0941-842C-3DB8-6EFDA4EC5E44}"/>
          </ac:cxnSpMkLst>
        </pc:cxnChg>
        <pc:cxnChg chg="add del mod">
          <ac:chgData name="Trần Thị Bích" userId="9d8effc8-766d-4e1d-b902-18f00c0dc3e8" providerId="ADAL" clId="{43DCB94F-9CDE-44CF-BAA2-89DAFD1F3D41}" dt="2025-09-01T10:40:56.179" v="984" actId="478"/>
          <ac:cxnSpMkLst>
            <pc:docMk/>
            <pc:sldMk cId="1820021837" sldId="263"/>
            <ac:cxnSpMk id="14" creationId="{5D59AF40-C256-AD5E-0CB3-BC06C83E6505}"/>
          </ac:cxnSpMkLst>
        </pc:cxnChg>
        <pc:cxnChg chg="add mod">
          <ac:chgData name="Trần Thị Bích" userId="9d8effc8-766d-4e1d-b902-18f00c0dc3e8" providerId="ADAL" clId="{43DCB94F-9CDE-44CF-BAA2-89DAFD1F3D41}" dt="2025-09-01T10:41:09.143" v="986" actId="1076"/>
          <ac:cxnSpMkLst>
            <pc:docMk/>
            <pc:sldMk cId="1820021837" sldId="263"/>
            <ac:cxnSpMk id="15" creationId="{5D8A9161-19A5-D07A-F856-C1AC44F2D5A5}"/>
          </ac:cxnSpMkLst>
        </pc:cxnChg>
        <pc:cxnChg chg="add mod">
          <ac:chgData name="Trần Thị Bích" userId="9d8effc8-766d-4e1d-b902-18f00c0dc3e8" providerId="ADAL" clId="{43DCB94F-9CDE-44CF-BAA2-89DAFD1F3D41}" dt="2025-09-01T10:41:09.143" v="986" actId="1076"/>
          <ac:cxnSpMkLst>
            <pc:docMk/>
            <pc:sldMk cId="1820021837" sldId="263"/>
            <ac:cxnSpMk id="16" creationId="{0B1B1F63-9F2A-D0B6-52C8-47714B65F2F4}"/>
          </ac:cxnSpMkLst>
        </pc:cxnChg>
      </pc:sldChg>
      <pc:sldChg chg="addSp modSp new mod modAnim">
        <pc:chgData name="Trần Thị Bích" userId="9d8effc8-766d-4e1d-b902-18f00c0dc3e8" providerId="ADAL" clId="{43DCB94F-9CDE-44CF-BAA2-89DAFD1F3D41}" dt="2025-09-01T10:43:12.760" v="1080" actId="1076"/>
        <pc:sldMkLst>
          <pc:docMk/>
          <pc:sldMk cId="4029175868" sldId="264"/>
        </pc:sldMkLst>
        <pc:spChg chg="add mod">
          <ac:chgData name="Trần Thị Bích" userId="9d8effc8-766d-4e1d-b902-18f00c0dc3e8" providerId="ADAL" clId="{43DCB94F-9CDE-44CF-BAA2-89DAFD1F3D41}" dt="2025-09-01T10:42:08.266" v="1060" actId="1076"/>
          <ac:spMkLst>
            <pc:docMk/>
            <pc:sldMk cId="4029175868" sldId="264"/>
            <ac:spMk id="2" creationId="{B929625E-325D-E226-B241-23A6841B9EE1}"/>
          </ac:spMkLst>
        </pc:spChg>
        <pc:spChg chg="add mod">
          <ac:chgData name="Trần Thị Bích" userId="9d8effc8-766d-4e1d-b902-18f00c0dc3e8" providerId="ADAL" clId="{43DCB94F-9CDE-44CF-BAA2-89DAFD1F3D41}" dt="2025-09-01T10:42:42.413" v="1067" actId="1076"/>
          <ac:spMkLst>
            <pc:docMk/>
            <pc:sldMk cId="4029175868" sldId="264"/>
            <ac:spMk id="3" creationId="{C9D01AFB-F7AA-9768-5390-42F1F1F046EE}"/>
          </ac:spMkLst>
        </pc:spChg>
        <pc:cxnChg chg="add mod">
          <ac:chgData name="Trần Thị Bích" userId="9d8effc8-766d-4e1d-b902-18f00c0dc3e8" providerId="ADAL" clId="{43DCB94F-9CDE-44CF-BAA2-89DAFD1F3D41}" dt="2025-09-01T10:43:00.638" v="1074" actId="1037"/>
          <ac:cxnSpMkLst>
            <pc:docMk/>
            <pc:sldMk cId="4029175868" sldId="264"/>
            <ac:cxnSpMk id="4" creationId="{D5723F77-B4DA-9A87-43DD-AABCF432FDB6}"/>
          </ac:cxnSpMkLst>
        </pc:cxnChg>
        <pc:cxnChg chg="add mod">
          <ac:chgData name="Trần Thị Bích" userId="9d8effc8-766d-4e1d-b902-18f00c0dc3e8" providerId="ADAL" clId="{43DCB94F-9CDE-44CF-BAA2-89DAFD1F3D41}" dt="2025-09-01T10:43:08.689" v="1078" actId="1037"/>
          <ac:cxnSpMkLst>
            <pc:docMk/>
            <pc:sldMk cId="4029175868" sldId="264"/>
            <ac:cxnSpMk id="5" creationId="{3F74708F-49BC-3834-E3CF-3E189D4E92E6}"/>
          </ac:cxnSpMkLst>
        </pc:cxnChg>
        <pc:cxnChg chg="add mod">
          <ac:chgData name="Trần Thị Bích" userId="9d8effc8-766d-4e1d-b902-18f00c0dc3e8" providerId="ADAL" clId="{43DCB94F-9CDE-44CF-BAA2-89DAFD1F3D41}" dt="2025-09-01T10:43:12.760" v="1080" actId="1076"/>
          <ac:cxnSpMkLst>
            <pc:docMk/>
            <pc:sldMk cId="4029175868" sldId="264"/>
            <ac:cxnSpMk id="6" creationId="{8072C57A-9202-E1C3-9E9B-C0D15F69D0F3}"/>
          </ac:cxnSpMkLst>
        </pc:cxnChg>
      </pc:sldChg>
      <pc:sldChg chg="addSp delSp modSp new mod modAnim">
        <pc:chgData name="Trần Thị Bích" userId="9d8effc8-766d-4e1d-b902-18f00c0dc3e8" providerId="ADAL" clId="{43DCB94F-9CDE-44CF-BAA2-89DAFD1F3D41}" dt="2025-09-01T10:53:19.613" v="1321" actId="207"/>
        <pc:sldMkLst>
          <pc:docMk/>
          <pc:sldMk cId="1077603975" sldId="265"/>
        </pc:sldMkLst>
        <pc:spChg chg="mod">
          <ac:chgData name="Trần Thị Bích" userId="9d8effc8-766d-4e1d-b902-18f00c0dc3e8" providerId="ADAL" clId="{43DCB94F-9CDE-44CF-BAA2-89DAFD1F3D41}" dt="2025-09-01T10:44:45.700" v="1165" actId="20577"/>
          <ac:spMkLst>
            <pc:docMk/>
            <pc:sldMk cId="1077603975" sldId="265"/>
            <ac:spMk id="3" creationId="{4E67768C-FC87-B03B-0A14-957164F1DEC1}"/>
          </ac:spMkLst>
        </pc:spChg>
        <pc:spChg chg="mod">
          <ac:chgData name="Trần Thị Bích" userId="9d8effc8-766d-4e1d-b902-18f00c0dc3e8" providerId="ADAL" clId="{43DCB94F-9CDE-44CF-BAA2-89DAFD1F3D41}" dt="2025-09-01T10:44:49.343" v="1166" actId="1076"/>
          <ac:spMkLst>
            <pc:docMk/>
            <pc:sldMk cId="1077603975" sldId="265"/>
            <ac:spMk id="4" creationId="{CAC982C0-42BB-8FA8-314A-FCB6734C6818}"/>
          </ac:spMkLst>
        </pc:spChg>
        <pc:spChg chg="add mod">
          <ac:chgData name="Trần Thị Bích" userId="9d8effc8-766d-4e1d-b902-18f00c0dc3e8" providerId="ADAL" clId="{43DCB94F-9CDE-44CF-BAA2-89DAFD1F3D41}" dt="2025-09-01T10:50:47.896" v="1291" actId="164"/>
          <ac:spMkLst>
            <pc:docMk/>
            <pc:sldMk cId="1077603975" sldId="265"/>
            <ac:spMk id="8" creationId="{0B39B8DC-A079-900A-EA3F-57CD877211AF}"/>
          </ac:spMkLst>
        </pc:spChg>
        <pc:spChg chg="add mod">
          <ac:chgData name="Trần Thị Bích" userId="9d8effc8-766d-4e1d-b902-18f00c0dc3e8" providerId="ADAL" clId="{43DCB94F-9CDE-44CF-BAA2-89DAFD1F3D41}" dt="2025-09-01T10:53:02.473" v="1317" actId="207"/>
          <ac:spMkLst>
            <pc:docMk/>
            <pc:sldMk cId="1077603975" sldId="265"/>
            <ac:spMk id="10" creationId="{E95FEC79-5A36-F246-BDF1-69DB84ED2664}"/>
          </ac:spMkLst>
        </pc:spChg>
        <pc:spChg chg="add mod">
          <ac:chgData name="Trần Thị Bích" userId="9d8effc8-766d-4e1d-b902-18f00c0dc3e8" providerId="ADAL" clId="{43DCB94F-9CDE-44CF-BAA2-89DAFD1F3D41}" dt="2025-09-01T10:53:19.613" v="1321" actId="207"/>
          <ac:spMkLst>
            <pc:docMk/>
            <pc:sldMk cId="1077603975" sldId="265"/>
            <ac:spMk id="15" creationId="{DCEF3FDE-C702-A707-DF72-22E424A9D0A0}"/>
          </ac:spMkLst>
        </pc:spChg>
        <pc:grpChg chg="add del mod">
          <ac:chgData name="Trần Thị Bích" userId="9d8effc8-766d-4e1d-b902-18f00c0dc3e8" providerId="ADAL" clId="{43DCB94F-9CDE-44CF-BAA2-89DAFD1F3D41}" dt="2025-09-01T10:45:29.030" v="1177" actId="21"/>
          <ac:grpSpMkLst>
            <pc:docMk/>
            <pc:sldMk cId="1077603975" sldId="265"/>
            <ac:grpSpMk id="2" creationId="{A20EE747-EF12-E410-55F4-137E34F27BA3}"/>
          </ac:grpSpMkLst>
        </pc:grpChg>
        <pc:grpChg chg="add mod">
          <ac:chgData name="Trần Thị Bích" userId="9d8effc8-766d-4e1d-b902-18f00c0dc3e8" providerId="ADAL" clId="{43DCB94F-9CDE-44CF-BAA2-89DAFD1F3D41}" dt="2025-09-01T10:50:51.229" v="1292" actId="1076"/>
          <ac:grpSpMkLst>
            <pc:docMk/>
            <pc:sldMk cId="1077603975" sldId="265"/>
            <ac:grpSpMk id="13" creationId="{FF65AA1C-6D54-69BD-8A70-C3FC32328324}"/>
          </ac:grpSpMkLst>
        </pc:grpChg>
        <pc:grpChg chg="add mod">
          <ac:chgData name="Trần Thị Bích" userId="9d8effc8-766d-4e1d-b902-18f00c0dc3e8" providerId="ADAL" clId="{43DCB94F-9CDE-44CF-BAA2-89DAFD1F3D41}" dt="2025-09-01T10:51:06.088" v="1297" actId="1076"/>
          <ac:grpSpMkLst>
            <pc:docMk/>
            <pc:sldMk cId="1077603975" sldId="265"/>
            <ac:grpSpMk id="14" creationId="{0B4829F4-F055-80A4-FD10-0FB4AD6FE4C3}"/>
          </ac:grpSpMkLst>
        </pc:grpChg>
        <pc:grpChg chg="add mod">
          <ac:chgData name="Trần Thị Bích" userId="9d8effc8-766d-4e1d-b902-18f00c0dc3e8" providerId="ADAL" clId="{43DCB94F-9CDE-44CF-BAA2-89DAFD1F3D41}" dt="2025-09-01T10:52:07.924" v="1312" actId="164"/>
          <ac:grpSpMkLst>
            <pc:docMk/>
            <pc:sldMk cId="1077603975" sldId="265"/>
            <ac:grpSpMk id="18" creationId="{88382740-2226-C3FB-AF57-D1C0DA502AE5}"/>
          </ac:grpSpMkLst>
        </pc:grpChg>
        <pc:picChg chg="add mod">
          <ac:chgData name="Trần Thị Bích" userId="9d8effc8-766d-4e1d-b902-18f00c0dc3e8" providerId="ADAL" clId="{43DCB94F-9CDE-44CF-BAA2-89DAFD1F3D41}" dt="2025-09-01T10:52:27.834" v="1316" actId="1076"/>
          <ac:picMkLst>
            <pc:docMk/>
            <pc:sldMk cId="1077603975" sldId="265"/>
            <ac:picMk id="5" creationId="{71D26852-FEA9-50E0-46D7-1C4E4EBE2BF2}"/>
          </ac:picMkLst>
        </pc:picChg>
        <pc:picChg chg="add del mod">
          <ac:chgData name="Trần Thị Bích" userId="9d8effc8-766d-4e1d-b902-18f00c0dc3e8" providerId="ADAL" clId="{43DCB94F-9CDE-44CF-BAA2-89DAFD1F3D41}" dt="2025-09-01T10:48:11.326" v="1256" actId="21"/>
          <ac:picMkLst>
            <pc:docMk/>
            <pc:sldMk cId="1077603975" sldId="265"/>
            <ac:picMk id="7" creationId="{28C0F55D-6115-3278-92F5-6CB26E5A7067}"/>
          </ac:picMkLst>
        </pc:picChg>
        <pc:picChg chg="add mod">
          <ac:chgData name="Trần Thị Bích" userId="9d8effc8-766d-4e1d-b902-18f00c0dc3e8" providerId="ADAL" clId="{43DCB94F-9CDE-44CF-BAA2-89DAFD1F3D41}" dt="2025-09-01T10:50:47.896" v="1291" actId="164"/>
          <ac:picMkLst>
            <pc:docMk/>
            <pc:sldMk cId="1077603975" sldId="265"/>
            <ac:picMk id="9" creationId="{28C0F55D-6115-3278-92F5-6CB26E5A7067}"/>
          </ac:picMkLst>
        </pc:picChg>
        <pc:picChg chg="add mod">
          <ac:chgData name="Trần Thị Bích" userId="9d8effc8-766d-4e1d-b902-18f00c0dc3e8" providerId="ADAL" clId="{43DCB94F-9CDE-44CF-BAA2-89DAFD1F3D41}" dt="2025-09-01T10:51:01.976" v="1296" actId="164"/>
          <ac:picMkLst>
            <pc:docMk/>
            <pc:sldMk cId="1077603975" sldId="265"/>
            <ac:picMk id="12" creationId="{966FB5F5-E69E-CE7F-6B78-EA3AFCF0C145}"/>
          </ac:picMkLst>
        </pc:picChg>
        <pc:picChg chg="add mod">
          <ac:chgData name="Trần Thị Bích" userId="9d8effc8-766d-4e1d-b902-18f00c0dc3e8" providerId="ADAL" clId="{43DCB94F-9CDE-44CF-BAA2-89DAFD1F3D41}" dt="2025-09-01T10:53:06.286" v="1319" actId="1076"/>
          <ac:picMkLst>
            <pc:docMk/>
            <pc:sldMk cId="1077603975" sldId="265"/>
            <ac:picMk id="17" creationId="{F7C225E8-B09F-73F7-A11B-E9D99DABB98D}"/>
          </ac:picMkLst>
        </pc:picChg>
      </pc:sldChg>
      <pc:sldChg chg="addSp modSp new mod ord modAnim">
        <pc:chgData name="Trần Thị Bích" userId="9d8effc8-766d-4e1d-b902-18f00c0dc3e8" providerId="ADAL" clId="{43DCB94F-9CDE-44CF-BAA2-89DAFD1F3D41}" dt="2025-09-01T10:54:58.236" v="1359" actId="1038"/>
        <pc:sldMkLst>
          <pc:docMk/>
          <pc:sldMk cId="1898113397" sldId="266"/>
        </pc:sldMkLst>
        <pc:spChg chg="add mod">
          <ac:chgData name="Trần Thị Bích" userId="9d8effc8-766d-4e1d-b902-18f00c0dc3e8" providerId="ADAL" clId="{43DCB94F-9CDE-44CF-BAA2-89DAFD1F3D41}" dt="2025-09-01T10:54:37.524" v="1342" actId="207"/>
          <ac:spMkLst>
            <pc:docMk/>
            <pc:sldMk cId="1898113397" sldId="266"/>
            <ac:spMk id="2" creationId="{297AFBBE-5270-9C43-6601-E2684B958D4A}"/>
          </ac:spMkLst>
        </pc:spChg>
        <pc:spChg chg="add mod">
          <ac:chgData name="Trần Thị Bích" userId="9d8effc8-766d-4e1d-b902-18f00c0dc3e8" providerId="ADAL" clId="{43DCB94F-9CDE-44CF-BAA2-89DAFD1F3D41}" dt="2025-09-01T10:54:30.675" v="1340" actId="207"/>
          <ac:spMkLst>
            <pc:docMk/>
            <pc:sldMk cId="1898113397" sldId="266"/>
            <ac:spMk id="3" creationId="{0419D30F-EEC7-A28F-292A-9794D3E38548}"/>
          </ac:spMkLst>
        </pc:spChg>
        <pc:picChg chg="add mod">
          <ac:chgData name="Trần Thị Bích" userId="9d8effc8-766d-4e1d-b902-18f00c0dc3e8" providerId="ADAL" clId="{43DCB94F-9CDE-44CF-BAA2-89DAFD1F3D41}" dt="2025-09-01T10:54:58.236" v="1359" actId="1038"/>
          <ac:picMkLst>
            <pc:docMk/>
            <pc:sldMk cId="1898113397" sldId="266"/>
            <ac:picMk id="4" creationId="{8A991C00-D475-BC70-5EF6-39DA2FD1311B}"/>
          </ac:picMkLst>
        </pc:picChg>
        <pc:picChg chg="add mod">
          <ac:chgData name="Trần Thị Bích" userId="9d8effc8-766d-4e1d-b902-18f00c0dc3e8" providerId="ADAL" clId="{43DCB94F-9CDE-44CF-BAA2-89DAFD1F3D41}" dt="2025-09-01T10:54:58.236" v="1359" actId="1038"/>
          <ac:picMkLst>
            <pc:docMk/>
            <pc:sldMk cId="1898113397" sldId="266"/>
            <ac:picMk id="5" creationId="{DE9F8EB7-53AE-6A5E-2ED6-12EA405799F7}"/>
          </ac:picMkLst>
        </pc:picChg>
        <pc:picChg chg="add mod">
          <ac:chgData name="Trần Thị Bích" userId="9d8effc8-766d-4e1d-b902-18f00c0dc3e8" providerId="ADAL" clId="{43DCB94F-9CDE-44CF-BAA2-89DAFD1F3D41}" dt="2025-09-01T10:54:58.236" v="1359" actId="1038"/>
          <ac:picMkLst>
            <pc:docMk/>
            <pc:sldMk cId="1898113397" sldId="266"/>
            <ac:picMk id="6" creationId="{C6411CD0-CFF4-2117-E276-0B95A40D00BB}"/>
          </ac:picMkLst>
        </pc:picChg>
      </pc:sldChg>
      <pc:sldChg chg="addSp modSp new">
        <pc:chgData name="Trần Thị Bích" userId="9d8effc8-766d-4e1d-b902-18f00c0dc3e8" providerId="ADAL" clId="{43DCB94F-9CDE-44CF-BAA2-89DAFD1F3D41}" dt="2025-09-01T10:55:15.760" v="1361"/>
        <pc:sldMkLst>
          <pc:docMk/>
          <pc:sldMk cId="4152742886" sldId="267"/>
        </pc:sldMkLst>
        <pc:picChg chg="add mod">
          <ac:chgData name="Trần Thị Bích" userId="9d8effc8-766d-4e1d-b902-18f00c0dc3e8" providerId="ADAL" clId="{43DCB94F-9CDE-44CF-BAA2-89DAFD1F3D41}" dt="2025-09-01T10:55:15.760" v="1361"/>
          <ac:picMkLst>
            <pc:docMk/>
            <pc:sldMk cId="4152742886" sldId="267"/>
            <ac:picMk id="2" creationId="{61889D14-6F21-F219-7B1E-CD6846D545C0}"/>
          </ac:picMkLst>
        </pc:picChg>
      </pc:sldChg>
      <pc:sldChg chg="addSp modSp new mod modAnim">
        <pc:chgData name="Trần Thị Bích" userId="9d8effc8-766d-4e1d-b902-18f00c0dc3e8" providerId="ADAL" clId="{43DCB94F-9CDE-44CF-BAA2-89DAFD1F3D41}" dt="2025-09-01T11:00:12.772" v="1489" actId="1076"/>
        <pc:sldMkLst>
          <pc:docMk/>
          <pc:sldMk cId="647726646" sldId="268"/>
        </pc:sldMkLst>
        <pc:spChg chg="add mod">
          <ac:chgData name="Trần Thị Bích" userId="9d8effc8-766d-4e1d-b902-18f00c0dc3e8" providerId="ADAL" clId="{43DCB94F-9CDE-44CF-BAA2-89DAFD1F3D41}" dt="2025-09-01T10:56:15.608" v="1471" actId="123"/>
          <ac:spMkLst>
            <pc:docMk/>
            <pc:sldMk cId="647726646" sldId="268"/>
            <ac:spMk id="3" creationId="{BF157977-0508-A7B3-D339-A8167FCF59BD}"/>
          </ac:spMkLst>
        </pc:spChg>
        <pc:picChg chg="add mod">
          <ac:chgData name="Trần Thị Bích" userId="9d8effc8-766d-4e1d-b902-18f00c0dc3e8" providerId="ADAL" clId="{43DCB94F-9CDE-44CF-BAA2-89DAFD1F3D41}" dt="2025-09-01T10:55:27.669" v="1363"/>
          <ac:picMkLst>
            <pc:docMk/>
            <pc:sldMk cId="647726646" sldId="268"/>
            <ac:picMk id="2" creationId="{7F725250-EDB2-06D7-B2AE-0CCFF2789D86}"/>
          </ac:picMkLst>
        </pc:picChg>
        <pc:picChg chg="add mod modCrop">
          <ac:chgData name="Trần Thị Bích" userId="9d8effc8-766d-4e1d-b902-18f00c0dc3e8" providerId="ADAL" clId="{43DCB94F-9CDE-44CF-BAA2-89DAFD1F3D41}" dt="2025-09-01T10:57:41.663" v="1481" actId="1076"/>
          <ac:picMkLst>
            <pc:docMk/>
            <pc:sldMk cId="647726646" sldId="268"/>
            <ac:picMk id="5" creationId="{317B9041-6537-BB71-B8EF-4301E322BD52}"/>
          </ac:picMkLst>
        </pc:picChg>
        <pc:picChg chg="add mod">
          <ac:chgData name="Trần Thị Bích" userId="9d8effc8-766d-4e1d-b902-18f00c0dc3e8" providerId="ADAL" clId="{43DCB94F-9CDE-44CF-BAA2-89DAFD1F3D41}" dt="2025-09-01T10:59:58.374" v="1486" actId="1076"/>
          <ac:picMkLst>
            <pc:docMk/>
            <pc:sldMk cId="647726646" sldId="268"/>
            <ac:picMk id="6" creationId="{BA486AA0-654F-EE90-70AA-6C22ECB2B749}"/>
          </ac:picMkLst>
        </pc:picChg>
        <pc:picChg chg="add mod">
          <ac:chgData name="Trần Thị Bích" userId="9d8effc8-766d-4e1d-b902-18f00c0dc3e8" providerId="ADAL" clId="{43DCB94F-9CDE-44CF-BAA2-89DAFD1F3D41}" dt="2025-09-01T11:00:12.772" v="1489" actId="1076"/>
          <ac:picMkLst>
            <pc:docMk/>
            <pc:sldMk cId="647726646" sldId="268"/>
            <ac:picMk id="7" creationId="{BF9639BD-2120-352C-E4EE-55A7712B9039}"/>
          </ac:picMkLst>
        </pc:picChg>
      </pc:sldChg>
      <pc:sldChg chg="addSp delSp modSp new mod delAnim modAnim">
        <pc:chgData name="Trần Thị Bích" userId="9d8effc8-766d-4e1d-b902-18f00c0dc3e8" providerId="ADAL" clId="{43DCB94F-9CDE-44CF-BAA2-89DAFD1F3D41}" dt="2025-09-01T11:03:59.482" v="1590"/>
        <pc:sldMkLst>
          <pc:docMk/>
          <pc:sldMk cId="3955048690" sldId="269"/>
        </pc:sldMkLst>
        <pc:spChg chg="add mod">
          <ac:chgData name="Trần Thị Bích" userId="9d8effc8-766d-4e1d-b902-18f00c0dc3e8" providerId="ADAL" clId="{43DCB94F-9CDE-44CF-BAA2-89DAFD1F3D41}" dt="2025-09-01T11:01:24.538" v="1506" actId="1076"/>
          <ac:spMkLst>
            <pc:docMk/>
            <pc:sldMk cId="3955048690" sldId="269"/>
            <ac:spMk id="2" creationId="{EC3B7F0A-CB29-8AA3-643E-207D7CAFD12B}"/>
          </ac:spMkLst>
        </pc:spChg>
        <pc:spChg chg="add del mod">
          <ac:chgData name="Trần Thị Bích" userId="9d8effc8-766d-4e1d-b902-18f00c0dc3e8" providerId="ADAL" clId="{43DCB94F-9CDE-44CF-BAA2-89DAFD1F3D41}" dt="2025-09-01T11:03:34.012" v="1582" actId="21"/>
          <ac:spMkLst>
            <pc:docMk/>
            <pc:sldMk cId="3955048690" sldId="269"/>
            <ac:spMk id="4" creationId="{F861FF2E-30A9-08DD-EA05-CB4977CADFFF}"/>
          </ac:spMkLst>
        </pc:spChg>
        <pc:picChg chg="add del mod">
          <ac:chgData name="Trần Thị Bích" userId="9d8effc8-766d-4e1d-b902-18f00c0dc3e8" providerId="ADAL" clId="{43DCB94F-9CDE-44CF-BAA2-89DAFD1F3D41}" dt="2025-09-01T11:03:34.012" v="1582" actId="21"/>
          <ac:picMkLst>
            <pc:docMk/>
            <pc:sldMk cId="3955048690" sldId="269"/>
            <ac:picMk id="3" creationId="{A4C3B460-A2E5-B70D-A699-B9B69E1A1938}"/>
          </ac:picMkLst>
        </pc:picChg>
        <pc:picChg chg="add mod">
          <ac:chgData name="Trần Thị Bích" userId="9d8effc8-766d-4e1d-b902-18f00c0dc3e8" providerId="ADAL" clId="{43DCB94F-9CDE-44CF-BAA2-89DAFD1F3D41}" dt="2025-09-01T11:03:49.412" v="1588" actId="1076"/>
          <ac:picMkLst>
            <pc:docMk/>
            <pc:sldMk cId="3955048690" sldId="269"/>
            <ac:picMk id="5" creationId="{BF0D1F4D-5793-1F49-E589-C2897E2F4482}"/>
          </ac:picMkLst>
        </pc:picChg>
        <pc:picChg chg="add mod">
          <ac:chgData name="Trần Thị Bích" userId="9d8effc8-766d-4e1d-b902-18f00c0dc3e8" providerId="ADAL" clId="{43DCB94F-9CDE-44CF-BAA2-89DAFD1F3D41}" dt="2025-09-01T11:03:59.482" v="1590"/>
          <ac:picMkLst>
            <pc:docMk/>
            <pc:sldMk cId="3955048690" sldId="269"/>
            <ac:picMk id="6" creationId="{4BF34C75-B53A-F937-5731-742660A937D9}"/>
          </ac:picMkLst>
        </pc:picChg>
        <pc:picChg chg="add mod">
          <ac:chgData name="Trần Thị Bích" userId="9d8effc8-766d-4e1d-b902-18f00c0dc3e8" providerId="ADAL" clId="{43DCB94F-9CDE-44CF-BAA2-89DAFD1F3D41}" dt="2025-09-01T11:03:59.482" v="1590"/>
          <ac:picMkLst>
            <pc:docMk/>
            <pc:sldMk cId="3955048690" sldId="269"/>
            <ac:picMk id="7" creationId="{44C6AB15-74D9-6779-9A5B-2E81CBB82882}"/>
          </ac:picMkLst>
        </pc:picChg>
      </pc:sldChg>
      <pc:sldChg chg="addSp delSp modSp new mod modAnim">
        <pc:chgData name="Trần Thị Bích" userId="9d8effc8-766d-4e1d-b902-18f00c0dc3e8" providerId="ADAL" clId="{43DCB94F-9CDE-44CF-BAA2-89DAFD1F3D41}" dt="2025-09-01T11:06:46.546" v="1653" actId="1076"/>
        <pc:sldMkLst>
          <pc:docMk/>
          <pc:sldMk cId="2648809607" sldId="270"/>
        </pc:sldMkLst>
        <pc:spChg chg="mod">
          <ac:chgData name="Trần Thị Bích" userId="9d8effc8-766d-4e1d-b902-18f00c0dc3e8" providerId="ADAL" clId="{43DCB94F-9CDE-44CF-BAA2-89DAFD1F3D41}" dt="2025-09-01T11:04:57.535" v="1626" actId="20577"/>
          <ac:spMkLst>
            <pc:docMk/>
            <pc:sldMk cId="2648809607" sldId="270"/>
            <ac:spMk id="3" creationId="{D8DC9EAD-6773-B373-EA6D-19394048DACE}"/>
          </ac:spMkLst>
        </pc:spChg>
        <pc:spChg chg="mod">
          <ac:chgData name="Trần Thị Bích" userId="9d8effc8-766d-4e1d-b902-18f00c0dc3e8" providerId="ADAL" clId="{43DCB94F-9CDE-44CF-BAA2-89DAFD1F3D41}" dt="2025-09-01T11:05:01.239" v="1627" actId="1076"/>
          <ac:spMkLst>
            <pc:docMk/>
            <pc:sldMk cId="2648809607" sldId="270"/>
            <ac:spMk id="4" creationId="{C7B5308F-C4C9-2ACD-9BB7-E2FCB2F0BED1}"/>
          </ac:spMkLst>
        </pc:spChg>
        <pc:spChg chg="mod">
          <ac:chgData name="Trần Thị Bích" userId="9d8effc8-766d-4e1d-b902-18f00c0dc3e8" providerId="ADAL" clId="{43DCB94F-9CDE-44CF-BAA2-89DAFD1F3D41}" dt="2025-09-01T11:05:29.776" v="1638"/>
          <ac:spMkLst>
            <pc:docMk/>
            <pc:sldMk cId="2648809607" sldId="270"/>
            <ac:spMk id="7" creationId="{7673923D-B494-C190-7CC5-76177CF414B2}"/>
          </ac:spMkLst>
        </pc:spChg>
        <pc:spChg chg="mod">
          <ac:chgData name="Trần Thị Bích" userId="9d8effc8-766d-4e1d-b902-18f00c0dc3e8" providerId="ADAL" clId="{43DCB94F-9CDE-44CF-BAA2-89DAFD1F3D41}" dt="2025-09-01T11:05:29.776" v="1638"/>
          <ac:spMkLst>
            <pc:docMk/>
            <pc:sldMk cId="2648809607" sldId="270"/>
            <ac:spMk id="8" creationId="{EDF9451A-BF60-9683-1BCA-6799A8015206}"/>
          </ac:spMkLst>
        </pc:spChg>
        <pc:spChg chg="mod">
          <ac:chgData name="Trần Thị Bích" userId="9d8effc8-766d-4e1d-b902-18f00c0dc3e8" providerId="ADAL" clId="{43DCB94F-9CDE-44CF-BAA2-89DAFD1F3D41}" dt="2025-09-01T11:05:29.776" v="1638"/>
          <ac:spMkLst>
            <pc:docMk/>
            <pc:sldMk cId="2648809607" sldId="270"/>
            <ac:spMk id="10" creationId="{727EE936-017E-08B1-91C0-AF0503DA2B70}"/>
          </ac:spMkLst>
        </pc:spChg>
        <pc:spChg chg="mod">
          <ac:chgData name="Trần Thị Bích" userId="9d8effc8-766d-4e1d-b902-18f00c0dc3e8" providerId="ADAL" clId="{43DCB94F-9CDE-44CF-BAA2-89DAFD1F3D41}" dt="2025-09-01T11:05:29.776" v="1638"/>
          <ac:spMkLst>
            <pc:docMk/>
            <pc:sldMk cId="2648809607" sldId="270"/>
            <ac:spMk id="11" creationId="{5761D37E-3A26-FEEA-0077-2100B0C95EED}"/>
          </ac:spMkLst>
        </pc:spChg>
        <pc:grpChg chg="add del mod">
          <ac:chgData name="Trần Thị Bích" userId="9d8effc8-766d-4e1d-b902-18f00c0dc3e8" providerId="ADAL" clId="{43DCB94F-9CDE-44CF-BAA2-89DAFD1F3D41}" dt="2025-09-01T11:05:06.641" v="1628" actId="21"/>
          <ac:grpSpMkLst>
            <pc:docMk/>
            <pc:sldMk cId="2648809607" sldId="270"/>
            <ac:grpSpMk id="2" creationId="{285D7CAF-BC06-3352-E77A-9039EB3F21A0}"/>
          </ac:grpSpMkLst>
        </pc:grpChg>
        <pc:grpChg chg="add mod">
          <ac:chgData name="Trần Thị Bích" userId="9d8effc8-766d-4e1d-b902-18f00c0dc3e8" providerId="ADAL" clId="{43DCB94F-9CDE-44CF-BAA2-89DAFD1F3D41}" dt="2025-09-01T11:05:29.776" v="1638"/>
          <ac:grpSpMkLst>
            <pc:docMk/>
            <pc:sldMk cId="2648809607" sldId="270"/>
            <ac:grpSpMk id="6" creationId="{C68F2008-ECEA-D814-AD7E-4C13143A4FC9}"/>
          </ac:grpSpMkLst>
        </pc:grpChg>
        <pc:grpChg chg="add mod">
          <ac:chgData name="Trần Thị Bích" userId="9d8effc8-766d-4e1d-b902-18f00c0dc3e8" providerId="ADAL" clId="{43DCB94F-9CDE-44CF-BAA2-89DAFD1F3D41}" dt="2025-09-01T11:05:34.498" v="1642" actId="1038"/>
          <ac:grpSpMkLst>
            <pc:docMk/>
            <pc:sldMk cId="2648809607" sldId="270"/>
            <ac:grpSpMk id="9" creationId="{FAF03814-3A96-564B-2334-681B3A160EE2}"/>
          </ac:grpSpMkLst>
        </pc:grpChg>
        <pc:picChg chg="add mod modCrop">
          <ac:chgData name="Trần Thị Bích" userId="9d8effc8-766d-4e1d-b902-18f00c0dc3e8" providerId="ADAL" clId="{43DCB94F-9CDE-44CF-BAA2-89DAFD1F3D41}" dt="2025-09-01T11:06:46.546" v="1653" actId="1076"/>
          <ac:picMkLst>
            <pc:docMk/>
            <pc:sldMk cId="2648809607" sldId="270"/>
            <ac:picMk id="5" creationId="{42D2CF21-E56F-5D33-85E8-0A1F34D8AE28}"/>
          </ac:picMkLst>
        </pc:picChg>
        <pc:picChg chg="add mod">
          <ac:chgData name="Trần Thị Bích" userId="9d8effc8-766d-4e1d-b902-18f00c0dc3e8" providerId="ADAL" clId="{43DCB94F-9CDE-44CF-BAA2-89DAFD1F3D41}" dt="2025-09-01T11:06:43.913" v="1652" actId="1076"/>
          <ac:picMkLst>
            <pc:docMk/>
            <pc:sldMk cId="2648809607" sldId="270"/>
            <ac:picMk id="13" creationId="{F3E12711-316B-3019-106F-950B20CD3E77}"/>
          </ac:picMkLst>
        </pc:picChg>
      </pc:sldChg>
      <pc:sldChg chg="addSp delSp modSp new mod">
        <pc:chgData name="Trần Thị Bích" userId="9d8effc8-766d-4e1d-b902-18f00c0dc3e8" providerId="ADAL" clId="{43DCB94F-9CDE-44CF-BAA2-89DAFD1F3D41}" dt="2025-09-01T11:07:49.614" v="1697" actId="1076"/>
        <pc:sldMkLst>
          <pc:docMk/>
          <pc:sldMk cId="4125756419" sldId="271"/>
        </pc:sldMkLst>
        <pc:spChg chg="mod">
          <ac:chgData name="Trần Thị Bích" userId="9d8effc8-766d-4e1d-b902-18f00c0dc3e8" providerId="ADAL" clId="{43DCB94F-9CDE-44CF-BAA2-89DAFD1F3D41}" dt="2025-09-01T11:07:33.555" v="1691" actId="20577"/>
          <ac:spMkLst>
            <pc:docMk/>
            <pc:sldMk cId="4125756419" sldId="271"/>
            <ac:spMk id="3" creationId="{AFC3FE20-F34F-E2AB-E9D7-F6B3B3E8BED0}"/>
          </ac:spMkLst>
        </pc:spChg>
        <pc:spChg chg="mod">
          <ac:chgData name="Trần Thị Bích" userId="9d8effc8-766d-4e1d-b902-18f00c0dc3e8" providerId="ADAL" clId="{43DCB94F-9CDE-44CF-BAA2-89DAFD1F3D41}" dt="2025-09-01T11:07:38.465" v="1692" actId="1076"/>
          <ac:spMkLst>
            <pc:docMk/>
            <pc:sldMk cId="4125756419" sldId="271"/>
            <ac:spMk id="4" creationId="{1EE56D12-2BBD-4C21-0488-3A04527A7263}"/>
          </ac:spMkLst>
        </pc:spChg>
        <pc:grpChg chg="add del mod">
          <ac:chgData name="Trần Thị Bích" userId="9d8effc8-766d-4e1d-b902-18f00c0dc3e8" providerId="ADAL" clId="{43DCB94F-9CDE-44CF-BAA2-89DAFD1F3D41}" dt="2025-09-01T11:07:42.414" v="1693" actId="21"/>
          <ac:grpSpMkLst>
            <pc:docMk/>
            <pc:sldMk cId="4125756419" sldId="271"/>
            <ac:grpSpMk id="2" creationId="{42436B3C-4E60-0FDC-C370-B4BC13B1B434}"/>
          </ac:grpSpMkLst>
        </pc:grpChg>
        <pc:picChg chg="add mod">
          <ac:chgData name="Trần Thị Bích" userId="9d8effc8-766d-4e1d-b902-18f00c0dc3e8" providerId="ADAL" clId="{43DCB94F-9CDE-44CF-BAA2-89DAFD1F3D41}" dt="2025-09-01T11:07:49.614" v="1697" actId="1076"/>
          <ac:picMkLst>
            <pc:docMk/>
            <pc:sldMk cId="4125756419" sldId="271"/>
            <ac:picMk id="5" creationId="{00F9E7D0-ED89-7D00-69B2-86CF26AA8E45}"/>
          </ac:picMkLst>
        </pc:picChg>
      </pc:sldChg>
      <pc:sldChg chg="add">
        <pc:chgData name="Trần Thị Bích" userId="9d8effc8-766d-4e1d-b902-18f00c0dc3e8" providerId="ADAL" clId="{43DCB94F-9CDE-44CF-BAA2-89DAFD1F3D41}" dt="2025-09-01T11:07:59.106" v="1698"/>
        <pc:sldMkLst>
          <pc:docMk/>
          <pc:sldMk cId="3754321067" sldId="316"/>
        </pc:sldMkLst>
      </pc:sldChg>
      <pc:sldChg chg="addSp modSp new mod modAnim modNotesTx">
        <pc:chgData name="Trần Thị Bích" userId="9d8effc8-766d-4e1d-b902-18f00c0dc3e8" providerId="ADAL" clId="{43DCB94F-9CDE-44CF-BAA2-89DAFD1F3D41}" dt="2025-09-01T11:11:52.958" v="1803" actId="20577"/>
        <pc:sldMkLst>
          <pc:docMk/>
          <pc:sldMk cId="2927704334" sldId="317"/>
        </pc:sldMkLst>
        <pc:picChg chg="add mod">
          <ac:chgData name="Trần Thị Bích" userId="9d8effc8-766d-4e1d-b902-18f00c0dc3e8" providerId="ADAL" clId="{43DCB94F-9CDE-44CF-BAA2-89DAFD1F3D41}" dt="2025-09-01T11:11:29.082" v="1713" actId="14100"/>
          <ac:picMkLst>
            <pc:docMk/>
            <pc:sldMk cId="2927704334" sldId="317"/>
            <ac:picMk id="2" creationId="{C16A5683-772A-F933-B416-7EC48D1CCD8F}"/>
          </ac:picMkLst>
        </pc:picChg>
      </pc:sldChg>
      <pc:sldMasterChg chg="addSp modSp">
        <pc:chgData name="Trần Thị Bích" userId="9d8effc8-766d-4e1d-b902-18f00c0dc3e8" providerId="ADAL" clId="{43DCB94F-9CDE-44CF-BAA2-89DAFD1F3D41}" dt="2025-09-01T11:09:08.033" v="1709"/>
        <pc:sldMasterMkLst>
          <pc:docMk/>
          <pc:sldMasterMk cId="3757722408" sldId="2147483648"/>
        </pc:sldMasterMkLst>
        <pc:spChg chg="add mod">
          <ac:chgData name="Trần Thị Bích" userId="9d8effc8-766d-4e1d-b902-18f00c0dc3e8" providerId="ADAL" clId="{43DCB94F-9CDE-44CF-BAA2-89DAFD1F3D41}" dt="2025-09-01T11:09:08.033" v="1709"/>
          <ac:spMkLst>
            <pc:docMk/>
            <pc:sldMasterMk cId="3757722408" sldId="2147483648"/>
            <ac:spMk id="8" creationId="{2FFBCC92-E2BD-E112-E7E0-FABCA47F3D2E}"/>
          </ac:spMkLst>
        </pc:spChg>
        <pc:picChg chg="add mod">
          <ac:chgData name="Trần Thị Bích" userId="9d8effc8-766d-4e1d-b902-18f00c0dc3e8" providerId="ADAL" clId="{43DCB94F-9CDE-44CF-BAA2-89DAFD1F3D41}" dt="2025-09-01T11:09:08.033" v="1709"/>
          <ac:picMkLst>
            <pc:docMk/>
            <pc:sldMasterMk cId="3757722408" sldId="2147483648"/>
            <ac:picMk id="9" creationId="{73960F23-B52C-C029-86C6-446205923066}"/>
          </ac:picMkLst>
        </pc:picChg>
        <pc:picChg chg="add mod">
          <ac:chgData name="Trần Thị Bích" userId="9d8effc8-766d-4e1d-b902-18f00c0dc3e8" providerId="ADAL" clId="{43DCB94F-9CDE-44CF-BAA2-89DAFD1F3D41}" dt="2025-09-01T11:09:08.033" v="1709"/>
          <ac:picMkLst>
            <pc:docMk/>
            <pc:sldMasterMk cId="3757722408" sldId="2147483648"/>
            <ac:picMk id="10" creationId="{BDE111BE-9158-ACCE-101C-511B7EEBB3BA}"/>
          </ac:picMkLst>
        </pc:picChg>
        <pc:picChg chg="add mod">
          <ac:chgData name="Trần Thị Bích" userId="9d8effc8-766d-4e1d-b902-18f00c0dc3e8" providerId="ADAL" clId="{43DCB94F-9CDE-44CF-BAA2-89DAFD1F3D41}" dt="2025-09-01T11:09:08.033" v="1709"/>
          <ac:picMkLst>
            <pc:docMk/>
            <pc:sldMasterMk cId="3757722408" sldId="2147483648"/>
            <ac:picMk id="11" creationId="{E0BE0807-CA86-A047-2188-C9BF1AF7E1FA}"/>
          </ac:picMkLst>
        </pc:picChg>
        <pc:picChg chg="add mod">
          <ac:chgData name="Trần Thị Bích" userId="9d8effc8-766d-4e1d-b902-18f00c0dc3e8" providerId="ADAL" clId="{43DCB94F-9CDE-44CF-BAA2-89DAFD1F3D41}" dt="2025-09-01T11:09:08.033" v="1709"/>
          <ac:picMkLst>
            <pc:docMk/>
            <pc:sldMasterMk cId="3757722408" sldId="2147483648"/>
            <ac:picMk id="12" creationId="{A30376C1-8958-34D7-B62E-62771712C332}"/>
          </ac:picMkLst>
        </pc:picChg>
        <pc:picChg chg="add mod">
          <ac:chgData name="Trần Thị Bích" userId="9d8effc8-766d-4e1d-b902-18f00c0dc3e8" providerId="ADAL" clId="{43DCB94F-9CDE-44CF-BAA2-89DAFD1F3D41}" dt="2025-09-01T11:09:08.033" v="1709"/>
          <ac:picMkLst>
            <pc:docMk/>
            <pc:sldMasterMk cId="3757722408" sldId="2147483648"/>
            <ac:picMk id="13" creationId="{FCA2DFD8-7196-4547-660F-7A58F5200EC0}"/>
          </ac:picMkLst>
        </pc:picChg>
        <pc:picChg chg="add mod">
          <ac:chgData name="Trần Thị Bích" userId="9d8effc8-766d-4e1d-b902-18f00c0dc3e8" providerId="ADAL" clId="{43DCB94F-9CDE-44CF-BAA2-89DAFD1F3D41}" dt="2025-09-01T11:09:08.033" v="1709"/>
          <ac:picMkLst>
            <pc:docMk/>
            <pc:sldMasterMk cId="3757722408" sldId="2147483648"/>
            <ac:picMk id="14" creationId="{98CA10C3-E9F8-FA06-1502-D0942620879E}"/>
          </ac:picMkLst>
        </pc:picChg>
        <pc:picChg chg="add mod">
          <ac:chgData name="Trần Thị Bích" userId="9d8effc8-766d-4e1d-b902-18f00c0dc3e8" providerId="ADAL" clId="{43DCB94F-9CDE-44CF-BAA2-89DAFD1F3D41}" dt="2025-09-01T11:09:08.033" v="1709"/>
          <ac:picMkLst>
            <pc:docMk/>
            <pc:sldMasterMk cId="3757722408" sldId="2147483648"/>
            <ac:picMk id="15" creationId="{E16463B9-BC52-B37F-5C66-D7C9F19EA46B}"/>
          </ac:picMkLst>
        </pc:picChg>
        <pc:picChg chg="add mod">
          <ac:chgData name="Trần Thị Bích" userId="9d8effc8-766d-4e1d-b902-18f00c0dc3e8" providerId="ADAL" clId="{43DCB94F-9CDE-44CF-BAA2-89DAFD1F3D41}" dt="2025-09-01T11:09:08.033" v="1709"/>
          <ac:picMkLst>
            <pc:docMk/>
            <pc:sldMasterMk cId="3757722408" sldId="2147483648"/>
            <ac:picMk id="16" creationId="{2087109D-1BA9-709B-E33E-5FA2AE158931}"/>
          </ac:picMkLst>
        </pc:pic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7346C5-C51B-4D20-84B5-9FC278E1BE36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630B9D-8B8E-4060-9DAC-8726D5514F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3096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D27B16-F3C2-27D7-BBD2-A265D64D77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EA976EF-B937-574D-F279-9D0380E85F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95D24A-6285-9B00-6C95-099B476A16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16F38C-3E16-46BA-944A-BF65462FF65B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3AC62E-5313-E423-FAA7-2A86829EBA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807E32-94A0-DC29-C66C-DD9A42D8B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A17A19-D49B-488B-AC7B-6C16ACD3C5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69257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AFE037-3AEE-C021-93E2-1C53A8D5CC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189CC70-0A5B-728F-7FEA-B14C063A20E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17667E-5D62-45C0-B36B-910F8F9DE3D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16F38C-3E16-46BA-944A-BF65462FF65B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359C53-F322-95BB-6B34-7F3029907A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10B5F3-329C-C25F-6119-0E6C905557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A17A19-D49B-488B-AC7B-6C16ACD3C5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98231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ECFBBE9-805F-D87C-8218-6716A88616F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5FF58F2-AD8F-872A-CE2C-7E73F6BE29C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FAE833-6B6D-AAA9-7F21-2F2A780E894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16F38C-3E16-46BA-944A-BF65462FF65B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95A37B-D6E0-06ED-7D3B-F5F7AC2B2E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61629B-D6F6-EDCB-2608-2F2A2C252B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A17A19-D49B-488B-AC7B-6C16ACD3C5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48233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44F81DC3-A987-BBF6-B541-F7F72EF5FB8C}"/>
              </a:ext>
            </a:extLst>
          </p:cNvPr>
          <p:cNvSpPr/>
          <p:nvPr userDrawn="1"/>
        </p:nvSpPr>
        <p:spPr>
          <a:xfrm>
            <a:off x="362607" y="260131"/>
            <a:ext cx="11466786" cy="6337738"/>
          </a:xfrm>
          <a:prstGeom prst="roundRect">
            <a:avLst/>
          </a:prstGeom>
          <a:ln>
            <a:prstDash val="lgDash"/>
            <a:extLst>
              <a:ext uri="{C807C97D-BFC1-408E-A445-0C87EB9F89A2}">
                <ask:lineSketchStyleProps xmlns:ask="http://schemas.microsoft.com/office/drawing/2018/sketchyshapes" xmlns="" sd="576091895">
                  <a:custGeom>
                    <a:avLst/>
                    <a:gdLst>
                      <a:gd name="connsiteX0" fmla="*/ 0 w 11466786"/>
                      <a:gd name="connsiteY0" fmla="*/ 1056311 h 6337738"/>
                      <a:gd name="connsiteX1" fmla="*/ 1056311 w 11466786"/>
                      <a:gd name="connsiteY1" fmla="*/ 0 h 6337738"/>
                      <a:gd name="connsiteX2" fmla="*/ 1547405 w 11466786"/>
                      <a:gd name="connsiteY2" fmla="*/ 0 h 6337738"/>
                      <a:gd name="connsiteX3" fmla="*/ 2225582 w 11466786"/>
                      <a:gd name="connsiteY3" fmla="*/ 0 h 6337738"/>
                      <a:gd name="connsiteX4" fmla="*/ 2623133 w 11466786"/>
                      <a:gd name="connsiteY4" fmla="*/ 0 h 6337738"/>
                      <a:gd name="connsiteX5" fmla="*/ 3114227 w 11466786"/>
                      <a:gd name="connsiteY5" fmla="*/ 0 h 6337738"/>
                      <a:gd name="connsiteX6" fmla="*/ 3605321 w 11466786"/>
                      <a:gd name="connsiteY6" fmla="*/ 0 h 6337738"/>
                      <a:gd name="connsiteX7" fmla="*/ 4377039 w 11466786"/>
                      <a:gd name="connsiteY7" fmla="*/ 0 h 6337738"/>
                      <a:gd name="connsiteX8" fmla="*/ 4961674 w 11466786"/>
                      <a:gd name="connsiteY8" fmla="*/ 0 h 6337738"/>
                      <a:gd name="connsiteX9" fmla="*/ 5452768 w 11466786"/>
                      <a:gd name="connsiteY9" fmla="*/ 0 h 6337738"/>
                      <a:gd name="connsiteX10" fmla="*/ 5943862 w 11466786"/>
                      <a:gd name="connsiteY10" fmla="*/ 0 h 6337738"/>
                      <a:gd name="connsiteX11" fmla="*/ 6341414 w 11466786"/>
                      <a:gd name="connsiteY11" fmla="*/ 0 h 6337738"/>
                      <a:gd name="connsiteX12" fmla="*/ 7019591 w 11466786"/>
                      <a:gd name="connsiteY12" fmla="*/ 0 h 6337738"/>
                      <a:gd name="connsiteX13" fmla="*/ 7510684 w 11466786"/>
                      <a:gd name="connsiteY13" fmla="*/ 0 h 6337738"/>
                      <a:gd name="connsiteX14" fmla="*/ 8001778 w 11466786"/>
                      <a:gd name="connsiteY14" fmla="*/ 0 h 6337738"/>
                      <a:gd name="connsiteX15" fmla="*/ 8773496 w 11466786"/>
                      <a:gd name="connsiteY15" fmla="*/ 0 h 6337738"/>
                      <a:gd name="connsiteX16" fmla="*/ 9077507 w 11466786"/>
                      <a:gd name="connsiteY16" fmla="*/ 0 h 6337738"/>
                      <a:gd name="connsiteX17" fmla="*/ 9475059 w 11466786"/>
                      <a:gd name="connsiteY17" fmla="*/ 0 h 6337738"/>
                      <a:gd name="connsiteX18" fmla="*/ 10410475 w 11466786"/>
                      <a:gd name="connsiteY18" fmla="*/ 0 h 6337738"/>
                      <a:gd name="connsiteX19" fmla="*/ 11466786 w 11466786"/>
                      <a:gd name="connsiteY19" fmla="*/ 1056311 h 6337738"/>
                      <a:gd name="connsiteX20" fmla="*/ 11466786 w 11466786"/>
                      <a:gd name="connsiteY20" fmla="*/ 1499948 h 6337738"/>
                      <a:gd name="connsiteX21" fmla="*/ 11466786 w 11466786"/>
                      <a:gd name="connsiteY21" fmla="*/ 2070339 h 6337738"/>
                      <a:gd name="connsiteX22" fmla="*/ 11466786 w 11466786"/>
                      <a:gd name="connsiteY22" fmla="*/ 2556227 h 6337738"/>
                      <a:gd name="connsiteX23" fmla="*/ 11466786 w 11466786"/>
                      <a:gd name="connsiteY23" fmla="*/ 3084367 h 6337738"/>
                      <a:gd name="connsiteX24" fmla="*/ 11466786 w 11466786"/>
                      <a:gd name="connsiteY24" fmla="*/ 3485753 h 6337738"/>
                      <a:gd name="connsiteX25" fmla="*/ 11466786 w 11466786"/>
                      <a:gd name="connsiteY25" fmla="*/ 4056143 h 6337738"/>
                      <a:gd name="connsiteX26" fmla="*/ 11466786 w 11466786"/>
                      <a:gd name="connsiteY26" fmla="*/ 4457529 h 6337738"/>
                      <a:gd name="connsiteX27" fmla="*/ 11466786 w 11466786"/>
                      <a:gd name="connsiteY27" fmla="*/ 5281427 h 6337738"/>
                      <a:gd name="connsiteX28" fmla="*/ 10410475 w 11466786"/>
                      <a:gd name="connsiteY28" fmla="*/ 6337738 h 6337738"/>
                      <a:gd name="connsiteX29" fmla="*/ 10012923 w 11466786"/>
                      <a:gd name="connsiteY29" fmla="*/ 6337738 h 6337738"/>
                      <a:gd name="connsiteX30" fmla="*/ 9241205 w 11466786"/>
                      <a:gd name="connsiteY30" fmla="*/ 6337738 h 6337738"/>
                      <a:gd name="connsiteX31" fmla="*/ 8469486 w 11466786"/>
                      <a:gd name="connsiteY31" fmla="*/ 6337738 h 6337738"/>
                      <a:gd name="connsiteX32" fmla="*/ 8165476 w 11466786"/>
                      <a:gd name="connsiteY32" fmla="*/ 6337738 h 6337738"/>
                      <a:gd name="connsiteX33" fmla="*/ 7580840 w 11466786"/>
                      <a:gd name="connsiteY33" fmla="*/ 6337738 h 6337738"/>
                      <a:gd name="connsiteX34" fmla="*/ 6809122 w 11466786"/>
                      <a:gd name="connsiteY34" fmla="*/ 6337738 h 6337738"/>
                      <a:gd name="connsiteX35" fmla="*/ 6130945 w 11466786"/>
                      <a:gd name="connsiteY35" fmla="*/ 6337738 h 6337738"/>
                      <a:gd name="connsiteX36" fmla="*/ 5359226 w 11466786"/>
                      <a:gd name="connsiteY36" fmla="*/ 6337738 h 6337738"/>
                      <a:gd name="connsiteX37" fmla="*/ 4587508 w 11466786"/>
                      <a:gd name="connsiteY37" fmla="*/ 6337738 h 6337738"/>
                      <a:gd name="connsiteX38" fmla="*/ 3909331 w 11466786"/>
                      <a:gd name="connsiteY38" fmla="*/ 6337738 h 6337738"/>
                      <a:gd name="connsiteX39" fmla="*/ 3511779 w 11466786"/>
                      <a:gd name="connsiteY39" fmla="*/ 6337738 h 6337738"/>
                      <a:gd name="connsiteX40" fmla="*/ 2833602 w 11466786"/>
                      <a:gd name="connsiteY40" fmla="*/ 6337738 h 6337738"/>
                      <a:gd name="connsiteX41" fmla="*/ 2155425 w 11466786"/>
                      <a:gd name="connsiteY41" fmla="*/ 6337738 h 6337738"/>
                      <a:gd name="connsiteX42" fmla="*/ 1056311 w 11466786"/>
                      <a:gd name="connsiteY42" fmla="*/ 6337738 h 6337738"/>
                      <a:gd name="connsiteX43" fmla="*/ 0 w 11466786"/>
                      <a:gd name="connsiteY43" fmla="*/ 5281427 h 6337738"/>
                      <a:gd name="connsiteX44" fmla="*/ 0 w 11466786"/>
                      <a:gd name="connsiteY44" fmla="*/ 4880041 h 6337738"/>
                      <a:gd name="connsiteX45" fmla="*/ 0 w 11466786"/>
                      <a:gd name="connsiteY45" fmla="*/ 4478655 h 6337738"/>
                      <a:gd name="connsiteX46" fmla="*/ 0 w 11466786"/>
                      <a:gd name="connsiteY46" fmla="*/ 3950515 h 6337738"/>
                      <a:gd name="connsiteX47" fmla="*/ 0 w 11466786"/>
                      <a:gd name="connsiteY47" fmla="*/ 3380125 h 6337738"/>
                      <a:gd name="connsiteX48" fmla="*/ 0 w 11466786"/>
                      <a:gd name="connsiteY48" fmla="*/ 2851985 h 6337738"/>
                      <a:gd name="connsiteX49" fmla="*/ 0 w 11466786"/>
                      <a:gd name="connsiteY49" fmla="*/ 2239343 h 6337738"/>
                      <a:gd name="connsiteX50" fmla="*/ 0 w 11466786"/>
                      <a:gd name="connsiteY50" fmla="*/ 1795706 h 6337738"/>
                      <a:gd name="connsiteX51" fmla="*/ 0 w 11466786"/>
                      <a:gd name="connsiteY51" fmla="*/ 1056311 h 63377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</a:cxnLst>
                    <a:rect l="l" t="t" r="r" b="b"/>
                    <a:pathLst>
                      <a:path w="11466786" h="6337738" fill="none" extrusionOk="0">
                        <a:moveTo>
                          <a:pt x="0" y="1056311"/>
                        </a:moveTo>
                        <a:cubicBezTo>
                          <a:pt x="26316" y="449419"/>
                          <a:pt x="462844" y="106042"/>
                          <a:pt x="1056311" y="0"/>
                        </a:cubicBezTo>
                        <a:cubicBezTo>
                          <a:pt x="1214655" y="-48615"/>
                          <a:pt x="1362315" y="50995"/>
                          <a:pt x="1547405" y="0"/>
                        </a:cubicBezTo>
                        <a:cubicBezTo>
                          <a:pt x="1732495" y="-50995"/>
                          <a:pt x="2054756" y="47778"/>
                          <a:pt x="2225582" y="0"/>
                        </a:cubicBezTo>
                        <a:cubicBezTo>
                          <a:pt x="2396408" y="-47778"/>
                          <a:pt x="2459549" y="522"/>
                          <a:pt x="2623133" y="0"/>
                        </a:cubicBezTo>
                        <a:cubicBezTo>
                          <a:pt x="2786717" y="-522"/>
                          <a:pt x="2876250" y="36399"/>
                          <a:pt x="3114227" y="0"/>
                        </a:cubicBezTo>
                        <a:cubicBezTo>
                          <a:pt x="3352204" y="-36399"/>
                          <a:pt x="3424745" y="43345"/>
                          <a:pt x="3605321" y="0"/>
                        </a:cubicBezTo>
                        <a:cubicBezTo>
                          <a:pt x="3785897" y="-43345"/>
                          <a:pt x="4068646" y="66265"/>
                          <a:pt x="4377039" y="0"/>
                        </a:cubicBezTo>
                        <a:cubicBezTo>
                          <a:pt x="4685432" y="-66265"/>
                          <a:pt x="4679857" y="40537"/>
                          <a:pt x="4961674" y="0"/>
                        </a:cubicBezTo>
                        <a:cubicBezTo>
                          <a:pt x="5243492" y="-40537"/>
                          <a:pt x="5247434" y="25120"/>
                          <a:pt x="5452768" y="0"/>
                        </a:cubicBezTo>
                        <a:cubicBezTo>
                          <a:pt x="5658102" y="-25120"/>
                          <a:pt x="5843707" y="16648"/>
                          <a:pt x="5943862" y="0"/>
                        </a:cubicBezTo>
                        <a:cubicBezTo>
                          <a:pt x="6044017" y="-16648"/>
                          <a:pt x="6213139" y="47535"/>
                          <a:pt x="6341414" y="0"/>
                        </a:cubicBezTo>
                        <a:cubicBezTo>
                          <a:pt x="6469689" y="-47535"/>
                          <a:pt x="6874359" y="17907"/>
                          <a:pt x="7019591" y="0"/>
                        </a:cubicBezTo>
                        <a:cubicBezTo>
                          <a:pt x="7164823" y="-17907"/>
                          <a:pt x="7362358" y="36771"/>
                          <a:pt x="7510684" y="0"/>
                        </a:cubicBezTo>
                        <a:cubicBezTo>
                          <a:pt x="7659010" y="-36771"/>
                          <a:pt x="7836291" y="53940"/>
                          <a:pt x="8001778" y="0"/>
                        </a:cubicBezTo>
                        <a:cubicBezTo>
                          <a:pt x="8167265" y="-53940"/>
                          <a:pt x="8561909" y="53292"/>
                          <a:pt x="8773496" y="0"/>
                        </a:cubicBezTo>
                        <a:cubicBezTo>
                          <a:pt x="8985083" y="-53292"/>
                          <a:pt x="8981478" y="23973"/>
                          <a:pt x="9077507" y="0"/>
                        </a:cubicBezTo>
                        <a:cubicBezTo>
                          <a:pt x="9173536" y="-23973"/>
                          <a:pt x="9384736" y="35857"/>
                          <a:pt x="9475059" y="0"/>
                        </a:cubicBezTo>
                        <a:cubicBezTo>
                          <a:pt x="9565382" y="-35857"/>
                          <a:pt x="9957851" y="93273"/>
                          <a:pt x="10410475" y="0"/>
                        </a:cubicBezTo>
                        <a:cubicBezTo>
                          <a:pt x="11045242" y="11649"/>
                          <a:pt x="11484325" y="394432"/>
                          <a:pt x="11466786" y="1056311"/>
                        </a:cubicBezTo>
                        <a:cubicBezTo>
                          <a:pt x="11500744" y="1271228"/>
                          <a:pt x="11430968" y="1314909"/>
                          <a:pt x="11466786" y="1499948"/>
                        </a:cubicBezTo>
                        <a:cubicBezTo>
                          <a:pt x="11502604" y="1684987"/>
                          <a:pt x="11455256" y="1928264"/>
                          <a:pt x="11466786" y="2070339"/>
                        </a:cubicBezTo>
                        <a:cubicBezTo>
                          <a:pt x="11478316" y="2212414"/>
                          <a:pt x="11424442" y="2322961"/>
                          <a:pt x="11466786" y="2556227"/>
                        </a:cubicBezTo>
                        <a:cubicBezTo>
                          <a:pt x="11509130" y="2789493"/>
                          <a:pt x="11422205" y="2864793"/>
                          <a:pt x="11466786" y="3084367"/>
                        </a:cubicBezTo>
                        <a:cubicBezTo>
                          <a:pt x="11511367" y="3303941"/>
                          <a:pt x="11451152" y="3292783"/>
                          <a:pt x="11466786" y="3485753"/>
                        </a:cubicBezTo>
                        <a:cubicBezTo>
                          <a:pt x="11482420" y="3678723"/>
                          <a:pt x="11452213" y="3893483"/>
                          <a:pt x="11466786" y="4056143"/>
                        </a:cubicBezTo>
                        <a:cubicBezTo>
                          <a:pt x="11481359" y="4218803"/>
                          <a:pt x="11464013" y="4357399"/>
                          <a:pt x="11466786" y="4457529"/>
                        </a:cubicBezTo>
                        <a:cubicBezTo>
                          <a:pt x="11469559" y="4557659"/>
                          <a:pt x="11387780" y="5097901"/>
                          <a:pt x="11466786" y="5281427"/>
                        </a:cubicBezTo>
                        <a:cubicBezTo>
                          <a:pt x="11412686" y="5820945"/>
                          <a:pt x="10985106" y="6375966"/>
                          <a:pt x="10410475" y="6337738"/>
                        </a:cubicBezTo>
                        <a:cubicBezTo>
                          <a:pt x="10244820" y="6342885"/>
                          <a:pt x="10109194" y="6321832"/>
                          <a:pt x="10012923" y="6337738"/>
                        </a:cubicBezTo>
                        <a:cubicBezTo>
                          <a:pt x="9916652" y="6353644"/>
                          <a:pt x="9569242" y="6331799"/>
                          <a:pt x="9241205" y="6337738"/>
                        </a:cubicBezTo>
                        <a:cubicBezTo>
                          <a:pt x="8913168" y="6343677"/>
                          <a:pt x="8658828" y="6285658"/>
                          <a:pt x="8469486" y="6337738"/>
                        </a:cubicBezTo>
                        <a:cubicBezTo>
                          <a:pt x="8280144" y="6389818"/>
                          <a:pt x="8244711" y="6310802"/>
                          <a:pt x="8165476" y="6337738"/>
                        </a:cubicBezTo>
                        <a:cubicBezTo>
                          <a:pt x="8086241" y="6364674"/>
                          <a:pt x="7813968" y="6294360"/>
                          <a:pt x="7580840" y="6337738"/>
                        </a:cubicBezTo>
                        <a:cubicBezTo>
                          <a:pt x="7347712" y="6381116"/>
                          <a:pt x="6991785" y="6298646"/>
                          <a:pt x="6809122" y="6337738"/>
                        </a:cubicBezTo>
                        <a:cubicBezTo>
                          <a:pt x="6626459" y="6376830"/>
                          <a:pt x="6291985" y="6316386"/>
                          <a:pt x="6130945" y="6337738"/>
                        </a:cubicBezTo>
                        <a:cubicBezTo>
                          <a:pt x="5969905" y="6359090"/>
                          <a:pt x="5632523" y="6273747"/>
                          <a:pt x="5359226" y="6337738"/>
                        </a:cubicBezTo>
                        <a:cubicBezTo>
                          <a:pt x="5085929" y="6401729"/>
                          <a:pt x="4752482" y="6327788"/>
                          <a:pt x="4587508" y="6337738"/>
                        </a:cubicBezTo>
                        <a:cubicBezTo>
                          <a:pt x="4422534" y="6347688"/>
                          <a:pt x="4048121" y="6337605"/>
                          <a:pt x="3909331" y="6337738"/>
                        </a:cubicBezTo>
                        <a:cubicBezTo>
                          <a:pt x="3770541" y="6337871"/>
                          <a:pt x="3657315" y="6312544"/>
                          <a:pt x="3511779" y="6337738"/>
                        </a:cubicBezTo>
                        <a:cubicBezTo>
                          <a:pt x="3366243" y="6362932"/>
                          <a:pt x="2971061" y="6280907"/>
                          <a:pt x="2833602" y="6337738"/>
                        </a:cubicBezTo>
                        <a:cubicBezTo>
                          <a:pt x="2696143" y="6394569"/>
                          <a:pt x="2370847" y="6267806"/>
                          <a:pt x="2155425" y="6337738"/>
                        </a:cubicBezTo>
                        <a:cubicBezTo>
                          <a:pt x="1940003" y="6407670"/>
                          <a:pt x="1463085" y="6316531"/>
                          <a:pt x="1056311" y="6337738"/>
                        </a:cubicBezTo>
                        <a:cubicBezTo>
                          <a:pt x="419624" y="6300275"/>
                          <a:pt x="-31077" y="5997028"/>
                          <a:pt x="0" y="5281427"/>
                        </a:cubicBezTo>
                        <a:cubicBezTo>
                          <a:pt x="-28670" y="5115164"/>
                          <a:pt x="15233" y="5059978"/>
                          <a:pt x="0" y="4880041"/>
                        </a:cubicBezTo>
                        <a:cubicBezTo>
                          <a:pt x="-15233" y="4700104"/>
                          <a:pt x="22998" y="4658768"/>
                          <a:pt x="0" y="4478655"/>
                        </a:cubicBezTo>
                        <a:cubicBezTo>
                          <a:pt x="-22998" y="4298542"/>
                          <a:pt x="60688" y="4065351"/>
                          <a:pt x="0" y="3950515"/>
                        </a:cubicBezTo>
                        <a:cubicBezTo>
                          <a:pt x="-60688" y="3835679"/>
                          <a:pt x="54164" y="3644528"/>
                          <a:pt x="0" y="3380125"/>
                        </a:cubicBezTo>
                        <a:cubicBezTo>
                          <a:pt x="-54164" y="3115722"/>
                          <a:pt x="3192" y="3096627"/>
                          <a:pt x="0" y="2851985"/>
                        </a:cubicBezTo>
                        <a:cubicBezTo>
                          <a:pt x="-3192" y="2607343"/>
                          <a:pt x="28022" y="2411544"/>
                          <a:pt x="0" y="2239343"/>
                        </a:cubicBezTo>
                        <a:cubicBezTo>
                          <a:pt x="-28022" y="2067142"/>
                          <a:pt x="28285" y="1927789"/>
                          <a:pt x="0" y="1795706"/>
                        </a:cubicBezTo>
                        <a:cubicBezTo>
                          <a:pt x="-28285" y="1663623"/>
                          <a:pt x="88168" y="1376787"/>
                          <a:pt x="0" y="1056311"/>
                        </a:cubicBezTo>
                        <a:close/>
                      </a:path>
                      <a:path w="11466786" h="6337738" stroke="0" extrusionOk="0">
                        <a:moveTo>
                          <a:pt x="0" y="1056311"/>
                        </a:moveTo>
                        <a:cubicBezTo>
                          <a:pt x="-68121" y="395008"/>
                          <a:pt x="562736" y="13554"/>
                          <a:pt x="1056311" y="0"/>
                        </a:cubicBezTo>
                        <a:cubicBezTo>
                          <a:pt x="1357676" y="-46506"/>
                          <a:pt x="1498275" y="15141"/>
                          <a:pt x="1734488" y="0"/>
                        </a:cubicBezTo>
                        <a:cubicBezTo>
                          <a:pt x="1970701" y="-15141"/>
                          <a:pt x="1918659" y="2098"/>
                          <a:pt x="2038498" y="0"/>
                        </a:cubicBezTo>
                        <a:cubicBezTo>
                          <a:pt x="2158337" y="-2098"/>
                          <a:pt x="2209748" y="13122"/>
                          <a:pt x="2342509" y="0"/>
                        </a:cubicBezTo>
                        <a:cubicBezTo>
                          <a:pt x="2475270" y="-13122"/>
                          <a:pt x="2623150" y="15411"/>
                          <a:pt x="2833602" y="0"/>
                        </a:cubicBezTo>
                        <a:cubicBezTo>
                          <a:pt x="3044054" y="-15411"/>
                          <a:pt x="3100298" y="30075"/>
                          <a:pt x="3231154" y="0"/>
                        </a:cubicBezTo>
                        <a:cubicBezTo>
                          <a:pt x="3362010" y="-30075"/>
                          <a:pt x="3736358" y="50419"/>
                          <a:pt x="4002873" y="0"/>
                        </a:cubicBezTo>
                        <a:cubicBezTo>
                          <a:pt x="4269388" y="-50419"/>
                          <a:pt x="4359296" y="58166"/>
                          <a:pt x="4587508" y="0"/>
                        </a:cubicBezTo>
                        <a:cubicBezTo>
                          <a:pt x="4815721" y="-58166"/>
                          <a:pt x="4847389" y="6915"/>
                          <a:pt x="4985060" y="0"/>
                        </a:cubicBezTo>
                        <a:cubicBezTo>
                          <a:pt x="5122731" y="-6915"/>
                          <a:pt x="5317948" y="44878"/>
                          <a:pt x="5569695" y="0"/>
                        </a:cubicBezTo>
                        <a:cubicBezTo>
                          <a:pt x="5821443" y="-44878"/>
                          <a:pt x="6139193" y="82772"/>
                          <a:pt x="6341414" y="0"/>
                        </a:cubicBezTo>
                        <a:cubicBezTo>
                          <a:pt x="6543635" y="-82772"/>
                          <a:pt x="6883102" y="76255"/>
                          <a:pt x="7019591" y="0"/>
                        </a:cubicBezTo>
                        <a:cubicBezTo>
                          <a:pt x="7156080" y="-76255"/>
                          <a:pt x="7404677" y="53311"/>
                          <a:pt x="7510684" y="0"/>
                        </a:cubicBezTo>
                        <a:cubicBezTo>
                          <a:pt x="7616691" y="-53311"/>
                          <a:pt x="7975908" y="55364"/>
                          <a:pt x="8095319" y="0"/>
                        </a:cubicBezTo>
                        <a:cubicBezTo>
                          <a:pt x="8214730" y="-55364"/>
                          <a:pt x="8497876" y="82407"/>
                          <a:pt x="8867038" y="0"/>
                        </a:cubicBezTo>
                        <a:cubicBezTo>
                          <a:pt x="9236200" y="-82407"/>
                          <a:pt x="9179250" y="41254"/>
                          <a:pt x="9264590" y="0"/>
                        </a:cubicBezTo>
                        <a:cubicBezTo>
                          <a:pt x="9349930" y="-41254"/>
                          <a:pt x="9447775" y="783"/>
                          <a:pt x="9568600" y="0"/>
                        </a:cubicBezTo>
                        <a:cubicBezTo>
                          <a:pt x="9689425" y="-783"/>
                          <a:pt x="9990685" y="69968"/>
                          <a:pt x="10410475" y="0"/>
                        </a:cubicBezTo>
                        <a:cubicBezTo>
                          <a:pt x="10947458" y="158165"/>
                          <a:pt x="11480106" y="439451"/>
                          <a:pt x="11466786" y="1056311"/>
                        </a:cubicBezTo>
                        <a:cubicBezTo>
                          <a:pt x="11516600" y="1193005"/>
                          <a:pt x="11439735" y="1410210"/>
                          <a:pt x="11466786" y="1584451"/>
                        </a:cubicBezTo>
                        <a:cubicBezTo>
                          <a:pt x="11493837" y="1758692"/>
                          <a:pt x="11424841" y="1808127"/>
                          <a:pt x="11466786" y="2028088"/>
                        </a:cubicBezTo>
                        <a:cubicBezTo>
                          <a:pt x="11508731" y="2248049"/>
                          <a:pt x="11428828" y="2316603"/>
                          <a:pt x="11466786" y="2429474"/>
                        </a:cubicBezTo>
                        <a:cubicBezTo>
                          <a:pt x="11504744" y="2542345"/>
                          <a:pt x="11448144" y="2771307"/>
                          <a:pt x="11466786" y="2873111"/>
                        </a:cubicBezTo>
                        <a:cubicBezTo>
                          <a:pt x="11485428" y="2974915"/>
                          <a:pt x="11463040" y="3187379"/>
                          <a:pt x="11466786" y="3358999"/>
                        </a:cubicBezTo>
                        <a:cubicBezTo>
                          <a:pt x="11470532" y="3530619"/>
                          <a:pt x="11463048" y="3694496"/>
                          <a:pt x="11466786" y="3844888"/>
                        </a:cubicBezTo>
                        <a:cubicBezTo>
                          <a:pt x="11470524" y="3995280"/>
                          <a:pt x="11456586" y="4100982"/>
                          <a:pt x="11466786" y="4330776"/>
                        </a:cubicBezTo>
                        <a:cubicBezTo>
                          <a:pt x="11476986" y="4560570"/>
                          <a:pt x="11380078" y="5007633"/>
                          <a:pt x="11466786" y="5281427"/>
                        </a:cubicBezTo>
                        <a:cubicBezTo>
                          <a:pt x="11493967" y="5885972"/>
                          <a:pt x="11044745" y="6399706"/>
                          <a:pt x="10410475" y="6337738"/>
                        </a:cubicBezTo>
                        <a:cubicBezTo>
                          <a:pt x="10143778" y="6394615"/>
                          <a:pt x="10114402" y="6293617"/>
                          <a:pt x="9825840" y="6337738"/>
                        </a:cubicBezTo>
                        <a:cubicBezTo>
                          <a:pt x="9537279" y="6381859"/>
                          <a:pt x="9623720" y="6310385"/>
                          <a:pt x="9428288" y="6337738"/>
                        </a:cubicBezTo>
                        <a:cubicBezTo>
                          <a:pt x="9232856" y="6365091"/>
                          <a:pt x="8948718" y="6265064"/>
                          <a:pt x="8750111" y="6337738"/>
                        </a:cubicBezTo>
                        <a:cubicBezTo>
                          <a:pt x="8551504" y="6410412"/>
                          <a:pt x="8522634" y="6329699"/>
                          <a:pt x="8446101" y="6337738"/>
                        </a:cubicBezTo>
                        <a:cubicBezTo>
                          <a:pt x="8369568" y="6345777"/>
                          <a:pt x="8041389" y="6275703"/>
                          <a:pt x="7861465" y="6337738"/>
                        </a:cubicBezTo>
                        <a:cubicBezTo>
                          <a:pt x="7681541" y="6399773"/>
                          <a:pt x="7545154" y="6294670"/>
                          <a:pt x="7276830" y="6337738"/>
                        </a:cubicBezTo>
                        <a:cubicBezTo>
                          <a:pt x="7008506" y="6380806"/>
                          <a:pt x="6799237" y="6303810"/>
                          <a:pt x="6505112" y="6337738"/>
                        </a:cubicBezTo>
                        <a:cubicBezTo>
                          <a:pt x="6210987" y="6371666"/>
                          <a:pt x="6188800" y="6304281"/>
                          <a:pt x="6107560" y="6337738"/>
                        </a:cubicBezTo>
                        <a:cubicBezTo>
                          <a:pt x="6026320" y="6371195"/>
                          <a:pt x="5878841" y="6307114"/>
                          <a:pt x="5803549" y="6337738"/>
                        </a:cubicBezTo>
                        <a:cubicBezTo>
                          <a:pt x="5728257" y="6368362"/>
                          <a:pt x="5487629" y="6284641"/>
                          <a:pt x="5312456" y="6337738"/>
                        </a:cubicBezTo>
                        <a:cubicBezTo>
                          <a:pt x="5137283" y="6390835"/>
                          <a:pt x="5087737" y="6312169"/>
                          <a:pt x="4914904" y="6337738"/>
                        </a:cubicBezTo>
                        <a:cubicBezTo>
                          <a:pt x="4742071" y="6363307"/>
                          <a:pt x="4436232" y="6285709"/>
                          <a:pt x="4143185" y="6337738"/>
                        </a:cubicBezTo>
                        <a:cubicBezTo>
                          <a:pt x="3850138" y="6389767"/>
                          <a:pt x="3613613" y="6326966"/>
                          <a:pt x="3465008" y="6337738"/>
                        </a:cubicBezTo>
                        <a:cubicBezTo>
                          <a:pt x="3316403" y="6348510"/>
                          <a:pt x="3171139" y="6296756"/>
                          <a:pt x="3067456" y="6337738"/>
                        </a:cubicBezTo>
                        <a:cubicBezTo>
                          <a:pt x="2963773" y="6378720"/>
                          <a:pt x="2592587" y="6313807"/>
                          <a:pt x="2295738" y="6337738"/>
                        </a:cubicBezTo>
                        <a:cubicBezTo>
                          <a:pt x="1998889" y="6361669"/>
                          <a:pt x="1776901" y="6303433"/>
                          <a:pt x="1617561" y="6337738"/>
                        </a:cubicBezTo>
                        <a:cubicBezTo>
                          <a:pt x="1458221" y="6372043"/>
                          <a:pt x="1284613" y="6273719"/>
                          <a:pt x="1056311" y="6337738"/>
                        </a:cubicBezTo>
                        <a:cubicBezTo>
                          <a:pt x="446315" y="6328028"/>
                          <a:pt x="76090" y="5911863"/>
                          <a:pt x="0" y="5281427"/>
                        </a:cubicBezTo>
                        <a:cubicBezTo>
                          <a:pt x="-7268" y="5051455"/>
                          <a:pt x="10630" y="4908643"/>
                          <a:pt x="0" y="4753288"/>
                        </a:cubicBezTo>
                        <a:cubicBezTo>
                          <a:pt x="-10630" y="4597933"/>
                          <a:pt x="17673" y="4409299"/>
                          <a:pt x="0" y="4267399"/>
                        </a:cubicBezTo>
                        <a:cubicBezTo>
                          <a:pt x="-17673" y="4125499"/>
                          <a:pt x="10801" y="3975625"/>
                          <a:pt x="0" y="3866013"/>
                        </a:cubicBezTo>
                        <a:cubicBezTo>
                          <a:pt x="-10801" y="3756401"/>
                          <a:pt x="60965" y="3511778"/>
                          <a:pt x="0" y="3337874"/>
                        </a:cubicBezTo>
                        <a:cubicBezTo>
                          <a:pt x="-60965" y="3163970"/>
                          <a:pt x="1722" y="3084134"/>
                          <a:pt x="0" y="2936488"/>
                        </a:cubicBezTo>
                        <a:cubicBezTo>
                          <a:pt x="-1722" y="2788842"/>
                          <a:pt x="38849" y="2715447"/>
                          <a:pt x="0" y="2535102"/>
                        </a:cubicBezTo>
                        <a:cubicBezTo>
                          <a:pt x="-38849" y="2354757"/>
                          <a:pt x="24276" y="2201869"/>
                          <a:pt x="0" y="2091464"/>
                        </a:cubicBezTo>
                        <a:cubicBezTo>
                          <a:pt x="-24276" y="1981059"/>
                          <a:pt x="117530" y="1374807"/>
                          <a:pt x="0" y="1056311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74758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719BD8-3291-E1C5-3EBC-C2FA16D041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5B7E54-6D73-CBDD-7805-6073E54F61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DCAC0E-1EF6-EA94-60BE-20D8306E0AE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16F38C-3E16-46BA-944A-BF65462FF65B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981451-DC4C-2114-7A36-648FAB2AB9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B5DC96-98DF-F340-8D30-C43D6EF07C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A17A19-D49B-488B-AC7B-6C16ACD3C5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84680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DB80C1-785F-E2FE-86C4-A92A0E4FB5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CC225E-D0EA-8397-B974-D9C1D5C7F48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E2FAA05-6C39-8C1D-82E5-A19686E631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4A3BA00-2D2F-E1B5-1413-BD55E0F941A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16F38C-3E16-46BA-944A-BF65462FF65B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158A33F-F08D-FBC2-0CA9-23B9D8841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098C403-E0C9-F724-56A4-9FCCA92F4C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A17A19-D49B-488B-AC7B-6C16ACD3C5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32975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EC3D21-1AB0-361B-4A88-EE22327D0A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111663-235D-00C9-969A-9EB32BEADC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40C8BED-956D-516F-7318-B97932561F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E637D06-8DFC-F759-619A-9696F5ACDA4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7B4F3A1-564E-1AED-4D85-8F309C138D3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E403D22-84A0-F3B0-C499-34DA4A8DDB4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16F38C-3E16-46BA-944A-BF65462FF65B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1D08E3A-17B9-4FBD-102A-0A9843B0F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48EE3FB-67E0-3F23-6BEC-77E581E86D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A17A19-D49B-488B-AC7B-6C16ACD3C5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1775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4A9BD6-DFD0-AFD6-3E4C-16D651CD10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FFA6C8C-CFFF-299A-5E17-38A80CFF374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16F38C-3E16-46BA-944A-BF65462FF65B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43E198A-91B0-E77B-9EEA-DD5562EBDA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021F384-BD62-03A5-7162-BB88FDA469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A17A19-D49B-488B-AC7B-6C16ACD3C5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16574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F3B732B-AC06-097F-65EE-41DC8F651CA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16F38C-3E16-46BA-944A-BF65462FF65B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F839373-81BA-3D92-F457-A042B5C31D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2E6F37A-F9D0-315F-562F-3C9154C1B1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A17A19-D49B-488B-AC7B-6C16ACD3C5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28822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E9E778-CF40-01EA-EE6B-ACDF00B45C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F701E7-D6DF-2D86-7AAA-5DE1C97215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B0AF1AC-ED9D-0DF2-583E-962E0B0A2FB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7D68D53-5D40-AFC9-CB8B-96516E850DB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16F38C-3E16-46BA-944A-BF65462FF65B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CF4EDDD-B010-D790-DF65-FFB2CFA8DF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92D5B53-6A6C-317A-F065-F3D49001CC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A17A19-D49B-488B-AC7B-6C16ACD3C5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1323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1BD0A5-92FF-6DBA-8704-1220BEC86B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EDEEC2C-9767-951D-9C5A-31A4B6AD8EA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2645FDE-6C85-C756-66B6-C1FAFF661B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6956E0C-FA08-444D-52B9-6E9FDF5B893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16F38C-3E16-46BA-944A-BF65462FF65B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DD6C40-A10B-D884-172A-3148CE8B4B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B54A2D9-1008-5CA1-1208-5529E94010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A17A19-D49B-488B-AC7B-6C16ACD3C5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25575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hyperlink" Target="https://www.facebook.com/groups/629898828017053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group of kids playing in a park&#10;&#10;AI-generated content may be incorrect.">
            <a:extLst>
              <a:ext uri="{FF2B5EF4-FFF2-40B4-BE49-F238E27FC236}">
                <a16:creationId xmlns:a16="http://schemas.microsoft.com/office/drawing/2014/main" id="{4203CAD0-2C30-EC5B-E190-BF1735DA58EE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5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Box 3">
            <a:extLst>
              <a:ext uri="{FF2B5EF4-FFF2-40B4-BE49-F238E27FC236}">
                <a16:creationId xmlns:a16="http://schemas.microsoft.com/office/drawing/2014/main" id="{2FFBCC92-E2BD-E112-E7E0-FABCA47F3D2E}"/>
              </a:ext>
            </a:extLst>
          </p:cNvPr>
          <p:cNvSpPr txBox="1"/>
          <p:nvPr userDrawn="1"/>
        </p:nvSpPr>
        <p:spPr>
          <a:xfrm>
            <a:off x="1423988" y="9158725"/>
            <a:ext cx="1021842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3000" b="1" i="0" u="sng" strike="noStrike" kern="1200" cap="none" spc="0" normalizeH="0" baseline="0" noProof="0" dirty="0" err="1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3960F23-B52C-C029-86C6-446205923066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36879" y="-216401"/>
            <a:ext cx="2740716" cy="281236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DE111BE-9158-ACCE-101C-511B7EEBB3BA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34121" y="8472263"/>
            <a:ext cx="2487663" cy="25527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0BE0807-CA86-A047-2188-C9BF1AF7E1FA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718515" y="-18075729"/>
            <a:ext cx="2487663" cy="25527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30376C1-8958-34D7-B62E-62771712C332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68800" y="-18075729"/>
            <a:ext cx="2487663" cy="25527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CA2DFD8-7196-4547-660F-7A58F5200EC0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718515" y="20307300"/>
            <a:ext cx="2487663" cy="25527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8CA10C3-E9F8-FA06-1502-D0942620879E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68800" y="20307300"/>
            <a:ext cx="2487663" cy="25527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16463B9-BC52-B37F-5C66-D7C9F19EA46B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10945034" y="0"/>
            <a:ext cx="1249788" cy="49991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087109D-1BA9-709B-E33E-5FA2AE158931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99066" y="6341520"/>
            <a:ext cx="1450974" cy="499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77224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5.jpg"/><Relationship Id="rId5" Type="http://schemas.openxmlformats.org/officeDocument/2006/relationships/image" Target="../media/image24.png"/><Relationship Id="rId4" Type="http://schemas.openxmlformats.org/officeDocument/2006/relationships/audio" Target="../media/audio1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1BE6885-0CBC-B8BA-BA06-2E1D7D3D48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6000" y="777406"/>
            <a:ext cx="7200000" cy="3432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188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oup of kids reading books&#10;&#10;AI-generated content may be incorrect.">
            <a:extLst>
              <a:ext uri="{FF2B5EF4-FFF2-40B4-BE49-F238E27FC236}">
                <a16:creationId xmlns:a16="http://schemas.microsoft.com/office/drawing/2014/main" id="{61889D14-6F21-F219-7B1E-CD6846D545C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266" y="708263"/>
            <a:ext cx="10385468" cy="5699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27428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F725250-EDB2-06D7-B2AE-0CCFF2789D86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3572" t="11477" r="14818" b="28643"/>
          <a:stretch>
            <a:fillRect/>
          </a:stretch>
        </p:blipFill>
        <p:spPr>
          <a:xfrm>
            <a:off x="427418" y="336212"/>
            <a:ext cx="1061885" cy="103880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F157977-0508-A7B3-D339-A8167FCF59BD}"/>
              </a:ext>
            </a:extLst>
          </p:cNvPr>
          <p:cNvSpPr txBox="1"/>
          <p:nvPr/>
        </p:nvSpPr>
        <p:spPr>
          <a:xfrm>
            <a:off x="1312968" y="501670"/>
            <a:ext cx="1013279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4000" b="1" dirty="0">
                <a:latin typeface="UTM Avo" panose="02040603050506020204" pitchFamily="18" charset="0"/>
              </a:rPr>
              <a:t> Đố em: Con thú “hiền”chuột út gặp là con gì ? </a:t>
            </a:r>
            <a:endParaRPr lang="en-US" sz="4000" b="1" dirty="0">
              <a:latin typeface="UTM Avo" panose="02040603050506020204" pitchFamily="18" charset="0"/>
            </a:endParaRPr>
          </a:p>
        </p:txBody>
      </p:sp>
      <p:pic>
        <p:nvPicPr>
          <p:cNvPr id="5" name="Picture 4" descr="A group of cartoon animals&#10;&#10;AI-generated content may be incorrect.">
            <a:extLst>
              <a:ext uri="{FF2B5EF4-FFF2-40B4-BE49-F238E27FC236}">
                <a16:creationId xmlns:a16="http://schemas.microsoft.com/office/drawing/2014/main" id="{317B9041-6537-BB71-B8EF-4301E322BD5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60" t="13980" r="6017" b="1397"/>
          <a:stretch>
            <a:fillRect/>
          </a:stretch>
        </p:blipFill>
        <p:spPr>
          <a:xfrm>
            <a:off x="1489303" y="1990567"/>
            <a:ext cx="9473106" cy="3762703"/>
          </a:xfrm>
          <a:prstGeom prst="rect">
            <a:avLst/>
          </a:prstGeom>
        </p:spPr>
      </p:pic>
      <p:pic>
        <p:nvPicPr>
          <p:cNvPr id="6" name="Đúng">
            <a:extLst>
              <a:ext uri="{FF2B5EF4-FFF2-40B4-BE49-F238E27FC236}">
                <a16:creationId xmlns:a16="http://schemas.microsoft.com/office/drawing/2014/main" id="{BA486AA0-654F-EE90-70AA-6C22ECB2B74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343" y="5130871"/>
            <a:ext cx="1339180" cy="1391942"/>
          </a:xfrm>
          <a:prstGeom prst="rect">
            <a:avLst/>
          </a:prstGeom>
        </p:spPr>
      </p:pic>
      <p:pic>
        <p:nvPicPr>
          <p:cNvPr id="7" name="tieng_vo_tay_tra_loi_Dung-www_tiengdong_com">
            <a:hlinkClick r:id="" action="ppaction://media"/>
            <a:extLst>
              <a:ext uri="{FF2B5EF4-FFF2-40B4-BE49-F238E27FC236}">
                <a16:creationId xmlns:a16="http://schemas.microsoft.com/office/drawing/2014/main" id="{BF9639BD-2120-352C-E4EE-55A7712B903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3219277" y="652281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7726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808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5">
            <a:extLst>
              <a:ext uri="{FF2B5EF4-FFF2-40B4-BE49-F238E27FC236}">
                <a16:creationId xmlns:a16="http://schemas.microsoft.com/office/drawing/2014/main" id="{EC3B7F0A-CB29-8AA3-643E-207D7CAFD12B}"/>
              </a:ext>
            </a:extLst>
          </p:cNvPr>
          <p:cNvSpPr/>
          <p:nvPr/>
        </p:nvSpPr>
        <p:spPr>
          <a:xfrm>
            <a:off x="753666" y="524036"/>
            <a:ext cx="3345368" cy="706026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FFFF00"/>
              </a:gs>
              <a:gs pos="100000">
                <a:srgbClr val="40FA56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altLang="zh-CN" sz="3600" b="1" dirty="0">
                <a:solidFill>
                  <a:srgbClr val="FF3399"/>
                </a:solidFill>
                <a:latin typeface="UTM Avo" panose="02040603050506020204" pitchFamily="18" charset="0"/>
              </a:rPr>
              <a:t>2</a:t>
            </a:r>
            <a:r>
              <a:rPr lang="vi-VN" altLang="zh-CN" sz="3600" b="1" dirty="0">
                <a:solidFill>
                  <a:schemeClr val="tx1"/>
                </a:solidFill>
                <a:latin typeface="UTM Avo" panose="02040603050506020204" pitchFamily="18" charset="0"/>
              </a:rPr>
              <a:t>. Tập chép.</a:t>
            </a:r>
            <a:endParaRPr lang="zh-CN" altLang="en-US" sz="3600" b="1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F0D1F4D-5793-1F49-E589-C2897E2F44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2188" y="1230062"/>
            <a:ext cx="9472270" cy="19265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 descr="A cartoon of a child writing on a book&#10;&#10;AI-generated content may be incorrect.">
            <a:extLst>
              <a:ext uri="{FF2B5EF4-FFF2-40B4-BE49-F238E27FC236}">
                <a16:creationId xmlns:a16="http://schemas.microsoft.com/office/drawing/2014/main" id="{4BF34C75-B53A-F937-5731-742660A937D9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060" y="2982686"/>
            <a:ext cx="3494218" cy="35993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4C6AB15-74D9-6779-9A5B-2E81CBB828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87807" y="3213882"/>
            <a:ext cx="5047926" cy="3048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5048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2D2CF21-E56F-5D33-85E8-0A1F34D8AE2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36551"/>
          <a:stretch>
            <a:fillRect/>
          </a:stretch>
        </p:blipFill>
        <p:spPr>
          <a:xfrm>
            <a:off x="772451" y="505270"/>
            <a:ext cx="6882677" cy="2026342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C68F2008-ECEA-D814-AD7E-4C13143A4FC9}"/>
              </a:ext>
            </a:extLst>
          </p:cNvPr>
          <p:cNvGrpSpPr/>
          <p:nvPr/>
        </p:nvGrpSpPr>
        <p:grpSpPr>
          <a:xfrm>
            <a:off x="793831" y="2651205"/>
            <a:ext cx="7188119" cy="1555590"/>
            <a:chOff x="717631" y="3020992"/>
            <a:chExt cx="10756739" cy="1006998"/>
          </a:xfrm>
        </p:grpSpPr>
        <p:sp>
          <p:nvSpPr>
            <p:cNvPr id="7" name="Rounded Rectangle 4">
              <a:extLst>
                <a:ext uri="{FF2B5EF4-FFF2-40B4-BE49-F238E27FC236}">
                  <a16:creationId xmlns:a16="http://schemas.microsoft.com/office/drawing/2014/main" id="{7673923D-B494-C190-7CC5-76177CF414B2}"/>
                </a:ext>
              </a:extLst>
            </p:cNvPr>
            <p:cNvSpPr/>
            <p:nvPr/>
          </p:nvSpPr>
          <p:spPr>
            <a:xfrm>
              <a:off x="717631" y="3020992"/>
              <a:ext cx="10756739" cy="1006998"/>
            </a:xfrm>
            <a:prstGeom prst="roundRect">
              <a:avLst/>
            </a:prstGeom>
            <a:solidFill>
              <a:schemeClr val="accent5">
                <a:lumMod val="40000"/>
                <a:lumOff val="60000"/>
              </a:schemeClr>
            </a:solidFill>
            <a:ln w="571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solidFill>
                  <a:schemeClr val="tx1"/>
                </a:solidFill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DF9451A-BF60-9683-1BCA-6799A8015206}"/>
                </a:ext>
              </a:extLst>
            </p:cNvPr>
            <p:cNvSpPr txBox="1"/>
            <p:nvPr/>
          </p:nvSpPr>
          <p:spPr>
            <a:xfrm>
              <a:off x="1144389" y="3175827"/>
              <a:ext cx="9903221" cy="69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>
                  <a:latin typeface="UTM Avo" panose="02040603050506020204" pitchFamily="18" charset="0"/>
                </a:rPr>
                <a:t>- </a:t>
              </a:r>
              <a:r>
                <a:rPr lang="en-US" sz="3200" b="1" dirty="0" err="1">
                  <a:latin typeface="UTM Avo" panose="02040603050506020204" pitchFamily="18" charset="0"/>
                </a:rPr>
                <a:t>Về</a:t>
              </a:r>
              <a:r>
                <a:rPr lang="en-US" sz="3200" b="1" dirty="0">
                  <a:latin typeface="UTM Avo" panose="02040603050506020204" pitchFamily="18" charset="0"/>
                </a:rPr>
                <a:t> </a:t>
              </a:r>
              <a:r>
                <a:rPr lang="en-US" sz="3200" b="1" dirty="0" err="1">
                  <a:latin typeface="UTM Avo" panose="02040603050506020204" pitchFamily="18" charset="0"/>
                </a:rPr>
                <a:t>nhà</a:t>
              </a:r>
              <a:r>
                <a:rPr lang="en-US" sz="3200" b="1" dirty="0">
                  <a:latin typeface="UTM Avo" panose="02040603050506020204" pitchFamily="18" charset="0"/>
                </a:rPr>
                <a:t> </a:t>
              </a:r>
              <a:r>
                <a:rPr lang="en-US" sz="3200" b="1" dirty="0" err="1">
                  <a:latin typeface="UTM Avo" panose="02040603050506020204" pitchFamily="18" charset="0"/>
                </a:rPr>
                <a:t>đọc</a:t>
              </a:r>
              <a:r>
                <a:rPr lang="en-US" sz="3200" b="1" dirty="0">
                  <a:latin typeface="UTM Avo" panose="02040603050506020204" pitchFamily="18" charset="0"/>
                </a:rPr>
                <a:t> </a:t>
              </a:r>
              <a:r>
                <a:rPr lang="en-US" sz="3200" b="1" dirty="0" err="1">
                  <a:latin typeface="UTM Avo" panose="02040603050506020204" pitchFamily="18" charset="0"/>
                </a:rPr>
                <a:t>lại</a:t>
              </a:r>
              <a:r>
                <a:rPr lang="en-US" sz="3200" b="1" dirty="0">
                  <a:latin typeface="UTM Avo" panose="02040603050506020204" pitchFamily="18" charset="0"/>
                </a:rPr>
                <a:t> </a:t>
              </a:r>
              <a:r>
                <a:rPr lang="en-US" sz="3200" b="1" dirty="0" err="1">
                  <a:latin typeface="UTM Avo" panose="02040603050506020204" pitchFamily="18" charset="0"/>
                </a:rPr>
                <a:t>bài</a:t>
              </a:r>
              <a:r>
                <a:rPr lang="en-US" sz="3200" b="1" dirty="0">
                  <a:latin typeface="UTM Avo" panose="02040603050506020204" pitchFamily="18" charset="0"/>
                </a:rPr>
                <a:t> </a:t>
              </a:r>
              <a:r>
                <a:rPr lang="en-US" sz="3200" b="1" dirty="0" err="1">
                  <a:latin typeface="UTM Avo" panose="02040603050506020204" pitchFamily="18" charset="0"/>
                </a:rPr>
                <a:t>đọc</a:t>
              </a:r>
              <a:r>
                <a:rPr lang="en-US" sz="3200" b="1" dirty="0">
                  <a:latin typeface="UTM Avo" panose="02040603050506020204" pitchFamily="18" charset="0"/>
                </a:rPr>
                <a:t> </a:t>
              </a:r>
              <a:r>
                <a:rPr lang="en-US" sz="3200" b="1" dirty="0" err="1">
                  <a:latin typeface="UTM Avo" panose="02040603050506020204" pitchFamily="18" charset="0"/>
                </a:rPr>
                <a:t>cùng</a:t>
              </a:r>
              <a:r>
                <a:rPr lang="en-US" sz="3200" b="1" dirty="0">
                  <a:latin typeface="UTM Avo" panose="02040603050506020204" pitchFamily="18" charset="0"/>
                </a:rPr>
                <a:t> </a:t>
              </a:r>
              <a:r>
                <a:rPr lang="en-US" sz="3200" b="1" dirty="0" err="1">
                  <a:latin typeface="UTM Avo" panose="02040603050506020204" pitchFamily="18" charset="0"/>
                </a:rPr>
                <a:t>người</a:t>
              </a:r>
              <a:r>
                <a:rPr lang="en-US" sz="3200" b="1" dirty="0">
                  <a:latin typeface="UTM Avo" panose="02040603050506020204" pitchFamily="18" charset="0"/>
                </a:rPr>
                <a:t> </a:t>
              </a:r>
              <a:r>
                <a:rPr lang="en-US" sz="3200" b="1" dirty="0" err="1">
                  <a:latin typeface="UTM Avo" panose="02040603050506020204" pitchFamily="18" charset="0"/>
                </a:rPr>
                <a:t>thân</a:t>
              </a:r>
              <a:r>
                <a:rPr lang="en-US" sz="3200" b="1" dirty="0">
                  <a:latin typeface="UTM Avo" panose="02040603050506020204" pitchFamily="18" charset="0"/>
                </a:rPr>
                <a:t>.</a:t>
              </a:r>
              <a:endParaRPr lang="vi-VN" sz="3200" b="1" dirty="0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FAF03814-3A96-564B-2334-681B3A160EE2}"/>
              </a:ext>
            </a:extLst>
          </p:cNvPr>
          <p:cNvGrpSpPr/>
          <p:nvPr/>
        </p:nvGrpSpPr>
        <p:grpSpPr>
          <a:xfrm>
            <a:off x="772451" y="4462622"/>
            <a:ext cx="7188119" cy="1555590"/>
            <a:chOff x="717630" y="4330860"/>
            <a:chExt cx="10756739" cy="1006998"/>
          </a:xfrm>
        </p:grpSpPr>
        <p:sp>
          <p:nvSpPr>
            <p:cNvPr id="10" name="Rounded Rectangle 5">
              <a:extLst>
                <a:ext uri="{FF2B5EF4-FFF2-40B4-BE49-F238E27FC236}">
                  <a16:creationId xmlns:a16="http://schemas.microsoft.com/office/drawing/2014/main" id="{727EE936-017E-08B1-91C0-AF0503DA2B70}"/>
                </a:ext>
              </a:extLst>
            </p:cNvPr>
            <p:cNvSpPr/>
            <p:nvPr/>
          </p:nvSpPr>
          <p:spPr>
            <a:xfrm>
              <a:off x="717630" y="4330860"/>
              <a:ext cx="10756739" cy="1006998"/>
            </a:xfrm>
            <a:prstGeom prst="roundRect">
              <a:avLst/>
            </a:prstGeom>
            <a:solidFill>
              <a:schemeClr val="accent5">
                <a:lumMod val="40000"/>
                <a:lumOff val="60000"/>
              </a:schemeClr>
            </a:solidFill>
            <a:ln w="571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solidFill>
                  <a:schemeClr val="tx1"/>
                </a:solidFill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761D37E-3A26-FEEA-0077-2100B0C95EED}"/>
                </a:ext>
              </a:extLst>
            </p:cNvPr>
            <p:cNvSpPr txBox="1"/>
            <p:nvPr/>
          </p:nvSpPr>
          <p:spPr>
            <a:xfrm>
              <a:off x="999280" y="4566593"/>
              <a:ext cx="10143233" cy="3785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>
                  <a:latin typeface="UTM Avo" panose="02040603050506020204" pitchFamily="18" charset="0"/>
                </a:rPr>
                <a:t>- </a:t>
              </a:r>
              <a:r>
                <a:rPr lang="vi-VN" sz="3200" b="1" dirty="0">
                  <a:latin typeface="UTM Avo" panose="02040603050506020204" pitchFamily="18" charset="0"/>
                </a:rPr>
                <a:t>Chuẩn bị bài tiếp theo.</a:t>
              </a:r>
              <a:endParaRPr lang="en-US" sz="3200" b="1" dirty="0">
                <a:latin typeface="UTM Avo" panose="02040603050506020204" pitchFamily="18" charset="0"/>
              </a:endParaRPr>
            </a:p>
          </p:txBody>
        </p:sp>
      </p:grpSp>
      <p:pic>
        <p:nvPicPr>
          <p:cNvPr id="13" name="Picture 12" descr="A cartoon of a mouse&#10;&#10;AI-generated content may be incorrect.">
            <a:extLst>
              <a:ext uri="{FF2B5EF4-FFF2-40B4-BE49-F238E27FC236}">
                <a16:creationId xmlns:a16="http://schemas.microsoft.com/office/drawing/2014/main" id="{F3E12711-316B-3019-106F-950B20CD3E77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23988" y="2237562"/>
            <a:ext cx="3739037" cy="4048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8809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0F9E7D0-ED89-7D00-69B2-86CF26AA8E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2070" y="995676"/>
            <a:ext cx="7518993" cy="3588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57564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984F0D8-40E9-7FA5-428E-77572D34FF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FACE799-6311-4CF2-A267-E57549D7E04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6EDAA41-CBA0-E1BB-B77B-5BA3AF83B8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6855" y="1046578"/>
            <a:ext cx="7218290" cy="3377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4522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5">
            <a:extLst>
              <a:ext uri="{FF2B5EF4-FFF2-40B4-BE49-F238E27FC236}">
                <a16:creationId xmlns:a16="http://schemas.microsoft.com/office/drawing/2014/main" id="{A3561AFF-37B8-EF72-DC2E-6FAD75A5E345}"/>
              </a:ext>
            </a:extLst>
          </p:cNvPr>
          <p:cNvSpPr/>
          <p:nvPr/>
        </p:nvSpPr>
        <p:spPr>
          <a:xfrm>
            <a:off x="669584" y="450464"/>
            <a:ext cx="3070263" cy="706026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FFFF00"/>
              </a:gs>
              <a:gs pos="100000">
                <a:srgbClr val="40FA56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altLang="zh-CN" sz="3200" b="1" dirty="0">
                <a:solidFill>
                  <a:srgbClr val="FF3399"/>
                </a:solidFill>
                <a:latin typeface="UTM Avo" panose="02040603050506020204" pitchFamily="18" charset="0"/>
              </a:rPr>
              <a:t>1</a:t>
            </a:r>
            <a:r>
              <a:rPr lang="vi-VN" altLang="zh-CN" sz="3200" b="1" dirty="0">
                <a:solidFill>
                  <a:schemeClr val="tx1"/>
                </a:solidFill>
                <a:latin typeface="UTM Avo" panose="02040603050506020204" pitchFamily="18" charset="0"/>
              </a:rPr>
              <a:t>. Tập đọc.</a:t>
            </a:r>
            <a:endParaRPr lang="zh-CN" altLang="en-US" sz="3200" b="1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EBF52B4-CD1A-2B09-E034-D14F81A9ED96}"/>
              </a:ext>
            </a:extLst>
          </p:cNvPr>
          <p:cNvSpPr txBox="1"/>
          <p:nvPr/>
        </p:nvSpPr>
        <p:spPr>
          <a:xfrm>
            <a:off x="3911954" y="968036"/>
            <a:ext cx="44348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b="1" dirty="0">
                <a:solidFill>
                  <a:srgbClr val="FF3399"/>
                </a:solidFill>
                <a:latin typeface="UTM Avo" panose="02040603050506020204" pitchFamily="18" charset="0"/>
              </a:rPr>
              <a:t>Chuột út (2)</a:t>
            </a:r>
            <a:endParaRPr lang="en-US" sz="3600" b="1" dirty="0">
              <a:solidFill>
                <a:srgbClr val="FF3399"/>
              </a:solidFill>
              <a:latin typeface="UTM Avo" panose="020406030505060202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EDC9F82-9852-0624-C7A8-5A8A41A2CEB5}"/>
              </a:ext>
            </a:extLst>
          </p:cNvPr>
          <p:cNvSpPr txBox="1"/>
          <p:nvPr/>
        </p:nvSpPr>
        <p:spPr>
          <a:xfrm>
            <a:off x="522444" y="1544029"/>
            <a:ext cx="10958340" cy="35871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vi-VN" sz="2800" b="1" dirty="0">
                <a:latin typeface="UTM Avo" panose="02040603050506020204" pitchFamily="18" charset="0"/>
              </a:rPr>
              <a:t>     Chuột út hớn hở kể tiếp:</a:t>
            </a:r>
          </a:p>
          <a:p>
            <a:pPr algn="just">
              <a:lnSpc>
                <a:spcPct val="120000"/>
              </a:lnSpc>
            </a:pPr>
            <a:r>
              <a:rPr lang="vi-VN" sz="2800" b="1" dirty="0">
                <a:latin typeface="UTM Avo" panose="02040603050506020204" pitchFamily="18" charset="0"/>
              </a:rPr>
              <a:t>     - Con còn gặp một con thú rất hiền. Nó nằm thu lu trên sân. Nó luôn liếm chân, liếm cổ và nhìn con rất thân thiện.</a:t>
            </a:r>
          </a:p>
          <a:p>
            <a:pPr algn="just">
              <a:lnSpc>
                <a:spcPct val="120000"/>
              </a:lnSpc>
            </a:pPr>
            <a:r>
              <a:rPr lang="vi-VN" sz="2800" b="1" dirty="0">
                <a:latin typeface="UTM Avo" panose="02040603050506020204" pitchFamily="18" charset="0"/>
              </a:rPr>
              <a:t>      Chuột mẹ la lớn:</a:t>
            </a:r>
          </a:p>
          <a:p>
            <a:pPr algn="just">
              <a:lnSpc>
                <a:spcPct val="120000"/>
              </a:lnSpc>
            </a:pPr>
            <a:r>
              <a:rPr lang="vi-VN" sz="2800" b="1" dirty="0">
                <a:latin typeface="UTM Avo" panose="02040603050506020204" pitchFamily="18" charset="0"/>
              </a:rPr>
              <a:t>     - Đó là kẻ thù của nhà chuột. Con mà đến gần, nó sẽ ăn thịt con đó.</a:t>
            </a:r>
          </a:p>
          <a:p>
            <a:pPr algn="r">
              <a:lnSpc>
                <a:spcPct val="120000"/>
              </a:lnSpc>
            </a:pPr>
            <a:r>
              <a:rPr lang="vi-VN" sz="2400" b="1" dirty="0">
                <a:latin typeface="UTM Avo" panose="02040603050506020204" pitchFamily="18" charset="0"/>
              </a:rPr>
              <a:t>Theo LÉP TÔN-XTÔI</a:t>
            </a:r>
            <a:endParaRPr lang="en-US" sz="2400" b="1" dirty="0">
              <a:latin typeface="UTM Avo" panose="02040603050506020204" pitchFamily="18" charset="0"/>
            </a:endParaRPr>
          </a:p>
        </p:txBody>
      </p:sp>
      <p:pic>
        <p:nvPicPr>
          <p:cNvPr id="8" name="Picture 7" descr="A couple of cartoon mice holding hands&#10;&#10;AI-generated content may be incorrect.">
            <a:extLst>
              <a:ext uri="{FF2B5EF4-FFF2-40B4-BE49-F238E27FC236}">
                <a16:creationId xmlns:a16="http://schemas.microsoft.com/office/drawing/2014/main" id="{4DF8D5ED-B9C7-E905-F943-C9DECB35EED7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48" t="6569" r="8621" b="25180"/>
          <a:stretch>
            <a:fillRect/>
          </a:stretch>
        </p:blipFill>
        <p:spPr>
          <a:xfrm>
            <a:off x="8880002" y="303517"/>
            <a:ext cx="2095360" cy="170594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D28EB5B-3D7F-5768-BE05-3AE18C610A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9847" y="4364021"/>
            <a:ext cx="3516904" cy="2309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3151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BCF197D-7F09-F2E3-8C33-EB86B91C9B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6703" y="443126"/>
            <a:ext cx="6145301" cy="975445"/>
          </a:xfrm>
          <a:prstGeom prst="rect">
            <a:avLst/>
          </a:prstGeom>
        </p:spPr>
      </p:pic>
      <p:sp>
        <p:nvSpPr>
          <p:cNvPr id="3" name="任意多边形 227">
            <a:extLst>
              <a:ext uri="{FF2B5EF4-FFF2-40B4-BE49-F238E27FC236}">
                <a16:creationId xmlns:a16="http://schemas.microsoft.com/office/drawing/2014/main" id="{62791E03-2AB8-D597-4694-C9057B7CE52D}"/>
              </a:ext>
            </a:extLst>
          </p:cNvPr>
          <p:cNvSpPr/>
          <p:nvPr/>
        </p:nvSpPr>
        <p:spPr>
          <a:xfrm>
            <a:off x="654290" y="1871685"/>
            <a:ext cx="2434948" cy="1531677"/>
          </a:xfrm>
          <a:custGeom>
            <a:avLst/>
            <a:gdLst>
              <a:gd name="connsiteX0" fmla="*/ 948690 w 2148840"/>
              <a:gd name="connsiteY0" fmla="*/ 0 h 1325880"/>
              <a:gd name="connsiteX1" fmla="*/ 1264643 w 2148840"/>
              <a:gd name="connsiteY1" fmla="*/ 209428 h 1325880"/>
              <a:gd name="connsiteX2" fmla="*/ 1272463 w 2148840"/>
              <a:gd name="connsiteY2" fmla="*/ 234618 h 1325880"/>
              <a:gd name="connsiteX3" fmla="*/ 1318138 w 2148840"/>
              <a:gd name="connsiteY3" fmla="*/ 209827 h 1325880"/>
              <a:gd name="connsiteX4" fmla="*/ 1451610 w 2148840"/>
              <a:gd name="connsiteY4" fmla="*/ 182880 h 1325880"/>
              <a:gd name="connsiteX5" fmla="*/ 1735948 w 2148840"/>
              <a:gd name="connsiteY5" fmla="*/ 334061 h 1325880"/>
              <a:gd name="connsiteX6" fmla="*/ 1754729 w 2148840"/>
              <a:gd name="connsiteY6" fmla="*/ 368663 h 1325880"/>
              <a:gd name="connsiteX7" fmla="*/ 1811161 w 2148840"/>
              <a:gd name="connsiteY7" fmla="*/ 374352 h 1325880"/>
              <a:gd name="connsiteX8" fmla="*/ 2148840 w 2148840"/>
              <a:gd name="connsiteY8" fmla="*/ 788670 h 1325880"/>
              <a:gd name="connsiteX9" fmla="*/ 1725930 w 2148840"/>
              <a:gd name="connsiteY9" fmla="*/ 1211580 h 1325880"/>
              <a:gd name="connsiteX10" fmla="*/ 1489477 w 2148840"/>
              <a:gd name="connsiteY10" fmla="*/ 1139354 h 1325880"/>
              <a:gd name="connsiteX11" fmla="*/ 1436947 w 2148840"/>
              <a:gd name="connsiteY11" fmla="*/ 1096013 h 1325880"/>
              <a:gd name="connsiteX12" fmla="*/ 1420223 w 2148840"/>
              <a:gd name="connsiteY12" fmla="*/ 1126825 h 1325880"/>
              <a:gd name="connsiteX13" fmla="*/ 1045845 w 2148840"/>
              <a:gd name="connsiteY13" fmla="*/ 1325880 h 1325880"/>
              <a:gd name="connsiteX14" fmla="*/ 726597 w 2148840"/>
              <a:gd name="connsiteY14" fmla="*/ 1193643 h 1325880"/>
              <a:gd name="connsiteX15" fmla="*/ 677235 w 2148840"/>
              <a:gd name="connsiteY15" fmla="*/ 1133816 h 1325880"/>
              <a:gd name="connsiteX16" fmla="*/ 643102 w 2148840"/>
              <a:gd name="connsiteY16" fmla="*/ 1152342 h 1325880"/>
              <a:gd name="connsiteX17" fmla="*/ 462915 w 2148840"/>
              <a:gd name="connsiteY17" fmla="*/ 1188720 h 1325880"/>
              <a:gd name="connsiteX18" fmla="*/ 0 w 2148840"/>
              <a:gd name="connsiteY18" fmla="*/ 725805 h 1325880"/>
              <a:gd name="connsiteX19" fmla="*/ 462915 w 2148840"/>
              <a:gd name="connsiteY19" fmla="*/ 262890 h 1325880"/>
              <a:gd name="connsiteX20" fmla="*/ 556209 w 2148840"/>
              <a:gd name="connsiteY20" fmla="*/ 272295 h 1325880"/>
              <a:gd name="connsiteX21" fmla="*/ 611187 w 2148840"/>
              <a:gd name="connsiteY21" fmla="*/ 289361 h 1325880"/>
              <a:gd name="connsiteX22" fmla="*/ 612757 w 2148840"/>
              <a:gd name="connsiteY22" fmla="*/ 273794 h 1325880"/>
              <a:gd name="connsiteX23" fmla="*/ 948690 w 2148840"/>
              <a:gd name="connsiteY23" fmla="*/ 0 h 1325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2148840" h="1325880">
                <a:moveTo>
                  <a:pt x="948690" y="0"/>
                </a:moveTo>
                <a:cubicBezTo>
                  <a:pt x="1090723" y="0"/>
                  <a:pt x="1212588" y="86356"/>
                  <a:pt x="1264643" y="209428"/>
                </a:cubicBezTo>
                <a:lnTo>
                  <a:pt x="1272463" y="234618"/>
                </a:lnTo>
                <a:lnTo>
                  <a:pt x="1318138" y="209827"/>
                </a:lnTo>
                <a:cubicBezTo>
                  <a:pt x="1359162" y="192475"/>
                  <a:pt x="1404265" y="182880"/>
                  <a:pt x="1451610" y="182880"/>
                </a:cubicBezTo>
                <a:cubicBezTo>
                  <a:pt x="1569971" y="182880"/>
                  <a:pt x="1674326" y="242849"/>
                  <a:pt x="1735948" y="334061"/>
                </a:cubicBezTo>
                <a:lnTo>
                  <a:pt x="1754729" y="368663"/>
                </a:lnTo>
                <a:lnTo>
                  <a:pt x="1811161" y="374352"/>
                </a:lnTo>
                <a:cubicBezTo>
                  <a:pt x="2003874" y="413787"/>
                  <a:pt x="2148840" y="584299"/>
                  <a:pt x="2148840" y="788670"/>
                </a:cubicBezTo>
                <a:cubicBezTo>
                  <a:pt x="2148840" y="1022237"/>
                  <a:pt x="1959497" y="1211580"/>
                  <a:pt x="1725930" y="1211580"/>
                </a:cubicBezTo>
                <a:cubicBezTo>
                  <a:pt x="1638342" y="1211580"/>
                  <a:pt x="1556974" y="1184954"/>
                  <a:pt x="1489477" y="1139354"/>
                </a:cubicBezTo>
                <a:lnTo>
                  <a:pt x="1436947" y="1096013"/>
                </a:lnTo>
                <a:lnTo>
                  <a:pt x="1420223" y="1126825"/>
                </a:lnTo>
                <a:cubicBezTo>
                  <a:pt x="1339088" y="1246920"/>
                  <a:pt x="1201688" y="1325880"/>
                  <a:pt x="1045845" y="1325880"/>
                </a:cubicBezTo>
                <a:cubicBezTo>
                  <a:pt x="921171" y="1325880"/>
                  <a:pt x="808300" y="1275346"/>
                  <a:pt x="726597" y="1193643"/>
                </a:cubicBezTo>
                <a:lnTo>
                  <a:pt x="677235" y="1133816"/>
                </a:lnTo>
                <a:lnTo>
                  <a:pt x="643102" y="1152342"/>
                </a:lnTo>
                <a:cubicBezTo>
                  <a:pt x="587720" y="1175767"/>
                  <a:pt x="526830" y="1188720"/>
                  <a:pt x="462915" y="1188720"/>
                </a:cubicBezTo>
                <a:cubicBezTo>
                  <a:pt x="207254" y="1188720"/>
                  <a:pt x="0" y="981466"/>
                  <a:pt x="0" y="725805"/>
                </a:cubicBezTo>
                <a:cubicBezTo>
                  <a:pt x="0" y="470144"/>
                  <a:pt x="207254" y="262890"/>
                  <a:pt x="462915" y="262890"/>
                </a:cubicBezTo>
                <a:cubicBezTo>
                  <a:pt x="494873" y="262890"/>
                  <a:pt x="526074" y="266128"/>
                  <a:pt x="556209" y="272295"/>
                </a:cubicBezTo>
                <a:lnTo>
                  <a:pt x="611187" y="289361"/>
                </a:lnTo>
                <a:lnTo>
                  <a:pt x="612757" y="273794"/>
                </a:lnTo>
                <a:cubicBezTo>
                  <a:pt x="644731" y="117540"/>
                  <a:pt x="782984" y="0"/>
                  <a:pt x="948690" y="0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rgbClr val="91F0FD"/>
            </a:solidFill>
          </a:ln>
          <a:effectLst>
            <a:outerShdw blurRad="215900" dist="76200" dir="6600000" algn="t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zh-CN" sz="4000" b="1" noProof="0" dirty="0">
                <a:solidFill>
                  <a:sysClr val="windowText" lastClr="000000"/>
                </a:solidFill>
                <a:latin typeface="UTM Avo" panose="02040603050506020204" pitchFamily="18" charset="0"/>
                <a:ea typeface="inpin heiti" panose="00000500000000000000" pitchFamily="2" charset="-122"/>
                <a:sym typeface="inpin heiti" panose="00000500000000000000" pitchFamily="2" charset="-122"/>
              </a:rPr>
              <a:t> </a:t>
            </a:r>
            <a:r>
              <a:rPr lang="vi-VN" altLang="zh-CN" sz="400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UTM Avo" panose="02040603050506020204" pitchFamily="18" charset="0"/>
                <a:ea typeface="inpin heiti" panose="00000500000000000000" pitchFamily="2" charset="-122"/>
                <a:sym typeface="inpin heiti" panose="00000500000000000000" pitchFamily="2" charset="-122"/>
              </a:rPr>
              <a:t>hớn hở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chemeClr val="accent3">
                  <a:lumMod val="60000"/>
                  <a:lumOff val="40000"/>
                </a:schemeClr>
              </a:solidFill>
              <a:effectLst/>
              <a:uLnTx/>
              <a:uFillTx/>
              <a:latin typeface="UTM Avo" panose="02040603050506020204" pitchFamily="18" charset="0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4" name="任意多边形 227">
            <a:extLst>
              <a:ext uri="{FF2B5EF4-FFF2-40B4-BE49-F238E27FC236}">
                <a16:creationId xmlns:a16="http://schemas.microsoft.com/office/drawing/2014/main" id="{426EE587-31B1-DA8A-D150-6451D915DC54}"/>
              </a:ext>
            </a:extLst>
          </p:cNvPr>
          <p:cNvSpPr/>
          <p:nvPr/>
        </p:nvSpPr>
        <p:spPr>
          <a:xfrm>
            <a:off x="4230269" y="1685052"/>
            <a:ext cx="3466973" cy="1531677"/>
          </a:xfrm>
          <a:custGeom>
            <a:avLst/>
            <a:gdLst>
              <a:gd name="connsiteX0" fmla="*/ 948690 w 2148840"/>
              <a:gd name="connsiteY0" fmla="*/ 0 h 1325880"/>
              <a:gd name="connsiteX1" fmla="*/ 1264643 w 2148840"/>
              <a:gd name="connsiteY1" fmla="*/ 209428 h 1325880"/>
              <a:gd name="connsiteX2" fmla="*/ 1272463 w 2148840"/>
              <a:gd name="connsiteY2" fmla="*/ 234618 h 1325880"/>
              <a:gd name="connsiteX3" fmla="*/ 1318138 w 2148840"/>
              <a:gd name="connsiteY3" fmla="*/ 209827 h 1325880"/>
              <a:gd name="connsiteX4" fmla="*/ 1451610 w 2148840"/>
              <a:gd name="connsiteY4" fmla="*/ 182880 h 1325880"/>
              <a:gd name="connsiteX5" fmla="*/ 1735948 w 2148840"/>
              <a:gd name="connsiteY5" fmla="*/ 334061 h 1325880"/>
              <a:gd name="connsiteX6" fmla="*/ 1754729 w 2148840"/>
              <a:gd name="connsiteY6" fmla="*/ 368663 h 1325880"/>
              <a:gd name="connsiteX7" fmla="*/ 1811161 w 2148840"/>
              <a:gd name="connsiteY7" fmla="*/ 374352 h 1325880"/>
              <a:gd name="connsiteX8" fmla="*/ 2148840 w 2148840"/>
              <a:gd name="connsiteY8" fmla="*/ 788670 h 1325880"/>
              <a:gd name="connsiteX9" fmla="*/ 1725930 w 2148840"/>
              <a:gd name="connsiteY9" fmla="*/ 1211580 h 1325880"/>
              <a:gd name="connsiteX10" fmla="*/ 1489477 w 2148840"/>
              <a:gd name="connsiteY10" fmla="*/ 1139354 h 1325880"/>
              <a:gd name="connsiteX11" fmla="*/ 1436947 w 2148840"/>
              <a:gd name="connsiteY11" fmla="*/ 1096013 h 1325880"/>
              <a:gd name="connsiteX12" fmla="*/ 1420223 w 2148840"/>
              <a:gd name="connsiteY12" fmla="*/ 1126825 h 1325880"/>
              <a:gd name="connsiteX13" fmla="*/ 1045845 w 2148840"/>
              <a:gd name="connsiteY13" fmla="*/ 1325880 h 1325880"/>
              <a:gd name="connsiteX14" fmla="*/ 726597 w 2148840"/>
              <a:gd name="connsiteY14" fmla="*/ 1193643 h 1325880"/>
              <a:gd name="connsiteX15" fmla="*/ 677235 w 2148840"/>
              <a:gd name="connsiteY15" fmla="*/ 1133816 h 1325880"/>
              <a:gd name="connsiteX16" fmla="*/ 643102 w 2148840"/>
              <a:gd name="connsiteY16" fmla="*/ 1152342 h 1325880"/>
              <a:gd name="connsiteX17" fmla="*/ 462915 w 2148840"/>
              <a:gd name="connsiteY17" fmla="*/ 1188720 h 1325880"/>
              <a:gd name="connsiteX18" fmla="*/ 0 w 2148840"/>
              <a:gd name="connsiteY18" fmla="*/ 725805 h 1325880"/>
              <a:gd name="connsiteX19" fmla="*/ 462915 w 2148840"/>
              <a:gd name="connsiteY19" fmla="*/ 262890 h 1325880"/>
              <a:gd name="connsiteX20" fmla="*/ 556209 w 2148840"/>
              <a:gd name="connsiteY20" fmla="*/ 272295 h 1325880"/>
              <a:gd name="connsiteX21" fmla="*/ 611187 w 2148840"/>
              <a:gd name="connsiteY21" fmla="*/ 289361 h 1325880"/>
              <a:gd name="connsiteX22" fmla="*/ 612757 w 2148840"/>
              <a:gd name="connsiteY22" fmla="*/ 273794 h 1325880"/>
              <a:gd name="connsiteX23" fmla="*/ 948690 w 2148840"/>
              <a:gd name="connsiteY23" fmla="*/ 0 h 1325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2148840" h="1325880">
                <a:moveTo>
                  <a:pt x="948690" y="0"/>
                </a:moveTo>
                <a:cubicBezTo>
                  <a:pt x="1090723" y="0"/>
                  <a:pt x="1212588" y="86356"/>
                  <a:pt x="1264643" y="209428"/>
                </a:cubicBezTo>
                <a:lnTo>
                  <a:pt x="1272463" y="234618"/>
                </a:lnTo>
                <a:lnTo>
                  <a:pt x="1318138" y="209827"/>
                </a:lnTo>
                <a:cubicBezTo>
                  <a:pt x="1359162" y="192475"/>
                  <a:pt x="1404265" y="182880"/>
                  <a:pt x="1451610" y="182880"/>
                </a:cubicBezTo>
                <a:cubicBezTo>
                  <a:pt x="1569971" y="182880"/>
                  <a:pt x="1674326" y="242849"/>
                  <a:pt x="1735948" y="334061"/>
                </a:cubicBezTo>
                <a:lnTo>
                  <a:pt x="1754729" y="368663"/>
                </a:lnTo>
                <a:lnTo>
                  <a:pt x="1811161" y="374352"/>
                </a:lnTo>
                <a:cubicBezTo>
                  <a:pt x="2003874" y="413787"/>
                  <a:pt x="2148840" y="584299"/>
                  <a:pt x="2148840" y="788670"/>
                </a:cubicBezTo>
                <a:cubicBezTo>
                  <a:pt x="2148840" y="1022237"/>
                  <a:pt x="1959497" y="1211580"/>
                  <a:pt x="1725930" y="1211580"/>
                </a:cubicBezTo>
                <a:cubicBezTo>
                  <a:pt x="1638342" y="1211580"/>
                  <a:pt x="1556974" y="1184954"/>
                  <a:pt x="1489477" y="1139354"/>
                </a:cubicBezTo>
                <a:lnTo>
                  <a:pt x="1436947" y="1096013"/>
                </a:lnTo>
                <a:lnTo>
                  <a:pt x="1420223" y="1126825"/>
                </a:lnTo>
                <a:cubicBezTo>
                  <a:pt x="1339088" y="1246920"/>
                  <a:pt x="1201688" y="1325880"/>
                  <a:pt x="1045845" y="1325880"/>
                </a:cubicBezTo>
                <a:cubicBezTo>
                  <a:pt x="921171" y="1325880"/>
                  <a:pt x="808300" y="1275346"/>
                  <a:pt x="726597" y="1193643"/>
                </a:cubicBezTo>
                <a:lnTo>
                  <a:pt x="677235" y="1133816"/>
                </a:lnTo>
                <a:lnTo>
                  <a:pt x="643102" y="1152342"/>
                </a:lnTo>
                <a:cubicBezTo>
                  <a:pt x="587720" y="1175767"/>
                  <a:pt x="526830" y="1188720"/>
                  <a:pt x="462915" y="1188720"/>
                </a:cubicBezTo>
                <a:cubicBezTo>
                  <a:pt x="207254" y="1188720"/>
                  <a:pt x="0" y="981466"/>
                  <a:pt x="0" y="725805"/>
                </a:cubicBezTo>
                <a:cubicBezTo>
                  <a:pt x="0" y="470144"/>
                  <a:pt x="207254" y="262890"/>
                  <a:pt x="462915" y="262890"/>
                </a:cubicBezTo>
                <a:cubicBezTo>
                  <a:pt x="494873" y="262890"/>
                  <a:pt x="526074" y="266128"/>
                  <a:pt x="556209" y="272295"/>
                </a:cubicBezTo>
                <a:lnTo>
                  <a:pt x="611187" y="289361"/>
                </a:lnTo>
                <a:lnTo>
                  <a:pt x="612757" y="273794"/>
                </a:lnTo>
                <a:cubicBezTo>
                  <a:pt x="644731" y="117540"/>
                  <a:pt x="782984" y="0"/>
                  <a:pt x="948690" y="0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rgbClr val="91F0FD"/>
            </a:solidFill>
          </a:ln>
          <a:effectLst>
            <a:outerShdw blurRad="215900" dist="76200" dir="6600000" algn="t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zh-CN" sz="4000" b="1" noProof="0" dirty="0">
                <a:solidFill>
                  <a:sysClr val="windowText" lastClr="000000"/>
                </a:solidFill>
                <a:latin typeface="UTM Avo" panose="02040603050506020204" pitchFamily="18" charset="0"/>
                <a:ea typeface="inpin heiti" panose="00000500000000000000" pitchFamily="2" charset="-122"/>
                <a:sym typeface="inpin heiti" panose="00000500000000000000" pitchFamily="2" charset="-122"/>
              </a:rPr>
              <a:t> </a:t>
            </a:r>
            <a:r>
              <a:rPr lang="vi-VN" altLang="zh-CN" sz="4000" b="1" dirty="0">
                <a:solidFill>
                  <a:sysClr val="windowText" lastClr="000000"/>
                </a:solidFill>
                <a:latin typeface="UTM Avo" panose="02040603050506020204" pitchFamily="18" charset="0"/>
                <a:ea typeface="inpin heiti" panose="00000500000000000000" pitchFamily="2" charset="-122"/>
                <a:sym typeface="inpin heiti" panose="00000500000000000000" pitchFamily="2" charset="-122"/>
              </a:rPr>
              <a:t>nằm thu lu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FF3399"/>
              </a:solidFill>
              <a:effectLst/>
              <a:uLnTx/>
              <a:uFillTx/>
              <a:latin typeface="UTM Avo" panose="02040603050506020204" pitchFamily="18" charset="0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5" name="任意多边形 227">
            <a:extLst>
              <a:ext uri="{FF2B5EF4-FFF2-40B4-BE49-F238E27FC236}">
                <a16:creationId xmlns:a16="http://schemas.microsoft.com/office/drawing/2014/main" id="{7E2DD5CE-187B-7ED2-483C-5A38F2B33ABC}"/>
              </a:ext>
            </a:extLst>
          </p:cNvPr>
          <p:cNvSpPr/>
          <p:nvPr/>
        </p:nvSpPr>
        <p:spPr>
          <a:xfrm>
            <a:off x="8303172" y="1951701"/>
            <a:ext cx="2970049" cy="1531677"/>
          </a:xfrm>
          <a:custGeom>
            <a:avLst/>
            <a:gdLst>
              <a:gd name="connsiteX0" fmla="*/ 948690 w 2148840"/>
              <a:gd name="connsiteY0" fmla="*/ 0 h 1325880"/>
              <a:gd name="connsiteX1" fmla="*/ 1264643 w 2148840"/>
              <a:gd name="connsiteY1" fmla="*/ 209428 h 1325880"/>
              <a:gd name="connsiteX2" fmla="*/ 1272463 w 2148840"/>
              <a:gd name="connsiteY2" fmla="*/ 234618 h 1325880"/>
              <a:gd name="connsiteX3" fmla="*/ 1318138 w 2148840"/>
              <a:gd name="connsiteY3" fmla="*/ 209827 h 1325880"/>
              <a:gd name="connsiteX4" fmla="*/ 1451610 w 2148840"/>
              <a:gd name="connsiteY4" fmla="*/ 182880 h 1325880"/>
              <a:gd name="connsiteX5" fmla="*/ 1735948 w 2148840"/>
              <a:gd name="connsiteY5" fmla="*/ 334061 h 1325880"/>
              <a:gd name="connsiteX6" fmla="*/ 1754729 w 2148840"/>
              <a:gd name="connsiteY6" fmla="*/ 368663 h 1325880"/>
              <a:gd name="connsiteX7" fmla="*/ 1811161 w 2148840"/>
              <a:gd name="connsiteY7" fmla="*/ 374352 h 1325880"/>
              <a:gd name="connsiteX8" fmla="*/ 2148840 w 2148840"/>
              <a:gd name="connsiteY8" fmla="*/ 788670 h 1325880"/>
              <a:gd name="connsiteX9" fmla="*/ 1725930 w 2148840"/>
              <a:gd name="connsiteY9" fmla="*/ 1211580 h 1325880"/>
              <a:gd name="connsiteX10" fmla="*/ 1489477 w 2148840"/>
              <a:gd name="connsiteY10" fmla="*/ 1139354 h 1325880"/>
              <a:gd name="connsiteX11" fmla="*/ 1436947 w 2148840"/>
              <a:gd name="connsiteY11" fmla="*/ 1096013 h 1325880"/>
              <a:gd name="connsiteX12" fmla="*/ 1420223 w 2148840"/>
              <a:gd name="connsiteY12" fmla="*/ 1126825 h 1325880"/>
              <a:gd name="connsiteX13" fmla="*/ 1045845 w 2148840"/>
              <a:gd name="connsiteY13" fmla="*/ 1325880 h 1325880"/>
              <a:gd name="connsiteX14" fmla="*/ 726597 w 2148840"/>
              <a:gd name="connsiteY14" fmla="*/ 1193643 h 1325880"/>
              <a:gd name="connsiteX15" fmla="*/ 677235 w 2148840"/>
              <a:gd name="connsiteY15" fmla="*/ 1133816 h 1325880"/>
              <a:gd name="connsiteX16" fmla="*/ 643102 w 2148840"/>
              <a:gd name="connsiteY16" fmla="*/ 1152342 h 1325880"/>
              <a:gd name="connsiteX17" fmla="*/ 462915 w 2148840"/>
              <a:gd name="connsiteY17" fmla="*/ 1188720 h 1325880"/>
              <a:gd name="connsiteX18" fmla="*/ 0 w 2148840"/>
              <a:gd name="connsiteY18" fmla="*/ 725805 h 1325880"/>
              <a:gd name="connsiteX19" fmla="*/ 462915 w 2148840"/>
              <a:gd name="connsiteY19" fmla="*/ 262890 h 1325880"/>
              <a:gd name="connsiteX20" fmla="*/ 556209 w 2148840"/>
              <a:gd name="connsiteY20" fmla="*/ 272295 h 1325880"/>
              <a:gd name="connsiteX21" fmla="*/ 611187 w 2148840"/>
              <a:gd name="connsiteY21" fmla="*/ 289361 h 1325880"/>
              <a:gd name="connsiteX22" fmla="*/ 612757 w 2148840"/>
              <a:gd name="connsiteY22" fmla="*/ 273794 h 1325880"/>
              <a:gd name="connsiteX23" fmla="*/ 948690 w 2148840"/>
              <a:gd name="connsiteY23" fmla="*/ 0 h 1325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2148840" h="1325880">
                <a:moveTo>
                  <a:pt x="948690" y="0"/>
                </a:moveTo>
                <a:cubicBezTo>
                  <a:pt x="1090723" y="0"/>
                  <a:pt x="1212588" y="86356"/>
                  <a:pt x="1264643" y="209428"/>
                </a:cubicBezTo>
                <a:lnTo>
                  <a:pt x="1272463" y="234618"/>
                </a:lnTo>
                <a:lnTo>
                  <a:pt x="1318138" y="209827"/>
                </a:lnTo>
                <a:cubicBezTo>
                  <a:pt x="1359162" y="192475"/>
                  <a:pt x="1404265" y="182880"/>
                  <a:pt x="1451610" y="182880"/>
                </a:cubicBezTo>
                <a:cubicBezTo>
                  <a:pt x="1569971" y="182880"/>
                  <a:pt x="1674326" y="242849"/>
                  <a:pt x="1735948" y="334061"/>
                </a:cubicBezTo>
                <a:lnTo>
                  <a:pt x="1754729" y="368663"/>
                </a:lnTo>
                <a:lnTo>
                  <a:pt x="1811161" y="374352"/>
                </a:lnTo>
                <a:cubicBezTo>
                  <a:pt x="2003874" y="413787"/>
                  <a:pt x="2148840" y="584299"/>
                  <a:pt x="2148840" y="788670"/>
                </a:cubicBezTo>
                <a:cubicBezTo>
                  <a:pt x="2148840" y="1022237"/>
                  <a:pt x="1959497" y="1211580"/>
                  <a:pt x="1725930" y="1211580"/>
                </a:cubicBezTo>
                <a:cubicBezTo>
                  <a:pt x="1638342" y="1211580"/>
                  <a:pt x="1556974" y="1184954"/>
                  <a:pt x="1489477" y="1139354"/>
                </a:cubicBezTo>
                <a:lnTo>
                  <a:pt x="1436947" y="1096013"/>
                </a:lnTo>
                <a:lnTo>
                  <a:pt x="1420223" y="1126825"/>
                </a:lnTo>
                <a:cubicBezTo>
                  <a:pt x="1339088" y="1246920"/>
                  <a:pt x="1201688" y="1325880"/>
                  <a:pt x="1045845" y="1325880"/>
                </a:cubicBezTo>
                <a:cubicBezTo>
                  <a:pt x="921171" y="1325880"/>
                  <a:pt x="808300" y="1275346"/>
                  <a:pt x="726597" y="1193643"/>
                </a:cubicBezTo>
                <a:lnTo>
                  <a:pt x="677235" y="1133816"/>
                </a:lnTo>
                <a:lnTo>
                  <a:pt x="643102" y="1152342"/>
                </a:lnTo>
                <a:cubicBezTo>
                  <a:pt x="587720" y="1175767"/>
                  <a:pt x="526830" y="1188720"/>
                  <a:pt x="462915" y="1188720"/>
                </a:cubicBezTo>
                <a:cubicBezTo>
                  <a:pt x="207254" y="1188720"/>
                  <a:pt x="0" y="981466"/>
                  <a:pt x="0" y="725805"/>
                </a:cubicBezTo>
                <a:cubicBezTo>
                  <a:pt x="0" y="470144"/>
                  <a:pt x="207254" y="262890"/>
                  <a:pt x="462915" y="262890"/>
                </a:cubicBezTo>
                <a:cubicBezTo>
                  <a:pt x="494873" y="262890"/>
                  <a:pt x="526074" y="266128"/>
                  <a:pt x="556209" y="272295"/>
                </a:cubicBezTo>
                <a:lnTo>
                  <a:pt x="611187" y="289361"/>
                </a:lnTo>
                <a:lnTo>
                  <a:pt x="612757" y="273794"/>
                </a:lnTo>
                <a:cubicBezTo>
                  <a:pt x="644731" y="117540"/>
                  <a:pt x="782984" y="0"/>
                  <a:pt x="948690" y="0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rgbClr val="91F0FD"/>
            </a:solidFill>
          </a:ln>
          <a:effectLst>
            <a:outerShdw blurRad="215900" dist="76200" dir="6600000" algn="t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zh-CN" sz="4000" b="1" noProof="0" dirty="0">
                <a:solidFill>
                  <a:srgbClr val="FF0000"/>
                </a:solidFill>
                <a:latin typeface="UTM Avo" panose="02040603050506020204" pitchFamily="18" charset="0"/>
                <a:ea typeface="inpin heiti" panose="00000500000000000000" pitchFamily="2" charset="-122"/>
                <a:sym typeface="inpin heiti" panose="00000500000000000000" pitchFamily="2" charset="-122"/>
              </a:rPr>
              <a:t> liếm chân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6" name="任意多边形 227">
            <a:extLst>
              <a:ext uri="{FF2B5EF4-FFF2-40B4-BE49-F238E27FC236}">
                <a16:creationId xmlns:a16="http://schemas.microsoft.com/office/drawing/2014/main" id="{F9D6FB58-ABB8-D879-7228-FE673D586786}"/>
              </a:ext>
            </a:extLst>
          </p:cNvPr>
          <p:cNvSpPr/>
          <p:nvPr/>
        </p:nvSpPr>
        <p:spPr>
          <a:xfrm>
            <a:off x="932258" y="4129746"/>
            <a:ext cx="2969083" cy="1531677"/>
          </a:xfrm>
          <a:custGeom>
            <a:avLst/>
            <a:gdLst>
              <a:gd name="connsiteX0" fmla="*/ 948690 w 2148840"/>
              <a:gd name="connsiteY0" fmla="*/ 0 h 1325880"/>
              <a:gd name="connsiteX1" fmla="*/ 1264643 w 2148840"/>
              <a:gd name="connsiteY1" fmla="*/ 209428 h 1325880"/>
              <a:gd name="connsiteX2" fmla="*/ 1272463 w 2148840"/>
              <a:gd name="connsiteY2" fmla="*/ 234618 h 1325880"/>
              <a:gd name="connsiteX3" fmla="*/ 1318138 w 2148840"/>
              <a:gd name="connsiteY3" fmla="*/ 209827 h 1325880"/>
              <a:gd name="connsiteX4" fmla="*/ 1451610 w 2148840"/>
              <a:gd name="connsiteY4" fmla="*/ 182880 h 1325880"/>
              <a:gd name="connsiteX5" fmla="*/ 1735948 w 2148840"/>
              <a:gd name="connsiteY5" fmla="*/ 334061 h 1325880"/>
              <a:gd name="connsiteX6" fmla="*/ 1754729 w 2148840"/>
              <a:gd name="connsiteY6" fmla="*/ 368663 h 1325880"/>
              <a:gd name="connsiteX7" fmla="*/ 1811161 w 2148840"/>
              <a:gd name="connsiteY7" fmla="*/ 374352 h 1325880"/>
              <a:gd name="connsiteX8" fmla="*/ 2148840 w 2148840"/>
              <a:gd name="connsiteY8" fmla="*/ 788670 h 1325880"/>
              <a:gd name="connsiteX9" fmla="*/ 1725930 w 2148840"/>
              <a:gd name="connsiteY9" fmla="*/ 1211580 h 1325880"/>
              <a:gd name="connsiteX10" fmla="*/ 1489477 w 2148840"/>
              <a:gd name="connsiteY10" fmla="*/ 1139354 h 1325880"/>
              <a:gd name="connsiteX11" fmla="*/ 1436947 w 2148840"/>
              <a:gd name="connsiteY11" fmla="*/ 1096013 h 1325880"/>
              <a:gd name="connsiteX12" fmla="*/ 1420223 w 2148840"/>
              <a:gd name="connsiteY12" fmla="*/ 1126825 h 1325880"/>
              <a:gd name="connsiteX13" fmla="*/ 1045845 w 2148840"/>
              <a:gd name="connsiteY13" fmla="*/ 1325880 h 1325880"/>
              <a:gd name="connsiteX14" fmla="*/ 726597 w 2148840"/>
              <a:gd name="connsiteY14" fmla="*/ 1193643 h 1325880"/>
              <a:gd name="connsiteX15" fmla="*/ 677235 w 2148840"/>
              <a:gd name="connsiteY15" fmla="*/ 1133816 h 1325880"/>
              <a:gd name="connsiteX16" fmla="*/ 643102 w 2148840"/>
              <a:gd name="connsiteY16" fmla="*/ 1152342 h 1325880"/>
              <a:gd name="connsiteX17" fmla="*/ 462915 w 2148840"/>
              <a:gd name="connsiteY17" fmla="*/ 1188720 h 1325880"/>
              <a:gd name="connsiteX18" fmla="*/ 0 w 2148840"/>
              <a:gd name="connsiteY18" fmla="*/ 725805 h 1325880"/>
              <a:gd name="connsiteX19" fmla="*/ 462915 w 2148840"/>
              <a:gd name="connsiteY19" fmla="*/ 262890 h 1325880"/>
              <a:gd name="connsiteX20" fmla="*/ 556209 w 2148840"/>
              <a:gd name="connsiteY20" fmla="*/ 272295 h 1325880"/>
              <a:gd name="connsiteX21" fmla="*/ 611187 w 2148840"/>
              <a:gd name="connsiteY21" fmla="*/ 289361 h 1325880"/>
              <a:gd name="connsiteX22" fmla="*/ 612757 w 2148840"/>
              <a:gd name="connsiteY22" fmla="*/ 273794 h 1325880"/>
              <a:gd name="connsiteX23" fmla="*/ 948690 w 2148840"/>
              <a:gd name="connsiteY23" fmla="*/ 0 h 1325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2148840" h="1325880">
                <a:moveTo>
                  <a:pt x="948690" y="0"/>
                </a:moveTo>
                <a:cubicBezTo>
                  <a:pt x="1090723" y="0"/>
                  <a:pt x="1212588" y="86356"/>
                  <a:pt x="1264643" y="209428"/>
                </a:cubicBezTo>
                <a:lnTo>
                  <a:pt x="1272463" y="234618"/>
                </a:lnTo>
                <a:lnTo>
                  <a:pt x="1318138" y="209827"/>
                </a:lnTo>
                <a:cubicBezTo>
                  <a:pt x="1359162" y="192475"/>
                  <a:pt x="1404265" y="182880"/>
                  <a:pt x="1451610" y="182880"/>
                </a:cubicBezTo>
                <a:cubicBezTo>
                  <a:pt x="1569971" y="182880"/>
                  <a:pt x="1674326" y="242849"/>
                  <a:pt x="1735948" y="334061"/>
                </a:cubicBezTo>
                <a:lnTo>
                  <a:pt x="1754729" y="368663"/>
                </a:lnTo>
                <a:lnTo>
                  <a:pt x="1811161" y="374352"/>
                </a:lnTo>
                <a:cubicBezTo>
                  <a:pt x="2003874" y="413787"/>
                  <a:pt x="2148840" y="584299"/>
                  <a:pt x="2148840" y="788670"/>
                </a:cubicBezTo>
                <a:cubicBezTo>
                  <a:pt x="2148840" y="1022237"/>
                  <a:pt x="1959497" y="1211580"/>
                  <a:pt x="1725930" y="1211580"/>
                </a:cubicBezTo>
                <a:cubicBezTo>
                  <a:pt x="1638342" y="1211580"/>
                  <a:pt x="1556974" y="1184954"/>
                  <a:pt x="1489477" y="1139354"/>
                </a:cubicBezTo>
                <a:lnTo>
                  <a:pt x="1436947" y="1096013"/>
                </a:lnTo>
                <a:lnTo>
                  <a:pt x="1420223" y="1126825"/>
                </a:lnTo>
                <a:cubicBezTo>
                  <a:pt x="1339088" y="1246920"/>
                  <a:pt x="1201688" y="1325880"/>
                  <a:pt x="1045845" y="1325880"/>
                </a:cubicBezTo>
                <a:cubicBezTo>
                  <a:pt x="921171" y="1325880"/>
                  <a:pt x="808300" y="1275346"/>
                  <a:pt x="726597" y="1193643"/>
                </a:cubicBezTo>
                <a:lnTo>
                  <a:pt x="677235" y="1133816"/>
                </a:lnTo>
                <a:lnTo>
                  <a:pt x="643102" y="1152342"/>
                </a:lnTo>
                <a:cubicBezTo>
                  <a:pt x="587720" y="1175767"/>
                  <a:pt x="526830" y="1188720"/>
                  <a:pt x="462915" y="1188720"/>
                </a:cubicBezTo>
                <a:cubicBezTo>
                  <a:pt x="207254" y="1188720"/>
                  <a:pt x="0" y="981466"/>
                  <a:pt x="0" y="725805"/>
                </a:cubicBezTo>
                <a:cubicBezTo>
                  <a:pt x="0" y="470144"/>
                  <a:pt x="207254" y="262890"/>
                  <a:pt x="462915" y="262890"/>
                </a:cubicBezTo>
                <a:cubicBezTo>
                  <a:pt x="494873" y="262890"/>
                  <a:pt x="526074" y="266128"/>
                  <a:pt x="556209" y="272295"/>
                </a:cubicBezTo>
                <a:lnTo>
                  <a:pt x="611187" y="289361"/>
                </a:lnTo>
                <a:lnTo>
                  <a:pt x="612757" y="273794"/>
                </a:lnTo>
                <a:cubicBezTo>
                  <a:pt x="644731" y="117540"/>
                  <a:pt x="782984" y="0"/>
                  <a:pt x="948690" y="0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rgbClr val="91F0FD"/>
            </a:solidFill>
          </a:ln>
          <a:effectLst>
            <a:outerShdw blurRad="215900" dist="76200" dir="6600000" algn="t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zh-CN" sz="4000" b="1" noProof="0" dirty="0">
                <a:solidFill>
                  <a:sysClr val="windowText" lastClr="000000"/>
                </a:solidFill>
                <a:latin typeface="UTM Avo" panose="02040603050506020204" pitchFamily="18" charset="0"/>
                <a:ea typeface="inpin heiti" panose="00000500000000000000" pitchFamily="2" charset="-122"/>
                <a:sym typeface="inpin heiti" panose="00000500000000000000" pitchFamily="2" charset="-122"/>
              </a:rPr>
              <a:t> </a:t>
            </a:r>
            <a:r>
              <a:rPr lang="vi-VN" altLang="zh-CN" sz="4000" b="1" noProof="0" dirty="0">
                <a:solidFill>
                  <a:srgbClr val="EC008C"/>
                </a:solidFill>
                <a:latin typeface="UTM Avo" panose="02040603050506020204" pitchFamily="18" charset="0"/>
                <a:ea typeface="inpin heiti" panose="00000500000000000000" pitchFamily="2" charset="-122"/>
                <a:sym typeface="inpin heiti" panose="00000500000000000000" pitchFamily="2" charset="-122"/>
              </a:rPr>
              <a:t>thân thiện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EC008C"/>
              </a:solidFill>
              <a:effectLst/>
              <a:uLnTx/>
              <a:uFillTx/>
              <a:latin typeface="UTM Avo" panose="02040603050506020204" pitchFamily="18" charset="0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7" name="任意多边形 227">
            <a:extLst>
              <a:ext uri="{FF2B5EF4-FFF2-40B4-BE49-F238E27FC236}">
                <a16:creationId xmlns:a16="http://schemas.microsoft.com/office/drawing/2014/main" id="{D16BB18C-49A3-FAEA-D68A-65BB3740D100}"/>
              </a:ext>
            </a:extLst>
          </p:cNvPr>
          <p:cNvSpPr/>
          <p:nvPr/>
        </p:nvSpPr>
        <p:spPr>
          <a:xfrm>
            <a:off x="4878526" y="4129746"/>
            <a:ext cx="2434948" cy="1531677"/>
          </a:xfrm>
          <a:custGeom>
            <a:avLst/>
            <a:gdLst>
              <a:gd name="connsiteX0" fmla="*/ 948690 w 2148840"/>
              <a:gd name="connsiteY0" fmla="*/ 0 h 1325880"/>
              <a:gd name="connsiteX1" fmla="*/ 1264643 w 2148840"/>
              <a:gd name="connsiteY1" fmla="*/ 209428 h 1325880"/>
              <a:gd name="connsiteX2" fmla="*/ 1272463 w 2148840"/>
              <a:gd name="connsiteY2" fmla="*/ 234618 h 1325880"/>
              <a:gd name="connsiteX3" fmla="*/ 1318138 w 2148840"/>
              <a:gd name="connsiteY3" fmla="*/ 209827 h 1325880"/>
              <a:gd name="connsiteX4" fmla="*/ 1451610 w 2148840"/>
              <a:gd name="connsiteY4" fmla="*/ 182880 h 1325880"/>
              <a:gd name="connsiteX5" fmla="*/ 1735948 w 2148840"/>
              <a:gd name="connsiteY5" fmla="*/ 334061 h 1325880"/>
              <a:gd name="connsiteX6" fmla="*/ 1754729 w 2148840"/>
              <a:gd name="connsiteY6" fmla="*/ 368663 h 1325880"/>
              <a:gd name="connsiteX7" fmla="*/ 1811161 w 2148840"/>
              <a:gd name="connsiteY7" fmla="*/ 374352 h 1325880"/>
              <a:gd name="connsiteX8" fmla="*/ 2148840 w 2148840"/>
              <a:gd name="connsiteY8" fmla="*/ 788670 h 1325880"/>
              <a:gd name="connsiteX9" fmla="*/ 1725930 w 2148840"/>
              <a:gd name="connsiteY9" fmla="*/ 1211580 h 1325880"/>
              <a:gd name="connsiteX10" fmla="*/ 1489477 w 2148840"/>
              <a:gd name="connsiteY10" fmla="*/ 1139354 h 1325880"/>
              <a:gd name="connsiteX11" fmla="*/ 1436947 w 2148840"/>
              <a:gd name="connsiteY11" fmla="*/ 1096013 h 1325880"/>
              <a:gd name="connsiteX12" fmla="*/ 1420223 w 2148840"/>
              <a:gd name="connsiteY12" fmla="*/ 1126825 h 1325880"/>
              <a:gd name="connsiteX13" fmla="*/ 1045845 w 2148840"/>
              <a:gd name="connsiteY13" fmla="*/ 1325880 h 1325880"/>
              <a:gd name="connsiteX14" fmla="*/ 726597 w 2148840"/>
              <a:gd name="connsiteY14" fmla="*/ 1193643 h 1325880"/>
              <a:gd name="connsiteX15" fmla="*/ 677235 w 2148840"/>
              <a:gd name="connsiteY15" fmla="*/ 1133816 h 1325880"/>
              <a:gd name="connsiteX16" fmla="*/ 643102 w 2148840"/>
              <a:gd name="connsiteY16" fmla="*/ 1152342 h 1325880"/>
              <a:gd name="connsiteX17" fmla="*/ 462915 w 2148840"/>
              <a:gd name="connsiteY17" fmla="*/ 1188720 h 1325880"/>
              <a:gd name="connsiteX18" fmla="*/ 0 w 2148840"/>
              <a:gd name="connsiteY18" fmla="*/ 725805 h 1325880"/>
              <a:gd name="connsiteX19" fmla="*/ 462915 w 2148840"/>
              <a:gd name="connsiteY19" fmla="*/ 262890 h 1325880"/>
              <a:gd name="connsiteX20" fmla="*/ 556209 w 2148840"/>
              <a:gd name="connsiteY20" fmla="*/ 272295 h 1325880"/>
              <a:gd name="connsiteX21" fmla="*/ 611187 w 2148840"/>
              <a:gd name="connsiteY21" fmla="*/ 289361 h 1325880"/>
              <a:gd name="connsiteX22" fmla="*/ 612757 w 2148840"/>
              <a:gd name="connsiteY22" fmla="*/ 273794 h 1325880"/>
              <a:gd name="connsiteX23" fmla="*/ 948690 w 2148840"/>
              <a:gd name="connsiteY23" fmla="*/ 0 h 1325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2148840" h="1325880">
                <a:moveTo>
                  <a:pt x="948690" y="0"/>
                </a:moveTo>
                <a:cubicBezTo>
                  <a:pt x="1090723" y="0"/>
                  <a:pt x="1212588" y="86356"/>
                  <a:pt x="1264643" y="209428"/>
                </a:cubicBezTo>
                <a:lnTo>
                  <a:pt x="1272463" y="234618"/>
                </a:lnTo>
                <a:lnTo>
                  <a:pt x="1318138" y="209827"/>
                </a:lnTo>
                <a:cubicBezTo>
                  <a:pt x="1359162" y="192475"/>
                  <a:pt x="1404265" y="182880"/>
                  <a:pt x="1451610" y="182880"/>
                </a:cubicBezTo>
                <a:cubicBezTo>
                  <a:pt x="1569971" y="182880"/>
                  <a:pt x="1674326" y="242849"/>
                  <a:pt x="1735948" y="334061"/>
                </a:cubicBezTo>
                <a:lnTo>
                  <a:pt x="1754729" y="368663"/>
                </a:lnTo>
                <a:lnTo>
                  <a:pt x="1811161" y="374352"/>
                </a:lnTo>
                <a:cubicBezTo>
                  <a:pt x="2003874" y="413787"/>
                  <a:pt x="2148840" y="584299"/>
                  <a:pt x="2148840" y="788670"/>
                </a:cubicBezTo>
                <a:cubicBezTo>
                  <a:pt x="2148840" y="1022237"/>
                  <a:pt x="1959497" y="1211580"/>
                  <a:pt x="1725930" y="1211580"/>
                </a:cubicBezTo>
                <a:cubicBezTo>
                  <a:pt x="1638342" y="1211580"/>
                  <a:pt x="1556974" y="1184954"/>
                  <a:pt x="1489477" y="1139354"/>
                </a:cubicBezTo>
                <a:lnTo>
                  <a:pt x="1436947" y="1096013"/>
                </a:lnTo>
                <a:lnTo>
                  <a:pt x="1420223" y="1126825"/>
                </a:lnTo>
                <a:cubicBezTo>
                  <a:pt x="1339088" y="1246920"/>
                  <a:pt x="1201688" y="1325880"/>
                  <a:pt x="1045845" y="1325880"/>
                </a:cubicBezTo>
                <a:cubicBezTo>
                  <a:pt x="921171" y="1325880"/>
                  <a:pt x="808300" y="1275346"/>
                  <a:pt x="726597" y="1193643"/>
                </a:cubicBezTo>
                <a:lnTo>
                  <a:pt x="677235" y="1133816"/>
                </a:lnTo>
                <a:lnTo>
                  <a:pt x="643102" y="1152342"/>
                </a:lnTo>
                <a:cubicBezTo>
                  <a:pt x="587720" y="1175767"/>
                  <a:pt x="526830" y="1188720"/>
                  <a:pt x="462915" y="1188720"/>
                </a:cubicBezTo>
                <a:cubicBezTo>
                  <a:pt x="207254" y="1188720"/>
                  <a:pt x="0" y="981466"/>
                  <a:pt x="0" y="725805"/>
                </a:cubicBezTo>
                <a:cubicBezTo>
                  <a:pt x="0" y="470144"/>
                  <a:pt x="207254" y="262890"/>
                  <a:pt x="462915" y="262890"/>
                </a:cubicBezTo>
                <a:cubicBezTo>
                  <a:pt x="494873" y="262890"/>
                  <a:pt x="526074" y="266128"/>
                  <a:pt x="556209" y="272295"/>
                </a:cubicBezTo>
                <a:lnTo>
                  <a:pt x="611187" y="289361"/>
                </a:lnTo>
                <a:lnTo>
                  <a:pt x="612757" y="273794"/>
                </a:lnTo>
                <a:cubicBezTo>
                  <a:pt x="644731" y="117540"/>
                  <a:pt x="782984" y="0"/>
                  <a:pt x="948690" y="0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rgbClr val="91F0FD"/>
            </a:solidFill>
          </a:ln>
          <a:effectLst>
            <a:outerShdw blurRad="215900" dist="76200" dir="6600000" algn="t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zh-CN" sz="4000" b="1" noProof="0" dirty="0">
                <a:solidFill>
                  <a:srgbClr val="00B0F0"/>
                </a:solidFill>
                <a:latin typeface="UTM Avo" panose="02040603050506020204" pitchFamily="18" charset="0"/>
                <a:ea typeface="inpin heiti" panose="00000500000000000000" pitchFamily="2" charset="-122"/>
                <a:sym typeface="inpin heiti" panose="00000500000000000000" pitchFamily="2" charset="-122"/>
              </a:rPr>
              <a:t> la lớn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UTM Avo" panose="02040603050506020204" pitchFamily="18" charset="0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8" name="任意多边形 227">
            <a:extLst>
              <a:ext uri="{FF2B5EF4-FFF2-40B4-BE49-F238E27FC236}">
                <a16:creationId xmlns:a16="http://schemas.microsoft.com/office/drawing/2014/main" id="{637AC8F1-9FE3-1205-B43C-039C557BD3BF}"/>
              </a:ext>
            </a:extLst>
          </p:cNvPr>
          <p:cNvSpPr/>
          <p:nvPr/>
        </p:nvSpPr>
        <p:spPr>
          <a:xfrm>
            <a:off x="8672486" y="4210977"/>
            <a:ext cx="2434948" cy="1531677"/>
          </a:xfrm>
          <a:custGeom>
            <a:avLst/>
            <a:gdLst>
              <a:gd name="connsiteX0" fmla="*/ 948690 w 2148840"/>
              <a:gd name="connsiteY0" fmla="*/ 0 h 1325880"/>
              <a:gd name="connsiteX1" fmla="*/ 1264643 w 2148840"/>
              <a:gd name="connsiteY1" fmla="*/ 209428 h 1325880"/>
              <a:gd name="connsiteX2" fmla="*/ 1272463 w 2148840"/>
              <a:gd name="connsiteY2" fmla="*/ 234618 h 1325880"/>
              <a:gd name="connsiteX3" fmla="*/ 1318138 w 2148840"/>
              <a:gd name="connsiteY3" fmla="*/ 209827 h 1325880"/>
              <a:gd name="connsiteX4" fmla="*/ 1451610 w 2148840"/>
              <a:gd name="connsiteY4" fmla="*/ 182880 h 1325880"/>
              <a:gd name="connsiteX5" fmla="*/ 1735948 w 2148840"/>
              <a:gd name="connsiteY5" fmla="*/ 334061 h 1325880"/>
              <a:gd name="connsiteX6" fmla="*/ 1754729 w 2148840"/>
              <a:gd name="connsiteY6" fmla="*/ 368663 h 1325880"/>
              <a:gd name="connsiteX7" fmla="*/ 1811161 w 2148840"/>
              <a:gd name="connsiteY7" fmla="*/ 374352 h 1325880"/>
              <a:gd name="connsiteX8" fmla="*/ 2148840 w 2148840"/>
              <a:gd name="connsiteY8" fmla="*/ 788670 h 1325880"/>
              <a:gd name="connsiteX9" fmla="*/ 1725930 w 2148840"/>
              <a:gd name="connsiteY9" fmla="*/ 1211580 h 1325880"/>
              <a:gd name="connsiteX10" fmla="*/ 1489477 w 2148840"/>
              <a:gd name="connsiteY10" fmla="*/ 1139354 h 1325880"/>
              <a:gd name="connsiteX11" fmla="*/ 1436947 w 2148840"/>
              <a:gd name="connsiteY11" fmla="*/ 1096013 h 1325880"/>
              <a:gd name="connsiteX12" fmla="*/ 1420223 w 2148840"/>
              <a:gd name="connsiteY12" fmla="*/ 1126825 h 1325880"/>
              <a:gd name="connsiteX13" fmla="*/ 1045845 w 2148840"/>
              <a:gd name="connsiteY13" fmla="*/ 1325880 h 1325880"/>
              <a:gd name="connsiteX14" fmla="*/ 726597 w 2148840"/>
              <a:gd name="connsiteY14" fmla="*/ 1193643 h 1325880"/>
              <a:gd name="connsiteX15" fmla="*/ 677235 w 2148840"/>
              <a:gd name="connsiteY15" fmla="*/ 1133816 h 1325880"/>
              <a:gd name="connsiteX16" fmla="*/ 643102 w 2148840"/>
              <a:gd name="connsiteY16" fmla="*/ 1152342 h 1325880"/>
              <a:gd name="connsiteX17" fmla="*/ 462915 w 2148840"/>
              <a:gd name="connsiteY17" fmla="*/ 1188720 h 1325880"/>
              <a:gd name="connsiteX18" fmla="*/ 0 w 2148840"/>
              <a:gd name="connsiteY18" fmla="*/ 725805 h 1325880"/>
              <a:gd name="connsiteX19" fmla="*/ 462915 w 2148840"/>
              <a:gd name="connsiteY19" fmla="*/ 262890 h 1325880"/>
              <a:gd name="connsiteX20" fmla="*/ 556209 w 2148840"/>
              <a:gd name="connsiteY20" fmla="*/ 272295 h 1325880"/>
              <a:gd name="connsiteX21" fmla="*/ 611187 w 2148840"/>
              <a:gd name="connsiteY21" fmla="*/ 289361 h 1325880"/>
              <a:gd name="connsiteX22" fmla="*/ 612757 w 2148840"/>
              <a:gd name="connsiteY22" fmla="*/ 273794 h 1325880"/>
              <a:gd name="connsiteX23" fmla="*/ 948690 w 2148840"/>
              <a:gd name="connsiteY23" fmla="*/ 0 h 1325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2148840" h="1325880">
                <a:moveTo>
                  <a:pt x="948690" y="0"/>
                </a:moveTo>
                <a:cubicBezTo>
                  <a:pt x="1090723" y="0"/>
                  <a:pt x="1212588" y="86356"/>
                  <a:pt x="1264643" y="209428"/>
                </a:cubicBezTo>
                <a:lnTo>
                  <a:pt x="1272463" y="234618"/>
                </a:lnTo>
                <a:lnTo>
                  <a:pt x="1318138" y="209827"/>
                </a:lnTo>
                <a:cubicBezTo>
                  <a:pt x="1359162" y="192475"/>
                  <a:pt x="1404265" y="182880"/>
                  <a:pt x="1451610" y="182880"/>
                </a:cubicBezTo>
                <a:cubicBezTo>
                  <a:pt x="1569971" y="182880"/>
                  <a:pt x="1674326" y="242849"/>
                  <a:pt x="1735948" y="334061"/>
                </a:cubicBezTo>
                <a:lnTo>
                  <a:pt x="1754729" y="368663"/>
                </a:lnTo>
                <a:lnTo>
                  <a:pt x="1811161" y="374352"/>
                </a:lnTo>
                <a:cubicBezTo>
                  <a:pt x="2003874" y="413787"/>
                  <a:pt x="2148840" y="584299"/>
                  <a:pt x="2148840" y="788670"/>
                </a:cubicBezTo>
                <a:cubicBezTo>
                  <a:pt x="2148840" y="1022237"/>
                  <a:pt x="1959497" y="1211580"/>
                  <a:pt x="1725930" y="1211580"/>
                </a:cubicBezTo>
                <a:cubicBezTo>
                  <a:pt x="1638342" y="1211580"/>
                  <a:pt x="1556974" y="1184954"/>
                  <a:pt x="1489477" y="1139354"/>
                </a:cubicBezTo>
                <a:lnTo>
                  <a:pt x="1436947" y="1096013"/>
                </a:lnTo>
                <a:lnTo>
                  <a:pt x="1420223" y="1126825"/>
                </a:lnTo>
                <a:cubicBezTo>
                  <a:pt x="1339088" y="1246920"/>
                  <a:pt x="1201688" y="1325880"/>
                  <a:pt x="1045845" y="1325880"/>
                </a:cubicBezTo>
                <a:cubicBezTo>
                  <a:pt x="921171" y="1325880"/>
                  <a:pt x="808300" y="1275346"/>
                  <a:pt x="726597" y="1193643"/>
                </a:cubicBezTo>
                <a:lnTo>
                  <a:pt x="677235" y="1133816"/>
                </a:lnTo>
                <a:lnTo>
                  <a:pt x="643102" y="1152342"/>
                </a:lnTo>
                <a:cubicBezTo>
                  <a:pt x="587720" y="1175767"/>
                  <a:pt x="526830" y="1188720"/>
                  <a:pt x="462915" y="1188720"/>
                </a:cubicBezTo>
                <a:cubicBezTo>
                  <a:pt x="207254" y="1188720"/>
                  <a:pt x="0" y="981466"/>
                  <a:pt x="0" y="725805"/>
                </a:cubicBezTo>
                <a:cubicBezTo>
                  <a:pt x="0" y="470144"/>
                  <a:pt x="207254" y="262890"/>
                  <a:pt x="462915" y="262890"/>
                </a:cubicBezTo>
                <a:cubicBezTo>
                  <a:pt x="494873" y="262890"/>
                  <a:pt x="526074" y="266128"/>
                  <a:pt x="556209" y="272295"/>
                </a:cubicBezTo>
                <a:lnTo>
                  <a:pt x="611187" y="289361"/>
                </a:lnTo>
                <a:lnTo>
                  <a:pt x="612757" y="273794"/>
                </a:lnTo>
                <a:cubicBezTo>
                  <a:pt x="644731" y="117540"/>
                  <a:pt x="782984" y="0"/>
                  <a:pt x="948690" y="0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rgbClr val="91F0FD"/>
            </a:solidFill>
          </a:ln>
          <a:effectLst>
            <a:outerShdw blurRad="215900" dist="76200" dir="6600000" algn="t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zh-CN" sz="40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UTM Avo" panose="02040603050506020204" pitchFamily="18" charset="0"/>
                <a:ea typeface="inpin heiti" panose="00000500000000000000" pitchFamily="2" charset="-122"/>
                <a:sym typeface="inpin heiti" panose="00000500000000000000" pitchFamily="2" charset="-122"/>
              </a:rPr>
              <a:t>ă</a:t>
            </a:r>
            <a:r>
              <a:rPr lang="vi-VN" altLang="zh-CN" sz="4000" b="1" noProof="0" dirty="0">
                <a:solidFill>
                  <a:schemeClr val="accent5">
                    <a:lumMod val="60000"/>
                    <a:lumOff val="40000"/>
                  </a:schemeClr>
                </a:solidFill>
                <a:latin typeface="UTM Avo" panose="02040603050506020204" pitchFamily="18" charset="0"/>
                <a:ea typeface="inpin heiti" panose="00000500000000000000" pitchFamily="2" charset="-122"/>
                <a:sym typeface="inpin heiti" panose="00000500000000000000" pitchFamily="2" charset="-122"/>
              </a:rPr>
              <a:t>n thịt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60000"/>
                  <a:lumOff val="40000"/>
                </a:schemeClr>
              </a:solidFill>
              <a:effectLst/>
              <a:uLnTx/>
              <a:uFillTx/>
              <a:latin typeface="UTM Avo" panose="02040603050506020204" pitchFamily="18" charset="0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02343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7D441E2-4B2D-CA5C-6878-27484E662A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3303" y="433670"/>
            <a:ext cx="5011346" cy="926672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9DDB2CC4-29BF-AB76-56AA-3514A34818FD}"/>
              </a:ext>
            </a:extLst>
          </p:cNvPr>
          <p:cNvGrpSpPr/>
          <p:nvPr/>
        </p:nvGrpSpPr>
        <p:grpSpPr>
          <a:xfrm>
            <a:off x="544035" y="1583769"/>
            <a:ext cx="3482268" cy="1672547"/>
            <a:chOff x="809875" y="1661650"/>
            <a:chExt cx="2696595" cy="1672547"/>
          </a:xfrm>
        </p:grpSpPr>
        <p:pic>
          <p:nvPicPr>
            <p:cNvPr id="4" name="图片 1" descr="588ku_d86e2212d3e726cc7abb62f88b3a8de2_12503752">
              <a:extLst>
                <a:ext uri="{FF2B5EF4-FFF2-40B4-BE49-F238E27FC236}">
                  <a16:creationId xmlns:a16="http://schemas.microsoft.com/office/drawing/2014/main" id="{E7168AEB-B967-8602-0824-82D203AF9C6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11471" t="26223" r="12879" b="20562"/>
            <a:stretch>
              <a:fillRect/>
            </a:stretch>
          </p:blipFill>
          <p:spPr>
            <a:xfrm>
              <a:off x="874923" y="1661650"/>
              <a:ext cx="2631547" cy="1672547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55A10663-FB9E-983D-30A7-B6EE37E04112}"/>
                </a:ext>
              </a:extLst>
            </p:cNvPr>
            <p:cNvSpPr txBox="1"/>
            <p:nvPr/>
          </p:nvSpPr>
          <p:spPr>
            <a:xfrm>
              <a:off x="809875" y="2163120"/>
              <a:ext cx="253464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4000" b="1" dirty="0">
                  <a:solidFill>
                    <a:srgbClr val="FF0066"/>
                  </a:solidFill>
                  <a:latin typeface="UTM Avo" panose="02040603050506020204" pitchFamily="18" charset="0"/>
                </a:rPr>
                <a:t> nằm thu lu </a:t>
              </a:r>
              <a:endParaRPr lang="en-US" sz="4000" b="1" dirty="0">
                <a:solidFill>
                  <a:srgbClr val="FF0066"/>
                </a:solidFill>
                <a:latin typeface="UTM Avo" panose="02040603050506020204" pitchFamily="18" charset="0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B18CC14E-B7ED-58D9-FA66-81C667B01988}"/>
              </a:ext>
            </a:extLst>
          </p:cNvPr>
          <p:cNvSpPr txBox="1"/>
          <p:nvPr/>
        </p:nvSpPr>
        <p:spPr>
          <a:xfrm>
            <a:off x="4256691" y="1794936"/>
            <a:ext cx="7314326" cy="12761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vi-VN" sz="3400" b="1" dirty="0">
                <a:solidFill>
                  <a:srgbClr val="00B0F0"/>
                </a:solidFill>
                <a:latin typeface="UTM Avo" panose="02040603050506020204" pitchFamily="18" charset="0"/>
              </a:rPr>
              <a:t>Gợi tả dáng nằm co nhỏ người lại, thu tròn người thật nhỏ lại.</a:t>
            </a:r>
            <a:endParaRPr lang="en-US" sz="3400" b="1" dirty="0">
              <a:solidFill>
                <a:srgbClr val="00B0F0"/>
              </a:solidFill>
              <a:latin typeface="UTM Avo" panose="02040603050506020204" pitchFamily="18" charset="0"/>
            </a:endParaRPr>
          </a:p>
        </p:txBody>
      </p:sp>
      <p:pic>
        <p:nvPicPr>
          <p:cNvPr id="10" name="Picture 9" descr="A cat sitting on a rug outside&#10;&#10;AI-generated content may be incorrect.">
            <a:extLst>
              <a:ext uri="{FF2B5EF4-FFF2-40B4-BE49-F238E27FC236}">
                <a16:creationId xmlns:a16="http://schemas.microsoft.com/office/drawing/2014/main" id="{2E2C731B-BBE5-8DEB-8BF2-77C51792191D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3971" y="3601684"/>
            <a:ext cx="4177533" cy="278502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2" name="Picture 11" descr="Cartoon of a baby sleeping&#10;&#10;AI-generated content may be incorrect.">
            <a:extLst>
              <a:ext uri="{FF2B5EF4-FFF2-40B4-BE49-F238E27FC236}">
                <a16:creationId xmlns:a16="http://schemas.microsoft.com/office/drawing/2014/main" id="{29B907B0-CCFF-81E5-24FD-B6F38914FDA3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0498" y="3071119"/>
            <a:ext cx="3815254" cy="3815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2444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0C8068B-1B50-7FAA-86A3-F806C27D22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5402" y="200751"/>
            <a:ext cx="4578745" cy="89232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44DED8C-94B0-4C74-FBF9-2DDA90C707AC}"/>
              </a:ext>
            </a:extLst>
          </p:cNvPr>
          <p:cNvSpPr txBox="1"/>
          <p:nvPr/>
        </p:nvSpPr>
        <p:spPr>
          <a:xfrm>
            <a:off x="3911954" y="904976"/>
            <a:ext cx="44348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b="1" dirty="0">
                <a:solidFill>
                  <a:srgbClr val="FF3399"/>
                </a:solidFill>
                <a:latin typeface="UTM Avo" panose="02040603050506020204" pitchFamily="18" charset="0"/>
              </a:rPr>
              <a:t>Chuột út (2)</a:t>
            </a:r>
            <a:endParaRPr lang="en-US" sz="3600" b="1" dirty="0">
              <a:solidFill>
                <a:srgbClr val="FF3399"/>
              </a:solidFill>
              <a:latin typeface="UTM Avo" panose="020406030505060202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0807FD2-9EA7-127F-A8D4-30BAD9E5052A}"/>
              </a:ext>
            </a:extLst>
          </p:cNvPr>
          <p:cNvSpPr txBox="1"/>
          <p:nvPr/>
        </p:nvSpPr>
        <p:spPr>
          <a:xfrm>
            <a:off x="520262" y="1439917"/>
            <a:ext cx="11151475" cy="36601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vi-VN" sz="2800" b="1" dirty="0">
                <a:latin typeface="UTM Avo" panose="02040603050506020204" pitchFamily="18" charset="0"/>
              </a:rPr>
              <a:t>     Chuột út hớn hở kể tiếp:</a:t>
            </a:r>
          </a:p>
          <a:p>
            <a:pPr algn="just">
              <a:lnSpc>
                <a:spcPct val="120000"/>
              </a:lnSpc>
            </a:pPr>
            <a:r>
              <a:rPr lang="vi-VN" sz="2800" b="1" dirty="0">
                <a:latin typeface="UTM Avo" panose="02040603050506020204" pitchFamily="18" charset="0"/>
              </a:rPr>
              <a:t>     - Con còn gặp một con thú rất hiền. Nó nằm thu lu trên sân. Nó luôn liếm chân, liếm cổ và nhìn con rất thân thiện.</a:t>
            </a:r>
          </a:p>
          <a:p>
            <a:pPr algn="just">
              <a:lnSpc>
                <a:spcPct val="120000"/>
              </a:lnSpc>
            </a:pPr>
            <a:r>
              <a:rPr lang="vi-VN" sz="2800" b="1" dirty="0">
                <a:latin typeface="UTM Avo" panose="02040603050506020204" pitchFamily="18" charset="0"/>
              </a:rPr>
              <a:t>      Chuột mẹ la lớn:</a:t>
            </a:r>
          </a:p>
          <a:p>
            <a:pPr algn="just">
              <a:lnSpc>
                <a:spcPct val="120000"/>
              </a:lnSpc>
            </a:pPr>
            <a:r>
              <a:rPr lang="vi-VN" sz="2800" b="1" dirty="0">
                <a:latin typeface="UTM Avo" panose="02040603050506020204" pitchFamily="18" charset="0"/>
              </a:rPr>
              <a:t>     - Đó là kẻ thù của nhà chuột. Con mà đến gần, nó sẽ ăn thịt con </a:t>
            </a:r>
            <a:r>
              <a:rPr lang="vi-VN" sz="2800" b="1">
                <a:latin typeface="UTM Avo" panose="02040603050506020204" pitchFamily="18" charset="0"/>
              </a:rPr>
              <a:t>đó.</a:t>
            </a:r>
            <a:endParaRPr lang="en-US" sz="2800" b="1">
              <a:latin typeface="UTM Avo" panose="02040603050506020204" pitchFamily="18" charset="0"/>
            </a:endParaRPr>
          </a:p>
          <a:p>
            <a:pPr algn="just">
              <a:lnSpc>
                <a:spcPct val="120000"/>
              </a:lnSpc>
            </a:pPr>
            <a:r>
              <a:rPr lang="en-US" sz="2800" b="1">
                <a:latin typeface="UTM Avo" panose="02040603050506020204" pitchFamily="18" charset="0"/>
              </a:rPr>
              <a:t>							 	</a:t>
            </a:r>
            <a:r>
              <a:rPr lang="vi-VN" sz="2400" b="1">
                <a:latin typeface="UTM Avo" panose="02040603050506020204" pitchFamily="18" charset="0"/>
              </a:rPr>
              <a:t>Theo </a:t>
            </a:r>
            <a:r>
              <a:rPr lang="vi-VN" sz="2400" b="1" dirty="0">
                <a:latin typeface="UTM Avo" panose="02040603050506020204" pitchFamily="18" charset="0"/>
              </a:rPr>
              <a:t>LÉP TÔN-XTÔI</a:t>
            </a:r>
            <a:endParaRPr lang="en-US" sz="2400" b="1" dirty="0">
              <a:latin typeface="UTM Avo" panose="02040603050506020204" pitchFamily="18" charset="0"/>
            </a:endParaRPr>
          </a:p>
        </p:txBody>
      </p:sp>
      <p:pic>
        <p:nvPicPr>
          <p:cNvPr id="5" name="Picture 4" descr="A cartoon of a person pointing at a pointer&#10;&#10;AI-generated content may be incorrect.">
            <a:extLst>
              <a:ext uri="{FF2B5EF4-FFF2-40B4-BE49-F238E27FC236}">
                <a16:creationId xmlns:a16="http://schemas.microsoft.com/office/drawing/2014/main" id="{4AC6B1E0-4DEB-A3FC-5FBB-20DD9FD7806A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8683" y="3828999"/>
            <a:ext cx="3178167" cy="3178167"/>
          </a:xfrm>
          <a:prstGeom prst="rect">
            <a:avLst/>
          </a:prstGeom>
        </p:spPr>
      </p:pic>
      <p:sp>
        <p:nvSpPr>
          <p:cNvPr id="6" name="Speech Bubble: Oval 9">
            <a:extLst>
              <a:ext uri="{FF2B5EF4-FFF2-40B4-BE49-F238E27FC236}">
                <a16:creationId xmlns:a16="http://schemas.microsoft.com/office/drawing/2014/main" id="{929C5538-F9ED-F604-E00A-F63264F81EB0}"/>
              </a:ext>
            </a:extLst>
          </p:cNvPr>
          <p:cNvSpPr/>
          <p:nvPr/>
        </p:nvSpPr>
        <p:spPr>
          <a:xfrm flipH="1">
            <a:off x="2020698" y="4485039"/>
            <a:ext cx="3398550" cy="1857179"/>
          </a:xfrm>
          <a:custGeom>
            <a:avLst/>
            <a:gdLst>
              <a:gd name="connsiteX0" fmla="*/ -601373 w 3398550"/>
              <a:gd name="connsiteY0" fmla="*/ 1028190 h 1857179"/>
              <a:gd name="connsiteX1" fmla="*/ 10824 w 3398550"/>
              <a:gd name="connsiteY1" fmla="*/ 823948 h 1857179"/>
              <a:gd name="connsiteX2" fmla="*/ 1707397 w 3398550"/>
              <a:gd name="connsiteY2" fmla="*/ 10 h 1857179"/>
              <a:gd name="connsiteX3" fmla="*/ 3392961 w 3398550"/>
              <a:gd name="connsiteY3" fmla="*/ 853336 h 1857179"/>
              <a:gd name="connsiteX4" fmla="*/ 1790020 w 3398550"/>
              <a:gd name="connsiteY4" fmla="*/ 1855855 h 1857179"/>
              <a:gd name="connsiteX5" fmla="*/ 62038 w 3398550"/>
              <a:gd name="connsiteY5" fmla="*/ 1177208 h 1857179"/>
              <a:gd name="connsiteX6" fmla="*/ -601373 w 3398550"/>
              <a:gd name="connsiteY6" fmla="*/ 1028190 h 18571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398550" h="1857179" fill="none" extrusionOk="0">
                <a:moveTo>
                  <a:pt x="-601373" y="1028190"/>
                </a:moveTo>
                <a:cubicBezTo>
                  <a:pt x="-414697" y="936319"/>
                  <a:pt x="-67481" y="904764"/>
                  <a:pt x="10824" y="823948"/>
                </a:cubicBezTo>
                <a:cubicBezTo>
                  <a:pt x="91819" y="336445"/>
                  <a:pt x="866640" y="28617"/>
                  <a:pt x="1707397" y="10"/>
                </a:cubicBezTo>
                <a:cubicBezTo>
                  <a:pt x="2601124" y="-12327"/>
                  <a:pt x="3305595" y="371767"/>
                  <a:pt x="3392961" y="853336"/>
                </a:cubicBezTo>
                <a:cubicBezTo>
                  <a:pt x="3468248" y="1244273"/>
                  <a:pt x="2712298" y="1817492"/>
                  <a:pt x="1790020" y="1855855"/>
                </a:cubicBezTo>
                <a:cubicBezTo>
                  <a:pt x="978344" y="1870724"/>
                  <a:pt x="316884" y="1573583"/>
                  <a:pt x="62038" y="1177208"/>
                </a:cubicBezTo>
                <a:cubicBezTo>
                  <a:pt x="-142030" y="1081071"/>
                  <a:pt x="-388092" y="1137814"/>
                  <a:pt x="-601373" y="1028190"/>
                </a:cubicBezTo>
                <a:close/>
              </a:path>
              <a:path w="3398550" h="1857179" stroke="0" extrusionOk="0">
                <a:moveTo>
                  <a:pt x="-601373" y="1028190"/>
                </a:moveTo>
                <a:cubicBezTo>
                  <a:pt x="-509764" y="1019647"/>
                  <a:pt x="-226402" y="849411"/>
                  <a:pt x="10824" y="823948"/>
                </a:cubicBezTo>
                <a:cubicBezTo>
                  <a:pt x="64757" y="357525"/>
                  <a:pt x="813777" y="95588"/>
                  <a:pt x="1707397" y="10"/>
                </a:cubicBezTo>
                <a:cubicBezTo>
                  <a:pt x="2587085" y="8893"/>
                  <a:pt x="3361112" y="399875"/>
                  <a:pt x="3392961" y="853336"/>
                </a:cubicBezTo>
                <a:cubicBezTo>
                  <a:pt x="3462971" y="1408270"/>
                  <a:pt x="2716630" y="1832755"/>
                  <a:pt x="1790020" y="1855855"/>
                </a:cubicBezTo>
                <a:cubicBezTo>
                  <a:pt x="966014" y="1867836"/>
                  <a:pt x="318152" y="1606656"/>
                  <a:pt x="62038" y="1177208"/>
                </a:cubicBezTo>
                <a:cubicBezTo>
                  <a:pt x="-152545" y="1107460"/>
                  <a:pt x="-338269" y="1050230"/>
                  <a:pt x="-601373" y="1028190"/>
                </a:cubicBezTo>
                <a:close/>
              </a:path>
            </a:pathLst>
          </a:custGeom>
          <a:ln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2214188587">
                  <a:prstGeom prst="wedgeEllipseCallout">
                    <a:avLst>
                      <a:gd name="adj1" fmla="val -67695"/>
                      <a:gd name="adj2" fmla="val 5363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 có mấy câu?</a:t>
            </a:r>
            <a:endParaRPr lang="en-US" sz="36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Speech Bubble: Oval 9">
            <a:extLst>
              <a:ext uri="{FF2B5EF4-FFF2-40B4-BE49-F238E27FC236}">
                <a16:creationId xmlns:a16="http://schemas.microsoft.com/office/drawing/2014/main" id="{A4FD5BEC-43E8-57E7-0AEF-7DB47CB48A0B}"/>
              </a:ext>
            </a:extLst>
          </p:cNvPr>
          <p:cNvSpPr/>
          <p:nvPr/>
        </p:nvSpPr>
        <p:spPr>
          <a:xfrm flipH="1">
            <a:off x="2010704" y="4485039"/>
            <a:ext cx="3551996" cy="2012142"/>
          </a:xfrm>
          <a:custGeom>
            <a:avLst/>
            <a:gdLst>
              <a:gd name="connsiteX0" fmla="*/ -445491 w 3551996"/>
              <a:gd name="connsiteY0" fmla="*/ 1065268 h 2012142"/>
              <a:gd name="connsiteX1" fmla="*/ 18632 w 3551996"/>
              <a:gd name="connsiteY1" fmla="*/ 860721 h 2012142"/>
              <a:gd name="connsiteX2" fmla="*/ 1803771 w 3551996"/>
              <a:gd name="connsiteY2" fmla="*/ 123 h 2012142"/>
              <a:gd name="connsiteX3" fmla="*/ 3549934 w 3551996"/>
              <a:gd name="connsiteY3" fmla="*/ 957599 h 2012142"/>
              <a:gd name="connsiteX4" fmla="*/ 1858831 w 3551996"/>
              <a:gd name="connsiteY4" fmla="*/ 2011047 h 2012142"/>
              <a:gd name="connsiteX5" fmla="*/ 50479 w 3551996"/>
              <a:gd name="connsiteY5" fmla="*/ 1244232 h 2012142"/>
              <a:gd name="connsiteX6" fmla="*/ -445491 w 3551996"/>
              <a:gd name="connsiteY6" fmla="*/ 1065268 h 20121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551996" h="2012142" fill="none" extrusionOk="0">
                <a:moveTo>
                  <a:pt x="-445491" y="1065268"/>
                </a:moveTo>
                <a:cubicBezTo>
                  <a:pt x="-271653" y="943769"/>
                  <a:pt x="-109926" y="964163"/>
                  <a:pt x="18632" y="860721"/>
                </a:cubicBezTo>
                <a:cubicBezTo>
                  <a:pt x="71941" y="286257"/>
                  <a:pt x="998872" y="93060"/>
                  <a:pt x="1803771" y="123"/>
                </a:cubicBezTo>
                <a:cubicBezTo>
                  <a:pt x="2762792" y="-19280"/>
                  <a:pt x="3462360" y="424314"/>
                  <a:pt x="3549934" y="957599"/>
                </a:cubicBezTo>
                <a:cubicBezTo>
                  <a:pt x="3595006" y="1384508"/>
                  <a:pt x="2689122" y="1937876"/>
                  <a:pt x="1858831" y="2011047"/>
                </a:cubicBezTo>
                <a:cubicBezTo>
                  <a:pt x="1004340" y="2030589"/>
                  <a:pt x="307694" y="1680511"/>
                  <a:pt x="50479" y="1244232"/>
                </a:cubicBezTo>
                <a:cubicBezTo>
                  <a:pt x="-25711" y="1195719"/>
                  <a:pt x="-302739" y="1123536"/>
                  <a:pt x="-445491" y="1065268"/>
                </a:cubicBezTo>
                <a:close/>
              </a:path>
              <a:path w="3551996" h="2012142" stroke="0" extrusionOk="0">
                <a:moveTo>
                  <a:pt x="-445491" y="1065268"/>
                </a:moveTo>
                <a:cubicBezTo>
                  <a:pt x="-372795" y="1031112"/>
                  <a:pt x="-24939" y="890633"/>
                  <a:pt x="18632" y="860721"/>
                </a:cubicBezTo>
                <a:cubicBezTo>
                  <a:pt x="122906" y="363142"/>
                  <a:pt x="873542" y="134591"/>
                  <a:pt x="1803771" y="123"/>
                </a:cubicBezTo>
                <a:cubicBezTo>
                  <a:pt x="2707027" y="105516"/>
                  <a:pt x="3517197" y="435919"/>
                  <a:pt x="3549934" y="957599"/>
                </a:cubicBezTo>
                <a:cubicBezTo>
                  <a:pt x="3565378" y="1655754"/>
                  <a:pt x="2741543" y="2001465"/>
                  <a:pt x="1858831" y="2011047"/>
                </a:cubicBezTo>
                <a:cubicBezTo>
                  <a:pt x="961104" y="2013907"/>
                  <a:pt x="345317" y="1733429"/>
                  <a:pt x="50479" y="1244232"/>
                </a:cubicBezTo>
                <a:cubicBezTo>
                  <a:pt x="-63565" y="1251449"/>
                  <a:pt x="-309039" y="1108286"/>
                  <a:pt x="-445491" y="1065268"/>
                </a:cubicBezTo>
                <a:close/>
              </a:path>
            </a:pathLst>
          </a:custGeom>
          <a:ln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2214188587">
                  <a:prstGeom prst="wedgeEllipseCallout">
                    <a:avLst>
                      <a:gd name="adj1" fmla="val -62542"/>
                      <a:gd name="adj2" fmla="val 294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3600" b="1" dirty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600" b="1" dirty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 có </a:t>
            </a:r>
            <a:r>
              <a:rPr lang="vi-VN" sz="3600" b="1" dirty="0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</a:t>
            </a:r>
            <a:r>
              <a:rPr lang="vi-VN" sz="3600" b="1" dirty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câu.</a:t>
            </a:r>
            <a:endParaRPr lang="en-US" sz="3600" b="1" dirty="0">
              <a:solidFill>
                <a:srgbClr val="00B0F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458D33F-210A-000A-13F8-D11CE393131C}"/>
              </a:ext>
            </a:extLst>
          </p:cNvPr>
          <p:cNvCxnSpPr>
            <a:cxnSpLocks/>
          </p:cNvCxnSpPr>
          <p:nvPr/>
        </p:nvCxnSpPr>
        <p:spPr>
          <a:xfrm flipH="1">
            <a:off x="5630320" y="1495344"/>
            <a:ext cx="176981" cy="46211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9FDB453-A20B-C5B3-E2D1-4C104F40DC25}"/>
              </a:ext>
            </a:extLst>
          </p:cNvPr>
          <p:cNvCxnSpPr>
            <a:cxnSpLocks/>
          </p:cNvCxnSpPr>
          <p:nvPr/>
        </p:nvCxnSpPr>
        <p:spPr>
          <a:xfrm flipH="1">
            <a:off x="7955123" y="1957460"/>
            <a:ext cx="176981" cy="46211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01DBB18-1B96-358B-AB98-74053CA054AA}"/>
              </a:ext>
            </a:extLst>
          </p:cNvPr>
          <p:cNvCxnSpPr>
            <a:cxnSpLocks/>
          </p:cNvCxnSpPr>
          <p:nvPr/>
        </p:nvCxnSpPr>
        <p:spPr>
          <a:xfrm flipH="1">
            <a:off x="1317028" y="2507093"/>
            <a:ext cx="176981" cy="46211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D323F34-33B0-EDCC-33ED-D25C8EFBAD9B}"/>
              </a:ext>
            </a:extLst>
          </p:cNvPr>
          <p:cNvCxnSpPr>
            <a:cxnSpLocks/>
          </p:cNvCxnSpPr>
          <p:nvPr/>
        </p:nvCxnSpPr>
        <p:spPr>
          <a:xfrm flipH="1">
            <a:off x="11359674" y="2507093"/>
            <a:ext cx="176981" cy="46211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FC2BEC0-9938-C31A-5696-3384A74D013F}"/>
              </a:ext>
            </a:extLst>
          </p:cNvPr>
          <p:cNvCxnSpPr>
            <a:cxnSpLocks/>
          </p:cNvCxnSpPr>
          <p:nvPr/>
        </p:nvCxnSpPr>
        <p:spPr>
          <a:xfrm flipH="1">
            <a:off x="4385316" y="2985208"/>
            <a:ext cx="176981" cy="46211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25C6B57-0941-842C-3DB8-6EFDA4EC5E44}"/>
              </a:ext>
            </a:extLst>
          </p:cNvPr>
          <p:cNvCxnSpPr>
            <a:cxnSpLocks/>
          </p:cNvCxnSpPr>
          <p:nvPr/>
        </p:nvCxnSpPr>
        <p:spPr>
          <a:xfrm flipH="1">
            <a:off x="6476277" y="3524395"/>
            <a:ext cx="176981" cy="46211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0B1B1F63-9F2A-D0B6-52C8-47714B65F2F4}"/>
              </a:ext>
            </a:extLst>
          </p:cNvPr>
          <p:cNvCxnSpPr>
            <a:cxnSpLocks/>
          </p:cNvCxnSpPr>
          <p:nvPr/>
        </p:nvCxnSpPr>
        <p:spPr>
          <a:xfrm flipH="1">
            <a:off x="2747981" y="3986511"/>
            <a:ext cx="176981" cy="46211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20021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 animBg="1"/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929625E-325D-E226-B241-23A6841B9EE1}"/>
              </a:ext>
            </a:extLst>
          </p:cNvPr>
          <p:cNvSpPr txBox="1"/>
          <p:nvPr/>
        </p:nvSpPr>
        <p:spPr>
          <a:xfrm>
            <a:off x="2532175" y="495072"/>
            <a:ext cx="816007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 b="1" dirty="0">
                <a:solidFill>
                  <a:srgbClr val="FF3399"/>
                </a:solidFill>
                <a:latin typeface="UTM Avo" panose="02040603050506020204" pitchFamily="18" charset="0"/>
              </a:rPr>
              <a:t>Hướng dẫn ngắt câu dài</a:t>
            </a:r>
            <a:endParaRPr lang="en-US" sz="4400" b="1" dirty="0">
              <a:solidFill>
                <a:srgbClr val="FF3399"/>
              </a:solidFill>
              <a:latin typeface="UTM Avo" panose="020406030505060202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9D01AFB-F7AA-9768-5390-42F1F1F046EE}"/>
              </a:ext>
            </a:extLst>
          </p:cNvPr>
          <p:cNvSpPr txBox="1"/>
          <p:nvPr/>
        </p:nvSpPr>
        <p:spPr>
          <a:xfrm>
            <a:off x="809296" y="1943913"/>
            <a:ext cx="10783613" cy="14850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vi-VN" sz="4000" b="1" dirty="0">
                <a:latin typeface="UTM Avo" panose="02040603050506020204" pitchFamily="18" charset="0"/>
              </a:rPr>
              <a:t>Nó luôn liếm chân, liếm cổ và nhìn con rất thân thiện.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D5723F77-B4DA-9A87-43DD-AABCF432FDB6}"/>
              </a:ext>
            </a:extLst>
          </p:cNvPr>
          <p:cNvCxnSpPr>
            <a:cxnSpLocks/>
          </p:cNvCxnSpPr>
          <p:nvPr/>
        </p:nvCxnSpPr>
        <p:spPr>
          <a:xfrm flipH="1">
            <a:off x="5930577" y="2125964"/>
            <a:ext cx="176981" cy="46211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F74708F-49BC-3834-E3CF-3E189D4E92E6}"/>
              </a:ext>
            </a:extLst>
          </p:cNvPr>
          <p:cNvCxnSpPr>
            <a:cxnSpLocks/>
          </p:cNvCxnSpPr>
          <p:nvPr/>
        </p:nvCxnSpPr>
        <p:spPr>
          <a:xfrm flipH="1">
            <a:off x="8242851" y="2125964"/>
            <a:ext cx="176981" cy="46211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072C57A-9202-E1C3-9E9B-C0D15F69D0F3}"/>
              </a:ext>
            </a:extLst>
          </p:cNvPr>
          <p:cNvCxnSpPr>
            <a:cxnSpLocks/>
          </p:cNvCxnSpPr>
          <p:nvPr/>
        </p:nvCxnSpPr>
        <p:spPr>
          <a:xfrm flipH="1">
            <a:off x="4622396" y="2686456"/>
            <a:ext cx="261331" cy="616567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21A2665-0F8C-AE04-2C4B-11BB92EA9EED}"/>
              </a:ext>
            </a:extLst>
          </p:cNvPr>
          <p:cNvCxnSpPr>
            <a:cxnSpLocks/>
          </p:cNvCxnSpPr>
          <p:nvPr/>
        </p:nvCxnSpPr>
        <p:spPr>
          <a:xfrm flipH="1">
            <a:off x="4753061" y="2749444"/>
            <a:ext cx="261331" cy="616567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29175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1D26852-FEA9-50E0-46D7-1C4E4EBE2B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4812" y="502876"/>
            <a:ext cx="6450127" cy="975445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FF65AA1C-6D54-69BD-8A70-C3FC32328324}"/>
              </a:ext>
            </a:extLst>
          </p:cNvPr>
          <p:cNvGrpSpPr/>
          <p:nvPr/>
        </p:nvGrpSpPr>
        <p:grpSpPr>
          <a:xfrm>
            <a:off x="653253" y="1305199"/>
            <a:ext cx="6420209" cy="1848208"/>
            <a:chOff x="852950" y="1580792"/>
            <a:chExt cx="6420209" cy="1848208"/>
          </a:xfrm>
        </p:grpSpPr>
        <p:sp>
          <p:nvSpPr>
            <p:cNvPr id="8" name="矩形: 圆角 5">
              <a:extLst>
                <a:ext uri="{FF2B5EF4-FFF2-40B4-BE49-F238E27FC236}">
                  <a16:creationId xmlns:a16="http://schemas.microsoft.com/office/drawing/2014/main" id="{0B39B8DC-A079-900A-EA3F-57CD877211AF}"/>
                </a:ext>
              </a:extLst>
            </p:cNvPr>
            <p:cNvSpPr/>
            <p:nvPr/>
          </p:nvSpPr>
          <p:spPr>
            <a:xfrm>
              <a:off x="1615515" y="2312276"/>
              <a:ext cx="5657644" cy="1116724"/>
            </a:xfrm>
            <a:prstGeom prst="roundRect">
              <a:avLst>
                <a:gd name="adj" fmla="val 50000"/>
              </a:avLst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vi-VN" altLang="zh-CN" sz="3200" b="1" dirty="0">
                  <a:solidFill>
                    <a:schemeClr val="tx1"/>
                  </a:solidFill>
                  <a:latin typeface="UTM Avo" panose="02040603050506020204" pitchFamily="18" charset="0"/>
                </a:rPr>
                <a:t>Vai: người dẫn chuyện</a:t>
              </a:r>
              <a:endParaRPr lang="zh-CN" altLang="en-US" sz="3200" b="1" dirty="0">
                <a:solidFill>
                  <a:schemeClr val="tx1"/>
                </a:solidFill>
                <a:latin typeface="UTM Avo" panose="02040603050506020204" pitchFamily="18" charset="0"/>
              </a:endParaRPr>
            </a:p>
          </p:txBody>
        </p:sp>
        <p:pic>
          <p:nvPicPr>
            <p:cNvPr id="9" name="Picture 8" descr="A cartoon of a person pointing&#10;&#10;AI-generated content may be incorrect.">
              <a:extLst>
                <a:ext uri="{FF2B5EF4-FFF2-40B4-BE49-F238E27FC236}">
                  <a16:creationId xmlns:a16="http://schemas.microsoft.com/office/drawing/2014/main" id="{28C0F55D-6115-3278-92F5-6CB26E5A706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2950" y="1580792"/>
              <a:ext cx="1848208" cy="1848208"/>
            </a:xfrm>
            <a:prstGeom prst="rect">
              <a:avLst/>
            </a:prstGeom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B4829F4-F055-80A4-FD10-0FB4AD6FE4C3}"/>
              </a:ext>
            </a:extLst>
          </p:cNvPr>
          <p:cNvGrpSpPr/>
          <p:nvPr/>
        </p:nvGrpSpPr>
        <p:grpSpPr>
          <a:xfrm>
            <a:off x="1351142" y="3711769"/>
            <a:ext cx="4461078" cy="1876640"/>
            <a:chOff x="1634922" y="3153407"/>
            <a:chExt cx="4461078" cy="1876640"/>
          </a:xfrm>
        </p:grpSpPr>
        <p:sp>
          <p:nvSpPr>
            <p:cNvPr id="10" name="矩形: 圆角 5">
              <a:extLst>
                <a:ext uri="{FF2B5EF4-FFF2-40B4-BE49-F238E27FC236}">
                  <a16:creationId xmlns:a16="http://schemas.microsoft.com/office/drawing/2014/main" id="{E95FEC79-5A36-F246-BDF1-69DB84ED2664}"/>
                </a:ext>
              </a:extLst>
            </p:cNvPr>
            <p:cNvSpPr/>
            <p:nvPr/>
          </p:nvSpPr>
          <p:spPr>
            <a:xfrm>
              <a:off x="2282357" y="3849115"/>
              <a:ext cx="3813643" cy="1116724"/>
            </a:xfrm>
            <a:prstGeom prst="roundRect">
              <a:avLst>
                <a:gd name="adj" fmla="val 50000"/>
              </a:avLst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vi-VN" altLang="zh-CN" sz="3200" b="1" dirty="0">
                  <a:solidFill>
                    <a:srgbClr val="00B0F0"/>
                  </a:solidFill>
                  <a:latin typeface="UTM Avo" panose="02040603050506020204" pitchFamily="18" charset="0"/>
                </a:rPr>
                <a:t>Vai: Chuột út</a:t>
              </a:r>
              <a:endParaRPr lang="zh-CN" altLang="en-US" sz="3200" b="1" dirty="0">
                <a:solidFill>
                  <a:srgbClr val="00B0F0"/>
                </a:solidFill>
                <a:latin typeface="UTM Avo" panose="02040603050506020204" pitchFamily="18" charset="0"/>
              </a:endParaRPr>
            </a:p>
          </p:txBody>
        </p:sp>
        <p:pic>
          <p:nvPicPr>
            <p:cNvPr id="12" name="Picture 11" descr="A cartoon of a mouse&#10;&#10;AI-generated content may be incorrect.">
              <a:extLst>
                <a:ext uri="{FF2B5EF4-FFF2-40B4-BE49-F238E27FC236}">
                  <a16:creationId xmlns:a16="http://schemas.microsoft.com/office/drawing/2014/main" id="{966FB5F5-E69E-CE7F-6B78-EA3AFCF0C14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4922" y="3153407"/>
              <a:ext cx="1733077" cy="1876640"/>
            </a:xfrm>
            <a:prstGeom prst="rect">
              <a:avLst/>
            </a:prstGeom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88382740-2226-C3FB-AF57-D1C0DA502AE5}"/>
              </a:ext>
            </a:extLst>
          </p:cNvPr>
          <p:cNvGrpSpPr/>
          <p:nvPr/>
        </p:nvGrpSpPr>
        <p:grpSpPr>
          <a:xfrm>
            <a:off x="6459656" y="3409707"/>
            <a:ext cx="4781157" cy="2302863"/>
            <a:chOff x="6459656" y="3409707"/>
            <a:chExt cx="4781157" cy="2302863"/>
          </a:xfrm>
        </p:grpSpPr>
        <p:sp>
          <p:nvSpPr>
            <p:cNvPr id="15" name="矩形: 圆角 5">
              <a:extLst>
                <a:ext uri="{FF2B5EF4-FFF2-40B4-BE49-F238E27FC236}">
                  <a16:creationId xmlns:a16="http://schemas.microsoft.com/office/drawing/2014/main" id="{DCEF3FDE-C702-A707-DF72-22E424A9D0A0}"/>
                </a:ext>
              </a:extLst>
            </p:cNvPr>
            <p:cNvSpPr/>
            <p:nvPr/>
          </p:nvSpPr>
          <p:spPr>
            <a:xfrm>
              <a:off x="7427170" y="4407477"/>
              <a:ext cx="3813643" cy="1116724"/>
            </a:xfrm>
            <a:prstGeom prst="roundRect">
              <a:avLst>
                <a:gd name="adj" fmla="val 50000"/>
              </a:avLst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vi-VN" altLang="zh-CN" sz="3200" b="1" dirty="0">
                  <a:solidFill>
                    <a:srgbClr val="FF0000"/>
                  </a:solidFill>
                  <a:latin typeface="UTM Avo" panose="02040603050506020204" pitchFamily="18" charset="0"/>
                </a:rPr>
                <a:t>Vai: Chuột mẹ</a:t>
              </a:r>
              <a:endParaRPr lang="zh-CN" altLang="en-US" sz="3200" b="1" dirty="0">
                <a:solidFill>
                  <a:srgbClr val="FF0000"/>
                </a:solidFill>
                <a:latin typeface="UTM Avo" panose="02040603050506020204" pitchFamily="18" charset="0"/>
              </a:endParaRPr>
            </a:p>
          </p:txBody>
        </p:sp>
        <p:pic>
          <p:nvPicPr>
            <p:cNvPr id="17" name="Picture 16" descr="A cartoon of a mouse&#10;&#10;AI-generated content may be incorrect.">
              <a:extLst>
                <a:ext uri="{FF2B5EF4-FFF2-40B4-BE49-F238E27FC236}">
                  <a16:creationId xmlns:a16="http://schemas.microsoft.com/office/drawing/2014/main" id="{F7C225E8-B09F-73F7-A11B-E9D99DABB98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59656" y="3409707"/>
              <a:ext cx="1803142" cy="230286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77603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97AFBBE-5270-9C43-6601-E2684B958D4A}"/>
              </a:ext>
            </a:extLst>
          </p:cNvPr>
          <p:cNvSpPr txBox="1"/>
          <p:nvPr/>
        </p:nvSpPr>
        <p:spPr>
          <a:xfrm>
            <a:off x="3878552" y="337418"/>
            <a:ext cx="44348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b="1" dirty="0">
                <a:latin typeface="UTM Avo" panose="02040603050506020204" pitchFamily="18" charset="0"/>
              </a:rPr>
              <a:t>Chuột út (2)</a:t>
            </a:r>
            <a:endParaRPr lang="en-US" sz="3600" b="1" dirty="0">
              <a:latin typeface="UTM Avo" panose="020406030505060202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419D30F-EEC7-A28F-292A-9794D3E38548}"/>
              </a:ext>
            </a:extLst>
          </p:cNvPr>
          <p:cNvSpPr txBox="1"/>
          <p:nvPr/>
        </p:nvSpPr>
        <p:spPr>
          <a:xfrm>
            <a:off x="486860" y="872359"/>
            <a:ext cx="11151475" cy="36386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vi-VN" sz="2800" b="1" dirty="0">
                <a:latin typeface="UTM Avo" panose="02040603050506020204" pitchFamily="18" charset="0"/>
              </a:rPr>
              <a:t>     Chuột út hớn hở kể tiếp:</a:t>
            </a:r>
          </a:p>
          <a:p>
            <a:pPr algn="just">
              <a:lnSpc>
                <a:spcPct val="120000"/>
              </a:lnSpc>
            </a:pPr>
            <a:r>
              <a:rPr lang="vi-VN" sz="2800" b="1" dirty="0">
                <a:solidFill>
                  <a:srgbClr val="00B0F0"/>
                </a:solidFill>
                <a:latin typeface="UTM Avo" panose="02040603050506020204" pitchFamily="18" charset="0"/>
              </a:rPr>
              <a:t>     - Con còn gặp một con thú rất hiền. Nó nằm thu lu trên sân. Nó luôn liếm chân, liếm cổ và nhìn con rất thân thiện.</a:t>
            </a:r>
          </a:p>
          <a:p>
            <a:pPr algn="just">
              <a:lnSpc>
                <a:spcPct val="120000"/>
              </a:lnSpc>
            </a:pPr>
            <a:r>
              <a:rPr lang="vi-VN" sz="2800" b="1" dirty="0">
                <a:latin typeface="UTM Avo" panose="02040603050506020204" pitchFamily="18" charset="0"/>
              </a:rPr>
              <a:t>      Chuột mẹ la lớn:</a:t>
            </a:r>
          </a:p>
          <a:p>
            <a:pPr algn="just">
              <a:lnSpc>
                <a:spcPct val="120000"/>
              </a:lnSpc>
            </a:pPr>
            <a:r>
              <a:rPr lang="vi-VN" sz="2800" b="1" dirty="0">
                <a:latin typeface="UTM Avo" panose="02040603050506020204" pitchFamily="18" charset="0"/>
              </a:rPr>
              <a:t>     </a:t>
            </a:r>
            <a:r>
              <a:rPr lang="vi-VN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- Đó là kẻ thù của nhà chuột. Con mà đến gần, nó sẽ ăn thịt con đó.</a:t>
            </a:r>
          </a:p>
          <a:p>
            <a:pPr algn="r">
              <a:lnSpc>
                <a:spcPct val="120000"/>
              </a:lnSpc>
            </a:pPr>
            <a:r>
              <a:rPr lang="vi-VN" sz="2400" b="1" dirty="0">
                <a:latin typeface="UTM Avo" panose="02040603050506020204" pitchFamily="18" charset="0"/>
              </a:rPr>
              <a:t>Theo LÉP TÔN-XTÔI</a:t>
            </a:r>
            <a:endParaRPr lang="en-US" sz="2400" b="1" dirty="0">
              <a:latin typeface="UTM Avo" panose="020406030505060202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A991C00-D475-BC70-5EF6-39DA2FD131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3659" y="4984499"/>
            <a:ext cx="4266202" cy="126465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E9F8EB7-53AE-6A5E-2ED6-12EA405799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96816" y="5015247"/>
            <a:ext cx="3035166" cy="126465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6411CD0-CFF4-2117-E276-0B95A40D00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88938" y="4871135"/>
            <a:ext cx="3035166" cy="1439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8113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76</TotalTime>
  <Words>349</Words>
  <Application>Microsoft Office PowerPoint</Application>
  <PresentationFormat>Widescreen</PresentationFormat>
  <Paragraphs>38</Paragraphs>
  <Slides>14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4" baseType="lpstr">
      <vt:lpstr>Aptos</vt:lpstr>
      <vt:lpstr>Aptos Display</vt:lpstr>
      <vt:lpstr>Arial</vt:lpstr>
      <vt:lpstr>Cambria</vt:lpstr>
      <vt:lpstr>等线</vt:lpstr>
      <vt:lpstr>inpin heiti</vt:lpstr>
      <vt:lpstr>SVN-Newton</vt:lpstr>
      <vt:lpstr>Times New Roman</vt:lpstr>
      <vt:lpstr>UTM Avo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Trần Thị Bích</dc:creator>
  <cp:lastModifiedBy>Windows 10</cp:lastModifiedBy>
  <cp:revision>4</cp:revision>
  <dcterms:created xsi:type="dcterms:W3CDTF">2025-09-01T09:58:07Z</dcterms:created>
  <dcterms:modified xsi:type="dcterms:W3CDTF">2025-12-17T09:57:43Z</dcterms:modified>
</cp:coreProperties>
</file>