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60" r:id="rId2"/>
    <p:sldId id="261" r:id="rId3"/>
    <p:sldId id="263" r:id="rId4"/>
    <p:sldId id="266" r:id="rId5"/>
    <p:sldId id="265" r:id="rId6"/>
    <p:sldId id="267" r:id="rId7"/>
    <p:sldId id="268" r:id="rId8"/>
    <p:sldId id="271" r:id="rId9"/>
    <p:sldId id="275" r:id="rId10"/>
    <p:sldId id="27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C64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1841BD-726E-4AB1-BE3B-3A66D49D7E6A}" v="827" dt="2025-08-31T09:34:21.9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46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Thị Bích" userId="9d8effc8-766d-4e1d-b902-18f00c0dc3e8" providerId="ADAL" clId="{43DCB94F-9CDE-44CF-BAA2-89DAFD1F3D41}"/>
    <pc:docChg chg="undo custSel addSld delSld modSld modMainMaster">
      <pc:chgData name="Trần Thị Bích" userId="9d8effc8-766d-4e1d-b902-18f00c0dc3e8" providerId="ADAL" clId="{43DCB94F-9CDE-44CF-BAA2-89DAFD1F3D41}" dt="2025-08-31T09:34:42.695" v="1769" actId="1036"/>
      <pc:docMkLst>
        <pc:docMk/>
      </pc:docMkLst>
      <pc:sldChg chg="addSp delSp modSp mod modAnim">
        <pc:chgData name="Trần Thị Bích" userId="9d8effc8-766d-4e1d-b902-18f00c0dc3e8" providerId="ADAL" clId="{43DCB94F-9CDE-44CF-BAA2-89DAFD1F3D41}" dt="2025-08-31T09:34:42.695" v="1769" actId="1036"/>
        <pc:sldMkLst>
          <pc:docMk/>
          <pc:sldMk cId="729752450" sldId="256"/>
        </pc:sldMkLst>
        <pc:grpChg chg="del">
          <ac:chgData name="Trần Thị Bích" userId="9d8effc8-766d-4e1d-b902-18f00c0dc3e8" providerId="ADAL" clId="{43DCB94F-9CDE-44CF-BAA2-89DAFD1F3D41}" dt="2025-08-31T09:32:50.321" v="1756" actId="21"/>
          <ac:grpSpMkLst>
            <pc:docMk/>
            <pc:sldMk cId="729752450" sldId="256"/>
            <ac:grpSpMk id="13" creationId="{1227DF28-0E26-7B81-3F0F-0860FA94DF0D}"/>
          </ac:grpSpMkLst>
        </pc:grpChg>
        <pc:grpChg chg="del">
          <ac:chgData name="Trần Thị Bích" userId="9d8effc8-766d-4e1d-b902-18f00c0dc3e8" providerId="ADAL" clId="{43DCB94F-9CDE-44CF-BAA2-89DAFD1F3D41}" dt="2025-08-31T09:32:50.321" v="1756" actId="21"/>
          <ac:grpSpMkLst>
            <pc:docMk/>
            <pc:sldMk cId="729752450" sldId="256"/>
            <ac:grpSpMk id="14" creationId="{716BB833-85FF-D3AA-71DC-2C03AF016A65}"/>
          </ac:grpSpMkLst>
        </pc:grpChg>
        <pc:picChg chg="del">
          <ac:chgData name="Trần Thị Bích" userId="9d8effc8-766d-4e1d-b902-18f00c0dc3e8" providerId="ADAL" clId="{43DCB94F-9CDE-44CF-BAA2-89DAFD1F3D41}" dt="2025-08-31T09:34:20.477" v="1764" actId="21"/>
          <ac:picMkLst>
            <pc:docMk/>
            <pc:sldMk cId="729752450" sldId="256"/>
            <ac:picMk id="5" creationId="{4BC615AF-E317-7208-D25F-BFB04A420285}"/>
          </ac:picMkLst>
        </pc:picChg>
        <pc:picChg chg="add mod">
          <ac:chgData name="Trần Thị Bích" userId="9d8effc8-766d-4e1d-b902-18f00c0dc3e8" providerId="ADAL" clId="{43DCB94F-9CDE-44CF-BAA2-89DAFD1F3D41}" dt="2025-08-31T09:32:54.526" v="1758" actId="1076"/>
          <ac:picMkLst>
            <pc:docMk/>
            <pc:sldMk cId="729752450" sldId="256"/>
            <ac:picMk id="17" creationId="{B2F54B31-3359-32C5-C761-4A791EB17213}"/>
          </ac:picMkLst>
        </pc:picChg>
        <pc:picChg chg="add del mod">
          <ac:chgData name="Trần Thị Bích" userId="9d8effc8-766d-4e1d-b902-18f00c0dc3e8" providerId="ADAL" clId="{43DCB94F-9CDE-44CF-BAA2-89DAFD1F3D41}" dt="2025-08-31T09:34:20.477" v="1764" actId="21"/>
          <ac:picMkLst>
            <pc:docMk/>
            <pc:sldMk cId="729752450" sldId="256"/>
            <ac:picMk id="18" creationId="{7D4E76DD-200A-88DB-26C3-B1CAB657C2A8}"/>
          </ac:picMkLst>
        </pc:picChg>
        <pc:picChg chg="add del mod">
          <ac:chgData name="Trần Thị Bích" userId="9d8effc8-766d-4e1d-b902-18f00c0dc3e8" providerId="ADAL" clId="{43DCB94F-9CDE-44CF-BAA2-89DAFD1F3D41}" dt="2025-08-31T09:34:20.477" v="1764" actId="21"/>
          <ac:picMkLst>
            <pc:docMk/>
            <pc:sldMk cId="729752450" sldId="256"/>
            <ac:picMk id="19" creationId="{C7B2AD37-F14F-6217-02B7-7E93F514EA8B}"/>
          </ac:picMkLst>
        </pc:picChg>
        <pc:picChg chg="add mod ord">
          <ac:chgData name="Trần Thị Bích" userId="9d8effc8-766d-4e1d-b902-18f00c0dc3e8" providerId="ADAL" clId="{43DCB94F-9CDE-44CF-BAA2-89DAFD1F3D41}" dt="2025-08-31T09:34:42.695" v="1769" actId="1036"/>
          <ac:picMkLst>
            <pc:docMk/>
            <pc:sldMk cId="729752450" sldId="256"/>
            <ac:picMk id="20" creationId="{8023DBC7-40FA-C375-9E38-29E23E45CD55}"/>
          </ac:picMkLst>
        </pc:picChg>
      </pc:sldChg>
      <pc:sldChg chg="addSp delSp modSp mod delAnim modAnim">
        <pc:chgData name="Trần Thị Bích" userId="9d8effc8-766d-4e1d-b902-18f00c0dc3e8" providerId="ADAL" clId="{43DCB94F-9CDE-44CF-BAA2-89DAFD1F3D41}" dt="2025-08-31T09:23:07.663" v="1572" actId="20577"/>
        <pc:sldMkLst>
          <pc:docMk/>
          <pc:sldMk cId="2645029463" sldId="259"/>
        </pc:sldMkLst>
        <pc:spChg chg="add del mod">
          <ac:chgData name="Trần Thị Bích" userId="9d8effc8-766d-4e1d-b902-18f00c0dc3e8" providerId="ADAL" clId="{43DCB94F-9CDE-44CF-BAA2-89DAFD1F3D41}" dt="2025-08-31T09:15:41.695" v="1168" actId="478"/>
          <ac:spMkLst>
            <pc:docMk/>
            <pc:sldMk cId="2645029463" sldId="259"/>
            <ac:spMk id="2" creationId="{FF81C9F3-C93E-0656-CEB3-5120FAB42FC0}"/>
          </ac:spMkLst>
        </pc:spChg>
        <pc:spChg chg="add mod">
          <ac:chgData name="Trần Thị Bích" userId="9d8effc8-766d-4e1d-b902-18f00c0dc3e8" providerId="ADAL" clId="{43DCB94F-9CDE-44CF-BAA2-89DAFD1F3D41}" dt="2025-08-31T09:18:27.285" v="1249" actId="121"/>
          <ac:spMkLst>
            <pc:docMk/>
            <pc:sldMk cId="2645029463" sldId="259"/>
            <ac:spMk id="3" creationId="{D3E2D7D0-F0C2-EBAB-4C54-1E297292C4F0}"/>
          </ac:spMkLst>
        </pc:spChg>
        <pc:spChg chg="mod">
          <ac:chgData name="Trần Thị Bích" userId="9d8effc8-766d-4e1d-b902-18f00c0dc3e8" providerId="ADAL" clId="{43DCB94F-9CDE-44CF-BAA2-89DAFD1F3D41}" dt="2025-08-31T09:16:50.495" v="1232" actId="20577"/>
          <ac:spMkLst>
            <pc:docMk/>
            <pc:sldMk cId="2645029463" sldId="259"/>
            <ac:spMk id="5" creationId="{BA959AEF-62E9-2B10-DB01-4F450364ECC7}"/>
          </ac:spMkLst>
        </pc:spChg>
        <pc:spChg chg="mod">
          <ac:chgData name="Trần Thị Bích" userId="9d8effc8-766d-4e1d-b902-18f00c0dc3e8" providerId="ADAL" clId="{43DCB94F-9CDE-44CF-BAA2-89DAFD1F3D41}" dt="2025-08-31T09:16:54.030" v="1233" actId="1076"/>
          <ac:spMkLst>
            <pc:docMk/>
            <pc:sldMk cId="2645029463" sldId="259"/>
            <ac:spMk id="6" creationId="{09A52D3F-6014-4258-112A-A26EAA821D54}"/>
          </ac:spMkLst>
        </pc:spChg>
        <pc:spChg chg="add mod">
          <ac:chgData name="Trần Thị Bích" userId="9d8effc8-766d-4e1d-b902-18f00c0dc3e8" providerId="ADAL" clId="{43DCB94F-9CDE-44CF-BAA2-89DAFD1F3D41}" dt="2025-08-31T09:23:07.663" v="1572" actId="20577"/>
          <ac:spMkLst>
            <pc:docMk/>
            <pc:sldMk cId="2645029463" sldId="259"/>
            <ac:spMk id="9" creationId="{2CE8CE2D-1D25-D67F-4DBC-F7CE08C38170}"/>
          </ac:spMkLst>
        </pc:spChg>
        <pc:grpChg chg="add del mod">
          <ac:chgData name="Trần Thị Bích" userId="9d8effc8-766d-4e1d-b902-18f00c0dc3e8" providerId="ADAL" clId="{43DCB94F-9CDE-44CF-BAA2-89DAFD1F3D41}" dt="2025-08-31T09:16:57.352" v="1235" actId="21"/>
          <ac:grpSpMkLst>
            <pc:docMk/>
            <pc:sldMk cId="2645029463" sldId="259"/>
            <ac:grpSpMk id="4" creationId="{C4CC2A85-499D-EA64-A461-973B3C30952D}"/>
          </ac:grpSpMkLst>
        </pc:grpChg>
        <pc:picChg chg="add mod">
          <ac:chgData name="Trần Thị Bích" userId="9d8effc8-766d-4e1d-b902-18f00c0dc3e8" providerId="ADAL" clId="{43DCB94F-9CDE-44CF-BAA2-89DAFD1F3D41}" dt="2025-08-31T09:17:03.400" v="1239" actId="1076"/>
          <ac:picMkLst>
            <pc:docMk/>
            <pc:sldMk cId="2645029463" sldId="259"/>
            <ac:picMk id="7" creationId="{DB3A7A61-FD7D-DC29-3AB1-DF068E43B693}"/>
          </ac:picMkLst>
        </pc:picChg>
        <pc:picChg chg="add mod">
          <ac:chgData name="Trần Thị Bích" userId="9d8effc8-766d-4e1d-b902-18f00c0dc3e8" providerId="ADAL" clId="{43DCB94F-9CDE-44CF-BAA2-89DAFD1F3D41}" dt="2025-08-31T09:18:21.900" v="1248" actId="1076"/>
          <ac:picMkLst>
            <pc:docMk/>
            <pc:sldMk cId="2645029463" sldId="259"/>
            <ac:picMk id="8" creationId="{9C3CEFEF-7B80-9106-17D1-F23ED296571D}"/>
          </ac:picMkLst>
        </pc:picChg>
      </pc:sldChg>
      <pc:sldChg chg="addSp modSp new mod modAnim">
        <pc:chgData name="Trần Thị Bích" userId="9d8effc8-766d-4e1d-b902-18f00c0dc3e8" providerId="ADAL" clId="{43DCB94F-9CDE-44CF-BAA2-89DAFD1F3D41}" dt="2025-08-31T09:00:44.634" v="4" actId="1076"/>
        <pc:sldMkLst>
          <pc:docMk/>
          <pc:sldMk cId="1547498106" sldId="268"/>
        </pc:sldMkLst>
        <pc:spChg chg="mod">
          <ac:chgData name="Trần Thị Bích" userId="9d8effc8-766d-4e1d-b902-18f00c0dc3e8" providerId="ADAL" clId="{43DCB94F-9CDE-44CF-BAA2-89DAFD1F3D41}" dt="2025-08-31T09:00:40.067" v="3"/>
          <ac:spMkLst>
            <pc:docMk/>
            <pc:sldMk cId="1547498106" sldId="268"/>
            <ac:spMk id="10" creationId="{E2897568-F1D7-411F-3107-C222CE2576C4}"/>
          </ac:spMkLst>
        </pc:spChg>
        <pc:grpChg chg="add mod">
          <ac:chgData name="Trần Thị Bích" userId="9d8effc8-766d-4e1d-b902-18f00c0dc3e8" providerId="ADAL" clId="{43DCB94F-9CDE-44CF-BAA2-89DAFD1F3D41}" dt="2025-08-31T09:00:44.634" v="4" actId="1076"/>
          <ac:grpSpMkLst>
            <pc:docMk/>
            <pc:sldMk cId="1547498106" sldId="268"/>
            <ac:grpSpMk id="8" creationId="{C03FE3D6-D4E0-AE25-B769-57157DAAA454}"/>
          </ac:grpSpMkLst>
        </pc:grpChg>
        <pc:picChg chg="add mod">
          <ac:chgData name="Trần Thị Bích" userId="9d8effc8-766d-4e1d-b902-18f00c0dc3e8" providerId="ADAL" clId="{43DCB94F-9CDE-44CF-BAA2-89DAFD1F3D41}" dt="2025-08-31T09:00:22.084" v="1"/>
          <ac:picMkLst>
            <pc:docMk/>
            <pc:sldMk cId="1547498106" sldId="268"/>
            <ac:picMk id="2" creationId="{3F0CCA87-939E-CB7C-87CE-5359FDB1263C}"/>
          </ac:picMkLst>
        </pc:picChg>
        <pc:picChg chg="add mod">
          <ac:chgData name="Trần Thị Bích" userId="9d8effc8-766d-4e1d-b902-18f00c0dc3e8" providerId="ADAL" clId="{43DCB94F-9CDE-44CF-BAA2-89DAFD1F3D41}" dt="2025-08-31T09:00:31.193" v="2"/>
          <ac:picMkLst>
            <pc:docMk/>
            <pc:sldMk cId="1547498106" sldId="268"/>
            <ac:picMk id="3" creationId="{E93A54A0-4918-7D62-032F-B92C757CC581}"/>
          </ac:picMkLst>
        </pc:picChg>
        <pc:picChg chg="add mod">
          <ac:chgData name="Trần Thị Bích" userId="9d8effc8-766d-4e1d-b902-18f00c0dc3e8" providerId="ADAL" clId="{43DCB94F-9CDE-44CF-BAA2-89DAFD1F3D41}" dt="2025-08-31T09:00:31.193" v="2"/>
          <ac:picMkLst>
            <pc:docMk/>
            <pc:sldMk cId="1547498106" sldId="268"/>
            <ac:picMk id="4" creationId="{84B23D11-F860-9008-6CB1-7872C0765299}"/>
          </ac:picMkLst>
        </pc:picChg>
        <pc:picChg chg="add mod">
          <ac:chgData name="Trần Thị Bích" userId="9d8effc8-766d-4e1d-b902-18f00c0dc3e8" providerId="ADAL" clId="{43DCB94F-9CDE-44CF-BAA2-89DAFD1F3D41}" dt="2025-08-31T09:00:31.193" v="2"/>
          <ac:picMkLst>
            <pc:docMk/>
            <pc:sldMk cId="1547498106" sldId="268"/>
            <ac:picMk id="5" creationId="{DB41FE47-88DF-4178-7BF9-80FD7C5BDA92}"/>
          </ac:picMkLst>
        </pc:picChg>
        <pc:picChg chg="add mod">
          <ac:chgData name="Trần Thị Bích" userId="9d8effc8-766d-4e1d-b902-18f00c0dc3e8" providerId="ADAL" clId="{43DCB94F-9CDE-44CF-BAA2-89DAFD1F3D41}" dt="2025-08-31T09:00:31.193" v="2"/>
          <ac:picMkLst>
            <pc:docMk/>
            <pc:sldMk cId="1547498106" sldId="268"/>
            <ac:picMk id="6" creationId="{91E3FB72-D283-51DD-052A-18E0CDF60FBB}"/>
          </ac:picMkLst>
        </pc:picChg>
        <pc:picChg chg="add mod">
          <ac:chgData name="Trần Thị Bích" userId="9d8effc8-766d-4e1d-b902-18f00c0dc3e8" providerId="ADAL" clId="{43DCB94F-9CDE-44CF-BAA2-89DAFD1F3D41}" dt="2025-08-31T09:00:44.634" v="4" actId="1076"/>
          <ac:picMkLst>
            <pc:docMk/>
            <pc:sldMk cId="1547498106" sldId="268"/>
            <ac:picMk id="7" creationId="{6CCAB295-4BEA-16CD-6D24-D26399A8B2EE}"/>
          </ac:picMkLst>
        </pc:picChg>
        <pc:picChg chg="mod">
          <ac:chgData name="Trần Thị Bích" userId="9d8effc8-766d-4e1d-b902-18f00c0dc3e8" providerId="ADAL" clId="{43DCB94F-9CDE-44CF-BAA2-89DAFD1F3D41}" dt="2025-08-31T09:00:40.067" v="3"/>
          <ac:picMkLst>
            <pc:docMk/>
            <pc:sldMk cId="1547498106" sldId="268"/>
            <ac:picMk id="9" creationId="{263E24CA-4BE1-ACE1-3E6A-086A4104B5D8}"/>
          </ac:picMkLst>
        </pc:picChg>
        <pc:picChg chg="add mod">
          <ac:chgData name="Trần Thị Bích" userId="9d8effc8-766d-4e1d-b902-18f00c0dc3e8" providerId="ADAL" clId="{43DCB94F-9CDE-44CF-BAA2-89DAFD1F3D41}" dt="2025-08-31T09:00:44.634" v="4" actId="1076"/>
          <ac:picMkLst>
            <pc:docMk/>
            <pc:sldMk cId="1547498106" sldId="268"/>
            <ac:picMk id="11" creationId="{217A7442-52A2-AEAC-953F-96B26F6F438F}"/>
          </ac:picMkLst>
        </pc:picChg>
      </pc:sldChg>
      <pc:sldChg chg="addSp modSp new modAnim">
        <pc:chgData name="Trần Thị Bích" userId="9d8effc8-766d-4e1d-b902-18f00c0dc3e8" providerId="ADAL" clId="{43DCB94F-9CDE-44CF-BAA2-89DAFD1F3D41}" dt="2025-08-31T09:01:00.191" v="6"/>
        <pc:sldMkLst>
          <pc:docMk/>
          <pc:sldMk cId="658090353" sldId="269"/>
        </pc:sldMkLst>
        <pc:picChg chg="add mod">
          <ac:chgData name="Trần Thị Bích" userId="9d8effc8-766d-4e1d-b902-18f00c0dc3e8" providerId="ADAL" clId="{43DCB94F-9CDE-44CF-BAA2-89DAFD1F3D41}" dt="2025-08-31T09:01:00.191" v="6"/>
          <ac:picMkLst>
            <pc:docMk/>
            <pc:sldMk cId="658090353" sldId="269"/>
            <ac:picMk id="2" creationId="{CCD97F8B-2CDC-AC87-B526-BE47EB5B4EB0}"/>
          </ac:picMkLst>
        </pc:picChg>
        <pc:picChg chg="add mod">
          <ac:chgData name="Trần Thị Bích" userId="9d8effc8-766d-4e1d-b902-18f00c0dc3e8" providerId="ADAL" clId="{43DCB94F-9CDE-44CF-BAA2-89DAFD1F3D41}" dt="2025-08-31T09:01:00.191" v="6"/>
          <ac:picMkLst>
            <pc:docMk/>
            <pc:sldMk cId="658090353" sldId="269"/>
            <ac:picMk id="3" creationId="{8B86D35C-1684-5571-0583-98E1C4098A8F}"/>
          </ac:picMkLst>
        </pc:picChg>
      </pc:sldChg>
      <pc:sldChg chg="addSp delSp modSp new mod modAnim">
        <pc:chgData name="Trần Thị Bích" userId="9d8effc8-766d-4e1d-b902-18f00c0dc3e8" providerId="ADAL" clId="{43DCB94F-9CDE-44CF-BAA2-89DAFD1F3D41}" dt="2025-08-31T09:32:18.902" v="1755"/>
        <pc:sldMkLst>
          <pc:docMk/>
          <pc:sldMk cId="1812973288" sldId="270"/>
        </pc:sldMkLst>
        <pc:spChg chg="mod">
          <ac:chgData name="Trần Thị Bích" userId="9d8effc8-766d-4e1d-b902-18f00c0dc3e8" providerId="ADAL" clId="{43DCB94F-9CDE-44CF-BAA2-89DAFD1F3D41}" dt="2025-08-31T09:26:10.243" v="1645" actId="20577"/>
          <ac:spMkLst>
            <pc:docMk/>
            <pc:sldMk cId="1812973288" sldId="270"/>
            <ac:spMk id="3" creationId="{D2ED946A-AB5A-4360-7D49-7AB80130D5F8}"/>
          </ac:spMkLst>
        </pc:spChg>
        <pc:spChg chg="mod">
          <ac:chgData name="Trần Thị Bích" userId="9d8effc8-766d-4e1d-b902-18f00c0dc3e8" providerId="ADAL" clId="{43DCB94F-9CDE-44CF-BAA2-89DAFD1F3D41}" dt="2025-08-31T09:26:29.412" v="1649" actId="208"/>
          <ac:spMkLst>
            <pc:docMk/>
            <pc:sldMk cId="1812973288" sldId="270"/>
            <ac:spMk id="4" creationId="{A4A23C6F-0329-9DF4-7421-7B6D89593C91}"/>
          </ac:spMkLst>
        </pc:spChg>
        <pc:grpChg chg="add del mod">
          <ac:chgData name="Trần Thị Bích" userId="9d8effc8-766d-4e1d-b902-18f00c0dc3e8" providerId="ADAL" clId="{43DCB94F-9CDE-44CF-BAA2-89DAFD1F3D41}" dt="2025-08-31T09:26:34.126" v="1651" actId="21"/>
          <ac:grpSpMkLst>
            <pc:docMk/>
            <pc:sldMk cId="1812973288" sldId="270"/>
            <ac:grpSpMk id="2" creationId="{A2A839DE-3A76-8A9A-8046-D891B46887C6}"/>
          </ac:grpSpMkLst>
        </pc:grpChg>
        <pc:picChg chg="add mod">
          <ac:chgData name="Trần Thị Bích" userId="9d8effc8-766d-4e1d-b902-18f00c0dc3e8" providerId="ADAL" clId="{43DCB94F-9CDE-44CF-BAA2-89DAFD1F3D41}" dt="2025-08-31T09:32:16.103" v="1754" actId="1076"/>
          <ac:picMkLst>
            <pc:docMk/>
            <pc:sldMk cId="1812973288" sldId="270"/>
            <ac:picMk id="5" creationId="{C6E2F19D-AC80-6C7D-DA00-3DC5C79FDA5E}"/>
          </ac:picMkLst>
        </pc:picChg>
        <pc:picChg chg="add mod">
          <ac:chgData name="Trần Thị Bích" userId="9d8effc8-766d-4e1d-b902-18f00c0dc3e8" providerId="ADAL" clId="{43DCB94F-9CDE-44CF-BAA2-89DAFD1F3D41}" dt="2025-08-31T09:28:14.099" v="1695" actId="1076"/>
          <ac:picMkLst>
            <pc:docMk/>
            <pc:sldMk cId="1812973288" sldId="270"/>
            <ac:picMk id="6" creationId="{BAB5949F-322D-21EB-84D4-24B2401ED03A}"/>
          </ac:picMkLst>
        </pc:picChg>
        <pc:picChg chg="add mod">
          <ac:chgData name="Trần Thị Bích" userId="9d8effc8-766d-4e1d-b902-18f00c0dc3e8" providerId="ADAL" clId="{43DCB94F-9CDE-44CF-BAA2-89DAFD1F3D41}" dt="2025-08-31T09:28:06.471" v="1692" actId="1076"/>
          <ac:picMkLst>
            <pc:docMk/>
            <pc:sldMk cId="1812973288" sldId="270"/>
            <ac:picMk id="7" creationId="{5A1675D0-E670-BBA7-889F-ABFFF5DC4C02}"/>
          </ac:picMkLst>
        </pc:picChg>
        <pc:picChg chg="add mod">
          <ac:chgData name="Trần Thị Bích" userId="9d8effc8-766d-4e1d-b902-18f00c0dc3e8" providerId="ADAL" clId="{43DCB94F-9CDE-44CF-BAA2-89DAFD1F3D41}" dt="2025-08-31T09:28:01.951" v="1690" actId="1076"/>
          <ac:picMkLst>
            <pc:docMk/>
            <pc:sldMk cId="1812973288" sldId="270"/>
            <ac:picMk id="8" creationId="{747B41EA-734C-3574-BF50-E414D5E1D494}"/>
          </ac:picMkLst>
        </pc:picChg>
        <pc:picChg chg="add mod">
          <ac:chgData name="Trần Thị Bích" userId="9d8effc8-766d-4e1d-b902-18f00c0dc3e8" providerId="ADAL" clId="{43DCB94F-9CDE-44CF-BAA2-89DAFD1F3D41}" dt="2025-08-31T09:27:52.519" v="1684" actId="1076"/>
          <ac:picMkLst>
            <pc:docMk/>
            <pc:sldMk cId="1812973288" sldId="270"/>
            <ac:picMk id="9" creationId="{74589FB3-F12C-BD2F-4716-AC2704A6424F}"/>
          </ac:picMkLst>
        </pc:picChg>
        <pc:picChg chg="add mod">
          <ac:chgData name="Trần Thị Bích" userId="9d8effc8-766d-4e1d-b902-18f00c0dc3e8" providerId="ADAL" clId="{43DCB94F-9CDE-44CF-BAA2-89DAFD1F3D41}" dt="2025-08-31T09:27:11.760" v="1665" actId="571"/>
          <ac:picMkLst>
            <pc:docMk/>
            <pc:sldMk cId="1812973288" sldId="270"/>
            <ac:picMk id="10" creationId="{5262B015-DB26-513D-CE40-32B5C7B4A233}"/>
          </ac:picMkLst>
        </pc:picChg>
        <pc:picChg chg="add mod">
          <ac:chgData name="Trần Thị Bích" userId="9d8effc8-766d-4e1d-b902-18f00c0dc3e8" providerId="ADAL" clId="{43DCB94F-9CDE-44CF-BAA2-89DAFD1F3D41}" dt="2025-08-31T09:27:11.760" v="1665" actId="571"/>
          <ac:picMkLst>
            <pc:docMk/>
            <pc:sldMk cId="1812973288" sldId="270"/>
            <ac:picMk id="11" creationId="{BD402A95-5AAC-6619-B3B2-E850E69B2315}"/>
          </ac:picMkLst>
        </pc:picChg>
        <pc:picChg chg="add mod">
          <ac:chgData name="Trần Thị Bích" userId="9d8effc8-766d-4e1d-b902-18f00c0dc3e8" providerId="ADAL" clId="{43DCB94F-9CDE-44CF-BAA2-89DAFD1F3D41}" dt="2025-08-31T09:27:11.760" v="1665" actId="571"/>
          <ac:picMkLst>
            <pc:docMk/>
            <pc:sldMk cId="1812973288" sldId="270"/>
            <ac:picMk id="12" creationId="{96887AD6-3529-3D35-88F2-F15830AD6F56}"/>
          </ac:picMkLst>
        </pc:picChg>
        <pc:picChg chg="add mod">
          <ac:chgData name="Trần Thị Bích" userId="9d8effc8-766d-4e1d-b902-18f00c0dc3e8" providerId="ADAL" clId="{43DCB94F-9CDE-44CF-BAA2-89DAFD1F3D41}" dt="2025-08-31T09:28:47.722" v="1706"/>
          <ac:picMkLst>
            <pc:docMk/>
            <pc:sldMk cId="1812973288" sldId="270"/>
            <ac:picMk id="14" creationId="{3F54797E-4B50-6D1E-AD13-7C633D28CB00}"/>
          </ac:picMkLst>
        </pc:picChg>
        <pc:picChg chg="add mod">
          <ac:chgData name="Trần Thị Bích" userId="9d8effc8-766d-4e1d-b902-18f00c0dc3e8" providerId="ADAL" clId="{43DCB94F-9CDE-44CF-BAA2-89DAFD1F3D41}" dt="2025-08-31T09:31:22.802" v="1747"/>
          <ac:picMkLst>
            <pc:docMk/>
            <pc:sldMk cId="1812973288" sldId="270"/>
            <ac:picMk id="16" creationId="{AE9955F9-84EA-55BB-795A-2CC355720635}"/>
          </ac:picMkLst>
        </pc:picChg>
        <pc:picChg chg="add del mod">
          <ac:chgData name="Trần Thị Bích" userId="9d8effc8-766d-4e1d-b902-18f00c0dc3e8" providerId="ADAL" clId="{43DCB94F-9CDE-44CF-BAA2-89DAFD1F3D41}" dt="2025-08-31T09:30:40.358" v="1730" actId="478"/>
          <ac:picMkLst>
            <pc:docMk/>
            <pc:sldMk cId="1812973288" sldId="270"/>
            <ac:picMk id="18" creationId="{01E95E31-4D20-4735-0315-F66FD15413B2}"/>
          </ac:picMkLst>
        </pc:picChg>
        <pc:picChg chg="add mod">
          <ac:chgData name="Trần Thị Bích" userId="9d8effc8-766d-4e1d-b902-18f00c0dc3e8" providerId="ADAL" clId="{43DCB94F-9CDE-44CF-BAA2-89DAFD1F3D41}" dt="2025-08-31T09:31:17.932" v="1746"/>
          <ac:picMkLst>
            <pc:docMk/>
            <pc:sldMk cId="1812973288" sldId="270"/>
            <ac:picMk id="20" creationId="{5A374A44-3CF5-D9A9-CC60-D7C193B94424}"/>
          </ac:picMkLst>
        </pc:picChg>
        <pc:picChg chg="add mod">
          <ac:chgData name="Trần Thị Bích" userId="9d8effc8-766d-4e1d-b902-18f00c0dc3e8" providerId="ADAL" clId="{43DCB94F-9CDE-44CF-BAA2-89DAFD1F3D41}" dt="2025-08-31T09:31:12.580" v="1745"/>
          <ac:picMkLst>
            <pc:docMk/>
            <pc:sldMk cId="1812973288" sldId="270"/>
            <ac:picMk id="22" creationId="{310C8C68-631A-02DB-FD09-7F00E60096A3}"/>
          </ac:picMkLst>
        </pc:picChg>
      </pc:sldChg>
      <pc:sldChg chg="addSp modSp new mod modAnim">
        <pc:chgData name="Trần Thị Bích" userId="9d8effc8-766d-4e1d-b902-18f00c0dc3e8" providerId="ADAL" clId="{43DCB94F-9CDE-44CF-BAA2-89DAFD1F3D41}" dt="2025-08-31T09:01:13.197" v="10" actId="1076"/>
        <pc:sldMkLst>
          <pc:docMk/>
          <pc:sldMk cId="2106300616" sldId="271"/>
        </pc:sldMkLst>
        <pc:picChg chg="add mod">
          <ac:chgData name="Trần Thị Bích" userId="9d8effc8-766d-4e1d-b902-18f00c0dc3e8" providerId="ADAL" clId="{43DCB94F-9CDE-44CF-BAA2-89DAFD1F3D41}" dt="2025-08-31T09:01:13.197" v="10" actId="1076"/>
          <ac:picMkLst>
            <pc:docMk/>
            <pc:sldMk cId="2106300616" sldId="271"/>
            <ac:picMk id="2" creationId="{97611D35-2234-F8E9-66B4-A2546AA87919}"/>
          </ac:picMkLst>
        </pc:picChg>
      </pc:sldChg>
      <pc:sldChg chg="addSp modSp new mod modAnim">
        <pc:chgData name="Trần Thị Bích" userId="9d8effc8-766d-4e1d-b902-18f00c0dc3e8" providerId="ADAL" clId="{43DCB94F-9CDE-44CF-BAA2-89DAFD1F3D41}" dt="2025-08-31T09:04:13.887" v="156" actId="208"/>
        <pc:sldMkLst>
          <pc:docMk/>
          <pc:sldMk cId="2895939911" sldId="272"/>
        </pc:sldMkLst>
        <pc:spChg chg="mod">
          <ac:chgData name="Trần Thị Bích" userId="9d8effc8-766d-4e1d-b902-18f00c0dc3e8" providerId="ADAL" clId="{43DCB94F-9CDE-44CF-BAA2-89DAFD1F3D41}" dt="2025-08-31T09:03:16.185" v="67" actId="207"/>
          <ac:spMkLst>
            <pc:docMk/>
            <pc:sldMk cId="2895939911" sldId="272"/>
            <ac:spMk id="5" creationId="{84DB66F3-A50D-9E5A-3487-8F74CACA9D7A}"/>
          </ac:spMkLst>
        </pc:spChg>
        <pc:spChg chg="add mod">
          <ac:chgData name="Trần Thị Bích" userId="9d8effc8-766d-4e1d-b902-18f00c0dc3e8" providerId="ADAL" clId="{43DCB94F-9CDE-44CF-BAA2-89DAFD1F3D41}" dt="2025-08-31T09:04:13.887" v="156" actId="208"/>
          <ac:spMkLst>
            <pc:docMk/>
            <pc:sldMk cId="2895939911" sldId="272"/>
            <ac:spMk id="6" creationId="{840958E5-282F-38D5-647F-F76EEE31B686}"/>
          </ac:spMkLst>
        </pc:spChg>
        <pc:grpChg chg="add mod">
          <ac:chgData name="Trần Thị Bích" userId="9d8effc8-766d-4e1d-b902-18f00c0dc3e8" providerId="ADAL" clId="{43DCB94F-9CDE-44CF-BAA2-89DAFD1F3D41}" dt="2025-08-31T09:03:10.044" v="66" actId="14100"/>
          <ac:grpSpMkLst>
            <pc:docMk/>
            <pc:sldMk cId="2895939911" sldId="272"/>
            <ac:grpSpMk id="3" creationId="{65BB7576-F0D9-354C-6057-5662A7C39935}"/>
          </ac:grpSpMkLst>
        </pc:grpChg>
        <pc:picChg chg="add mod">
          <ac:chgData name="Trần Thị Bích" userId="9d8effc8-766d-4e1d-b902-18f00c0dc3e8" providerId="ADAL" clId="{43DCB94F-9CDE-44CF-BAA2-89DAFD1F3D41}" dt="2025-08-31T09:02:50.348" v="12"/>
          <ac:picMkLst>
            <pc:docMk/>
            <pc:sldMk cId="2895939911" sldId="272"/>
            <ac:picMk id="2" creationId="{0DE867DD-F9DE-1C50-71C8-711A289B84E8}"/>
          </ac:picMkLst>
        </pc:picChg>
        <pc:picChg chg="mod">
          <ac:chgData name="Trần Thị Bích" userId="9d8effc8-766d-4e1d-b902-18f00c0dc3e8" providerId="ADAL" clId="{43DCB94F-9CDE-44CF-BAA2-89DAFD1F3D41}" dt="2025-08-31T09:02:50.348" v="12"/>
          <ac:picMkLst>
            <pc:docMk/>
            <pc:sldMk cId="2895939911" sldId="272"/>
            <ac:picMk id="4" creationId="{64CA4822-7F76-193F-3C66-08F4AD3D1330}"/>
          </ac:picMkLst>
        </pc:picChg>
      </pc:sldChg>
      <pc:sldChg chg="modSp add mod">
        <pc:chgData name="Trần Thị Bích" userId="9d8effc8-766d-4e1d-b902-18f00c0dc3e8" providerId="ADAL" clId="{43DCB94F-9CDE-44CF-BAA2-89DAFD1F3D41}" dt="2025-08-31T09:05:00.126" v="323" actId="20577"/>
        <pc:sldMkLst>
          <pc:docMk/>
          <pc:sldMk cId="1686160034" sldId="273"/>
        </pc:sldMkLst>
        <pc:spChg chg="mod">
          <ac:chgData name="Trần Thị Bích" userId="9d8effc8-766d-4e1d-b902-18f00c0dc3e8" providerId="ADAL" clId="{43DCB94F-9CDE-44CF-BAA2-89DAFD1F3D41}" dt="2025-08-31T09:04:36.689" v="229" actId="20577"/>
          <ac:spMkLst>
            <pc:docMk/>
            <pc:sldMk cId="1686160034" sldId="273"/>
            <ac:spMk id="5" creationId="{0955484F-7F27-D161-2902-483CB79F0EF5}"/>
          </ac:spMkLst>
        </pc:spChg>
        <pc:spChg chg="mod">
          <ac:chgData name="Trần Thị Bích" userId="9d8effc8-766d-4e1d-b902-18f00c0dc3e8" providerId="ADAL" clId="{43DCB94F-9CDE-44CF-BAA2-89DAFD1F3D41}" dt="2025-08-31T09:05:00.126" v="323" actId="20577"/>
          <ac:spMkLst>
            <pc:docMk/>
            <pc:sldMk cId="1686160034" sldId="273"/>
            <ac:spMk id="6" creationId="{20E76E5C-1B9E-A751-31A4-76FCC88254D6}"/>
          </ac:spMkLst>
        </pc:spChg>
      </pc:sldChg>
      <pc:sldChg chg="delSp modSp add mod delAnim">
        <pc:chgData name="Trần Thị Bích" userId="9d8effc8-766d-4e1d-b902-18f00c0dc3e8" providerId="ADAL" clId="{43DCB94F-9CDE-44CF-BAA2-89DAFD1F3D41}" dt="2025-08-31T09:05:52.179" v="437" actId="1076"/>
        <pc:sldMkLst>
          <pc:docMk/>
          <pc:sldMk cId="3250258891" sldId="274"/>
        </pc:sldMkLst>
        <pc:spChg chg="mod">
          <ac:chgData name="Trần Thị Bích" userId="9d8effc8-766d-4e1d-b902-18f00c0dc3e8" providerId="ADAL" clId="{43DCB94F-9CDE-44CF-BAA2-89DAFD1F3D41}" dt="2025-08-31T09:05:47.652" v="435" actId="1076"/>
          <ac:spMkLst>
            <pc:docMk/>
            <pc:sldMk cId="3250258891" sldId="274"/>
            <ac:spMk id="5" creationId="{EF532A14-7D2C-FA09-AFB3-9F0F31D41A92}"/>
          </ac:spMkLst>
        </pc:spChg>
        <pc:spChg chg="del">
          <ac:chgData name="Trần Thị Bích" userId="9d8effc8-766d-4e1d-b902-18f00c0dc3e8" providerId="ADAL" clId="{43DCB94F-9CDE-44CF-BAA2-89DAFD1F3D41}" dt="2025-08-31T09:05:49.593" v="436" actId="478"/>
          <ac:spMkLst>
            <pc:docMk/>
            <pc:sldMk cId="3250258891" sldId="274"/>
            <ac:spMk id="6" creationId="{DF8B36F3-AB34-ECE5-B720-890279757659}"/>
          </ac:spMkLst>
        </pc:spChg>
        <pc:grpChg chg="mod">
          <ac:chgData name="Trần Thị Bích" userId="9d8effc8-766d-4e1d-b902-18f00c0dc3e8" providerId="ADAL" clId="{43DCB94F-9CDE-44CF-BAA2-89DAFD1F3D41}" dt="2025-08-31T09:05:52.179" v="437" actId="1076"/>
          <ac:grpSpMkLst>
            <pc:docMk/>
            <pc:sldMk cId="3250258891" sldId="274"/>
            <ac:grpSpMk id="3" creationId="{FA1B15A7-606F-DD8E-2FEB-4AA00F84124C}"/>
          </ac:grpSpMkLst>
        </pc:grpChg>
      </pc:sldChg>
      <pc:sldChg chg="addSp delSp modSp new mod modAnim">
        <pc:chgData name="Trần Thị Bích" userId="9d8effc8-766d-4e1d-b902-18f00c0dc3e8" providerId="ADAL" clId="{43DCB94F-9CDE-44CF-BAA2-89DAFD1F3D41}" dt="2025-08-31T09:09:40.736" v="762" actId="1076"/>
        <pc:sldMkLst>
          <pc:docMk/>
          <pc:sldMk cId="2614139867" sldId="275"/>
        </pc:sldMkLst>
        <pc:spChg chg="add mod">
          <ac:chgData name="Trần Thị Bích" userId="9d8effc8-766d-4e1d-b902-18f00c0dc3e8" providerId="ADAL" clId="{43DCB94F-9CDE-44CF-BAA2-89DAFD1F3D41}" dt="2025-08-31T09:06:06.486" v="439"/>
          <ac:spMkLst>
            <pc:docMk/>
            <pc:sldMk cId="2614139867" sldId="275"/>
            <ac:spMk id="2" creationId="{066D789A-F034-EAFA-7E6E-888EF2BE4710}"/>
          </ac:spMkLst>
        </pc:spChg>
        <pc:spChg chg="add mod">
          <ac:chgData name="Trần Thị Bích" userId="9d8effc8-766d-4e1d-b902-18f00c0dc3e8" providerId="ADAL" clId="{43DCB94F-9CDE-44CF-BAA2-89DAFD1F3D41}" dt="2025-08-31T09:08:21.140" v="720" actId="164"/>
          <ac:spMkLst>
            <pc:docMk/>
            <pc:sldMk cId="2614139867" sldId="275"/>
            <ac:spMk id="3" creationId="{62EBCCDB-5CE2-BF43-8343-E33B95A2FF15}"/>
          </ac:spMkLst>
        </pc:spChg>
        <pc:spChg chg="add mod">
          <ac:chgData name="Trần Thị Bích" userId="9d8effc8-766d-4e1d-b902-18f00c0dc3e8" providerId="ADAL" clId="{43DCB94F-9CDE-44CF-BAA2-89DAFD1F3D41}" dt="2025-08-31T09:08:21.140" v="720" actId="164"/>
          <ac:spMkLst>
            <pc:docMk/>
            <pc:sldMk cId="2614139867" sldId="275"/>
            <ac:spMk id="4" creationId="{F5CAAC4A-403E-F0D6-C972-C234CA065433}"/>
          </ac:spMkLst>
        </pc:spChg>
        <pc:spChg chg="mod">
          <ac:chgData name="Trần Thị Bích" userId="9d8effc8-766d-4e1d-b902-18f00c0dc3e8" providerId="ADAL" clId="{43DCB94F-9CDE-44CF-BAA2-89DAFD1F3D41}" dt="2025-08-31T09:09:12.764" v="754" actId="14838"/>
          <ac:spMkLst>
            <pc:docMk/>
            <pc:sldMk cId="2614139867" sldId="275"/>
            <ac:spMk id="7" creationId="{7F3622D4-DD61-91C6-548A-FF0BD7C6295C}"/>
          </ac:spMkLst>
        </pc:spChg>
        <pc:spChg chg="mod">
          <ac:chgData name="Trần Thị Bích" userId="9d8effc8-766d-4e1d-b902-18f00c0dc3e8" providerId="ADAL" clId="{43DCB94F-9CDE-44CF-BAA2-89DAFD1F3D41}" dt="2025-08-31T09:09:14.528" v="755" actId="1076"/>
          <ac:spMkLst>
            <pc:docMk/>
            <pc:sldMk cId="2614139867" sldId="275"/>
            <ac:spMk id="8" creationId="{D3DE5EF1-2ECC-257B-9021-C2FDF5BFA8D9}"/>
          </ac:spMkLst>
        </pc:spChg>
        <pc:grpChg chg="add mod">
          <ac:chgData name="Trần Thị Bích" userId="9d8effc8-766d-4e1d-b902-18f00c0dc3e8" providerId="ADAL" clId="{43DCB94F-9CDE-44CF-BAA2-89DAFD1F3D41}" dt="2025-08-31T09:09:40.736" v="762" actId="1076"/>
          <ac:grpSpMkLst>
            <pc:docMk/>
            <pc:sldMk cId="2614139867" sldId="275"/>
            <ac:grpSpMk id="5" creationId="{07375271-3EFA-A33A-3A30-B6577ED91536}"/>
          </ac:grpSpMkLst>
        </pc:grpChg>
        <pc:grpChg chg="add del mod">
          <ac:chgData name="Trần Thị Bích" userId="9d8effc8-766d-4e1d-b902-18f00c0dc3e8" providerId="ADAL" clId="{43DCB94F-9CDE-44CF-BAA2-89DAFD1F3D41}" dt="2025-08-31T09:09:19.230" v="757" actId="21"/>
          <ac:grpSpMkLst>
            <pc:docMk/>
            <pc:sldMk cId="2614139867" sldId="275"/>
            <ac:grpSpMk id="6" creationId="{734F55A7-2515-441C-52C9-D161733F2F6E}"/>
          </ac:grpSpMkLst>
        </pc:grpChg>
        <pc:picChg chg="add mod">
          <ac:chgData name="Trần Thị Bích" userId="9d8effc8-766d-4e1d-b902-18f00c0dc3e8" providerId="ADAL" clId="{43DCB94F-9CDE-44CF-BAA2-89DAFD1F3D41}" dt="2025-08-31T09:09:21.762" v="759" actId="1076"/>
          <ac:picMkLst>
            <pc:docMk/>
            <pc:sldMk cId="2614139867" sldId="275"/>
            <ac:picMk id="9" creationId="{820F297A-2166-9565-B00D-7E91CF78AC6A}"/>
          </ac:picMkLst>
        </pc:picChg>
      </pc:sldChg>
      <pc:sldChg chg="addSp modSp new mod">
        <pc:chgData name="Trần Thị Bích" userId="9d8effc8-766d-4e1d-b902-18f00c0dc3e8" providerId="ADAL" clId="{43DCB94F-9CDE-44CF-BAA2-89DAFD1F3D41}" dt="2025-08-31T09:10:38.626" v="839" actId="1076"/>
        <pc:sldMkLst>
          <pc:docMk/>
          <pc:sldMk cId="1581580557" sldId="276"/>
        </pc:sldMkLst>
        <pc:picChg chg="add mod">
          <ac:chgData name="Trần Thị Bích" userId="9d8effc8-766d-4e1d-b902-18f00c0dc3e8" providerId="ADAL" clId="{43DCB94F-9CDE-44CF-BAA2-89DAFD1F3D41}" dt="2025-08-31T09:10:38.626" v="839" actId="1076"/>
          <ac:picMkLst>
            <pc:docMk/>
            <pc:sldMk cId="1581580557" sldId="276"/>
            <ac:picMk id="2" creationId="{26F0C9E4-6122-A6DF-3115-13B4BA5A75B1}"/>
          </ac:picMkLst>
        </pc:picChg>
      </pc:sldChg>
      <pc:sldChg chg="new del">
        <pc:chgData name="Trần Thị Bích" userId="9d8effc8-766d-4e1d-b902-18f00c0dc3e8" providerId="ADAL" clId="{43DCB94F-9CDE-44CF-BAA2-89DAFD1F3D41}" dt="2025-08-31T09:10:04.480" v="764" actId="680"/>
        <pc:sldMkLst>
          <pc:docMk/>
          <pc:sldMk cId="2372422459" sldId="276"/>
        </pc:sldMkLst>
      </pc:sldChg>
      <pc:sldChg chg="addSp modSp new mod modAnim">
        <pc:chgData name="Trần Thị Bích" userId="9d8effc8-766d-4e1d-b902-18f00c0dc3e8" providerId="ADAL" clId="{43DCB94F-9CDE-44CF-BAA2-89DAFD1F3D41}" dt="2025-08-31T09:10:23.909" v="837" actId="20577"/>
        <pc:sldMkLst>
          <pc:docMk/>
          <pc:sldMk cId="4067962192" sldId="277"/>
        </pc:sldMkLst>
        <pc:spChg chg="mod">
          <ac:chgData name="Trần Thị Bích" userId="9d8effc8-766d-4e1d-b902-18f00c0dc3e8" providerId="ADAL" clId="{43DCB94F-9CDE-44CF-BAA2-89DAFD1F3D41}" dt="2025-08-31T09:10:09.469" v="767"/>
          <ac:spMkLst>
            <pc:docMk/>
            <pc:sldMk cId="4067962192" sldId="277"/>
            <ac:spMk id="6" creationId="{33764D33-A5AE-85C7-DA5F-38E366B62178}"/>
          </ac:spMkLst>
        </pc:spChg>
        <pc:spChg chg="mod">
          <ac:chgData name="Trần Thị Bích" userId="9d8effc8-766d-4e1d-b902-18f00c0dc3e8" providerId="ADAL" clId="{43DCB94F-9CDE-44CF-BAA2-89DAFD1F3D41}" dt="2025-08-31T09:10:09.469" v="767"/>
          <ac:spMkLst>
            <pc:docMk/>
            <pc:sldMk cId="4067962192" sldId="277"/>
            <ac:spMk id="7" creationId="{D2770ADB-84FA-5807-97B7-DBFBD497BFEE}"/>
          </ac:spMkLst>
        </pc:spChg>
        <pc:spChg chg="mod">
          <ac:chgData name="Trần Thị Bích" userId="9d8effc8-766d-4e1d-b902-18f00c0dc3e8" providerId="ADAL" clId="{43DCB94F-9CDE-44CF-BAA2-89DAFD1F3D41}" dt="2025-08-31T09:10:09.469" v="767"/>
          <ac:spMkLst>
            <pc:docMk/>
            <pc:sldMk cId="4067962192" sldId="277"/>
            <ac:spMk id="8" creationId="{DAD32576-9AEA-9258-C453-A90FD936654E}"/>
          </ac:spMkLst>
        </pc:spChg>
        <pc:spChg chg="mod">
          <ac:chgData name="Trần Thị Bích" userId="9d8effc8-766d-4e1d-b902-18f00c0dc3e8" providerId="ADAL" clId="{43DCB94F-9CDE-44CF-BAA2-89DAFD1F3D41}" dt="2025-08-31T09:10:09.469" v="767"/>
          <ac:spMkLst>
            <pc:docMk/>
            <pc:sldMk cId="4067962192" sldId="277"/>
            <ac:spMk id="9" creationId="{DF527CE2-3FC5-08C2-3BF5-1F25C369150A}"/>
          </ac:spMkLst>
        </pc:spChg>
        <pc:spChg chg="mod">
          <ac:chgData name="Trần Thị Bích" userId="9d8effc8-766d-4e1d-b902-18f00c0dc3e8" providerId="ADAL" clId="{43DCB94F-9CDE-44CF-BAA2-89DAFD1F3D41}" dt="2025-08-31T09:10:23.909" v="837" actId="20577"/>
          <ac:spMkLst>
            <pc:docMk/>
            <pc:sldMk cId="4067962192" sldId="277"/>
            <ac:spMk id="12" creationId="{F0D34DC1-ED2F-BE6B-67F6-8691996A27DB}"/>
          </ac:spMkLst>
        </pc:spChg>
        <pc:spChg chg="mod">
          <ac:chgData name="Trần Thị Bích" userId="9d8effc8-766d-4e1d-b902-18f00c0dc3e8" providerId="ADAL" clId="{43DCB94F-9CDE-44CF-BAA2-89DAFD1F3D41}" dt="2025-08-31T09:10:09.469" v="767"/>
          <ac:spMkLst>
            <pc:docMk/>
            <pc:sldMk cId="4067962192" sldId="277"/>
            <ac:spMk id="13" creationId="{A34B4F4E-F5C3-A115-5C36-107AC55308A6}"/>
          </ac:spMkLst>
        </pc:spChg>
        <pc:spChg chg="mod">
          <ac:chgData name="Trần Thị Bích" userId="9d8effc8-766d-4e1d-b902-18f00c0dc3e8" providerId="ADAL" clId="{43DCB94F-9CDE-44CF-BAA2-89DAFD1F3D41}" dt="2025-08-31T09:10:09.469" v="767"/>
          <ac:spMkLst>
            <pc:docMk/>
            <pc:sldMk cId="4067962192" sldId="277"/>
            <ac:spMk id="14" creationId="{8D66D325-BEB8-1AA7-5988-86CEBFCBDC42}"/>
          </ac:spMkLst>
        </pc:spChg>
        <pc:spChg chg="mod">
          <ac:chgData name="Trần Thị Bích" userId="9d8effc8-766d-4e1d-b902-18f00c0dc3e8" providerId="ADAL" clId="{43DCB94F-9CDE-44CF-BAA2-89DAFD1F3D41}" dt="2025-08-31T09:10:09.469" v="767"/>
          <ac:spMkLst>
            <pc:docMk/>
            <pc:sldMk cId="4067962192" sldId="277"/>
            <ac:spMk id="15" creationId="{8C2A624B-F2D3-BBF7-C7CE-42BAAB2B0355}"/>
          </ac:spMkLst>
        </pc:spChg>
        <pc:picChg chg="add mod">
          <ac:chgData name="Trần Thị Bích" userId="9d8effc8-766d-4e1d-b902-18f00c0dc3e8" providerId="ADAL" clId="{43DCB94F-9CDE-44CF-BAA2-89DAFD1F3D41}" dt="2025-08-31T09:10:09.469" v="767"/>
          <ac:picMkLst>
            <pc:docMk/>
            <pc:sldMk cId="4067962192" sldId="277"/>
            <ac:picMk id="2" creationId="{864D0F41-F6EB-78B0-E63D-03711633D3EB}"/>
          </ac:picMkLst>
        </pc:picChg>
        <pc:picChg chg="add mod">
          <ac:chgData name="Trần Thị Bích" userId="9d8effc8-766d-4e1d-b902-18f00c0dc3e8" providerId="ADAL" clId="{43DCB94F-9CDE-44CF-BAA2-89DAFD1F3D41}" dt="2025-08-31T09:10:09.469" v="767"/>
          <ac:picMkLst>
            <pc:docMk/>
            <pc:sldMk cId="4067962192" sldId="277"/>
            <ac:picMk id="3" creationId="{EB75CF3E-5B2D-E5FB-159D-6BD78A6869A8}"/>
          </ac:picMkLst>
        </pc:picChg>
      </pc:sldChg>
      <pc:sldChg chg="add">
        <pc:chgData name="Trần Thị Bích" userId="9d8effc8-766d-4e1d-b902-18f00c0dc3e8" providerId="ADAL" clId="{43DCB94F-9CDE-44CF-BAA2-89DAFD1F3D41}" dt="2025-08-31T09:10:45.588" v="840"/>
        <pc:sldMkLst>
          <pc:docMk/>
          <pc:sldMk cId="3754321067" sldId="316"/>
        </pc:sldMkLst>
      </pc:sldChg>
      <pc:sldChg chg="addSp delSp modSp add mod delAnim modAnim">
        <pc:chgData name="Trần Thị Bích" userId="9d8effc8-766d-4e1d-b902-18f00c0dc3e8" providerId="ADAL" clId="{43DCB94F-9CDE-44CF-BAA2-89DAFD1F3D41}" dt="2025-08-31T09:22:51.578" v="1550" actId="1076"/>
        <pc:sldMkLst>
          <pc:docMk/>
          <pc:sldMk cId="3116533779" sldId="317"/>
        </pc:sldMkLst>
        <pc:spChg chg="add del mod">
          <ac:chgData name="Trần Thị Bích" userId="9d8effc8-766d-4e1d-b902-18f00c0dc3e8" providerId="ADAL" clId="{43DCB94F-9CDE-44CF-BAA2-89DAFD1F3D41}" dt="2025-08-31T09:20:34.477" v="1511" actId="478"/>
          <ac:spMkLst>
            <pc:docMk/>
            <pc:sldMk cId="3116533779" sldId="317"/>
            <ac:spMk id="2" creationId="{7211412C-E366-7D74-8216-446166CEEFC6}"/>
          </ac:spMkLst>
        </pc:spChg>
        <pc:spChg chg="mod">
          <ac:chgData name="Trần Thị Bích" userId="9d8effc8-766d-4e1d-b902-18f00c0dc3e8" providerId="ADAL" clId="{43DCB94F-9CDE-44CF-BAA2-89DAFD1F3D41}" dt="2025-08-31T09:22:15.221" v="1512" actId="1076"/>
          <ac:spMkLst>
            <pc:docMk/>
            <pc:sldMk cId="3116533779" sldId="317"/>
            <ac:spMk id="3" creationId="{7A5787A3-0156-5C16-5FC0-82B263F0C947}"/>
          </ac:spMkLst>
        </pc:spChg>
        <pc:spChg chg="add mod">
          <ac:chgData name="Trần Thị Bích" userId="9d8effc8-766d-4e1d-b902-18f00c0dc3e8" providerId="ADAL" clId="{43DCB94F-9CDE-44CF-BAA2-89DAFD1F3D41}" dt="2025-08-31T09:22:51.578" v="1550" actId="1076"/>
          <ac:spMkLst>
            <pc:docMk/>
            <pc:sldMk cId="3116533779" sldId="317"/>
            <ac:spMk id="4" creationId="{66C7284D-170E-9634-00FE-3F09CC2646CC}"/>
          </ac:spMkLst>
        </pc:spChg>
        <pc:picChg chg="del">
          <ac:chgData name="Trần Thị Bích" userId="9d8effc8-766d-4e1d-b902-18f00c0dc3e8" providerId="ADAL" clId="{43DCB94F-9CDE-44CF-BAA2-89DAFD1F3D41}" dt="2025-08-31T09:19:45.904" v="1252" actId="478"/>
          <ac:picMkLst>
            <pc:docMk/>
            <pc:sldMk cId="3116533779" sldId="317"/>
            <ac:picMk id="8" creationId="{97AC4BA4-5302-F431-16FC-D3D853703976}"/>
          </ac:picMkLst>
        </pc:picChg>
      </pc:sldChg>
      <pc:sldMasterChg chg="addSp delSp modSp mod">
        <pc:chgData name="Trần Thị Bích" userId="9d8effc8-766d-4e1d-b902-18f00c0dc3e8" providerId="ADAL" clId="{43DCB94F-9CDE-44CF-BAA2-89DAFD1F3D41}" dt="2025-08-31T09:33:59.073" v="1762"/>
        <pc:sldMasterMkLst>
          <pc:docMk/>
          <pc:sldMasterMk cId="2436313945" sldId="2147483648"/>
        </pc:sldMasterMkLst>
        <pc:spChg chg="add mod">
          <ac:chgData name="Trần Thị Bích" userId="9d8effc8-766d-4e1d-b902-18f00c0dc3e8" providerId="ADAL" clId="{43DCB94F-9CDE-44CF-BAA2-89DAFD1F3D41}" dt="2025-08-31T09:33:50.528" v="1760"/>
          <ac:spMkLst>
            <pc:docMk/>
            <pc:sldMasterMk cId="2436313945" sldId="2147483648"/>
            <ac:spMk id="8" creationId="{03C19E8F-E1F8-5B8B-0083-3883628F7B97}"/>
          </ac:spMkLst>
        </pc:spChg>
        <pc:picChg chg="del">
          <ac:chgData name="Trần Thị Bích" userId="9d8effc8-766d-4e1d-b902-18f00c0dc3e8" providerId="ADAL" clId="{43DCB94F-9CDE-44CF-BAA2-89DAFD1F3D41}" dt="2025-08-31T09:33:57.778" v="1761" actId="21"/>
          <ac:picMkLst>
            <pc:docMk/>
            <pc:sldMasterMk cId="2436313945" sldId="2147483648"/>
            <ac:picMk id="7" creationId="{8704B6FC-37A3-1B45-0A5F-35F2B1A88F82}"/>
          </ac:picMkLst>
        </pc:picChg>
        <pc:picChg chg="add mod">
          <ac:chgData name="Trần Thị Bích" userId="9d8effc8-766d-4e1d-b902-18f00c0dc3e8" providerId="ADAL" clId="{43DCB94F-9CDE-44CF-BAA2-89DAFD1F3D41}" dt="2025-08-31T09:33:50.528" v="1760"/>
          <ac:picMkLst>
            <pc:docMk/>
            <pc:sldMasterMk cId="2436313945" sldId="2147483648"/>
            <ac:picMk id="9" creationId="{ED6504F7-4ED0-B7E9-D27A-B6CD6D76E2AC}"/>
          </ac:picMkLst>
        </pc:picChg>
        <pc:picChg chg="add mod">
          <ac:chgData name="Trần Thị Bích" userId="9d8effc8-766d-4e1d-b902-18f00c0dc3e8" providerId="ADAL" clId="{43DCB94F-9CDE-44CF-BAA2-89DAFD1F3D41}" dt="2025-08-31T09:33:50.528" v="1760"/>
          <ac:picMkLst>
            <pc:docMk/>
            <pc:sldMasterMk cId="2436313945" sldId="2147483648"/>
            <ac:picMk id="10" creationId="{657FF12E-911D-EAF1-F27B-5BD0B82AD7FB}"/>
          </ac:picMkLst>
        </pc:picChg>
        <pc:picChg chg="add mod">
          <ac:chgData name="Trần Thị Bích" userId="9d8effc8-766d-4e1d-b902-18f00c0dc3e8" providerId="ADAL" clId="{43DCB94F-9CDE-44CF-BAA2-89DAFD1F3D41}" dt="2025-08-31T09:33:50.528" v="1760"/>
          <ac:picMkLst>
            <pc:docMk/>
            <pc:sldMasterMk cId="2436313945" sldId="2147483648"/>
            <ac:picMk id="11" creationId="{F0E8798C-3DBF-EEA8-10DF-0E0F5DF7D29E}"/>
          </ac:picMkLst>
        </pc:picChg>
        <pc:picChg chg="add mod">
          <ac:chgData name="Trần Thị Bích" userId="9d8effc8-766d-4e1d-b902-18f00c0dc3e8" providerId="ADAL" clId="{43DCB94F-9CDE-44CF-BAA2-89DAFD1F3D41}" dt="2025-08-31T09:33:50.528" v="1760"/>
          <ac:picMkLst>
            <pc:docMk/>
            <pc:sldMasterMk cId="2436313945" sldId="2147483648"/>
            <ac:picMk id="12" creationId="{340FE3A3-21FD-865E-78D2-95EB9630F7F6}"/>
          </ac:picMkLst>
        </pc:picChg>
        <pc:picChg chg="add mod">
          <ac:chgData name="Trần Thị Bích" userId="9d8effc8-766d-4e1d-b902-18f00c0dc3e8" providerId="ADAL" clId="{43DCB94F-9CDE-44CF-BAA2-89DAFD1F3D41}" dt="2025-08-31T09:33:50.528" v="1760"/>
          <ac:picMkLst>
            <pc:docMk/>
            <pc:sldMasterMk cId="2436313945" sldId="2147483648"/>
            <ac:picMk id="13" creationId="{68913320-7538-55A5-0797-B25172478B03}"/>
          </ac:picMkLst>
        </pc:picChg>
        <pc:picChg chg="add mod">
          <ac:chgData name="Trần Thị Bích" userId="9d8effc8-766d-4e1d-b902-18f00c0dc3e8" providerId="ADAL" clId="{43DCB94F-9CDE-44CF-BAA2-89DAFD1F3D41}" dt="2025-08-31T09:33:50.528" v="1760"/>
          <ac:picMkLst>
            <pc:docMk/>
            <pc:sldMasterMk cId="2436313945" sldId="2147483648"/>
            <ac:picMk id="14" creationId="{063A3EFC-01F8-F945-966B-A9BBE759EDA5}"/>
          </ac:picMkLst>
        </pc:picChg>
        <pc:picChg chg="add del mod">
          <ac:chgData name="Trần Thị Bích" userId="9d8effc8-766d-4e1d-b902-18f00c0dc3e8" providerId="ADAL" clId="{43DCB94F-9CDE-44CF-BAA2-89DAFD1F3D41}" dt="2025-08-31T09:33:57.778" v="1761" actId="21"/>
          <ac:picMkLst>
            <pc:docMk/>
            <pc:sldMasterMk cId="2436313945" sldId="2147483648"/>
            <ac:picMk id="15" creationId="{C21F464D-6F65-59A0-8A28-9EE0193D438C}"/>
          </ac:picMkLst>
        </pc:picChg>
        <pc:picChg chg="add del mod">
          <ac:chgData name="Trần Thị Bích" userId="9d8effc8-766d-4e1d-b902-18f00c0dc3e8" providerId="ADAL" clId="{43DCB94F-9CDE-44CF-BAA2-89DAFD1F3D41}" dt="2025-08-31T09:33:57.778" v="1761" actId="21"/>
          <ac:picMkLst>
            <pc:docMk/>
            <pc:sldMasterMk cId="2436313945" sldId="2147483648"/>
            <ac:picMk id="16" creationId="{788E6E3C-9FD4-F561-FB46-2CCB5FE3B42E}"/>
          </ac:picMkLst>
        </pc:picChg>
        <pc:picChg chg="add">
          <ac:chgData name="Trần Thị Bích" userId="9d8effc8-766d-4e1d-b902-18f00c0dc3e8" providerId="ADAL" clId="{43DCB94F-9CDE-44CF-BAA2-89DAFD1F3D41}" dt="2025-08-31T09:33:59.073" v="1762"/>
          <ac:picMkLst>
            <pc:docMk/>
            <pc:sldMasterMk cId="2436313945" sldId="2147483648"/>
            <ac:picMk id="17" creationId="{8571A4C5-17D7-C087-955C-8DFBC39D71EE}"/>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0A6544-7AE9-4F65-B31D-F954C13922D8}" type="datetimeFigureOut">
              <a:rPr lang="en-US" smtClean="0"/>
              <a:t>12/22/2025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85BDA3-C5C2-472E-B085-A1453EA02BD1}" type="slidenum">
              <a:rPr lang="en-US" smtClean="0"/>
              <a:t>‹#›</a:t>
            </a:fld>
            <a:endParaRPr lang="en-US"/>
          </a:p>
        </p:txBody>
      </p:sp>
    </p:spTree>
    <p:extLst>
      <p:ext uri="{BB962C8B-B14F-4D97-AF65-F5344CB8AC3E}">
        <p14:creationId xmlns:p14="http://schemas.microsoft.com/office/powerpoint/2010/main" val="3321877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85BDA3-C5C2-472E-B085-A1453EA02BD1}" type="slidenum">
              <a:rPr lang="en-US" smtClean="0"/>
              <a:t>2</a:t>
            </a:fld>
            <a:endParaRPr lang="en-US"/>
          </a:p>
        </p:txBody>
      </p:sp>
    </p:spTree>
    <p:extLst>
      <p:ext uri="{BB962C8B-B14F-4D97-AF65-F5344CB8AC3E}">
        <p14:creationId xmlns:p14="http://schemas.microsoft.com/office/powerpoint/2010/main" val="2782764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1A848-E501-14A8-3907-07D94F30C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F0E78-CB71-6DFB-B00A-842C86DBD4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C390EB-8DDD-81F5-19FD-6D3A04965C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584762-067B-A617-BAF0-E0E21C6C74E1}"/>
              </a:ext>
            </a:extLst>
          </p:cNvPr>
          <p:cNvSpPr>
            <a:spLocks noGrp="1"/>
          </p:cNvSpPr>
          <p:nvPr>
            <p:ph type="sldNum" sz="quarter" idx="5"/>
          </p:nvPr>
        </p:nvSpPr>
        <p:spPr/>
        <p:txBody>
          <a:bodyPr/>
          <a:lstStyle/>
          <a:p>
            <a:fld id="{EC85BDA3-C5C2-472E-B085-A1453EA02BD1}" type="slidenum">
              <a:rPr lang="en-US" smtClean="0"/>
              <a:t>3</a:t>
            </a:fld>
            <a:endParaRPr lang="en-US"/>
          </a:p>
        </p:txBody>
      </p:sp>
    </p:spTree>
    <p:extLst>
      <p:ext uri="{BB962C8B-B14F-4D97-AF65-F5344CB8AC3E}">
        <p14:creationId xmlns:p14="http://schemas.microsoft.com/office/powerpoint/2010/main" val="2208448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627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BB729-AE3B-BDE6-7241-57563670AA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F518C9-5E41-5120-1DBF-52E4C4931F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8E151F-AF3C-0536-8921-EE564C0AD2DC}"/>
              </a:ext>
            </a:extLst>
          </p:cNvPr>
          <p:cNvSpPr>
            <a:spLocks noGrp="1"/>
          </p:cNvSpPr>
          <p:nvPr>
            <p:ph type="dt" sz="half" idx="10"/>
          </p:nvPr>
        </p:nvSpPr>
        <p:spPr>
          <a:xfrm>
            <a:off x="838200" y="6356350"/>
            <a:ext cx="2743200" cy="365125"/>
          </a:xfrm>
          <a:prstGeom prst="rect">
            <a:avLst/>
          </a:prstGeom>
        </p:spPr>
        <p:txBody>
          <a:bodyPr/>
          <a:lstStyle/>
          <a:p>
            <a:fld id="{D2333242-BC25-4DD4-809D-C2019971AF64}" type="datetimeFigureOut">
              <a:rPr lang="en-US" smtClean="0"/>
              <a:t>12/22/2025</a:t>
            </a:fld>
            <a:endParaRPr lang="en-US"/>
          </a:p>
        </p:txBody>
      </p:sp>
      <p:sp>
        <p:nvSpPr>
          <p:cNvPr id="5" name="Footer Placeholder 4">
            <a:extLst>
              <a:ext uri="{FF2B5EF4-FFF2-40B4-BE49-F238E27FC236}">
                <a16:creationId xmlns:a16="http://schemas.microsoft.com/office/drawing/2014/main" id="{E5251A3D-F233-11F3-4FB3-6ABC289526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AAC53D-8021-1D30-07DF-5A22ECD0E2D6}"/>
              </a:ext>
            </a:extLst>
          </p:cNvPr>
          <p:cNvSpPr>
            <a:spLocks noGrp="1"/>
          </p:cNvSpPr>
          <p:nvPr>
            <p:ph type="sldNum" sz="quarter" idx="12"/>
          </p:nvPr>
        </p:nvSpPr>
        <p:spPr>
          <a:xfrm>
            <a:off x="8610600" y="6356350"/>
            <a:ext cx="2743200" cy="365125"/>
          </a:xfrm>
          <a:prstGeom prst="rect">
            <a:avLst/>
          </a:prstGeom>
        </p:spPr>
        <p:txBody>
          <a:bodyPr/>
          <a:lstStyle/>
          <a:p>
            <a:fld id="{1D55C137-AC3F-4759-9187-A16DBFBBB36C}" type="slidenum">
              <a:rPr lang="en-US" smtClean="0"/>
              <a:t>‹#›</a:t>
            </a:fld>
            <a:endParaRPr lang="en-US"/>
          </a:p>
        </p:txBody>
      </p:sp>
    </p:spTree>
    <p:extLst>
      <p:ext uri="{BB962C8B-B14F-4D97-AF65-F5344CB8AC3E}">
        <p14:creationId xmlns:p14="http://schemas.microsoft.com/office/powerpoint/2010/main" val="3802823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9084FB-657A-C220-36A8-39BF9A70EFA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8C614E-352D-9AEA-4EC1-F9417CBD8A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091C8-CFDD-42C4-E131-4489043E07D0}"/>
              </a:ext>
            </a:extLst>
          </p:cNvPr>
          <p:cNvSpPr>
            <a:spLocks noGrp="1"/>
          </p:cNvSpPr>
          <p:nvPr>
            <p:ph type="dt" sz="half" idx="10"/>
          </p:nvPr>
        </p:nvSpPr>
        <p:spPr>
          <a:xfrm>
            <a:off x="838200" y="6356350"/>
            <a:ext cx="2743200" cy="365125"/>
          </a:xfrm>
          <a:prstGeom prst="rect">
            <a:avLst/>
          </a:prstGeom>
        </p:spPr>
        <p:txBody>
          <a:bodyPr/>
          <a:lstStyle/>
          <a:p>
            <a:fld id="{D2333242-BC25-4DD4-809D-C2019971AF64}" type="datetimeFigureOut">
              <a:rPr lang="en-US" smtClean="0"/>
              <a:t>12/22/2025</a:t>
            </a:fld>
            <a:endParaRPr lang="en-US"/>
          </a:p>
        </p:txBody>
      </p:sp>
      <p:sp>
        <p:nvSpPr>
          <p:cNvPr id="5" name="Footer Placeholder 4">
            <a:extLst>
              <a:ext uri="{FF2B5EF4-FFF2-40B4-BE49-F238E27FC236}">
                <a16:creationId xmlns:a16="http://schemas.microsoft.com/office/drawing/2014/main" id="{58AEFE81-FC2F-64C0-388D-F3AECE973D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D79FEF-8E3D-B91A-80B7-AFAFE73A7F07}"/>
              </a:ext>
            </a:extLst>
          </p:cNvPr>
          <p:cNvSpPr>
            <a:spLocks noGrp="1"/>
          </p:cNvSpPr>
          <p:nvPr>
            <p:ph type="sldNum" sz="quarter" idx="12"/>
          </p:nvPr>
        </p:nvSpPr>
        <p:spPr>
          <a:xfrm>
            <a:off x="8610600" y="6356350"/>
            <a:ext cx="2743200" cy="365125"/>
          </a:xfrm>
          <a:prstGeom prst="rect">
            <a:avLst/>
          </a:prstGeom>
        </p:spPr>
        <p:txBody>
          <a:bodyPr/>
          <a:lstStyle/>
          <a:p>
            <a:fld id="{1D55C137-AC3F-4759-9187-A16DBFBBB36C}" type="slidenum">
              <a:rPr lang="en-US" smtClean="0"/>
              <a:t>‹#›</a:t>
            </a:fld>
            <a:endParaRPr lang="en-US"/>
          </a:p>
        </p:txBody>
      </p:sp>
    </p:spTree>
    <p:extLst>
      <p:ext uri="{BB962C8B-B14F-4D97-AF65-F5344CB8AC3E}">
        <p14:creationId xmlns:p14="http://schemas.microsoft.com/office/powerpoint/2010/main" val="3417370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053FCC0-D0D5-53BA-0A86-E417E0D6A54B}"/>
              </a:ext>
            </a:extLst>
          </p:cNvPr>
          <p:cNvSpPr/>
          <p:nvPr userDrawn="1"/>
        </p:nvSpPr>
        <p:spPr>
          <a:xfrm>
            <a:off x="298938" y="328246"/>
            <a:ext cx="11594123" cy="6201508"/>
          </a:xfrm>
          <a:custGeom>
            <a:avLst/>
            <a:gdLst>
              <a:gd name="connsiteX0" fmla="*/ 0 w 11594123"/>
              <a:gd name="connsiteY0" fmla="*/ 0 h 6201508"/>
              <a:gd name="connsiteX1" fmla="*/ 11594123 w 11594123"/>
              <a:gd name="connsiteY1" fmla="*/ 0 h 6201508"/>
              <a:gd name="connsiteX2" fmla="*/ 11594123 w 11594123"/>
              <a:gd name="connsiteY2" fmla="*/ 6201508 h 6201508"/>
              <a:gd name="connsiteX3" fmla="*/ 0 w 11594123"/>
              <a:gd name="connsiteY3" fmla="*/ 6201508 h 6201508"/>
              <a:gd name="connsiteX4" fmla="*/ 0 w 11594123"/>
              <a:gd name="connsiteY4" fmla="*/ 0 h 6201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4123" h="6201508" fill="none" extrusionOk="0">
                <a:moveTo>
                  <a:pt x="0" y="0"/>
                </a:moveTo>
                <a:cubicBezTo>
                  <a:pt x="2252772" y="-33775"/>
                  <a:pt x="8932376" y="138873"/>
                  <a:pt x="11594123" y="0"/>
                </a:cubicBezTo>
                <a:cubicBezTo>
                  <a:pt x="11520352" y="1085696"/>
                  <a:pt x="11438240" y="3993041"/>
                  <a:pt x="11594123" y="6201508"/>
                </a:cubicBezTo>
                <a:cubicBezTo>
                  <a:pt x="9269350" y="6064178"/>
                  <a:pt x="4952761" y="6063652"/>
                  <a:pt x="0" y="6201508"/>
                </a:cubicBezTo>
                <a:cubicBezTo>
                  <a:pt x="152408" y="3136184"/>
                  <a:pt x="73868" y="2536505"/>
                  <a:pt x="0" y="0"/>
                </a:cubicBezTo>
                <a:close/>
              </a:path>
              <a:path w="11594123" h="6201508" stroke="0" extrusionOk="0">
                <a:moveTo>
                  <a:pt x="0" y="0"/>
                </a:moveTo>
                <a:cubicBezTo>
                  <a:pt x="1637919" y="-101487"/>
                  <a:pt x="8889138" y="-162162"/>
                  <a:pt x="11594123" y="0"/>
                </a:cubicBezTo>
                <a:cubicBezTo>
                  <a:pt x="11654836" y="2324033"/>
                  <a:pt x="11533051" y="3851153"/>
                  <a:pt x="11594123" y="6201508"/>
                </a:cubicBezTo>
                <a:cubicBezTo>
                  <a:pt x="9631619" y="6251573"/>
                  <a:pt x="5290336" y="6043059"/>
                  <a:pt x="0" y="6201508"/>
                </a:cubicBezTo>
                <a:cubicBezTo>
                  <a:pt x="-24452" y="4182339"/>
                  <a:pt x="-67663" y="851154"/>
                  <a:pt x="0" y="0"/>
                </a:cubicBezTo>
                <a:close/>
              </a:path>
            </a:pathLst>
          </a:custGeom>
          <a:solidFill>
            <a:schemeClr val="bg1"/>
          </a:solidFill>
          <a:ln>
            <a:solidFill>
              <a:srgbClr val="D3C648"/>
            </a:solidFill>
            <a:prstDash val="lgDashDotDot"/>
            <a:extLst>
              <a:ext uri="{C807C97D-BFC1-408E-A445-0C87EB9F89A2}">
                <ask:lineSketchStyleProps xmlns="" xmlns:ask="http://schemas.microsoft.com/office/drawing/2018/sketchyshapes" sd="981765707">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1505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947B-F440-5DD7-F19D-21BCF18F6C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4DB2E7-AEFA-03B0-A621-44A7463DA9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EAEE9D-9AAB-1AC6-FF96-AED9803D2795}"/>
              </a:ext>
            </a:extLst>
          </p:cNvPr>
          <p:cNvSpPr>
            <a:spLocks noGrp="1"/>
          </p:cNvSpPr>
          <p:nvPr>
            <p:ph type="dt" sz="half" idx="10"/>
          </p:nvPr>
        </p:nvSpPr>
        <p:spPr>
          <a:xfrm>
            <a:off x="838200" y="6356350"/>
            <a:ext cx="2743200" cy="365125"/>
          </a:xfrm>
          <a:prstGeom prst="rect">
            <a:avLst/>
          </a:prstGeom>
        </p:spPr>
        <p:txBody>
          <a:bodyPr/>
          <a:lstStyle/>
          <a:p>
            <a:fld id="{D2333242-BC25-4DD4-809D-C2019971AF64}" type="datetimeFigureOut">
              <a:rPr lang="en-US" smtClean="0"/>
              <a:t>12/22/2025</a:t>
            </a:fld>
            <a:endParaRPr lang="en-US"/>
          </a:p>
        </p:txBody>
      </p:sp>
      <p:sp>
        <p:nvSpPr>
          <p:cNvPr id="5" name="Footer Placeholder 4">
            <a:extLst>
              <a:ext uri="{FF2B5EF4-FFF2-40B4-BE49-F238E27FC236}">
                <a16:creationId xmlns:a16="http://schemas.microsoft.com/office/drawing/2014/main" id="{A2E6F13F-2243-F363-5779-4A9BF47D01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D1DF3F-1B6F-6615-A6D4-93A09E804BCB}"/>
              </a:ext>
            </a:extLst>
          </p:cNvPr>
          <p:cNvSpPr>
            <a:spLocks noGrp="1"/>
          </p:cNvSpPr>
          <p:nvPr>
            <p:ph type="sldNum" sz="quarter" idx="12"/>
          </p:nvPr>
        </p:nvSpPr>
        <p:spPr>
          <a:xfrm>
            <a:off x="8610600" y="6356350"/>
            <a:ext cx="2743200" cy="365125"/>
          </a:xfrm>
          <a:prstGeom prst="rect">
            <a:avLst/>
          </a:prstGeom>
        </p:spPr>
        <p:txBody>
          <a:bodyPr/>
          <a:lstStyle/>
          <a:p>
            <a:fld id="{1D55C137-AC3F-4759-9187-A16DBFBBB36C}" type="slidenum">
              <a:rPr lang="en-US" smtClean="0"/>
              <a:t>‹#›</a:t>
            </a:fld>
            <a:endParaRPr lang="en-US"/>
          </a:p>
        </p:txBody>
      </p:sp>
    </p:spTree>
    <p:extLst>
      <p:ext uri="{BB962C8B-B14F-4D97-AF65-F5344CB8AC3E}">
        <p14:creationId xmlns:p14="http://schemas.microsoft.com/office/powerpoint/2010/main" val="55908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5038-9B96-65D0-9463-1ED036EC003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C29ABE0-4FFC-B083-5F59-C678DB5485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3C649A-07D5-F27D-E50B-1DFF2898D3A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F3E341-2EE2-31E4-8992-F170381EC5EE}"/>
              </a:ext>
            </a:extLst>
          </p:cNvPr>
          <p:cNvSpPr>
            <a:spLocks noGrp="1"/>
          </p:cNvSpPr>
          <p:nvPr>
            <p:ph type="dt" sz="half" idx="10"/>
          </p:nvPr>
        </p:nvSpPr>
        <p:spPr>
          <a:xfrm>
            <a:off x="838200" y="6356350"/>
            <a:ext cx="2743200" cy="365125"/>
          </a:xfrm>
          <a:prstGeom prst="rect">
            <a:avLst/>
          </a:prstGeom>
        </p:spPr>
        <p:txBody>
          <a:bodyPr/>
          <a:lstStyle/>
          <a:p>
            <a:fld id="{D2333242-BC25-4DD4-809D-C2019971AF64}" type="datetimeFigureOut">
              <a:rPr lang="en-US" smtClean="0"/>
              <a:t>12/22/2025</a:t>
            </a:fld>
            <a:endParaRPr lang="en-US"/>
          </a:p>
        </p:txBody>
      </p:sp>
      <p:sp>
        <p:nvSpPr>
          <p:cNvPr id="6" name="Footer Placeholder 5">
            <a:extLst>
              <a:ext uri="{FF2B5EF4-FFF2-40B4-BE49-F238E27FC236}">
                <a16:creationId xmlns:a16="http://schemas.microsoft.com/office/drawing/2014/main" id="{F0BA88A2-8317-A74F-8947-A39837D9D0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8E44F6-2AF7-2C68-AC46-D9B3E8C6E469}"/>
              </a:ext>
            </a:extLst>
          </p:cNvPr>
          <p:cNvSpPr>
            <a:spLocks noGrp="1"/>
          </p:cNvSpPr>
          <p:nvPr>
            <p:ph type="sldNum" sz="quarter" idx="12"/>
          </p:nvPr>
        </p:nvSpPr>
        <p:spPr>
          <a:xfrm>
            <a:off x="8610600" y="6356350"/>
            <a:ext cx="2743200" cy="365125"/>
          </a:xfrm>
          <a:prstGeom prst="rect">
            <a:avLst/>
          </a:prstGeom>
        </p:spPr>
        <p:txBody>
          <a:bodyPr/>
          <a:lstStyle/>
          <a:p>
            <a:fld id="{1D55C137-AC3F-4759-9187-A16DBFBBB36C}" type="slidenum">
              <a:rPr lang="en-US" smtClean="0"/>
              <a:t>‹#›</a:t>
            </a:fld>
            <a:endParaRPr lang="en-US"/>
          </a:p>
        </p:txBody>
      </p:sp>
    </p:spTree>
    <p:extLst>
      <p:ext uri="{BB962C8B-B14F-4D97-AF65-F5344CB8AC3E}">
        <p14:creationId xmlns:p14="http://schemas.microsoft.com/office/powerpoint/2010/main" val="3919143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4216A-601D-07E1-DC6D-C2C239AF88B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1AAC6C1-B2AA-0220-A6FB-BEF485BCEC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2A7EE0-D572-F87C-18A5-199F80974C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8E72C9-BDB9-5C4C-71DA-7800589555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BBED6C-6C1C-9C50-39B7-EA85E6075F7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E168CA-9F9F-B75C-2B9F-032E14B77432}"/>
              </a:ext>
            </a:extLst>
          </p:cNvPr>
          <p:cNvSpPr>
            <a:spLocks noGrp="1"/>
          </p:cNvSpPr>
          <p:nvPr>
            <p:ph type="dt" sz="half" idx="10"/>
          </p:nvPr>
        </p:nvSpPr>
        <p:spPr>
          <a:xfrm>
            <a:off x="838200" y="6356350"/>
            <a:ext cx="2743200" cy="365125"/>
          </a:xfrm>
          <a:prstGeom prst="rect">
            <a:avLst/>
          </a:prstGeom>
        </p:spPr>
        <p:txBody>
          <a:bodyPr/>
          <a:lstStyle/>
          <a:p>
            <a:fld id="{D2333242-BC25-4DD4-809D-C2019971AF64}" type="datetimeFigureOut">
              <a:rPr lang="en-US" smtClean="0"/>
              <a:t>12/22/2025</a:t>
            </a:fld>
            <a:endParaRPr lang="en-US"/>
          </a:p>
        </p:txBody>
      </p:sp>
      <p:sp>
        <p:nvSpPr>
          <p:cNvPr id="8" name="Footer Placeholder 7">
            <a:extLst>
              <a:ext uri="{FF2B5EF4-FFF2-40B4-BE49-F238E27FC236}">
                <a16:creationId xmlns:a16="http://schemas.microsoft.com/office/drawing/2014/main" id="{82F8E967-943B-5E4C-58A0-A5969863B6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DA92165-A924-D520-1DD8-9C8B9ADF663B}"/>
              </a:ext>
            </a:extLst>
          </p:cNvPr>
          <p:cNvSpPr>
            <a:spLocks noGrp="1"/>
          </p:cNvSpPr>
          <p:nvPr>
            <p:ph type="sldNum" sz="quarter" idx="12"/>
          </p:nvPr>
        </p:nvSpPr>
        <p:spPr>
          <a:xfrm>
            <a:off x="8610600" y="6356350"/>
            <a:ext cx="2743200" cy="365125"/>
          </a:xfrm>
          <a:prstGeom prst="rect">
            <a:avLst/>
          </a:prstGeom>
        </p:spPr>
        <p:txBody>
          <a:bodyPr/>
          <a:lstStyle/>
          <a:p>
            <a:fld id="{1D55C137-AC3F-4759-9187-A16DBFBBB36C}" type="slidenum">
              <a:rPr lang="en-US" smtClean="0"/>
              <a:t>‹#›</a:t>
            </a:fld>
            <a:endParaRPr lang="en-US"/>
          </a:p>
        </p:txBody>
      </p:sp>
    </p:spTree>
    <p:extLst>
      <p:ext uri="{BB962C8B-B14F-4D97-AF65-F5344CB8AC3E}">
        <p14:creationId xmlns:p14="http://schemas.microsoft.com/office/powerpoint/2010/main" val="1423349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230C9-37EB-BBE5-E15D-DAE9E00479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4F871B-982D-A1FF-8FC4-CD75DDCBC0FF}"/>
              </a:ext>
            </a:extLst>
          </p:cNvPr>
          <p:cNvSpPr>
            <a:spLocks noGrp="1"/>
          </p:cNvSpPr>
          <p:nvPr>
            <p:ph type="dt" sz="half" idx="10"/>
          </p:nvPr>
        </p:nvSpPr>
        <p:spPr>
          <a:xfrm>
            <a:off x="838200" y="6356350"/>
            <a:ext cx="2743200" cy="365125"/>
          </a:xfrm>
          <a:prstGeom prst="rect">
            <a:avLst/>
          </a:prstGeom>
        </p:spPr>
        <p:txBody>
          <a:bodyPr/>
          <a:lstStyle/>
          <a:p>
            <a:fld id="{D2333242-BC25-4DD4-809D-C2019971AF64}" type="datetimeFigureOut">
              <a:rPr lang="en-US" smtClean="0"/>
              <a:t>12/22/2025</a:t>
            </a:fld>
            <a:endParaRPr lang="en-US"/>
          </a:p>
        </p:txBody>
      </p:sp>
      <p:sp>
        <p:nvSpPr>
          <p:cNvPr id="4" name="Footer Placeholder 3">
            <a:extLst>
              <a:ext uri="{FF2B5EF4-FFF2-40B4-BE49-F238E27FC236}">
                <a16:creationId xmlns:a16="http://schemas.microsoft.com/office/drawing/2014/main" id="{F56B6C75-C726-41F0-B2D1-7F31FD0E10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2AA8C97-B753-B9A0-9DD5-A233CC84156C}"/>
              </a:ext>
            </a:extLst>
          </p:cNvPr>
          <p:cNvSpPr>
            <a:spLocks noGrp="1"/>
          </p:cNvSpPr>
          <p:nvPr>
            <p:ph type="sldNum" sz="quarter" idx="12"/>
          </p:nvPr>
        </p:nvSpPr>
        <p:spPr>
          <a:xfrm>
            <a:off x="8610600" y="6356350"/>
            <a:ext cx="2743200" cy="365125"/>
          </a:xfrm>
          <a:prstGeom prst="rect">
            <a:avLst/>
          </a:prstGeom>
        </p:spPr>
        <p:txBody>
          <a:bodyPr/>
          <a:lstStyle/>
          <a:p>
            <a:fld id="{1D55C137-AC3F-4759-9187-A16DBFBBB36C}" type="slidenum">
              <a:rPr lang="en-US" smtClean="0"/>
              <a:t>‹#›</a:t>
            </a:fld>
            <a:endParaRPr lang="en-US"/>
          </a:p>
        </p:txBody>
      </p:sp>
    </p:spTree>
    <p:extLst>
      <p:ext uri="{BB962C8B-B14F-4D97-AF65-F5344CB8AC3E}">
        <p14:creationId xmlns:p14="http://schemas.microsoft.com/office/powerpoint/2010/main" val="3045813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19E1DD-7FF8-127C-DB15-C6B1973E9823}"/>
              </a:ext>
            </a:extLst>
          </p:cNvPr>
          <p:cNvSpPr>
            <a:spLocks noGrp="1"/>
          </p:cNvSpPr>
          <p:nvPr>
            <p:ph type="dt" sz="half" idx="10"/>
          </p:nvPr>
        </p:nvSpPr>
        <p:spPr>
          <a:xfrm>
            <a:off x="838200" y="6356350"/>
            <a:ext cx="2743200" cy="365125"/>
          </a:xfrm>
          <a:prstGeom prst="rect">
            <a:avLst/>
          </a:prstGeom>
        </p:spPr>
        <p:txBody>
          <a:bodyPr/>
          <a:lstStyle/>
          <a:p>
            <a:fld id="{D2333242-BC25-4DD4-809D-C2019971AF64}" type="datetimeFigureOut">
              <a:rPr lang="en-US" smtClean="0"/>
              <a:t>12/22/2025</a:t>
            </a:fld>
            <a:endParaRPr lang="en-US"/>
          </a:p>
        </p:txBody>
      </p:sp>
      <p:sp>
        <p:nvSpPr>
          <p:cNvPr id="3" name="Footer Placeholder 2">
            <a:extLst>
              <a:ext uri="{FF2B5EF4-FFF2-40B4-BE49-F238E27FC236}">
                <a16:creationId xmlns:a16="http://schemas.microsoft.com/office/drawing/2014/main" id="{C2B781EA-8F79-CE71-6D5A-4195A3F5ED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48DBFA-3C01-2E56-C882-CBE2042F45A8}"/>
              </a:ext>
            </a:extLst>
          </p:cNvPr>
          <p:cNvSpPr>
            <a:spLocks noGrp="1"/>
          </p:cNvSpPr>
          <p:nvPr>
            <p:ph type="sldNum" sz="quarter" idx="12"/>
          </p:nvPr>
        </p:nvSpPr>
        <p:spPr>
          <a:xfrm>
            <a:off x="8610600" y="6356350"/>
            <a:ext cx="2743200" cy="365125"/>
          </a:xfrm>
          <a:prstGeom prst="rect">
            <a:avLst/>
          </a:prstGeom>
        </p:spPr>
        <p:txBody>
          <a:bodyPr/>
          <a:lstStyle/>
          <a:p>
            <a:fld id="{1D55C137-AC3F-4759-9187-A16DBFBBB36C}" type="slidenum">
              <a:rPr lang="en-US" smtClean="0"/>
              <a:t>‹#›</a:t>
            </a:fld>
            <a:endParaRPr lang="en-US"/>
          </a:p>
        </p:txBody>
      </p:sp>
    </p:spTree>
    <p:extLst>
      <p:ext uri="{BB962C8B-B14F-4D97-AF65-F5344CB8AC3E}">
        <p14:creationId xmlns:p14="http://schemas.microsoft.com/office/powerpoint/2010/main" val="1712758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FA6DD-6955-F032-68D6-F3BC81FA65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9D0D5C-D177-7E29-FAA2-96568036B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640146-F44C-6F3E-297A-5362FD4FCA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6FEA9C-56DA-1AF8-43F6-F46FB18DB1DC}"/>
              </a:ext>
            </a:extLst>
          </p:cNvPr>
          <p:cNvSpPr>
            <a:spLocks noGrp="1"/>
          </p:cNvSpPr>
          <p:nvPr>
            <p:ph type="dt" sz="half" idx="10"/>
          </p:nvPr>
        </p:nvSpPr>
        <p:spPr>
          <a:xfrm>
            <a:off x="838200" y="6356350"/>
            <a:ext cx="2743200" cy="365125"/>
          </a:xfrm>
          <a:prstGeom prst="rect">
            <a:avLst/>
          </a:prstGeom>
        </p:spPr>
        <p:txBody>
          <a:bodyPr/>
          <a:lstStyle/>
          <a:p>
            <a:fld id="{D2333242-BC25-4DD4-809D-C2019971AF64}" type="datetimeFigureOut">
              <a:rPr lang="en-US" smtClean="0"/>
              <a:t>12/22/2025</a:t>
            </a:fld>
            <a:endParaRPr lang="en-US"/>
          </a:p>
        </p:txBody>
      </p:sp>
      <p:sp>
        <p:nvSpPr>
          <p:cNvPr id="6" name="Footer Placeholder 5">
            <a:extLst>
              <a:ext uri="{FF2B5EF4-FFF2-40B4-BE49-F238E27FC236}">
                <a16:creationId xmlns:a16="http://schemas.microsoft.com/office/drawing/2014/main" id="{99982077-5574-BA79-BA4D-6716CE1D8C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F48B3D6-999F-6D2A-DB09-3F32807C5F46}"/>
              </a:ext>
            </a:extLst>
          </p:cNvPr>
          <p:cNvSpPr>
            <a:spLocks noGrp="1"/>
          </p:cNvSpPr>
          <p:nvPr>
            <p:ph type="sldNum" sz="quarter" idx="12"/>
          </p:nvPr>
        </p:nvSpPr>
        <p:spPr>
          <a:xfrm>
            <a:off x="8610600" y="6356350"/>
            <a:ext cx="2743200" cy="365125"/>
          </a:xfrm>
          <a:prstGeom prst="rect">
            <a:avLst/>
          </a:prstGeom>
        </p:spPr>
        <p:txBody>
          <a:bodyPr/>
          <a:lstStyle/>
          <a:p>
            <a:fld id="{1D55C137-AC3F-4759-9187-A16DBFBBB36C}" type="slidenum">
              <a:rPr lang="en-US" smtClean="0"/>
              <a:t>‹#›</a:t>
            </a:fld>
            <a:endParaRPr lang="en-US"/>
          </a:p>
        </p:txBody>
      </p:sp>
    </p:spTree>
    <p:extLst>
      <p:ext uri="{BB962C8B-B14F-4D97-AF65-F5344CB8AC3E}">
        <p14:creationId xmlns:p14="http://schemas.microsoft.com/office/powerpoint/2010/main" val="1636636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AD4CD-1458-C0D6-8AD8-1CB659E40D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600C65-CEB7-E431-9D5C-157CBE19CC4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DA5011-AD14-A31F-98A6-00762172D9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CF6C57-6394-B8C9-54F0-E58600849145}"/>
              </a:ext>
            </a:extLst>
          </p:cNvPr>
          <p:cNvSpPr>
            <a:spLocks noGrp="1"/>
          </p:cNvSpPr>
          <p:nvPr>
            <p:ph type="dt" sz="half" idx="10"/>
          </p:nvPr>
        </p:nvSpPr>
        <p:spPr>
          <a:xfrm>
            <a:off x="838200" y="6356350"/>
            <a:ext cx="2743200" cy="365125"/>
          </a:xfrm>
          <a:prstGeom prst="rect">
            <a:avLst/>
          </a:prstGeom>
        </p:spPr>
        <p:txBody>
          <a:bodyPr/>
          <a:lstStyle/>
          <a:p>
            <a:fld id="{D2333242-BC25-4DD4-809D-C2019971AF64}" type="datetimeFigureOut">
              <a:rPr lang="en-US" smtClean="0"/>
              <a:t>12/22/2025</a:t>
            </a:fld>
            <a:endParaRPr lang="en-US"/>
          </a:p>
        </p:txBody>
      </p:sp>
      <p:sp>
        <p:nvSpPr>
          <p:cNvPr id="6" name="Footer Placeholder 5">
            <a:extLst>
              <a:ext uri="{FF2B5EF4-FFF2-40B4-BE49-F238E27FC236}">
                <a16:creationId xmlns:a16="http://schemas.microsoft.com/office/drawing/2014/main" id="{306924F5-38AA-5CDA-11F2-FC8355100D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06B468-B0CB-3998-F51A-CFC4D861053B}"/>
              </a:ext>
            </a:extLst>
          </p:cNvPr>
          <p:cNvSpPr>
            <a:spLocks noGrp="1"/>
          </p:cNvSpPr>
          <p:nvPr>
            <p:ph type="sldNum" sz="quarter" idx="12"/>
          </p:nvPr>
        </p:nvSpPr>
        <p:spPr>
          <a:xfrm>
            <a:off x="8610600" y="6356350"/>
            <a:ext cx="2743200" cy="365125"/>
          </a:xfrm>
          <a:prstGeom prst="rect">
            <a:avLst/>
          </a:prstGeom>
        </p:spPr>
        <p:txBody>
          <a:bodyPr/>
          <a:lstStyle/>
          <a:p>
            <a:fld id="{1D55C137-AC3F-4759-9187-A16DBFBBB36C}" type="slidenum">
              <a:rPr lang="en-US" smtClean="0"/>
              <a:t>‹#›</a:t>
            </a:fld>
            <a:endParaRPr lang="en-US"/>
          </a:p>
        </p:txBody>
      </p:sp>
    </p:spTree>
    <p:extLst>
      <p:ext uri="{BB962C8B-B14F-4D97-AF65-F5344CB8AC3E}">
        <p14:creationId xmlns:p14="http://schemas.microsoft.com/office/powerpoint/2010/main" val="1203828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03C19E8F-E1F8-5B8B-0083-3883628F7B97}"/>
              </a:ext>
            </a:extLst>
          </p:cNvPr>
          <p:cNvSpPr txBox="1"/>
          <p:nvPr userDrawn="1"/>
        </p:nvSpPr>
        <p:spPr>
          <a:xfrm>
            <a:off x="1423988" y="91587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ED6504F7-4ED0-B7E9-D27A-B6CD6D76E2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736879" y="-216401"/>
            <a:ext cx="2740716" cy="2812369"/>
          </a:xfrm>
          <a:prstGeom prst="rect">
            <a:avLst/>
          </a:prstGeom>
        </p:spPr>
      </p:pic>
      <p:pic>
        <p:nvPicPr>
          <p:cNvPr id="10" name="Picture 9">
            <a:extLst>
              <a:ext uri="{FF2B5EF4-FFF2-40B4-BE49-F238E27FC236}">
                <a16:creationId xmlns:a16="http://schemas.microsoft.com/office/drawing/2014/main" id="{657FF12E-911D-EAF1-F27B-5BD0B82AD7F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34121" y="8472263"/>
            <a:ext cx="2487663" cy="2552700"/>
          </a:xfrm>
          <a:prstGeom prst="rect">
            <a:avLst/>
          </a:prstGeom>
        </p:spPr>
      </p:pic>
      <p:pic>
        <p:nvPicPr>
          <p:cNvPr id="11" name="Picture 10">
            <a:extLst>
              <a:ext uri="{FF2B5EF4-FFF2-40B4-BE49-F238E27FC236}">
                <a16:creationId xmlns:a16="http://schemas.microsoft.com/office/drawing/2014/main" id="{F0E8798C-3DBF-EEA8-10DF-0E0F5DF7D29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718515" y="-18075729"/>
            <a:ext cx="2487663" cy="2552700"/>
          </a:xfrm>
          <a:prstGeom prst="rect">
            <a:avLst/>
          </a:prstGeom>
        </p:spPr>
      </p:pic>
      <p:pic>
        <p:nvPicPr>
          <p:cNvPr id="12" name="Picture 11">
            <a:extLst>
              <a:ext uri="{FF2B5EF4-FFF2-40B4-BE49-F238E27FC236}">
                <a16:creationId xmlns:a16="http://schemas.microsoft.com/office/drawing/2014/main" id="{340FE3A3-21FD-865E-78D2-95EB9630F7F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68800" y="-18075729"/>
            <a:ext cx="2487663" cy="2552700"/>
          </a:xfrm>
          <a:prstGeom prst="rect">
            <a:avLst/>
          </a:prstGeom>
        </p:spPr>
      </p:pic>
      <p:pic>
        <p:nvPicPr>
          <p:cNvPr id="13" name="Picture 12">
            <a:extLst>
              <a:ext uri="{FF2B5EF4-FFF2-40B4-BE49-F238E27FC236}">
                <a16:creationId xmlns:a16="http://schemas.microsoft.com/office/drawing/2014/main" id="{68913320-7538-55A5-0797-B25172478B0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718515" y="20307300"/>
            <a:ext cx="2487663" cy="2552700"/>
          </a:xfrm>
          <a:prstGeom prst="rect">
            <a:avLst/>
          </a:prstGeom>
        </p:spPr>
      </p:pic>
      <p:pic>
        <p:nvPicPr>
          <p:cNvPr id="14" name="Picture 13">
            <a:extLst>
              <a:ext uri="{FF2B5EF4-FFF2-40B4-BE49-F238E27FC236}">
                <a16:creationId xmlns:a16="http://schemas.microsoft.com/office/drawing/2014/main" id="{063A3EFC-01F8-F945-966B-A9BBE759EDA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68800" y="20307300"/>
            <a:ext cx="2487663" cy="2552700"/>
          </a:xfrm>
          <a:prstGeom prst="rect">
            <a:avLst/>
          </a:prstGeom>
        </p:spPr>
      </p:pic>
      <p:pic>
        <p:nvPicPr>
          <p:cNvPr id="17" name="Picture 16">
            <a:extLst>
              <a:ext uri="{FF2B5EF4-FFF2-40B4-BE49-F238E27FC236}">
                <a16:creationId xmlns:a16="http://schemas.microsoft.com/office/drawing/2014/main" id="{8571A4C5-17D7-C087-955C-8DFBC39D71EE}"/>
              </a:ext>
            </a:extLst>
          </p:cNvPr>
          <p:cNvPicPr>
            <a:picLocks noChangeAspect="1"/>
          </p:cNvPicPr>
          <p:nvPr userDrawn="1"/>
        </p:nvPicPr>
        <p:blipFill>
          <a:blip r:embed="rId15"/>
          <a:stretch>
            <a:fillRect/>
          </a:stretch>
        </p:blipFill>
        <p:spPr>
          <a:xfrm>
            <a:off x="0" y="0"/>
            <a:ext cx="12192000" cy="6857999"/>
          </a:xfrm>
          <a:prstGeom prst="rect">
            <a:avLst/>
          </a:prstGeom>
        </p:spPr>
      </p:pic>
    </p:spTree>
    <p:extLst>
      <p:ext uri="{BB962C8B-B14F-4D97-AF65-F5344CB8AC3E}">
        <p14:creationId xmlns:p14="http://schemas.microsoft.com/office/powerpoint/2010/main" val="2436313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ADA384-5F7D-B32B-53B6-B8E0EDC51900}"/>
              </a:ext>
            </a:extLst>
          </p:cNvPr>
          <p:cNvPicPr>
            <a:picLocks noChangeAspect="1"/>
          </p:cNvPicPr>
          <p:nvPr/>
        </p:nvPicPr>
        <p:blipFill>
          <a:blip r:embed="rId2"/>
          <a:stretch>
            <a:fillRect/>
          </a:stretch>
        </p:blipFill>
        <p:spPr>
          <a:xfrm>
            <a:off x="1076749" y="3323727"/>
            <a:ext cx="9510584" cy="2950720"/>
          </a:xfrm>
          <a:prstGeom prst="rect">
            <a:avLst/>
          </a:prstGeom>
        </p:spPr>
      </p:pic>
    </p:spTree>
    <p:extLst>
      <p:ext uri="{BB962C8B-B14F-4D97-AF65-F5344CB8AC3E}">
        <p14:creationId xmlns:p14="http://schemas.microsoft.com/office/powerpoint/2010/main" val="245838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4D0F41-F6EB-78B0-E63D-03711633D3EB}"/>
              </a:ext>
            </a:extLst>
          </p:cNvPr>
          <p:cNvPicPr>
            <a:picLocks noChangeAspect="1"/>
          </p:cNvPicPr>
          <p:nvPr/>
        </p:nvPicPr>
        <p:blipFill>
          <a:blip r:embed="rId2"/>
          <a:stretch>
            <a:fillRect/>
          </a:stretch>
        </p:blipFill>
        <p:spPr>
          <a:xfrm>
            <a:off x="2928271" y="312571"/>
            <a:ext cx="3877392" cy="1786283"/>
          </a:xfrm>
          <a:prstGeom prst="rect">
            <a:avLst/>
          </a:prstGeom>
        </p:spPr>
      </p:pic>
      <p:pic>
        <p:nvPicPr>
          <p:cNvPr id="3" name="Picture 2" descr="A cartoon of a teacher and a group of kids sitting at desks&#10;&#10;AI-generated content may be incorrect.">
            <a:extLst>
              <a:ext uri="{FF2B5EF4-FFF2-40B4-BE49-F238E27FC236}">
                <a16:creationId xmlns:a16="http://schemas.microsoft.com/office/drawing/2014/main" id="{EB75CF3E-5B2D-E5FB-159D-6BD78A686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665" y="3545826"/>
            <a:ext cx="5455186" cy="2913979"/>
          </a:xfrm>
          <a:prstGeom prst="rect">
            <a:avLst/>
          </a:prstGeom>
        </p:spPr>
      </p:pic>
      <p:grpSp>
        <p:nvGrpSpPr>
          <p:cNvPr id="4" name="Group 3">
            <a:extLst>
              <a:ext uri="{FF2B5EF4-FFF2-40B4-BE49-F238E27FC236}">
                <a16:creationId xmlns:a16="http://schemas.microsoft.com/office/drawing/2014/main" id="{EC7F79B8-3400-3AE3-23EF-F36F46ACFA27}"/>
              </a:ext>
            </a:extLst>
          </p:cNvPr>
          <p:cNvGrpSpPr/>
          <p:nvPr/>
        </p:nvGrpSpPr>
        <p:grpSpPr>
          <a:xfrm>
            <a:off x="929018" y="3626130"/>
            <a:ext cx="5166982" cy="1006223"/>
            <a:chOff x="2601064" y="2596738"/>
            <a:chExt cx="5166982" cy="1006223"/>
          </a:xfrm>
        </p:grpSpPr>
        <p:grpSp>
          <p:nvGrpSpPr>
            <p:cNvPr id="5" name="Group 4">
              <a:extLst>
                <a:ext uri="{FF2B5EF4-FFF2-40B4-BE49-F238E27FC236}">
                  <a16:creationId xmlns:a16="http://schemas.microsoft.com/office/drawing/2014/main" id="{9245FEE0-4A66-EB85-3402-C323F3E429D7}"/>
                </a:ext>
              </a:extLst>
            </p:cNvPr>
            <p:cNvGrpSpPr/>
            <p:nvPr/>
          </p:nvGrpSpPr>
          <p:grpSpPr>
            <a:xfrm>
              <a:off x="2601064" y="2596738"/>
              <a:ext cx="5166982" cy="1006223"/>
              <a:chOff x="2601064" y="2596738"/>
              <a:chExt cx="5166982" cy="1006223"/>
            </a:xfrm>
          </p:grpSpPr>
          <p:sp>
            <p:nvSpPr>
              <p:cNvPr id="7" name="Rounded Rectangle 8">
                <a:extLst>
                  <a:ext uri="{FF2B5EF4-FFF2-40B4-BE49-F238E27FC236}">
                    <a16:creationId xmlns:a16="http://schemas.microsoft.com/office/drawing/2014/main" id="{D2770ADB-84FA-5807-97B7-DBFBD497BFEE}"/>
                  </a:ext>
                </a:extLst>
              </p:cNvPr>
              <p:cNvSpPr/>
              <p:nvPr/>
            </p:nvSpPr>
            <p:spPr>
              <a:xfrm>
                <a:off x="2837320" y="2791699"/>
                <a:ext cx="4930726" cy="811262"/>
              </a:xfrm>
              <a:prstGeom prst="roundRect">
                <a:avLst/>
              </a:prstGeom>
              <a:solidFill>
                <a:srgbClr val="96DCF8"/>
              </a:solid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UTM Avo" panose="02040603050506020204" pitchFamily="18" charset="0"/>
                </a:endParaRPr>
              </a:p>
            </p:txBody>
          </p:sp>
          <p:sp>
            <p:nvSpPr>
              <p:cNvPr id="8" name="Oval 7">
                <a:extLst>
                  <a:ext uri="{FF2B5EF4-FFF2-40B4-BE49-F238E27FC236}">
                    <a16:creationId xmlns:a16="http://schemas.microsoft.com/office/drawing/2014/main" id="{DAD32576-9AEA-9258-C453-A90FD936654E}"/>
                  </a:ext>
                </a:extLst>
              </p:cNvPr>
              <p:cNvSpPr/>
              <p:nvPr/>
            </p:nvSpPr>
            <p:spPr>
              <a:xfrm>
                <a:off x="2601064" y="2617223"/>
                <a:ext cx="500760" cy="496388"/>
              </a:xfrm>
              <a:prstGeom prst="ellipse">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UTM Avo" panose="02040603050506020204" pitchFamily="18" charset="0"/>
                </a:endParaRPr>
              </a:p>
            </p:txBody>
          </p:sp>
          <p:sp>
            <p:nvSpPr>
              <p:cNvPr id="9" name="TextBox 8">
                <a:extLst>
                  <a:ext uri="{FF2B5EF4-FFF2-40B4-BE49-F238E27FC236}">
                    <a16:creationId xmlns:a16="http://schemas.microsoft.com/office/drawing/2014/main" id="{DF527CE2-3FC5-08C2-3BF5-1F25C369150A}"/>
                  </a:ext>
                </a:extLst>
              </p:cNvPr>
              <p:cNvSpPr txBox="1"/>
              <p:nvPr/>
            </p:nvSpPr>
            <p:spPr>
              <a:xfrm>
                <a:off x="2659806" y="2596738"/>
                <a:ext cx="226440" cy="523220"/>
              </a:xfrm>
              <a:prstGeom prst="rect">
                <a:avLst/>
              </a:prstGeom>
              <a:noFill/>
            </p:spPr>
            <p:txBody>
              <a:bodyPr wrap="square" rtlCol="0">
                <a:spAutoFit/>
              </a:bodyPr>
              <a:lstStyle/>
              <a:p>
                <a:r>
                  <a:rPr lang="en-US" sz="2800" dirty="0">
                    <a:solidFill>
                      <a:schemeClr val="bg1"/>
                    </a:solidFill>
                    <a:latin typeface="UTM Avo" panose="02040603050506020204" pitchFamily="18" charset="0"/>
                    <a:ea typeface="Cambria" panose="02040503050406030204" pitchFamily="18" charset="0"/>
                  </a:rPr>
                  <a:t>2</a:t>
                </a:r>
              </a:p>
            </p:txBody>
          </p:sp>
        </p:grpSp>
        <p:sp>
          <p:nvSpPr>
            <p:cNvPr id="6" name="TextBox 5">
              <a:extLst>
                <a:ext uri="{FF2B5EF4-FFF2-40B4-BE49-F238E27FC236}">
                  <a16:creationId xmlns:a16="http://schemas.microsoft.com/office/drawing/2014/main" id="{33764D33-A5AE-85C7-DA5F-38E366B62178}"/>
                </a:ext>
              </a:extLst>
            </p:cNvPr>
            <p:cNvSpPr txBox="1"/>
            <p:nvPr/>
          </p:nvSpPr>
          <p:spPr>
            <a:xfrm>
              <a:off x="2974911" y="2926517"/>
              <a:ext cx="4610742" cy="523220"/>
            </a:xfrm>
            <a:prstGeom prst="rect">
              <a:avLst/>
            </a:prstGeom>
            <a:noFill/>
          </p:spPr>
          <p:txBody>
            <a:bodyPr wrap="square" rtlCol="0">
              <a:spAutoFit/>
            </a:bodyPr>
            <a:lstStyle/>
            <a:p>
              <a:pPr algn="just"/>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Chuẩn</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bị</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bài</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tiếp</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theo.</a:t>
              </a:r>
              <a:endParaRPr lang="en-US" sz="2800" dirty="0">
                <a:latin typeface="UTM Avo" panose="0204060305050602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FE2945CD-7DD3-BFA0-170C-97C140C17294}"/>
              </a:ext>
            </a:extLst>
          </p:cNvPr>
          <p:cNvGrpSpPr/>
          <p:nvPr/>
        </p:nvGrpSpPr>
        <p:grpSpPr>
          <a:xfrm>
            <a:off x="894288" y="1932214"/>
            <a:ext cx="10029351" cy="1447747"/>
            <a:chOff x="701023" y="2526564"/>
            <a:chExt cx="9006457" cy="1447747"/>
          </a:xfrm>
        </p:grpSpPr>
        <p:grpSp>
          <p:nvGrpSpPr>
            <p:cNvPr id="11" name="Group 10">
              <a:extLst>
                <a:ext uri="{FF2B5EF4-FFF2-40B4-BE49-F238E27FC236}">
                  <a16:creationId xmlns:a16="http://schemas.microsoft.com/office/drawing/2014/main" id="{283EE9C4-A4D5-03EC-8D51-C470A750A8F3}"/>
                </a:ext>
              </a:extLst>
            </p:cNvPr>
            <p:cNvGrpSpPr/>
            <p:nvPr/>
          </p:nvGrpSpPr>
          <p:grpSpPr>
            <a:xfrm>
              <a:off x="701023" y="2526564"/>
              <a:ext cx="9006457" cy="1447747"/>
              <a:chOff x="701023" y="2526564"/>
              <a:chExt cx="9006457" cy="1447747"/>
            </a:xfrm>
          </p:grpSpPr>
          <p:sp>
            <p:nvSpPr>
              <p:cNvPr id="13" name="Rounded Rectangle 14">
                <a:extLst>
                  <a:ext uri="{FF2B5EF4-FFF2-40B4-BE49-F238E27FC236}">
                    <a16:creationId xmlns:a16="http://schemas.microsoft.com/office/drawing/2014/main" id="{A34B4F4E-F5C3-A115-5C36-107AC55308A6}"/>
                  </a:ext>
                </a:extLst>
              </p:cNvPr>
              <p:cNvSpPr/>
              <p:nvPr/>
            </p:nvSpPr>
            <p:spPr>
              <a:xfrm>
                <a:off x="844713" y="2730137"/>
                <a:ext cx="8862767" cy="1244174"/>
              </a:xfrm>
              <a:prstGeom prst="roundRect">
                <a:avLst/>
              </a:prstGeom>
              <a:solidFill>
                <a:srgbClr val="FFF9F3"/>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UTM Avo" panose="02040603050506020204" pitchFamily="18" charset="0"/>
                </a:endParaRPr>
              </a:p>
            </p:txBody>
          </p:sp>
          <p:sp>
            <p:nvSpPr>
              <p:cNvPr id="14" name="Oval 13">
                <a:extLst>
                  <a:ext uri="{FF2B5EF4-FFF2-40B4-BE49-F238E27FC236}">
                    <a16:creationId xmlns:a16="http://schemas.microsoft.com/office/drawing/2014/main" id="{8D66D325-BEB8-1AA7-5988-86CEBFCBDC42}"/>
                  </a:ext>
                </a:extLst>
              </p:cNvPr>
              <p:cNvSpPr/>
              <p:nvPr/>
            </p:nvSpPr>
            <p:spPr>
              <a:xfrm>
                <a:off x="701023" y="2564272"/>
                <a:ext cx="449687" cy="485512"/>
              </a:xfrm>
              <a:prstGeom prst="ellipse">
                <a:avLst/>
              </a:prstGeom>
              <a:solidFill>
                <a:srgbClr val="FF0066"/>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UTM Avo" panose="02040603050506020204" pitchFamily="18" charset="0"/>
                </a:endParaRPr>
              </a:p>
            </p:txBody>
          </p:sp>
          <p:sp>
            <p:nvSpPr>
              <p:cNvPr id="15" name="TextBox 14">
                <a:extLst>
                  <a:ext uri="{FF2B5EF4-FFF2-40B4-BE49-F238E27FC236}">
                    <a16:creationId xmlns:a16="http://schemas.microsoft.com/office/drawing/2014/main" id="{8C2A624B-F2D3-BBF7-C7CE-42BAAB2B0355}"/>
                  </a:ext>
                </a:extLst>
              </p:cNvPr>
              <p:cNvSpPr txBox="1"/>
              <p:nvPr/>
            </p:nvSpPr>
            <p:spPr>
              <a:xfrm>
                <a:off x="731494" y="2526564"/>
                <a:ext cx="226440" cy="523220"/>
              </a:xfrm>
              <a:prstGeom prst="rect">
                <a:avLst/>
              </a:prstGeom>
              <a:noFill/>
            </p:spPr>
            <p:txBody>
              <a:bodyPr wrap="square" rtlCol="0">
                <a:spAutoFit/>
              </a:bodyPr>
              <a:lstStyle/>
              <a:p>
                <a:r>
                  <a:rPr lang="en-US" sz="2800" dirty="0">
                    <a:solidFill>
                      <a:schemeClr val="bg1"/>
                    </a:solidFill>
                    <a:latin typeface="UTM Avo" panose="02040603050506020204" pitchFamily="18" charset="0"/>
                    <a:ea typeface="Cambria" panose="02040503050406030204" pitchFamily="18" charset="0"/>
                  </a:rPr>
                  <a:t>1</a:t>
                </a:r>
              </a:p>
            </p:txBody>
          </p:sp>
        </p:grpSp>
        <p:sp>
          <p:nvSpPr>
            <p:cNvPr id="12" name="TextBox 11">
              <a:extLst>
                <a:ext uri="{FF2B5EF4-FFF2-40B4-BE49-F238E27FC236}">
                  <a16:creationId xmlns:a16="http://schemas.microsoft.com/office/drawing/2014/main" id="{F0D34DC1-ED2F-BE6B-67F6-8691996A27DB}"/>
                </a:ext>
              </a:extLst>
            </p:cNvPr>
            <p:cNvSpPr txBox="1"/>
            <p:nvPr/>
          </p:nvSpPr>
          <p:spPr>
            <a:xfrm>
              <a:off x="898059" y="2846428"/>
              <a:ext cx="8747615" cy="954107"/>
            </a:xfrm>
            <a:prstGeom prst="rect">
              <a:avLst/>
            </a:prstGeom>
            <a:noFill/>
          </p:spPr>
          <p:txBody>
            <a:bodyPr wrap="square" rtlCol="0">
              <a:spAutoFit/>
            </a:bodyPr>
            <a:lstStyle/>
            <a:p>
              <a:pPr algn="just"/>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Về</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nhà</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xem</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lại</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nội</a:t>
              </a:r>
              <a:r>
                <a:rPr lang="en-US" sz="2800" dirty="0">
                  <a:latin typeface="UTM Avo" panose="02040603050506020204" pitchFamily="18" charset="0"/>
                  <a:ea typeface="Cambria" panose="02040503050406030204" pitchFamily="18" charset="0"/>
                </a:rPr>
                <a:t> dung </a:t>
              </a:r>
              <a:r>
                <a:rPr lang="en-US" sz="2800" dirty="0" err="1">
                  <a:latin typeface="UTM Avo" panose="02040603050506020204" pitchFamily="18" charset="0"/>
                  <a:ea typeface="Cambria" panose="02040503050406030204" pitchFamily="18" charset="0"/>
                </a:rPr>
                <a:t>đã</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học</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và</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kể</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lại</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câu</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chuyện</a:t>
              </a:r>
              <a:r>
                <a:rPr lang="en-US" sz="2800" dirty="0">
                  <a:latin typeface="UTM Avo" panose="02040603050506020204" pitchFamily="18" charset="0"/>
                  <a:ea typeface="Cambria" panose="02040503050406030204" pitchFamily="18" charset="0"/>
                </a:rPr>
                <a:t> “</a:t>
              </a:r>
              <a:r>
                <a:rPr lang="vi-VN" sz="2800" dirty="0">
                  <a:latin typeface="UTM Avo" panose="02040603050506020204" pitchFamily="18" charset="0"/>
                  <a:ea typeface="Cambria" panose="02040503050406030204" pitchFamily="18" charset="0"/>
                </a:rPr>
                <a:t>Thần Gió và Mặt Trời</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cho</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người</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thân</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nghe</a:t>
              </a:r>
              <a:r>
                <a:rPr lang="en-US" sz="2800" dirty="0">
                  <a:latin typeface="UTM Avo" panose="02040603050506020204" pitchFamily="18" charset="0"/>
                  <a:ea typeface="Cambria" panose="02040503050406030204" pitchFamily="18" charset="0"/>
                </a:rPr>
                <a:t>.</a:t>
              </a:r>
            </a:p>
          </p:txBody>
        </p:sp>
      </p:grpSp>
    </p:spTree>
    <p:extLst>
      <p:ext uri="{BB962C8B-B14F-4D97-AF65-F5344CB8AC3E}">
        <p14:creationId xmlns:p14="http://schemas.microsoft.com/office/powerpoint/2010/main" val="406796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BAD729-B503-E5CA-177A-C93C582264B2}"/>
              </a:ext>
            </a:extLst>
          </p:cNvPr>
          <p:cNvPicPr>
            <a:picLocks noChangeAspect="1"/>
          </p:cNvPicPr>
          <p:nvPr/>
        </p:nvPicPr>
        <p:blipFill>
          <a:blip r:embed="rId3"/>
          <a:stretch>
            <a:fillRect/>
          </a:stretch>
        </p:blipFill>
        <p:spPr>
          <a:xfrm>
            <a:off x="410051" y="282515"/>
            <a:ext cx="4435327" cy="1079519"/>
          </a:xfrm>
          <a:prstGeom prst="rect">
            <a:avLst/>
          </a:prstGeom>
        </p:spPr>
      </p:pic>
      <p:sp>
        <p:nvSpPr>
          <p:cNvPr id="3" name="TextBox 2">
            <a:extLst>
              <a:ext uri="{FF2B5EF4-FFF2-40B4-BE49-F238E27FC236}">
                <a16:creationId xmlns:a16="http://schemas.microsoft.com/office/drawing/2014/main" id="{CA561224-1C86-8734-DBEB-62E6DCF4C6C4}"/>
              </a:ext>
            </a:extLst>
          </p:cNvPr>
          <p:cNvSpPr txBox="1"/>
          <p:nvPr/>
        </p:nvSpPr>
        <p:spPr>
          <a:xfrm>
            <a:off x="410051" y="1362034"/>
            <a:ext cx="4845378" cy="584775"/>
          </a:xfrm>
          <a:prstGeom prst="rect">
            <a:avLst/>
          </a:prstGeom>
          <a:noFill/>
        </p:spPr>
        <p:txBody>
          <a:bodyPr wrap="square" rtlCol="0">
            <a:spAutoFit/>
          </a:bodyPr>
          <a:lstStyle/>
          <a:p>
            <a:pPr algn="ctr"/>
            <a:r>
              <a:rPr lang="vi-VN" sz="3200" b="1" dirty="0">
                <a:solidFill>
                  <a:srgbClr val="FF0066"/>
                </a:solidFill>
                <a:latin typeface="UTM Avo" panose="02040603050506020204" pitchFamily="18" charset="0"/>
              </a:rPr>
              <a:t>Thần Gió và Mặt Trời</a:t>
            </a:r>
            <a:endParaRPr lang="vi-VN" sz="3200" b="1" dirty="0">
              <a:solidFill>
                <a:srgbClr val="FF0066"/>
              </a:solidFill>
            </a:endParaRPr>
          </a:p>
        </p:txBody>
      </p:sp>
      <p:sp>
        <p:nvSpPr>
          <p:cNvPr id="4" name="TextBox 3">
            <a:extLst>
              <a:ext uri="{FF2B5EF4-FFF2-40B4-BE49-F238E27FC236}">
                <a16:creationId xmlns:a16="http://schemas.microsoft.com/office/drawing/2014/main" id="{C078A821-7118-860B-3633-59E01D7E408C}"/>
              </a:ext>
            </a:extLst>
          </p:cNvPr>
          <p:cNvSpPr txBox="1"/>
          <p:nvPr/>
        </p:nvSpPr>
        <p:spPr>
          <a:xfrm>
            <a:off x="1810186" y="1946809"/>
            <a:ext cx="3339735" cy="461665"/>
          </a:xfrm>
          <a:prstGeom prst="rect">
            <a:avLst/>
          </a:prstGeom>
          <a:noFill/>
        </p:spPr>
        <p:txBody>
          <a:bodyPr wrap="square" rtlCol="0">
            <a:spAutoFit/>
          </a:bodyPr>
          <a:lstStyle/>
          <a:p>
            <a:pPr algn="ctr"/>
            <a:r>
              <a:rPr lang="vi-VN" sz="2400" dirty="0">
                <a:latin typeface="UTM Avo" panose="02040603050506020204" pitchFamily="18" charset="0"/>
              </a:rPr>
              <a:t>Ngụ ngôn Ê - dốp</a:t>
            </a:r>
          </a:p>
        </p:txBody>
      </p:sp>
      <p:pic>
        <p:nvPicPr>
          <p:cNvPr id="8" name="Picture 7" descr="A cartoon of a person sitting under a tree&#10;&#10;AI-generated content may be incorrect.">
            <a:extLst>
              <a:ext uri="{FF2B5EF4-FFF2-40B4-BE49-F238E27FC236}">
                <a16:creationId xmlns:a16="http://schemas.microsoft.com/office/drawing/2014/main" id="{A90CA740-6CD7-C770-6E83-C46679C390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6270" y="3518320"/>
            <a:ext cx="2976850" cy="2890800"/>
          </a:xfrm>
          <a:prstGeom prst="rect">
            <a:avLst/>
          </a:prstGeom>
        </p:spPr>
      </p:pic>
      <p:pic>
        <p:nvPicPr>
          <p:cNvPr id="10" name="Picture 9" descr="A cartoon of a child walking on a path&#10;&#10;AI-generated content may be incorrect.">
            <a:extLst>
              <a:ext uri="{FF2B5EF4-FFF2-40B4-BE49-F238E27FC236}">
                <a16:creationId xmlns:a16="http://schemas.microsoft.com/office/drawing/2014/main" id="{F6552485-361A-AD49-2529-22AD92D2784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10526" y="3518320"/>
            <a:ext cx="2832081" cy="2890800"/>
          </a:xfrm>
          <a:prstGeom prst="rect">
            <a:avLst/>
          </a:prstGeom>
        </p:spPr>
      </p:pic>
      <p:pic>
        <p:nvPicPr>
          <p:cNvPr id="12" name="Picture 11" descr="A cartoon of a sun and clouds&#10;&#10;AI-generated content may be incorrect.">
            <a:extLst>
              <a:ext uri="{FF2B5EF4-FFF2-40B4-BE49-F238E27FC236}">
                <a16:creationId xmlns:a16="http://schemas.microsoft.com/office/drawing/2014/main" id="{9345A014-BA1E-B13C-DE29-60320343610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34400" y="627520"/>
            <a:ext cx="3020591" cy="2890800"/>
          </a:xfrm>
          <a:prstGeom prst="rect">
            <a:avLst/>
          </a:prstGeom>
        </p:spPr>
      </p:pic>
      <p:pic>
        <p:nvPicPr>
          <p:cNvPr id="14" name="Picture 13" descr="A cartoon of a ghost&#10;&#10;AI-generated content may be incorrect.">
            <a:extLst>
              <a:ext uri="{FF2B5EF4-FFF2-40B4-BE49-F238E27FC236}">
                <a16:creationId xmlns:a16="http://schemas.microsoft.com/office/drawing/2014/main" id="{B03D3ADD-3EB9-685A-88A1-1C882D60FC7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18732" y="627520"/>
            <a:ext cx="3015668" cy="2890800"/>
          </a:xfrm>
          <a:prstGeom prst="rect">
            <a:avLst/>
          </a:prstGeom>
        </p:spPr>
      </p:pic>
      <p:pic>
        <p:nvPicPr>
          <p:cNvPr id="15" name="Picture 14" descr="A cartoon of a teacher and a group of kids sitting at desks&#10;&#10;AI-generated content may be incorrect.">
            <a:extLst>
              <a:ext uri="{FF2B5EF4-FFF2-40B4-BE49-F238E27FC236}">
                <a16:creationId xmlns:a16="http://schemas.microsoft.com/office/drawing/2014/main" id="{9B20E91C-2F18-5060-42B3-3A43C9F0E0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217" y="3666280"/>
            <a:ext cx="4857810" cy="2594880"/>
          </a:xfrm>
          <a:prstGeom prst="rect">
            <a:avLst/>
          </a:prstGeom>
        </p:spPr>
      </p:pic>
    </p:spTree>
    <p:extLst>
      <p:ext uri="{BB962C8B-B14F-4D97-AF65-F5344CB8AC3E}">
        <p14:creationId xmlns:p14="http://schemas.microsoft.com/office/powerpoint/2010/main" val="198292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14" presetClass="entr" presetSubtype="1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par>
                                <p:cTn id="33" presetID="14" presetClass="entr" presetSubtype="1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randombar(horizont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E9B7C-45C6-BD38-0F8C-5AAC254D23E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263521A-F657-1942-2B70-E552D4756B3C}"/>
              </a:ext>
            </a:extLst>
          </p:cNvPr>
          <p:cNvPicPr>
            <a:picLocks noChangeAspect="1"/>
          </p:cNvPicPr>
          <p:nvPr/>
        </p:nvPicPr>
        <p:blipFill>
          <a:blip r:embed="rId5"/>
          <a:stretch>
            <a:fillRect/>
          </a:stretch>
        </p:blipFill>
        <p:spPr>
          <a:xfrm>
            <a:off x="410051" y="282515"/>
            <a:ext cx="4435327" cy="1079519"/>
          </a:xfrm>
          <a:prstGeom prst="rect">
            <a:avLst/>
          </a:prstGeom>
        </p:spPr>
      </p:pic>
      <p:pic>
        <p:nvPicPr>
          <p:cNvPr id="8" name="Picture 7" descr="A cartoon of a person sitting under a tree&#10;&#10;AI-generated content may be incorrect.">
            <a:extLst>
              <a:ext uri="{FF2B5EF4-FFF2-40B4-BE49-F238E27FC236}">
                <a16:creationId xmlns:a16="http://schemas.microsoft.com/office/drawing/2014/main" id="{8209C94E-1D87-D99C-9440-7CC4B8356DB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56270" y="3518320"/>
            <a:ext cx="2976850" cy="2890800"/>
          </a:xfrm>
          <a:prstGeom prst="rect">
            <a:avLst/>
          </a:prstGeom>
        </p:spPr>
      </p:pic>
      <p:pic>
        <p:nvPicPr>
          <p:cNvPr id="10" name="Picture 9" descr="A cartoon of a child walking on a path&#10;&#10;AI-generated content may be incorrect.">
            <a:extLst>
              <a:ext uri="{FF2B5EF4-FFF2-40B4-BE49-F238E27FC236}">
                <a16:creationId xmlns:a16="http://schemas.microsoft.com/office/drawing/2014/main" id="{0401AEE9-6F63-F7C7-E849-DE4F8B90613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10526" y="3518320"/>
            <a:ext cx="2832081" cy="2890800"/>
          </a:xfrm>
          <a:prstGeom prst="rect">
            <a:avLst/>
          </a:prstGeom>
        </p:spPr>
      </p:pic>
      <p:pic>
        <p:nvPicPr>
          <p:cNvPr id="12" name="Picture 11" descr="A cartoon of a sun and clouds&#10;&#10;AI-generated content may be incorrect.">
            <a:extLst>
              <a:ext uri="{FF2B5EF4-FFF2-40B4-BE49-F238E27FC236}">
                <a16:creationId xmlns:a16="http://schemas.microsoft.com/office/drawing/2014/main" id="{280A7043-4640-18E6-0831-42C240AE79F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34400" y="627520"/>
            <a:ext cx="3020591" cy="2890800"/>
          </a:xfrm>
          <a:prstGeom prst="rect">
            <a:avLst/>
          </a:prstGeom>
        </p:spPr>
      </p:pic>
      <p:pic>
        <p:nvPicPr>
          <p:cNvPr id="14" name="Picture 13" descr="A cartoon of a ghost&#10;&#10;AI-generated content may be incorrect.">
            <a:extLst>
              <a:ext uri="{FF2B5EF4-FFF2-40B4-BE49-F238E27FC236}">
                <a16:creationId xmlns:a16="http://schemas.microsoft.com/office/drawing/2014/main" id="{B49DF3D7-4AF2-1D25-5307-6E2EB32611D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718732" y="627520"/>
            <a:ext cx="3015668" cy="2890800"/>
          </a:xfrm>
          <a:prstGeom prst="rect">
            <a:avLst/>
          </a:prstGeom>
        </p:spPr>
      </p:pic>
      <p:sp>
        <p:nvSpPr>
          <p:cNvPr id="5" name="Rounded Rectangle 9">
            <a:extLst>
              <a:ext uri="{FF2B5EF4-FFF2-40B4-BE49-F238E27FC236}">
                <a16:creationId xmlns:a16="http://schemas.microsoft.com/office/drawing/2014/main" id="{CEB442AC-1379-3255-772B-F27DBF9ED55A}"/>
              </a:ext>
            </a:extLst>
          </p:cNvPr>
          <p:cNvSpPr/>
          <p:nvPr/>
        </p:nvSpPr>
        <p:spPr>
          <a:xfrm>
            <a:off x="413351" y="1352201"/>
            <a:ext cx="5397175" cy="1390999"/>
          </a:xfrm>
          <a:prstGeom prst="roundRect">
            <a:avLst/>
          </a:prstGeom>
          <a:solidFill>
            <a:srgbClr val="FFFFA7"/>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UTM Avo" panose="02040603050506020204" pitchFamily="18" charset="0"/>
              </a:rPr>
              <a:t>Nói </a:t>
            </a:r>
            <a:r>
              <a:rPr lang="en-US" sz="2800" dirty="0" err="1">
                <a:solidFill>
                  <a:schemeClr val="tx1"/>
                </a:solidFill>
                <a:latin typeface="UTM Avo" panose="02040603050506020204" pitchFamily="18" charset="0"/>
              </a:rPr>
              <a:t>tên</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các</a:t>
            </a:r>
            <a:r>
              <a:rPr lang="en-US" sz="2800" dirty="0">
                <a:solidFill>
                  <a:schemeClr val="tx1"/>
                </a:solidFill>
                <a:latin typeface="UTM Avo" panose="02040603050506020204" pitchFamily="18" charset="0"/>
              </a:rPr>
              <a:t> </a:t>
            </a:r>
            <a:r>
              <a:rPr lang="vi-VN" sz="2800" dirty="0">
                <a:solidFill>
                  <a:schemeClr val="tx1"/>
                </a:solidFill>
                <a:latin typeface="UTM Avo" panose="02040603050506020204" pitchFamily="18" charset="0"/>
              </a:rPr>
              <a:t>nhân vật </a:t>
            </a:r>
            <a:r>
              <a:rPr lang="en-US" sz="2800" dirty="0" err="1">
                <a:solidFill>
                  <a:schemeClr val="tx1"/>
                </a:solidFill>
                <a:latin typeface="UTM Avo" panose="02040603050506020204" pitchFamily="18" charset="0"/>
              </a:rPr>
              <a:t>trong</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tranh</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và</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thử</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đoán</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nội</a:t>
            </a:r>
            <a:r>
              <a:rPr lang="en-US" sz="2800" dirty="0">
                <a:solidFill>
                  <a:schemeClr val="tx1"/>
                </a:solidFill>
                <a:latin typeface="UTM Avo" panose="02040603050506020204" pitchFamily="18" charset="0"/>
              </a:rPr>
              <a:t> dung </a:t>
            </a:r>
            <a:r>
              <a:rPr lang="en-US" sz="2800" dirty="0" err="1">
                <a:solidFill>
                  <a:schemeClr val="tx1"/>
                </a:solidFill>
                <a:latin typeface="UTM Avo" panose="02040603050506020204" pitchFamily="18" charset="0"/>
              </a:rPr>
              <a:t>câu</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chuyện</a:t>
            </a:r>
            <a:r>
              <a:rPr lang="vi-VN" sz="2800" dirty="0">
                <a:solidFill>
                  <a:schemeClr val="tx1"/>
                </a:solidFill>
                <a:latin typeface="UTM Avo" panose="02040603050506020204" pitchFamily="18" charset="0"/>
              </a:rPr>
              <a:t>.</a:t>
            </a:r>
            <a:endParaRPr lang="en-US" sz="2800" dirty="0">
              <a:solidFill>
                <a:schemeClr val="tx1"/>
              </a:solidFill>
              <a:latin typeface="UTM Avo" panose="02040603050506020204" pitchFamily="18" charset="0"/>
            </a:endParaRPr>
          </a:p>
        </p:txBody>
      </p:sp>
      <p:pic>
        <p:nvPicPr>
          <p:cNvPr id="6" name="Picture 5" descr="A group of kids reading books at a table&#10;&#10;AI-generated content may be incorrect.">
            <a:extLst>
              <a:ext uri="{FF2B5EF4-FFF2-40B4-BE49-F238E27FC236}">
                <a16:creationId xmlns:a16="http://schemas.microsoft.com/office/drawing/2014/main" id="{F633D6BE-DF57-9856-DA9D-8D16A6693F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4655" y="3555828"/>
            <a:ext cx="4766716" cy="2853292"/>
          </a:xfrm>
          <a:prstGeom prst="rect">
            <a:avLst/>
          </a:prstGeom>
        </p:spPr>
      </p:pic>
      <p:pic>
        <p:nvPicPr>
          <p:cNvPr id="7" name="5 Minute Countdown Timer with Music For Kids! - Mr. Timer (360p, h264, youtube)">
            <a:hlinkClick r:id="" action="ppaction://media"/>
            <a:extLst>
              <a:ext uri="{FF2B5EF4-FFF2-40B4-BE49-F238E27FC236}">
                <a16:creationId xmlns:a16="http://schemas.microsoft.com/office/drawing/2014/main" id="{51DDDA8F-1F25-97FB-149D-2DFDA590559A}"/>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477730" y="2816199"/>
            <a:ext cx="1474839" cy="829597"/>
          </a:xfrm>
          <a:prstGeom prst="rect">
            <a:avLst/>
          </a:prstGeom>
        </p:spPr>
      </p:pic>
    </p:spTree>
    <p:extLst>
      <p:ext uri="{BB962C8B-B14F-4D97-AF65-F5344CB8AC3E}">
        <p14:creationId xmlns:p14="http://schemas.microsoft.com/office/powerpoint/2010/main" val="49700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7"/>
                </p:tgtEl>
              </p:cMediaNode>
            </p:video>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366FD0-D07C-2C8F-E55F-E179F6DEB424}"/>
              </a:ext>
            </a:extLst>
          </p:cNvPr>
          <p:cNvPicPr>
            <a:picLocks noChangeAspect="1"/>
          </p:cNvPicPr>
          <p:nvPr/>
        </p:nvPicPr>
        <p:blipFill>
          <a:blip r:embed="rId2"/>
          <a:stretch>
            <a:fillRect/>
          </a:stretch>
        </p:blipFill>
        <p:spPr>
          <a:xfrm>
            <a:off x="1180442" y="3638836"/>
            <a:ext cx="9510584" cy="2920237"/>
          </a:xfrm>
          <a:prstGeom prst="rect">
            <a:avLst/>
          </a:prstGeom>
        </p:spPr>
      </p:pic>
    </p:spTree>
    <p:extLst>
      <p:ext uri="{BB962C8B-B14F-4D97-AF65-F5344CB8AC3E}">
        <p14:creationId xmlns:p14="http://schemas.microsoft.com/office/powerpoint/2010/main" val="410933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CE3387-6A3B-367A-6D79-7BD32DB417A6}"/>
              </a:ext>
            </a:extLst>
          </p:cNvPr>
          <p:cNvPicPr>
            <a:picLocks noChangeAspect="1"/>
          </p:cNvPicPr>
          <p:nvPr/>
        </p:nvPicPr>
        <p:blipFill>
          <a:blip r:embed="rId2"/>
          <a:stretch>
            <a:fillRect/>
          </a:stretch>
        </p:blipFill>
        <p:spPr>
          <a:xfrm>
            <a:off x="487423" y="350251"/>
            <a:ext cx="4355294" cy="908176"/>
          </a:xfrm>
          <a:prstGeom prst="rect">
            <a:avLst/>
          </a:prstGeom>
        </p:spPr>
      </p:pic>
      <p:pic>
        <p:nvPicPr>
          <p:cNvPr id="3" name="Picture 2" descr="A cartoon of a sun and clouds&#10;&#10;AI-generated content may be incorrect.">
            <a:extLst>
              <a:ext uri="{FF2B5EF4-FFF2-40B4-BE49-F238E27FC236}">
                <a16:creationId xmlns:a16="http://schemas.microsoft.com/office/drawing/2014/main" id="{28BBFA9E-1476-D82D-6CBD-51A293407F6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54800" y="998995"/>
            <a:ext cx="3498240" cy="3347925"/>
          </a:xfrm>
          <a:prstGeom prst="rect">
            <a:avLst/>
          </a:prstGeom>
        </p:spPr>
      </p:pic>
      <p:pic>
        <p:nvPicPr>
          <p:cNvPr id="4" name="Picture 3" descr="A cartoon of a ghost&#10;&#10;AI-generated content may be incorrect.">
            <a:extLst>
              <a:ext uri="{FF2B5EF4-FFF2-40B4-BE49-F238E27FC236}">
                <a16:creationId xmlns:a16="http://schemas.microsoft.com/office/drawing/2014/main" id="{447EB871-C3F9-1E88-ADF2-9C600FDAF5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71975" y="1161332"/>
            <a:ext cx="3201748" cy="3069175"/>
          </a:xfrm>
          <a:prstGeom prst="rect">
            <a:avLst/>
          </a:prstGeom>
        </p:spPr>
      </p:pic>
      <p:sp>
        <p:nvSpPr>
          <p:cNvPr id="5" name="Rounded Rectangle 9">
            <a:extLst>
              <a:ext uri="{FF2B5EF4-FFF2-40B4-BE49-F238E27FC236}">
                <a16:creationId xmlns:a16="http://schemas.microsoft.com/office/drawing/2014/main" id="{A5567E41-872C-497F-40E8-29B2A5046397}"/>
              </a:ext>
            </a:extLst>
          </p:cNvPr>
          <p:cNvSpPr/>
          <p:nvPr/>
        </p:nvSpPr>
        <p:spPr>
          <a:xfrm>
            <a:off x="404606" y="4346921"/>
            <a:ext cx="4939554" cy="1525559"/>
          </a:xfrm>
          <a:prstGeom prst="roundRect">
            <a:avLst/>
          </a:prstGeom>
          <a:solidFill>
            <a:srgbClr val="FFFFA7"/>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buSzPts val="1100"/>
              <a:tabLst>
                <a:tab pos="483235" algn="l"/>
              </a:tabLst>
            </a:pPr>
            <a:r>
              <a:rPr lang="vi-VN" sz="3000" dirty="0">
                <a:solidFill>
                  <a:schemeClr val="tx1"/>
                </a:solidFill>
                <a:latin typeface="UTM Avo" panose="02040603050506020204" pitchFamily="18" charset="0"/>
                <a:ea typeface="Times New Roman" panose="02020603050405020304" pitchFamily="18" charset="0"/>
                <a:cs typeface="Times New Roman" panose="02020603050405020304" pitchFamily="18" charset="0"/>
              </a:rPr>
              <a:t>Thần Gió kiêu ngạo vì tự cho là mình rất mạnh.</a:t>
            </a:r>
            <a:endParaRPr lang="en-US" sz="3000" dirty="0">
              <a:solidFill>
                <a:schemeClr val="tx1"/>
              </a:solidFill>
              <a:latin typeface="UTM Avo" panose="02040603050506020204" pitchFamily="18" charset="0"/>
              <a:ea typeface="Times New Roman" panose="02020603050405020304" pitchFamily="18" charset="0"/>
              <a:cs typeface="Times New Roman" panose="02020603050405020304" pitchFamily="18" charset="0"/>
            </a:endParaRPr>
          </a:p>
        </p:txBody>
      </p:sp>
      <p:sp>
        <p:nvSpPr>
          <p:cNvPr id="6" name="Rounded Rectangle 9">
            <a:extLst>
              <a:ext uri="{FF2B5EF4-FFF2-40B4-BE49-F238E27FC236}">
                <a16:creationId xmlns:a16="http://schemas.microsoft.com/office/drawing/2014/main" id="{B791F2FA-D0DE-9E96-1BEB-E4B2A258B448}"/>
              </a:ext>
            </a:extLst>
          </p:cNvPr>
          <p:cNvSpPr/>
          <p:nvPr/>
        </p:nvSpPr>
        <p:spPr>
          <a:xfrm>
            <a:off x="5769086" y="4346920"/>
            <a:ext cx="5904754" cy="1982760"/>
          </a:xfrm>
          <a:prstGeom prst="roundRect">
            <a:avLst/>
          </a:prstGeom>
          <a:solidFill>
            <a:srgbClr val="FFFFA7"/>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buSzPts val="1100"/>
              <a:tabLst>
                <a:tab pos="483235" algn="l"/>
              </a:tabLst>
            </a:pPr>
            <a:r>
              <a:rPr lang="vi-VN" sz="2400" dirty="0">
                <a:solidFill>
                  <a:schemeClr val="tx1"/>
                </a:solidFill>
                <a:latin typeface="UTM Avo" panose="02040603050506020204" pitchFamily="18" charset="0"/>
                <a:ea typeface="Times New Roman" panose="02020603050405020304" pitchFamily="18" charset="0"/>
                <a:cs typeface="Times New Roman" panose="02020603050405020304" pitchFamily="18" charset="0"/>
              </a:rPr>
              <a:t>Thần Gió nói mình là kẻ mạnh nhất. Mặt Trời chỉ một người khoác chiếc áo đi dưới mặt đất và bảo hễ ai làm cho anh chàng kia phải cởi áo khoác ra thì đó là người mạnh nhất.</a:t>
            </a:r>
            <a:endParaRPr lang="en-US" sz="2400" dirty="0">
              <a:solidFill>
                <a:schemeClr val="tx1"/>
              </a:solidFill>
              <a:latin typeface="UTM Avo" panose="0204060305050602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989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D7E7B8-A537-81F4-905D-920AEEE49A62}"/>
              </a:ext>
            </a:extLst>
          </p:cNvPr>
          <p:cNvPicPr>
            <a:picLocks noChangeAspect="1"/>
          </p:cNvPicPr>
          <p:nvPr/>
        </p:nvPicPr>
        <p:blipFill>
          <a:blip r:embed="rId2"/>
          <a:stretch>
            <a:fillRect/>
          </a:stretch>
        </p:blipFill>
        <p:spPr>
          <a:xfrm>
            <a:off x="487423" y="350251"/>
            <a:ext cx="4355294" cy="908176"/>
          </a:xfrm>
          <a:prstGeom prst="rect">
            <a:avLst/>
          </a:prstGeom>
        </p:spPr>
      </p:pic>
      <p:pic>
        <p:nvPicPr>
          <p:cNvPr id="3" name="Picture 2" descr="A cartoon of a person sitting under a tree&#10;&#10;AI-generated content may be incorrect.">
            <a:extLst>
              <a:ext uri="{FF2B5EF4-FFF2-40B4-BE49-F238E27FC236}">
                <a16:creationId xmlns:a16="http://schemas.microsoft.com/office/drawing/2014/main" id="{A024B78A-A457-BAD6-07F1-67D2C6B1FEA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56319" y="1109137"/>
            <a:ext cx="3334163" cy="3237784"/>
          </a:xfrm>
          <a:prstGeom prst="rect">
            <a:avLst/>
          </a:prstGeom>
        </p:spPr>
      </p:pic>
      <p:pic>
        <p:nvPicPr>
          <p:cNvPr id="4" name="Picture 3" descr="A cartoon of a child walking on a path&#10;&#10;AI-generated content may be incorrect.">
            <a:extLst>
              <a:ext uri="{FF2B5EF4-FFF2-40B4-BE49-F238E27FC236}">
                <a16:creationId xmlns:a16="http://schemas.microsoft.com/office/drawing/2014/main" id="{A585BEC2-398F-249F-4511-2DEBA943BE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48686" y="1109137"/>
            <a:ext cx="3272514" cy="3340365"/>
          </a:xfrm>
          <a:prstGeom prst="rect">
            <a:avLst/>
          </a:prstGeom>
        </p:spPr>
      </p:pic>
      <p:sp>
        <p:nvSpPr>
          <p:cNvPr id="5" name="Rounded Rectangle 9">
            <a:extLst>
              <a:ext uri="{FF2B5EF4-FFF2-40B4-BE49-F238E27FC236}">
                <a16:creationId xmlns:a16="http://schemas.microsoft.com/office/drawing/2014/main" id="{B2FF7E5F-B0B3-3A7B-1488-1F7684F813B6}"/>
              </a:ext>
            </a:extLst>
          </p:cNvPr>
          <p:cNvSpPr/>
          <p:nvPr/>
        </p:nvSpPr>
        <p:spPr>
          <a:xfrm>
            <a:off x="404606" y="4346921"/>
            <a:ext cx="5132594" cy="2003079"/>
          </a:xfrm>
          <a:prstGeom prst="roundRect">
            <a:avLst/>
          </a:prstGeom>
          <a:solidFill>
            <a:srgbClr val="FFFFA7"/>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buSzPts val="1100"/>
              <a:tabLst>
                <a:tab pos="483235" algn="l"/>
              </a:tabLst>
            </a:pPr>
            <a:r>
              <a:rPr lang="vi-VN" sz="2800" dirty="0">
                <a:solidFill>
                  <a:schemeClr val="tx1"/>
                </a:solidFill>
                <a:latin typeface="UTM Avo" panose="02040603050506020204" pitchFamily="18" charset="0"/>
                <a:ea typeface="Times New Roman" panose="02020603050405020304" pitchFamily="18" charset="0"/>
                <a:cs typeface="Times New Roman" panose="02020603050405020304" pitchFamily="18" charset="0"/>
              </a:rPr>
              <a:t>Gió càng lớn thì người đi bộ càng cố giữ chặt áo. Thần Gió không tài nào lột được áo của anh ta.</a:t>
            </a:r>
            <a:endParaRPr lang="en-US" sz="2800" dirty="0">
              <a:solidFill>
                <a:schemeClr val="tx1"/>
              </a:solidFill>
              <a:latin typeface="UTM Avo" panose="02040603050506020204" pitchFamily="18" charset="0"/>
              <a:ea typeface="Times New Roman" panose="02020603050405020304" pitchFamily="18" charset="0"/>
              <a:cs typeface="Times New Roman" panose="02020603050405020304" pitchFamily="18" charset="0"/>
            </a:endParaRPr>
          </a:p>
        </p:txBody>
      </p:sp>
      <p:sp>
        <p:nvSpPr>
          <p:cNvPr id="6" name="Rounded Rectangle 9">
            <a:extLst>
              <a:ext uri="{FF2B5EF4-FFF2-40B4-BE49-F238E27FC236}">
                <a16:creationId xmlns:a16="http://schemas.microsoft.com/office/drawing/2014/main" id="{51FAB506-D310-39C0-79BF-DB4FCA405B76}"/>
              </a:ext>
            </a:extLst>
          </p:cNvPr>
          <p:cNvSpPr/>
          <p:nvPr/>
        </p:nvSpPr>
        <p:spPr>
          <a:xfrm>
            <a:off x="6298463" y="4346921"/>
            <a:ext cx="5132594" cy="2003079"/>
          </a:xfrm>
          <a:prstGeom prst="roundRect">
            <a:avLst/>
          </a:prstGeom>
          <a:solidFill>
            <a:srgbClr val="FFFFA7"/>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buSzPts val="1100"/>
              <a:tabLst>
                <a:tab pos="483235" algn="l"/>
              </a:tabLst>
            </a:pPr>
            <a:r>
              <a:rPr lang="vi-VN" sz="2800" dirty="0">
                <a:solidFill>
                  <a:schemeClr val="tx1"/>
                </a:solidFill>
                <a:latin typeface="UTM Avo" panose="02040603050506020204" pitchFamily="18" charset="0"/>
                <a:ea typeface="Times New Roman" panose="02020603050405020304" pitchFamily="18" charset="0"/>
                <a:cs typeface="Times New Roman" panose="02020603050405020304" pitchFamily="18" charset="0"/>
              </a:rPr>
              <a:t>Mặt Trời tỏa nắng, càng lúc càng nóng khiến người đi bộ vã mồ hôi. Thế là anh ta tự cởi bỏ áo khoác.</a:t>
            </a:r>
            <a:endParaRPr lang="en-US" sz="2800" dirty="0">
              <a:solidFill>
                <a:schemeClr val="tx1"/>
              </a:solidFill>
              <a:latin typeface="UTM Avo" panose="0204060305050602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50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0CCA87-939E-CB7C-87CE-5359FDB1263C}"/>
              </a:ext>
            </a:extLst>
          </p:cNvPr>
          <p:cNvPicPr>
            <a:picLocks noChangeAspect="1"/>
          </p:cNvPicPr>
          <p:nvPr/>
        </p:nvPicPr>
        <p:blipFill>
          <a:blip r:embed="rId2"/>
          <a:stretch>
            <a:fillRect/>
          </a:stretch>
        </p:blipFill>
        <p:spPr>
          <a:xfrm>
            <a:off x="-108155" y="346216"/>
            <a:ext cx="5905059" cy="951642"/>
          </a:xfrm>
          <a:prstGeom prst="rect">
            <a:avLst/>
          </a:prstGeom>
        </p:spPr>
      </p:pic>
      <p:pic>
        <p:nvPicPr>
          <p:cNvPr id="3" name="Picture 2" descr="A cartoon of a person sitting under a tree&#10;&#10;AI-generated content may be incorrect.">
            <a:extLst>
              <a:ext uri="{FF2B5EF4-FFF2-40B4-BE49-F238E27FC236}">
                <a16:creationId xmlns:a16="http://schemas.microsoft.com/office/drawing/2014/main" id="{E93A54A0-4918-7D62-032F-B92C757CC58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56270" y="3518320"/>
            <a:ext cx="2976850" cy="2890800"/>
          </a:xfrm>
          <a:prstGeom prst="rect">
            <a:avLst/>
          </a:prstGeom>
        </p:spPr>
      </p:pic>
      <p:pic>
        <p:nvPicPr>
          <p:cNvPr id="4" name="Picture 3" descr="A cartoon of a child walking on a path&#10;&#10;AI-generated content may be incorrect.">
            <a:extLst>
              <a:ext uri="{FF2B5EF4-FFF2-40B4-BE49-F238E27FC236}">
                <a16:creationId xmlns:a16="http://schemas.microsoft.com/office/drawing/2014/main" id="{84B23D11-F860-9008-6CB1-7872C07652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10526" y="3518320"/>
            <a:ext cx="2832081" cy="2890800"/>
          </a:xfrm>
          <a:prstGeom prst="rect">
            <a:avLst/>
          </a:prstGeom>
        </p:spPr>
      </p:pic>
      <p:pic>
        <p:nvPicPr>
          <p:cNvPr id="5" name="Picture 4" descr="A cartoon of a sun and clouds&#10;&#10;AI-generated content may be incorrect.">
            <a:extLst>
              <a:ext uri="{FF2B5EF4-FFF2-40B4-BE49-F238E27FC236}">
                <a16:creationId xmlns:a16="http://schemas.microsoft.com/office/drawing/2014/main" id="{DB41FE47-88DF-4178-7BF9-80FD7C5BDA9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734400" y="627520"/>
            <a:ext cx="3020591" cy="2890800"/>
          </a:xfrm>
          <a:prstGeom prst="rect">
            <a:avLst/>
          </a:prstGeom>
        </p:spPr>
      </p:pic>
      <p:pic>
        <p:nvPicPr>
          <p:cNvPr id="6" name="Picture 5" descr="A cartoon of a ghost&#10;&#10;AI-generated content may be incorrect.">
            <a:extLst>
              <a:ext uri="{FF2B5EF4-FFF2-40B4-BE49-F238E27FC236}">
                <a16:creationId xmlns:a16="http://schemas.microsoft.com/office/drawing/2014/main" id="{91E3FB72-D283-51DD-052A-18E0CDF60FB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18732" y="627520"/>
            <a:ext cx="3015668" cy="2890800"/>
          </a:xfrm>
          <a:prstGeom prst="rect">
            <a:avLst/>
          </a:prstGeom>
        </p:spPr>
      </p:pic>
      <p:pic>
        <p:nvPicPr>
          <p:cNvPr id="7" name="Picture 6" descr="A cartoon of a child writing on a book at a desk&#10;&#10;AI-generated content may be incorrect.">
            <a:extLst>
              <a:ext uri="{FF2B5EF4-FFF2-40B4-BE49-F238E27FC236}">
                <a16:creationId xmlns:a16="http://schemas.microsoft.com/office/drawing/2014/main" id="{6CCAB295-4BEA-16CD-6D24-D26399A8B2EE}"/>
              </a:ext>
            </a:extLst>
          </p:cNvPr>
          <p:cNvPicPr>
            <a:picLocks noChangeAspect="1"/>
          </p:cNvPicPr>
          <p:nvPr/>
        </p:nvPicPr>
        <p:blipFill>
          <a:blip r:embed="rId7">
            <a:extLst>
              <a:ext uri="{28A0092B-C50C-407E-A947-70E740481C1C}">
                <a14:useLocalDpi xmlns:a14="http://schemas.microsoft.com/office/drawing/2010/main" val="0"/>
              </a:ext>
            </a:extLst>
          </a:blip>
          <a:srcRect b="28818"/>
          <a:stretch>
            <a:fillRect/>
          </a:stretch>
        </p:blipFill>
        <p:spPr>
          <a:xfrm>
            <a:off x="280198" y="3518320"/>
            <a:ext cx="4254675" cy="3050236"/>
          </a:xfrm>
          <a:prstGeom prst="rect">
            <a:avLst/>
          </a:prstGeom>
        </p:spPr>
      </p:pic>
      <p:grpSp>
        <p:nvGrpSpPr>
          <p:cNvPr id="8" name="Group 7">
            <a:extLst>
              <a:ext uri="{FF2B5EF4-FFF2-40B4-BE49-F238E27FC236}">
                <a16:creationId xmlns:a16="http://schemas.microsoft.com/office/drawing/2014/main" id="{C03FE3D6-D4E0-AE25-B769-57157DAAA454}"/>
              </a:ext>
            </a:extLst>
          </p:cNvPr>
          <p:cNvGrpSpPr/>
          <p:nvPr/>
        </p:nvGrpSpPr>
        <p:grpSpPr>
          <a:xfrm>
            <a:off x="401386" y="1232376"/>
            <a:ext cx="4999153" cy="2255716"/>
            <a:chOff x="1060613" y="359220"/>
            <a:chExt cx="4999153" cy="2255716"/>
          </a:xfrm>
        </p:grpSpPr>
        <p:pic>
          <p:nvPicPr>
            <p:cNvPr id="9" name="Picture 8">
              <a:extLst>
                <a:ext uri="{FF2B5EF4-FFF2-40B4-BE49-F238E27FC236}">
                  <a16:creationId xmlns:a16="http://schemas.microsoft.com/office/drawing/2014/main" id="{263E24CA-4BE1-ACE1-3E6A-086A4104B5D8}"/>
                </a:ext>
              </a:extLst>
            </p:cNvPr>
            <p:cNvPicPr>
              <a:picLocks noChangeAspect="1"/>
            </p:cNvPicPr>
            <p:nvPr/>
          </p:nvPicPr>
          <p:blipFill>
            <a:blip r:embed="rId8"/>
            <a:stretch>
              <a:fillRect/>
            </a:stretch>
          </p:blipFill>
          <p:spPr>
            <a:xfrm>
              <a:off x="1060613" y="359220"/>
              <a:ext cx="4999153" cy="2255716"/>
            </a:xfrm>
            <a:prstGeom prst="rect">
              <a:avLst/>
            </a:prstGeom>
          </p:spPr>
        </p:pic>
        <p:sp>
          <p:nvSpPr>
            <p:cNvPr id="10" name="TextBox 9">
              <a:extLst>
                <a:ext uri="{FF2B5EF4-FFF2-40B4-BE49-F238E27FC236}">
                  <a16:creationId xmlns:a16="http://schemas.microsoft.com/office/drawing/2014/main" id="{E2897568-F1D7-411F-3107-C222CE2576C4}"/>
                </a:ext>
              </a:extLst>
            </p:cNvPr>
            <p:cNvSpPr txBox="1"/>
            <p:nvPr/>
          </p:nvSpPr>
          <p:spPr>
            <a:xfrm>
              <a:off x="1637121" y="794581"/>
              <a:ext cx="3846136" cy="1384995"/>
            </a:xfrm>
            <a:prstGeom prst="rect">
              <a:avLst/>
            </a:prstGeom>
            <a:noFill/>
          </p:spPr>
          <p:txBody>
            <a:bodyPr wrap="square" rtlCol="0">
              <a:spAutoFit/>
            </a:bodyPr>
            <a:lstStyle/>
            <a:p>
              <a:pPr algn="ctr"/>
              <a:r>
                <a:rPr lang="en-US" sz="2800" dirty="0" err="1">
                  <a:latin typeface="UTM Avo" panose="02040603050506020204" pitchFamily="18" charset="0"/>
                </a:rPr>
                <a:t>Em</a:t>
              </a:r>
              <a:r>
                <a:rPr lang="en-US" sz="2800" dirty="0">
                  <a:latin typeface="UTM Avo" panose="02040603050506020204" pitchFamily="18" charset="0"/>
                </a:rPr>
                <a:t> </a:t>
              </a:r>
              <a:r>
                <a:rPr lang="en-US" sz="2800" dirty="0" err="1">
                  <a:latin typeface="UTM Avo" panose="02040603050506020204" pitchFamily="18" charset="0"/>
                </a:rPr>
                <a:t>hãy</a:t>
              </a:r>
              <a:r>
                <a:rPr lang="en-US" sz="2800" dirty="0">
                  <a:latin typeface="UTM Avo" panose="02040603050506020204" pitchFamily="18" charset="0"/>
                </a:rPr>
                <a:t> </a:t>
              </a:r>
              <a:r>
                <a:rPr lang="en-US" sz="2800" dirty="0" err="1">
                  <a:latin typeface="UTM Avo" panose="02040603050506020204" pitchFamily="18" charset="0"/>
                </a:rPr>
                <a:t>chọn</a:t>
              </a:r>
              <a:r>
                <a:rPr lang="en-US" sz="2800" dirty="0">
                  <a:latin typeface="UTM Avo" panose="02040603050506020204" pitchFamily="18" charset="0"/>
                </a:rPr>
                <a:t> 2 </a:t>
              </a:r>
              <a:r>
                <a:rPr lang="en-US" sz="2800" dirty="0" err="1">
                  <a:latin typeface="UTM Avo" panose="02040603050506020204" pitchFamily="18" charset="0"/>
                </a:rPr>
                <a:t>tranh</a:t>
              </a:r>
              <a:r>
                <a:rPr lang="en-US" sz="2800" dirty="0">
                  <a:latin typeface="UTM Avo" panose="02040603050506020204" pitchFamily="18" charset="0"/>
                </a:rPr>
                <a:t> </a:t>
              </a:r>
              <a:r>
                <a:rPr lang="en-US" sz="2800" dirty="0" err="1">
                  <a:latin typeface="UTM Avo" panose="02040603050506020204" pitchFamily="18" charset="0"/>
                </a:rPr>
                <a:t>và</a:t>
              </a:r>
              <a:r>
                <a:rPr lang="en-US" sz="2800" dirty="0">
                  <a:latin typeface="UTM Avo" panose="02040603050506020204" pitchFamily="18" charset="0"/>
                </a:rPr>
                <a:t> </a:t>
              </a:r>
              <a:r>
                <a:rPr lang="en-US" sz="2800" dirty="0" err="1">
                  <a:latin typeface="UTM Avo" panose="02040603050506020204" pitchFamily="18" charset="0"/>
                </a:rPr>
                <a:t>tự</a:t>
              </a:r>
              <a:r>
                <a:rPr lang="en-US" sz="2800" dirty="0">
                  <a:latin typeface="UTM Avo" panose="02040603050506020204" pitchFamily="18" charset="0"/>
                </a:rPr>
                <a:t> </a:t>
              </a:r>
              <a:r>
                <a:rPr lang="en-US" sz="2800" dirty="0" err="1">
                  <a:latin typeface="UTM Avo" panose="02040603050506020204" pitchFamily="18" charset="0"/>
                </a:rPr>
                <a:t>kể</a:t>
              </a:r>
              <a:r>
                <a:rPr lang="en-US" sz="2800" dirty="0">
                  <a:latin typeface="UTM Avo" panose="02040603050506020204" pitchFamily="18" charset="0"/>
                </a:rPr>
                <a:t> </a:t>
              </a:r>
              <a:r>
                <a:rPr lang="en-US" sz="2800" dirty="0" err="1">
                  <a:latin typeface="UTM Avo" panose="02040603050506020204" pitchFamily="18" charset="0"/>
                </a:rPr>
                <a:t>chuyện</a:t>
              </a:r>
              <a:r>
                <a:rPr lang="en-US" sz="2800" dirty="0">
                  <a:latin typeface="UTM Avo" panose="02040603050506020204" pitchFamily="18" charset="0"/>
                </a:rPr>
                <a:t> </a:t>
              </a:r>
              <a:r>
                <a:rPr lang="en-US" sz="2800" dirty="0" err="1">
                  <a:latin typeface="UTM Avo" panose="02040603050506020204" pitchFamily="18" charset="0"/>
                </a:rPr>
                <a:t>theo</a:t>
              </a:r>
              <a:r>
                <a:rPr lang="en-US" sz="2800" dirty="0">
                  <a:latin typeface="UTM Avo" panose="02040603050506020204" pitchFamily="18" charset="0"/>
                </a:rPr>
                <a:t> 2 </a:t>
              </a:r>
              <a:r>
                <a:rPr lang="en-US" sz="2800" dirty="0" err="1">
                  <a:latin typeface="UTM Avo" panose="02040603050506020204" pitchFamily="18" charset="0"/>
                </a:rPr>
                <a:t>tranh</a:t>
              </a:r>
              <a:r>
                <a:rPr lang="en-US" sz="2800" dirty="0">
                  <a:latin typeface="UTM Avo" panose="02040603050506020204" pitchFamily="18" charset="0"/>
                </a:rPr>
                <a:t> </a:t>
              </a:r>
              <a:r>
                <a:rPr lang="en-US" sz="2800" dirty="0" err="1">
                  <a:latin typeface="UTM Avo" panose="02040603050506020204" pitchFamily="18" charset="0"/>
                </a:rPr>
                <a:t>đó</a:t>
              </a:r>
              <a:r>
                <a:rPr lang="en-US" sz="2800" dirty="0">
                  <a:latin typeface="UTM Avo" panose="02040603050506020204" pitchFamily="18" charset="0"/>
                </a:rPr>
                <a:t>.</a:t>
              </a:r>
            </a:p>
          </p:txBody>
        </p:sp>
      </p:grpSp>
    </p:spTree>
    <p:extLst>
      <p:ext uri="{BB962C8B-B14F-4D97-AF65-F5344CB8AC3E}">
        <p14:creationId xmlns:p14="http://schemas.microsoft.com/office/powerpoint/2010/main" val="154749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611D35-2234-F8E9-66B4-A2546AA87919}"/>
              </a:ext>
            </a:extLst>
          </p:cNvPr>
          <p:cNvPicPr>
            <a:picLocks noChangeAspect="1"/>
          </p:cNvPicPr>
          <p:nvPr/>
        </p:nvPicPr>
        <p:blipFill>
          <a:blip r:embed="rId2"/>
          <a:stretch>
            <a:fillRect/>
          </a:stretch>
        </p:blipFill>
        <p:spPr>
          <a:xfrm>
            <a:off x="1340708" y="3286294"/>
            <a:ext cx="9510584" cy="2920237"/>
          </a:xfrm>
          <a:prstGeom prst="rect">
            <a:avLst/>
          </a:prstGeom>
        </p:spPr>
      </p:pic>
    </p:spTree>
    <p:extLst>
      <p:ext uri="{BB962C8B-B14F-4D97-AF65-F5344CB8AC3E}">
        <p14:creationId xmlns:p14="http://schemas.microsoft.com/office/powerpoint/2010/main" val="210630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7375271-3EFA-A33A-3A30-B6577ED91536}"/>
              </a:ext>
            </a:extLst>
          </p:cNvPr>
          <p:cNvGrpSpPr/>
          <p:nvPr/>
        </p:nvGrpSpPr>
        <p:grpSpPr>
          <a:xfrm>
            <a:off x="568842" y="4084320"/>
            <a:ext cx="11054316" cy="2434436"/>
            <a:chOff x="563527" y="4216400"/>
            <a:chExt cx="11054316" cy="2434436"/>
          </a:xfrm>
        </p:grpSpPr>
        <p:sp>
          <p:nvSpPr>
            <p:cNvPr id="3" name="Flowchart: Alternate Process 2">
              <a:extLst>
                <a:ext uri="{FF2B5EF4-FFF2-40B4-BE49-F238E27FC236}">
                  <a16:creationId xmlns:a16="http://schemas.microsoft.com/office/drawing/2014/main" id="{62EBCCDB-5CE2-BF43-8343-E33B95A2FF15}"/>
                </a:ext>
              </a:extLst>
            </p:cNvPr>
            <p:cNvSpPr/>
            <p:nvPr/>
          </p:nvSpPr>
          <p:spPr>
            <a:xfrm>
              <a:off x="563527" y="4216400"/>
              <a:ext cx="11054316" cy="2434436"/>
            </a:xfrm>
            <a:custGeom>
              <a:avLst/>
              <a:gdLst>
                <a:gd name="connsiteX0" fmla="*/ 0 w 11054316"/>
                <a:gd name="connsiteY0" fmla="*/ 405739 h 2434436"/>
                <a:gd name="connsiteX1" fmla="*/ 405739 w 11054316"/>
                <a:gd name="connsiteY1" fmla="*/ 0 h 2434436"/>
                <a:gd name="connsiteX2" fmla="*/ 1088595 w 11054316"/>
                <a:gd name="connsiteY2" fmla="*/ 0 h 2434436"/>
                <a:gd name="connsiteX3" fmla="*/ 1771451 w 11054316"/>
                <a:gd name="connsiteY3" fmla="*/ 0 h 2434436"/>
                <a:gd name="connsiteX4" fmla="*/ 2659163 w 11054316"/>
                <a:gd name="connsiteY4" fmla="*/ 0 h 2434436"/>
                <a:gd name="connsiteX5" fmla="*/ 3342019 w 11054316"/>
                <a:gd name="connsiteY5" fmla="*/ 0 h 2434436"/>
                <a:gd name="connsiteX6" fmla="*/ 3922447 w 11054316"/>
                <a:gd name="connsiteY6" fmla="*/ 0 h 2434436"/>
                <a:gd name="connsiteX7" fmla="*/ 4810159 w 11054316"/>
                <a:gd name="connsiteY7" fmla="*/ 0 h 2434436"/>
                <a:gd name="connsiteX8" fmla="*/ 5390587 w 11054316"/>
                <a:gd name="connsiteY8" fmla="*/ 0 h 2434436"/>
                <a:gd name="connsiteX9" fmla="*/ 6073443 w 11054316"/>
                <a:gd name="connsiteY9" fmla="*/ 0 h 2434436"/>
                <a:gd name="connsiteX10" fmla="*/ 6653870 w 11054316"/>
                <a:gd name="connsiteY10" fmla="*/ 0 h 2434436"/>
                <a:gd name="connsiteX11" fmla="*/ 7336726 w 11054316"/>
                <a:gd name="connsiteY11" fmla="*/ 0 h 2434436"/>
                <a:gd name="connsiteX12" fmla="*/ 7712297 w 11054316"/>
                <a:gd name="connsiteY12" fmla="*/ 0 h 2434436"/>
                <a:gd name="connsiteX13" fmla="*/ 8395153 w 11054316"/>
                <a:gd name="connsiteY13" fmla="*/ 0 h 2434436"/>
                <a:gd name="connsiteX14" fmla="*/ 8975580 w 11054316"/>
                <a:gd name="connsiteY14" fmla="*/ 0 h 2434436"/>
                <a:gd name="connsiteX15" fmla="*/ 9453579 w 11054316"/>
                <a:gd name="connsiteY15" fmla="*/ 0 h 2434436"/>
                <a:gd name="connsiteX16" fmla="*/ 9829150 w 11054316"/>
                <a:gd name="connsiteY16" fmla="*/ 0 h 2434436"/>
                <a:gd name="connsiteX17" fmla="*/ 10648577 w 11054316"/>
                <a:gd name="connsiteY17" fmla="*/ 0 h 2434436"/>
                <a:gd name="connsiteX18" fmla="*/ 11054316 w 11054316"/>
                <a:gd name="connsiteY18" fmla="*/ 405739 h 2434436"/>
                <a:gd name="connsiteX19" fmla="*/ 11054316 w 11054316"/>
                <a:gd name="connsiteY19" fmla="*/ 914266 h 2434436"/>
                <a:gd name="connsiteX20" fmla="*/ 11054316 w 11054316"/>
                <a:gd name="connsiteY20" fmla="*/ 1487711 h 2434436"/>
                <a:gd name="connsiteX21" fmla="*/ 11054316 w 11054316"/>
                <a:gd name="connsiteY21" fmla="*/ 2028697 h 2434436"/>
                <a:gd name="connsiteX22" fmla="*/ 10648577 w 11054316"/>
                <a:gd name="connsiteY22" fmla="*/ 2434436 h 2434436"/>
                <a:gd name="connsiteX23" fmla="*/ 9863293 w 11054316"/>
                <a:gd name="connsiteY23" fmla="*/ 2434436 h 2434436"/>
                <a:gd name="connsiteX24" fmla="*/ 8975580 w 11054316"/>
                <a:gd name="connsiteY24" fmla="*/ 2434436 h 2434436"/>
                <a:gd name="connsiteX25" fmla="*/ 8600009 w 11054316"/>
                <a:gd name="connsiteY25" fmla="*/ 2434436 h 2434436"/>
                <a:gd name="connsiteX26" fmla="*/ 7917154 w 11054316"/>
                <a:gd name="connsiteY26" fmla="*/ 2434436 h 2434436"/>
                <a:gd name="connsiteX27" fmla="*/ 7131869 w 11054316"/>
                <a:gd name="connsiteY27" fmla="*/ 2434436 h 2434436"/>
                <a:gd name="connsiteX28" fmla="*/ 6653870 w 11054316"/>
                <a:gd name="connsiteY28" fmla="*/ 2434436 h 2434436"/>
                <a:gd name="connsiteX29" fmla="*/ 6073443 w 11054316"/>
                <a:gd name="connsiteY29" fmla="*/ 2434436 h 2434436"/>
                <a:gd name="connsiteX30" fmla="*/ 5493015 w 11054316"/>
                <a:gd name="connsiteY30" fmla="*/ 2434436 h 2434436"/>
                <a:gd name="connsiteX31" fmla="*/ 5117444 w 11054316"/>
                <a:gd name="connsiteY31" fmla="*/ 2434436 h 2434436"/>
                <a:gd name="connsiteX32" fmla="*/ 4639445 w 11054316"/>
                <a:gd name="connsiteY32" fmla="*/ 2434436 h 2434436"/>
                <a:gd name="connsiteX33" fmla="*/ 4161446 w 11054316"/>
                <a:gd name="connsiteY33" fmla="*/ 2434436 h 2434436"/>
                <a:gd name="connsiteX34" fmla="*/ 3785876 w 11054316"/>
                <a:gd name="connsiteY34" fmla="*/ 2434436 h 2434436"/>
                <a:gd name="connsiteX35" fmla="*/ 2898163 w 11054316"/>
                <a:gd name="connsiteY35" fmla="*/ 2434436 h 2434436"/>
                <a:gd name="connsiteX36" fmla="*/ 2215307 w 11054316"/>
                <a:gd name="connsiteY36" fmla="*/ 2434436 h 2434436"/>
                <a:gd name="connsiteX37" fmla="*/ 1327594 w 11054316"/>
                <a:gd name="connsiteY37" fmla="*/ 2434436 h 2434436"/>
                <a:gd name="connsiteX38" fmla="*/ 405739 w 11054316"/>
                <a:gd name="connsiteY38" fmla="*/ 2434436 h 2434436"/>
                <a:gd name="connsiteX39" fmla="*/ 0 w 11054316"/>
                <a:gd name="connsiteY39" fmla="*/ 2028697 h 2434436"/>
                <a:gd name="connsiteX40" fmla="*/ 0 w 11054316"/>
                <a:gd name="connsiteY40" fmla="*/ 1487711 h 2434436"/>
                <a:gd name="connsiteX41" fmla="*/ 0 w 11054316"/>
                <a:gd name="connsiteY41" fmla="*/ 914266 h 2434436"/>
                <a:gd name="connsiteX42" fmla="*/ 0 w 11054316"/>
                <a:gd name="connsiteY42" fmla="*/ 405739 h 243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054316" h="2434436" fill="none" extrusionOk="0">
                  <a:moveTo>
                    <a:pt x="0" y="405739"/>
                  </a:moveTo>
                  <a:cubicBezTo>
                    <a:pt x="18954" y="187040"/>
                    <a:pt x="165458" y="-15880"/>
                    <a:pt x="405739" y="0"/>
                  </a:cubicBezTo>
                  <a:cubicBezTo>
                    <a:pt x="588945" y="-30394"/>
                    <a:pt x="805532" y="-14571"/>
                    <a:pt x="1088595" y="0"/>
                  </a:cubicBezTo>
                  <a:cubicBezTo>
                    <a:pt x="1371658" y="14571"/>
                    <a:pt x="1619712" y="33346"/>
                    <a:pt x="1771451" y="0"/>
                  </a:cubicBezTo>
                  <a:cubicBezTo>
                    <a:pt x="1923190" y="-33346"/>
                    <a:pt x="2257894" y="-16577"/>
                    <a:pt x="2659163" y="0"/>
                  </a:cubicBezTo>
                  <a:cubicBezTo>
                    <a:pt x="3060432" y="16577"/>
                    <a:pt x="3096069" y="29075"/>
                    <a:pt x="3342019" y="0"/>
                  </a:cubicBezTo>
                  <a:cubicBezTo>
                    <a:pt x="3587969" y="-29075"/>
                    <a:pt x="3805143" y="22711"/>
                    <a:pt x="3922447" y="0"/>
                  </a:cubicBezTo>
                  <a:cubicBezTo>
                    <a:pt x="4039751" y="-22711"/>
                    <a:pt x="4437068" y="-37032"/>
                    <a:pt x="4810159" y="0"/>
                  </a:cubicBezTo>
                  <a:cubicBezTo>
                    <a:pt x="5183250" y="37032"/>
                    <a:pt x="5150668" y="-1712"/>
                    <a:pt x="5390587" y="0"/>
                  </a:cubicBezTo>
                  <a:cubicBezTo>
                    <a:pt x="5630506" y="1712"/>
                    <a:pt x="5851218" y="14552"/>
                    <a:pt x="6073443" y="0"/>
                  </a:cubicBezTo>
                  <a:cubicBezTo>
                    <a:pt x="6295668" y="-14552"/>
                    <a:pt x="6471777" y="-28896"/>
                    <a:pt x="6653870" y="0"/>
                  </a:cubicBezTo>
                  <a:cubicBezTo>
                    <a:pt x="6835963" y="28896"/>
                    <a:pt x="7138785" y="22667"/>
                    <a:pt x="7336726" y="0"/>
                  </a:cubicBezTo>
                  <a:cubicBezTo>
                    <a:pt x="7534667" y="-22667"/>
                    <a:pt x="7555492" y="-4400"/>
                    <a:pt x="7712297" y="0"/>
                  </a:cubicBezTo>
                  <a:cubicBezTo>
                    <a:pt x="7869102" y="4400"/>
                    <a:pt x="8133384" y="-32785"/>
                    <a:pt x="8395153" y="0"/>
                  </a:cubicBezTo>
                  <a:cubicBezTo>
                    <a:pt x="8656922" y="32785"/>
                    <a:pt x="8797042" y="9358"/>
                    <a:pt x="8975580" y="0"/>
                  </a:cubicBezTo>
                  <a:cubicBezTo>
                    <a:pt x="9154118" y="-9358"/>
                    <a:pt x="9226229" y="-14045"/>
                    <a:pt x="9453579" y="0"/>
                  </a:cubicBezTo>
                  <a:cubicBezTo>
                    <a:pt x="9680929" y="14045"/>
                    <a:pt x="9673175" y="-10406"/>
                    <a:pt x="9829150" y="0"/>
                  </a:cubicBezTo>
                  <a:cubicBezTo>
                    <a:pt x="9985125" y="10406"/>
                    <a:pt x="10266932" y="-3985"/>
                    <a:pt x="10648577" y="0"/>
                  </a:cubicBezTo>
                  <a:cubicBezTo>
                    <a:pt x="10886695" y="-9067"/>
                    <a:pt x="11056903" y="176232"/>
                    <a:pt x="11054316" y="405739"/>
                  </a:cubicBezTo>
                  <a:cubicBezTo>
                    <a:pt x="11061738" y="588258"/>
                    <a:pt x="11058694" y="796681"/>
                    <a:pt x="11054316" y="914266"/>
                  </a:cubicBezTo>
                  <a:cubicBezTo>
                    <a:pt x="11049938" y="1031851"/>
                    <a:pt x="11039864" y="1202363"/>
                    <a:pt x="11054316" y="1487711"/>
                  </a:cubicBezTo>
                  <a:cubicBezTo>
                    <a:pt x="11068768" y="1773060"/>
                    <a:pt x="11044285" y="1762338"/>
                    <a:pt x="11054316" y="2028697"/>
                  </a:cubicBezTo>
                  <a:cubicBezTo>
                    <a:pt x="11055951" y="2276012"/>
                    <a:pt x="10856213" y="2440794"/>
                    <a:pt x="10648577" y="2434436"/>
                  </a:cubicBezTo>
                  <a:cubicBezTo>
                    <a:pt x="10375969" y="2472732"/>
                    <a:pt x="10219276" y="2447491"/>
                    <a:pt x="9863293" y="2434436"/>
                  </a:cubicBezTo>
                  <a:cubicBezTo>
                    <a:pt x="9507310" y="2421381"/>
                    <a:pt x="9354922" y="2436456"/>
                    <a:pt x="8975580" y="2434436"/>
                  </a:cubicBezTo>
                  <a:cubicBezTo>
                    <a:pt x="8596238" y="2432416"/>
                    <a:pt x="8757304" y="2426502"/>
                    <a:pt x="8600009" y="2434436"/>
                  </a:cubicBezTo>
                  <a:cubicBezTo>
                    <a:pt x="8442714" y="2442370"/>
                    <a:pt x="8169287" y="2406537"/>
                    <a:pt x="7917154" y="2434436"/>
                  </a:cubicBezTo>
                  <a:cubicBezTo>
                    <a:pt x="7665022" y="2462335"/>
                    <a:pt x="7505789" y="2436041"/>
                    <a:pt x="7131869" y="2434436"/>
                  </a:cubicBezTo>
                  <a:cubicBezTo>
                    <a:pt x="6757949" y="2432831"/>
                    <a:pt x="6831348" y="2411372"/>
                    <a:pt x="6653870" y="2434436"/>
                  </a:cubicBezTo>
                  <a:cubicBezTo>
                    <a:pt x="6476392" y="2457500"/>
                    <a:pt x="6200571" y="2449298"/>
                    <a:pt x="6073443" y="2434436"/>
                  </a:cubicBezTo>
                  <a:cubicBezTo>
                    <a:pt x="5946315" y="2419574"/>
                    <a:pt x="5747965" y="2439080"/>
                    <a:pt x="5493015" y="2434436"/>
                  </a:cubicBezTo>
                  <a:cubicBezTo>
                    <a:pt x="5238065" y="2429792"/>
                    <a:pt x="5276910" y="2446313"/>
                    <a:pt x="5117444" y="2434436"/>
                  </a:cubicBezTo>
                  <a:cubicBezTo>
                    <a:pt x="4957978" y="2422559"/>
                    <a:pt x="4877776" y="2431411"/>
                    <a:pt x="4639445" y="2434436"/>
                  </a:cubicBezTo>
                  <a:cubicBezTo>
                    <a:pt x="4401114" y="2437461"/>
                    <a:pt x="4306795" y="2444617"/>
                    <a:pt x="4161446" y="2434436"/>
                  </a:cubicBezTo>
                  <a:cubicBezTo>
                    <a:pt x="4016097" y="2424255"/>
                    <a:pt x="3867654" y="2416223"/>
                    <a:pt x="3785876" y="2434436"/>
                  </a:cubicBezTo>
                  <a:cubicBezTo>
                    <a:pt x="3704098" y="2452650"/>
                    <a:pt x="3138587" y="2407578"/>
                    <a:pt x="2898163" y="2434436"/>
                  </a:cubicBezTo>
                  <a:cubicBezTo>
                    <a:pt x="2657739" y="2461294"/>
                    <a:pt x="2544783" y="2419170"/>
                    <a:pt x="2215307" y="2434436"/>
                  </a:cubicBezTo>
                  <a:cubicBezTo>
                    <a:pt x="1885831" y="2449702"/>
                    <a:pt x="1650439" y="2439194"/>
                    <a:pt x="1327594" y="2434436"/>
                  </a:cubicBezTo>
                  <a:cubicBezTo>
                    <a:pt x="1004749" y="2429678"/>
                    <a:pt x="720960" y="2400107"/>
                    <a:pt x="405739" y="2434436"/>
                  </a:cubicBezTo>
                  <a:cubicBezTo>
                    <a:pt x="176337" y="2427820"/>
                    <a:pt x="32700" y="2285246"/>
                    <a:pt x="0" y="2028697"/>
                  </a:cubicBezTo>
                  <a:cubicBezTo>
                    <a:pt x="-8356" y="1851036"/>
                    <a:pt x="25124" y="1719068"/>
                    <a:pt x="0" y="1487711"/>
                  </a:cubicBezTo>
                  <a:cubicBezTo>
                    <a:pt x="-25124" y="1256354"/>
                    <a:pt x="19668" y="1153508"/>
                    <a:pt x="0" y="914266"/>
                  </a:cubicBezTo>
                  <a:cubicBezTo>
                    <a:pt x="-19668" y="675024"/>
                    <a:pt x="-16325" y="537199"/>
                    <a:pt x="0" y="405739"/>
                  </a:cubicBezTo>
                  <a:close/>
                </a:path>
                <a:path w="11054316" h="2434436" stroke="0" extrusionOk="0">
                  <a:moveTo>
                    <a:pt x="0" y="405739"/>
                  </a:moveTo>
                  <a:cubicBezTo>
                    <a:pt x="14860" y="143757"/>
                    <a:pt x="174739" y="-37062"/>
                    <a:pt x="405739" y="0"/>
                  </a:cubicBezTo>
                  <a:cubicBezTo>
                    <a:pt x="567580" y="-20160"/>
                    <a:pt x="879776" y="26386"/>
                    <a:pt x="1088595" y="0"/>
                  </a:cubicBezTo>
                  <a:cubicBezTo>
                    <a:pt x="1297414" y="-26386"/>
                    <a:pt x="1493231" y="18745"/>
                    <a:pt x="1771451" y="0"/>
                  </a:cubicBezTo>
                  <a:cubicBezTo>
                    <a:pt x="2049671" y="-18745"/>
                    <a:pt x="2290296" y="-24316"/>
                    <a:pt x="2659163" y="0"/>
                  </a:cubicBezTo>
                  <a:cubicBezTo>
                    <a:pt x="3028030" y="24316"/>
                    <a:pt x="3028275" y="27103"/>
                    <a:pt x="3342019" y="0"/>
                  </a:cubicBezTo>
                  <a:cubicBezTo>
                    <a:pt x="3655763" y="-27103"/>
                    <a:pt x="3951585" y="7893"/>
                    <a:pt x="4127303" y="0"/>
                  </a:cubicBezTo>
                  <a:cubicBezTo>
                    <a:pt x="4303021" y="-7893"/>
                    <a:pt x="4328761" y="-2365"/>
                    <a:pt x="4502874" y="0"/>
                  </a:cubicBezTo>
                  <a:cubicBezTo>
                    <a:pt x="4676987" y="2365"/>
                    <a:pt x="4961568" y="5391"/>
                    <a:pt x="5083302" y="0"/>
                  </a:cubicBezTo>
                  <a:cubicBezTo>
                    <a:pt x="5205036" y="-5391"/>
                    <a:pt x="5311421" y="-12677"/>
                    <a:pt x="5458872" y="0"/>
                  </a:cubicBezTo>
                  <a:cubicBezTo>
                    <a:pt x="5606323" y="12677"/>
                    <a:pt x="5982243" y="10374"/>
                    <a:pt x="6244157" y="0"/>
                  </a:cubicBezTo>
                  <a:cubicBezTo>
                    <a:pt x="6506071" y="-10374"/>
                    <a:pt x="6836250" y="-22175"/>
                    <a:pt x="7131869" y="0"/>
                  </a:cubicBezTo>
                  <a:cubicBezTo>
                    <a:pt x="7427488" y="22175"/>
                    <a:pt x="7611576" y="15866"/>
                    <a:pt x="8019582" y="0"/>
                  </a:cubicBezTo>
                  <a:cubicBezTo>
                    <a:pt x="8427588" y="-15866"/>
                    <a:pt x="8556398" y="29065"/>
                    <a:pt x="8907295" y="0"/>
                  </a:cubicBezTo>
                  <a:cubicBezTo>
                    <a:pt x="9258192" y="-29065"/>
                    <a:pt x="9168675" y="14623"/>
                    <a:pt x="9385294" y="0"/>
                  </a:cubicBezTo>
                  <a:cubicBezTo>
                    <a:pt x="9601913" y="-14623"/>
                    <a:pt x="9763808" y="12977"/>
                    <a:pt x="10068150" y="0"/>
                  </a:cubicBezTo>
                  <a:cubicBezTo>
                    <a:pt x="10372492" y="-12977"/>
                    <a:pt x="10415481" y="19089"/>
                    <a:pt x="10648577" y="0"/>
                  </a:cubicBezTo>
                  <a:cubicBezTo>
                    <a:pt x="10839267" y="-40341"/>
                    <a:pt x="11009580" y="207174"/>
                    <a:pt x="11054316" y="405739"/>
                  </a:cubicBezTo>
                  <a:cubicBezTo>
                    <a:pt x="11064027" y="660595"/>
                    <a:pt x="11069173" y="704958"/>
                    <a:pt x="11054316" y="930495"/>
                  </a:cubicBezTo>
                  <a:cubicBezTo>
                    <a:pt x="11039459" y="1156032"/>
                    <a:pt x="11067008" y="1205106"/>
                    <a:pt x="11054316" y="1471481"/>
                  </a:cubicBezTo>
                  <a:cubicBezTo>
                    <a:pt x="11041624" y="1737856"/>
                    <a:pt x="11071424" y="1857267"/>
                    <a:pt x="11054316" y="2028697"/>
                  </a:cubicBezTo>
                  <a:cubicBezTo>
                    <a:pt x="11012984" y="2225179"/>
                    <a:pt x="10880028" y="2411721"/>
                    <a:pt x="10648577" y="2434436"/>
                  </a:cubicBezTo>
                  <a:cubicBezTo>
                    <a:pt x="10449900" y="2455912"/>
                    <a:pt x="10147112" y="2404578"/>
                    <a:pt x="9965721" y="2434436"/>
                  </a:cubicBezTo>
                  <a:cubicBezTo>
                    <a:pt x="9784330" y="2464294"/>
                    <a:pt x="9510623" y="2408852"/>
                    <a:pt x="9282865" y="2434436"/>
                  </a:cubicBezTo>
                  <a:cubicBezTo>
                    <a:pt x="9055107" y="2460020"/>
                    <a:pt x="8630327" y="2464020"/>
                    <a:pt x="8395153" y="2434436"/>
                  </a:cubicBezTo>
                  <a:cubicBezTo>
                    <a:pt x="8159979" y="2404852"/>
                    <a:pt x="8193089" y="2433779"/>
                    <a:pt x="8019582" y="2434436"/>
                  </a:cubicBezTo>
                  <a:cubicBezTo>
                    <a:pt x="7846075" y="2435093"/>
                    <a:pt x="7728851" y="2432915"/>
                    <a:pt x="7644011" y="2434436"/>
                  </a:cubicBezTo>
                  <a:cubicBezTo>
                    <a:pt x="7559171" y="2435957"/>
                    <a:pt x="7449352" y="2423930"/>
                    <a:pt x="7268440" y="2434436"/>
                  </a:cubicBezTo>
                  <a:cubicBezTo>
                    <a:pt x="7087528" y="2444942"/>
                    <a:pt x="6755738" y="2431114"/>
                    <a:pt x="6585585" y="2434436"/>
                  </a:cubicBezTo>
                  <a:cubicBezTo>
                    <a:pt x="6415433" y="2437758"/>
                    <a:pt x="6061144" y="2409369"/>
                    <a:pt x="5902729" y="2434436"/>
                  </a:cubicBezTo>
                  <a:cubicBezTo>
                    <a:pt x="5744314" y="2459503"/>
                    <a:pt x="5386019" y="2448962"/>
                    <a:pt x="5015016" y="2434436"/>
                  </a:cubicBezTo>
                  <a:cubicBezTo>
                    <a:pt x="4644013" y="2419910"/>
                    <a:pt x="4661623" y="2450729"/>
                    <a:pt x="4537017" y="2434436"/>
                  </a:cubicBezTo>
                  <a:cubicBezTo>
                    <a:pt x="4412411" y="2418143"/>
                    <a:pt x="4105305" y="2448122"/>
                    <a:pt x="3854161" y="2434436"/>
                  </a:cubicBezTo>
                  <a:cubicBezTo>
                    <a:pt x="3603017" y="2420750"/>
                    <a:pt x="3579592" y="2418240"/>
                    <a:pt x="3376162" y="2434436"/>
                  </a:cubicBezTo>
                  <a:cubicBezTo>
                    <a:pt x="3172732" y="2450632"/>
                    <a:pt x="2911691" y="2453702"/>
                    <a:pt x="2590878" y="2434436"/>
                  </a:cubicBezTo>
                  <a:cubicBezTo>
                    <a:pt x="2270065" y="2415170"/>
                    <a:pt x="2361066" y="2451101"/>
                    <a:pt x="2215307" y="2434436"/>
                  </a:cubicBezTo>
                  <a:cubicBezTo>
                    <a:pt x="2069548" y="2417771"/>
                    <a:pt x="1821352" y="2440185"/>
                    <a:pt x="1430023" y="2434436"/>
                  </a:cubicBezTo>
                  <a:cubicBezTo>
                    <a:pt x="1038694" y="2428687"/>
                    <a:pt x="748173" y="2445451"/>
                    <a:pt x="405739" y="2434436"/>
                  </a:cubicBezTo>
                  <a:cubicBezTo>
                    <a:pt x="156198" y="2416620"/>
                    <a:pt x="-15624" y="2277070"/>
                    <a:pt x="0" y="2028697"/>
                  </a:cubicBezTo>
                  <a:cubicBezTo>
                    <a:pt x="15087" y="1882767"/>
                    <a:pt x="-1915" y="1709411"/>
                    <a:pt x="0" y="1503941"/>
                  </a:cubicBezTo>
                  <a:cubicBezTo>
                    <a:pt x="1915" y="1298471"/>
                    <a:pt x="17742" y="1126403"/>
                    <a:pt x="0" y="979184"/>
                  </a:cubicBezTo>
                  <a:cubicBezTo>
                    <a:pt x="-17742" y="831965"/>
                    <a:pt x="-16683" y="550535"/>
                    <a:pt x="0" y="405739"/>
                  </a:cubicBezTo>
                  <a:close/>
                </a:path>
              </a:pathLst>
            </a:custGeom>
            <a:solidFill>
              <a:schemeClr val="bg1"/>
            </a:solidFill>
            <a:ln>
              <a:solidFill>
                <a:schemeClr val="accent4">
                  <a:lumMod val="60000"/>
                  <a:lumOff val="40000"/>
                </a:schemeClr>
              </a:solidFill>
              <a:extLst>
                <a:ext uri="{C807C97D-BFC1-408E-A445-0C87EB9F89A2}">
                  <ask:lineSketchStyleProps xmlns="" xmlns:ask="http://schemas.microsoft.com/office/drawing/2018/sketchyshapes" sd="3292246686">
                    <a:prstGeom prst="flowChartAlternateProcess">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5CAAC4A-403E-F0D6-C972-C234CA065433}"/>
                </a:ext>
              </a:extLst>
            </p:cNvPr>
            <p:cNvSpPr txBox="1"/>
            <p:nvPr/>
          </p:nvSpPr>
          <p:spPr>
            <a:xfrm>
              <a:off x="822960" y="4486753"/>
              <a:ext cx="10660591" cy="2010615"/>
            </a:xfrm>
            <a:prstGeom prst="rect">
              <a:avLst/>
            </a:prstGeom>
            <a:noFill/>
          </p:spPr>
          <p:txBody>
            <a:bodyPr wrap="square" rtlCol="0">
              <a:spAutoFit/>
            </a:bodyPr>
            <a:lstStyle/>
            <a:p>
              <a:pPr lvl="0" algn="just">
                <a:lnSpc>
                  <a:spcPct val="120000"/>
                </a:lnSpc>
              </a:pPr>
              <a:r>
                <a:rPr lang="vi-VN" sz="3600" dirty="0">
                  <a:solidFill>
                    <a:srgbClr val="0070C0"/>
                  </a:solidFill>
                  <a:latin typeface="UTM Avo" panose="02040603050506020204" pitchFamily="18" charset="0"/>
                </a:rPr>
                <a:t>   Người mạnh không phải là người khỏe, người hung hăng. Người mạnh là người thông minh, biết sử dụng trí óc.</a:t>
              </a:r>
              <a:endParaRPr lang="en-US" sz="3600" i="1" dirty="0">
                <a:solidFill>
                  <a:srgbClr val="0070C0"/>
                </a:solidFill>
                <a:latin typeface="UTM Avo" panose="02040603050506020204" pitchFamily="18" charset="0"/>
              </a:endParaRPr>
            </a:p>
          </p:txBody>
        </p:sp>
      </p:grpSp>
      <p:pic>
        <p:nvPicPr>
          <p:cNvPr id="9" name="Picture 8">
            <a:extLst>
              <a:ext uri="{FF2B5EF4-FFF2-40B4-BE49-F238E27FC236}">
                <a16:creationId xmlns:a16="http://schemas.microsoft.com/office/drawing/2014/main" id="{820F297A-2166-9565-B00D-7E91CF78AC6A}"/>
              </a:ext>
            </a:extLst>
          </p:cNvPr>
          <p:cNvPicPr>
            <a:picLocks noChangeAspect="1"/>
          </p:cNvPicPr>
          <p:nvPr/>
        </p:nvPicPr>
        <p:blipFill>
          <a:blip r:embed="rId2"/>
          <a:stretch>
            <a:fillRect/>
          </a:stretch>
        </p:blipFill>
        <p:spPr>
          <a:xfrm>
            <a:off x="2899396" y="1676266"/>
            <a:ext cx="6169687" cy="3078747"/>
          </a:xfrm>
          <a:prstGeom prst="rect">
            <a:avLst/>
          </a:prstGeom>
        </p:spPr>
      </p:pic>
    </p:spTree>
    <p:extLst>
      <p:ext uri="{BB962C8B-B14F-4D97-AF65-F5344CB8AC3E}">
        <p14:creationId xmlns:p14="http://schemas.microsoft.com/office/powerpoint/2010/main" val="261413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TotalTime>
  <Words>208</Words>
  <Application>Microsoft Office PowerPoint</Application>
  <PresentationFormat>Widescreen</PresentationFormat>
  <Paragraphs>15</Paragraphs>
  <Slides>10</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Aptos Display</vt:lpstr>
      <vt:lpstr>Arial</vt:lpstr>
      <vt:lpstr>Cambria</vt:lpstr>
      <vt:lpstr>SVN-Newton</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Bích</dc:creator>
  <cp:lastModifiedBy>Windows 10</cp:lastModifiedBy>
  <cp:revision>3</cp:revision>
  <dcterms:created xsi:type="dcterms:W3CDTF">2025-08-31T08:03:40Z</dcterms:created>
  <dcterms:modified xsi:type="dcterms:W3CDTF">2025-12-22T04:39:34Z</dcterms:modified>
</cp:coreProperties>
</file>