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15"/>
  </p:notesMasterIdLst>
  <p:sldIdLst>
    <p:sldId id="302" r:id="rId3"/>
    <p:sldId id="301" r:id="rId4"/>
    <p:sldId id="307" r:id="rId5"/>
    <p:sldId id="308" r:id="rId6"/>
    <p:sldId id="310" r:id="rId7"/>
    <p:sldId id="309" r:id="rId8"/>
    <p:sldId id="305" r:id="rId9"/>
    <p:sldId id="313" r:id="rId10"/>
    <p:sldId id="314" r:id="rId11"/>
    <p:sldId id="285" r:id="rId12"/>
    <p:sldId id="315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6A13A"/>
    <a:srgbClr val="F280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60" autoAdjust="0"/>
    <p:restoredTop sz="94221" autoAdjust="0"/>
  </p:normalViewPr>
  <p:slideViewPr>
    <p:cSldViewPr snapToGrid="0">
      <p:cViewPr varScale="1">
        <p:scale>
          <a:sx n="78" d="100"/>
          <a:sy n="78" d="100"/>
        </p:scale>
        <p:origin x="2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E658DA-7802-49EF-AD05-5B2419D085D6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E652F8-2481-48BB-90BC-27298FF6862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226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81D14-3C19-C42F-6934-943E07EBB5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1049697-4201-4460-F4E5-5A411C7EDC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5ABE20-34DF-54DD-2FD1-C66B8A540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1B659-D0CF-F3B4-4D0F-5F8F45148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E652F8-2481-48BB-90BC-27298FF6862D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9540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652F8-2481-48BB-90BC-27298FF6862D}" type="slidenum">
              <a:rPr lang="en-SG" smtClean="0"/>
              <a:t>6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7685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E652F8-2481-48BB-90BC-27298FF6862D}" type="slidenum">
              <a:rPr lang="en-SG" smtClean="0"/>
              <a:t>11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52936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24173-2BD7-7987-9B75-90ECE024F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9F547-BACB-955B-3612-55D526F3FB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045BBC-7CB2-A7D3-2BB9-770C63678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F8879-990A-167E-159B-D80F1C53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627F5-6E52-5997-FE2B-67A07F0F2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9134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EF0E-891F-5B69-715C-D852CAB1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F9E712-3DE7-A948-D40D-F347E4E6CE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58A52-4B72-0182-721B-132456B3F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EA1456-A647-288B-23BE-AFA32B73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095E8-FD3C-3379-DA9D-6C0859BA9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7467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3CAEFC-EFF3-BC28-F111-041DD4D23F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74B85-7730-C150-DB62-0024D6576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01941-8E59-6D0C-7741-1A8A9096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F58BF6-7748-D58E-7347-BB2AB14C6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00C567-171A-F332-3E3C-F1D22F9D4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38159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459B2-1350-64F5-522F-08F77638E9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2B6ED4-343D-0BE7-C668-1155B3DBF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FFC26-07B4-2B38-2CAD-325368771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6CC87-3AFB-0F84-6687-8B34EB0ED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DF30D-912E-D203-530F-3E4B5CB3D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16390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E715-E934-5F81-BD9A-B6261DA7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7B060-8A50-757A-37CA-C5B41C4D52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ED2DC-1F9B-076D-248B-EEBB42E2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9C6A2-8F2B-CD73-E4E1-3BD0EECF7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C698-2B35-2B82-DAC8-BAAF82C6B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8397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D45E-0CBC-FDD2-19C5-D8146E4D2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46E82-6A04-8E2A-7089-7A8FDD297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BA685-AD1A-1E19-61D2-24BFDE43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E8040-B2BC-8A29-5E2A-8B115CE0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C79DD5-080D-F68F-67AF-789869D2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78886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EA0CC-49E3-3BAF-ED40-E8E8AC85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9AFA7-07F7-F6D8-117F-04173239D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5FA399-83B9-DE98-0270-3FAD2BDED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2FA840-DAB3-2FDD-F82E-358572FE6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C47ACD-F7E7-79CF-018B-50E86F1D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FAD15B-8943-882E-0287-C62D2EB4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1892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3EE92-7957-BC06-B6EB-4F3F8847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4C114E-FC3F-74C6-250C-60335CA52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2F3FD-571D-5F84-490E-F52D82033E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B5AF07-F6DB-BFF4-9F59-2318DFE830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F9ADA-5621-7938-FA15-AD50E536C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9A870B-FA93-1930-E404-E30912A1E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91BAA5-954B-B4B9-6E82-F42C49D4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42B8C8-B415-DDDA-BF0E-297E69132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27130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AC28C-F65A-FDA5-3C17-93C61366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58DE5-85B8-8C93-3494-9BA2AD63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C2B72-EBDA-1460-11C5-12F5C3C96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D49F00-AA0F-91A6-06FE-A0EEE6258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91287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41999E-A64A-25DB-BAC8-2B6699ED8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AA880-2239-AE99-ADB9-A2F0B9BA9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3A5D6-016F-E34F-BDB5-F9C1B829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41978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03B33-7D14-4A17-AC27-0003D14A5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B85CA-2CAC-1202-859A-C1989794E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1D543B-747A-C6B4-1F45-E5F9C0050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A0DD-AB97-C0C8-8D48-C8CD10430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B42F8-30A0-82DA-5E84-39472F77A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4BBF88-7B0B-7D9E-DB59-EC7293E30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08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72B77-1D07-F1C1-F05F-545520B8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D135A-A90B-217A-9AE6-B5D05BFBC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0073B5-82CA-6EB5-F9A0-CF02262F7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C835E-3176-B1B2-FEF9-3ED349FD1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CE7D44-52E1-7562-030B-082141E6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988275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F501-5278-A362-3BA0-9B4CF1053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7C5F73-0E63-5651-8F3A-EC4D046175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626D2-FC2A-9C2F-E76D-BC04E15957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F475C-B909-317A-1DE0-9336A3303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E653F0-9548-0EF0-CA3C-C4E0D44A2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D5C028-9744-7EE1-6EFE-444B56508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898088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698-1CDE-CB65-B13E-F1750DA70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3506D-98AF-B44D-6334-F005FBD87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16142-4B80-CA8E-04CE-3A777AC3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31E49C-621D-7FAD-9628-3C99B517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D6DF7-9D19-6538-CBAC-A4CBA3D6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2543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BE6BDD-0B8A-BE2D-EA65-4C3BB7C95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30873-9669-E3A1-D853-00044111B4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B9CA9-8A03-6F2D-0D01-3D0E3A928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4EBAD-AB7D-1D79-ACB3-ABBB442B6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DE70C-88EB-C1A4-F034-586376C2A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45930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61883-D220-2996-66F7-58766C31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7CDEB9-C4AE-9BF2-712A-068552A13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128D2-8DA3-6024-3A0D-F5DFA4B6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6E2663-F79A-9348-964D-24A5EACB4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9C545-A93E-3A45-F178-DF74A4DC8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1358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9C7CC-BA9B-0AFF-791B-EDA56608F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3C38E-16A0-AA4F-AC3A-C6620C04F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C8147-7807-BBD0-A1EE-FE7D1EAAD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3C0FE3-D49B-D3A1-3738-1DA6BB72D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17792A-5E78-1DD2-BD3F-C6C7AC3DE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C973F7-BC5D-8B51-8F40-E79CFA94A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28424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120C3A-B306-D186-7AB8-097D6A737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533E65-7C8D-02BF-1DFA-C093A7DD9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3A145-B87B-ACED-7325-93CE1127FD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5EDBBC-D506-E344-E21C-0ECADB824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AE0D19-4504-0810-8123-86D2E9321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6E58D1-ADFC-7BA1-5E53-59C82515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30C286-1541-D3D2-E3E5-8F169142D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4F942-F340-54ED-1F46-2181E839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14805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295BC-E451-E3C4-981A-625122913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6E7AEC-A20C-4762-B757-1FD0A54FD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6BAD3F-D7E9-7CBC-4763-4246BB68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3EAF2C-9AD8-C59B-98D1-895C9D726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1406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F4502C-A5F4-C562-9D61-73FA355F0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A13BA0-3F38-9A9F-B3C0-291218E65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D98931-8CAF-D6A8-5078-3FD06A43E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02560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0865C-7B76-7428-F825-E75A86FB8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F790F2-A91F-24B3-0EAA-532F1B8DC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C609F-4FA9-09FF-5308-E0155DC1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46536-7FF0-A687-A51F-E271B5EC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4ADAA4-A857-00CC-F322-34A8C3B46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49368-1496-D00F-4F6B-55AC912A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4239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2B533-5780-38FC-5ADC-460E7ED78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E583EA-5A9E-0B51-F941-8778AEE7A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6D4FF-F9F3-6A80-BB0E-6A486400E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95CA5-C48B-0F60-BA1D-765827D2B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032EBA-C90E-B2F2-FD60-7356F0FEA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CF103C-E2CB-9C45-9DDC-82B31B45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5947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A46EC-16E2-6A74-F886-03B69EBEF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3DAAB8-3C8E-40EE-8316-13821DFD51F7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B5176-6D11-ADFA-5FCF-8E3C7EC8B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75D97-3083-EA04-9952-40F6D9FF7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9D2AF6E-00B8-4F95-96ED-851BE9DA313A}" type="slidenum">
              <a:rPr lang="en-SG" smtClean="0"/>
              <a:t>‹#›</a:t>
            </a:fld>
            <a:endParaRPr lang="en-SG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2C20CC1-363A-E36D-E89B-E1CE22F0402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A5EEBEB-9937-486C-A3CD-D5DD78A5727E}" type="datetimeFigureOut">
              <a:rPr lang="en-US" smtClean="0"/>
              <a:pPr/>
              <a:t>12/17/2025</a:t>
            </a:fld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BA55F6-922E-FE01-6ADC-AE3F5749930E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1B7FBA3-B487-44E8-81E6-BA49CFAD48F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014939A5-1F03-63B7-6384-DE438FDCE02A}"/>
              </a:ext>
            </a:extLst>
          </p:cNvPr>
          <p:cNvSpPr txBox="1"/>
          <p:nvPr userDrawn="1"/>
        </p:nvSpPr>
        <p:spPr>
          <a:xfrm>
            <a:off x="1423988" y="915872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6633307-CA38-D290-4784-44916019FDB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121" y="8472263"/>
            <a:ext cx="2487663" cy="2552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A4214-B278-BDD5-5F6E-CFB15B1F091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-18075729"/>
            <a:ext cx="2487663" cy="2552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7CB936-EE5B-2B81-DC76-0D4161A79ED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-18075729"/>
            <a:ext cx="2487663" cy="2552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3F21DF-4C5F-EA97-A69A-0AB7C29CAEB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18515" y="20307300"/>
            <a:ext cx="2487663" cy="2552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039D10-0BF7-B74C-17B2-4EF89DC506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8800" y="20307300"/>
            <a:ext cx="2487663" cy="2552700"/>
          </a:xfrm>
          <a:prstGeom prst="rect">
            <a:avLst/>
          </a:prstGeom>
        </p:spPr>
      </p:pic>
      <p:pic>
        <p:nvPicPr>
          <p:cNvPr id="17" name="Hình ảnh 31">
            <a:extLst>
              <a:ext uri="{FF2B5EF4-FFF2-40B4-BE49-F238E27FC236}">
                <a16:creationId xmlns:a16="http://schemas.microsoft.com/office/drawing/2014/main" id="{2AA206B9-92C5-C1DD-3C92-51CAB875598E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rcRect r="12560" b="22493"/>
          <a:stretch>
            <a:fillRect/>
          </a:stretch>
        </p:blipFill>
        <p:spPr>
          <a:xfrm>
            <a:off x="-2009726" y="-243220"/>
            <a:ext cx="1577926" cy="19704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15552B-9DA8-9D72-47AA-E105CEC50E4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347095" y="-1148843"/>
            <a:ext cx="1926503" cy="816935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2A421EF-DCD9-D2B7-32C3-D72914DDB776}"/>
              </a:ext>
            </a:extLst>
          </p:cNvPr>
          <p:cNvSpPr txBox="1">
            <a:spLocks/>
          </p:cNvSpPr>
          <p:nvPr userDrawn="1"/>
        </p:nvSpPr>
        <p:spPr>
          <a:xfrm>
            <a:off x="-783414" y="107715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9F155D-9B0F-96D9-C118-E6C5BD2B0D6E}"/>
              </a:ext>
            </a:extLst>
          </p:cNvPr>
          <p:cNvSpPr txBox="1"/>
          <p:nvPr userDrawn="1"/>
        </p:nvSpPr>
        <p:spPr>
          <a:xfrm>
            <a:off x="-2785755" y="156551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 dirty="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 dirty="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040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B2F037-A8D7-6A77-51D0-620DC141D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1322E-FB6C-9908-6305-6B93E56479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89D13-EB3D-99CF-F85F-A9149B181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80D499-07F2-4773-B2BE-0411D3424463}" type="datetimeFigureOut">
              <a:rPr lang="en-SG" smtClean="0"/>
              <a:t>17/12/2025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2CA93-2850-A566-4F7F-98A02CD569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3BFED5-F571-395E-8C90-2168965C95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B38668-4D59-43B7-99F3-14EFF61208C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54775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F2115-AABD-40EA-31E0-689177426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59F32B-79FA-66D1-2CF7-BE27D65C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5111" y="1993357"/>
            <a:ext cx="17829934" cy="287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68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3B88D-281B-77C7-215E-C2A23E75C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3D4257A1-389C-84F4-0106-084946909653}"/>
              </a:ext>
            </a:extLst>
          </p:cNvPr>
          <p:cNvSpPr/>
          <p:nvPr/>
        </p:nvSpPr>
        <p:spPr>
          <a:xfrm>
            <a:off x="663946" y="721022"/>
            <a:ext cx="10864108" cy="5814017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672088D0-44EE-50D3-DCF8-38B6024A0D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049" t="23407" r="19822" b="23695"/>
          <a:stretch/>
        </p:blipFill>
        <p:spPr>
          <a:xfrm>
            <a:off x="1462828" y="2402908"/>
            <a:ext cx="3871172" cy="2052183"/>
          </a:xfrm>
          <a:prstGeom prst="rect">
            <a:avLst/>
          </a:prstGeom>
        </p:spPr>
      </p:pic>
      <p:pic>
        <p:nvPicPr>
          <p:cNvPr id="3" name="Picture 2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5DF44D91-171E-F56E-0F49-E67EEB55B3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9903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11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0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D6F56-9CDE-6DA0-769F-EDBA03669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6E8E1A4B-0BD1-F60D-57DD-43532004DB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3" y="89996"/>
            <a:ext cx="6858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6B73-AA8B-CEC6-8636-B983DD17DBF3}"/>
              </a:ext>
            </a:extLst>
          </p:cNvPr>
          <p:cNvSpPr/>
          <p:nvPr/>
        </p:nvSpPr>
        <p:spPr>
          <a:xfrm>
            <a:off x="1812818" y="1969648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prstClr val="black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DDDBCF-EEDE-B5BD-23D8-A687C3D800E2}"/>
              </a:ext>
            </a:extLst>
          </p:cNvPr>
          <p:cNvSpPr/>
          <p:nvPr/>
        </p:nvSpPr>
        <p:spPr>
          <a:xfrm>
            <a:off x="2954123" y="137093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38AA10-3E83-BEE7-C15C-A74495A752E8}"/>
              </a:ext>
            </a:extLst>
          </p:cNvPr>
          <p:cNvSpPr/>
          <p:nvPr/>
        </p:nvSpPr>
        <p:spPr>
          <a:xfrm>
            <a:off x="3795713" y="65179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4CD8CB-455F-2405-78B9-D0280D330D9A}"/>
              </a:ext>
            </a:extLst>
          </p:cNvPr>
          <p:cNvSpPr/>
          <p:nvPr/>
        </p:nvSpPr>
        <p:spPr>
          <a:xfrm>
            <a:off x="4786315" y="352439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D782C4-1B7B-1DBF-304E-EB3560D4BBF7}"/>
              </a:ext>
            </a:extLst>
          </p:cNvPr>
          <p:cNvSpPr/>
          <p:nvPr/>
        </p:nvSpPr>
        <p:spPr>
          <a:xfrm>
            <a:off x="6453190" y="137093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C1BB53-C816-8C06-341B-27020950A9AD}"/>
              </a:ext>
            </a:extLst>
          </p:cNvPr>
          <p:cNvSpPr/>
          <p:nvPr/>
        </p:nvSpPr>
        <p:spPr>
          <a:xfrm>
            <a:off x="5541533" y="1670291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C32CC8-3D30-A532-1D67-3C5C474B3E09}"/>
              </a:ext>
            </a:extLst>
          </p:cNvPr>
          <p:cNvSpPr/>
          <p:nvPr/>
        </p:nvSpPr>
        <p:spPr>
          <a:xfrm>
            <a:off x="6350110" y="2426167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53188A-69E8-6382-0A32-187CF7608D78}"/>
              </a:ext>
            </a:extLst>
          </p:cNvPr>
          <p:cNvSpPr/>
          <p:nvPr/>
        </p:nvSpPr>
        <p:spPr>
          <a:xfrm>
            <a:off x="4538663" y="2725524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6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19ED08-0033-5D9A-0984-EDFBBAC55DC2}"/>
              </a:ext>
            </a:extLst>
          </p:cNvPr>
          <p:cNvSpPr/>
          <p:nvPr/>
        </p:nvSpPr>
        <p:spPr>
          <a:xfrm>
            <a:off x="3858353" y="1812310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7328CC-FA98-DBC7-0C6A-1029052B6A19}"/>
              </a:ext>
            </a:extLst>
          </p:cNvPr>
          <p:cNvSpPr/>
          <p:nvPr/>
        </p:nvSpPr>
        <p:spPr>
          <a:xfrm>
            <a:off x="3569537" y="3024881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>
                <a:solidFill>
                  <a:srgbClr val="C00000"/>
                </a:solidFill>
                <a:latin typeface="UTM Avo" panose="02040603050506020204" pitchFamily="18" charset="0"/>
              </a:rPr>
              <a:t>5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02EC4-D998-23B6-9022-C08F91D79B2F}"/>
              </a:ext>
            </a:extLst>
          </p:cNvPr>
          <p:cNvSpPr/>
          <p:nvPr/>
        </p:nvSpPr>
        <p:spPr>
          <a:xfrm>
            <a:off x="7362986" y="2953443"/>
            <a:ext cx="4597830" cy="229601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b) Có </a:t>
            </a:r>
            <a:r>
              <a:rPr lang="vi-VN" sz="36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 quả bưởi ghi phép tính có kết quả bằng 5.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26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9518B-B4E3-7F1A-646C-0223BBF52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6CB89-A81B-C399-59B0-B83615CCC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28769" y="314327"/>
            <a:ext cx="17439213" cy="28171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43B7BD-7660-2796-4C2D-7C1F6AD3EA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58149" y="1098911"/>
            <a:ext cx="3724711" cy="521163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4278860-C92E-2DA9-5CA3-858497B9BE88}"/>
              </a:ext>
            </a:extLst>
          </p:cNvPr>
          <p:cNvSpPr/>
          <p:nvPr/>
        </p:nvSpPr>
        <p:spPr>
          <a:xfrm>
            <a:off x="504651" y="3414712"/>
            <a:ext cx="7572374" cy="1714500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dirty="0">
                <a:solidFill>
                  <a:prstClr val="black"/>
                </a:solidFill>
                <a:latin typeface="UTM Avo" panose="02040603050506020204" pitchFamily="18" charset="0"/>
              </a:rPr>
              <a:t>Ôn lại bảng cộng, trừ đã học. </a:t>
            </a:r>
            <a:endParaRPr kumimoji="0" lang="en-GB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0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417EB8E-B547-5CE5-B3EB-C395C0B87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B1930E9-4710-6C1C-CA07-66E2CCF30C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815" r="31060" b="67668"/>
          <a:stretch>
            <a:fillRect/>
          </a:stretch>
        </p:blipFill>
        <p:spPr>
          <a:xfrm>
            <a:off x="4642093" y="87086"/>
            <a:ext cx="4092498" cy="120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76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40D24C-6F46-68C3-7C59-89DC92F91DB8}"/>
              </a:ext>
            </a:extLst>
          </p:cNvPr>
          <p:cNvSpPr/>
          <p:nvPr/>
        </p:nvSpPr>
        <p:spPr>
          <a:xfrm>
            <a:off x="4299856" y="1262744"/>
            <a:ext cx="7625443" cy="506185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4" descr="A group of cartoon bees with numbers&#10;&#10;AI-generated content may be incorrect.">
            <a:extLst>
              <a:ext uri="{FF2B5EF4-FFF2-40B4-BE49-F238E27FC236}">
                <a16:creationId xmlns:a16="http://schemas.microsoft.com/office/drawing/2014/main" id="{24D25FA9-5422-F013-D96A-3200927DD5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317172"/>
            <a:ext cx="7538355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ADC81CF-A7FC-7FB7-1A73-5EDDD2463C00}"/>
              </a:ext>
            </a:extLst>
          </p:cNvPr>
          <p:cNvGrpSpPr/>
          <p:nvPr/>
        </p:nvGrpSpPr>
        <p:grpSpPr>
          <a:xfrm>
            <a:off x="261258" y="190499"/>
            <a:ext cx="10929256" cy="762907"/>
            <a:chOff x="1328058" y="800100"/>
            <a:chExt cx="10929256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52E680-B3A2-2048-B1B4-48797A1AA198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4000" dirty="0">
                  <a:solidFill>
                    <a:schemeClr val="tx1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19E721FD-13C9-8AD5-8D03-80737397551B}"/>
                </a:ext>
              </a:extLst>
            </p:cNvPr>
            <p:cNvSpPr/>
            <p:nvPr/>
          </p:nvSpPr>
          <p:spPr>
            <a:xfrm>
              <a:off x="2133601" y="800100"/>
              <a:ext cx="10123713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vi-VN" sz="2800" dirty="0">
                  <a:solidFill>
                    <a:schemeClr val="tx1"/>
                  </a:solidFill>
                  <a:latin typeface="UTM Avo" panose="02040603050506020204" pitchFamily="18" charset="0"/>
                </a:rPr>
                <a:t>Những con ong nào chứa phép tính có kết quả bằng 4? </a:t>
              </a:r>
              <a:endParaRPr lang="en-GB" sz="28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10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08D1C661-A92B-DC35-88D3-22721217E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2" y="2633438"/>
            <a:ext cx="4016829" cy="4016829"/>
          </a:xfrm>
          <a:prstGeom prst="rect">
            <a:avLst/>
          </a:prstGeom>
        </p:spPr>
      </p:pic>
      <p:pic>
        <p:nvPicPr>
          <p:cNvPr id="12" name="y2mate.com - 2 Minutes timer Đồng hồ đếm ngược 2 phút_360p">
            <a:hlinkClick r:id="" action="ppaction://media"/>
            <a:extLst>
              <a:ext uri="{FF2B5EF4-FFF2-40B4-BE49-F238E27FC236}">
                <a16:creationId xmlns:a16="http://schemas.microsoft.com/office/drawing/2014/main" id="{2BF7AD38-9BDB-C398-5A8E-4CBA3459A9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4049" t="23407" r="19822" b="23695"/>
          <a:stretch/>
        </p:blipFill>
        <p:spPr>
          <a:xfrm>
            <a:off x="881465" y="1262744"/>
            <a:ext cx="2776413" cy="147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6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05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D002B-37F9-3FB3-7D96-519B94DEE7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C5A391-E082-3067-2D75-821469BD8832}"/>
              </a:ext>
            </a:extLst>
          </p:cNvPr>
          <p:cNvSpPr/>
          <p:nvPr/>
        </p:nvSpPr>
        <p:spPr>
          <a:xfrm>
            <a:off x="4299856" y="1262744"/>
            <a:ext cx="7625443" cy="506185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A group of cartoon bees with numbers&#10;&#10;AI-generated content may be incorrect.">
            <a:extLst>
              <a:ext uri="{FF2B5EF4-FFF2-40B4-BE49-F238E27FC236}">
                <a16:creationId xmlns:a16="http://schemas.microsoft.com/office/drawing/2014/main" id="{61AA20A2-55A6-7BD9-773B-8C80F5571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1317172"/>
            <a:ext cx="7538355" cy="4953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95343F-F369-38FF-2447-F9D928FEAC0D}"/>
              </a:ext>
            </a:extLst>
          </p:cNvPr>
          <p:cNvGrpSpPr/>
          <p:nvPr/>
        </p:nvGrpSpPr>
        <p:grpSpPr>
          <a:xfrm>
            <a:off x="261258" y="190499"/>
            <a:ext cx="10929256" cy="762907"/>
            <a:chOff x="1328058" y="800100"/>
            <a:chExt cx="10929256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300D50E-4939-0BB9-E0C3-5254D6CE864A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52FB8A45-769B-AF3C-CC3D-2A6E23631B42}"/>
                </a:ext>
              </a:extLst>
            </p:cNvPr>
            <p:cNvSpPr/>
            <p:nvPr/>
          </p:nvSpPr>
          <p:spPr>
            <a:xfrm>
              <a:off x="2133601" y="800100"/>
              <a:ext cx="10123713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 con ong nào chứa phép tính có kết quả bằng 4? 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1" name="Picture 10" descr="Cartoon of boys sitting at a desk with a book and pencil&#10;&#10;AI-generated content may be incorrect.">
            <a:extLst>
              <a:ext uri="{FF2B5EF4-FFF2-40B4-BE49-F238E27FC236}">
                <a16:creationId xmlns:a16="http://schemas.microsoft.com/office/drawing/2014/main" id="{6B24D00D-81CA-60F0-A89A-0B2AA157A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82" y="2633438"/>
            <a:ext cx="4016829" cy="40168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81767F-37A7-27B6-E40E-F57826BB8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2" y="1316266"/>
            <a:ext cx="4416428" cy="94828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D1926FC-35E8-43DE-47D4-74453AE7EA9E}"/>
              </a:ext>
            </a:extLst>
          </p:cNvPr>
          <p:cNvSpPr/>
          <p:nvPr/>
        </p:nvSpPr>
        <p:spPr>
          <a:xfrm>
            <a:off x="5964428" y="1408402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BC2BC0-6F14-AA5F-320F-C558F7E6666D}"/>
              </a:ext>
            </a:extLst>
          </p:cNvPr>
          <p:cNvSpPr/>
          <p:nvPr/>
        </p:nvSpPr>
        <p:spPr>
          <a:xfrm>
            <a:off x="8836005" y="1408401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D0BDB3-E52C-A3C2-DE81-1258E6C50D02}"/>
              </a:ext>
            </a:extLst>
          </p:cNvPr>
          <p:cNvSpPr/>
          <p:nvPr/>
        </p:nvSpPr>
        <p:spPr>
          <a:xfrm>
            <a:off x="10588605" y="2787516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0995F6-EB3C-0436-013C-E94D311C1251}"/>
              </a:ext>
            </a:extLst>
          </p:cNvPr>
          <p:cNvSpPr/>
          <p:nvPr/>
        </p:nvSpPr>
        <p:spPr>
          <a:xfrm>
            <a:off x="8986312" y="4095363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2903CF-1475-7E80-9F7C-87726CCB6965}"/>
              </a:ext>
            </a:extLst>
          </p:cNvPr>
          <p:cNvSpPr/>
          <p:nvPr/>
        </p:nvSpPr>
        <p:spPr>
          <a:xfrm>
            <a:off x="6051831" y="4112596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4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4FC50-518B-B409-E94C-C363ABC9CD47}"/>
              </a:ext>
            </a:extLst>
          </p:cNvPr>
          <p:cNvSpPr/>
          <p:nvPr/>
        </p:nvSpPr>
        <p:spPr>
          <a:xfrm>
            <a:off x="4456110" y="2787515"/>
            <a:ext cx="752058" cy="616341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C00000"/>
                </a:solidFill>
                <a:latin typeface="UTM Avo" panose="02040603050506020204" pitchFamily="18" charset="0"/>
              </a:rPr>
              <a:t>6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78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CF614-A48F-A12D-C408-60E9BEDC0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EF922C-1523-5423-047A-2DCF5D88838B}"/>
              </a:ext>
            </a:extLst>
          </p:cNvPr>
          <p:cNvSpPr/>
          <p:nvPr/>
        </p:nvSpPr>
        <p:spPr>
          <a:xfrm>
            <a:off x="3786188" y="716641"/>
            <a:ext cx="8250352" cy="5769884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939123-1AB3-679B-227B-B2739933322A}"/>
              </a:ext>
            </a:extLst>
          </p:cNvPr>
          <p:cNvGrpSpPr/>
          <p:nvPr/>
        </p:nvGrpSpPr>
        <p:grpSpPr>
          <a:xfrm>
            <a:off x="261258" y="190499"/>
            <a:ext cx="2351314" cy="762907"/>
            <a:chOff x="1328058" y="800100"/>
            <a:chExt cx="2351314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5F264CF-260B-8230-8BC2-7117F74DC290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2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05AFB488-5EE4-CBDD-64D3-3BF72369D41A}"/>
                </a:ext>
              </a:extLst>
            </p:cNvPr>
            <p:cNvSpPr/>
            <p:nvPr/>
          </p:nvSpPr>
          <p:spPr>
            <a:xfrm>
              <a:off x="2133602" y="800100"/>
              <a:ext cx="1545770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Số?</a:t>
              </a:r>
              <a:endParaRPr kumimoji="0" lang="en-GB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diagram of a number&#10;&#10;AI-generated content may be incorrect.">
            <a:extLst>
              <a:ext uri="{FF2B5EF4-FFF2-40B4-BE49-F238E27FC236}">
                <a16:creationId xmlns:a16="http://schemas.microsoft.com/office/drawing/2014/main" id="{1E5A43F2-D2E5-685C-36DB-BE98F6A00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6833"/>
          <a:stretch>
            <a:fillRect/>
          </a:stretch>
        </p:blipFill>
        <p:spPr>
          <a:xfrm>
            <a:off x="4228083" y="792845"/>
            <a:ext cx="7323364" cy="4191000"/>
          </a:xfrm>
          <a:prstGeom prst="rect">
            <a:avLst/>
          </a:prstGeom>
        </p:spPr>
      </p:pic>
      <p:pic>
        <p:nvPicPr>
          <p:cNvPr id="25" name="Picture 24" descr="A green rectangular sign with a question mark and a square with black text&#10;&#10;AI-generated content may be incorrect.">
            <a:extLst>
              <a:ext uri="{FF2B5EF4-FFF2-40B4-BE49-F238E27FC236}">
                <a16:creationId xmlns:a16="http://schemas.microsoft.com/office/drawing/2014/main" id="{385494FB-7027-C595-E5C6-73EEB932580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14580"/>
          <a:stretch>
            <a:fillRect/>
          </a:stretch>
        </p:blipFill>
        <p:spPr>
          <a:xfrm>
            <a:off x="3795709" y="2284324"/>
            <a:ext cx="1570946" cy="1005884"/>
          </a:xfrm>
          <a:prstGeom prst="rect">
            <a:avLst/>
          </a:prstGeom>
        </p:spPr>
      </p:pic>
      <p:pic>
        <p:nvPicPr>
          <p:cNvPr id="27" name="Picture 26" descr="A green rectangular sign with black text and a question mark&#10;&#10;AI-generated content may be incorrect.">
            <a:extLst>
              <a:ext uri="{FF2B5EF4-FFF2-40B4-BE49-F238E27FC236}">
                <a16:creationId xmlns:a16="http://schemas.microsoft.com/office/drawing/2014/main" id="{E5A0A7A9-99A8-07CB-18E5-E7FB1774362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646" y="2430161"/>
            <a:ext cx="1793423" cy="119561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95ECC4-7902-287C-7849-21B4AAE1B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460" y="1849832"/>
            <a:ext cx="3252106" cy="1321010"/>
          </a:xfrm>
          <a:prstGeom prst="rect">
            <a:avLst/>
          </a:prstGeom>
        </p:spPr>
      </p:pic>
      <p:pic>
        <p:nvPicPr>
          <p:cNvPr id="31" name="Picture 30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18087AB3-73F2-B0D0-A5E3-8E111576DF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3027969"/>
            <a:ext cx="4156643" cy="3830032"/>
          </a:xfrm>
          <a:prstGeom prst="rect">
            <a:avLst/>
          </a:prstGeom>
        </p:spPr>
      </p:pic>
      <p:pic>
        <p:nvPicPr>
          <p:cNvPr id="36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3660C009-E7E9-D6D1-4CE8-353C2204A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296025" y="4942985"/>
            <a:ext cx="2504617" cy="14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8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EABAD-1FEC-C611-1E6A-D521469BD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CDDF607-29BD-050F-9037-326A96C59C5C}"/>
              </a:ext>
            </a:extLst>
          </p:cNvPr>
          <p:cNvSpPr/>
          <p:nvPr/>
        </p:nvSpPr>
        <p:spPr>
          <a:xfrm>
            <a:off x="3488872" y="953406"/>
            <a:ext cx="8441870" cy="5424717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8F9F7D1-8354-BB55-640C-5C01658114D5}"/>
              </a:ext>
            </a:extLst>
          </p:cNvPr>
          <p:cNvGrpSpPr/>
          <p:nvPr/>
        </p:nvGrpSpPr>
        <p:grpSpPr>
          <a:xfrm>
            <a:off x="261258" y="190499"/>
            <a:ext cx="2351314" cy="762907"/>
            <a:chOff x="1328058" y="800100"/>
            <a:chExt cx="2351314" cy="76290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D672F11-4EB5-EE4B-9512-33C08CBAB5B2}"/>
                </a:ext>
              </a:extLst>
            </p:cNvPr>
            <p:cNvSpPr/>
            <p:nvPr/>
          </p:nvSpPr>
          <p:spPr>
            <a:xfrm>
              <a:off x="1328058" y="817334"/>
              <a:ext cx="805543" cy="7456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dirty="0">
                  <a:solidFill>
                    <a:prstClr val="black"/>
                  </a:solidFill>
                  <a:latin typeface="UTM Avo" panose="02040603050506020204" pitchFamily="18" charset="0"/>
                </a:rPr>
                <a:t>2</a:t>
              </a:r>
              <a:endPara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ounded Rectangle 4">
              <a:extLst>
                <a:ext uri="{FF2B5EF4-FFF2-40B4-BE49-F238E27FC236}">
                  <a16:creationId xmlns:a16="http://schemas.microsoft.com/office/drawing/2014/main" id="{24EEACEB-6ECC-04E1-9548-DBB6B8201B7F}"/>
                </a:ext>
              </a:extLst>
            </p:cNvPr>
            <p:cNvSpPr/>
            <p:nvPr/>
          </p:nvSpPr>
          <p:spPr>
            <a:xfrm>
              <a:off x="2133602" y="800100"/>
              <a:ext cx="1545770" cy="709385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Số?</a:t>
              </a:r>
              <a:endParaRPr kumimoji="0" lang="en-GB" sz="5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8" name="Picture 17" descr="A diagram of a number&#10;&#10;AI-generated content may be incorrect.">
            <a:extLst>
              <a:ext uri="{FF2B5EF4-FFF2-40B4-BE49-F238E27FC236}">
                <a16:creationId xmlns:a16="http://schemas.microsoft.com/office/drawing/2014/main" id="{A5643ECC-5491-4115-5E95-EEA671866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b="6833"/>
          <a:stretch>
            <a:fillRect/>
          </a:stretch>
        </p:blipFill>
        <p:spPr>
          <a:xfrm>
            <a:off x="4068535" y="1501322"/>
            <a:ext cx="7323364" cy="4191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243B4F4-085C-6C86-8496-6346860CDE29}"/>
              </a:ext>
            </a:extLst>
          </p:cNvPr>
          <p:cNvSpPr/>
          <p:nvPr/>
        </p:nvSpPr>
        <p:spPr>
          <a:xfrm>
            <a:off x="10238013" y="1991180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1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25" name="Picture 24" descr="A green rectangular sign with a question mark and a square with black text&#10;&#10;AI-generated content may be incorrect.">
            <a:extLst>
              <a:ext uri="{FF2B5EF4-FFF2-40B4-BE49-F238E27FC236}">
                <a16:creationId xmlns:a16="http://schemas.microsoft.com/office/drawing/2014/main" id="{7F7AD1DE-F75A-C82E-3B38-CB8D26F8CB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1" b="14580"/>
          <a:stretch>
            <a:fillRect/>
          </a:stretch>
        </p:blipFill>
        <p:spPr>
          <a:xfrm>
            <a:off x="3529692" y="3027968"/>
            <a:ext cx="1798864" cy="1031497"/>
          </a:xfrm>
          <a:prstGeom prst="rect">
            <a:avLst/>
          </a:prstGeom>
        </p:spPr>
      </p:pic>
      <p:pic>
        <p:nvPicPr>
          <p:cNvPr id="27" name="Picture 26" descr="A green rectangular sign with black text and a question mark&#10;&#10;AI-generated content may be incorrect.">
            <a:extLst>
              <a:ext uri="{FF2B5EF4-FFF2-40B4-BE49-F238E27FC236}">
                <a16:creationId xmlns:a16="http://schemas.microsoft.com/office/drawing/2014/main" id="{0994EA8D-81CB-7D2C-BB3E-9790B83276A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905" y="3290208"/>
            <a:ext cx="1793423" cy="1195615"/>
          </a:xfrm>
          <a:prstGeom prst="rect">
            <a:avLst/>
          </a:prstGeom>
        </p:spPr>
      </p:pic>
      <p:pic>
        <p:nvPicPr>
          <p:cNvPr id="31" name="Picture 30" descr="A group of kids sitting at a table&#10;&#10;AI-generated content may be incorrect.">
            <a:extLst>
              <a:ext uri="{FF2B5EF4-FFF2-40B4-BE49-F238E27FC236}">
                <a16:creationId xmlns:a16="http://schemas.microsoft.com/office/drawing/2014/main" id="{E4DD8A90-9054-F6CD-EF0C-47A7669CA5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0" y="3027969"/>
            <a:ext cx="4156643" cy="3830032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34F5EE8C-1755-8C83-B78E-50FC01951E1D}"/>
              </a:ext>
            </a:extLst>
          </p:cNvPr>
          <p:cNvSpPr/>
          <p:nvPr/>
        </p:nvSpPr>
        <p:spPr>
          <a:xfrm>
            <a:off x="11000014" y="354371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CCDBBD3-E555-4893-FE58-643974B9CE49}"/>
              </a:ext>
            </a:extLst>
          </p:cNvPr>
          <p:cNvSpPr/>
          <p:nvPr/>
        </p:nvSpPr>
        <p:spPr>
          <a:xfrm>
            <a:off x="9584189" y="4833259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3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5CAF05-E1E7-E78A-1F71-1039DE6E80A5}"/>
              </a:ext>
            </a:extLst>
          </p:cNvPr>
          <p:cNvSpPr/>
          <p:nvPr/>
        </p:nvSpPr>
        <p:spPr>
          <a:xfrm>
            <a:off x="5279567" y="4761367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0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F83F5F2-B9C5-2C2B-1ADF-5594BFD75BEB}"/>
              </a:ext>
            </a:extLst>
          </p:cNvPr>
          <p:cNvSpPr/>
          <p:nvPr/>
        </p:nvSpPr>
        <p:spPr>
          <a:xfrm>
            <a:off x="4584592" y="3250256"/>
            <a:ext cx="609600" cy="598714"/>
          </a:xfrm>
          <a:prstGeom prst="rect">
            <a:avLst/>
          </a:prstGeom>
          <a:solidFill>
            <a:schemeClr val="bg1"/>
          </a:solidFill>
          <a:ln w="38100">
            <a:solidFill>
              <a:srgbClr val="FF728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  <a:endParaRPr lang="en-GB" sz="40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BDDA192-D465-E1C7-7E54-1BDECCA4F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386" y="2216464"/>
            <a:ext cx="3779380" cy="8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B5622-400A-64B6-53D5-7A12678CC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D71BB5-BE72-5C6A-A37F-2C00EABA8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2651" y="1888485"/>
            <a:ext cx="10108044" cy="2402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FF7F9B-4E30-3514-45C7-1162950E1A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29599" y="1098911"/>
            <a:ext cx="3724711" cy="521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35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5C8AC6-88FE-298C-801F-FB279D1F1C79}"/>
              </a:ext>
            </a:extLst>
          </p:cNvPr>
          <p:cNvSpPr/>
          <p:nvPr/>
        </p:nvSpPr>
        <p:spPr>
          <a:xfrm>
            <a:off x="109537" y="1495536"/>
            <a:ext cx="5629275" cy="157548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a) Tìm kết quả phép tính ghi trên mỗi quả bưởi?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BAA46A-9E4B-1416-98BA-48250AC75866}"/>
              </a:ext>
            </a:extLst>
          </p:cNvPr>
          <p:cNvSpPr/>
          <p:nvPr/>
        </p:nvSpPr>
        <p:spPr>
          <a:xfrm>
            <a:off x="547008" y="507771"/>
            <a:ext cx="805543" cy="74567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dirty="0">
                <a:solidFill>
                  <a:prstClr val="black"/>
                </a:solidFill>
                <a:latin typeface="UTM Avo" panose="02040603050506020204" pitchFamily="18" charset="0"/>
              </a:rPr>
              <a:t>3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" name="Picture 6" descr="A cartoon of kids standing next to a tree with fruits&#10;&#10;AI-generated content may be incorrect.">
            <a:extLst>
              <a:ext uri="{FF2B5EF4-FFF2-40B4-BE49-F238E27FC236}">
                <a16:creationId xmlns:a16="http://schemas.microsoft.com/office/drawing/2014/main" id="{171B15A9-BE30-183F-BFB2-A3E481B28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463" y="0"/>
            <a:ext cx="6858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B48626-4178-E428-C54E-90AD2A6EC947}"/>
              </a:ext>
            </a:extLst>
          </p:cNvPr>
          <p:cNvSpPr/>
          <p:nvPr/>
        </p:nvSpPr>
        <p:spPr>
          <a:xfrm>
            <a:off x="109537" y="3313109"/>
            <a:ext cx="5776913" cy="1944691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black"/>
                </a:solidFill>
                <a:latin typeface="UTM Avo" panose="02040603050506020204" pitchFamily="18" charset="0"/>
              </a:rPr>
              <a:t>b) Có mấy quả bưởi ghi phép tính có kết quả bằng 5?</a:t>
            </a:r>
            <a:endParaRPr lang="en-GB" sz="36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244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3351B9-1BB6-AC70-90AF-F25ECD513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C1434E-2A78-D039-FDE3-203EEF9FA7E4}"/>
              </a:ext>
            </a:extLst>
          </p:cNvPr>
          <p:cNvSpPr/>
          <p:nvPr/>
        </p:nvSpPr>
        <p:spPr>
          <a:xfrm>
            <a:off x="285750" y="341965"/>
            <a:ext cx="11242304" cy="6350232"/>
          </a:xfrm>
          <a:custGeom>
            <a:avLst/>
            <a:gdLst>
              <a:gd name="connsiteX0" fmla="*/ 0 w 9981403"/>
              <a:gd name="connsiteY0" fmla="*/ 0 h 4864840"/>
              <a:gd name="connsiteX1" fmla="*/ 9981403 w 9981403"/>
              <a:gd name="connsiteY1" fmla="*/ 0 h 4864840"/>
              <a:gd name="connsiteX2" fmla="*/ 9981403 w 9981403"/>
              <a:gd name="connsiteY2" fmla="*/ 4864840 h 4864840"/>
              <a:gd name="connsiteX3" fmla="*/ 0 w 9981403"/>
              <a:gd name="connsiteY3" fmla="*/ 4864840 h 4864840"/>
              <a:gd name="connsiteX4" fmla="*/ 0 w 9981403"/>
              <a:gd name="connsiteY4" fmla="*/ 0 h 4864840"/>
              <a:gd name="connsiteX0" fmla="*/ 0 w 9981403"/>
              <a:gd name="connsiteY0" fmla="*/ 0 h 4864840"/>
              <a:gd name="connsiteX1" fmla="*/ 4875590 w 9981403"/>
              <a:gd name="connsiteY1" fmla="*/ 323748 h 4864840"/>
              <a:gd name="connsiteX2" fmla="*/ 9981403 w 9981403"/>
              <a:gd name="connsiteY2" fmla="*/ 0 h 4864840"/>
              <a:gd name="connsiteX3" fmla="*/ 9981403 w 9981403"/>
              <a:gd name="connsiteY3" fmla="*/ 4864840 h 4864840"/>
              <a:gd name="connsiteX4" fmla="*/ 0 w 9981403"/>
              <a:gd name="connsiteY4" fmla="*/ 4864840 h 4864840"/>
              <a:gd name="connsiteX5" fmla="*/ 0 w 9981403"/>
              <a:gd name="connsiteY5" fmla="*/ 0 h 4864840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981403 w 9981403"/>
              <a:gd name="connsiteY3" fmla="*/ 4864840 h 5183616"/>
              <a:gd name="connsiteX4" fmla="*/ 4333723 w 9981403"/>
              <a:gd name="connsiteY4" fmla="*/ 5183614 h 5183616"/>
              <a:gd name="connsiteX5" fmla="*/ 0 w 9981403"/>
              <a:gd name="connsiteY5" fmla="*/ 4864840 h 5183616"/>
              <a:gd name="connsiteX6" fmla="*/ 0 w 9981403"/>
              <a:gd name="connsiteY6" fmla="*/ 0 h 5183616"/>
              <a:gd name="connsiteX0" fmla="*/ 0 w 9981403"/>
              <a:gd name="connsiteY0" fmla="*/ 0 h 5183616"/>
              <a:gd name="connsiteX1" fmla="*/ 4875590 w 9981403"/>
              <a:gd name="connsiteY1" fmla="*/ 323748 h 5183616"/>
              <a:gd name="connsiteX2" fmla="*/ 9981403 w 9981403"/>
              <a:gd name="connsiteY2" fmla="*/ 0 h 5183616"/>
              <a:gd name="connsiteX3" fmla="*/ 9853990 w 9981403"/>
              <a:gd name="connsiteY3" fmla="*/ 1644548 h 5183616"/>
              <a:gd name="connsiteX4" fmla="*/ 9981403 w 9981403"/>
              <a:gd name="connsiteY4" fmla="*/ 4864840 h 5183616"/>
              <a:gd name="connsiteX5" fmla="*/ 4333723 w 9981403"/>
              <a:gd name="connsiteY5" fmla="*/ 5183614 h 5183616"/>
              <a:gd name="connsiteX6" fmla="*/ 0 w 9981403"/>
              <a:gd name="connsiteY6" fmla="*/ 4864840 h 5183616"/>
              <a:gd name="connsiteX7" fmla="*/ 0 w 9981403"/>
              <a:gd name="connsiteY7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125 w 9981528"/>
              <a:gd name="connsiteY6" fmla="*/ 4864840 h 5183616"/>
              <a:gd name="connsiteX7" fmla="*/ 202115 w 9981528"/>
              <a:gd name="connsiteY7" fmla="*/ 1644548 h 5183616"/>
              <a:gd name="connsiteX8" fmla="*/ 125 w 9981528"/>
              <a:gd name="connsiteY8" fmla="*/ 0 h 5183616"/>
              <a:gd name="connsiteX0" fmla="*/ 125 w 9981528"/>
              <a:gd name="connsiteY0" fmla="*/ 0 h 5183616"/>
              <a:gd name="connsiteX1" fmla="*/ 4875715 w 9981528"/>
              <a:gd name="connsiteY1" fmla="*/ 323748 h 5183616"/>
              <a:gd name="connsiteX2" fmla="*/ 9981528 w 9981528"/>
              <a:gd name="connsiteY2" fmla="*/ 0 h 5183616"/>
              <a:gd name="connsiteX3" fmla="*/ 9854115 w 9981528"/>
              <a:gd name="connsiteY3" fmla="*/ 1644548 h 5183616"/>
              <a:gd name="connsiteX4" fmla="*/ 9981528 w 9981528"/>
              <a:gd name="connsiteY4" fmla="*/ 4864840 h 5183616"/>
              <a:gd name="connsiteX5" fmla="*/ 4333848 w 9981528"/>
              <a:gd name="connsiteY5" fmla="*/ 5183614 h 5183616"/>
              <a:gd name="connsiteX6" fmla="*/ 2132515 w 9981528"/>
              <a:gd name="connsiteY6" fmla="*/ 5149748 h 5183616"/>
              <a:gd name="connsiteX7" fmla="*/ 125 w 9981528"/>
              <a:gd name="connsiteY7" fmla="*/ 4864840 h 5183616"/>
              <a:gd name="connsiteX8" fmla="*/ 202115 w 9981528"/>
              <a:gd name="connsiteY8" fmla="*/ 1644548 h 5183616"/>
              <a:gd name="connsiteX9" fmla="*/ 125 w 9981528"/>
              <a:gd name="connsiteY9" fmla="*/ 0 h 5183616"/>
              <a:gd name="connsiteX0" fmla="*/ 125 w 9981528"/>
              <a:gd name="connsiteY0" fmla="*/ 0 h 5183614"/>
              <a:gd name="connsiteX1" fmla="*/ 4875715 w 9981528"/>
              <a:gd name="connsiteY1" fmla="*/ 323748 h 5183614"/>
              <a:gd name="connsiteX2" fmla="*/ 9981528 w 9981528"/>
              <a:gd name="connsiteY2" fmla="*/ 0 h 5183614"/>
              <a:gd name="connsiteX3" fmla="*/ 9854115 w 9981528"/>
              <a:gd name="connsiteY3" fmla="*/ 1644548 h 5183614"/>
              <a:gd name="connsiteX4" fmla="*/ 9981528 w 9981528"/>
              <a:gd name="connsiteY4" fmla="*/ 4864840 h 5183614"/>
              <a:gd name="connsiteX5" fmla="*/ 7923715 w 9981528"/>
              <a:gd name="connsiteY5" fmla="*/ 5115881 h 5183614"/>
              <a:gd name="connsiteX6" fmla="*/ 4333848 w 9981528"/>
              <a:gd name="connsiteY6" fmla="*/ 5183614 h 5183614"/>
              <a:gd name="connsiteX7" fmla="*/ 2132515 w 9981528"/>
              <a:gd name="connsiteY7" fmla="*/ 5149748 h 5183614"/>
              <a:gd name="connsiteX8" fmla="*/ 125 w 9981528"/>
              <a:gd name="connsiteY8" fmla="*/ 4864840 h 5183614"/>
              <a:gd name="connsiteX9" fmla="*/ 202115 w 9981528"/>
              <a:gd name="connsiteY9" fmla="*/ 1644548 h 5183614"/>
              <a:gd name="connsiteX10" fmla="*/ 125 w 9981528"/>
              <a:gd name="connsiteY10" fmla="*/ 0 h 5183614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981528 w 9981528"/>
              <a:gd name="connsiteY3" fmla="*/ 125622 h 5309236"/>
              <a:gd name="connsiteX4" fmla="*/ 9854115 w 9981528"/>
              <a:gd name="connsiteY4" fmla="*/ 1770170 h 5309236"/>
              <a:gd name="connsiteX5" fmla="*/ 9981528 w 9981528"/>
              <a:gd name="connsiteY5" fmla="*/ 4990462 h 5309236"/>
              <a:gd name="connsiteX6" fmla="*/ 7923715 w 9981528"/>
              <a:gd name="connsiteY6" fmla="*/ 5241503 h 5309236"/>
              <a:gd name="connsiteX7" fmla="*/ 4333848 w 9981528"/>
              <a:gd name="connsiteY7" fmla="*/ 5309236 h 5309236"/>
              <a:gd name="connsiteX8" fmla="*/ 2132515 w 9981528"/>
              <a:gd name="connsiteY8" fmla="*/ 5275370 h 5309236"/>
              <a:gd name="connsiteX9" fmla="*/ 125 w 9981528"/>
              <a:gd name="connsiteY9" fmla="*/ 4990462 h 5309236"/>
              <a:gd name="connsiteX10" fmla="*/ 202115 w 9981528"/>
              <a:gd name="connsiteY10" fmla="*/ 1770170 h 5309236"/>
              <a:gd name="connsiteX11" fmla="*/ 125 w 9981528"/>
              <a:gd name="connsiteY11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9295315 w 9981528"/>
              <a:gd name="connsiteY3" fmla="*/ 127636 h 5309236"/>
              <a:gd name="connsiteX4" fmla="*/ 9981528 w 9981528"/>
              <a:gd name="connsiteY4" fmla="*/ 125622 h 5309236"/>
              <a:gd name="connsiteX5" fmla="*/ 9854115 w 9981528"/>
              <a:gd name="connsiteY5" fmla="*/ 1770170 h 5309236"/>
              <a:gd name="connsiteX6" fmla="*/ 9981528 w 9981528"/>
              <a:gd name="connsiteY6" fmla="*/ 4990462 h 5309236"/>
              <a:gd name="connsiteX7" fmla="*/ 7923715 w 9981528"/>
              <a:gd name="connsiteY7" fmla="*/ 5241503 h 5309236"/>
              <a:gd name="connsiteX8" fmla="*/ 4333848 w 9981528"/>
              <a:gd name="connsiteY8" fmla="*/ 5309236 h 5309236"/>
              <a:gd name="connsiteX9" fmla="*/ 2132515 w 9981528"/>
              <a:gd name="connsiteY9" fmla="*/ 5275370 h 5309236"/>
              <a:gd name="connsiteX10" fmla="*/ 125 w 9981528"/>
              <a:gd name="connsiteY10" fmla="*/ 4990462 h 5309236"/>
              <a:gd name="connsiteX11" fmla="*/ 202115 w 9981528"/>
              <a:gd name="connsiteY11" fmla="*/ 1770170 h 5309236"/>
              <a:gd name="connsiteX12" fmla="*/ 125 w 9981528"/>
              <a:gd name="connsiteY12" fmla="*/ 125622 h 5309236"/>
              <a:gd name="connsiteX0" fmla="*/ 125 w 9981528"/>
              <a:gd name="connsiteY0" fmla="*/ 125622 h 5309236"/>
              <a:gd name="connsiteX1" fmla="*/ 1116515 w 9981528"/>
              <a:gd name="connsiteY1" fmla="*/ 161503 h 5309236"/>
              <a:gd name="connsiteX2" fmla="*/ 4875715 w 9981528"/>
              <a:gd name="connsiteY2" fmla="*/ 449370 h 5309236"/>
              <a:gd name="connsiteX3" fmla="*/ 8668781 w 9981528"/>
              <a:gd name="connsiteY3" fmla="*/ 93770 h 5309236"/>
              <a:gd name="connsiteX4" fmla="*/ 9295315 w 9981528"/>
              <a:gd name="connsiteY4" fmla="*/ 127636 h 5309236"/>
              <a:gd name="connsiteX5" fmla="*/ 9981528 w 9981528"/>
              <a:gd name="connsiteY5" fmla="*/ 125622 h 5309236"/>
              <a:gd name="connsiteX6" fmla="*/ 9854115 w 9981528"/>
              <a:gd name="connsiteY6" fmla="*/ 1770170 h 5309236"/>
              <a:gd name="connsiteX7" fmla="*/ 9981528 w 9981528"/>
              <a:gd name="connsiteY7" fmla="*/ 4990462 h 5309236"/>
              <a:gd name="connsiteX8" fmla="*/ 7923715 w 9981528"/>
              <a:gd name="connsiteY8" fmla="*/ 5241503 h 5309236"/>
              <a:gd name="connsiteX9" fmla="*/ 4333848 w 9981528"/>
              <a:gd name="connsiteY9" fmla="*/ 5309236 h 5309236"/>
              <a:gd name="connsiteX10" fmla="*/ 2132515 w 9981528"/>
              <a:gd name="connsiteY10" fmla="*/ 5275370 h 5309236"/>
              <a:gd name="connsiteX11" fmla="*/ 125 w 9981528"/>
              <a:gd name="connsiteY11" fmla="*/ 4990462 h 5309236"/>
              <a:gd name="connsiteX12" fmla="*/ 202115 w 9981528"/>
              <a:gd name="connsiteY12" fmla="*/ 1770170 h 5309236"/>
              <a:gd name="connsiteX13" fmla="*/ 125 w 9981528"/>
              <a:gd name="connsiteY13" fmla="*/ 125622 h 530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81528" h="5309236">
                <a:moveTo>
                  <a:pt x="125" y="125622"/>
                </a:moveTo>
                <a:cubicBezTo>
                  <a:pt x="107369" y="-150956"/>
                  <a:pt x="303917" y="107545"/>
                  <a:pt x="1116515" y="161503"/>
                </a:cubicBezTo>
                <a:cubicBezTo>
                  <a:pt x="1929113" y="215461"/>
                  <a:pt x="3617004" y="443726"/>
                  <a:pt x="4875715" y="449370"/>
                </a:cubicBezTo>
                <a:cubicBezTo>
                  <a:pt x="6140070" y="364703"/>
                  <a:pt x="7404426" y="178437"/>
                  <a:pt x="8668781" y="93770"/>
                </a:cubicBezTo>
                <a:lnTo>
                  <a:pt x="9295315" y="127636"/>
                </a:lnTo>
                <a:lnTo>
                  <a:pt x="9981528" y="125622"/>
                </a:lnTo>
                <a:cubicBezTo>
                  <a:pt x="9978568" y="685093"/>
                  <a:pt x="9857075" y="1210699"/>
                  <a:pt x="9854115" y="1770170"/>
                </a:cubicBezTo>
                <a:lnTo>
                  <a:pt x="9981528" y="4990462"/>
                </a:lnTo>
                <a:cubicBezTo>
                  <a:pt x="9645684" y="5549262"/>
                  <a:pt x="8864995" y="5188374"/>
                  <a:pt x="7923715" y="5241503"/>
                </a:cubicBezTo>
                <a:cubicBezTo>
                  <a:pt x="6982435" y="5294632"/>
                  <a:pt x="5284937" y="5283836"/>
                  <a:pt x="4333848" y="5309236"/>
                </a:cubicBezTo>
                <a:cubicBezTo>
                  <a:pt x="3628292" y="5258436"/>
                  <a:pt x="2838071" y="5326170"/>
                  <a:pt x="2132515" y="5275370"/>
                </a:cubicBezTo>
                <a:lnTo>
                  <a:pt x="125" y="4990462"/>
                </a:lnTo>
                <a:cubicBezTo>
                  <a:pt x="-5923" y="3905742"/>
                  <a:pt x="208163" y="2854890"/>
                  <a:pt x="202115" y="1770170"/>
                </a:cubicBezTo>
                <a:lnTo>
                  <a:pt x="125" y="125622"/>
                </a:lnTo>
                <a:close/>
              </a:path>
            </a:pathLst>
          </a:custGeom>
          <a:solidFill>
            <a:schemeClr val="bg1"/>
          </a:solidFill>
          <a:ln w="34925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288000" rtlCol="0" anchor="ctr"/>
          <a:lstStyle/>
          <a:p>
            <a:pPr marL="457200" marR="0" lvl="1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D6ECC-6F7B-B46C-BDE8-C4E8045F0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850" y="1365147"/>
            <a:ext cx="5938019" cy="1883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5569EA-F831-A151-AF28-4DD36BE8327D}"/>
              </a:ext>
            </a:extLst>
          </p:cNvPr>
          <p:cNvSpPr txBox="1"/>
          <p:nvPr/>
        </p:nvSpPr>
        <p:spPr>
          <a:xfrm>
            <a:off x="663946" y="3112003"/>
            <a:ext cx="1040886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97132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Chia lớp thành 2 đội chơi, GV đưa bút cho 2 HS của 2 đội. 2 HS này sẽ lên điền kết quả vào trên mỗi quả bưởi và xuống đưa bút cho 1 bạn bất kì của đội mình, cứ tiếp tục cho đến khi thực hiện xong. Đội nào đúng và nhanh nhất sẽ là đội giành chiến thắng. </a:t>
            </a:r>
            <a:endParaRPr kumimoji="0" lang="en-US" sz="3500" b="1" i="0" u="none" strike="noStrike" kern="1200" cap="none" spc="0" normalizeH="0" baseline="0" noProof="0" dirty="0">
              <a:ln>
                <a:noFill/>
              </a:ln>
              <a:solidFill>
                <a:srgbClr val="E97132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C373-7767-891B-25D4-004613557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5803"/>
            <a:ext cx="6690061" cy="1570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7FD8B0-D6E4-E0EB-12A2-3EB8CADED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205" y="951202"/>
            <a:ext cx="7200200" cy="196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177</Words>
  <Application>Microsoft Office PowerPoint</Application>
  <PresentationFormat>Widescreen</PresentationFormat>
  <Paragraphs>38</Paragraphs>
  <Slides>12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#9Slide05 Bodega Script</vt:lpstr>
      <vt:lpstr>#9Slide07 HoneyCream</vt:lpstr>
      <vt:lpstr>Aptos</vt:lpstr>
      <vt:lpstr>Aptos Display</vt:lpstr>
      <vt:lpstr>Arial</vt:lpstr>
      <vt:lpstr>Cambria</vt:lpstr>
      <vt:lpstr>SVN-Newton</vt:lpstr>
      <vt:lpstr>Tahoma</vt:lpstr>
      <vt:lpstr>Times New Roman</vt:lpstr>
      <vt:lpstr>UTM Avo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MNT</dc:title>
  <dc:creator>Tư Bùi</dc:creator>
  <cp:keywords>MNT</cp:keywords>
  <cp:lastModifiedBy>Windows 10</cp:lastModifiedBy>
  <cp:revision>6</cp:revision>
  <dcterms:created xsi:type="dcterms:W3CDTF">2025-09-28T13:37:35Z</dcterms:created>
  <dcterms:modified xsi:type="dcterms:W3CDTF">2025-12-17T09:54:25Z</dcterms:modified>
</cp:coreProperties>
</file>