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0" r:id="rId6"/>
    <p:sldId id="259" r:id="rId7"/>
    <p:sldId id="260" r:id="rId8"/>
    <p:sldId id="262" r:id="rId9"/>
    <p:sldId id="263" r:id="rId10"/>
    <p:sldId id="272" r:id="rId11"/>
    <p:sldId id="276" r:id="rId12"/>
    <p:sldId id="273" r:id="rId13"/>
    <p:sldId id="274" r:id="rId14"/>
    <p:sldId id="271" r:id="rId15"/>
    <p:sldId id="275" r:id="rId16"/>
    <p:sldId id="264" r:id="rId17"/>
    <p:sldId id="266" r:id="rId18"/>
    <p:sldId id="267" r:id="rId19"/>
    <p:sldId id="268" r:id="rId20"/>
    <p:sldId id="277" r:id="rId21"/>
    <p:sldId id="27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726"/>
    <a:srgbClr val="FEECB4"/>
    <a:srgbClr val="FDD654"/>
    <a:srgbClr val="FCDBCC"/>
    <a:srgbClr val="F26A30"/>
    <a:srgbClr val="B01A1F"/>
    <a:srgbClr val="7D4D4F"/>
    <a:srgbClr val="BAEFF8"/>
    <a:srgbClr val="18BEDC"/>
    <a:srgbClr val="2BB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38" y="9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8AF4-9F97-EA8F-F094-D09AEEB51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8F8A8-4892-5ACB-C930-D4ABCA645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E2915-FBEB-05CD-ADE5-2C42FDFE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55006-A40B-BBE7-ED58-4EE6E94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A31AB-9486-E537-C502-AEBAF18B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5E537-905C-58B8-DD2D-3FB1B200E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613" r="4499" b="-1301"/>
          <a:stretch>
            <a:fillRect/>
          </a:stretch>
        </p:blipFill>
        <p:spPr>
          <a:xfrm>
            <a:off x="0" y="0"/>
            <a:ext cx="12192000" cy="694721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3502DB1-C9B9-07E2-0B39-0F3344B54CF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5F6F9D-8F4B-2D68-8E22-A639B1A66D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BE5FA-64CB-5D3F-96C6-E4806D64E5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97530C-4AA1-2E43-0488-BD354B7A73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3FA098-735A-7A94-DEE9-82EDD7BC73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FF7EF9-DE74-750D-1E75-7E591D5B62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2A78D-D362-8E3A-F92D-635E977730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8C7A62-08C8-D312-47AB-B1ED146727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39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FDBE-AB96-051D-63B1-BD1C228D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A9A38-EFFF-5D46-8622-90C6BCB05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42154-5D59-A3D4-D809-924D9AD7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D9373-EF18-AE05-4BF3-574AD410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A55C3-5E05-607A-1760-44F4DA72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7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ADAFD-44F5-C7DA-1895-1C55E0833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19FDF-092D-E740-1291-38B93850C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C163B-91A4-F6D1-72EF-0A23E3DE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FC95D-1949-F902-A416-5B09D673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9A035-1AAF-BC8E-46E3-3D8773E1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6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3A58-1076-EE16-F841-D5E106C9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3384-C666-B4E3-4692-DE869E529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BF1A2-8C68-561D-2591-1F19905D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66866-BBE3-9DCC-31EF-7B0ECB2B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4BF4D-B605-BDF7-1FC9-ED1C2EE3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running in front of a school&#10;&#10;AI-generated content may be incorrect.">
            <a:extLst>
              <a:ext uri="{FF2B5EF4-FFF2-40B4-BE49-F238E27FC236}">
                <a16:creationId xmlns:a16="http://schemas.microsoft.com/office/drawing/2014/main" id="{1F78AE18-0A07-E918-A6A3-62B6335141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1449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44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AA35-1A81-AA67-F004-81526EC8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D41CC-2006-A316-C41B-EC8CC75B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1AC95-AE35-12D2-C6B2-80E90F22A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39F0A-FD61-586F-0DDC-31A5D5C8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6E570-478D-FA83-6966-8D21ADBC8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82EC877-93AE-DF90-3A11-633C20055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613" r="4499" b="-1301"/>
          <a:stretch>
            <a:fillRect/>
          </a:stretch>
        </p:blipFill>
        <p:spPr>
          <a:xfrm>
            <a:off x="0" y="0"/>
            <a:ext cx="12192000" cy="694721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BBFA26-0F17-0FA5-D88C-3834CBFC6FAE}"/>
              </a:ext>
            </a:extLst>
          </p:cNvPr>
          <p:cNvSpPr/>
          <p:nvPr userDrawn="1"/>
        </p:nvSpPr>
        <p:spPr>
          <a:xfrm>
            <a:off x="277402" y="351755"/>
            <a:ext cx="11659595" cy="6154490"/>
          </a:xfrm>
          <a:custGeom>
            <a:avLst/>
            <a:gdLst>
              <a:gd name="connsiteX0" fmla="*/ 0 w 11659595"/>
              <a:gd name="connsiteY0" fmla="*/ 0 h 6154490"/>
              <a:gd name="connsiteX1" fmla="*/ 0 w 11659595"/>
              <a:gd name="connsiteY1" fmla="*/ 0 h 6154490"/>
              <a:gd name="connsiteX2" fmla="*/ 11659595 w 11659595"/>
              <a:gd name="connsiteY2" fmla="*/ 0 h 6154490"/>
              <a:gd name="connsiteX3" fmla="*/ 11659595 w 11659595"/>
              <a:gd name="connsiteY3" fmla="*/ 0 h 6154490"/>
              <a:gd name="connsiteX4" fmla="*/ 11659595 w 11659595"/>
              <a:gd name="connsiteY4" fmla="*/ 6154490 h 6154490"/>
              <a:gd name="connsiteX5" fmla="*/ 11659595 w 11659595"/>
              <a:gd name="connsiteY5" fmla="*/ 6154490 h 6154490"/>
              <a:gd name="connsiteX6" fmla="*/ 0 w 11659595"/>
              <a:gd name="connsiteY6" fmla="*/ 6154490 h 6154490"/>
              <a:gd name="connsiteX7" fmla="*/ 0 w 11659595"/>
              <a:gd name="connsiteY7" fmla="*/ 6154490 h 6154490"/>
              <a:gd name="connsiteX8" fmla="*/ 0 w 11659595"/>
              <a:gd name="connsiteY8" fmla="*/ 0 h 61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9595" h="6154490" fill="none" extrusionOk="0">
                <a:moveTo>
                  <a:pt x="0" y="0"/>
                </a:moveTo>
                <a:lnTo>
                  <a:pt x="0" y="0"/>
                </a:lnTo>
                <a:cubicBezTo>
                  <a:pt x="1646000" y="-5280"/>
                  <a:pt x="8987770" y="153304"/>
                  <a:pt x="11659595" y="0"/>
                </a:cubicBezTo>
                <a:lnTo>
                  <a:pt x="11659595" y="0"/>
                </a:lnTo>
                <a:cubicBezTo>
                  <a:pt x="11494710" y="687161"/>
                  <a:pt x="11757567" y="5006180"/>
                  <a:pt x="11659595" y="6154490"/>
                </a:cubicBezTo>
                <a:lnTo>
                  <a:pt x="11659595" y="6154490"/>
                </a:lnTo>
                <a:cubicBezTo>
                  <a:pt x="7414673" y="6201665"/>
                  <a:pt x="1358087" y="6124328"/>
                  <a:pt x="0" y="6154490"/>
                </a:cubicBezTo>
                <a:lnTo>
                  <a:pt x="0" y="6154490"/>
                </a:lnTo>
                <a:cubicBezTo>
                  <a:pt x="-117259" y="5410391"/>
                  <a:pt x="18689" y="2921950"/>
                  <a:pt x="0" y="0"/>
                </a:cubicBezTo>
                <a:close/>
              </a:path>
              <a:path w="11659595" h="6154490" stroke="0" extrusionOk="0">
                <a:moveTo>
                  <a:pt x="0" y="0"/>
                </a:moveTo>
                <a:lnTo>
                  <a:pt x="0" y="0"/>
                </a:lnTo>
                <a:cubicBezTo>
                  <a:pt x="5756221" y="60455"/>
                  <a:pt x="6420488" y="70896"/>
                  <a:pt x="11659595" y="0"/>
                </a:cubicBezTo>
                <a:lnTo>
                  <a:pt x="11659595" y="0"/>
                </a:lnTo>
                <a:cubicBezTo>
                  <a:pt x="11616319" y="807756"/>
                  <a:pt x="11647330" y="4926168"/>
                  <a:pt x="11659595" y="6154490"/>
                </a:cubicBezTo>
                <a:lnTo>
                  <a:pt x="11659595" y="6154490"/>
                </a:lnTo>
                <a:cubicBezTo>
                  <a:pt x="7743462" y="6083082"/>
                  <a:pt x="4083691" y="6212319"/>
                  <a:pt x="0" y="6154490"/>
                </a:cubicBezTo>
                <a:lnTo>
                  <a:pt x="0" y="6154490"/>
                </a:lnTo>
                <a:cubicBezTo>
                  <a:pt x="-26545" y="3102237"/>
                  <a:pt x="-125628" y="18275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18BEDC"/>
            </a:solidFill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49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D960B-5FCD-CE04-E80C-88910150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C156-77E0-048A-F813-1ACA6E64A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5630D-F245-8C27-3DC9-4E9F53147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8953A-20FD-EE46-B11E-1A316F23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87560-4FAE-ECA3-1055-5E9B4DFC6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C6A6E-3960-1FEC-338C-F0EBA5A0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1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11A8-F45A-F64F-D39F-008BACA0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0E7AC-1668-FDF9-E547-773D942E1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C4EF8-9081-1D2B-AA52-64F3B10EB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E5851-5DCF-9C7F-E723-0185D3B1C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4D0A0-BD5C-FF7C-1530-0DA591D44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CC747-527D-7B0A-A14D-2EC44A86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8D67D-4EFE-0B3B-8D75-AC9733D5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88D0E1-957C-08A1-7763-0F9B7557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2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BE29-9CE8-82D0-B650-E56982A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617A1-5D9C-CC36-85A6-BA35EC97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05B73-42D6-D1B7-CD6F-15E4FA14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65633-319A-1018-6751-7CBB7926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4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93B16-FD91-1AE8-FEDD-F61E4EDB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38E9A-4731-06B4-D346-B430EC95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3585F-81FD-EA68-3EAF-4615DD07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2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A236-574D-7B34-757B-36262285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8D3C7-2C83-BC49-3836-FB8DC829E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65397-4A4C-378B-3C50-D7631B42B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D3C04-E482-536E-F6F4-E9A7DFD2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CCC95-A51A-3E31-70F7-4D496B00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AEBB1-10A6-C786-6F33-5A214747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8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F9C0-E8BA-1B7F-7B45-F450CCA2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E81CA-A457-6104-45DE-4FA29E34F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51A49-AAAA-7D57-C356-F691EA8D5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E7F71-B17C-DA43-2919-DFA019181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28B1C-9419-5F8B-9076-F115A6C8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2A55E-F1A1-952F-DF3B-C24C1E2F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4B24AF-B033-5DD3-4AEB-5D994E4B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D0CF7-399A-BFAE-88FC-427AFD879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C18F5-CEA8-7B12-C2BF-15185AA65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AFDF1C-E9B2-4086-A280-6C58B2F8EB2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5C90A-11C5-79F3-06E5-B6EBCCD5A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82CA-68FC-D807-5F92-4441239F2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C9B0B5-36CA-485B-A3E8-9D5EE9A8EF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1C3D968-D64C-76F8-32F0-B55148F4C4ED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F4AF4-BC78-A2A1-55F9-613477D034B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C6AAA-70F7-AAB1-DF05-19CFFDE03F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3F196-0049-EE34-8AF9-BD9C30B850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0E3D42-C99F-2C44-6651-8833EF09B5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38F833-AF68-2F5E-A3A5-D27780F68E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176469-B891-8B50-9EBF-4EB5965B12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299EB-E607-6335-302A-1BF6DEA565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7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557A3B7E-EB31-E7B3-2683-6ADAED47C5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18" y="5410747"/>
            <a:ext cx="1403644" cy="1447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ECEAA-0CF0-B702-74D7-58D79985A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029" y="549946"/>
            <a:ext cx="4669941" cy="1066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1394E-2A02-F488-745D-C0D32C7D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3" y="1263638"/>
            <a:ext cx="12192000" cy="1316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9B0E1-C651-5BFF-F26E-DE164053A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187" y="2465749"/>
            <a:ext cx="17497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DC7E9-3612-1166-EEB9-D36DCACA2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chool with kids and a scooter&#10;&#10;AI-generated content may be incorrect.">
            <a:extLst>
              <a:ext uri="{FF2B5EF4-FFF2-40B4-BE49-F238E27FC236}">
                <a16:creationId xmlns:a16="http://schemas.microsoft.com/office/drawing/2014/main" id="{8D255AE6-BF1C-262D-7209-859D3C26E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994" r="8203" b="4125"/>
          <a:stretch>
            <a:fillRect/>
          </a:stretch>
        </p:blipFill>
        <p:spPr>
          <a:xfrm>
            <a:off x="520390" y="1204596"/>
            <a:ext cx="8177560" cy="502893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06123D-FBA6-479B-9A92-4A59E7D6F0E9}"/>
              </a:ext>
            </a:extLst>
          </p:cNvPr>
          <p:cNvSpPr/>
          <p:nvPr/>
        </p:nvSpPr>
        <p:spPr>
          <a:xfrm>
            <a:off x="8697951" y="1896796"/>
            <a:ext cx="2843561" cy="3644534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Các bạn đến trường bằng xe máy và xe buýt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0F871-7FA1-3718-CB36-4D7E49F7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972" y="390620"/>
            <a:ext cx="6974428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1094-B89B-D95C-60BB-CEC125BF2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chool with kids and a scooter&#10;&#10;AI-generated content may be incorrect.">
            <a:extLst>
              <a:ext uri="{FF2B5EF4-FFF2-40B4-BE49-F238E27FC236}">
                <a16:creationId xmlns:a16="http://schemas.microsoft.com/office/drawing/2014/main" id="{AE4A5889-7C03-E738-2B4E-CECE8DE8F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994" r="8203" b="4125"/>
          <a:stretch>
            <a:fillRect/>
          </a:stretch>
        </p:blipFill>
        <p:spPr>
          <a:xfrm>
            <a:off x="520390" y="1328033"/>
            <a:ext cx="7976839" cy="49054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69EC23-2AC1-6F81-119B-D73A172FE192}"/>
              </a:ext>
            </a:extLst>
          </p:cNvPr>
          <p:cNvSpPr/>
          <p:nvPr/>
        </p:nvSpPr>
        <p:spPr>
          <a:xfrm>
            <a:off x="8757424" y="1446000"/>
            <a:ext cx="3166946" cy="4426739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</a:rPr>
              <a:t>Hai bạn thò tay và đầu ra ngoài cửa xe buýt; một bạn ngồi sau xe máy không đội mũ bảo hiểm.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FED3EB-11AB-1EF0-510B-29259A2BFC6A}"/>
              </a:ext>
            </a:extLst>
          </p:cNvPr>
          <p:cNvSpPr/>
          <p:nvPr/>
        </p:nvSpPr>
        <p:spPr>
          <a:xfrm>
            <a:off x="475786" y="3891775"/>
            <a:ext cx="1375317" cy="1360449"/>
          </a:xfrm>
          <a:prstGeom prst="ellipse">
            <a:avLst/>
          </a:prstGeom>
          <a:noFill/>
          <a:ln w="76200">
            <a:solidFill>
              <a:srgbClr val="E327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57AE24-C0ED-0B68-9AD9-3E4B2002EDCB}"/>
              </a:ext>
            </a:extLst>
          </p:cNvPr>
          <p:cNvSpPr/>
          <p:nvPr/>
        </p:nvSpPr>
        <p:spPr>
          <a:xfrm>
            <a:off x="5880410" y="2979145"/>
            <a:ext cx="1375317" cy="1360449"/>
          </a:xfrm>
          <a:prstGeom prst="ellipse">
            <a:avLst/>
          </a:prstGeom>
          <a:noFill/>
          <a:ln w="76200">
            <a:solidFill>
              <a:srgbClr val="E327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A3DB0-EC3A-7382-D4F8-551983F27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35" y="567005"/>
            <a:ext cx="6974428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F1FE8-931F-81B5-41FD-664BB6090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children running on a path&#10;&#10;AI-generated content may be incorrect.">
            <a:extLst>
              <a:ext uri="{FF2B5EF4-FFF2-40B4-BE49-F238E27FC236}">
                <a16:creationId xmlns:a16="http://schemas.microsoft.com/office/drawing/2014/main" id="{2D7CF22D-124C-993A-7AA0-D12A491E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0" t="5625" r="29798" b="5807"/>
          <a:stretch>
            <a:fillRect/>
          </a:stretch>
        </p:blipFill>
        <p:spPr>
          <a:xfrm>
            <a:off x="463136" y="475552"/>
            <a:ext cx="5056718" cy="60558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A4C879-8E4D-59D8-512D-8B5AE9CC419C}"/>
              </a:ext>
            </a:extLst>
          </p:cNvPr>
          <p:cNvSpPr/>
          <p:nvPr/>
        </p:nvSpPr>
        <p:spPr>
          <a:xfrm>
            <a:off x="5995638" y="1977287"/>
            <a:ext cx="5557025" cy="1526203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Các bạn đi bộ để đến trường.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913CBF-5412-0D79-F733-616F11D16CD4}"/>
              </a:ext>
            </a:extLst>
          </p:cNvPr>
          <p:cNvSpPr/>
          <p:nvPr/>
        </p:nvSpPr>
        <p:spPr>
          <a:xfrm>
            <a:off x="5995638" y="3852142"/>
            <a:ext cx="5557025" cy="1970451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Có 2 bạn học sinh không đi bên lề mà đùa giỡn giữa đường.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D19565-CF13-527E-DC2B-7131C939D884}"/>
              </a:ext>
            </a:extLst>
          </p:cNvPr>
          <p:cNvSpPr/>
          <p:nvPr/>
        </p:nvSpPr>
        <p:spPr>
          <a:xfrm>
            <a:off x="1981200" y="3625802"/>
            <a:ext cx="2345473" cy="2196791"/>
          </a:xfrm>
          <a:prstGeom prst="ellipse">
            <a:avLst/>
          </a:prstGeom>
          <a:noFill/>
          <a:ln w="76200">
            <a:solidFill>
              <a:srgbClr val="E327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A4936-E662-48CC-9F9C-C998F30EC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572" y="766551"/>
            <a:ext cx="6974428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8D599-DF4F-7417-A7B5-130D2D7ED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group of children on a boat&#10;&#10;AI-generated content may be incorrect.">
            <a:extLst>
              <a:ext uri="{FF2B5EF4-FFF2-40B4-BE49-F238E27FC236}">
                <a16:creationId xmlns:a16="http://schemas.microsoft.com/office/drawing/2014/main" id="{DA0C4274-7A62-0C19-3301-FD4B9697B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2" t="6332" r="28974" b="9161"/>
          <a:stretch>
            <a:fillRect/>
          </a:stretch>
        </p:blipFill>
        <p:spPr>
          <a:xfrm>
            <a:off x="535257" y="651417"/>
            <a:ext cx="4828479" cy="56313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9FF624-00E9-7A90-4EBC-6DCB8B80061C}"/>
              </a:ext>
            </a:extLst>
          </p:cNvPr>
          <p:cNvSpPr/>
          <p:nvPr/>
        </p:nvSpPr>
        <p:spPr>
          <a:xfrm>
            <a:off x="5995638" y="1977287"/>
            <a:ext cx="5557025" cy="1526203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Các bạn đi thuyền để đến trường.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3BF700-33F2-A5EA-D312-E901633E4CA2}"/>
              </a:ext>
            </a:extLst>
          </p:cNvPr>
          <p:cNvSpPr/>
          <p:nvPr/>
        </p:nvSpPr>
        <p:spPr>
          <a:xfrm>
            <a:off x="5995638" y="3852142"/>
            <a:ext cx="5824655" cy="2058004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Có 1 bạn học sinh đứng trên thuyền, 1 bạn lại thò tay nghịch nước.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7E15C8-5C3B-6B2E-E444-F5ACDAF6806F}"/>
              </a:ext>
            </a:extLst>
          </p:cNvPr>
          <p:cNvSpPr/>
          <p:nvPr/>
        </p:nvSpPr>
        <p:spPr>
          <a:xfrm>
            <a:off x="2949496" y="4337825"/>
            <a:ext cx="1494263" cy="1271239"/>
          </a:xfrm>
          <a:prstGeom prst="ellipse">
            <a:avLst/>
          </a:prstGeom>
          <a:noFill/>
          <a:ln w="76200">
            <a:solidFill>
              <a:srgbClr val="E327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0F8FFD-AC4B-62C2-520C-A387D17F496C}"/>
              </a:ext>
            </a:extLst>
          </p:cNvPr>
          <p:cNvSpPr/>
          <p:nvPr/>
        </p:nvSpPr>
        <p:spPr>
          <a:xfrm>
            <a:off x="2949496" y="3055434"/>
            <a:ext cx="1221060" cy="1083675"/>
          </a:xfrm>
          <a:prstGeom prst="ellipse">
            <a:avLst/>
          </a:prstGeom>
          <a:noFill/>
          <a:ln w="76200">
            <a:solidFill>
              <a:srgbClr val="E327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E4ED7F-A26E-5E67-231F-B951EE78E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736" y="845785"/>
            <a:ext cx="6974428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ABF7F-1C37-903C-065B-D01DCAC45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a person and a child crossing a street&#10;&#10;AI-generated content may be incorrect.">
            <a:extLst>
              <a:ext uri="{FF2B5EF4-FFF2-40B4-BE49-F238E27FC236}">
                <a16:creationId xmlns:a16="http://schemas.microsoft.com/office/drawing/2014/main" id="{B5ABD942-137B-3DC2-AD74-6A8E50D6A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2725" r="7896" b="3898"/>
          <a:stretch>
            <a:fillRect/>
          </a:stretch>
        </p:blipFill>
        <p:spPr>
          <a:xfrm>
            <a:off x="646771" y="1446000"/>
            <a:ext cx="7738946" cy="472982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429C7D-5BDA-29BE-6483-119DCFE44DD3}"/>
              </a:ext>
            </a:extLst>
          </p:cNvPr>
          <p:cNvSpPr/>
          <p:nvPr/>
        </p:nvSpPr>
        <p:spPr>
          <a:xfrm>
            <a:off x="8564137" y="1977287"/>
            <a:ext cx="2988526" cy="2728528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Các bạn đi bộ để đến trường.</a:t>
            </a:r>
          </a:p>
        </p:txBody>
      </p:sp>
      <p:pic>
        <p:nvPicPr>
          <p:cNvPr id="16" name="Picture 15" descr="A green button with a white tick&#10;&#10;AI-generated content may be incorrect.">
            <a:extLst>
              <a:ext uri="{FF2B5EF4-FFF2-40B4-BE49-F238E27FC236}">
                <a16:creationId xmlns:a16="http://schemas.microsoft.com/office/drawing/2014/main" id="{3EF07D72-09AE-F42F-E5D7-41BBF54328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88" y="4712701"/>
            <a:ext cx="1618897" cy="1620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CEE41-CD52-8FF8-4231-88C5AA6B2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435" y="567005"/>
            <a:ext cx="6974428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56AC-0396-8D60-B593-F9A4B0E25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2">
            <a:extLst>
              <a:ext uri="{FF2B5EF4-FFF2-40B4-BE49-F238E27FC236}">
                <a16:creationId xmlns:a16="http://schemas.microsoft.com/office/drawing/2014/main" id="{40531BC0-10AF-025C-CC8D-A1BEFAE9E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9503" y="724347"/>
            <a:ext cx="2865863" cy="570990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1681AA1-26CE-3807-4A61-9377C16CA08C}"/>
              </a:ext>
            </a:extLst>
          </p:cNvPr>
          <p:cNvSpPr/>
          <p:nvPr/>
        </p:nvSpPr>
        <p:spPr>
          <a:xfrm>
            <a:off x="3657600" y="969675"/>
            <a:ext cx="8054897" cy="1829282"/>
          </a:xfrm>
          <a:custGeom>
            <a:avLst/>
            <a:gdLst>
              <a:gd name="connsiteX0" fmla="*/ 0 w 8054897"/>
              <a:gd name="connsiteY0" fmla="*/ 304886 h 1829282"/>
              <a:gd name="connsiteX1" fmla="*/ 304886 w 8054897"/>
              <a:gd name="connsiteY1" fmla="*/ 0 h 1829282"/>
              <a:gd name="connsiteX2" fmla="*/ 1342483 w 8054897"/>
              <a:gd name="connsiteY2" fmla="*/ 0 h 1829282"/>
              <a:gd name="connsiteX3" fmla="*/ 1342483 w 8054897"/>
              <a:gd name="connsiteY3" fmla="*/ 0 h 1829282"/>
              <a:gd name="connsiteX4" fmla="*/ 3356207 w 8054897"/>
              <a:gd name="connsiteY4" fmla="*/ 0 h 1829282"/>
              <a:gd name="connsiteX5" fmla="*/ 7750011 w 8054897"/>
              <a:gd name="connsiteY5" fmla="*/ 0 h 1829282"/>
              <a:gd name="connsiteX6" fmla="*/ 8054897 w 8054897"/>
              <a:gd name="connsiteY6" fmla="*/ 304886 h 1829282"/>
              <a:gd name="connsiteX7" fmla="*/ 8054897 w 8054897"/>
              <a:gd name="connsiteY7" fmla="*/ 1067081 h 1829282"/>
              <a:gd name="connsiteX8" fmla="*/ 8054897 w 8054897"/>
              <a:gd name="connsiteY8" fmla="*/ 1067081 h 1829282"/>
              <a:gd name="connsiteX9" fmla="*/ 8054897 w 8054897"/>
              <a:gd name="connsiteY9" fmla="*/ 1524402 h 1829282"/>
              <a:gd name="connsiteX10" fmla="*/ 8054897 w 8054897"/>
              <a:gd name="connsiteY10" fmla="*/ 1524396 h 1829282"/>
              <a:gd name="connsiteX11" fmla="*/ 7750011 w 8054897"/>
              <a:gd name="connsiteY11" fmla="*/ 1829282 h 1829282"/>
              <a:gd name="connsiteX12" fmla="*/ 3356207 w 8054897"/>
              <a:gd name="connsiteY12" fmla="*/ 1829282 h 1829282"/>
              <a:gd name="connsiteX13" fmla="*/ 1342483 w 8054897"/>
              <a:gd name="connsiteY13" fmla="*/ 1829282 h 1829282"/>
              <a:gd name="connsiteX14" fmla="*/ 1342483 w 8054897"/>
              <a:gd name="connsiteY14" fmla="*/ 1829282 h 1829282"/>
              <a:gd name="connsiteX15" fmla="*/ 304886 w 8054897"/>
              <a:gd name="connsiteY15" fmla="*/ 1829282 h 1829282"/>
              <a:gd name="connsiteX16" fmla="*/ 0 w 8054897"/>
              <a:gd name="connsiteY16" fmla="*/ 1524396 h 1829282"/>
              <a:gd name="connsiteX17" fmla="*/ 0 w 8054897"/>
              <a:gd name="connsiteY17" fmla="*/ 1524402 h 1829282"/>
              <a:gd name="connsiteX18" fmla="*/ -561426 w 8054897"/>
              <a:gd name="connsiteY18" fmla="*/ 1350742 h 1829282"/>
              <a:gd name="connsiteX19" fmla="*/ 0 w 8054897"/>
              <a:gd name="connsiteY19" fmla="*/ 1067081 h 1829282"/>
              <a:gd name="connsiteX20" fmla="*/ 0 w 8054897"/>
              <a:gd name="connsiteY20" fmla="*/ 304886 h 182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54897" h="1829282" fill="none" extrusionOk="0">
                <a:moveTo>
                  <a:pt x="0" y="304886"/>
                </a:moveTo>
                <a:cubicBezTo>
                  <a:pt x="22104" y="148466"/>
                  <a:pt x="132556" y="1587"/>
                  <a:pt x="304886" y="0"/>
                </a:cubicBezTo>
                <a:cubicBezTo>
                  <a:pt x="768489" y="-91687"/>
                  <a:pt x="1068820" y="-21097"/>
                  <a:pt x="1342483" y="0"/>
                </a:cubicBezTo>
                <a:lnTo>
                  <a:pt x="1342483" y="0"/>
                </a:lnTo>
                <a:cubicBezTo>
                  <a:pt x="1711896" y="143479"/>
                  <a:pt x="2723385" y="81161"/>
                  <a:pt x="3356207" y="0"/>
                </a:cubicBezTo>
                <a:cubicBezTo>
                  <a:pt x="4150444" y="-117130"/>
                  <a:pt x="6661439" y="123459"/>
                  <a:pt x="7750011" y="0"/>
                </a:cubicBezTo>
                <a:cubicBezTo>
                  <a:pt x="7931404" y="20727"/>
                  <a:pt x="8025091" y="140671"/>
                  <a:pt x="8054897" y="304886"/>
                </a:cubicBezTo>
                <a:cubicBezTo>
                  <a:pt x="8119668" y="424757"/>
                  <a:pt x="8005841" y="816338"/>
                  <a:pt x="8054897" y="1067081"/>
                </a:cubicBezTo>
                <a:lnTo>
                  <a:pt x="8054897" y="1067081"/>
                </a:lnTo>
                <a:cubicBezTo>
                  <a:pt x="8062836" y="1129422"/>
                  <a:pt x="8081927" y="1310400"/>
                  <a:pt x="8054897" y="1524402"/>
                </a:cubicBezTo>
                <a:lnTo>
                  <a:pt x="8054897" y="1524396"/>
                </a:lnTo>
                <a:cubicBezTo>
                  <a:pt x="8049405" y="1685902"/>
                  <a:pt x="7914603" y="1841629"/>
                  <a:pt x="7750011" y="1829282"/>
                </a:cubicBezTo>
                <a:cubicBezTo>
                  <a:pt x="6046758" y="1962676"/>
                  <a:pt x="3969383" y="1698562"/>
                  <a:pt x="3356207" y="1829282"/>
                </a:cubicBezTo>
                <a:cubicBezTo>
                  <a:pt x="2683355" y="1878981"/>
                  <a:pt x="2115919" y="1804554"/>
                  <a:pt x="1342483" y="1829282"/>
                </a:cubicBezTo>
                <a:lnTo>
                  <a:pt x="1342483" y="1829282"/>
                </a:lnTo>
                <a:cubicBezTo>
                  <a:pt x="908320" y="1765439"/>
                  <a:pt x="776617" y="1746471"/>
                  <a:pt x="304886" y="1829282"/>
                </a:cubicBezTo>
                <a:cubicBezTo>
                  <a:pt x="120587" y="1829215"/>
                  <a:pt x="4557" y="1683432"/>
                  <a:pt x="0" y="1524396"/>
                </a:cubicBezTo>
                <a:lnTo>
                  <a:pt x="0" y="1524402"/>
                </a:lnTo>
                <a:cubicBezTo>
                  <a:pt x="-199939" y="1415947"/>
                  <a:pt x="-436877" y="1390975"/>
                  <a:pt x="-561426" y="1350742"/>
                </a:cubicBezTo>
                <a:cubicBezTo>
                  <a:pt x="-423695" y="1322696"/>
                  <a:pt x="-133430" y="1140917"/>
                  <a:pt x="0" y="1067081"/>
                </a:cubicBezTo>
                <a:cubicBezTo>
                  <a:pt x="64248" y="792594"/>
                  <a:pt x="-39655" y="457864"/>
                  <a:pt x="0" y="304886"/>
                </a:cubicBezTo>
                <a:close/>
              </a:path>
              <a:path w="8054897" h="1829282" stroke="0" extrusionOk="0">
                <a:moveTo>
                  <a:pt x="0" y="304886"/>
                </a:moveTo>
                <a:cubicBezTo>
                  <a:pt x="-13573" y="159713"/>
                  <a:pt x="162404" y="-17517"/>
                  <a:pt x="304886" y="0"/>
                </a:cubicBezTo>
                <a:cubicBezTo>
                  <a:pt x="409157" y="-78189"/>
                  <a:pt x="1122826" y="32593"/>
                  <a:pt x="1342483" y="0"/>
                </a:cubicBezTo>
                <a:lnTo>
                  <a:pt x="1342483" y="0"/>
                </a:lnTo>
                <a:cubicBezTo>
                  <a:pt x="1833952" y="-29929"/>
                  <a:pt x="2727221" y="-87481"/>
                  <a:pt x="3356207" y="0"/>
                </a:cubicBezTo>
                <a:cubicBezTo>
                  <a:pt x="5053343" y="-134364"/>
                  <a:pt x="6324182" y="130381"/>
                  <a:pt x="7750011" y="0"/>
                </a:cubicBezTo>
                <a:cubicBezTo>
                  <a:pt x="7909489" y="-20991"/>
                  <a:pt x="8063946" y="129487"/>
                  <a:pt x="8054897" y="304886"/>
                </a:cubicBezTo>
                <a:cubicBezTo>
                  <a:pt x="8110328" y="681963"/>
                  <a:pt x="8092857" y="936088"/>
                  <a:pt x="8054897" y="1067081"/>
                </a:cubicBezTo>
                <a:lnTo>
                  <a:pt x="8054897" y="1067081"/>
                </a:lnTo>
                <a:cubicBezTo>
                  <a:pt x="8048418" y="1154167"/>
                  <a:pt x="8064183" y="1414904"/>
                  <a:pt x="8054897" y="1524402"/>
                </a:cubicBezTo>
                <a:lnTo>
                  <a:pt x="8054897" y="1524396"/>
                </a:lnTo>
                <a:cubicBezTo>
                  <a:pt x="8078042" y="1690255"/>
                  <a:pt x="7914953" y="1830279"/>
                  <a:pt x="7750011" y="1829282"/>
                </a:cubicBezTo>
                <a:cubicBezTo>
                  <a:pt x="5994037" y="1791523"/>
                  <a:pt x="4616545" y="1879780"/>
                  <a:pt x="3356207" y="1829282"/>
                </a:cubicBezTo>
                <a:cubicBezTo>
                  <a:pt x="2771713" y="1660247"/>
                  <a:pt x="1694387" y="1882582"/>
                  <a:pt x="1342483" y="1829282"/>
                </a:cubicBezTo>
                <a:lnTo>
                  <a:pt x="1342483" y="1829282"/>
                </a:lnTo>
                <a:cubicBezTo>
                  <a:pt x="938753" y="1890244"/>
                  <a:pt x="410603" y="1736051"/>
                  <a:pt x="304886" y="1829282"/>
                </a:cubicBezTo>
                <a:cubicBezTo>
                  <a:pt x="132498" y="1825631"/>
                  <a:pt x="15418" y="1689171"/>
                  <a:pt x="0" y="1524396"/>
                </a:cubicBezTo>
                <a:lnTo>
                  <a:pt x="0" y="1524402"/>
                </a:lnTo>
                <a:cubicBezTo>
                  <a:pt x="-278611" y="1453437"/>
                  <a:pt x="-409999" y="1383183"/>
                  <a:pt x="-561426" y="1350742"/>
                </a:cubicBezTo>
                <a:cubicBezTo>
                  <a:pt x="-426676" y="1295025"/>
                  <a:pt x="-136394" y="1113285"/>
                  <a:pt x="0" y="1067081"/>
                </a:cubicBezTo>
                <a:cubicBezTo>
                  <a:pt x="36771" y="957899"/>
                  <a:pt x="46362" y="384986"/>
                  <a:pt x="0" y="304886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56970"/>
                      <a:gd name="adj2" fmla="val 2384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Khi đi trên đường, các bạn cần làm gì để đảm bảo an toàn?</a:t>
            </a:r>
          </a:p>
        </p:txBody>
      </p:sp>
    </p:spTree>
    <p:extLst>
      <p:ext uri="{BB962C8B-B14F-4D97-AF65-F5344CB8AC3E}">
        <p14:creationId xmlns:p14="http://schemas.microsoft.com/office/powerpoint/2010/main" val="296862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2C817-19A3-ABA7-E609-43815DC6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: Rounded Corners 340">
            <a:extLst>
              <a:ext uri="{FF2B5EF4-FFF2-40B4-BE49-F238E27FC236}">
                <a16:creationId xmlns:a16="http://schemas.microsoft.com/office/drawing/2014/main" id="{E7465AC4-694A-F4D1-7B24-443D0C9B8C3C}"/>
              </a:ext>
            </a:extLst>
          </p:cNvPr>
          <p:cNvSpPr/>
          <p:nvPr/>
        </p:nvSpPr>
        <p:spPr>
          <a:xfrm>
            <a:off x="384716" y="642429"/>
            <a:ext cx="11422568" cy="1380838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Các nhóm hãy cùng thảo luận để chia sẻ các cách đảm bảo an toàn khi đi trên đường.</a:t>
            </a:r>
            <a:endParaRPr lang="en-US" sz="3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42" name="Picture 341">
            <a:extLst>
              <a:ext uri="{FF2B5EF4-FFF2-40B4-BE49-F238E27FC236}">
                <a16:creationId xmlns:a16="http://schemas.microsoft.com/office/drawing/2014/main" id="{89697AC3-7BFC-80E8-58F8-482ABE518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87" y="2256071"/>
            <a:ext cx="10095851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1033-5875-B1C1-B7A0-2D2BEFC1D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29BA2-29D0-C71A-2E1D-8D6F237E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53" t="23018" r="6890" b="1791"/>
          <a:stretch>
            <a:fillRect/>
          </a:stretch>
        </p:blipFill>
        <p:spPr>
          <a:xfrm>
            <a:off x="959569" y="891663"/>
            <a:ext cx="4174635" cy="41348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746AFE-05BF-C748-0289-398F84E4A6AE}"/>
              </a:ext>
            </a:extLst>
          </p:cNvPr>
          <p:cNvSpPr/>
          <p:nvPr/>
        </p:nvSpPr>
        <p:spPr>
          <a:xfrm>
            <a:off x="663130" y="5160311"/>
            <a:ext cx="4767514" cy="1084372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Đội mũ bảo hiểm khi đi xe máy.</a:t>
            </a:r>
          </a:p>
        </p:txBody>
      </p:sp>
      <p:pic>
        <p:nvPicPr>
          <p:cNvPr id="5" name="Picture 4" descr="A cartoon of kids in a school bus&#10;&#10;AI-generated content may be incorrect.">
            <a:extLst>
              <a:ext uri="{FF2B5EF4-FFF2-40B4-BE49-F238E27FC236}">
                <a16:creationId xmlns:a16="http://schemas.microsoft.com/office/drawing/2014/main" id="{57930A35-3A87-1FAB-4219-C9D83E368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6" b="25311"/>
          <a:stretch>
            <a:fillRect/>
          </a:stretch>
        </p:blipFill>
        <p:spPr>
          <a:xfrm>
            <a:off x="5637754" y="891663"/>
            <a:ext cx="6297768" cy="350993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003D6A-8B82-205C-321A-4A4406D9BACE}"/>
              </a:ext>
            </a:extLst>
          </p:cNvPr>
          <p:cNvSpPr/>
          <p:nvPr/>
        </p:nvSpPr>
        <p:spPr>
          <a:xfrm>
            <a:off x="6096001" y="4402535"/>
            <a:ext cx="5432870" cy="1842148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Khi đi ô tô hay xe buýt thì ngồi yên, không thò đầu ra ngoài.</a:t>
            </a:r>
          </a:p>
        </p:txBody>
      </p:sp>
    </p:spTree>
    <p:extLst>
      <p:ext uri="{BB962C8B-B14F-4D97-AF65-F5344CB8AC3E}">
        <p14:creationId xmlns:p14="http://schemas.microsoft.com/office/powerpoint/2010/main" val="35170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68445-F0FC-CEC7-CE7C-2F9460546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the street&#10;&#10;AI-generated content may be incorrect.">
            <a:extLst>
              <a:ext uri="{FF2B5EF4-FFF2-40B4-BE49-F238E27FC236}">
                <a16:creationId xmlns:a16="http://schemas.microsoft.com/office/drawing/2014/main" id="{2475D5C6-938B-F53A-4348-A9FE594DBD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2" y="1264541"/>
            <a:ext cx="6921932" cy="4405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A9C553-48FE-B6C1-AE60-A4C62C4ECD36}"/>
              </a:ext>
            </a:extLst>
          </p:cNvPr>
          <p:cNvSpPr/>
          <p:nvPr/>
        </p:nvSpPr>
        <p:spPr>
          <a:xfrm>
            <a:off x="8123296" y="1793065"/>
            <a:ext cx="3574333" cy="3348070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Khi đi bộ thì đi trên lề đường hoặc vạch kẻ dành cho người đi bộ</a:t>
            </a:r>
          </a:p>
        </p:txBody>
      </p:sp>
    </p:spTree>
    <p:extLst>
      <p:ext uri="{BB962C8B-B14F-4D97-AF65-F5344CB8AC3E}">
        <p14:creationId xmlns:p14="http://schemas.microsoft.com/office/powerpoint/2010/main" val="8457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EC3FF-6DE4-BF95-132A-1C67B5417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180643-8E94-9800-93C5-039519520133}"/>
              </a:ext>
            </a:extLst>
          </p:cNvPr>
          <p:cNvSpPr/>
          <p:nvPr/>
        </p:nvSpPr>
        <p:spPr>
          <a:xfrm>
            <a:off x="8100994" y="1754964"/>
            <a:ext cx="3574333" cy="3564167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Khi đi thuyền phải mang áo phao, không đứng lên hay nghịch nước.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EE37E-6443-86B1-B637-ACC2DB12F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73" y="747596"/>
            <a:ext cx="7252009" cy="54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47B14-D5F6-9C16-887C-AEFC7B6F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5" y="823469"/>
            <a:ext cx="893141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6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20217-07FB-952E-9DCC-42DAEEF45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97F0D-18F7-7739-04FE-1EE3B12E2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475" y="938184"/>
            <a:ext cx="8858256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4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79894-BA7F-46D1-CD29-EA6AF1336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kids walking in front of a school&#10;&#10;AI-generated content may be incorrect.">
            <a:extLst>
              <a:ext uri="{FF2B5EF4-FFF2-40B4-BE49-F238E27FC236}">
                <a16:creationId xmlns:a16="http://schemas.microsoft.com/office/drawing/2014/main" id="{CD582F11-B2FE-666D-D203-B6DDC1BEBA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4716" r="3568" b="6179"/>
          <a:stretch>
            <a:fillRect/>
          </a:stretch>
        </p:blipFill>
        <p:spPr>
          <a:xfrm>
            <a:off x="4727525" y="2699798"/>
            <a:ext cx="5819753" cy="3734454"/>
          </a:xfrm>
          <a:prstGeom prst="rect">
            <a:avLst/>
          </a:prstGeom>
        </p:spPr>
      </p:pic>
      <p:pic>
        <p:nvPicPr>
          <p:cNvPr id="4" name="Đồ họa 2">
            <a:extLst>
              <a:ext uri="{FF2B5EF4-FFF2-40B4-BE49-F238E27FC236}">
                <a16:creationId xmlns:a16="http://schemas.microsoft.com/office/drawing/2014/main" id="{6C807AF3-A50B-7528-FA29-E51828DE1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9503" y="724347"/>
            <a:ext cx="2865863" cy="570990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1C84BC3-392B-397B-CCA0-1D1436308BEF}"/>
              </a:ext>
            </a:extLst>
          </p:cNvPr>
          <p:cNvSpPr/>
          <p:nvPr/>
        </p:nvSpPr>
        <p:spPr>
          <a:xfrm>
            <a:off x="3657600" y="724347"/>
            <a:ext cx="7660888" cy="2052307"/>
          </a:xfrm>
          <a:custGeom>
            <a:avLst/>
            <a:gdLst>
              <a:gd name="connsiteX0" fmla="*/ 0 w 7660888"/>
              <a:gd name="connsiteY0" fmla="*/ 342058 h 2052307"/>
              <a:gd name="connsiteX1" fmla="*/ 342058 w 7660888"/>
              <a:gd name="connsiteY1" fmla="*/ 0 h 2052307"/>
              <a:gd name="connsiteX2" fmla="*/ 1276815 w 7660888"/>
              <a:gd name="connsiteY2" fmla="*/ 0 h 2052307"/>
              <a:gd name="connsiteX3" fmla="*/ 1276815 w 7660888"/>
              <a:gd name="connsiteY3" fmla="*/ 0 h 2052307"/>
              <a:gd name="connsiteX4" fmla="*/ 3192037 w 7660888"/>
              <a:gd name="connsiteY4" fmla="*/ 0 h 2052307"/>
              <a:gd name="connsiteX5" fmla="*/ 7318830 w 7660888"/>
              <a:gd name="connsiteY5" fmla="*/ 0 h 2052307"/>
              <a:gd name="connsiteX6" fmla="*/ 7660888 w 7660888"/>
              <a:gd name="connsiteY6" fmla="*/ 342058 h 2052307"/>
              <a:gd name="connsiteX7" fmla="*/ 7660888 w 7660888"/>
              <a:gd name="connsiteY7" fmla="*/ 1197179 h 2052307"/>
              <a:gd name="connsiteX8" fmla="*/ 7660888 w 7660888"/>
              <a:gd name="connsiteY8" fmla="*/ 1197179 h 2052307"/>
              <a:gd name="connsiteX9" fmla="*/ 7660888 w 7660888"/>
              <a:gd name="connsiteY9" fmla="*/ 1710256 h 2052307"/>
              <a:gd name="connsiteX10" fmla="*/ 7660888 w 7660888"/>
              <a:gd name="connsiteY10" fmla="*/ 1710249 h 2052307"/>
              <a:gd name="connsiteX11" fmla="*/ 7318830 w 7660888"/>
              <a:gd name="connsiteY11" fmla="*/ 2052307 h 2052307"/>
              <a:gd name="connsiteX12" fmla="*/ 3192037 w 7660888"/>
              <a:gd name="connsiteY12" fmla="*/ 2052307 h 2052307"/>
              <a:gd name="connsiteX13" fmla="*/ 1276815 w 7660888"/>
              <a:gd name="connsiteY13" fmla="*/ 2052307 h 2052307"/>
              <a:gd name="connsiteX14" fmla="*/ 1276815 w 7660888"/>
              <a:gd name="connsiteY14" fmla="*/ 2052307 h 2052307"/>
              <a:gd name="connsiteX15" fmla="*/ 342058 w 7660888"/>
              <a:gd name="connsiteY15" fmla="*/ 2052307 h 2052307"/>
              <a:gd name="connsiteX16" fmla="*/ 0 w 7660888"/>
              <a:gd name="connsiteY16" fmla="*/ 1710249 h 2052307"/>
              <a:gd name="connsiteX17" fmla="*/ 0 w 7660888"/>
              <a:gd name="connsiteY17" fmla="*/ 1710256 h 2052307"/>
              <a:gd name="connsiteX18" fmla="*/ -533964 w 7660888"/>
              <a:gd name="connsiteY18" fmla="*/ 1515423 h 2052307"/>
              <a:gd name="connsiteX19" fmla="*/ 0 w 7660888"/>
              <a:gd name="connsiteY19" fmla="*/ 1197179 h 2052307"/>
              <a:gd name="connsiteX20" fmla="*/ 0 w 7660888"/>
              <a:gd name="connsiteY20" fmla="*/ 342058 h 205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60888" h="2052307" fill="none" extrusionOk="0">
                <a:moveTo>
                  <a:pt x="0" y="342058"/>
                </a:moveTo>
                <a:cubicBezTo>
                  <a:pt x="12434" y="159875"/>
                  <a:pt x="134973" y="7307"/>
                  <a:pt x="342058" y="0"/>
                </a:cubicBezTo>
                <a:cubicBezTo>
                  <a:pt x="461982" y="-695"/>
                  <a:pt x="1007096" y="-52308"/>
                  <a:pt x="1276815" y="0"/>
                </a:cubicBezTo>
                <a:lnTo>
                  <a:pt x="1276815" y="0"/>
                </a:lnTo>
                <a:cubicBezTo>
                  <a:pt x="2068183" y="143479"/>
                  <a:pt x="2294310" y="81161"/>
                  <a:pt x="3192037" y="0"/>
                </a:cubicBezTo>
                <a:cubicBezTo>
                  <a:pt x="4495029" y="-117130"/>
                  <a:pt x="5929633" y="123459"/>
                  <a:pt x="7318830" y="0"/>
                </a:cubicBezTo>
                <a:cubicBezTo>
                  <a:pt x="7525155" y="27742"/>
                  <a:pt x="7648169" y="154924"/>
                  <a:pt x="7660888" y="342058"/>
                </a:cubicBezTo>
                <a:cubicBezTo>
                  <a:pt x="7614300" y="466157"/>
                  <a:pt x="7734984" y="1077256"/>
                  <a:pt x="7660888" y="1197179"/>
                </a:cubicBezTo>
                <a:lnTo>
                  <a:pt x="7660888" y="1197179"/>
                </a:lnTo>
                <a:cubicBezTo>
                  <a:pt x="7638051" y="1367055"/>
                  <a:pt x="7619719" y="1489579"/>
                  <a:pt x="7660888" y="1710256"/>
                </a:cubicBezTo>
                <a:lnTo>
                  <a:pt x="7660888" y="1710249"/>
                </a:lnTo>
                <a:cubicBezTo>
                  <a:pt x="7647193" y="1882011"/>
                  <a:pt x="7501513" y="2072595"/>
                  <a:pt x="7318830" y="2052307"/>
                </a:cubicBezTo>
                <a:cubicBezTo>
                  <a:pt x="5391539" y="2185701"/>
                  <a:pt x="3829186" y="1921587"/>
                  <a:pt x="3192037" y="2052307"/>
                </a:cubicBezTo>
                <a:cubicBezTo>
                  <a:pt x="2613560" y="2102006"/>
                  <a:pt x="2005922" y="2027579"/>
                  <a:pt x="1276815" y="2052307"/>
                </a:cubicBezTo>
                <a:lnTo>
                  <a:pt x="1276815" y="2052307"/>
                </a:lnTo>
                <a:cubicBezTo>
                  <a:pt x="983673" y="2067991"/>
                  <a:pt x="634950" y="2113874"/>
                  <a:pt x="342058" y="2052307"/>
                </a:cubicBezTo>
                <a:cubicBezTo>
                  <a:pt x="135728" y="2052234"/>
                  <a:pt x="4944" y="1889021"/>
                  <a:pt x="0" y="1710249"/>
                </a:cubicBezTo>
                <a:lnTo>
                  <a:pt x="0" y="1710256"/>
                </a:lnTo>
                <a:cubicBezTo>
                  <a:pt x="-191438" y="1620969"/>
                  <a:pt x="-391898" y="1556169"/>
                  <a:pt x="-533964" y="1515423"/>
                </a:cubicBezTo>
                <a:cubicBezTo>
                  <a:pt x="-296535" y="1320525"/>
                  <a:pt x="-191371" y="1256531"/>
                  <a:pt x="0" y="1197179"/>
                </a:cubicBezTo>
                <a:cubicBezTo>
                  <a:pt x="73977" y="975792"/>
                  <a:pt x="71706" y="520797"/>
                  <a:pt x="0" y="342058"/>
                </a:cubicBezTo>
                <a:close/>
              </a:path>
              <a:path w="7660888" h="2052307" stroke="0" extrusionOk="0">
                <a:moveTo>
                  <a:pt x="0" y="342058"/>
                </a:moveTo>
                <a:cubicBezTo>
                  <a:pt x="-12031" y="173719"/>
                  <a:pt x="171674" y="-12531"/>
                  <a:pt x="342058" y="0"/>
                </a:cubicBezTo>
                <a:cubicBezTo>
                  <a:pt x="715952" y="62011"/>
                  <a:pt x="938141" y="-78685"/>
                  <a:pt x="1276815" y="0"/>
                </a:cubicBezTo>
                <a:lnTo>
                  <a:pt x="1276815" y="0"/>
                </a:lnTo>
                <a:cubicBezTo>
                  <a:pt x="2104801" y="-29929"/>
                  <a:pt x="2435289" y="-87481"/>
                  <a:pt x="3192037" y="0"/>
                </a:cubicBezTo>
                <a:cubicBezTo>
                  <a:pt x="3912167" y="-134364"/>
                  <a:pt x="6287615" y="130381"/>
                  <a:pt x="7318830" y="0"/>
                </a:cubicBezTo>
                <a:cubicBezTo>
                  <a:pt x="7493021" y="-34698"/>
                  <a:pt x="7669766" y="146263"/>
                  <a:pt x="7660888" y="342058"/>
                </a:cubicBezTo>
                <a:cubicBezTo>
                  <a:pt x="7707101" y="479279"/>
                  <a:pt x="7714460" y="819284"/>
                  <a:pt x="7660888" y="1197179"/>
                </a:cubicBezTo>
                <a:lnTo>
                  <a:pt x="7660888" y="1197179"/>
                </a:lnTo>
                <a:cubicBezTo>
                  <a:pt x="7681408" y="1296588"/>
                  <a:pt x="7697867" y="1640996"/>
                  <a:pt x="7660888" y="1710256"/>
                </a:cubicBezTo>
                <a:lnTo>
                  <a:pt x="7660888" y="1710249"/>
                </a:lnTo>
                <a:cubicBezTo>
                  <a:pt x="7682010" y="1896858"/>
                  <a:pt x="7477104" y="2061184"/>
                  <a:pt x="7318830" y="2052307"/>
                </a:cubicBezTo>
                <a:cubicBezTo>
                  <a:pt x="6211384" y="2014548"/>
                  <a:pt x="4223869" y="2102805"/>
                  <a:pt x="3192037" y="2052307"/>
                </a:cubicBezTo>
                <a:cubicBezTo>
                  <a:pt x="2804831" y="1883272"/>
                  <a:pt x="1941458" y="2105607"/>
                  <a:pt x="1276815" y="2052307"/>
                </a:cubicBezTo>
                <a:lnTo>
                  <a:pt x="1276815" y="2052307"/>
                </a:lnTo>
                <a:cubicBezTo>
                  <a:pt x="922199" y="2004354"/>
                  <a:pt x="584233" y="2083753"/>
                  <a:pt x="342058" y="2052307"/>
                </a:cubicBezTo>
                <a:cubicBezTo>
                  <a:pt x="137275" y="2037834"/>
                  <a:pt x="30242" y="1892082"/>
                  <a:pt x="0" y="1710249"/>
                </a:cubicBezTo>
                <a:lnTo>
                  <a:pt x="0" y="1710256"/>
                </a:lnTo>
                <a:cubicBezTo>
                  <a:pt x="-206650" y="1662845"/>
                  <a:pt x="-365371" y="1559519"/>
                  <a:pt x="-533964" y="1515423"/>
                </a:cubicBezTo>
                <a:cubicBezTo>
                  <a:pt x="-375410" y="1373581"/>
                  <a:pt x="-74197" y="1284196"/>
                  <a:pt x="0" y="1197179"/>
                </a:cubicBezTo>
                <a:cubicBezTo>
                  <a:pt x="69998" y="1042735"/>
                  <a:pt x="57154" y="563763"/>
                  <a:pt x="0" y="342058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56970"/>
                      <a:gd name="adj2" fmla="val 2384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Mỗi ngày đi học các bạn đã đảm bảo an toàn trên đường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40136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91A066-A87F-B591-4685-5A6FBCE28633}"/>
              </a:ext>
            </a:extLst>
          </p:cNvPr>
          <p:cNvSpPr/>
          <p:nvPr/>
        </p:nvSpPr>
        <p:spPr>
          <a:xfrm>
            <a:off x="211873" y="336485"/>
            <a:ext cx="5386039" cy="1115121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Chia sẻ bài học với người thân.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551815-D013-8854-17CC-A79073EEAACD}"/>
              </a:ext>
            </a:extLst>
          </p:cNvPr>
          <p:cNvSpPr/>
          <p:nvPr/>
        </p:nvSpPr>
        <p:spPr>
          <a:xfrm>
            <a:off x="1568605" y="1670914"/>
            <a:ext cx="5386039" cy="1115121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Chuẩn bị bài mới.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2EE-1A29-BF68-22EC-85AA7911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553" y="525317"/>
            <a:ext cx="725486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kids walking in front of a school&#10;&#10;AI-generated content may be incorrect.">
            <a:extLst>
              <a:ext uri="{FF2B5EF4-FFF2-40B4-BE49-F238E27FC236}">
                <a16:creationId xmlns:a16="http://schemas.microsoft.com/office/drawing/2014/main" id="{4BD22510-A74E-D391-AF85-4590378FF4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4716" r="3568" b="6179"/>
          <a:stretch>
            <a:fillRect/>
          </a:stretch>
        </p:blipFill>
        <p:spPr>
          <a:xfrm>
            <a:off x="4727525" y="2699798"/>
            <a:ext cx="5819753" cy="3734454"/>
          </a:xfrm>
          <a:prstGeom prst="rect">
            <a:avLst/>
          </a:prstGeom>
        </p:spPr>
      </p:pic>
      <p:pic>
        <p:nvPicPr>
          <p:cNvPr id="4" name="Đồ họa 2">
            <a:extLst>
              <a:ext uri="{FF2B5EF4-FFF2-40B4-BE49-F238E27FC236}">
                <a16:creationId xmlns:a16="http://schemas.microsoft.com/office/drawing/2014/main" id="{CA06C5AB-A675-D3CF-6E83-EBDF94F32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9503" y="724347"/>
            <a:ext cx="2865863" cy="570990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B17EF7B-89A8-2CE6-BF05-C65B8C2B374C}"/>
              </a:ext>
            </a:extLst>
          </p:cNvPr>
          <p:cNvSpPr/>
          <p:nvPr/>
        </p:nvSpPr>
        <p:spPr>
          <a:xfrm>
            <a:off x="3657600" y="724347"/>
            <a:ext cx="7660888" cy="2052307"/>
          </a:xfrm>
          <a:custGeom>
            <a:avLst/>
            <a:gdLst>
              <a:gd name="connsiteX0" fmla="*/ 0 w 7660888"/>
              <a:gd name="connsiteY0" fmla="*/ 342058 h 2052307"/>
              <a:gd name="connsiteX1" fmla="*/ 342058 w 7660888"/>
              <a:gd name="connsiteY1" fmla="*/ 0 h 2052307"/>
              <a:gd name="connsiteX2" fmla="*/ 1276815 w 7660888"/>
              <a:gd name="connsiteY2" fmla="*/ 0 h 2052307"/>
              <a:gd name="connsiteX3" fmla="*/ 1276815 w 7660888"/>
              <a:gd name="connsiteY3" fmla="*/ 0 h 2052307"/>
              <a:gd name="connsiteX4" fmla="*/ 3192037 w 7660888"/>
              <a:gd name="connsiteY4" fmla="*/ 0 h 2052307"/>
              <a:gd name="connsiteX5" fmla="*/ 7318830 w 7660888"/>
              <a:gd name="connsiteY5" fmla="*/ 0 h 2052307"/>
              <a:gd name="connsiteX6" fmla="*/ 7660888 w 7660888"/>
              <a:gd name="connsiteY6" fmla="*/ 342058 h 2052307"/>
              <a:gd name="connsiteX7" fmla="*/ 7660888 w 7660888"/>
              <a:gd name="connsiteY7" fmla="*/ 1197179 h 2052307"/>
              <a:gd name="connsiteX8" fmla="*/ 7660888 w 7660888"/>
              <a:gd name="connsiteY8" fmla="*/ 1197179 h 2052307"/>
              <a:gd name="connsiteX9" fmla="*/ 7660888 w 7660888"/>
              <a:gd name="connsiteY9" fmla="*/ 1710256 h 2052307"/>
              <a:gd name="connsiteX10" fmla="*/ 7660888 w 7660888"/>
              <a:gd name="connsiteY10" fmla="*/ 1710249 h 2052307"/>
              <a:gd name="connsiteX11" fmla="*/ 7318830 w 7660888"/>
              <a:gd name="connsiteY11" fmla="*/ 2052307 h 2052307"/>
              <a:gd name="connsiteX12" fmla="*/ 3192037 w 7660888"/>
              <a:gd name="connsiteY12" fmla="*/ 2052307 h 2052307"/>
              <a:gd name="connsiteX13" fmla="*/ 1276815 w 7660888"/>
              <a:gd name="connsiteY13" fmla="*/ 2052307 h 2052307"/>
              <a:gd name="connsiteX14" fmla="*/ 1276815 w 7660888"/>
              <a:gd name="connsiteY14" fmla="*/ 2052307 h 2052307"/>
              <a:gd name="connsiteX15" fmla="*/ 342058 w 7660888"/>
              <a:gd name="connsiteY15" fmla="*/ 2052307 h 2052307"/>
              <a:gd name="connsiteX16" fmla="*/ 0 w 7660888"/>
              <a:gd name="connsiteY16" fmla="*/ 1710249 h 2052307"/>
              <a:gd name="connsiteX17" fmla="*/ 0 w 7660888"/>
              <a:gd name="connsiteY17" fmla="*/ 1710256 h 2052307"/>
              <a:gd name="connsiteX18" fmla="*/ -533964 w 7660888"/>
              <a:gd name="connsiteY18" fmla="*/ 1515423 h 2052307"/>
              <a:gd name="connsiteX19" fmla="*/ 0 w 7660888"/>
              <a:gd name="connsiteY19" fmla="*/ 1197179 h 2052307"/>
              <a:gd name="connsiteX20" fmla="*/ 0 w 7660888"/>
              <a:gd name="connsiteY20" fmla="*/ 342058 h 205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60888" h="2052307" fill="none" extrusionOk="0">
                <a:moveTo>
                  <a:pt x="0" y="342058"/>
                </a:moveTo>
                <a:cubicBezTo>
                  <a:pt x="12434" y="159875"/>
                  <a:pt x="134973" y="7307"/>
                  <a:pt x="342058" y="0"/>
                </a:cubicBezTo>
                <a:cubicBezTo>
                  <a:pt x="461982" y="-695"/>
                  <a:pt x="1007096" y="-52308"/>
                  <a:pt x="1276815" y="0"/>
                </a:cubicBezTo>
                <a:lnTo>
                  <a:pt x="1276815" y="0"/>
                </a:lnTo>
                <a:cubicBezTo>
                  <a:pt x="2068183" y="143479"/>
                  <a:pt x="2294310" y="81161"/>
                  <a:pt x="3192037" y="0"/>
                </a:cubicBezTo>
                <a:cubicBezTo>
                  <a:pt x="4495029" y="-117130"/>
                  <a:pt x="5929633" y="123459"/>
                  <a:pt x="7318830" y="0"/>
                </a:cubicBezTo>
                <a:cubicBezTo>
                  <a:pt x="7525155" y="27742"/>
                  <a:pt x="7648169" y="154924"/>
                  <a:pt x="7660888" y="342058"/>
                </a:cubicBezTo>
                <a:cubicBezTo>
                  <a:pt x="7614300" y="466157"/>
                  <a:pt x="7734984" y="1077256"/>
                  <a:pt x="7660888" y="1197179"/>
                </a:cubicBezTo>
                <a:lnTo>
                  <a:pt x="7660888" y="1197179"/>
                </a:lnTo>
                <a:cubicBezTo>
                  <a:pt x="7638051" y="1367055"/>
                  <a:pt x="7619719" y="1489579"/>
                  <a:pt x="7660888" y="1710256"/>
                </a:cubicBezTo>
                <a:lnTo>
                  <a:pt x="7660888" y="1710249"/>
                </a:lnTo>
                <a:cubicBezTo>
                  <a:pt x="7647193" y="1882011"/>
                  <a:pt x="7501513" y="2072595"/>
                  <a:pt x="7318830" y="2052307"/>
                </a:cubicBezTo>
                <a:cubicBezTo>
                  <a:pt x="5391539" y="2185701"/>
                  <a:pt x="3829186" y="1921587"/>
                  <a:pt x="3192037" y="2052307"/>
                </a:cubicBezTo>
                <a:cubicBezTo>
                  <a:pt x="2613560" y="2102006"/>
                  <a:pt x="2005922" y="2027579"/>
                  <a:pt x="1276815" y="2052307"/>
                </a:cubicBezTo>
                <a:lnTo>
                  <a:pt x="1276815" y="2052307"/>
                </a:lnTo>
                <a:cubicBezTo>
                  <a:pt x="983673" y="2067991"/>
                  <a:pt x="634950" y="2113874"/>
                  <a:pt x="342058" y="2052307"/>
                </a:cubicBezTo>
                <a:cubicBezTo>
                  <a:pt x="135728" y="2052234"/>
                  <a:pt x="4944" y="1889021"/>
                  <a:pt x="0" y="1710249"/>
                </a:cubicBezTo>
                <a:lnTo>
                  <a:pt x="0" y="1710256"/>
                </a:lnTo>
                <a:cubicBezTo>
                  <a:pt x="-191438" y="1620969"/>
                  <a:pt x="-391898" y="1556169"/>
                  <a:pt x="-533964" y="1515423"/>
                </a:cubicBezTo>
                <a:cubicBezTo>
                  <a:pt x="-296535" y="1320525"/>
                  <a:pt x="-191371" y="1256531"/>
                  <a:pt x="0" y="1197179"/>
                </a:cubicBezTo>
                <a:cubicBezTo>
                  <a:pt x="73977" y="975792"/>
                  <a:pt x="71706" y="520797"/>
                  <a:pt x="0" y="342058"/>
                </a:cubicBezTo>
                <a:close/>
              </a:path>
              <a:path w="7660888" h="2052307" stroke="0" extrusionOk="0">
                <a:moveTo>
                  <a:pt x="0" y="342058"/>
                </a:moveTo>
                <a:cubicBezTo>
                  <a:pt x="-12031" y="173719"/>
                  <a:pt x="171674" y="-12531"/>
                  <a:pt x="342058" y="0"/>
                </a:cubicBezTo>
                <a:cubicBezTo>
                  <a:pt x="715952" y="62011"/>
                  <a:pt x="938141" y="-78685"/>
                  <a:pt x="1276815" y="0"/>
                </a:cubicBezTo>
                <a:lnTo>
                  <a:pt x="1276815" y="0"/>
                </a:lnTo>
                <a:cubicBezTo>
                  <a:pt x="2104801" y="-29929"/>
                  <a:pt x="2435289" y="-87481"/>
                  <a:pt x="3192037" y="0"/>
                </a:cubicBezTo>
                <a:cubicBezTo>
                  <a:pt x="3912167" y="-134364"/>
                  <a:pt x="6287615" y="130381"/>
                  <a:pt x="7318830" y="0"/>
                </a:cubicBezTo>
                <a:cubicBezTo>
                  <a:pt x="7493021" y="-34698"/>
                  <a:pt x="7669766" y="146263"/>
                  <a:pt x="7660888" y="342058"/>
                </a:cubicBezTo>
                <a:cubicBezTo>
                  <a:pt x="7707101" y="479279"/>
                  <a:pt x="7714460" y="819284"/>
                  <a:pt x="7660888" y="1197179"/>
                </a:cubicBezTo>
                <a:lnTo>
                  <a:pt x="7660888" y="1197179"/>
                </a:lnTo>
                <a:cubicBezTo>
                  <a:pt x="7681408" y="1296588"/>
                  <a:pt x="7697867" y="1640996"/>
                  <a:pt x="7660888" y="1710256"/>
                </a:cubicBezTo>
                <a:lnTo>
                  <a:pt x="7660888" y="1710249"/>
                </a:lnTo>
                <a:cubicBezTo>
                  <a:pt x="7682010" y="1896858"/>
                  <a:pt x="7477104" y="2061184"/>
                  <a:pt x="7318830" y="2052307"/>
                </a:cubicBezTo>
                <a:cubicBezTo>
                  <a:pt x="6211384" y="2014548"/>
                  <a:pt x="4223869" y="2102805"/>
                  <a:pt x="3192037" y="2052307"/>
                </a:cubicBezTo>
                <a:cubicBezTo>
                  <a:pt x="2804831" y="1883272"/>
                  <a:pt x="1941458" y="2105607"/>
                  <a:pt x="1276815" y="2052307"/>
                </a:cubicBezTo>
                <a:lnTo>
                  <a:pt x="1276815" y="2052307"/>
                </a:lnTo>
                <a:cubicBezTo>
                  <a:pt x="922199" y="2004354"/>
                  <a:pt x="584233" y="2083753"/>
                  <a:pt x="342058" y="2052307"/>
                </a:cubicBezTo>
                <a:cubicBezTo>
                  <a:pt x="137275" y="2037834"/>
                  <a:pt x="30242" y="1892082"/>
                  <a:pt x="0" y="1710249"/>
                </a:cubicBezTo>
                <a:lnTo>
                  <a:pt x="0" y="1710256"/>
                </a:lnTo>
                <a:cubicBezTo>
                  <a:pt x="-206650" y="1662845"/>
                  <a:pt x="-365371" y="1559519"/>
                  <a:pt x="-533964" y="1515423"/>
                </a:cubicBezTo>
                <a:cubicBezTo>
                  <a:pt x="-375410" y="1373581"/>
                  <a:pt x="-74197" y="1284196"/>
                  <a:pt x="0" y="1197179"/>
                </a:cubicBezTo>
                <a:cubicBezTo>
                  <a:pt x="69998" y="1042735"/>
                  <a:pt x="57154" y="563763"/>
                  <a:pt x="0" y="342058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56970"/>
                      <a:gd name="adj2" fmla="val 2384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Nhà bạn ở gần hay xa trường?</a:t>
            </a:r>
          </a:p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Bạn thường đến trường bằng phương tiện gì?</a:t>
            </a:r>
          </a:p>
        </p:txBody>
      </p:sp>
    </p:spTree>
    <p:extLst>
      <p:ext uri="{BB962C8B-B14F-4D97-AF65-F5344CB8AC3E}">
        <p14:creationId xmlns:p14="http://schemas.microsoft.com/office/powerpoint/2010/main" val="29766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2FD40E-DA5A-EDA8-6535-1170FC10F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26" b="21890"/>
          <a:stretch>
            <a:fillRect/>
          </a:stretch>
        </p:blipFill>
        <p:spPr>
          <a:xfrm>
            <a:off x="5764955" y="3133364"/>
            <a:ext cx="5440895" cy="256838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4BB5AB2-418B-22CE-0810-A5B4FFA102B4}"/>
              </a:ext>
            </a:extLst>
          </p:cNvPr>
          <p:cNvSpPr/>
          <p:nvPr/>
        </p:nvSpPr>
        <p:spPr>
          <a:xfrm>
            <a:off x="2241396" y="316293"/>
            <a:ext cx="7895064" cy="747614"/>
          </a:xfrm>
          <a:custGeom>
            <a:avLst/>
            <a:gdLst>
              <a:gd name="connsiteX0" fmla="*/ 0 w 7895064"/>
              <a:gd name="connsiteY0" fmla="*/ 124605 h 747614"/>
              <a:gd name="connsiteX1" fmla="*/ 124605 w 7895064"/>
              <a:gd name="connsiteY1" fmla="*/ 0 h 747614"/>
              <a:gd name="connsiteX2" fmla="*/ 1315844 w 7895064"/>
              <a:gd name="connsiteY2" fmla="*/ 0 h 747614"/>
              <a:gd name="connsiteX3" fmla="*/ 1315844 w 7895064"/>
              <a:gd name="connsiteY3" fmla="*/ 0 h 747614"/>
              <a:gd name="connsiteX4" fmla="*/ 3289610 w 7895064"/>
              <a:gd name="connsiteY4" fmla="*/ 0 h 747614"/>
              <a:gd name="connsiteX5" fmla="*/ 7770459 w 7895064"/>
              <a:gd name="connsiteY5" fmla="*/ 0 h 747614"/>
              <a:gd name="connsiteX6" fmla="*/ 7895064 w 7895064"/>
              <a:gd name="connsiteY6" fmla="*/ 124605 h 747614"/>
              <a:gd name="connsiteX7" fmla="*/ 7895064 w 7895064"/>
              <a:gd name="connsiteY7" fmla="*/ 436108 h 747614"/>
              <a:gd name="connsiteX8" fmla="*/ 7895064 w 7895064"/>
              <a:gd name="connsiteY8" fmla="*/ 436108 h 747614"/>
              <a:gd name="connsiteX9" fmla="*/ 7895064 w 7895064"/>
              <a:gd name="connsiteY9" fmla="*/ 623012 h 747614"/>
              <a:gd name="connsiteX10" fmla="*/ 7895064 w 7895064"/>
              <a:gd name="connsiteY10" fmla="*/ 623009 h 747614"/>
              <a:gd name="connsiteX11" fmla="*/ 7770459 w 7895064"/>
              <a:gd name="connsiteY11" fmla="*/ 747614 h 747614"/>
              <a:gd name="connsiteX12" fmla="*/ 3289610 w 7895064"/>
              <a:gd name="connsiteY12" fmla="*/ 747614 h 747614"/>
              <a:gd name="connsiteX13" fmla="*/ 1315844 w 7895064"/>
              <a:gd name="connsiteY13" fmla="*/ 747614 h 747614"/>
              <a:gd name="connsiteX14" fmla="*/ 1315844 w 7895064"/>
              <a:gd name="connsiteY14" fmla="*/ 747614 h 747614"/>
              <a:gd name="connsiteX15" fmla="*/ 124605 w 7895064"/>
              <a:gd name="connsiteY15" fmla="*/ 747614 h 747614"/>
              <a:gd name="connsiteX16" fmla="*/ 0 w 7895064"/>
              <a:gd name="connsiteY16" fmla="*/ 623009 h 747614"/>
              <a:gd name="connsiteX17" fmla="*/ 0 w 7895064"/>
              <a:gd name="connsiteY17" fmla="*/ 623012 h 747614"/>
              <a:gd name="connsiteX18" fmla="*/ 0 w 7895064"/>
              <a:gd name="connsiteY18" fmla="*/ 556098 h 747614"/>
              <a:gd name="connsiteX19" fmla="*/ 0 w 7895064"/>
              <a:gd name="connsiteY19" fmla="*/ 436108 h 747614"/>
              <a:gd name="connsiteX20" fmla="*/ 0 w 7895064"/>
              <a:gd name="connsiteY20" fmla="*/ 124605 h 74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95064" h="747614" fill="none" extrusionOk="0">
                <a:moveTo>
                  <a:pt x="0" y="124605"/>
                </a:moveTo>
                <a:cubicBezTo>
                  <a:pt x="804" y="56223"/>
                  <a:pt x="46937" y="3559"/>
                  <a:pt x="124605" y="0"/>
                </a:cubicBezTo>
                <a:cubicBezTo>
                  <a:pt x="522996" y="-78804"/>
                  <a:pt x="750875" y="35506"/>
                  <a:pt x="1315844" y="0"/>
                </a:cubicBezTo>
                <a:lnTo>
                  <a:pt x="1315844" y="0"/>
                </a:lnTo>
                <a:cubicBezTo>
                  <a:pt x="2143144" y="143479"/>
                  <a:pt x="2315734" y="81161"/>
                  <a:pt x="3289610" y="0"/>
                </a:cubicBezTo>
                <a:cubicBezTo>
                  <a:pt x="4421858" y="-117130"/>
                  <a:pt x="7110089" y="123459"/>
                  <a:pt x="7770459" y="0"/>
                </a:cubicBezTo>
                <a:cubicBezTo>
                  <a:pt x="7843818" y="7237"/>
                  <a:pt x="7882303" y="57573"/>
                  <a:pt x="7895064" y="124605"/>
                </a:cubicBezTo>
                <a:cubicBezTo>
                  <a:pt x="7899656" y="236863"/>
                  <a:pt x="7891363" y="282261"/>
                  <a:pt x="7895064" y="436108"/>
                </a:cubicBezTo>
                <a:lnTo>
                  <a:pt x="7895064" y="436108"/>
                </a:lnTo>
                <a:cubicBezTo>
                  <a:pt x="7906948" y="518346"/>
                  <a:pt x="7905303" y="566199"/>
                  <a:pt x="7895064" y="623012"/>
                </a:cubicBezTo>
                <a:lnTo>
                  <a:pt x="7895064" y="623009"/>
                </a:lnTo>
                <a:cubicBezTo>
                  <a:pt x="7890372" y="685950"/>
                  <a:pt x="7835989" y="758319"/>
                  <a:pt x="7770459" y="747614"/>
                </a:cubicBezTo>
                <a:cubicBezTo>
                  <a:pt x="5649228" y="881008"/>
                  <a:pt x="3764138" y="616894"/>
                  <a:pt x="3289610" y="747614"/>
                </a:cubicBezTo>
                <a:cubicBezTo>
                  <a:pt x="2561459" y="797313"/>
                  <a:pt x="2121074" y="722886"/>
                  <a:pt x="1315844" y="747614"/>
                </a:cubicBezTo>
                <a:lnTo>
                  <a:pt x="1315844" y="747614"/>
                </a:lnTo>
                <a:cubicBezTo>
                  <a:pt x="805520" y="837671"/>
                  <a:pt x="505560" y="805876"/>
                  <a:pt x="124605" y="747614"/>
                </a:cubicBezTo>
                <a:cubicBezTo>
                  <a:pt x="46120" y="747573"/>
                  <a:pt x="839" y="690105"/>
                  <a:pt x="0" y="623009"/>
                </a:cubicBezTo>
                <a:lnTo>
                  <a:pt x="0" y="623012"/>
                </a:lnTo>
                <a:cubicBezTo>
                  <a:pt x="-4762" y="606122"/>
                  <a:pt x="-455" y="576454"/>
                  <a:pt x="0" y="556098"/>
                </a:cubicBezTo>
                <a:cubicBezTo>
                  <a:pt x="-1163" y="510990"/>
                  <a:pt x="6121" y="483169"/>
                  <a:pt x="0" y="436108"/>
                </a:cubicBezTo>
                <a:cubicBezTo>
                  <a:pt x="-12297" y="303534"/>
                  <a:pt x="7065" y="196572"/>
                  <a:pt x="0" y="124605"/>
                </a:cubicBezTo>
                <a:close/>
              </a:path>
              <a:path w="7895064" h="747614" stroke="0" extrusionOk="0">
                <a:moveTo>
                  <a:pt x="0" y="124605"/>
                </a:moveTo>
                <a:cubicBezTo>
                  <a:pt x="-5847" y="65786"/>
                  <a:pt x="58868" y="-2083"/>
                  <a:pt x="124605" y="0"/>
                </a:cubicBezTo>
                <a:cubicBezTo>
                  <a:pt x="560808" y="76189"/>
                  <a:pt x="855867" y="-66626"/>
                  <a:pt x="1315844" y="0"/>
                </a:cubicBezTo>
                <a:lnTo>
                  <a:pt x="1315844" y="0"/>
                </a:lnTo>
                <a:cubicBezTo>
                  <a:pt x="1557552" y="-29929"/>
                  <a:pt x="2777881" y="-87481"/>
                  <a:pt x="3289610" y="0"/>
                </a:cubicBezTo>
                <a:cubicBezTo>
                  <a:pt x="4732850" y="-134364"/>
                  <a:pt x="6211703" y="130381"/>
                  <a:pt x="7770459" y="0"/>
                </a:cubicBezTo>
                <a:cubicBezTo>
                  <a:pt x="7835730" y="-8359"/>
                  <a:pt x="7899787" y="52127"/>
                  <a:pt x="7895064" y="124605"/>
                </a:cubicBezTo>
                <a:cubicBezTo>
                  <a:pt x="7875002" y="195790"/>
                  <a:pt x="7912690" y="310589"/>
                  <a:pt x="7895064" y="436108"/>
                </a:cubicBezTo>
                <a:lnTo>
                  <a:pt x="7895064" y="436108"/>
                </a:lnTo>
                <a:cubicBezTo>
                  <a:pt x="7897024" y="495997"/>
                  <a:pt x="7878276" y="537533"/>
                  <a:pt x="7895064" y="623012"/>
                </a:cubicBezTo>
                <a:lnTo>
                  <a:pt x="7895064" y="623009"/>
                </a:lnTo>
                <a:cubicBezTo>
                  <a:pt x="7904774" y="690767"/>
                  <a:pt x="7827719" y="750962"/>
                  <a:pt x="7770459" y="747614"/>
                </a:cubicBezTo>
                <a:cubicBezTo>
                  <a:pt x="6163248" y="709855"/>
                  <a:pt x="4633007" y="798112"/>
                  <a:pt x="3289610" y="747614"/>
                </a:cubicBezTo>
                <a:cubicBezTo>
                  <a:pt x="3053785" y="578579"/>
                  <a:pt x="2264031" y="800914"/>
                  <a:pt x="1315844" y="747614"/>
                </a:cubicBezTo>
                <a:lnTo>
                  <a:pt x="1315844" y="747614"/>
                </a:lnTo>
                <a:cubicBezTo>
                  <a:pt x="890109" y="816400"/>
                  <a:pt x="559243" y="786173"/>
                  <a:pt x="124605" y="747614"/>
                </a:cubicBezTo>
                <a:cubicBezTo>
                  <a:pt x="52210" y="744351"/>
                  <a:pt x="3974" y="690896"/>
                  <a:pt x="0" y="623009"/>
                </a:cubicBezTo>
                <a:lnTo>
                  <a:pt x="0" y="623012"/>
                </a:lnTo>
                <a:cubicBezTo>
                  <a:pt x="611" y="615523"/>
                  <a:pt x="-1612" y="569352"/>
                  <a:pt x="0" y="556098"/>
                </a:cubicBezTo>
                <a:cubicBezTo>
                  <a:pt x="2288" y="531950"/>
                  <a:pt x="-2204" y="452206"/>
                  <a:pt x="0" y="436108"/>
                </a:cubicBezTo>
                <a:cubicBezTo>
                  <a:pt x="-26333" y="303157"/>
                  <a:pt x="3157" y="210218"/>
                  <a:pt x="0" y="124605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9838"/>
                      <a:gd name="adj2" fmla="val 243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Các phương tiện đi đến trường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7F747EF-4B60-576A-E477-0EFFF685A8BE}"/>
              </a:ext>
            </a:extLst>
          </p:cNvPr>
          <p:cNvSpPr/>
          <p:nvPr/>
        </p:nvSpPr>
        <p:spPr>
          <a:xfrm>
            <a:off x="1955182" y="5701744"/>
            <a:ext cx="2691160" cy="641195"/>
          </a:xfrm>
          <a:custGeom>
            <a:avLst/>
            <a:gdLst>
              <a:gd name="connsiteX0" fmla="*/ 0 w 2691160"/>
              <a:gd name="connsiteY0" fmla="*/ 106868 h 641195"/>
              <a:gd name="connsiteX1" fmla="*/ 106868 w 2691160"/>
              <a:gd name="connsiteY1" fmla="*/ 0 h 641195"/>
              <a:gd name="connsiteX2" fmla="*/ 448527 w 2691160"/>
              <a:gd name="connsiteY2" fmla="*/ 0 h 641195"/>
              <a:gd name="connsiteX3" fmla="*/ 448527 w 2691160"/>
              <a:gd name="connsiteY3" fmla="*/ 0 h 641195"/>
              <a:gd name="connsiteX4" fmla="*/ 1121317 w 2691160"/>
              <a:gd name="connsiteY4" fmla="*/ 0 h 641195"/>
              <a:gd name="connsiteX5" fmla="*/ 2584292 w 2691160"/>
              <a:gd name="connsiteY5" fmla="*/ 0 h 641195"/>
              <a:gd name="connsiteX6" fmla="*/ 2691160 w 2691160"/>
              <a:gd name="connsiteY6" fmla="*/ 106868 h 641195"/>
              <a:gd name="connsiteX7" fmla="*/ 2691160 w 2691160"/>
              <a:gd name="connsiteY7" fmla="*/ 374030 h 641195"/>
              <a:gd name="connsiteX8" fmla="*/ 2691160 w 2691160"/>
              <a:gd name="connsiteY8" fmla="*/ 374030 h 641195"/>
              <a:gd name="connsiteX9" fmla="*/ 2691160 w 2691160"/>
              <a:gd name="connsiteY9" fmla="*/ 534329 h 641195"/>
              <a:gd name="connsiteX10" fmla="*/ 2691160 w 2691160"/>
              <a:gd name="connsiteY10" fmla="*/ 534327 h 641195"/>
              <a:gd name="connsiteX11" fmla="*/ 2584292 w 2691160"/>
              <a:gd name="connsiteY11" fmla="*/ 641195 h 641195"/>
              <a:gd name="connsiteX12" fmla="*/ 1121317 w 2691160"/>
              <a:gd name="connsiteY12" fmla="*/ 641195 h 641195"/>
              <a:gd name="connsiteX13" fmla="*/ 448527 w 2691160"/>
              <a:gd name="connsiteY13" fmla="*/ 641195 h 641195"/>
              <a:gd name="connsiteX14" fmla="*/ 448527 w 2691160"/>
              <a:gd name="connsiteY14" fmla="*/ 641195 h 641195"/>
              <a:gd name="connsiteX15" fmla="*/ 106868 w 2691160"/>
              <a:gd name="connsiteY15" fmla="*/ 641195 h 641195"/>
              <a:gd name="connsiteX16" fmla="*/ 0 w 2691160"/>
              <a:gd name="connsiteY16" fmla="*/ 534327 h 641195"/>
              <a:gd name="connsiteX17" fmla="*/ 0 w 2691160"/>
              <a:gd name="connsiteY17" fmla="*/ 534329 h 641195"/>
              <a:gd name="connsiteX18" fmla="*/ 0 w 2691160"/>
              <a:gd name="connsiteY18" fmla="*/ 476940 h 641195"/>
              <a:gd name="connsiteX19" fmla="*/ 0 w 2691160"/>
              <a:gd name="connsiteY19" fmla="*/ 374030 h 641195"/>
              <a:gd name="connsiteX20" fmla="*/ 0 w 2691160"/>
              <a:gd name="connsiteY20" fmla="*/ 106868 h 64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91160" h="641195" fill="none" extrusionOk="0">
                <a:moveTo>
                  <a:pt x="0" y="106868"/>
                </a:moveTo>
                <a:cubicBezTo>
                  <a:pt x="2615" y="49261"/>
                  <a:pt x="45778" y="832"/>
                  <a:pt x="106868" y="0"/>
                </a:cubicBezTo>
                <a:cubicBezTo>
                  <a:pt x="144075" y="-25462"/>
                  <a:pt x="377881" y="1713"/>
                  <a:pt x="448527" y="0"/>
                </a:cubicBezTo>
                <a:lnTo>
                  <a:pt x="448527" y="0"/>
                </a:lnTo>
                <a:cubicBezTo>
                  <a:pt x="642995" y="56822"/>
                  <a:pt x="970951" y="44434"/>
                  <a:pt x="1121317" y="0"/>
                </a:cubicBezTo>
                <a:cubicBezTo>
                  <a:pt x="1671917" y="-67812"/>
                  <a:pt x="2015974" y="-131600"/>
                  <a:pt x="2584292" y="0"/>
                </a:cubicBezTo>
                <a:cubicBezTo>
                  <a:pt x="2648239" y="7846"/>
                  <a:pt x="2687887" y="48304"/>
                  <a:pt x="2691160" y="106868"/>
                </a:cubicBezTo>
                <a:cubicBezTo>
                  <a:pt x="2670176" y="148189"/>
                  <a:pt x="2672014" y="261086"/>
                  <a:pt x="2691160" y="374030"/>
                </a:cubicBezTo>
                <a:lnTo>
                  <a:pt x="2691160" y="374030"/>
                </a:lnTo>
                <a:cubicBezTo>
                  <a:pt x="2684194" y="427472"/>
                  <a:pt x="2692137" y="504167"/>
                  <a:pt x="2691160" y="534329"/>
                </a:cubicBezTo>
                <a:lnTo>
                  <a:pt x="2691160" y="534327"/>
                </a:lnTo>
                <a:cubicBezTo>
                  <a:pt x="2689024" y="590675"/>
                  <a:pt x="2640345" y="650864"/>
                  <a:pt x="2584292" y="641195"/>
                </a:cubicBezTo>
                <a:cubicBezTo>
                  <a:pt x="1981484" y="544446"/>
                  <a:pt x="1548555" y="615235"/>
                  <a:pt x="1121317" y="641195"/>
                </a:cubicBezTo>
                <a:cubicBezTo>
                  <a:pt x="852239" y="679903"/>
                  <a:pt x="545587" y="648460"/>
                  <a:pt x="448527" y="641195"/>
                </a:cubicBezTo>
                <a:lnTo>
                  <a:pt x="448527" y="641195"/>
                </a:lnTo>
                <a:cubicBezTo>
                  <a:pt x="412175" y="630628"/>
                  <a:pt x="182339" y="633828"/>
                  <a:pt x="106868" y="641195"/>
                </a:cubicBezTo>
                <a:cubicBezTo>
                  <a:pt x="45592" y="641185"/>
                  <a:pt x="3758" y="585641"/>
                  <a:pt x="0" y="534327"/>
                </a:cubicBezTo>
                <a:lnTo>
                  <a:pt x="0" y="534329"/>
                </a:lnTo>
                <a:cubicBezTo>
                  <a:pt x="-4762" y="524827"/>
                  <a:pt x="227" y="488889"/>
                  <a:pt x="0" y="476940"/>
                </a:cubicBezTo>
                <a:cubicBezTo>
                  <a:pt x="-4074" y="428368"/>
                  <a:pt x="-5568" y="412224"/>
                  <a:pt x="0" y="374030"/>
                </a:cubicBezTo>
                <a:cubicBezTo>
                  <a:pt x="-1768" y="260672"/>
                  <a:pt x="15826" y="142550"/>
                  <a:pt x="0" y="106868"/>
                </a:cubicBezTo>
                <a:close/>
              </a:path>
              <a:path w="2691160" h="641195" stroke="0" extrusionOk="0">
                <a:moveTo>
                  <a:pt x="0" y="106868"/>
                </a:moveTo>
                <a:cubicBezTo>
                  <a:pt x="-4305" y="55207"/>
                  <a:pt x="53949" y="-4127"/>
                  <a:pt x="106868" y="0"/>
                </a:cubicBezTo>
                <a:cubicBezTo>
                  <a:pt x="229530" y="3177"/>
                  <a:pt x="394609" y="10721"/>
                  <a:pt x="448527" y="0"/>
                </a:cubicBezTo>
                <a:lnTo>
                  <a:pt x="448527" y="0"/>
                </a:lnTo>
                <a:cubicBezTo>
                  <a:pt x="552247" y="45953"/>
                  <a:pt x="901841" y="-39070"/>
                  <a:pt x="1121317" y="0"/>
                </a:cubicBezTo>
                <a:cubicBezTo>
                  <a:pt x="1437577" y="-53080"/>
                  <a:pt x="2344774" y="11884"/>
                  <a:pt x="2584292" y="0"/>
                </a:cubicBezTo>
                <a:cubicBezTo>
                  <a:pt x="2640043" y="-7710"/>
                  <a:pt x="2697598" y="42855"/>
                  <a:pt x="2691160" y="106868"/>
                </a:cubicBezTo>
                <a:cubicBezTo>
                  <a:pt x="2668185" y="161261"/>
                  <a:pt x="2695438" y="341619"/>
                  <a:pt x="2691160" y="374030"/>
                </a:cubicBezTo>
                <a:lnTo>
                  <a:pt x="2691160" y="374030"/>
                </a:lnTo>
                <a:cubicBezTo>
                  <a:pt x="2689630" y="416986"/>
                  <a:pt x="2689968" y="502844"/>
                  <a:pt x="2691160" y="534329"/>
                </a:cubicBezTo>
                <a:lnTo>
                  <a:pt x="2691160" y="534327"/>
                </a:lnTo>
                <a:cubicBezTo>
                  <a:pt x="2693690" y="593073"/>
                  <a:pt x="2641748" y="641649"/>
                  <a:pt x="2584292" y="641195"/>
                </a:cubicBezTo>
                <a:cubicBezTo>
                  <a:pt x="2182606" y="700953"/>
                  <a:pt x="1482247" y="625031"/>
                  <a:pt x="1121317" y="641195"/>
                </a:cubicBezTo>
                <a:cubicBezTo>
                  <a:pt x="919632" y="693719"/>
                  <a:pt x="642591" y="635656"/>
                  <a:pt x="448527" y="641195"/>
                </a:cubicBezTo>
                <a:lnTo>
                  <a:pt x="448527" y="641195"/>
                </a:lnTo>
                <a:cubicBezTo>
                  <a:pt x="303710" y="616639"/>
                  <a:pt x="199349" y="614328"/>
                  <a:pt x="106868" y="641195"/>
                </a:cubicBezTo>
                <a:cubicBezTo>
                  <a:pt x="41988" y="635852"/>
                  <a:pt x="7915" y="591496"/>
                  <a:pt x="0" y="534327"/>
                </a:cubicBezTo>
                <a:lnTo>
                  <a:pt x="0" y="534329"/>
                </a:lnTo>
                <a:cubicBezTo>
                  <a:pt x="-2468" y="509067"/>
                  <a:pt x="1456" y="486332"/>
                  <a:pt x="0" y="476940"/>
                </a:cubicBezTo>
                <a:cubicBezTo>
                  <a:pt x="-2757" y="450807"/>
                  <a:pt x="-8925" y="396829"/>
                  <a:pt x="0" y="374030"/>
                </a:cubicBezTo>
                <a:cubicBezTo>
                  <a:pt x="5078" y="340891"/>
                  <a:pt x="-23729" y="235644"/>
                  <a:pt x="0" y="106868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9838"/>
                      <a:gd name="adj2" fmla="val 243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Xe máy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099C0DE-C413-FF7E-4DEE-79EA3B490E69}"/>
              </a:ext>
            </a:extLst>
          </p:cNvPr>
          <p:cNvSpPr/>
          <p:nvPr/>
        </p:nvSpPr>
        <p:spPr>
          <a:xfrm>
            <a:off x="7330069" y="5833534"/>
            <a:ext cx="3375101" cy="641195"/>
          </a:xfrm>
          <a:custGeom>
            <a:avLst/>
            <a:gdLst>
              <a:gd name="connsiteX0" fmla="*/ 0 w 3375101"/>
              <a:gd name="connsiteY0" fmla="*/ 106868 h 641195"/>
              <a:gd name="connsiteX1" fmla="*/ 106868 w 3375101"/>
              <a:gd name="connsiteY1" fmla="*/ 0 h 641195"/>
              <a:gd name="connsiteX2" fmla="*/ 562517 w 3375101"/>
              <a:gd name="connsiteY2" fmla="*/ 0 h 641195"/>
              <a:gd name="connsiteX3" fmla="*/ 562517 w 3375101"/>
              <a:gd name="connsiteY3" fmla="*/ 0 h 641195"/>
              <a:gd name="connsiteX4" fmla="*/ 1406292 w 3375101"/>
              <a:gd name="connsiteY4" fmla="*/ 0 h 641195"/>
              <a:gd name="connsiteX5" fmla="*/ 3268233 w 3375101"/>
              <a:gd name="connsiteY5" fmla="*/ 0 h 641195"/>
              <a:gd name="connsiteX6" fmla="*/ 3375101 w 3375101"/>
              <a:gd name="connsiteY6" fmla="*/ 106868 h 641195"/>
              <a:gd name="connsiteX7" fmla="*/ 3375101 w 3375101"/>
              <a:gd name="connsiteY7" fmla="*/ 374030 h 641195"/>
              <a:gd name="connsiteX8" fmla="*/ 3375101 w 3375101"/>
              <a:gd name="connsiteY8" fmla="*/ 374030 h 641195"/>
              <a:gd name="connsiteX9" fmla="*/ 3375101 w 3375101"/>
              <a:gd name="connsiteY9" fmla="*/ 534329 h 641195"/>
              <a:gd name="connsiteX10" fmla="*/ 3375101 w 3375101"/>
              <a:gd name="connsiteY10" fmla="*/ 534327 h 641195"/>
              <a:gd name="connsiteX11" fmla="*/ 3268233 w 3375101"/>
              <a:gd name="connsiteY11" fmla="*/ 641195 h 641195"/>
              <a:gd name="connsiteX12" fmla="*/ 1406292 w 3375101"/>
              <a:gd name="connsiteY12" fmla="*/ 641195 h 641195"/>
              <a:gd name="connsiteX13" fmla="*/ 562517 w 3375101"/>
              <a:gd name="connsiteY13" fmla="*/ 641195 h 641195"/>
              <a:gd name="connsiteX14" fmla="*/ 562517 w 3375101"/>
              <a:gd name="connsiteY14" fmla="*/ 641195 h 641195"/>
              <a:gd name="connsiteX15" fmla="*/ 106868 w 3375101"/>
              <a:gd name="connsiteY15" fmla="*/ 641195 h 641195"/>
              <a:gd name="connsiteX16" fmla="*/ 0 w 3375101"/>
              <a:gd name="connsiteY16" fmla="*/ 534327 h 641195"/>
              <a:gd name="connsiteX17" fmla="*/ 0 w 3375101"/>
              <a:gd name="connsiteY17" fmla="*/ 534329 h 641195"/>
              <a:gd name="connsiteX18" fmla="*/ 0 w 3375101"/>
              <a:gd name="connsiteY18" fmla="*/ 476940 h 641195"/>
              <a:gd name="connsiteX19" fmla="*/ 0 w 3375101"/>
              <a:gd name="connsiteY19" fmla="*/ 374030 h 641195"/>
              <a:gd name="connsiteX20" fmla="*/ 0 w 3375101"/>
              <a:gd name="connsiteY20" fmla="*/ 106868 h 64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5101" h="641195" fill="none" extrusionOk="0">
                <a:moveTo>
                  <a:pt x="0" y="106868"/>
                </a:moveTo>
                <a:cubicBezTo>
                  <a:pt x="2615" y="49261"/>
                  <a:pt x="45778" y="832"/>
                  <a:pt x="106868" y="0"/>
                </a:cubicBezTo>
                <a:cubicBezTo>
                  <a:pt x="171514" y="-29053"/>
                  <a:pt x="387361" y="-13940"/>
                  <a:pt x="562517" y="0"/>
                </a:cubicBezTo>
                <a:lnTo>
                  <a:pt x="562517" y="0"/>
                </a:lnTo>
                <a:cubicBezTo>
                  <a:pt x="936567" y="53930"/>
                  <a:pt x="1088828" y="25783"/>
                  <a:pt x="1406292" y="0"/>
                </a:cubicBezTo>
                <a:cubicBezTo>
                  <a:pt x="2029032" y="-153628"/>
                  <a:pt x="2367572" y="-42358"/>
                  <a:pt x="3268233" y="0"/>
                </a:cubicBezTo>
                <a:cubicBezTo>
                  <a:pt x="3332180" y="7846"/>
                  <a:pt x="3371828" y="48304"/>
                  <a:pt x="3375101" y="106868"/>
                </a:cubicBezTo>
                <a:cubicBezTo>
                  <a:pt x="3354117" y="148189"/>
                  <a:pt x="3355955" y="261086"/>
                  <a:pt x="3375101" y="374030"/>
                </a:cubicBezTo>
                <a:lnTo>
                  <a:pt x="3375101" y="374030"/>
                </a:lnTo>
                <a:cubicBezTo>
                  <a:pt x="3368135" y="427472"/>
                  <a:pt x="3376078" y="504167"/>
                  <a:pt x="3375101" y="534329"/>
                </a:cubicBezTo>
                <a:lnTo>
                  <a:pt x="3375101" y="534327"/>
                </a:lnTo>
                <a:cubicBezTo>
                  <a:pt x="3372965" y="590675"/>
                  <a:pt x="3324286" y="650864"/>
                  <a:pt x="3268233" y="641195"/>
                </a:cubicBezTo>
                <a:cubicBezTo>
                  <a:pt x="2581147" y="739876"/>
                  <a:pt x="1614710" y="681706"/>
                  <a:pt x="1406292" y="641195"/>
                </a:cubicBezTo>
                <a:cubicBezTo>
                  <a:pt x="1219205" y="602376"/>
                  <a:pt x="877072" y="606773"/>
                  <a:pt x="562517" y="641195"/>
                </a:cubicBezTo>
                <a:lnTo>
                  <a:pt x="562517" y="641195"/>
                </a:lnTo>
                <a:cubicBezTo>
                  <a:pt x="418270" y="647609"/>
                  <a:pt x="236562" y="652040"/>
                  <a:pt x="106868" y="641195"/>
                </a:cubicBezTo>
                <a:cubicBezTo>
                  <a:pt x="45592" y="641185"/>
                  <a:pt x="3758" y="585641"/>
                  <a:pt x="0" y="534327"/>
                </a:cubicBezTo>
                <a:lnTo>
                  <a:pt x="0" y="534329"/>
                </a:lnTo>
                <a:cubicBezTo>
                  <a:pt x="-4762" y="524827"/>
                  <a:pt x="227" y="488889"/>
                  <a:pt x="0" y="476940"/>
                </a:cubicBezTo>
                <a:cubicBezTo>
                  <a:pt x="-4074" y="428368"/>
                  <a:pt x="-5568" y="412224"/>
                  <a:pt x="0" y="374030"/>
                </a:cubicBezTo>
                <a:cubicBezTo>
                  <a:pt x="-1768" y="260672"/>
                  <a:pt x="15826" y="142550"/>
                  <a:pt x="0" y="106868"/>
                </a:cubicBezTo>
                <a:close/>
              </a:path>
              <a:path w="3375101" h="641195" stroke="0" extrusionOk="0">
                <a:moveTo>
                  <a:pt x="0" y="106868"/>
                </a:moveTo>
                <a:cubicBezTo>
                  <a:pt x="-4305" y="55207"/>
                  <a:pt x="53949" y="-4127"/>
                  <a:pt x="106868" y="0"/>
                </a:cubicBezTo>
                <a:cubicBezTo>
                  <a:pt x="300463" y="-27799"/>
                  <a:pt x="451973" y="-8294"/>
                  <a:pt x="562517" y="0"/>
                </a:cubicBezTo>
                <a:lnTo>
                  <a:pt x="562517" y="0"/>
                </a:lnTo>
                <a:cubicBezTo>
                  <a:pt x="809969" y="16567"/>
                  <a:pt x="1111997" y="31547"/>
                  <a:pt x="1406292" y="0"/>
                </a:cubicBezTo>
                <a:cubicBezTo>
                  <a:pt x="2273941" y="18994"/>
                  <a:pt x="2726968" y="71741"/>
                  <a:pt x="3268233" y="0"/>
                </a:cubicBezTo>
                <a:cubicBezTo>
                  <a:pt x="3323984" y="-7710"/>
                  <a:pt x="3381539" y="42855"/>
                  <a:pt x="3375101" y="106868"/>
                </a:cubicBezTo>
                <a:cubicBezTo>
                  <a:pt x="3352126" y="161261"/>
                  <a:pt x="3379379" y="341619"/>
                  <a:pt x="3375101" y="374030"/>
                </a:cubicBezTo>
                <a:lnTo>
                  <a:pt x="3375101" y="374030"/>
                </a:lnTo>
                <a:cubicBezTo>
                  <a:pt x="3373571" y="416986"/>
                  <a:pt x="3373909" y="502844"/>
                  <a:pt x="3375101" y="534329"/>
                </a:cubicBezTo>
                <a:lnTo>
                  <a:pt x="3375101" y="534327"/>
                </a:lnTo>
                <a:cubicBezTo>
                  <a:pt x="3377631" y="593073"/>
                  <a:pt x="3325689" y="641649"/>
                  <a:pt x="3268233" y="641195"/>
                </a:cubicBezTo>
                <a:cubicBezTo>
                  <a:pt x="2399574" y="768446"/>
                  <a:pt x="1745749" y="568696"/>
                  <a:pt x="1406292" y="641195"/>
                </a:cubicBezTo>
                <a:cubicBezTo>
                  <a:pt x="1102380" y="604465"/>
                  <a:pt x="680271" y="629600"/>
                  <a:pt x="562517" y="641195"/>
                </a:cubicBezTo>
                <a:lnTo>
                  <a:pt x="562517" y="641195"/>
                </a:lnTo>
                <a:cubicBezTo>
                  <a:pt x="432157" y="649842"/>
                  <a:pt x="183110" y="632011"/>
                  <a:pt x="106868" y="641195"/>
                </a:cubicBezTo>
                <a:cubicBezTo>
                  <a:pt x="41988" y="635852"/>
                  <a:pt x="7915" y="591496"/>
                  <a:pt x="0" y="534327"/>
                </a:cubicBezTo>
                <a:lnTo>
                  <a:pt x="0" y="534329"/>
                </a:lnTo>
                <a:cubicBezTo>
                  <a:pt x="-2468" y="509067"/>
                  <a:pt x="1456" y="486332"/>
                  <a:pt x="0" y="476940"/>
                </a:cubicBezTo>
                <a:cubicBezTo>
                  <a:pt x="-2757" y="450807"/>
                  <a:pt x="-8925" y="396829"/>
                  <a:pt x="0" y="374030"/>
                </a:cubicBezTo>
                <a:cubicBezTo>
                  <a:pt x="5078" y="340891"/>
                  <a:pt x="-23729" y="235644"/>
                  <a:pt x="0" y="106868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9838"/>
                      <a:gd name="adj2" fmla="val 243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 tô, xe bus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DFE920-4106-C76D-0067-C6F77AC01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153" t="23018" r="6890" b="1791"/>
          <a:stretch>
            <a:fillRect/>
          </a:stretch>
        </p:blipFill>
        <p:spPr>
          <a:xfrm>
            <a:off x="986150" y="1315409"/>
            <a:ext cx="4174635" cy="4134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7213E-03DF-806B-2116-7AE5F3E51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038" y="919506"/>
            <a:ext cx="5002727" cy="27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B1D5E-876A-93E7-72FE-269013CC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ACBCE05-1A19-28DA-59E3-7F0189332994}"/>
              </a:ext>
            </a:extLst>
          </p:cNvPr>
          <p:cNvSpPr/>
          <p:nvPr/>
        </p:nvSpPr>
        <p:spPr>
          <a:xfrm>
            <a:off x="2148468" y="563925"/>
            <a:ext cx="7895064" cy="747614"/>
          </a:xfrm>
          <a:custGeom>
            <a:avLst/>
            <a:gdLst>
              <a:gd name="connsiteX0" fmla="*/ 0 w 7895064"/>
              <a:gd name="connsiteY0" fmla="*/ 124605 h 747614"/>
              <a:gd name="connsiteX1" fmla="*/ 124605 w 7895064"/>
              <a:gd name="connsiteY1" fmla="*/ 0 h 747614"/>
              <a:gd name="connsiteX2" fmla="*/ 1315844 w 7895064"/>
              <a:gd name="connsiteY2" fmla="*/ 0 h 747614"/>
              <a:gd name="connsiteX3" fmla="*/ 1315844 w 7895064"/>
              <a:gd name="connsiteY3" fmla="*/ 0 h 747614"/>
              <a:gd name="connsiteX4" fmla="*/ 3289610 w 7895064"/>
              <a:gd name="connsiteY4" fmla="*/ 0 h 747614"/>
              <a:gd name="connsiteX5" fmla="*/ 7770459 w 7895064"/>
              <a:gd name="connsiteY5" fmla="*/ 0 h 747614"/>
              <a:gd name="connsiteX6" fmla="*/ 7895064 w 7895064"/>
              <a:gd name="connsiteY6" fmla="*/ 124605 h 747614"/>
              <a:gd name="connsiteX7" fmla="*/ 7895064 w 7895064"/>
              <a:gd name="connsiteY7" fmla="*/ 436108 h 747614"/>
              <a:gd name="connsiteX8" fmla="*/ 7895064 w 7895064"/>
              <a:gd name="connsiteY8" fmla="*/ 436108 h 747614"/>
              <a:gd name="connsiteX9" fmla="*/ 7895064 w 7895064"/>
              <a:gd name="connsiteY9" fmla="*/ 623012 h 747614"/>
              <a:gd name="connsiteX10" fmla="*/ 7895064 w 7895064"/>
              <a:gd name="connsiteY10" fmla="*/ 623009 h 747614"/>
              <a:gd name="connsiteX11" fmla="*/ 7770459 w 7895064"/>
              <a:gd name="connsiteY11" fmla="*/ 747614 h 747614"/>
              <a:gd name="connsiteX12" fmla="*/ 3289610 w 7895064"/>
              <a:gd name="connsiteY12" fmla="*/ 747614 h 747614"/>
              <a:gd name="connsiteX13" fmla="*/ 1315844 w 7895064"/>
              <a:gd name="connsiteY13" fmla="*/ 747614 h 747614"/>
              <a:gd name="connsiteX14" fmla="*/ 1315844 w 7895064"/>
              <a:gd name="connsiteY14" fmla="*/ 747614 h 747614"/>
              <a:gd name="connsiteX15" fmla="*/ 124605 w 7895064"/>
              <a:gd name="connsiteY15" fmla="*/ 747614 h 747614"/>
              <a:gd name="connsiteX16" fmla="*/ 0 w 7895064"/>
              <a:gd name="connsiteY16" fmla="*/ 623009 h 747614"/>
              <a:gd name="connsiteX17" fmla="*/ 0 w 7895064"/>
              <a:gd name="connsiteY17" fmla="*/ 623012 h 747614"/>
              <a:gd name="connsiteX18" fmla="*/ 0 w 7895064"/>
              <a:gd name="connsiteY18" fmla="*/ 556098 h 747614"/>
              <a:gd name="connsiteX19" fmla="*/ 0 w 7895064"/>
              <a:gd name="connsiteY19" fmla="*/ 436108 h 747614"/>
              <a:gd name="connsiteX20" fmla="*/ 0 w 7895064"/>
              <a:gd name="connsiteY20" fmla="*/ 124605 h 74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95064" h="747614" fill="none" extrusionOk="0">
                <a:moveTo>
                  <a:pt x="0" y="124605"/>
                </a:moveTo>
                <a:cubicBezTo>
                  <a:pt x="804" y="56223"/>
                  <a:pt x="46937" y="3559"/>
                  <a:pt x="124605" y="0"/>
                </a:cubicBezTo>
                <a:cubicBezTo>
                  <a:pt x="522996" y="-78804"/>
                  <a:pt x="750875" y="35506"/>
                  <a:pt x="1315844" y="0"/>
                </a:cubicBezTo>
                <a:lnTo>
                  <a:pt x="1315844" y="0"/>
                </a:lnTo>
                <a:cubicBezTo>
                  <a:pt x="2143144" y="143479"/>
                  <a:pt x="2315734" y="81161"/>
                  <a:pt x="3289610" y="0"/>
                </a:cubicBezTo>
                <a:cubicBezTo>
                  <a:pt x="4421858" y="-117130"/>
                  <a:pt x="7110089" y="123459"/>
                  <a:pt x="7770459" y="0"/>
                </a:cubicBezTo>
                <a:cubicBezTo>
                  <a:pt x="7843818" y="7237"/>
                  <a:pt x="7882303" y="57573"/>
                  <a:pt x="7895064" y="124605"/>
                </a:cubicBezTo>
                <a:cubicBezTo>
                  <a:pt x="7899656" y="236863"/>
                  <a:pt x="7891363" y="282261"/>
                  <a:pt x="7895064" y="436108"/>
                </a:cubicBezTo>
                <a:lnTo>
                  <a:pt x="7895064" y="436108"/>
                </a:lnTo>
                <a:cubicBezTo>
                  <a:pt x="7906948" y="518346"/>
                  <a:pt x="7905303" y="566199"/>
                  <a:pt x="7895064" y="623012"/>
                </a:cubicBezTo>
                <a:lnTo>
                  <a:pt x="7895064" y="623009"/>
                </a:lnTo>
                <a:cubicBezTo>
                  <a:pt x="7890372" y="685950"/>
                  <a:pt x="7835989" y="758319"/>
                  <a:pt x="7770459" y="747614"/>
                </a:cubicBezTo>
                <a:cubicBezTo>
                  <a:pt x="5649228" y="881008"/>
                  <a:pt x="3764138" y="616894"/>
                  <a:pt x="3289610" y="747614"/>
                </a:cubicBezTo>
                <a:cubicBezTo>
                  <a:pt x="2561459" y="797313"/>
                  <a:pt x="2121074" y="722886"/>
                  <a:pt x="1315844" y="747614"/>
                </a:cubicBezTo>
                <a:lnTo>
                  <a:pt x="1315844" y="747614"/>
                </a:lnTo>
                <a:cubicBezTo>
                  <a:pt x="805520" y="837671"/>
                  <a:pt x="505560" y="805876"/>
                  <a:pt x="124605" y="747614"/>
                </a:cubicBezTo>
                <a:cubicBezTo>
                  <a:pt x="46120" y="747573"/>
                  <a:pt x="839" y="690105"/>
                  <a:pt x="0" y="623009"/>
                </a:cubicBezTo>
                <a:lnTo>
                  <a:pt x="0" y="623012"/>
                </a:lnTo>
                <a:cubicBezTo>
                  <a:pt x="-4762" y="606122"/>
                  <a:pt x="-455" y="576454"/>
                  <a:pt x="0" y="556098"/>
                </a:cubicBezTo>
                <a:cubicBezTo>
                  <a:pt x="-1163" y="510990"/>
                  <a:pt x="6121" y="483169"/>
                  <a:pt x="0" y="436108"/>
                </a:cubicBezTo>
                <a:cubicBezTo>
                  <a:pt x="-12297" y="303534"/>
                  <a:pt x="7065" y="196572"/>
                  <a:pt x="0" y="124605"/>
                </a:cubicBezTo>
                <a:close/>
              </a:path>
              <a:path w="7895064" h="747614" stroke="0" extrusionOk="0">
                <a:moveTo>
                  <a:pt x="0" y="124605"/>
                </a:moveTo>
                <a:cubicBezTo>
                  <a:pt x="-5847" y="65786"/>
                  <a:pt x="58868" y="-2083"/>
                  <a:pt x="124605" y="0"/>
                </a:cubicBezTo>
                <a:cubicBezTo>
                  <a:pt x="560808" y="76189"/>
                  <a:pt x="855867" y="-66626"/>
                  <a:pt x="1315844" y="0"/>
                </a:cubicBezTo>
                <a:lnTo>
                  <a:pt x="1315844" y="0"/>
                </a:lnTo>
                <a:cubicBezTo>
                  <a:pt x="1557552" y="-29929"/>
                  <a:pt x="2777881" y="-87481"/>
                  <a:pt x="3289610" y="0"/>
                </a:cubicBezTo>
                <a:cubicBezTo>
                  <a:pt x="4732850" y="-134364"/>
                  <a:pt x="6211703" y="130381"/>
                  <a:pt x="7770459" y="0"/>
                </a:cubicBezTo>
                <a:cubicBezTo>
                  <a:pt x="7835730" y="-8359"/>
                  <a:pt x="7899787" y="52127"/>
                  <a:pt x="7895064" y="124605"/>
                </a:cubicBezTo>
                <a:cubicBezTo>
                  <a:pt x="7875002" y="195790"/>
                  <a:pt x="7912690" y="310589"/>
                  <a:pt x="7895064" y="436108"/>
                </a:cubicBezTo>
                <a:lnTo>
                  <a:pt x="7895064" y="436108"/>
                </a:lnTo>
                <a:cubicBezTo>
                  <a:pt x="7897024" y="495997"/>
                  <a:pt x="7878276" y="537533"/>
                  <a:pt x="7895064" y="623012"/>
                </a:cubicBezTo>
                <a:lnTo>
                  <a:pt x="7895064" y="623009"/>
                </a:lnTo>
                <a:cubicBezTo>
                  <a:pt x="7904774" y="690767"/>
                  <a:pt x="7827719" y="750962"/>
                  <a:pt x="7770459" y="747614"/>
                </a:cubicBezTo>
                <a:cubicBezTo>
                  <a:pt x="6163248" y="709855"/>
                  <a:pt x="4633007" y="798112"/>
                  <a:pt x="3289610" y="747614"/>
                </a:cubicBezTo>
                <a:cubicBezTo>
                  <a:pt x="3053785" y="578579"/>
                  <a:pt x="2264031" y="800914"/>
                  <a:pt x="1315844" y="747614"/>
                </a:cubicBezTo>
                <a:lnTo>
                  <a:pt x="1315844" y="747614"/>
                </a:lnTo>
                <a:cubicBezTo>
                  <a:pt x="890109" y="816400"/>
                  <a:pt x="559243" y="786173"/>
                  <a:pt x="124605" y="747614"/>
                </a:cubicBezTo>
                <a:cubicBezTo>
                  <a:pt x="52210" y="744351"/>
                  <a:pt x="3974" y="690896"/>
                  <a:pt x="0" y="623009"/>
                </a:cubicBezTo>
                <a:lnTo>
                  <a:pt x="0" y="623012"/>
                </a:lnTo>
                <a:cubicBezTo>
                  <a:pt x="611" y="615523"/>
                  <a:pt x="-1612" y="569352"/>
                  <a:pt x="0" y="556098"/>
                </a:cubicBezTo>
                <a:cubicBezTo>
                  <a:pt x="2288" y="531950"/>
                  <a:pt x="-2204" y="452206"/>
                  <a:pt x="0" y="436108"/>
                </a:cubicBezTo>
                <a:cubicBezTo>
                  <a:pt x="-26333" y="303157"/>
                  <a:pt x="3157" y="210218"/>
                  <a:pt x="0" y="124605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9838"/>
                      <a:gd name="adj2" fmla="val 243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Các phương tiện đi đến trường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D44E42-E11A-92E4-A5F3-DFF4752A3EF0}"/>
              </a:ext>
            </a:extLst>
          </p:cNvPr>
          <p:cNvSpPr/>
          <p:nvPr/>
        </p:nvSpPr>
        <p:spPr>
          <a:xfrm>
            <a:off x="7274313" y="4161157"/>
            <a:ext cx="3375101" cy="641195"/>
          </a:xfrm>
          <a:custGeom>
            <a:avLst/>
            <a:gdLst>
              <a:gd name="connsiteX0" fmla="*/ 0 w 3375101"/>
              <a:gd name="connsiteY0" fmla="*/ 106868 h 641195"/>
              <a:gd name="connsiteX1" fmla="*/ 106868 w 3375101"/>
              <a:gd name="connsiteY1" fmla="*/ 0 h 641195"/>
              <a:gd name="connsiteX2" fmla="*/ 562517 w 3375101"/>
              <a:gd name="connsiteY2" fmla="*/ 0 h 641195"/>
              <a:gd name="connsiteX3" fmla="*/ 562517 w 3375101"/>
              <a:gd name="connsiteY3" fmla="*/ 0 h 641195"/>
              <a:gd name="connsiteX4" fmla="*/ 1406292 w 3375101"/>
              <a:gd name="connsiteY4" fmla="*/ 0 h 641195"/>
              <a:gd name="connsiteX5" fmla="*/ 3268233 w 3375101"/>
              <a:gd name="connsiteY5" fmla="*/ 0 h 641195"/>
              <a:gd name="connsiteX6" fmla="*/ 3375101 w 3375101"/>
              <a:gd name="connsiteY6" fmla="*/ 106868 h 641195"/>
              <a:gd name="connsiteX7" fmla="*/ 3375101 w 3375101"/>
              <a:gd name="connsiteY7" fmla="*/ 374030 h 641195"/>
              <a:gd name="connsiteX8" fmla="*/ 3375101 w 3375101"/>
              <a:gd name="connsiteY8" fmla="*/ 374030 h 641195"/>
              <a:gd name="connsiteX9" fmla="*/ 3375101 w 3375101"/>
              <a:gd name="connsiteY9" fmla="*/ 534329 h 641195"/>
              <a:gd name="connsiteX10" fmla="*/ 3375101 w 3375101"/>
              <a:gd name="connsiteY10" fmla="*/ 534327 h 641195"/>
              <a:gd name="connsiteX11" fmla="*/ 3268233 w 3375101"/>
              <a:gd name="connsiteY11" fmla="*/ 641195 h 641195"/>
              <a:gd name="connsiteX12" fmla="*/ 1406292 w 3375101"/>
              <a:gd name="connsiteY12" fmla="*/ 641195 h 641195"/>
              <a:gd name="connsiteX13" fmla="*/ 562517 w 3375101"/>
              <a:gd name="connsiteY13" fmla="*/ 641195 h 641195"/>
              <a:gd name="connsiteX14" fmla="*/ 562517 w 3375101"/>
              <a:gd name="connsiteY14" fmla="*/ 641195 h 641195"/>
              <a:gd name="connsiteX15" fmla="*/ 106868 w 3375101"/>
              <a:gd name="connsiteY15" fmla="*/ 641195 h 641195"/>
              <a:gd name="connsiteX16" fmla="*/ 0 w 3375101"/>
              <a:gd name="connsiteY16" fmla="*/ 534327 h 641195"/>
              <a:gd name="connsiteX17" fmla="*/ 0 w 3375101"/>
              <a:gd name="connsiteY17" fmla="*/ 534329 h 641195"/>
              <a:gd name="connsiteX18" fmla="*/ 0 w 3375101"/>
              <a:gd name="connsiteY18" fmla="*/ 476940 h 641195"/>
              <a:gd name="connsiteX19" fmla="*/ 0 w 3375101"/>
              <a:gd name="connsiteY19" fmla="*/ 374030 h 641195"/>
              <a:gd name="connsiteX20" fmla="*/ 0 w 3375101"/>
              <a:gd name="connsiteY20" fmla="*/ 106868 h 64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5101" h="641195" fill="none" extrusionOk="0">
                <a:moveTo>
                  <a:pt x="0" y="106868"/>
                </a:moveTo>
                <a:cubicBezTo>
                  <a:pt x="2615" y="49261"/>
                  <a:pt x="45778" y="832"/>
                  <a:pt x="106868" y="0"/>
                </a:cubicBezTo>
                <a:cubicBezTo>
                  <a:pt x="171514" y="-29053"/>
                  <a:pt x="387361" y="-13940"/>
                  <a:pt x="562517" y="0"/>
                </a:cubicBezTo>
                <a:lnTo>
                  <a:pt x="562517" y="0"/>
                </a:lnTo>
                <a:cubicBezTo>
                  <a:pt x="936567" y="53930"/>
                  <a:pt x="1088828" y="25783"/>
                  <a:pt x="1406292" y="0"/>
                </a:cubicBezTo>
                <a:cubicBezTo>
                  <a:pt x="2029032" y="-153628"/>
                  <a:pt x="2367572" y="-42358"/>
                  <a:pt x="3268233" y="0"/>
                </a:cubicBezTo>
                <a:cubicBezTo>
                  <a:pt x="3332180" y="7846"/>
                  <a:pt x="3371828" y="48304"/>
                  <a:pt x="3375101" y="106868"/>
                </a:cubicBezTo>
                <a:cubicBezTo>
                  <a:pt x="3354117" y="148189"/>
                  <a:pt x="3355955" y="261086"/>
                  <a:pt x="3375101" y="374030"/>
                </a:cubicBezTo>
                <a:lnTo>
                  <a:pt x="3375101" y="374030"/>
                </a:lnTo>
                <a:cubicBezTo>
                  <a:pt x="3368135" y="427472"/>
                  <a:pt x="3376078" y="504167"/>
                  <a:pt x="3375101" y="534329"/>
                </a:cubicBezTo>
                <a:lnTo>
                  <a:pt x="3375101" y="534327"/>
                </a:lnTo>
                <a:cubicBezTo>
                  <a:pt x="3372965" y="590675"/>
                  <a:pt x="3324286" y="650864"/>
                  <a:pt x="3268233" y="641195"/>
                </a:cubicBezTo>
                <a:cubicBezTo>
                  <a:pt x="2581147" y="739876"/>
                  <a:pt x="1614710" y="681706"/>
                  <a:pt x="1406292" y="641195"/>
                </a:cubicBezTo>
                <a:cubicBezTo>
                  <a:pt x="1219205" y="602376"/>
                  <a:pt x="877072" y="606773"/>
                  <a:pt x="562517" y="641195"/>
                </a:cubicBezTo>
                <a:lnTo>
                  <a:pt x="562517" y="641195"/>
                </a:lnTo>
                <a:cubicBezTo>
                  <a:pt x="418270" y="647609"/>
                  <a:pt x="236562" y="652040"/>
                  <a:pt x="106868" y="641195"/>
                </a:cubicBezTo>
                <a:cubicBezTo>
                  <a:pt x="45592" y="641185"/>
                  <a:pt x="3758" y="585641"/>
                  <a:pt x="0" y="534327"/>
                </a:cubicBezTo>
                <a:lnTo>
                  <a:pt x="0" y="534329"/>
                </a:lnTo>
                <a:cubicBezTo>
                  <a:pt x="-4762" y="524827"/>
                  <a:pt x="227" y="488889"/>
                  <a:pt x="0" y="476940"/>
                </a:cubicBezTo>
                <a:cubicBezTo>
                  <a:pt x="-4074" y="428368"/>
                  <a:pt x="-5568" y="412224"/>
                  <a:pt x="0" y="374030"/>
                </a:cubicBezTo>
                <a:cubicBezTo>
                  <a:pt x="-1768" y="260672"/>
                  <a:pt x="15826" y="142550"/>
                  <a:pt x="0" y="106868"/>
                </a:cubicBezTo>
                <a:close/>
              </a:path>
              <a:path w="3375101" h="641195" stroke="0" extrusionOk="0">
                <a:moveTo>
                  <a:pt x="0" y="106868"/>
                </a:moveTo>
                <a:cubicBezTo>
                  <a:pt x="-4305" y="55207"/>
                  <a:pt x="53949" y="-4127"/>
                  <a:pt x="106868" y="0"/>
                </a:cubicBezTo>
                <a:cubicBezTo>
                  <a:pt x="300463" y="-27799"/>
                  <a:pt x="451973" y="-8294"/>
                  <a:pt x="562517" y="0"/>
                </a:cubicBezTo>
                <a:lnTo>
                  <a:pt x="562517" y="0"/>
                </a:lnTo>
                <a:cubicBezTo>
                  <a:pt x="809969" y="16567"/>
                  <a:pt x="1111997" y="31547"/>
                  <a:pt x="1406292" y="0"/>
                </a:cubicBezTo>
                <a:cubicBezTo>
                  <a:pt x="2273941" y="18994"/>
                  <a:pt x="2726968" y="71741"/>
                  <a:pt x="3268233" y="0"/>
                </a:cubicBezTo>
                <a:cubicBezTo>
                  <a:pt x="3323984" y="-7710"/>
                  <a:pt x="3381539" y="42855"/>
                  <a:pt x="3375101" y="106868"/>
                </a:cubicBezTo>
                <a:cubicBezTo>
                  <a:pt x="3352126" y="161261"/>
                  <a:pt x="3379379" y="341619"/>
                  <a:pt x="3375101" y="374030"/>
                </a:cubicBezTo>
                <a:lnTo>
                  <a:pt x="3375101" y="374030"/>
                </a:lnTo>
                <a:cubicBezTo>
                  <a:pt x="3373571" y="416986"/>
                  <a:pt x="3373909" y="502844"/>
                  <a:pt x="3375101" y="534329"/>
                </a:cubicBezTo>
                <a:lnTo>
                  <a:pt x="3375101" y="534327"/>
                </a:lnTo>
                <a:cubicBezTo>
                  <a:pt x="3377631" y="593073"/>
                  <a:pt x="3325689" y="641649"/>
                  <a:pt x="3268233" y="641195"/>
                </a:cubicBezTo>
                <a:cubicBezTo>
                  <a:pt x="2399574" y="768446"/>
                  <a:pt x="1745749" y="568696"/>
                  <a:pt x="1406292" y="641195"/>
                </a:cubicBezTo>
                <a:cubicBezTo>
                  <a:pt x="1102380" y="604465"/>
                  <a:pt x="680271" y="629600"/>
                  <a:pt x="562517" y="641195"/>
                </a:cubicBezTo>
                <a:lnTo>
                  <a:pt x="562517" y="641195"/>
                </a:lnTo>
                <a:cubicBezTo>
                  <a:pt x="432157" y="649842"/>
                  <a:pt x="183110" y="632011"/>
                  <a:pt x="106868" y="641195"/>
                </a:cubicBezTo>
                <a:cubicBezTo>
                  <a:pt x="41988" y="635852"/>
                  <a:pt x="7915" y="591496"/>
                  <a:pt x="0" y="534327"/>
                </a:cubicBezTo>
                <a:lnTo>
                  <a:pt x="0" y="534329"/>
                </a:lnTo>
                <a:cubicBezTo>
                  <a:pt x="-2468" y="509067"/>
                  <a:pt x="1456" y="486332"/>
                  <a:pt x="0" y="476940"/>
                </a:cubicBezTo>
                <a:cubicBezTo>
                  <a:pt x="-2757" y="450807"/>
                  <a:pt x="-8925" y="396829"/>
                  <a:pt x="0" y="374030"/>
                </a:cubicBezTo>
                <a:cubicBezTo>
                  <a:pt x="5078" y="340891"/>
                  <a:pt x="-23729" y="235644"/>
                  <a:pt x="0" y="106868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9838"/>
                      <a:gd name="adj2" fmla="val 243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 tô, xe bus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698315A-897E-2648-DBBB-70B7E9B99559}"/>
              </a:ext>
            </a:extLst>
          </p:cNvPr>
          <p:cNvSpPr/>
          <p:nvPr/>
        </p:nvSpPr>
        <p:spPr>
          <a:xfrm>
            <a:off x="4222596" y="5436702"/>
            <a:ext cx="3746808" cy="641195"/>
          </a:xfrm>
          <a:custGeom>
            <a:avLst/>
            <a:gdLst>
              <a:gd name="connsiteX0" fmla="*/ 0 w 3746808"/>
              <a:gd name="connsiteY0" fmla="*/ 106868 h 641195"/>
              <a:gd name="connsiteX1" fmla="*/ 106868 w 3746808"/>
              <a:gd name="connsiteY1" fmla="*/ 0 h 641195"/>
              <a:gd name="connsiteX2" fmla="*/ 624468 w 3746808"/>
              <a:gd name="connsiteY2" fmla="*/ 0 h 641195"/>
              <a:gd name="connsiteX3" fmla="*/ 624468 w 3746808"/>
              <a:gd name="connsiteY3" fmla="*/ 0 h 641195"/>
              <a:gd name="connsiteX4" fmla="*/ 1561170 w 3746808"/>
              <a:gd name="connsiteY4" fmla="*/ 0 h 641195"/>
              <a:gd name="connsiteX5" fmla="*/ 3639940 w 3746808"/>
              <a:gd name="connsiteY5" fmla="*/ 0 h 641195"/>
              <a:gd name="connsiteX6" fmla="*/ 3746808 w 3746808"/>
              <a:gd name="connsiteY6" fmla="*/ 106868 h 641195"/>
              <a:gd name="connsiteX7" fmla="*/ 3746808 w 3746808"/>
              <a:gd name="connsiteY7" fmla="*/ 374030 h 641195"/>
              <a:gd name="connsiteX8" fmla="*/ 3746808 w 3746808"/>
              <a:gd name="connsiteY8" fmla="*/ 374030 h 641195"/>
              <a:gd name="connsiteX9" fmla="*/ 3746808 w 3746808"/>
              <a:gd name="connsiteY9" fmla="*/ 534329 h 641195"/>
              <a:gd name="connsiteX10" fmla="*/ 3746808 w 3746808"/>
              <a:gd name="connsiteY10" fmla="*/ 534327 h 641195"/>
              <a:gd name="connsiteX11" fmla="*/ 3639940 w 3746808"/>
              <a:gd name="connsiteY11" fmla="*/ 641195 h 641195"/>
              <a:gd name="connsiteX12" fmla="*/ 1561170 w 3746808"/>
              <a:gd name="connsiteY12" fmla="*/ 641195 h 641195"/>
              <a:gd name="connsiteX13" fmla="*/ 624468 w 3746808"/>
              <a:gd name="connsiteY13" fmla="*/ 641195 h 641195"/>
              <a:gd name="connsiteX14" fmla="*/ 624468 w 3746808"/>
              <a:gd name="connsiteY14" fmla="*/ 641195 h 641195"/>
              <a:gd name="connsiteX15" fmla="*/ 106868 w 3746808"/>
              <a:gd name="connsiteY15" fmla="*/ 641195 h 641195"/>
              <a:gd name="connsiteX16" fmla="*/ 0 w 3746808"/>
              <a:gd name="connsiteY16" fmla="*/ 534327 h 641195"/>
              <a:gd name="connsiteX17" fmla="*/ 0 w 3746808"/>
              <a:gd name="connsiteY17" fmla="*/ 534329 h 641195"/>
              <a:gd name="connsiteX18" fmla="*/ 0 w 3746808"/>
              <a:gd name="connsiteY18" fmla="*/ 476940 h 641195"/>
              <a:gd name="connsiteX19" fmla="*/ 0 w 3746808"/>
              <a:gd name="connsiteY19" fmla="*/ 374030 h 641195"/>
              <a:gd name="connsiteX20" fmla="*/ 0 w 3746808"/>
              <a:gd name="connsiteY20" fmla="*/ 106868 h 64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6808" h="641195" fill="none" extrusionOk="0">
                <a:moveTo>
                  <a:pt x="0" y="106868"/>
                </a:moveTo>
                <a:cubicBezTo>
                  <a:pt x="2615" y="49261"/>
                  <a:pt x="45778" y="832"/>
                  <a:pt x="106868" y="0"/>
                </a:cubicBezTo>
                <a:cubicBezTo>
                  <a:pt x="250016" y="16454"/>
                  <a:pt x="371185" y="44870"/>
                  <a:pt x="624468" y="0"/>
                </a:cubicBezTo>
                <a:lnTo>
                  <a:pt x="624468" y="0"/>
                </a:lnTo>
                <a:cubicBezTo>
                  <a:pt x="770039" y="-57791"/>
                  <a:pt x="1302973" y="-63400"/>
                  <a:pt x="1561170" y="0"/>
                </a:cubicBezTo>
                <a:cubicBezTo>
                  <a:pt x="2406792" y="-117130"/>
                  <a:pt x="3270515" y="123459"/>
                  <a:pt x="3639940" y="0"/>
                </a:cubicBezTo>
                <a:cubicBezTo>
                  <a:pt x="3703887" y="7846"/>
                  <a:pt x="3743535" y="48304"/>
                  <a:pt x="3746808" y="106868"/>
                </a:cubicBezTo>
                <a:cubicBezTo>
                  <a:pt x="3725824" y="148189"/>
                  <a:pt x="3727662" y="261086"/>
                  <a:pt x="3746808" y="374030"/>
                </a:cubicBezTo>
                <a:lnTo>
                  <a:pt x="3746808" y="374030"/>
                </a:lnTo>
                <a:cubicBezTo>
                  <a:pt x="3739842" y="427472"/>
                  <a:pt x="3747785" y="504167"/>
                  <a:pt x="3746808" y="534329"/>
                </a:cubicBezTo>
                <a:lnTo>
                  <a:pt x="3746808" y="534327"/>
                </a:lnTo>
                <a:cubicBezTo>
                  <a:pt x="3744672" y="590675"/>
                  <a:pt x="3695993" y="650864"/>
                  <a:pt x="3639940" y="641195"/>
                </a:cubicBezTo>
                <a:cubicBezTo>
                  <a:pt x="3220167" y="774589"/>
                  <a:pt x="2408102" y="510475"/>
                  <a:pt x="1561170" y="641195"/>
                </a:cubicBezTo>
                <a:cubicBezTo>
                  <a:pt x="1327493" y="632561"/>
                  <a:pt x="899185" y="585842"/>
                  <a:pt x="624468" y="641195"/>
                </a:cubicBezTo>
                <a:lnTo>
                  <a:pt x="624468" y="641195"/>
                </a:lnTo>
                <a:cubicBezTo>
                  <a:pt x="401571" y="601217"/>
                  <a:pt x="295354" y="621198"/>
                  <a:pt x="106868" y="641195"/>
                </a:cubicBezTo>
                <a:cubicBezTo>
                  <a:pt x="45592" y="641185"/>
                  <a:pt x="3758" y="585641"/>
                  <a:pt x="0" y="534327"/>
                </a:cubicBezTo>
                <a:lnTo>
                  <a:pt x="0" y="534329"/>
                </a:lnTo>
                <a:cubicBezTo>
                  <a:pt x="-4762" y="524827"/>
                  <a:pt x="227" y="488889"/>
                  <a:pt x="0" y="476940"/>
                </a:cubicBezTo>
                <a:cubicBezTo>
                  <a:pt x="-4074" y="428368"/>
                  <a:pt x="-5568" y="412224"/>
                  <a:pt x="0" y="374030"/>
                </a:cubicBezTo>
                <a:cubicBezTo>
                  <a:pt x="-1768" y="260672"/>
                  <a:pt x="15826" y="142550"/>
                  <a:pt x="0" y="106868"/>
                </a:cubicBezTo>
                <a:close/>
              </a:path>
              <a:path w="3746808" h="641195" stroke="0" extrusionOk="0">
                <a:moveTo>
                  <a:pt x="0" y="106868"/>
                </a:moveTo>
                <a:cubicBezTo>
                  <a:pt x="-4305" y="55207"/>
                  <a:pt x="53949" y="-4127"/>
                  <a:pt x="106868" y="0"/>
                </a:cubicBezTo>
                <a:cubicBezTo>
                  <a:pt x="223144" y="40328"/>
                  <a:pt x="453489" y="-4210"/>
                  <a:pt x="624468" y="0"/>
                </a:cubicBezTo>
                <a:lnTo>
                  <a:pt x="624468" y="0"/>
                </a:lnTo>
                <a:cubicBezTo>
                  <a:pt x="1043286" y="21273"/>
                  <a:pt x="1123883" y="-79244"/>
                  <a:pt x="1561170" y="0"/>
                </a:cubicBezTo>
                <a:cubicBezTo>
                  <a:pt x="2421742" y="-134364"/>
                  <a:pt x="3241688" y="130381"/>
                  <a:pt x="3639940" y="0"/>
                </a:cubicBezTo>
                <a:cubicBezTo>
                  <a:pt x="3695691" y="-7710"/>
                  <a:pt x="3753246" y="42855"/>
                  <a:pt x="3746808" y="106868"/>
                </a:cubicBezTo>
                <a:cubicBezTo>
                  <a:pt x="3723833" y="161261"/>
                  <a:pt x="3751086" y="341619"/>
                  <a:pt x="3746808" y="374030"/>
                </a:cubicBezTo>
                <a:lnTo>
                  <a:pt x="3746808" y="374030"/>
                </a:lnTo>
                <a:cubicBezTo>
                  <a:pt x="3745278" y="416986"/>
                  <a:pt x="3745616" y="502844"/>
                  <a:pt x="3746808" y="534329"/>
                </a:cubicBezTo>
                <a:lnTo>
                  <a:pt x="3746808" y="534327"/>
                </a:lnTo>
                <a:cubicBezTo>
                  <a:pt x="3749338" y="593073"/>
                  <a:pt x="3697396" y="641649"/>
                  <a:pt x="3639940" y="641195"/>
                </a:cubicBezTo>
                <a:cubicBezTo>
                  <a:pt x="2643775" y="603436"/>
                  <a:pt x="2301889" y="691693"/>
                  <a:pt x="1561170" y="641195"/>
                </a:cubicBezTo>
                <a:cubicBezTo>
                  <a:pt x="1322293" y="667683"/>
                  <a:pt x="815351" y="602330"/>
                  <a:pt x="624468" y="641195"/>
                </a:cubicBezTo>
                <a:lnTo>
                  <a:pt x="624468" y="641195"/>
                </a:lnTo>
                <a:cubicBezTo>
                  <a:pt x="371444" y="624254"/>
                  <a:pt x="236482" y="679721"/>
                  <a:pt x="106868" y="641195"/>
                </a:cubicBezTo>
                <a:cubicBezTo>
                  <a:pt x="41988" y="635852"/>
                  <a:pt x="7915" y="591496"/>
                  <a:pt x="0" y="534327"/>
                </a:cubicBezTo>
                <a:lnTo>
                  <a:pt x="0" y="534329"/>
                </a:lnTo>
                <a:cubicBezTo>
                  <a:pt x="-2468" y="509067"/>
                  <a:pt x="1456" y="486332"/>
                  <a:pt x="0" y="476940"/>
                </a:cubicBezTo>
                <a:cubicBezTo>
                  <a:pt x="-2757" y="450807"/>
                  <a:pt x="-8925" y="396829"/>
                  <a:pt x="0" y="374030"/>
                </a:cubicBezTo>
                <a:cubicBezTo>
                  <a:pt x="5078" y="340891"/>
                  <a:pt x="-23729" y="235644"/>
                  <a:pt x="0" y="106868"/>
                </a:cubicBezTo>
                <a:close/>
              </a:path>
            </a:pathLst>
          </a:custGeom>
          <a:solidFill>
            <a:srgbClr val="BAEFF8"/>
          </a:solidFill>
          <a:ln w="38100">
            <a:solidFill>
              <a:srgbClr val="7D4D4F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9838"/>
                      <a:gd name="adj2" fmla="val 243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Thuyền, xuồng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168F9B-FC20-B8D5-CEFE-CA660923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87" b="31545"/>
          <a:stretch>
            <a:fillRect/>
          </a:stretch>
        </p:blipFill>
        <p:spPr>
          <a:xfrm>
            <a:off x="781029" y="1784194"/>
            <a:ext cx="10295404" cy="32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77BD6-70B9-AD7C-DF62-E4D329FFB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8F2EB-4172-00D1-D252-62737BEC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230" y="748381"/>
            <a:ext cx="8858256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14E2F-52FD-8B2A-8FE0-75ABF584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B52B7F-773F-109A-6B49-EBDAA69E583F}"/>
              </a:ext>
            </a:extLst>
          </p:cNvPr>
          <p:cNvSpPr/>
          <p:nvPr/>
        </p:nvSpPr>
        <p:spPr>
          <a:xfrm>
            <a:off x="2207942" y="648687"/>
            <a:ext cx="6634976" cy="812123"/>
          </a:xfrm>
          <a:prstGeom prst="roundRect">
            <a:avLst/>
          </a:prstGeom>
          <a:solidFill>
            <a:srgbClr val="FCDBCC"/>
          </a:solidFill>
          <a:ln w="38100">
            <a:solidFill>
              <a:srgbClr val="E327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E32726"/>
                </a:solidFill>
                <a:latin typeface="UTM Avo" panose="02040603050506020204" pitchFamily="18" charset="0"/>
              </a:rPr>
              <a:t>Trên đường đến trường</a:t>
            </a:r>
          </a:p>
        </p:txBody>
      </p:sp>
      <p:pic>
        <p:nvPicPr>
          <p:cNvPr id="4" name="Đồ họa 4">
            <a:extLst>
              <a:ext uri="{FF2B5EF4-FFF2-40B4-BE49-F238E27FC236}">
                <a16:creationId xmlns:a16="http://schemas.microsoft.com/office/drawing/2014/main" id="{EAC30FE4-E705-7327-2BFE-838E85280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0316" y="434898"/>
            <a:ext cx="1703810" cy="14608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789EF7-BC73-403B-792E-9A56C633CFA2}"/>
              </a:ext>
            </a:extLst>
          </p:cNvPr>
          <p:cNvSpPr/>
          <p:nvPr/>
        </p:nvSpPr>
        <p:spPr>
          <a:xfrm>
            <a:off x="1903141" y="3180011"/>
            <a:ext cx="9660674" cy="3153881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Trong các hình dưới đây:</a:t>
            </a:r>
          </a:p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1. Các bạn đến trường bằng phương tiện gì?</a:t>
            </a:r>
          </a:p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2. </a:t>
            </a:r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Theo em , những người nào có hành động không đảm bảo an toàn ? Vì sao ?</a:t>
            </a:r>
            <a:endParaRPr lang="en-US" sz="3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A collection of cartoon objects&#10;&#10;AI-generated content may be incorrect.">
            <a:extLst>
              <a:ext uri="{FF2B5EF4-FFF2-40B4-BE49-F238E27FC236}">
                <a16:creationId xmlns:a16="http://schemas.microsoft.com/office/drawing/2014/main" id="{0C02E1F3-9A08-EC32-427E-168F21CB3B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2" t="44231" r="3881" b="6618"/>
          <a:stretch>
            <a:fillRect/>
          </a:stretch>
        </p:blipFill>
        <p:spPr>
          <a:xfrm>
            <a:off x="290272" y="3614908"/>
            <a:ext cx="1863897" cy="23978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8CA66C-4C74-3100-26CA-CA2C465D8D51}"/>
              </a:ext>
            </a:extLst>
          </p:cNvPr>
          <p:cNvSpPr/>
          <p:nvPr/>
        </p:nvSpPr>
        <p:spPr>
          <a:xfrm>
            <a:off x="1447334" y="2131797"/>
            <a:ext cx="9660675" cy="81212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32726"/>
                </a:solidFill>
                <a:latin typeface="UTM Avo" panose="02040603050506020204" pitchFamily="18" charset="0"/>
              </a:rPr>
              <a:t>Quan sát các hình 1, 2, 3, 4 trong sách và cho biết:</a:t>
            </a:r>
          </a:p>
        </p:txBody>
      </p:sp>
    </p:spTree>
    <p:extLst>
      <p:ext uri="{BB962C8B-B14F-4D97-AF65-F5344CB8AC3E}">
        <p14:creationId xmlns:p14="http://schemas.microsoft.com/office/powerpoint/2010/main" val="377455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0FA6-DCA6-D29F-5525-985AB7629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images of people walking on a road&#10;&#10;AI-generated content may be incorrect.">
            <a:extLst>
              <a:ext uri="{FF2B5EF4-FFF2-40B4-BE49-F238E27FC236}">
                <a16:creationId xmlns:a16="http://schemas.microsoft.com/office/drawing/2014/main" id="{6F13EDA9-B770-CD89-C4D7-AABAF7C80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13334" r="6488" b="30894"/>
          <a:stretch>
            <a:fillRect/>
          </a:stretch>
        </p:blipFill>
        <p:spPr>
          <a:xfrm>
            <a:off x="346474" y="398656"/>
            <a:ext cx="5180966" cy="6060688"/>
          </a:xfrm>
          <a:prstGeom prst="rect">
            <a:avLst/>
          </a:prstGeom>
        </p:spPr>
      </p:pic>
      <p:pic>
        <p:nvPicPr>
          <p:cNvPr id="12" name="Picture 11" descr="A group of images of people walking on a road&#10;&#10;AI-generated content may be incorrect.">
            <a:extLst>
              <a:ext uri="{FF2B5EF4-FFF2-40B4-BE49-F238E27FC236}">
                <a16:creationId xmlns:a16="http://schemas.microsoft.com/office/drawing/2014/main" id="{29CB9B76-F32B-3066-5859-EA7AB351B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69163" r="7284" b="1592"/>
          <a:stretch>
            <a:fillRect/>
          </a:stretch>
        </p:blipFill>
        <p:spPr>
          <a:xfrm>
            <a:off x="5527440" y="1193179"/>
            <a:ext cx="6292221" cy="39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BD090-B6C7-C3C8-CB59-5A2E52EE1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: Rounded Corners 340">
            <a:extLst>
              <a:ext uri="{FF2B5EF4-FFF2-40B4-BE49-F238E27FC236}">
                <a16:creationId xmlns:a16="http://schemas.microsoft.com/office/drawing/2014/main" id="{00CD8B83-6FAF-793C-AF62-C4568F31CB67}"/>
              </a:ext>
            </a:extLst>
          </p:cNvPr>
          <p:cNvSpPr/>
          <p:nvPr/>
        </p:nvSpPr>
        <p:spPr>
          <a:xfrm>
            <a:off x="1122554" y="615232"/>
            <a:ext cx="9660674" cy="1380838"/>
          </a:xfrm>
          <a:prstGeom prst="roundRect">
            <a:avLst/>
          </a:prstGeom>
          <a:solidFill>
            <a:srgbClr val="FEECB4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Các nhóm hãy cùng quan sát tranh và thảo luận để trả lời các câu hỏi</a:t>
            </a:r>
            <a:endParaRPr lang="en-US" sz="3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42" name="Đồ họa 5">
            <a:extLst>
              <a:ext uri="{FF2B5EF4-FFF2-40B4-BE49-F238E27FC236}">
                <a16:creationId xmlns:a16="http://schemas.microsoft.com/office/drawing/2014/main" id="{B7701C7B-E718-D499-5508-AE9EA647D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21732" y="1831453"/>
            <a:ext cx="7462317" cy="46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331</Words>
  <Application>Microsoft Office PowerPoint</Application>
  <PresentationFormat>Widescreen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Thị Khánh Huyền</dc:creator>
  <cp:lastModifiedBy>Windows 10</cp:lastModifiedBy>
  <cp:revision>8</cp:revision>
  <dcterms:created xsi:type="dcterms:W3CDTF">2025-06-26T08:08:16Z</dcterms:created>
  <dcterms:modified xsi:type="dcterms:W3CDTF">2025-12-22T04:40:59Z</dcterms:modified>
</cp:coreProperties>
</file>