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79" r:id="rId2"/>
    <p:sldId id="280" r:id="rId3"/>
    <p:sldId id="282" r:id="rId4"/>
    <p:sldId id="283" r:id="rId5"/>
    <p:sldId id="284" r:id="rId6"/>
    <p:sldId id="281" r:id="rId7"/>
    <p:sldId id="291" r:id="rId8"/>
    <p:sldId id="286" r:id="rId9"/>
    <p:sldId id="290" r:id="rId10"/>
  </p:sldIdLst>
  <p:sldSz cx="18288000" cy="10287000"/>
  <p:notesSz cx="6858000" cy="9144000"/>
  <p:embeddedFontLst>
    <p:embeddedFont>
      <p:font typeface="UTM Avo" panose="02040603050506020204" pitchFamily="18" charset="0"/>
      <p:regular r:id="rId12"/>
      <p:bold r:id="rId13"/>
      <p:italic r:id="rId14"/>
      <p:boldItalic r:id="rId15"/>
    </p:embeddedFont>
    <p:embeddedFont>
      <p:font typeface="#9Slide07 HoneyCrea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1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60A"/>
    <a:srgbClr val="FCB801"/>
    <a:srgbClr val="FFE06D"/>
    <a:srgbClr val="FFC382"/>
    <a:srgbClr val="FFE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2" y="108"/>
      </p:cViewPr>
      <p:guideLst>
        <p:guide orient="horz" pos="2160"/>
        <p:guide pos="6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C09E9-CBB4-48A7-8A8C-19828C477D7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2646E-9CF2-421D-A57B-8D744057E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91D1290-BF5F-14DE-73C6-F1F299EF9FA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3DE27-D6AE-86A5-5C6D-1572A360BD6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22765-98EC-70EC-53A1-3D6038794A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tags" Target="../tags/tag1.xml"/><Relationship Id="rId7" Type="http://schemas.openxmlformats.org/officeDocument/2006/relationships/image" Target="../media/image5.svg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E9954C-2109-422C-23C6-27AD9975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EE062C-4D1E-E04F-0210-3C17E93BF4BD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FAEB3D-8F8F-C876-D747-7BE408979AF9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12B3F5-8D13-E59F-A675-A77AE761E742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FDBB09C-A44E-4394-0EC8-7795787090C4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CB4478E-57FC-CE69-8AC4-A447EDB0824C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B3DE234-2ACB-EA18-77D0-EDFF25EB902D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B1683EC-C41A-0517-1EBB-A99B70AA0AF9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BD77C4A-4E0F-F1AE-7FD3-D81E877BD647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BA1F913-980F-4AF0-ED35-F02F71652499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4DDD49A-A870-4F03-98A4-034DB8428C1A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6459CD-C167-22DB-A54D-9CA3AA8D836A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DAB251F-DC78-E175-39D3-2852F86F1C46}"/>
              </a:ext>
            </a:extLst>
          </p:cNvPr>
          <p:cNvSpPr/>
          <p:nvPr/>
        </p:nvSpPr>
        <p:spPr>
          <a:xfrm>
            <a:off x="0" y="7365771"/>
            <a:ext cx="2490004" cy="244802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D058F2-431E-57B9-E08D-395B55746192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0BE3E0A-2B92-EB40-9990-FD473577C854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6C0230DF-88C8-7F5D-9FC4-6A2463664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48910" r="7847" b="2928"/>
          <a:stretch>
            <a:fillRect/>
          </a:stretch>
        </p:blipFill>
        <p:spPr>
          <a:xfrm>
            <a:off x="11822870" y="3539731"/>
            <a:ext cx="5063753" cy="58560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6963B28-8339-1F0E-5BC9-152B37241E07}"/>
              </a:ext>
            </a:extLst>
          </p:cNvPr>
          <p:cNvGrpSpPr/>
          <p:nvPr/>
        </p:nvGrpSpPr>
        <p:grpSpPr>
          <a:xfrm>
            <a:off x="1515886" y="580950"/>
            <a:ext cx="1240584" cy="1107996"/>
            <a:chOff x="1042017" y="789606"/>
            <a:chExt cx="894010" cy="893358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4CF4C6C5-E13B-B85B-A2B9-D38B6A7844C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PA-文本框 54">
              <a:extLst>
                <a:ext uri="{FF2B5EF4-FFF2-40B4-BE49-F238E27FC236}">
                  <a16:creationId xmlns:a16="http://schemas.microsoft.com/office/drawing/2014/main" id="{D5B4BADA-A9F1-EA29-0D02-36F34B66811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042017" y="789606"/>
              <a:ext cx="841938" cy="8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1</a:t>
              </a:r>
              <a:endParaRPr kumimoji="0" lang="zh-CN" altLang="en-US" sz="66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3" name="Hộp Văn bản 1">
            <a:extLst>
              <a:ext uri="{FF2B5EF4-FFF2-40B4-BE49-F238E27FC236}">
                <a16:creationId xmlns:a16="http://schemas.microsoft.com/office/drawing/2014/main" id="{3A039647-4461-0E65-3C56-E29A33B35AB7}"/>
              </a:ext>
            </a:extLst>
          </p:cNvPr>
          <p:cNvSpPr txBox="1"/>
          <p:nvPr/>
        </p:nvSpPr>
        <p:spPr>
          <a:xfrm>
            <a:off x="2908246" y="680451"/>
            <a:ext cx="1206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hoạt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động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thường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diễn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ra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vào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dịp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tết</a:t>
            </a:r>
            <a:r>
              <a:rPr lang="en-US" sz="4800" b="1" dirty="0">
                <a:solidFill>
                  <a:srgbClr val="AE1925"/>
                </a:solidFill>
                <a:latin typeface="UTM Avo" panose="02040603050506020204" pitchFamily="18" charset="0"/>
              </a:rPr>
              <a:t> Nguyên </a:t>
            </a:r>
            <a:r>
              <a:rPr lang="en-US" sz="4800" b="1" dirty="0" err="1">
                <a:solidFill>
                  <a:srgbClr val="AE1925"/>
                </a:solidFill>
                <a:latin typeface="UTM Avo" panose="02040603050506020204" pitchFamily="18" charset="0"/>
              </a:rPr>
              <a:t>đán</a:t>
            </a:r>
            <a:endParaRPr lang="en-US" sz="4800" b="1" dirty="0">
              <a:solidFill>
                <a:srgbClr val="AE1925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Hộp Văn bản 6">
            <a:extLst>
              <a:ext uri="{FF2B5EF4-FFF2-40B4-BE49-F238E27FC236}">
                <a16:creationId xmlns:a16="http://schemas.microsoft.com/office/drawing/2014/main" id="{65D0A0EE-2EDD-21AD-08FA-E68BA65575D9}"/>
              </a:ext>
            </a:extLst>
          </p:cNvPr>
          <p:cNvSpPr txBox="1"/>
          <p:nvPr/>
        </p:nvSpPr>
        <p:spPr>
          <a:xfrm>
            <a:off x="2284124" y="2452266"/>
            <a:ext cx="15318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hoạt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dịp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Nguyên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đán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78B299-59B7-CA65-B109-CC9711225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70" b="89941" l="9961" r="89941">
                        <a14:foregroundMark x1="60547" y1="14844" x2="66602" y2="22070"/>
                        <a14:foregroundMark x1="75195" y1="18652" x2="79590" y2="27539"/>
                        <a14:foregroundMark x1="77637" y1="11914" x2="77637" y2="11914"/>
                        <a14:foregroundMark x1="68262" y1="9570" x2="68262" y2="95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8" y="1977787"/>
            <a:ext cx="2399411" cy="2399411"/>
          </a:xfrm>
          <a:prstGeom prst="rect">
            <a:avLst/>
          </a:prstGeom>
        </p:spPr>
      </p:pic>
      <p:pic>
        <p:nvPicPr>
          <p:cNvPr id="26" name="Picture 25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17CBF52F-BCC9-BD99-A55B-951F4F98DE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9078" r="8954" b="50994"/>
          <a:stretch>
            <a:fillRect/>
          </a:stretch>
        </p:blipFill>
        <p:spPr>
          <a:xfrm>
            <a:off x="5299083" y="3789218"/>
            <a:ext cx="5954102" cy="5630464"/>
          </a:xfrm>
          <a:prstGeom prst="rect">
            <a:avLst/>
          </a:prstGeom>
        </p:spPr>
      </p:pic>
      <p:pic>
        <p:nvPicPr>
          <p:cNvPr id="27" name="Hình ảnh 2">
            <a:extLst>
              <a:ext uri="{FF2B5EF4-FFF2-40B4-BE49-F238E27FC236}">
                <a16:creationId xmlns:a16="http://schemas.microsoft.com/office/drawing/2014/main" id="{5A382F55-9E17-DBF7-63B5-C05C4B0305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3298" y="4144075"/>
            <a:ext cx="4281596" cy="2562649"/>
          </a:xfrm>
          <a:prstGeom prst="rect">
            <a:avLst/>
          </a:prstGeom>
        </p:spPr>
      </p:pic>
      <p:pic>
        <p:nvPicPr>
          <p:cNvPr id="28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2A392DF6-B23F-2684-942C-7C30008DB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70723" y="6973723"/>
            <a:ext cx="3172841" cy="1784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7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10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D54E7-B379-9B2A-EE65-5E91857B4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DA0C6E8B-17F9-ACA6-7EA1-1A0EA78422EE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BABB41B-5DC3-91F8-A8F2-DAA9C005A4B6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B432BE7-2414-9D88-4E70-CC9754647078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957E824-045D-DE8F-F6F5-F2BC4265A94A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CEAC95D-B041-443D-7D8E-593A5C02B279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A89E052-367F-E259-BB81-C9337E6B7636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61B756F-AE0A-6CBC-593E-2D7F2934E298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0380201-ADD8-B8B0-4268-ABDA49022DD4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D9DC00A-F690-8B73-E44B-C90910539EAC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4426C8-739F-8AE2-EDE1-975B0D69FF8F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694214-26D7-4655-EBD7-78941E7D5514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3AA411-8325-8239-E8E2-4DE2FB0C5107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63DC9C7-93F3-7AAC-BF52-7CA699D82749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5C7AE7-C715-3424-6F11-43DFBB02B51F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8AAB34C3-8CDB-A05E-91D1-8A37369255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t="8905" r="8892" b="69999"/>
          <a:stretch>
            <a:fillRect/>
          </a:stretch>
        </p:blipFill>
        <p:spPr>
          <a:xfrm>
            <a:off x="2652246" y="1182942"/>
            <a:ext cx="12799888" cy="641948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1C740E5-6120-AF03-6706-DE517094CFBA}"/>
              </a:ext>
            </a:extLst>
          </p:cNvPr>
          <p:cNvGrpSpPr/>
          <p:nvPr/>
        </p:nvGrpSpPr>
        <p:grpSpPr>
          <a:xfrm>
            <a:off x="6138979" y="7635019"/>
            <a:ext cx="4655399" cy="1618912"/>
            <a:chOff x="10515600" y="2180584"/>
            <a:chExt cx="6856584" cy="274628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F414DC-A4EC-1C91-A89F-297CB36D6E5E}"/>
                </a:ext>
              </a:extLst>
            </p:cNvPr>
            <p:cNvSpPr/>
            <p:nvPr/>
          </p:nvSpPr>
          <p:spPr>
            <a:xfrm>
              <a:off x="10515600" y="2180584"/>
              <a:ext cx="6856584" cy="2746280"/>
            </a:xfrm>
            <a:prstGeom prst="roundRect">
              <a:avLst/>
            </a:prstGeom>
            <a:solidFill>
              <a:srgbClr val="FFC38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33B07137-F937-C18B-A326-A7DC6382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002" y="2824083"/>
              <a:ext cx="6625535" cy="125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Mua,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endParaRPr lang="en-US" altLang="en-US" sz="4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22">
            <a:extLst>
              <a:ext uri="{FF2B5EF4-FFF2-40B4-BE49-F238E27FC236}">
                <a16:creationId xmlns:a16="http://schemas.microsoft.com/office/drawing/2014/main" id="{6093E47D-81FD-1A2C-AFFA-85096263A561}"/>
              </a:ext>
            </a:extLst>
          </p:cNvPr>
          <p:cNvSpPr/>
          <p:nvPr/>
        </p:nvSpPr>
        <p:spPr>
          <a:xfrm>
            <a:off x="13039376" y="6661068"/>
            <a:ext cx="4834819" cy="3070110"/>
          </a:xfrm>
          <a:custGeom>
            <a:avLst/>
            <a:gdLst/>
            <a:ahLst/>
            <a:cxnLst/>
            <a:rect l="l" t="t" r="r" b="b"/>
            <a:pathLst>
              <a:path w="12960000" h="8229600">
                <a:moveTo>
                  <a:pt x="0" y="0"/>
                </a:moveTo>
                <a:lnTo>
                  <a:pt x="12960000" y="0"/>
                </a:lnTo>
                <a:lnTo>
                  <a:pt x="1296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5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F1107-176A-AEE7-B2C7-A3369C912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45081387-67F6-2F99-8A5A-53F44FAA1D47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8A88D88-4C60-6730-6FB7-55745018B8A1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85C2213-E14A-3640-7A15-DB44DE0F9F6E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E3EE018-1AD3-C7B2-EDE6-1F547AADE729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CEA1144-DAFA-E573-8DEF-008407A51C42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5FF02C8-B8E5-E14D-EBAB-5FF25F5A1A6C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5C80F5D-A5F3-8352-E855-E1624FDF185C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F95E55E-5354-185F-FE09-F10F3A315CD0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4704509-2028-2902-48F2-68204C98C379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D76BAD-3780-AD87-1EC9-8D3E32D1A7C7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D486AAA-B510-9F78-790C-C81304B88D21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131654-8A6E-C0AE-84ED-28A344BECCB2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B51A519-1152-830C-3E4D-C825D83409F6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189F858-4718-9B99-394D-E3DD375D2BF7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6F8CFE31-D62F-840D-231E-6D4CD0A5F7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30219" r="47148" b="50778"/>
          <a:stretch>
            <a:fillRect/>
          </a:stretch>
        </p:blipFill>
        <p:spPr>
          <a:xfrm>
            <a:off x="2896629" y="1351173"/>
            <a:ext cx="6892253" cy="6062559"/>
          </a:xfrm>
          <a:prstGeom prst="rect">
            <a:avLst/>
          </a:prstGeom>
        </p:spPr>
      </p:pic>
      <p:pic>
        <p:nvPicPr>
          <p:cNvPr id="18" name="Picture 17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7E2E4440-2847-D3E2-FF9D-D4796B23B9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7" t="30219" r="8503" b="50778"/>
          <a:stretch>
            <a:fillRect/>
          </a:stretch>
        </p:blipFill>
        <p:spPr>
          <a:xfrm>
            <a:off x="10292802" y="1451703"/>
            <a:ext cx="6565578" cy="60625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CF2B16D-8EC7-71E8-46A8-819D19AE2788}"/>
              </a:ext>
            </a:extLst>
          </p:cNvPr>
          <p:cNvGrpSpPr/>
          <p:nvPr/>
        </p:nvGrpSpPr>
        <p:grpSpPr>
          <a:xfrm>
            <a:off x="10362726" y="7352840"/>
            <a:ext cx="6425730" cy="1812307"/>
            <a:chOff x="10515600" y="2180584"/>
            <a:chExt cx="6856584" cy="274628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1CF706E-1FBE-30E6-DB4D-FAD2ADF6771D}"/>
                </a:ext>
              </a:extLst>
            </p:cNvPr>
            <p:cNvSpPr/>
            <p:nvPr/>
          </p:nvSpPr>
          <p:spPr>
            <a:xfrm>
              <a:off x="10515600" y="2180584"/>
              <a:ext cx="6856584" cy="2746280"/>
            </a:xfrm>
            <a:prstGeom prst="roundRect">
              <a:avLst/>
            </a:prstGeom>
            <a:solidFill>
              <a:srgbClr val="FFC38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81BA2AA4-B69F-8AD7-D816-888146FC9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002" y="2401233"/>
              <a:ext cx="6625535" cy="2098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Chuẩn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cúng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tổ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tiên</a:t>
              </a:r>
              <a:endParaRPr lang="en-US" altLang="en-US" sz="4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900042-CD68-EB08-6398-A95AF1D7CD2F}"/>
              </a:ext>
            </a:extLst>
          </p:cNvPr>
          <p:cNvGrpSpPr/>
          <p:nvPr/>
        </p:nvGrpSpPr>
        <p:grpSpPr>
          <a:xfrm>
            <a:off x="3479868" y="7373812"/>
            <a:ext cx="6038977" cy="1770361"/>
            <a:chOff x="10515600" y="2180584"/>
            <a:chExt cx="6856584" cy="27462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12A9767-69BB-E584-50E3-EDCAD4F1D950}"/>
                </a:ext>
              </a:extLst>
            </p:cNvPr>
            <p:cNvSpPr/>
            <p:nvPr/>
          </p:nvSpPr>
          <p:spPr>
            <a:xfrm>
              <a:off x="10515600" y="2180584"/>
              <a:ext cx="6856584" cy="2746280"/>
            </a:xfrm>
            <a:prstGeom prst="roundRect">
              <a:avLst/>
            </a:prstGeom>
            <a:solidFill>
              <a:srgbClr val="FFC38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79D7195F-9D13-08C8-1373-0DA7C2DCD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002" y="2275874"/>
              <a:ext cx="6625535" cy="234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Gói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bánh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chưng</a:t>
              </a:r>
              <a:endParaRPr lang="en-US" altLang="en-US" sz="4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Freeform 16">
            <a:extLst>
              <a:ext uri="{FF2B5EF4-FFF2-40B4-BE49-F238E27FC236}">
                <a16:creationId xmlns:a16="http://schemas.microsoft.com/office/drawing/2014/main" id="{6D8C0B90-A824-E5D1-ED4E-913934F6C8A7}"/>
              </a:ext>
            </a:extLst>
          </p:cNvPr>
          <p:cNvSpPr/>
          <p:nvPr/>
        </p:nvSpPr>
        <p:spPr>
          <a:xfrm>
            <a:off x="-139747" y="466223"/>
            <a:ext cx="3237791" cy="2319939"/>
          </a:xfrm>
          <a:custGeom>
            <a:avLst/>
            <a:gdLst/>
            <a:ahLst/>
            <a:cxnLst/>
            <a:rect l="l" t="t" r="r" b="b"/>
            <a:pathLst>
              <a:path w="13088827" h="8229600">
                <a:moveTo>
                  <a:pt x="0" y="0"/>
                </a:moveTo>
                <a:lnTo>
                  <a:pt x="13088828" y="0"/>
                </a:lnTo>
                <a:lnTo>
                  <a:pt x="130888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32D88-1B9E-A111-0A92-107995E85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F2512C71-A468-F0E1-FA6F-AA0D9C240223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2819A80-7BFE-0FE0-6D6B-C09DD0A78472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716AEEA-DEE2-23BA-A0A1-B624CD2EFEEB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82A7EBB-6ECD-21D9-DB75-969452A9FE63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19CB399-631B-6582-1923-CA502A15EE26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490A126-F5A7-31BC-CF13-6DC72C34E602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22765C5-49AB-1719-88FF-C02BD6FC7421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92071D7-FABF-ED98-2D4E-CBFCC0BC8185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D4E7A22-FC71-9E48-5EF8-65CD6EC040A6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F2FFDA8-064E-E325-FDD6-A4754AA94D2F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3CBB1D-89EE-2246-9D62-E84D894348E2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D4F0BB-C9A4-458B-165C-261C69D11092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81A2C73-1F01-2891-B846-F8B3A3987E0B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705D18F-A15B-87D9-6658-F4236C790E00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7D23A01E-CEFE-C76E-83CD-17E3C70BAD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50338" r="3716" b="27142"/>
          <a:stretch>
            <a:fillRect/>
          </a:stretch>
        </p:blipFill>
        <p:spPr>
          <a:xfrm>
            <a:off x="2828198" y="1379068"/>
            <a:ext cx="13961751" cy="7184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73F9617-7642-6980-6F30-28CE6737A481}"/>
              </a:ext>
            </a:extLst>
          </p:cNvPr>
          <p:cNvGrpSpPr/>
          <p:nvPr/>
        </p:nvGrpSpPr>
        <p:grpSpPr>
          <a:xfrm>
            <a:off x="7383920" y="8366562"/>
            <a:ext cx="3520160" cy="1082739"/>
            <a:chOff x="10515600" y="2180584"/>
            <a:chExt cx="6856584" cy="27462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53A200-6E37-C6CB-3647-E143C5D7970B}"/>
                </a:ext>
              </a:extLst>
            </p:cNvPr>
            <p:cNvSpPr/>
            <p:nvPr/>
          </p:nvSpPr>
          <p:spPr>
            <a:xfrm>
              <a:off x="10515600" y="2180584"/>
              <a:ext cx="6856584" cy="2746280"/>
            </a:xfrm>
            <a:prstGeom prst="roundRect">
              <a:avLst/>
            </a:prstGeom>
            <a:solidFill>
              <a:srgbClr val="FFC38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78B100E-F805-F6D8-7D25-027AD4828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002" y="2824083"/>
              <a:ext cx="6625535" cy="125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Chúc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tết</a:t>
              </a:r>
              <a:endParaRPr lang="en-US" altLang="en-US" sz="4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C597D4DA-14DC-3758-A439-8C6078904DFE}"/>
              </a:ext>
            </a:extLst>
          </p:cNvPr>
          <p:cNvSpPr/>
          <p:nvPr/>
        </p:nvSpPr>
        <p:spPr>
          <a:xfrm>
            <a:off x="15299068" y="7254903"/>
            <a:ext cx="2950537" cy="2479300"/>
          </a:xfrm>
          <a:custGeom>
            <a:avLst/>
            <a:gdLst/>
            <a:ahLst/>
            <a:cxnLst/>
            <a:rect l="l" t="t" r="r" b="b"/>
            <a:pathLst>
              <a:path w="6840855" h="8229600">
                <a:moveTo>
                  <a:pt x="0" y="0"/>
                </a:moveTo>
                <a:lnTo>
                  <a:pt x="6840856" y="0"/>
                </a:lnTo>
                <a:lnTo>
                  <a:pt x="68408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1EECF9F4-7394-CCE8-963E-3A934C85F4F0}"/>
              </a:ext>
            </a:extLst>
          </p:cNvPr>
          <p:cNvSpPr/>
          <p:nvPr/>
        </p:nvSpPr>
        <p:spPr>
          <a:xfrm>
            <a:off x="15621161" y="583062"/>
            <a:ext cx="2097449" cy="3441250"/>
          </a:xfrm>
          <a:custGeom>
            <a:avLst/>
            <a:gdLst/>
            <a:ahLst/>
            <a:cxnLst/>
            <a:rect l="l" t="t" r="r" b="b"/>
            <a:pathLst>
              <a:path w="5740146" h="8229600">
                <a:moveTo>
                  <a:pt x="0" y="0"/>
                </a:moveTo>
                <a:lnTo>
                  <a:pt x="5740146" y="0"/>
                </a:lnTo>
                <a:lnTo>
                  <a:pt x="574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9CFB2-902F-57B7-17CC-FFFDB979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2E1C02FB-52B3-778E-2315-B4D929DF1750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1E33B5D2-EC20-B79F-13AF-53F17EEC2FC4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C1C15AA-78C0-E862-E680-7120947F17E8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4BAE980-4898-3161-8AE8-3A7152030837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6AEBC2F-6B18-F6C4-0067-9E3319485BE9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E8FBEBE-A87D-F73F-DC27-486B7A37160B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7DB31FE-7DC7-34EA-D72D-DC033BEC81A5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F602A1E-78F7-5CBC-CC2C-6BF5A3BDA27A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08BDD25-A1F0-34B2-2D9E-AD42B87026C3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33E25F-669A-E9C7-5B9D-1AB206BD3D23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E9A6F2-A23F-E9DA-ED9E-F37EB515C9A6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0F4B3-E08E-25D9-0480-64E7D3A6C80C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743D677-166D-9F72-E4E2-822F7B0D0457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BC77B60-262E-A7E1-BF67-7989BBDB08EA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575B10CA-4536-93C8-44AC-7503FC54B9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4" t="74486" r="46881" b="2994"/>
          <a:stretch>
            <a:fillRect/>
          </a:stretch>
        </p:blipFill>
        <p:spPr>
          <a:xfrm>
            <a:off x="2721876" y="1058393"/>
            <a:ext cx="6733760" cy="7184893"/>
          </a:xfrm>
          <a:prstGeom prst="rect">
            <a:avLst/>
          </a:prstGeom>
        </p:spPr>
      </p:pic>
      <p:pic>
        <p:nvPicPr>
          <p:cNvPr id="18" name="Picture 17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159C0E0F-16AC-469C-B013-D6F5D8F38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7" t="74486" r="9509" b="2994"/>
          <a:stretch>
            <a:fillRect/>
          </a:stretch>
        </p:blipFill>
        <p:spPr>
          <a:xfrm>
            <a:off x="10312895" y="890536"/>
            <a:ext cx="6226711" cy="71848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1964E29-D14B-87EE-A8CC-84B5377A3EBE}"/>
              </a:ext>
            </a:extLst>
          </p:cNvPr>
          <p:cNvGrpSpPr/>
          <p:nvPr/>
        </p:nvGrpSpPr>
        <p:grpSpPr>
          <a:xfrm>
            <a:off x="11201848" y="8064625"/>
            <a:ext cx="4655399" cy="1618912"/>
            <a:chOff x="10515600" y="2180584"/>
            <a:chExt cx="6856584" cy="274628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EA76BAD-71E1-2C65-EAC1-A4D1364D996E}"/>
                </a:ext>
              </a:extLst>
            </p:cNvPr>
            <p:cNvSpPr/>
            <p:nvPr/>
          </p:nvSpPr>
          <p:spPr>
            <a:xfrm>
              <a:off x="10515600" y="2180584"/>
              <a:ext cx="6856584" cy="2746280"/>
            </a:xfrm>
            <a:prstGeom prst="roundRect">
              <a:avLst/>
            </a:prstGeom>
            <a:solidFill>
              <a:srgbClr val="FFC38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E4EA06D-DA99-6607-8CC3-D5DE60B9B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002" y="2824083"/>
              <a:ext cx="6625535" cy="125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hát</a:t>
              </a:r>
              <a:endParaRPr lang="en-US" altLang="en-US" sz="4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5A5765-BB1E-A4FE-A611-09113B8C3FE5}"/>
              </a:ext>
            </a:extLst>
          </p:cNvPr>
          <p:cNvGrpSpPr/>
          <p:nvPr/>
        </p:nvGrpSpPr>
        <p:grpSpPr>
          <a:xfrm>
            <a:off x="3570119" y="8064625"/>
            <a:ext cx="5267899" cy="1595276"/>
            <a:chOff x="10515600" y="2180584"/>
            <a:chExt cx="6856584" cy="274628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694AF11-A2D7-13D1-F76A-15D13460A3A4}"/>
                </a:ext>
              </a:extLst>
            </p:cNvPr>
            <p:cNvSpPr/>
            <p:nvPr/>
          </p:nvSpPr>
          <p:spPr>
            <a:xfrm>
              <a:off x="10515600" y="2180584"/>
              <a:ext cx="6856584" cy="2746280"/>
            </a:xfrm>
            <a:prstGeom prst="roundRect">
              <a:avLst/>
            </a:prstGeom>
            <a:solidFill>
              <a:srgbClr val="FFC382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81AA92C3-9BEC-309D-8CE4-5D66EFF67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3002" y="2877680"/>
              <a:ext cx="6625535" cy="114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altLang="en-US" sz="4200" b="1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200" b="1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tết</a:t>
              </a:r>
              <a:endParaRPr lang="en-US" altLang="en-US" sz="4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Freeform 14">
            <a:extLst>
              <a:ext uri="{FF2B5EF4-FFF2-40B4-BE49-F238E27FC236}">
                <a16:creationId xmlns:a16="http://schemas.microsoft.com/office/drawing/2014/main" id="{90D17093-D9A6-9FC8-FD58-3B23BA6BACEE}"/>
              </a:ext>
            </a:extLst>
          </p:cNvPr>
          <p:cNvSpPr/>
          <p:nvPr/>
        </p:nvSpPr>
        <p:spPr>
          <a:xfrm>
            <a:off x="15243582" y="7093978"/>
            <a:ext cx="2878058" cy="2697945"/>
          </a:xfrm>
          <a:custGeom>
            <a:avLst/>
            <a:gdLst/>
            <a:ahLst/>
            <a:cxnLst/>
            <a:rect l="l" t="t" r="r" b="b"/>
            <a:pathLst>
              <a:path w="8003286" h="8229600">
                <a:moveTo>
                  <a:pt x="0" y="0"/>
                </a:moveTo>
                <a:lnTo>
                  <a:pt x="8003286" y="0"/>
                </a:lnTo>
                <a:lnTo>
                  <a:pt x="8003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C1163FBB-E491-3873-A9E3-9FB4233B6BC6}"/>
              </a:ext>
            </a:extLst>
          </p:cNvPr>
          <p:cNvSpPr/>
          <p:nvPr/>
        </p:nvSpPr>
        <p:spPr>
          <a:xfrm>
            <a:off x="396438" y="317118"/>
            <a:ext cx="2443352" cy="1717383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6" y="0"/>
                </a:lnTo>
                <a:lnTo>
                  <a:pt x="10450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2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2BCCB-4421-63E2-1A43-5BD4C99A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8AE534-7117-AA5A-7285-87DBE88534DE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811DA4-CF90-E351-E2FA-AF975AF8D0DB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4D5365-6010-E4E1-E8F1-7A1954856C02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AF0150D-52E0-CD40-8B5A-02CA019BBAC8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004A173-5E26-9B93-DC40-E7477EE30979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09B1529-0977-7A10-D6FB-9D434D2A7FCD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6A2C32D-D212-D380-1F94-35BB29B4D7CB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AF0877B-7129-4A33-8D28-4B94A740B776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8F861-2777-A2F8-CBF5-0797DF10FE34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0445963-7D95-EE59-8757-E3EA388333AD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81B567-6060-68B9-76EE-58C4CC9D4EBD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AAC058-1E40-975D-E009-95119231877F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B90074B-87B0-CDCC-C550-C0A873BEE2BC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6B73AB-D6A7-AE4F-EA2D-58D6833E236E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Hộp Văn bản 6">
            <a:extLst>
              <a:ext uri="{FF2B5EF4-FFF2-40B4-BE49-F238E27FC236}">
                <a16:creationId xmlns:a16="http://schemas.microsoft.com/office/drawing/2014/main" id="{FED0059B-5560-9FA3-46DF-2A0EC24A6148}"/>
              </a:ext>
            </a:extLst>
          </p:cNvPr>
          <p:cNvSpPr txBox="1"/>
          <p:nvPr/>
        </p:nvSpPr>
        <p:spPr>
          <a:xfrm>
            <a:off x="1177076" y="2245001"/>
            <a:ext cx="15891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1.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dịp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Nguyên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đán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đình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2. Em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hoạt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3" name="Hình ảnh 2">
            <a:extLst>
              <a:ext uri="{FF2B5EF4-FFF2-40B4-BE49-F238E27FC236}">
                <a16:creationId xmlns:a16="http://schemas.microsoft.com/office/drawing/2014/main" id="{98D0093B-9E79-D18C-5A5D-DA4412DBC2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5573" y="4706455"/>
            <a:ext cx="8264413" cy="4946472"/>
          </a:xfrm>
          <a:prstGeom prst="rect">
            <a:avLst/>
          </a:prstGeom>
        </p:spPr>
      </p:pic>
      <p:pic>
        <p:nvPicPr>
          <p:cNvPr id="24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D86030A0-C40B-857E-8AEC-EDED50078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80931" y="5868928"/>
            <a:ext cx="4647766" cy="2614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653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0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6BF85-9D4F-BA1B-CD5B-AC8C51AC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34388D-6DE1-F46A-4E28-41A6E6820CA7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85CC105-1406-C734-31BE-F46150A768FE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B365F06-9CEC-F5F7-C1FF-50936DE580F9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5E18E12-6F8E-51D1-AA3C-A658753E09F7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459D13B-3696-291B-840B-4D5E72018E7E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FA5AE61-10E3-2A0F-5749-F022ADAF15C5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472AE39-EF18-50B9-4F8F-5E81DE7F3A98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1A49932-BEBF-6144-1A29-597E5B42BC45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4C56446-29B0-5D4F-4E6C-BF4BD7948C33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219A76-F4B7-D2F0-1141-9E2B0B861499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3AE2FCA-C611-C85B-2DD6-91C7C16E007B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DAEBD84-7D9B-B5C6-D8F7-3265DD9DD8DF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ECF04F6-5816-1B93-FFF5-18A87C8B816C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6505462-21F6-3B6E-D53D-A2DFFA004769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 descr="A cartoon of a person and a child in a classroom&#10;&#10;Description automatically generated">
            <a:extLst>
              <a:ext uri="{FF2B5EF4-FFF2-40B4-BE49-F238E27FC236}">
                <a16:creationId xmlns:a16="http://schemas.microsoft.com/office/drawing/2014/main" id="{067125C9-AC79-7FC1-9132-58E7B2204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9035"/>
            <a:ext cx="8400043" cy="80089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3830CC-14C4-6D6A-8D06-73EAB318B5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19584" y="2300409"/>
            <a:ext cx="9864078" cy="642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1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AA759-02C0-7D57-FC78-B6CC73EC0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8003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C3DE0-7516-E9C3-EBB7-6EFA37882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92009" l="9935" r="89993">
                        <a14:foregroundMark x1="46676" y1="40221" x2="49556" y2="43772"/>
                        <a14:foregroundMark x1="48884" y1="40677" x2="49556" y2="41109"/>
                        <a14:foregroundMark x1="47996" y1="38661" x2="47996" y2="38661"/>
                        <a14:foregroundMark x1="48452" y1="38901" x2="50444" y2="42669"/>
                        <a14:foregroundMark x1="45332" y1="39549" x2="45332" y2="39549"/>
                        <a14:foregroundMark x1="45332" y1="39549" x2="46892" y2="46892"/>
                        <a14:foregroundMark x1="46892" y1="46892" x2="46892" y2="46892"/>
                        <a14:foregroundMark x1="62899" y1="90665" x2="67123" y2="79770"/>
                        <a14:foregroundMark x1="67123" y1="79770" x2="67123" y2="79770"/>
                        <a14:foregroundMark x1="70434" y1="91769" x2="75786" y2="85337"/>
                        <a14:foregroundMark x1="75786" y1="85337" x2="75786" y2="79338"/>
                        <a14:foregroundMark x1="17783" y1="90881" x2="44660" y2="91121"/>
                        <a14:foregroundMark x1="20446" y1="87785" x2="20446" y2="87785"/>
                        <a14:foregroundMark x1="20446" y1="87785" x2="26230" y2="84665"/>
                        <a14:foregroundMark x1="40677" y1="84881" x2="46892" y2="87545"/>
                        <a14:foregroundMark x1="59995" y1="89105" x2="64219" y2="86225"/>
                        <a14:foregroundMark x1="65779" y1="88217" x2="67555" y2="81114"/>
                        <a14:foregroundMark x1="71562" y1="89993" x2="74010" y2="88433"/>
                        <a14:foregroundMark x1="75114" y1="85553" x2="76218" y2="79338"/>
                        <a14:foregroundMark x1="65323" y1="81785" x2="64891" y2="84449"/>
                        <a14:foregroundMark x1="16439" y1="90881" x2="45548" y2="91121"/>
                        <a14:foregroundMark x1="14231" y1="91121" x2="14231" y2="91121"/>
                        <a14:foregroundMark x1="15119" y1="91337" x2="23566" y2="90881"/>
                        <a14:foregroundMark x1="23566" y1="90881" x2="23566" y2="90881"/>
                        <a14:foregroundMark x1="20878" y1="92009" x2="26878" y2="87329"/>
                        <a14:foregroundMark x1="26878" y1="87329" x2="26878" y2="87329"/>
                        <a14:foregroundMark x1="20446" y1="88001" x2="24670" y2="85337"/>
                        <a14:foregroundMark x1="40893" y1="85121" x2="46676" y2="89777"/>
                        <a14:foregroundMark x1="46676" y1="89777" x2="46676" y2="89777"/>
                        <a14:foregroundMark x1="44660" y1="90881" x2="45332" y2="90665"/>
                        <a14:foregroundMark x1="56228" y1="89345" x2="64675" y2="87785"/>
                        <a14:foregroundMark x1="64675" y1="87785" x2="64675" y2="87785"/>
                        <a14:foregroundMark x1="69786" y1="90665" x2="72450" y2="89345"/>
                        <a14:foregroundMark x1="69786" y1="91121" x2="73122" y2="89561"/>
                        <a14:foregroundMark x1="68011" y1="89777" x2="70002" y2="89105"/>
                        <a14:foregroundMark x1="60667" y1="89561" x2="63547" y2="86009"/>
                        <a14:foregroundMark x1="60451" y1="88889" x2="64219" y2="87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6281" y="2411810"/>
            <a:ext cx="8488681" cy="8488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DB749-3719-00A2-211C-BF5E8A927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081" y="409726"/>
            <a:ext cx="11177758" cy="4004168"/>
          </a:xfrm>
          <a:prstGeom prst="rect">
            <a:avLst/>
          </a:prstGeom>
        </p:spPr>
      </p:pic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9D770B40-98D7-7B65-15AC-CFA1DBA2E0AD}"/>
              </a:ext>
            </a:extLst>
          </p:cNvPr>
          <p:cNvSpPr txBox="1"/>
          <p:nvPr/>
        </p:nvSpPr>
        <p:spPr>
          <a:xfrm>
            <a:off x="6427081" y="4303459"/>
            <a:ext cx="11353799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1.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dịp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Nguyên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đán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đình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2. Em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nhất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hoạt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7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2B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2BCCB-4421-63E2-1A43-5BD4C99A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8AE534-7117-AA5A-7285-87DBE88534DE}"/>
              </a:ext>
            </a:extLst>
          </p:cNvPr>
          <p:cNvSpPr/>
          <p:nvPr/>
        </p:nvSpPr>
        <p:spPr>
          <a:xfrm>
            <a:off x="-12722494" y="6222771"/>
            <a:ext cx="24482203" cy="11875013"/>
          </a:xfrm>
          <a:custGeom>
            <a:avLst/>
            <a:gdLst/>
            <a:ahLst/>
            <a:cxnLst/>
            <a:rect l="l" t="t" r="r" b="b"/>
            <a:pathLst>
              <a:path w="24482203" h="11875013">
                <a:moveTo>
                  <a:pt x="0" y="0"/>
                </a:moveTo>
                <a:lnTo>
                  <a:pt x="24482203" y="0"/>
                </a:lnTo>
                <a:lnTo>
                  <a:pt x="24482203" y="11875012"/>
                </a:lnTo>
                <a:lnTo>
                  <a:pt x="0" y="11875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811DA4-CF90-E351-E2FA-AF975AF8D0DB}"/>
              </a:ext>
            </a:extLst>
          </p:cNvPr>
          <p:cNvSpPr/>
          <p:nvPr/>
        </p:nvSpPr>
        <p:spPr>
          <a:xfrm>
            <a:off x="1618114" y="-4958522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2" y="0"/>
                </a:lnTo>
                <a:lnTo>
                  <a:pt x="9661562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24D5365-6010-E4E1-E8F1-7A1954856C02}"/>
              </a:ext>
            </a:extLst>
          </p:cNvPr>
          <p:cNvSpPr/>
          <p:nvPr/>
        </p:nvSpPr>
        <p:spPr>
          <a:xfrm>
            <a:off x="594990" y="2743194"/>
            <a:ext cx="2503054" cy="4622577"/>
          </a:xfrm>
          <a:custGeom>
            <a:avLst/>
            <a:gdLst/>
            <a:ahLst/>
            <a:cxnLst/>
            <a:rect l="l" t="t" r="r" b="b"/>
            <a:pathLst>
              <a:path w="2503054" h="4622577">
                <a:moveTo>
                  <a:pt x="0" y="0"/>
                </a:moveTo>
                <a:lnTo>
                  <a:pt x="2503054" y="0"/>
                </a:lnTo>
                <a:lnTo>
                  <a:pt x="2503054" y="4622577"/>
                </a:lnTo>
                <a:lnTo>
                  <a:pt x="0" y="4622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AF0150D-52E0-CD40-8B5A-02CA019BBAC8}"/>
              </a:ext>
            </a:extLst>
          </p:cNvPr>
          <p:cNvSpPr/>
          <p:nvPr/>
        </p:nvSpPr>
        <p:spPr>
          <a:xfrm>
            <a:off x="2502939" y="463226"/>
            <a:ext cx="1481851" cy="2736645"/>
          </a:xfrm>
          <a:custGeom>
            <a:avLst/>
            <a:gdLst/>
            <a:ahLst/>
            <a:cxnLst/>
            <a:rect l="l" t="t" r="r" b="b"/>
            <a:pathLst>
              <a:path w="1481851" h="2736645">
                <a:moveTo>
                  <a:pt x="0" y="0"/>
                </a:moveTo>
                <a:lnTo>
                  <a:pt x="1481851" y="0"/>
                </a:lnTo>
                <a:lnTo>
                  <a:pt x="1481851" y="2736644"/>
                </a:lnTo>
                <a:lnTo>
                  <a:pt x="0" y="2736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685" b="-7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004A173-5E26-9B93-DC40-E7477EE30979}"/>
              </a:ext>
            </a:extLst>
          </p:cNvPr>
          <p:cNvSpPr/>
          <p:nvPr/>
        </p:nvSpPr>
        <p:spPr>
          <a:xfrm>
            <a:off x="6448895" y="-855927"/>
            <a:ext cx="1379802" cy="4880239"/>
          </a:xfrm>
          <a:custGeom>
            <a:avLst/>
            <a:gdLst/>
            <a:ahLst/>
            <a:cxnLst/>
            <a:rect l="l" t="t" r="r" b="b"/>
            <a:pathLst>
              <a:path w="1379802" h="4880239">
                <a:moveTo>
                  <a:pt x="0" y="0"/>
                </a:moveTo>
                <a:lnTo>
                  <a:pt x="1379802" y="0"/>
                </a:lnTo>
                <a:lnTo>
                  <a:pt x="1379802" y="4880239"/>
                </a:lnTo>
                <a:lnTo>
                  <a:pt x="0" y="4880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09B1529-0977-7A10-D6FB-9D434D2A7FCD}"/>
              </a:ext>
            </a:extLst>
          </p:cNvPr>
          <p:cNvSpPr/>
          <p:nvPr/>
        </p:nvSpPr>
        <p:spPr>
          <a:xfrm>
            <a:off x="11759709" y="5457060"/>
            <a:ext cx="9661561" cy="9661561"/>
          </a:xfrm>
          <a:custGeom>
            <a:avLst/>
            <a:gdLst/>
            <a:ahLst/>
            <a:cxnLst/>
            <a:rect l="l" t="t" r="r" b="b"/>
            <a:pathLst>
              <a:path w="9661561" h="9661561">
                <a:moveTo>
                  <a:pt x="0" y="0"/>
                </a:moveTo>
                <a:lnTo>
                  <a:pt x="9661561" y="0"/>
                </a:lnTo>
                <a:lnTo>
                  <a:pt x="9661561" y="9661561"/>
                </a:lnTo>
                <a:lnTo>
                  <a:pt x="0" y="9661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6A2C32D-D212-D380-1F94-35BB29B4D7CB}"/>
              </a:ext>
            </a:extLst>
          </p:cNvPr>
          <p:cNvSpPr/>
          <p:nvPr/>
        </p:nvSpPr>
        <p:spPr>
          <a:xfrm flipH="1">
            <a:off x="12946793" y="6222771"/>
            <a:ext cx="6529217" cy="5937506"/>
          </a:xfrm>
          <a:custGeom>
            <a:avLst/>
            <a:gdLst/>
            <a:ahLst/>
            <a:cxnLst/>
            <a:rect l="l" t="t" r="r" b="b"/>
            <a:pathLst>
              <a:path w="6529217" h="5937506">
                <a:moveTo>
                  <a:pt x="6529217" y="0"/>
                </a:moveTo>
                <a:lnTo>
                  <a:pt x="0" y="0"/>
                </a:lnTo>
                <a:lnTo>
                  <a:pt x="0" y="5937506"/>
                </a:lnTo>
                <a:lnTo>
                  <a:pt x="6529217" y="5937506"/>
                </a:lnTo>
                <a:lnTo>
                  <a:pt x="65292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AF0877B-7129-4A33-8D28-4B94A740B776}"/>
              </a:ext>
            </a:extLst>
          </p:cNvPr>
          <p:cNvSpPr/>
          <p:nvPr/>
        </p:nvSpPr>
        <p:spPr>
          <a:xfrm>
            <a:off x="12447479" y="-1171552"/>
            <a:ext cx="4326858" cy="3269555"/>
          </a:xfrm>
          <a:custGeom>
            <a:avLst/>
            <a:gdLst/>
            <a:ahLst/>
            <a:cxnLst/>
            <a:rect l="l" t="t" r="r" b="b"/>
            <a:pathLst>
              <a:path w="4326858" h="3269555">
                <a:moveTo>
                  <a:pt x="0" y="0"/>
                </a:moveTo>
                <a:lnTo>
                  <a:pt x="4326858" y="0"/>
                </a:lnTo>
                <a:lnTo>
                  <a:pt x="4326858" y="3269555"/>
                </a:lnTo>
                <a:lnTo>
                  <a:pt x="0" y="3269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4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8F861-2777-A2F8-CBF5-0797DF10FE34}"/>
              </a:ext>
            </a:extLst>
          </p:cNvPr>
          <p:cNvSpPr txBox="1">
            <a:spLocks/>
          </p:cNvSpPr>
          <p:nvPr/>
        </p:nvSpPr>
        <p:spPr>
          <a:xfrm>
            <a:off x="9788882" y="8810472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0445963-7D95-EE59-8757-E3EA388333AD}"/>
              </a:ext>
            </a:extLst>
          </p:cNvPr>
          <p:cNvSpPr txBox="1">
            <a:spLocks/>
          </p:cNvSpPr>
          <p:nvPr/>
        </p:nvSpPr>
        <p:spPr>
          <a:xfrm>
            <a:off x="10199532" y="-836435"/>
            <a:ext cx="3408232" cy="1417385"/>
          </a:xfrm>
          <a:prstGeom prst="rect">
            <a:avLst/>
          </a:prstGeom>
        </p:spPr>
        <p:txBody>
          <a:bodyPr vert="horz" lIns="92972" tIns="46486" rIns="92972" bIns="4648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97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81B567-6060-68B9-76EE-58C4CC9D4EBD}"/>
              </a:ext>
            </a:extLst>
          </p:cNvPr>
          <p:cNvSpPr/>
          <p:nvPr/>
        </p:nvSpPr>
        <p:spPr>
          <a:xfrm>
            <a:off x="594990" y="580950"/>
            <a:ext cx="17098020" cy="9125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8AAC058-1E40-975D-E009-95119231877F}"/>
              </a:ext>
            </a:extLst>
          </p:cNvPr>
          <p:cNvSpPr/>
          <p:nvPr/>
        </p:nvSpPr>
        <p:spPr>
          <a:xfrm>
            <a:off x="0" y="6759481"/>
            <a:ext cx="2952502" cy="3054312"/>
          </a:xfrm>
          <a:custGeom>
            <a:avLst/>
            <a:gdLst/>
            <a:ahLst/>
            <a:cxnLst/>
            <a:rect l="l" t="t" r="r" b="b"/>
            <a:pathLst>
              <a:path w="7955280" h="8229600">
                <a:moveTo>
                  <a:pt x="0" y="0"/>
                </a:moveTo>
                <a:lnTo>
                  <a:pt x="7955280" y="0"/>
                </a:lnTo>
                <a:lnTo>
                  <a:pt x="79552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B90074B-87B0-CDCC-C550-C0A873BEE2BC}"/>
              </a:ext>
            </a:extLst>
          </p:cNvPr>
          <p:cNvSpPr/>
          <p:nvPr/>
        </p:nvSpPr>
        <p:spPr>
          <a:xfrm rot="-10800000">
            <a:off x="-909438" y="-448492"/>
            <a:ext cx="4894228" cy="2697943"/>
          </a:xfrm>
          <a:custGeom>
            <a:avLst/>
            <a:gdLst/>
            <a:ahLst/>
            <a:cxnLst/>
            <a:rect l="l" t="t" r="r" b="b"/>
            <a:pathLst>
              <a:path w="4894228" h="2697943">
                <a:moveTo>
                  <a:pt x="0" y="0"/>
                </a:moveTo>
                <a:lnTo>
                  <a:pt x="4894228" y="0"/>
                </a:lnTo>
                <a:lnTo>
                  <a:pt x="4894228" y="2697944"/>
                </a:lnTo>
                <a:lnTo>
                  <a:pt x="0" y="2697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6B73AB-D6A7-AE4F-EA2D-58D6833E236E}"/>
              </a:ext>
            </a:extLst>
          </p:cNvPr>
          <p:cNvSpPr/>
          <p:nvPr/>
        </p:nvSpPr>
        <p:spPr>
          <a:xfrm>
            <a:off x="14972100" y="-958157"/>
            <a:ext cx="7631484" cy="6415217"/>
          </a:xfrm>
          <a:custGeom>
            <a:avLst/>
            <a:gdLst/>
            <a:ahLst/>
            <a:cxnLst/>
            <a:rect l="l" t="t" r="r" b="b"/>
            <a:pathLst>
              <a:path w="7631484" h="6415217">
                <a:moveTo>
                  <a:pt x="0" y="0"/>
                </a:moveTo>
                <a:lnTo>
                  <a:pt x="7631484" y="0"/>
                </a:lnTo>
                <a:lnTo>
                  <a:pt x="7631484" y="6415217"/>
                </a:lnTo>
                <a:lnTo>
                  <a:pt x="0" y="6415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Hình ảnh 3" descr="Ảnh có chứa phim hoạt hình, hình mẫu, hình vẽ, minh họa&#10;&#10;Nội dung do AI tạo ra có thể không chính xác.">
            <a:extLst>
              <a:ext uri="{FF2B5EF4-FFF2-40B4-BE49-F238E27FC236}">
                <a16:creationId xmlns:a16="http://schemas.microsoft.com/office/drawing/2014/main" id="{91989EE5-9E82-5B22-AE0C-054A8683081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7695" y="1087276"/>
            <a:ext cx="2407627" cy="2407627"/>
          </a:xfrm>
          <a:prstGeom prst="rect">
            <a:avLst/>
          </a:prstGeom>
        </p:spPr>
      </p:pic>
      <p:sp>
        <p:nvSpPr>
          <p:cNvPr id="13" name="Hộp Văn bản 6">
            <a:extLst>
              <a:ext uri="{FF2B5EF4-FFF2-40B4-BE49-F238E27FC236}">
                <a16:creationId xmlns:a16="http://schemas.microsoft.com/office/drawing/2014/main" id="{160E4635-F797-1B33-35A1-84F3C0ECA5F1}"/>
              </a:ext>
            </a:extLst>
          </p:cNvPr>
          <p:cNvSpPr txBox="1"/>
          <p:nvPr/>
        </p:nvSpPr>
        <p:spPr>
          <a:xfrm>
            <a:off x="1476251" y="3278895"/>
            <a:ext cx="15891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Sưu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tầm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thông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tin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ảnh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</a:rPr>
              <a:t> Nguyên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Đán</a:t>
            </a:r>
            <a:endParaRPr lang="en-US" sz="4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 descr="A group of kids jumping in the air&#10;&#10;AI-generated content may be incorrect.">
            <a:extLst>
              <a:ext uri="{FF2B5EF4-FFF2-40B4-BE49-F238E27FC236}">
                <a16:creationId xmlns:a16="http://schemas.microsoft.com/office/drawing/2014/main" id="{029E6071-45F9-C12B-8EE2-9D372B5EFD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16" y="4249831"/>
            <a:ext cx="12130400" cy="59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7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153</Words>
  <Application>Microsoft Office PowerPoint</Application>
  <PresentationFormat>Custom</PresentationFormat>
  <Paragraphs>30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SVN-Cookies</vt:lpstr>
      <vt:lpstr>Aptos</vt:lpstr>
      <vt:lpstr>UTM Avo</vt:lpstr>
      <vt:lpstr>#9Slide07 HoneyCream</vt:lpstr>
      <vt:lpstr>SVN-Newton</vt:lpstr>
      <vt:lpstr>Arial</vt:lpstr>
      <vt:lpstr>Times New Roman</vt:lpstr>
      <vt:lpstr>字魂156号-萌趣苏打饼</vt:lpstr>
      <vt:lpstr>思源黑体 CN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Illustrative Lunar New Year Presentation</dc:title>
  <dc:creator>MANGNON</dc:creator>
  <cp:keywords>MANGNON</cp:keywords>
  <cp:lastModifiedBy>Windows 10</cp:lastModifiedBy>
  <cp:revision>8</cp:revision>
  <dcterms:created xsi:type="dcterms:W3CDTF">2006-08-16T00:00:00Z</dcterms:created>
  <dcterms:modified xsi:type="dcterms:W3CDTF">2025-12-01T10:32:17Z</dcterms:modified>
  <dc:identifier>DAGt_fxc-Qc</dc:identifier>
</cp:coreProperties>
</file>