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62" r:id="rId5"/>
    <p:sldId id="266" r:id="rId6"/>
    <p:sldId id="265" r:id="rId7"/>
    <p:sldId id="267" r:id="rId8"/>
    <p:sldId id="268" r:id="rId9"/>
    <p:sldId id="272" r:id="rId10"/>
    <p:sldId id="271" r:id="rId11"/>
    <p:sldId id="273" r:id="rId12"/>
    <p:sldId id="274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533107-8551-418C-A8DC-D89E1120E1D1}" v="1799" dt="2025-08-25T14:36:27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46533107-8551-418C-A8DC-D89E1120E1D1}"/>
    <pc:docChg chg="undo redo custSel addSld modSld sldOrd modMainMaster">
      <pc:chgData name="Trần Thị Bích" userId="9d8effc8-766d-4e1d-b902-18f00c0dc3e8" providerId="ADAL" clId="{46533107-8551-418C-A8DC-D89E1120E1D1}" dt="2025-08-25T14:36:27.856" v="2885"/>
      <pc:docMkLst>
        <pc:docMk/>
      </pc:docMkLst>
      <pc:sldChg chg="addSp delSp modSp mod modAnim">
        <pc:chgData name="Trần Thị Bích" userId="9d8effc8-766d-4e1d-b902-18f00c0dc3e8" providerId="ADAL" clId="{46533107-8551-418C-A8DC-D89E1120E1D1}" dt="2025-08-25T13:47:19.243" v="473"/>
        <pc:sldMkLst>
          <pc:docMk/>
          <pc:sldMk cId="2790507818" sldId="256"/>
        </pc:sldMkLst>
        <pc:spChg chg="mod">
          <ac:chgData name="Trần Thị Bích" userId="9d8effc8-766d-4e1d-b902-18f00c0dc3e8" providerId="ADAL" clId="{46533107-8551-418C-A8DC-D89E1120E1D1}" dt="2025-08-25T10:51:43.333" v="90" actId="20577"/>
          <ac:spMkLst>
            <pc:docMk/>
            <pc:sldMk cId="2790507818" sldId="256"/>
            <ac:spMk id="17" creationId="{116E50AB-14EC-6EB2-EB29-CDA9F3E988FD}"/>
          </ac:spMkLst>
        </pc:spChg>
        <pc:spChg chg="mod">
          <ac:chgData name="Trần Thị Bích" userId="9d8effc8-766d-4e1d-b902-18f00c0dc3e8" providerId="ADAL" clId="{46533107-8551-418C-A8DC-D89E1120E1D1}" dt="2025-08-25T10:51:42.473" v="89" actId="20577"/>
          <ac:spMkLst>
            <pc:docMk/>
            <pc:sldMk cId="2790507818" sldId="256"/>
            <ac:spMk id="18" creationId="{26158657-4A00-477A-62EE-66DED8C15EB2}"/>
          </ac:spMkLst>
        </pc:spChg>
        <pc:grpChg chg="add del mod">
          <ac:chgData name="Trần Thị Bích" userId="9d8effc8-766d-4e1d-b902-18f00c0dc3e8" providerId="ADAL" clId="{46533107-8551-418C-A8DC-D89E1120E1D1}" dt="2025-08-25T13:47:08.970" v="469" actId="21"/>
          <ac:grpSpMkLst>
            <pc:docMk/>
            <pc:sldMk cId="2790507818" sldId="256"/>
            <ac:grpSpMk id="16" creationId="{59107772-C8B1-72AC-6DE8-08E64C8B323A}"/>
          </ac:grpSpMkLst>
        </pc:grpChg>
        <pc:picChg chg="add mod">
          <ac:chgData name="Trần Thị Bích" userId="9d8effc8-766d-4e1d-b902-18f00c0dc3e8" providerId="ADAL" clId="{46533107-8551-418C-A8DC-D89E1120E1D1}" dt="2025-08-25T13:47:11.877" v="471" actId="1076"/>
          <ac:picMkLst>
            <pc:docMk/>
            <pc:sldMk cId="2790507818" sldId="256"/>
            <ac:picMk id="19" creationId="{F4DBA203-0D8B-4689-DAEA-EA153A73A12D}"/>
          </ac:picMkLst>
        </pc:picChg>
      </pc:sldChg>
      <pc:sldChg chg="addSp delSp modSp mod modAnim">
        <pc:chgData name="Trần Thị Bích" userId="9d8effc8-766d-4e1d-b902-18f00c0dc3e8" providerId="ADAL" clId="{46533107-8551-418C-A8DC-D89E1120E1D1}" dt="2025-08-25T14:36:27.856" v="2885"/>
        <pc:sldMkLst>
          <pc:docMk/>
          <pc:sldMk cId="2299457105" sldId="257"/>
        </pc:sldMkLst>
        <pc:grpChg chg="del">
          <ac:chgData name="Trần Thị Bích" userId="9d8effc8-766d-4e1d-b902-18f00c0dc3e8" providerId="ADAL" clId="{46533107-8551-418C-A8DC-D89E1120E1D1}" dt="2025-08-25T14:36:02.953" v="2875" actId="21"/>
          <ac:grpSpMkLst>
            <pc:docMk/>
            <pc:sldMk cId="2299457105" sldId="257"/>
            <ac:grpSpMk id="15" creationId="{9A395A6E-09BA-4A72-C069-E1F6885072C8}"/>
          </ac:grpSpMkLst>
        </pc:grpChg>
        <pc:grpChg chg="del">
          <ac:chgData name="Trần Thị Bích" userId="9d8effc8-766d-4e1d-b902-18f00c0dc3e8" providerId="ADAL" clId="{46533107-8551-418C-A8DC-D89E1120E1D1}" dt="2025-08-25T14:35:56.333" v="2872" actId="21"/>
          <ac:grpSpMkLst>
            <pc:docMk/>
            <pc:sldMk cId="2299457105" sldId="257"/>
            <ac:grpSpMk id="22" creationId="{C8C40E85-89B5-77BB-6FA0-04DE48C49010}"/>
          </ac:grpSpMkLst>
        </pc:grpChg>
        <pc:picChg chg="mod">
          <ac:chgData name="Trần Thị Bích" userId="9d8effc8-766d-4e1d-b902-18f00c0dc3e8" providerId="ADAL" clId="{46533107-8551-418C-A8DC-D89E1120E1D1}" dt="2025-08-25T10:50:36.569" v="15" actId="1076"/>
          <ac:picMkLst>
            <pc:docMk/>
            <pc:sldMk cId="2299457105" sldId="257"/>
            <ac:picMk id="26" creationId="{5DE7C5A4-74F2-6DAE-513F-178ADE877CDA}"/>
          </ac:picMkLst>
        </pc:picChg>
        <pc:picChg chg="add mod">
          <ac:chgData name="Trần Thị Bích" userId="9d8effc8-766d-4e1d-b902-18f00c0dc3e8" providerId="ADAL" clId="{46533107-8551-418C-A8DC-D89E1120E1D1}" dt="2025-08-25T14:36:07.488" v="2878" actId="1076"/>
          <ac:picMkLst>
            <pc:docMk/>
            <pc:sldMk cId="2299457105" sldId="257"/>
            <ac:picMk id="27" creationId="{D34207D5-255D-E279-FEF2-5820F41EEBB0}"/>
          </ac:picMkLst>
        </pc:picChg>
        <pc:picChg chg="add mod">
          <ac:chgData name="Trần Thị Bích" userId="9d8effc8-766d-4e1d-b902-18f00c0dc3e8" providerId="ADAL" clId="{46533107-8551-418C-A8DC-D89E1120E1D1}" dt="2025-08-25T14:36:05.779" v="2877" actId="1076"/>
          <ac:picMkLst>
            <pc:docMk/>
            <pc:sldMk cId="2299457105" sldId="257"/>
            <ac:picMk id="28" creationId="{756E62FD-9927-BDBF-C49E-E76B88151E5D}"/>
          </ac:picMkLst>
        </pc:picChg>
      </pc:sldChg>
      <pc:sldChg chg="addSp delSp modSp new mod ord modAnim">
        <pc:chgData name="Trần Thị Bích" userId="9d8effc8-766d-4e1d-b902-18f00c0dc3e8" providerId="ADAL" clId="{46533107-8551-418C-A8DC-D89E1120E1D1}" dt="2025-08-25T13:52:45.753" v="607" actId="1076"/>
        <pc:sldMkLst>
          <pc:docMk/>
          <pc:sldMk cId="2724148982" sldId="258"/>
        </pc:sldMkLst>
        <pc:spChg chg="add mod">
          <ac:chgData name="Trần Thị Bích" userId="9d8effc8-766d-4e1d-b902-18f00c0dc3e8" providerId="ADAL" clId="{46533107-8551-418C-A8DC-D89E1120E1D1}" dt="2025-08-25T13:49:06.807" v="516" actId="1076"/>
          <ac:spMkLst>
            <pc:docMk/>
            <pc:sldMk cId="2724148982" sldId="258"/>
            <ac:spMk id="3" creationId="{33E81545-BBCB-EB11-289E-0BC162C2A8C1}"/>
          </ac:spMkLst>
        </pc:spChg>
        <pc:spChg chg="add mod">
          <ac:chgData name="Trần Thị Bích" userId="9d8effc8-766d-4e1d-b902-18f00c0dc3e8" providerId="ADAL" clId="{46533107-8551-418C-A8DC-D89E1120E1D1}" dt="2025-08-25T13:49:33.061" v="558" actId="20577"/>
          <ac:spMkLst>
            <pc:docMk/>
            <pc:sldMk cId="2724148982" sldId="258"/>
            <ac:spMk id="4" creationId="{4EE18FB8-483B-E4DE-ADE0-CD6656F3DF90}"/>
          </ac:spMkLst>
        </pc:spChg>
        <pc:picChg chg="add mod">
          <ac:chgData name="Trần Thị Bích" userId="9d8effc8-766d-4e1d-b902-18f00c0dc3e8" providerId="ADAL" clId="{46533107-8551-418C-A8DC-D89E1120E1D1}" dt="2025-08-25T13:48:53.831" v="475" actId="1076"/>
          <ac:picMkLst>
            <pc:docMk/>
            <pc:sldMk cId="2724148982" sldId="258"/>
            <ac:picMk id="2" creationId="{9246501D-78CC-64B9-ABFE-9CF35B26FCBF}"/>
          </ac:picMkLst>
        </pc:picChg>
        <pc:picChg chg="add mod">
          <ac:chgData name="Trần Thị Bích" userId="9d8effc8-766d-4e1d-b902-18f00c0dc3e8" providerId="ADAL" clId="{46533107-8551-418C-A8DC-D89E1120E1D1}" dt="2025-08-25T13:52:20.073" v="604" actId="1076"/>
          <ac:picMkLst>
            <pc:docMk/>
            <pc:sldMk cId="2724148982" sldId="258"/>
            <ac:picMk id="6" creationId="{0E56B8FE-E266-852E-15A2-7C9326B416E9}"/>
          </ac:picMkLst>
        </pc:picChg>
        <pc:picChg chg="add mod">
          <ac:chgData name="Trần Thị Bích" userId="9d8effc8-766d-4e1d-b902-18f00c0dc3e8" providerId="ADAL" clId="{46533107-8551-418C-A8DC-D89E1120E1D1}" dt="2025-08-25T13:52:17.288" v="602" actId="1076"/>
          <ac:picMkLst>
            <pc:docMk/>
            <pc:sldMk cId="2724148982" sldId="258"/>
            <ac:picMk id="8" creationId="{D8253059-9FDC-D3F9-BBAF-3C092BFDB4F2}"/>
          </ac:picMkLst>
        </pc:picChg>
        <pc:picChg chg="add mod modCrop">
          <ac:chgData name="Trần Thị Bích" userId="9d8effc8-766d-4e1d-b902-18f00c0dc3e8" providerId="ADAL" clId="{46533107-8551-418C-A8DC-D89E1120E1D1}" dt="2025-08-25T13:52:15.828" v="601" actId="1076"/>
          <ac:picMkLst>
            <pc:docMk/>
            <pc:sldMk cId="2724148982" sldId="258"/>
            <ac:picMk id="10" creationId="{1DAA4BA0-0DBA-1D20-7EA2-68301C1A1970}"/>
          </ac:picMkLst>
        </pc:picChg>
        <pc:picChg chg="add mod">
          <ac:chgData name="Trần Thị Bích" userId="9d8effc8-766d-4e1d-b902-18f00c0dc3e8" providerId="ADAL" clId="{46533107-8551-418C-A8DC-D89E1120E1D1}" dt="2025-08-25T13:51:23.471" v="588" actId="1076"/>
          <ac:picMkLst>
            <pc:docMk/>
            <pc:sldMk cId="2724148982" sldId="258"/>
            <ac:picMk id="12" creationId="{00F825AA-5BED-25C4-85B1-CFB942B1B31D}"/>
          </ac:picMkLst>
        </pc:picChg>
        <pc:picChg chg="add mod modCrop">
          <ac:chgData name="Trần Thị Bích" userId="9d8effc8-766d-4e1d-b902-18f00c0dc3e8" providerId="ADAL" clId="{46533107-8551-418C-A8DC-D89E1120E1D1}" dt="2025-08-25T13:52:14.337" v="600" actId="1076"/>
          <ac:picMkLst>
            <pc:docMk/>
            <pc:sldMk cId="2724148982" sldId="258"/>
            <ac:picMk id="14" creationId="{1011E1B0-F82B-DF77-E0D2-8586C5300450}"/>
          </ac:picMkLst>
        </pc:picChg>
        <pc:picChg chg="add del mod">
          <ac:chgData name="Trần Thị Bích" userId="9d8effc8-766d-4e1d-b902-18f00c0dc3e8" providerId="ADAL" clId="{46533107-8551-418C-A8DC-D89E1120E1D1}" dt="2025-08-25T13:51:29.174" v="591" actId="478"/>
          <ac:picMkLst>
            <pc:docMk/>
            <pc:sldMk cId="2724148982" sldId="258"/>
            <ac:picMk id="15" creationId="{580BA37B-0604-17CC-0823-7B50C753B995}"/>
          </ac:picMkLst>
        </pc:picChg>
        <pc:picChg chg="add del mod">
          <ac:chgData name="Trần Thị Bích" userId="9d8effc8-766d-4e1d-b902-18f00c0dc3e8" providerId="ADAL" clId="{46533107-8551-418C-A8DC-D89E1120E1D1}" dt="2025-08-25T13:51:29.174" v="591" actId="478"/>
          <ac:picMkLst>
            <pc:docMk/>
            <pc:sldMk cId="2724148982" sldId="258"/>
            <ac:picMk id="16" creationId="{C7B4ED0B-435D-7387-ECD7-82EEBC482B62}"/>
          </ac:picMkLst>
        </pc:picChg>
        <pc:picChg chg="add mod">
          <ac:chgData name="Trần Thị Bích" userId="9d8effc8-766d-4e1d-b902-18f00c0dc3e8" providerId="ADAL" clId="{46533107-8551-418C-A8DC-D89E1120E1D1}" dt="2025-08-25T13:52:45.753" v="607" actId="1076"/>
          <ac:picMkLst>
            <pc:docMk/>
            <pc:sldMk cId="2724148982" sldId="258"/>
            <ac:picMk id="17" creationId="{95983ABB-4024-3AE4-F3A8-D98EA32ABAB3}"/>
          </ac:picMkLst>
        </pc:picChg>
      </pc:sldChg>
      <pc:sldChg chg="addSp delSp modSp new mod ord modAnim">
        <pc:chgData name="Trần Thị Bích" userId="9d8effc8-766d-4e1d-b902-18f00c0dc3e8" providerId="ADAL" clId="{46533107-8551-418C-A8DC-D89E1120E1D1}" dt="2025-08-25T13:46:57.621" v="468" actId="1076"/>
        <pc:sldMkLst>
          <pc:docMk/>
          <pc:sldMk cId="367492697" sldId="259"/>
        </pc:sldMkLst>
        <pc:spChg chg="mod">
          <ac:chgData name="Trần Thị Bích" userId="9d8effc8-766d-4e1d-b902-18f00c0dc3e8" providerId="ADAL" clId="{46533107-8551-418C-A8DC-D89E1120E1D1}" dt="2025-08-25T10:57:16.012" v="182" actId="403"/>
          <ac:spMkLst>
            <pc:docMk/>
            <pc:sldMk cId="367492697" sldId="259"/>
            <ac:spMk id="3" creationId="{A3C7B303-0CCE-EBC3-13CB-981F87512584}"/>
          </ac:spMkLst>
        </pc:spChg>
        <pc:spChg chg="mod">
          <ac:chgData name="Trần Thị Bích" userId="9d8effc8-766d-4e1d-b902-18f00c0dc3e8" providerId="ADAL" clId="{46533107-8551-418C-A8DC-D89E1120E1D1}" dt="2025-08-25T10:57:16.012" v="182" actId="403"/>
          <ac:spMkLst>
            <pc:docMk/>
            <pc:sldMk cId="367492697" sldId="259"/>
            <ac:spMk id="4" creationId="{8271FD9A-1189-4CF5-8109-070634F7E61C}"/>
          </ac:spMkLst>
        </pc:spChg>
        <pc:spChg chg="add mod">
          <ac:chgData name="Trần Thị Bích" userId="9d8effc8-766d-4e1d-b902-18f00c0dc3e8" providerId="ADAL" clId="{46533107-8551-418C-A8DC-D89E1120E1D1}" dt="2025-08-25T10:58:16.615" v="235" actId="208"/>
          <ac:spMkLst>
            <pc:docMk/>
            <pc:sldMk cId="367492697" sldId="259"/>
            <ac:spMk id="6" creationId="{0DEF9343-9D69-4652-E1B7-F6D7AD673673}"/>
          </ac:spMkLst>
        </pc:spChg>
        <pc:spChg chg="add mod">
          <ac:chgData name="Trần Thị Bích" userId="9d8effc8-766d-4e1d-b902-18f00c0dc3e8" providerId="ADAL" clId="{46533107-8551-418C-A8DC-D89E1120E1D1}" dt="2025-08-25T13:46:57.621" v="468" actId="1076"/>
          <ac:spMkLst>
            <pc:docMk/>
            <pc:sldMk cId="367492697" sldId="259"/>
            <ac:spMk id="7" creationId="{D0DA4A7F-0EB6-E324-64D0-FF26CBCEC50B}"/>
          </ac:spMkLst>
        </pc:spChg>
        <pc:grpChg chg="add del mod">
          <ac:chgData name="Trần Thị Bích" userId="9d8effc8-766d-4e1d-b902-18f00c0dc3e8" providerId="ADAL" clId="{46533107-8551-418C-A8DC-D89E1120E1D1}" dt="2025-08-25T10:57:18.562" v="183" actId="21"/>
          <ac:grpSpMkLst>
            <pc:docMk/>
            <pc:sldMk cId="367492697" sldId="259"/>
            <ac:grpSpMk id="2" creationId="{03B9D1E8-F1AB-E898-CF09-06ABBEFEE7D3}"/>
          </ac:grpSpMkLst>
        </pc:grpChg>
        <pc:picChg chg="add mod">
          <ac:chgData name="Trần Thị Bích" userId="9d8effc8-766d-4e1d-b902-18f00c0dc3e8" providerId="ADAL" clId="{46533107-8551-418C-A8DC-D89E1120E1D1}" dt="2025-08-25T10:57:21.963" v="185" actId="1076"/>
          <ac:picMkLst>
            <pc:docMk/>
            <pc:sldMk cId="367492697" sldId="259"/>
            <ac:picMk id="5" creationId="{10C3546C-CE7B-BEBA-4480-AD8A6A6AE6A8}"/>
          </ac:picMkLst>
        </pc:picChg>
      </pc:sldChg>
      <pc:sldChg chg="addSp delSp modSp add mod modAnim">
        <pc:chgData name="Trần Thị Bích" userId="9d8effc8-766d-4e1d-b902-18f00c0dc3e8" providerId="ADAL" clId="{46533107-8551-418C-A8DC-D89E1120E1D1}" dt="2025-08-25T14:13:09.898" v="2017"/>
        <pc:sldMkLst>
          <pc:docMk/>
          <pc:sldMk cId="295519750" sldId="260"/>
        </pc:sldMkLst>
        <pc:spChg chg="mod">
          <ac:chgData name="Trần Thị Bích" userId="9d8effc8-766d-4e1d-b902-18f00c0dc3e8" providerId="ADAL" clId="{46533107-8551-418C-A8DC-D89E1120E1D1}" dt="2025-08-25T10:57:42.684" v="230" actId="20577"/>
          <ac:spMkLst>
            <pc:docMk/>
            <pc:sldMk cId="295519750" sldId="260"/>
            <ac:spMk id="17" creationId="{44C8FB59-72D4-F5E3-A17F-0EF38D99F487}"/>
          </ac:spMkLst>
        </pc:spChg>
        <pc:spChg chg="mod">
          <ac:chgData name="Trần Thị Bích" userId="9d8effc8-766d-4e1d-b902-18f00c0dc3e8" providerId="ADAL" clId="{46533107-8551-418C-A8DC-D89E1120E1D1}" dt="2025-08-25T10:57:46.032" v="231" actId="1076"/>
          <ac:spMkLst>
            <pc:docMk/>
            <pc:sldMk cId="295519750" sldId="260"/>
            <ac:spMk id="18" creationId="{990B43C2-861A-32A0-BD2C-C33E7AF8C702}"/>
          </ac:spMkLst>
        </pc:spChg>
        <pc:grpChg chg="del mod">
          <ac:chgData name="Trần Thị Bích" userId="9d8effc8-766d-4e1d-b902-18f00c0dc3e8" providerId="ADAL" clId="{46533107-8551-418C-A8DC-D89E1120E1D1}" dt="2025-08-25T14:12:57.339" v="2011" actId="21"/>
          <ac:grpSpMkLst>
            <pc:docMk/>
            <pc:sldMk cId="295519750" sldId="260"/>
            <ac:grpSpMk id="16" creationId="{E34ADCEC-24E1-7DC8-05D8-A9066D850F11}"/>
          </ac:grpSpMkLst>
        </pc:grpChg>
        <pc:picChg chg="add mod">
          <ac:chgData name="Trần Thị Bích" userId="9d8effc8-766d-4e1d-b902-18f00c0dc3e8" providerId="ADAL" clId="{46533107-8551-418C-A8DC-D89E1120E1D1}" dt="2025-08-25T14:13:05.763" v="2015" actId="1076"/>
          <ac:picMkLst>
            <pc:docMk/>
            <pc:sldMk cId="295519750" sldId="260"/>
            <ac:picMk id="2" creationId="{79D4DA23-9D34-720A-1F30-816CDC1A846F}"/>
          </ac:picMkLst>
        </pc:picChg>
        <pc:picChg chg="mod">
          <ac:chgData name="Trần Thị Bích" userId="9d8effc8-766d-4e1d-b902-18f00c0dc3e8" providerId="ADAL" clId="{46533107-8551-418C-A8DC-D89E1120E1D1}" dt="2025-08-25T14:13:03.336" v="2014" actId="1076"/>
          <ac:picMkLst>
            <pc:docMk/>
            <pc:sldMk cId="295519750" sldId="260"/>
            <ac:picMk id="15" creationId="{5D6D0A99-9B8C-E799-1E32-C50EDEC6B921}"/>
          </ac:picMkLst>
        </pc:picChg>
      </pc:sldChg>
      <pc:sldChg chg="addSp modSp new mod modAnim">
        <pc:chgData name="Trần Thị Bích" userId="9d8effc8-766d-4e1d-b902-18f00c0dc3e8" providerId="ADAL" clId="{46533107-8551-418C-A8DC-D89E1120E1D1}" dt="2025-08-25T13:41:55.918" v="239" actId="14100"/>
        <pc:sldMkLst>
          <pc:docMk/>
          <pc:sldMk cId="2766152458" sldId="261"/>
        </pc:sldMkLst>
        <pc:picChg chg="add mod">
          <ac:chgData name="Trần Thị Bích" userId="9d8effc8-766d-4e1d-b902-18f00c0dc3e8" providerId="ADAL" clId="{46533107-8551-418C-A8DC-D89E1120E1D1}" dt="2025-08-25T13:41:55.918" v="239" actId="14100"/>
          <ac:picMkLst>
            <pc:docMk/>
            <pc:sldMk cId="2766152458" sldId="261"/>
            <ac:picMk id="2" creationId="{6F6986CC-63AA-8B19-2D56-D563A9985A92}"/>
          </ac:picMkLst>
        </pc:picChg>
      </pc:sldChg>
      <pc:sldChg chg="addSp modSp new mod modAnim">
        <pc:chgData name="Trần Thị Bích" userId="9d8effc8-766d-4e1d-b902-18f00c0dc3e8" providerId="ADAL" clId="{46533107-8551-418C-A8DC-D89E1120E1D1}" dt="2025-08-25T13:54:13.893" v="639" actId="255"/>
        <pc:sldMkLst>
          <pc:docMk/>
          <pc:sldMk cId="3351579135" sldId="262"/>
        </pc:sldMkLst>
        <pc:spChg chg="add mod">
          <ac:chgData name="Trần Thị Bích" userId="9d8effc8-766d-4e1d-b902-18f00c0dc3e8" providerId="ADAL" clId="{46533107-8551-418C-A8DC-D89E1120E1D1}" dt="2025-08-25T13:54:13.893" v="639" actId="255"/>
          <ac:spMkLst>
            <pc:docMk/>
            <pc:sldMk cId="3351579135" sldId="262"/>
            <ac:spMk id="8" creationId="{674333A0-2FB7-6910-A6B9-265D96234831}"/>
          </ac:spMkLst>
        </pc:spChg>
        <pc:picChg chg="add mod">
          <ac:chgData name="Trần Thị Bích" userId="9d8effc8-766d-4e1d-b902-18f00c0dc3e8" providerId="ADAL" clId="{46533107-8551-418C-A8DC-D89E1120E1D1}" dt="2025-08-25T13:53:11.777" v="610" actId="1076"/>
          <ac:picMkLst>
            <pc:docMk/>
            <pc:sldMk cId="3351579135" sldId="262"/>
            <ac:picMk id="2" creationId="{D3209AF7-C56C-7280-7ED1-7CBE9F92A57F}"/>
          </ac:picMkLst>
        </pc:picChg>
        <pc:picChg chg="add mod">
          <ac:chgData name="Trần Thị Bích" userId="9d8effc8-766d-4e1d-b902-18f00c0dc3e8" providerId="ADAL" clId="{46533107-8551-418C-A8DC-D89E1120E1D1}" dt="2025-08-25T13:53:17.237" v="611"/>
          <ac:picMkLst>
            <pc:docMk/>
            <pc:sldMk cId="3351579135" sldId="262"/>
            <ac:picMk id="3" creationId="{F52A01BD-7547-7083-A983-D1ED18C199AC}"/>
          </ac:picMkLst>
        </pc:picChg>
        <pc:picChg chg="add mod">
          <ac:chgData name="Trần Thị Bích" userId="9d8effc8-766d-4e1d-b902-18f00c0dc3e8" providerId="ADAL" clId="{46533107-8551-418C-A8DC-D89E1120E1D1}" dt="2025-08-25T13:53:17.237" v="611"/>
          <ac:picMkLst>
            <pc:docMk/>
            <pc:sldMk cId="3351579135" sldId="262"/>
            <ac:picMk id="4" creationId="{DF5F01D5-D03A-77C7-906A-75B147CF6877}"/>
          </ac:picMkLst>
        </pc:picChg>
        <pc:picChg chg="add mod">
          <ac:chgData name="Trần Thị Bích" userId="9d8effc8-766d-4e1d-b902-18f00c0dc3e8" providerId="ADAL" clId="{46533107-8551-418C-A8DC-D89E1120E1D1}" dt="2025-08-25T13:53:17.237" v="611"/>
          <ac:picMkLst>
            <pc:docMk/>
            <pc:sldMk cId="3351579135" sldId="262"/>
            <ac:picMk id="5" creationId="{770CF833-30DB-1444-5C20-E283F2FD280D}"/>
          </ac:picMkLst>
        </pc:picChg>
        <pc:picChg chg="add mod">
          <ac:chgData name="Trần Thị Bích" userId="9d8effc8-766d-4e1d-b902-18f00c0dc3e8" providerId="ADAL" clId="{46533107-8551-418C-A8DC-D89E1120E1D1}" dt="2025-08-25T13:53:17.237" v="611"/>
          <ac:picMkLst>
            <pc:docMk/>
            <pc:sldMk cId="3351579135" sldId="262"/>
            <ac:picMk id="6" creationId="{82A9B861-DCBB-00ED-6EA9-6FA89A279258}"/>
          </ac:picMkLst>
        </pc:picChg>
        <pc:picChg chg="add mod">
          <ac:chgData name="Trần Thị Bích" userId="9d8effc8-766d-4e1d-b902-18f00c0dc3e8" providerId="ADAL" clId="{46533107-8551-418C-A8DC-D89E1120E1D1}" dt="2025-08-25T13:53:17.237" v="611"/>
          <ac:picMkLst>
            <pc:docMk/>
            <pc:sldMk cId="3351579135" sldId="262"/>
            <ac:picMk id="7" creationId="{D623F334-A921-EB77-BCF1-B72EDC024FE6}"/>
          </ac:picMkLst>
        </pc:picChg>
        <pc:picChg chg="add mod">
          <ac:chgData name="Trần Thị Bích" userId="9d8effc8-766d-4e1d-b902-18f00c0dc3e8" providerId="ADAL" clId="{46533107-8551-418C-A8DC-D89E1120E1D1}" dt="2025-08-25T13:54:00.186" v="636"/>
          <ac:picMkLst>
            <pc:docMk/>
            <pc:sldMk cId="3351579135" sldId="262"/>
            <ac:picMk id="9" creationId="{EFF5D7BE-1C03-6F7E-DAD2-F1446F618050}"/>
          </ac:picMkLst>
        </pc:picChg>
        <pc:picChg chg="add mod">
          <ac:chgData name="Trần Thị Bích" userId="9d8effc8-766d-4e1d-b902-18f00c0dc3e8" providerId="ADAL" clId="{46533107-8551-418C-A8DC-D89E1120E1D1}" dt="2025-08-25T13:54:00.186" v="636"/>
          <ac:picMkLst>
            <pc:docMk/>
            <pc:sldMk cId="3351579135" sldId="262"/>
            <ac:picMk id="10" creationId="{504E386C-8256-55EA-7767-90EE59C8BF53}"/>
          </ac:picMkLst>
        </pc:picChg>
      </pc:sldChg>
      <pc:sldChg chg="addSp modSp new mod modAnim">
        <pc:chgData name="Trần Thị Bích" userId="9d8effc8-766d-4e1d-b902-18f00c0dc3e8" providerId="ADAL" clId="{46533107-8551-418C-A8DC-D89E1120E1D1}" dt="2025-08-25T13:55:21.340" v="706"/>
        <pc:sldMkLst>
          <pc:docMk/>
          <pc:sldMk cId="2468054650" sldId="263"/>
        </pc:sldMkLst>
        <pc:spChg chg="add mod">
          <ac:chgData name="Trần Thị Bích" userId="9d8effc8-766d-4e1d-b902-18f00c0dc3e8" providerId="ADAL" clId="{46533107-8551-418C-A8DC-D89E1120E1D1}" dt="2025-08-25T13:55:21.340" v="706"/>
          <ac:spMkLst>
            <pc:docMk/>
            <pc:sldMk cId="2468054650" sldId="263"/>
            <ac:spMk id="3" creationId="{D40E847D-0C4D-E21C-AD2A-811EF70BEB71}"/>
          </ac:spMkLst>
        </pc:spChg>
        <pc:picChg chg="add mod">
          <ac:chgData name="Trần Thị Bích" userId="9d8effc8-766d-4e1d-b902-18f00c0dc3e8" providerId="ADAL" clId="{46533107-8551-418C-A8DC-D89E1120E1D1}" dt="2025-08-25T13:54:32.791" v="641"/>
          <ac:picMkLst>
            <pc:docMk/>
            <pc:sldMk cId="2468054650" sldId="263"/>
            <ac:picMk id="2" creationId="{5EC34A5F-96E8-A522-F38B-C5542D1F4B51}"/>
          </ac:picMkLst>
        </pc:picChg>
      </pc:sldChg>
      <pc:sldChg chg="addSp modSp new modAnim">
        <pc:chgData name="Trần Thị Bích" userId="9d8effc8-766d-4e1d-b902-18f00c0dc3e8" providerId="ADAL" clId="{46533107-8551-418C-A8DC-D89E1120E1D1}" dt="2025-08-25T13:55:42.777" v="708"/>
        <pc:sldMkLst>
          <pc:docMk/>
          <pc:sldMk cId="2550942095" sldId="264"/>
        </pc:sldMkLst>
        <pc:picChg chg="add mod">
          <ac:chgData name="Trần Thị Bích" userId="9d8effc8-766d-4e1d-b902-18f00c0dc3e8" providerId="ADAL" clId="{46533107-8551-418C-A8DC-D89E1120E1D1}" dt="2025-08-25T13:55:42.777" v="708"/>
          <ac:picMkLst>
            <pc:docMk/>
            <pc:sldMk cId="2550942095" sldId="264"/>
            <ac:picMk id="2" creationId="{36BA5263-D5FA-7D05-9BF4-EC0F363AAA62}"/>
          </ac:picMkLst>
        </pc:picChg>
      </pc:sldChg>
      <pc:sldChg chg="addSp modSp new mod modAnim">
        <pc:chgData name="Trần Thị Bích" userId="9d8effc8-766d-4e1d-b902-18f00c0dc3e8" providerId="ADAL" clId="{46533107-8551-418C-A8DC-D89E1120E1D1}" dt="2025-08-25T14:01:32.234" v="1210" actId="20577"/>
        <pc:sldMkLst>
          <pc:docMk/>
          <pc:sldMk cId="3723988248" sldId="265"/>
        </pc:sldMkLst>
        <pc:spChg chg="add mod">
          <ac:chgData name="Trần Thị Bích" userId="9d8effc8-766d-4e1d-b902-18f00c0dc3e8" providerId="ADAL" clId="{46533107-8551-418C-A8DC-D89E1120E1D1}" dt="2025-08-25T14:00:24.293" v="988" actId="14100"/>
          <ac:spMkLst>
            <pc:docMk/>
            <pc:sldMk cId="3723988248" sldId="265"/>
            <ac:spMk id="4" creationId="{BA172AC1-87F8-EC39-ECE5-9526309231FE}"/>
          </ac:spMkLst>
        </pc:spChg>
        <pc:spChg chg="add mod">
          <ac:chgData name="Trần Thị Bích" userId="9d8effc8-766d-4e1d-b902-18f00c0dc3e8" providerId="ADAL" clId="{46533107-8551-418C-A8DC-D89E1120E1D1}" dt="2025-08-25T14:01:32.234" v="1210" actId="20577"/>
          <ac:spMkLst>
            <pc:docMk/>
            <pc:sldMk cId="3723988248" sldId="265"/>
            <ac:spMk id="6" creationId="{A15A72F5-F7BE-1A73-3494-2478DEE0375C}"/>
          </ac:spMkLst>
        </pc:spChg>
        <pc:picChg chg="add mod">
          <ac:chgData name="Trần Thị Bích" userId="9d8effc8-766d-4e1d-b902-18f00c0dc3e8" providerId="ADAL" clId="{46533107-8551-418C-A8DC-D89E1120E1D1}" dt="2025-08-25T13:56:44.451" v="773" actId="1076"/>
          <ac:picMkLst>
            <pc:docMk/>
            <pc:sldMk cId="3723988248" sldId="265"/>
            <ac:picMk id="2" creationId="{034B2BF7-1CAC-2F2E-E948-445AC8C449B4}"/>
          </ac:picMkLst>
        </pc:picChg>
        <pc:picChg chg="add mod">
          <ac:chgData name="Trần Thị Bích" userId="9d8effc8-766d-4e1d-b902-18f00c0dc3e8" providerId="ADAL" clId="{46533107-8551-418C-A8DC-D89E1120E1D1}" dt="2025-08-25T13:58:21.754" v="802" actId="1076"/>
          <ac:picMkLst>
            <pc:docMk/>
            <pc:sldMk cId="3723988248" sldId="265"/>
            <ac:picMk id="3" creationId="{0757387C-18AB-C10B-DED4-85892BFD3DD8}"/>
          </ac:picMkLst>
        </pc:picChg>
        <pc:picChg chg="add mod">
          <ac:chgData name="Trần Thị Bích" userId="9d8effc8-766d-4e1d-b902-18f00c0dc3e8" providerId="ADAL" clId="{46533107-8551-418C-A8DC-D89E1120E1D1}" dt="2025-08-25T14:00:02.302" v="983" actId="1076"/>
          <ac:picMkLst>
            <pc:docMk/>
            <pc:sldMk cId="3723988248" sldId="265"/>
            <ac:picMk id="5" creationId="{1CBF86C4-75F0-D54D-E086-49F558EB05FC}"/>
          </ac:picMkLst>
        </pc:picChg>
      </pc:sldChg>
      <pc:sldChg chg="addSp delSp modSp add mod modAnim delDesignElem">
        <pc:chgData name="Trần Thị Bích" userId="9d8effc8-766d-4e1d-b902-18f00c0dc3e8" providerId="ADAL" clId="{46533107-8551-418C-A8DC-D89E1120E1D1}" dt="2025-08-25T14:35:25.679" v="2865" actId="1076"/>
        <pc:sldMkLst>
          <pc:docMk/>
          <pc:sldMk cId="4036061988" sldId="266"/>
        </pc:sldMkLst>
        <pc:spChg chg="mod">
          <ac:chgData name="Trần Thị Bích" userId="9d8effc8-766d-4e1d-b902-18f00c0dc3e8" providerId="ADAL" clId="{46533107-8551-418C-A8DC-D89E1120E1D1}" dt="2025-08-25T13:56:15.992" v="765" actId="20577"/>
          <ac:spMkLst>
            <pc:docMk/>
            <pc:sldMk cId="4036061988" sldId="266"/>
            <ac:spMk id="17" creationId="{8FB7377A-9A46-3063-0FE0-7D891315A0D5}"/>
          </ac:spMkLst>
        </pc:spChg>
        <pc:spChg chg="mod">
          <ac:chgData name="Trần Thị Bích" userId="9d8effc8-766d-4e1d-b902-18f00c0dc3e8" providerId="ADAL" clId="{46533107-8551-418C-A8DC-D89E1120E1D1}" dt="2025-08-25T13:56:19.850" v="766" actId="1076"/>
          <ac:spMkLst>
            <pc:docMk/>
            <pc:sldMk cId="4036061988" sldId="266"/>
            <ac:spMk id="18" creationId="{A1D068D9-5ADE-0DC2-9012-3441B4F0DB92}"/>
          </ac:spMkLst>
        </pc:spChg>
        <pc:spChg chg="del">
          <ac:chgData name="Trần Thị Bích" userId="9d8effc8-766d-4e1d-b902-18f00c0dc3e8" providerId="ADAL" clId="{46533107-8551-418C-A8DC-D89E1120E1D1}" dt="2025-08-25T14:34:29.238" v="2860"/>
          <ac:spMkLst>
            <pc:docMk/>
            <pc:sldMk cId="4036061988" sldId="266"/>
            <ac:spMk id="20" creationId="{E9848CF7-829B-3BA6-AAE1-53028A28606B}"/>
          </ac:spMkLst>
        </pc:spChg>
        <pc:grpChg chg="del">
          <ac:chgData name="Trần Thị Bích" userId="9d8effc8-766d-4e1d-b902-18f00c0dc3e8" providerId="ADAL" clId="{46533107-8551-418C-A8DC-D89E1120E1D1}" dt="2025-08-25T13:56:22.829" v="767" actId="21"/>
          <ac:grpSpMkLst>
            <pc:docMk/>
            <pc:sldMk cId="4036061988" sldId="266"/>
            <ac:grpSpMk id="16" creationId="{A6EA7832-D16B-3892-B477-C421DB0C909E}"/>
          </ac:grpSpMkLst>
        </pc:grpChg>
        <pc:picChg chg="add mod">
          <ac:chgData name="Trần Thị Bích" userId="9d8effc8-766d-4e1d-b902-18f00c0dc3e8" providerId="ADAL" clId="{46533107-8551-418C-A8DC-D89E1120E1D1}" dt="2025-08-25T14:35:25.679" v="2865" actId="1076"/>
          <ac:picMkLst>
            <pc:docMk/>
            <pc:sldMk cId="4036061988" sldId="266"/>
            <ac:picMk id="2" creationId="{1C224FDA-F504-FEA4-2596-07B4E59EEB04}"/>
          </ac:picMkLst>
        </pc:picChg>
      </pc:sldChg>
      <pc:sldChg chg="addSp modSp new mod modAnim">
        <pc:chgData name="Trần Thị Bích" userId="9d8effc8-766d-4e1d-b902-18f00c0dc3e8" providerId="ADAL" clId="{46533107-8551-418C-A8DC-D89E1120E1D1}" dt="2025-08-25T14:04:49.749" v="1635" actId="1076"/>
        <pc:sldMkLst>
          <pc:docMk/>
          <pc:sldMk cId="3277619599" sldId="267"/>
        </pc:sldMkLst>
        <pc:spChg chg="add mod">
          <ac:chgData name="Trần Thị Bích" userId="9d8effc8-766d-4e1d-b902-18f00c0dc3e8" providerId="ADAL" clId="{46533107-8551-418C-A8DC-D89E1120E1D1}" dt="2025-08-25T14:02:45.713" v="1347" actId="20577"/>
          <ac:spMkLst>
            <pc:docMk/>
            <pc:sldMk cId="3277619599" sldId="267"/>
            <ac:spMk id="5" creationId="{A39785F9-4268-F3FA-F7F3-E0E5B7A3EB30}"/>
          </ac:spMkLst>
        </pc:spChg>
        <pc:spChg chg="add mod">
          <ac:chgData name="Trần Thị Bích" userId="9d8effc8-766d-4e1d-b902-18f00c0dc3e8" providerId="ADAL" clId="{46533107-8551-418C-A8DC-D89E1120E1D1}" dt="2025-08-25T14:04:41.086" v="1633" actId="14100"/>
          <ac:spMkLst>
            <pc:docMk/>
            <pc:sldMk cId="3277619599" sldId="267"/>
            <ac:spMk id="6" creationId="{E21D7FC5-4BDD-68CE-05E0-6F844F713E7B}"/>
          </ac:spMkLst>
        </pc:spChg>
        <pc:picChg chg="add mod">
          <ac:chgData name="Trần Thị Bích" userId="9d8effc8-766d-4e1d-b902-18f00c0dc3e8" providerId="ADAL" clId="{46533107-8551-418C-A8DC-D89E1120E1D1}" dt="2025-08-25T14:01:49.630" v="1212"/>
          <ac:picMkLst>
            <pc:docMk/>
            <pc:sldMk cId="3277619599" sldId="267"/>
            <ac:picMk id="2" creationId="{E993C52A-74BC-DA27-2EAF-21441D948567}"/>
          </ac:picMkLst>
        </pc:picChg>
        <pc:picChg chg="add mod">
          <ac:chgData name="Trần Thị Bích" userId="9d8effc8-766d-4e1d-b902-18f00c0dc3e8" providerId="ADAL" clId="{46533107-8551-418C-A8DC-D89E1120E1D1}" dt="2025-08-25T14:04:49.749" v="1635" actId="1076"/>
          <ac:picMkLst>
            <pc:docMk/>
            <pc:sldMk cId="3277619599" sldId="267"/>
            <ac:picMk id="3" creationId="{C23BF62C-01A8-B1D6-10CB-67E0587C4905}"/>
          </ac:picMkLst>
        </pc:picChg>
        <pc:picChg chg="add mod">
          <ac:chgData name="Trần Thị Bích" userId="9d8effc8-766d-4e1d-b902-18f00c0dc3e8" providerId="ADAL" clId="{46533107-8551-418C-A8DC-D89E1120E1D1}" dt="2025-08-25T14:02:11.988" v="1220" actId="1076"/>
          <ac:picMkLst>
            <pc:docMk/>
            <pc:sldMk cId="3277619599" sldId="267"/>
            <ac:picMk id="4" creationId="{636F8E01-5E6C-11D9-AC0A-A7D13FD3EBD0}"/>
          </ac:picMkLst>
        </pc:picChg>
      </pc:sldChg>
      <pc:sldChg chg="addSp modSp new mod modAnim">
        <pc:chgData name="Trần Thị Bích" userId="9d8effc8-766d-4e1d-b902-18f00c0dc3e8" providerId="ADAL" clId="{46533107-8551-418C-A8DC-D89E1120E1D1}" dt="2025-08-25T14:06:23.396" v="1864" actId="1076"/>
        <pc:sldMkLst>
          <pc:docMk/>
          <pc:sldMk cId="2798705529" sldId="268"/>
        </pc:sldMkLst>
        <pc:spChg chg="add mod">
          <ac:chgData name="Trần Thị Bích" userId="9d8effc8-766d-4e1d-b902-18f00c0dc3e8" providerId="ADAL" clId="{46533107-8551-418C-A8DC-D89E1120E1D1}" dt="2025-08-25T14:06:23.396" v="1864" actId="1076"/>
          <ac:spMkLst>
            <pc:docMk/>
            <pc:sldMk cId="2798705529" sldId="268"/>
            <ac:spMk id="4" creationId="{4F9C03AF-701C-4959-6DE1-54A6779526D0}"/>
          </ac:spMkLst>
        </pc:spChg>
        <pc:picChg chg="add mod">
          <ac:chgData name="Trần Thị Bích" userId="9d8effc8-766d-4e1d-b902-18f00c0dc3e8" providerId="ADAL" clId="{46533107-8551-418C-A8DC-D89E1120E1D1}" dt="2025-08-25T14:05:04.947" v="1637"/>
          <ac:picMkLst>
            <pc:docMk/>
            <pc:sldMk cId="2798705529" sldId="268"/>
            <ac:picMk id="2" creationId="{11F1A9F9-B7CA-5DD6-7878-0252F08974D6}"/>
          </ac:picMkLst>
        </pc:picChg>
        <pc:picChg chg="add mod">
          <ac:chgData name="Trần Thị Bích" userId="9d8effc8-766d-4e1d-b902-18f00c0dc3e8" providerId="ADAL" clId="{46533107-8551-418C-A8DC-D89E1120E1D1}" dt="2025-08-25T14:05:14.761" v="1641" actId="1076"/>
          <ac:picMkLst>
            <pc:docMk/>
            <pc:sldMk cId="2798705529" sldId="268"/>
            <ac:picMk id="3" creationId="{8E872624-10A0-1F0A-A3C5-51761FB263BE}"/>
          </ac:picMkLst>
        </pc:picChg>
      </pc:sldChg>
      <pc:sldChg chg="addSp modSp new mod modAnim">
        <pc:chgData name="Trần Thị Bích" userId="9d8effc8-766d-4e1d-b902-18f00c0dc3e8" providerId="ADAL" clId="{46533107-8551-418C-A8DC-D89E1120E1D1}" dt="2025-08-25T14:10:57.228" v="1869"/>
        <pc:sldMkLst>
          <pc:docMk/>
          <pc:sldMk cId="502009964" sldId="269"/>
        </pc:sldMkLst>
        <pc:spChg chg="mod">
          <ac:chgData name="Trần Thị Bích" userId="9d8effc8-766d-4e1d-b902-18f00c0dc3e8" providerId="ADAL" clId="{46533107-8551-418C-A8DC-D89E1120E1D1}" dt="2025-08-25T14:10:57.228" v="1869"/>
          <ac:spMkLst>
            <pc:docMk/>
            <pc:sldMk cId="502009964" sldId="269"/>
            <ac:spMk id="11" creationId="{65BCC87C-3C8E-D958-5BB4-C3895D244424}"/>
          </ac:spMkLst>
        </pc:spChg>
        <pc:grpChg chg="add mod">
          <ac:chgData name="Trần Thị Bích" userId="9d8effc8-766d-4e1d-b902-18f00c0dc3e8" providerId="ADAL" clId="{46533107-8551-418C-A8DC-D89E1120E1D1}" dt="2025-08-25T14:10:57.228" v="1869"/>
          <ac:grpSpMkLst>
            <pc:docMk/>
            <pc:sldMk cId="502009964" sldId="269"/>
            <ac:grpSpMk id="9" creationId="{412F0461-DDA4-5336-87E5-A762E596C84F}"/>
          </ac:grpSpMkLst>
        </pc:grpChg>
        <pc:picChg chg="add mod">
          <ac:chgData name="Trần Thị Bích" userId="9d8effc8-766d-4e1d-b902-18f00c0dc3e8" providerId="ADAL" clId="{46533107-8551-418C-A8DC-D89E1120E1D1}" dt="2025-08-25T14:06:43.975" v="1867" actId="1076"/>
          <ac:picMkLst>
            <pc:docMk/>
            <pc:sldMk cId="502009964" sldId="269"/>
            <ac:picMk id="2" creationId="{BC9C27C3-A24E-FDEF-9D20-3919CD008538}"/>
          </ac:picMkLst>
        </pc:picChg>
        <pc:picChg chg="add mod">
          <ac:chgData name="Trần Thị Bích" userId="9d8effc8-766d-4e1d-b902-18f00c0dc3e8" providerId="ADAL" clId="{46533107-8551-418C-A8DC-D89E1120E1D1}" dt="2025-08-25T14:07:06.849" v="1868"/>
          <ac:picMkLst>
            <pc:docMk/>
            <pc:sldMk cId="502009964" sldId="269"/>
            <ac:picMk id="3" creationId="{38952584-8757-4068-E77E-8B9149D42861}"/>
          </ac:picMkLst>
        </pc:picChg>
        <pc:picChg chg="add mod">
          <ac:chgData name="Trần Thị Bích" userId="9d8effc8-766d-4e1d-b902-18f00c0dc3e8" providerId="ADAL" clId="{46533107-8551-418C-A8DC-D89E1120E1D1}" dt="2025-08-25T14:07:06.849" v="1868"/>
          <ac:picMkLst>
            <pc:docMk/>
            <pc:sldMk cId="502009964" sldId="269"/>
            <ac:picMk id="4" creationId="{7F6736C8-F780-65D2-0A0B-3021D05194A4}"/>
          </ac:picMkLst>
        </pc:picChg>
        <pc:picChg chg="add mod">
          <ac:chgData name="Trần Thị Bích" userId="9d8effc8-766d-4e1d-b902-18f00c0dc3e8" providerId="ADAL" clId="{46533107-8551-418C-A8DC-D89E1120E1D1}" dt="2025-08-25T14:07:06.849" v="1868"/>
          <ac:picMkLst>
            <pc:docMk/>
            <pc:sldMk cId="502009964" sldId="269"/>
            <ac:picMk id="5" creationId="{142463DE-E27B-E720-AABE-F8898280354D}"/>
          </ac:picMkLst>
        </pc:picChg>
        <pc:picChg chg="add mod">
          <ac:chgData name="Trần Thị Bích" userId="9d8effc8-766d-4e1d-b902-18f00c0dc3e8" providerId="ADAL" clId="{46533107-8551-418C-A8DC-D89E1120E1D1}" dt="2025-08-25T14:07:06.849" v="1868"/>
          <ac:picMkLst>
            <pc:docMk/>
            <pc:sldMk cId="502009964" sldId="269"/>
            <ac:picMk id="6" creationId="{3673015A-B434-8500-9292-1C6189950ADC}"/>
          </ac:picMkLst>
        </pc:picChg>
        <pc:picChg chg="add mod">
          <ac:chgData name="Trần Thị Bích" userId="9d8effc8-766d-4e1d-b902-18f00c0dc3e8" providerId="ADAL" clId="{46533107-8551-418C-A8DC-D89E1120E1D1}" dt="2025-08-25T14:07:06.849" v="1868"/>
          <ac:picMkLst>
            <pc:docMk/>
            <pc:sldMk cId="502009964" sldId="269"/>
            <ac:picMk id="7" creationId="{6068B1F6-1AA4-A5C9-FF25-8B360A3BE7B7}"/>
          </ac:picMkLst>
        </pc:picChg>
        <pc:picChg chg="add mod">
          <ac:chgData name="Trần Thị Bích" userId="9d8effc8-766d-4e1d-b902-18f00c0dc3e8" providerId="ADAL" clId="{46533107-8551-418C-A8DC-D89E1120E1D1}" dt="2025-08-25T14:10:57.228" v="1869"/>
          <ac:picMkLst>
            <pc:docMk/>
            <pc:sldMk cId="502009964" sldId="269"/>
            <ac:picMk id="8" creationId="{EA8AFF65-CE8B-1EC1-2403-F2E912D982A0}"/>
          </ac:picMkLst>
        </pc:picChg>
        <pc:picChg chg="mod">
          <ac:chgData name="Trần Thị Bích" userId="9d8effc8-766d-4e1d-b902-18f00c0dc3e8" providerId="ADAL" clId="{46533107-8551-418C-A8DC-D89E1120E1D1}" dt="2025-08-25T14:10:57.228" v="1869"/>
          <ac:picMkLst>
            <pc:docMk/>
            <pc:sldMk cId="502009964" sldId="269"/>
            <ac:picMk id="10" creationId="{D6B26B4D-C269-6CF1-D8FF-AFA5401C16B7}"/>
          </ac:picMkLst>
        </pc:picChg>
        <pc:picChg chg="add mod">
          <ac:chgData name="Trần Thị Bích" userId="9d8effc8-766d-4e1d-b902-18f00c0dc3e8" providerId="ADAL" clId="{46533107-8551-418C-A8DC-D89E1120E1D1}" dt="2025-08-25T14:10:57.228" v="1869"/>
          <ac:picMkLst>
            <pc:docMk/>
            <pc:sldMk cId="502009964" sldId="269"/>
            <ac:picMk id="12" creationId="{D6966AC6-61F0-628C-75CD-B9374653EB86}"/>
          </ac:picMkLst>
        </pc:picChg>
      </pc:sldChg>
      <pc:sldChg chg="addSp delSp modSp new mod modAnim">
        <pc:chgData name="Trần Thị Bích" userId="9d8effc8-766d-4e1d-b902-18f00c0dc3e8" providerId="ADAL" clId="{46533107-8551-418C-A8DC-D89E1120E1D1}" dt="2025-08-25T14:12:13.167" v="1952"/>
        <pc:sldMkLst>
          <pc:docMk/>
          <pc:sldMk cId="1533426372" sldId="270"/>
        </pc:sldMkLst>
        <pc:spChg chg="add mod">
          <ac:chgData name="Trần Thị Bích" userId="9d8effc8-766d-4e1d-b902-18f00c0dc3e8" providerId="ADAL" clId="{46533107-8551-418C-A8DC-D89E1120E1D1}" dt="2025-08-25T14:11:24.385" v="1872"/>
          <ac:spMkLst>
            <pc:docMk/>
            <pc:sldMk cId="1533426372" sldId="270"/>
            <ac:spMk id="3" creationId="{12A4C427-FA0C-E63C-AB05-2258921C6A30}"/>
          </ac:spMkLst>
        </pc:spChg>
        <pc:spChg chg="mod">
          <ac:chgData name="Trần Thị Bích" userId="9d8effc8-766d-4e1d-b902-18f00c0dc3e8" providerId="ADAL" clId="{46533107-8551-418C-A8DC-D89E1120E1D1}" dt="2025-08-25T14:11:55.761" v="1945" actId="20577"/>
          <ac:spMkLst>
            <pc:docMk/>
            <pc:sldMk cId="1533426372" sldId="270"/>
            <ac:spMk id="5" creationId="{F4A7D3B4-50AA-996C-3B2F-1E3DB6C3A3CF}"/>
          </ac:spMkLst>
        </pc:spChg>
        <pc:spChg chg="mod">
          <ac:chgData name="Trần Thị Bích" userId="9d8effc8-766d-4e1d-b902-18f00c0dc3e8" providerId="ADAL" clId="{46533107-8551-418C-A8DC-D89E1120E1D1}" dt="2025-08-25T14:11:59.060" v="1946" actId="1076"/>
          <ac:spMkLst>
            <pc:docMk/>
            <pc:sldMk cId="1533426372" sldId="270"/>
            <ac:spMk id="6" creationId="{C5D90E96-F241-1444-3BE9-76AD811C2FD9}"/>
          </ac:spMkLst>
        </pc:spChg>
        <pc:grpChg chg="add del mod">
          <ac:chgData name="Trần Thị Bích" userId="9d8effc8-766d-4e1d-b902-18f00c0dc3e8" providerId="ADAL" clId="{46533107-8551-418C-A8DC-D89E1120E1D1}" dt="2025-08-25T14:12:04.028" v="1948" actId="21"/>
          <ac:grpSpMkLst>
            <pc:docMk/>
            <pc:sldMk cId="1533426372" sldId="270"/>
            <ac:grpSpMk id="4" creationId="{734C7B3E-E6CB-9C9E-D087-2EB1FED19AD1}"/>
          </ac:grpSpMkLst>
        </pc:grpChg>
        <pc:picChg chg="add mod">
          <ac:chgData name="Trần Thị Bích" userId="9d8effc8-766d-4e1d-b902-18f00c0dc3e8" providerId="ADAL" clId="{46533107-8551-418C-A8DC-D89E1120E1D1}" dt="2025-08-25T14:11:13.602" v="1871"/>
          <ac:picMkLst>
            <pc:docMk/>
            <pc:sldMk cId="1533426372" sldId="270"/>
            <ac:picMk id="2" creationId="{C24A165F-3D37-591D-1F0C-33E81B1DAC52}"/>
          </ac:picMkLst>
        </pc:picChg>
        <pc:picChg chg="add mod">
          <ac:chgData name="Trần Thị Bích" userId="9d8effc8-766d-4e1d-b902-18f00c0dc3e8" providerId="ADAL" clId="{46533107-8551-418C-A8DC-D89E1120E1D1}" dt="2025-08-25T14:12:07.162" v="1950" actId="1076"/>
          <ac:picMkLst>
            <pc:docMk/>
            <pc:sldMk cId="1533426372" sldId="270"/>
            <ac:picMk id="7" creationId="{38A6272C-D843-E2A8-7F4E-3BDA8FAF6ECA}"/>
          </ac:picMkLst>
        </pc:picChg>
      </pc:sldChg>
      <pc:sldChg chg="addSp delSp modSp new mod delAnim modAnim">
        <pc:chgData name="Trần Thị Bích" userId="9d8effc8-766d-4e1d-b902-18f00c0dc3e8" providerId="ADAL" clId="{46533107-8551-418C-A8DC-D89E1120E1D1}" dt="2025-08-25T14:27:34.379" v="2324"/>
        <pc:sldMkLst>
          <pc:docMk/>
          <pc:sldMk cId="73140422" sldId="271"/>
        </pc:sldMkLst>
        <pc:spChg chg="add mod">
          <ac:chgData name="Trần Thị Bích" userId="9d8effc8-766d-4e1d-b902-18f00c0dc3e8" providerId="ADAL" clId="{46533107-8551-418C-A8DC-D89E1120E1D1}" dt="2025-08-25T14:15:48.884" v="2059" actId="164"/>
          <ac:spMkLst>
            <pc:docMk/>
            <pc:sldMk cId="73140422" sldId="271"/>
            <ac:spMk id="9" creationId="{E60FECC0-E25D-DD26-C14B-2485613C3C7A}"/>
          </ac:spMkLst>
        </pc:spChg>
        <pc:spChg chg="add mod">
          <ac:chgData name="Trần Thị Bích" userId="9d8effc8-766d-4e1d-b902-18f00c0dc3e8" providerId="ADAL" clId="{46533107-8551-418C-A8DC-D89E1120E1D1}" dt="2025-08-25T14:17:39.522" v="2103" actId="164"/>
          <ac:spMkLst>
            <pc:docMk/>
            <pc:sldMk cId="73140422" sldId="271"/>
            <ac:spMk id="13" creationId="{C8827138-83B5-4E59-2951-C3287E34AAF2}"/>
          </ac:spMkLst>
        </pc:spChg>
        <pc:spChg chg="add mod">
          <ac:chgData name="Trần Thị Bích" userId="9d8effc8-766d-4e1d-b902-18f00c0dc3e8" providerId="ADAL" clId="{46533107-8551-418C-A8DC-D89E1120E1D1}" dt="2025-08-25T14:18:28.712" v="2116" actId="164"/>
          <ac:spMkLst>
            <pc:docMk/>
            <pc:sldMk cId="73140422" sldId="271"/>
            <ac:spMk id="14" creationId="{FDE5FA09-5B90-028F-1B3A-0455F773C7A0}"/>
          </ac:spMkLst>
        </pc:spChg>
        <pc:spChg chg="add mod">
          <ac:chgData name="Trần Thị Bích" userId="9d8effc8-766d-4e1d-b902-18f00c0dc3e8" providerId="ADAL" clId="{46533107-8551-418C-A8DC-D89E1120E1D1}" dt="2025-08-25T14:22:11.656" v="2261" actId="14100"/>
          <ac:spMkLst>
            <pc:docMk/>
            <pc:sldMk cId="73140422" sldId="271"/>
            <ac:spMk id="15" creationId="{B64CA0F8-0F89-84F0-161C-CF92DB6EB42F}"/>
          </ac:spMkLst>
        </pc:spChg>
        <pc:spChg chg="add mod">
          <ac:chgData name="Trần Thị Bích" userId="9d8effc8-766d-4e1d-b902-18f00c0dc3e8" providerId="ADAL" clId="{46533107-8551-418C-A8DC-D89E1120E1D1}" dt="2025-08-25T14:24:13.642" v="2281" actId="14100"/>
          <ac:spMkLst>
            <pc:docMk/>
            <pc:sldMk cId="73140422" sldId="271"/>
            <ac:spMk id="16" creationId="{CFDCAE91-0FA6-465D-3CDA-BE618AF301B2}"/>
          </ac:spMkLst>
        </pc:spChg>
        <pc:spChg chg="mod">
          <ac:chgData name="Trần Thị Bích" userId="9d8effc8-766d-4e1d-b902-18f00c0dc3e8" providerId="ADAL" clId="{46533107-8551-418C-A8DC-D89E1120E1D1}" dt="2025-08-25T14:21:24.768" v="2241" actId="403"/>
          <ac:spMkLst>
            <pc:docMk/>
            <pc:sldMk cId="73140422" sldId="271"/>
            <ac:spMk id="29" creationId="{785EACF4-CB96-27EF-E626-C1B2B9256866}"/>
          </ac:spMkLst>
        </pc:spChg>
        <pc:spChg chg="mod">
          <ac:chgData name="Trần Thị Bích" userId="9d8effc8-766d-4e1d-b902-18f00c0dc3e8" providerId="ADAL" clId="{46533107-8551-418C-A8DC-D89E1120E1D1}" dt="2025-08-25T14:21:29.358" v="2242" actId="1076"/>
          <ac:spMkLst>
            <pc:docMk/>
            <pc:sldMk cId="73140422" sldId="271"/>
            <ac:spMk id="30" creationId="{63AD035E-828D-ACA7-0499-5E7FB5E0747E}"/>
          </ac:spMkLst>
        </pc:spChg>
        <pc:grpChg chg="add del mod">
          <ac:chgData name="Trần Thị Bích" userId="9d8effc8-766d-4e1d-b902-18f00c0dc3e8" providerId="ADAL" clId="{46533107-8551-418C-A8DC-D89E1120E1D1}" dt="2025-08-25T14:23:38.478" v="2266" actId="21"/>
          <ac:grpSpMkLst>
            <pc:docMk/>
            <pc:sldMk cId="73140422" sldId="271"/>
            <ac:grpSpMk id="12" creationId="{AFFA9BF3-AC3A-2563-DB77-41490F6ECA01}"/>
          </ac:grpSpMkLst>
        </pc:grpChg>
        <pc:grpChg chg="add del mod">
          <ac:chgData name="Trần Thị Bích" userId="9d8effc8-766d-4e1d-b902-18f00c0dc3e8" providerId="ADAL" clId="{46533107-8551-418C-A8DC-D89E1120E1D1}" dt="2025-08-25T14:23:48.992" v="2271" actId="21"/>
          <ac:grpSpMkLst>
            <pc:docMk/>
            <pc:sldMk cId="73140422" sldId="271"/>
            <ac:grpSpMk id="18" creationId="{E2E468D5-FEB0-024B-67EC-153B1ED41AA5}"/>
          </ac:grpSpMkLst>
        </pc:grpChg>
        <pc:grpChg chg="add del mod">
          <ac:chgData name="Trần Thị Bích" userId="9d8effc8-766d-4e1d-b902-18f00c0dc3e8" providerId="ADAL" clId="{46533107-8551-418C-A8DC-D89E1120E1D1}" dt="2025-08-25T14:24:32.237" v="2288" actId="21"/>
          <ac:grpSpMkLst>
            <pc:docMk/>
            <pc:sldMk cId="73140422" sldId="271"/>
            <ac:grpSpMk id="22" creationId="{0E394C3D-A8C5-9233-A88D-96FB949F3C97}"/>
          </ac:grpSpMkLst>
        </pc:grpChg>
        <pc:grpChg chg="add del mod">
          <ac:chgData name="Trần Thị Bích" userId="9d8effc8-766d-4e1d-b902-18f00c0dc3e8" providerId="ADAL" clId="{46533107-8551-418C-A8DC-D89E1120E1D1}" dt="2025-08-25T14:24:55.539" v="2296" actId="21"/>
          <ac:grpSpMkLst>
            <pc:docMk/>
            <pc:sldMk cId="73140422" sldId="271"/>
            <ac:grpSpMk id="25" creationId="{72445DDC-46E8-0091-706A-ACBFDADD251A}"/>
          </ac:grpSpMkLst>
        </pc:grpChg>
        <pc:grpChg chg="add del mod">
          <ac:chgData name="Trần Thị Bích" userId="9d8effc8-766d-4e1d-b902-18f00c0dc3e8" providerId="ADAL" clId="{46533107-8551-418C-A8DC-D89E1120E1D1}" dt="2025-08-25T14:25:06.613" v="2301" actId="21"/>
          <ac:grpSpMkLst>
            <pc:docMk/>
            <pc:sldMk cId="73140422" sldId="271"/>
            <ac:grpSpMk id="27" creationId="{529A6BCE-7462-3267-5A8A-15363F071402}"/>
          </ac:grpSpMkLst>
        </pc:grpChg>
        <pc:grpChg chg="add del mod">
          <ac:chgData name="Trần Thị Bích" userId="9d8effc8-766d-4e1d-b902-18f00c0dc3e8" providerId="ADAL" clId="{46533107-8551-418C-A8DC-D89E1120E1D1}" dt="2025-08-25T14:21:32.547" v="2243" actId="21"/>
          <ac:grpSpMkLst>
            <pc:docMk/>
            <pc:sldMk cId="73140422" sldId="271"/>
            <ac:grpSpMk id="28" creationId="{C804F30E-8C40-D1C2-BE85-483A0C8BDED7}"/>
          </ac:grpSpMkLst>
        </pc:grpChg>
        <pc:picChg chg="add mod">
          <ac:chgData name="Trần Thị Bích" userId="9d8effc8-766d-4e1d-b902-18f00c0dc3e8" providerId="ADAL" clId="{46533107-8551-418C-A8DC-D89E1120E1D1}" dt="2025-08-25T14:23:58.391" v="2277" actId="1076"/>
          <ac:picMkLst>
            <pc:docMk/>
            <pc:sldMk cId="73140422" sldId="271"/>
            <ac:picMk id="2" creationId="{DD18DF66-A431-E324-DE86-B7EB7D460245}"/>
          </ac:picMkLst>
        </pc:picChg>
        <pc:picChg chg="add del mod">
          <ac:chgData name="Trần Thị Bích" userId="9d8effc8-766d-4e1d-b902-18f00c0dc3e8" providerId="ADAL" clId="{46533107-8551-418C-A8DC-D89E1120E1D1}" dt="2025-08-25T14:24:49.259" v="2293" actId="21"/>
          <ac:picMkLst>
            <pc:docMk/>
            <pc:sldMk cId="73140422" sldId="271"/>
            <ac:picMk id="3" creationId="{BFB09D2D-E258-7FA4-6D33-65EBC7770342}"/>
          </ac:picMkLst>
        </pc:picChg>
        <pc:picChg chg="add mod">
          <ac:chgData name="Trần Thị Bích" userId="9d8effc8-766d-4e1d-b902-18f00c0dc3e8" providerId="ADAL" clId="{46533107-8551-418C-A8DC-D89E1120E1D1}" dt="2025-08-25T14:24:28.094" v="2286" actId="1076"/>
          <ac:picMkLst>
            <pc:docMk/>
            <pc:sldMk cId="73140422" sldId="271"/>
            <ac:picMk id="4" creationId="{9CB8AE07-C1AA-AED8-E8E6-29C08995AF09}"/>
          </ac:picMkLst>
        </pc:picChg>
        <pc:picChg chg="add mod">
          <ac:chgData name="Trần Thị Bích" userId="9d8effc8-766d-4e1d-b902-18f00c0dc3e8" providerId="ADAL" clId="{46533107-8551-418C-A8DC-D89E1120E1D1}" dt="2025-08-25T14:23:52.665" v="2274" actId="1076"/>
          <ac:picMkLst>
            <pc:docMk/>
            <pc:sldMk cId="73140422" sldId="271"/>
            <ac:picMk id="5" creationId="{A9480CDE-0DE7-43E0-E97A-B4C8FA762ECA}"/>
          </ac:picMkLst>
        </pc:picChg>
        <pc:picChg chg="add mod">
          <ac:chgData name="Trần Thị Bích" userId="9d8effc8-766d-4e1d-b902-18f00c0dc3e8" providerId="ADAL" clId="{46533107-8551-418C-A8DC-D89E1120E1D1}" dt="2025-08-25T14:23:44.553" v="2269" actId="1076"/>
          <ac:picMkLst>
            <pc:docMk/>
            <pc:sldMk cId="73140422" sldId="271"/>
            <ac:picMk id="6" creationId="{5D473C9B-1271-21D7-DCA8-AB6428204826}"/>
          </ac:picMkLst>
        </pc:picChg>
        <pc:picChg chg="add del mod modCrop">
          <ac:chgData name="Trần Thị Bích" userId="9d8effc8-766d-4e1d-b902-18f00c0dc3e8" providerId="ADAL" clId="{46533107-8551-418C-A8DC-D89E1120E1D1}" dt="2025-08-25T14:15:36.545" v="2053" actId="21"/>
          <ac:picMkLst>
            <pc:docMk/>
            <pc:sldMk cId="73140422" sldId="271"/>
            <ac:picMk id="8" creationId="{945F5399-06E0-BE48-FACB-4120722DE859}"/>
          </ac:picMkLst>
        </pc:picChg>
        <pc:picChg chg="add mod">
          <ac:chgData name="Trần Thị Bích" userId="9d8effc8-766d-4e1d-b902-18f00c0dc3e8" providerId="ADAL" clId="{46533107-8551-418C-A8DC-D89E1120E1D1}" dt="2025-08-25T14:22:35.294" v="2262"/>
          <ac:picMkLst>
            <pc:docMk/>
            <pc:sldMk cId="73140422" sldId="271"/>
            <ac:picMk id="10" creationId="{48F2F17D-1119-8863-AF36-908E4C2D48A6}"/>
          </ac:picMkLst>
        </pc:picChg>
        <pc:picChg chg="add del mod">
          <ac:chgData name="Trần Thị Bích" userId="9d8effc8-766d-4e1d-b902-18f00c0dc3e8" providerId="ADAL" clId="{46533107-8551-418C-A8DC-D89E1120E1D1}" dt="2025-08-25T14:17:09.925" v="2091" actId="21"/>
          <ac:picMkLst>
            <pc:docMk/>
            <pc:sldMk cId="73140422" sldId="271"/>
            <ac:picMk id="11" creationId="{945F5399-06E0-BE48-FACB-4120722DE859}"/>
          </ac:picMkLst>
        </pc:picChg>
        <pc:picChg chg="add mod modCrop">
          <ac:chgData name="Trần Thị Bích" userId="9d8effc8-766d-4e1d-b902-18f00c0dc3e8" providerId="ADAL" clId="{46533107-8551-418C-A8DC-D89E1120E1D1}" dt="2025-08-25T14:20:36.379" v="2153" actId="1076"/>
          <ac:picMkLst>
            <pc:docMk/>
            <pc:sldMk cId="73140422" sldId="271"/>
            <ac:picMk id="17" creationId="{945F5399-06E0-BE48-FACB-4120722DE859}"/>
          </ac:picMkLst>
        </pc:picChg>
        <pc:picChg chg="add del mod modCrop">
          <ac:chgData name="Trần Thị Bích" userId="9d8effc8-766d-4e1d-b902-18f00c0dc3e8" providerId="ADAL" clId="{46533107-8551-418C-A8DC-D89E1120E1D1}" dt="2025-08-25T14:18:08.879" v="2110" actId="21"/>
          <ac:picMkLst>
            <pc:docMk/>
            <pc:sldMk cId="73140422" sldId="271"/>
            <ac:picMk id="19" creationId="{B62BBC0A-5FB8-C661-96D1-B1209B4C647F}"/>
          </ac:picMkLst>
        </pc:picChg>
        <pc:picChg chg="add mod">
          <ac:chgData name="Trần Thị Bích" userId="9d8effc8-766d-4e1d-b902-18f00c0dc3e8" providerId="ADAL" clId="{46533107-8551-418C-A8DC-D89E1120E1D1}" dt="2025-08-25T14:20:05.546" v="2144" actId="1076"/>
          <ac:picMkLst>
            <pc:docMk/>
            <pc:sldMk cId="73140422" sldId="271"/>
            <ac:picMk id="20" creationId="{9335D69B-28F8-6012-8ED7-AF445A35A82C}"/>
          </ac:picMkLst>
        </pc:picChg>
        <pc:picChg chg="add del mod modCrop">
          <ac:chgData name="Trần Thị Bích" userId="9d8effc8-766d-4e1d-b902-18f00c0dc3e8" providerId="ADAL" clId="{46533107-8551-418C-A8DC-D89E1120E1D1}" dt="2025-08-25T14:18:53.564" v="2124" actId="21"/>
          <ac:picMkLst>
            <pc:docMk/>
            <pc:sldMk cId="73140422" sldId="271"/>
            <ac:picMk id="21" creationId="{B62BBC0A-5FB8-C661-96D1-B1209B4C647F}"/>
          </ac:picMkLst>
        </pc:picChg>
        <pc:picChg chg="add mod">
          <ac:chgData name="Trần Thị Bích" userId="9d8effc8-766d-4e1d-b902-18f00c0dc3e8" providerId="ADAL" clId="{46533107-8551-418C-A8DC-D89E1120E1D1}" dt="2025-08-25T14:22:00.634" v="2260" actId="1076"/>
          <ac:picMkLst>
            <pc:docMk/>
            <pc:sldMk cId="73140422" sldId="271"/>
            <ac:picMk id="23" creationId="{877C6D77-4562-E054-7426-C64874878068}"/>
          </ac:picMkLst>
        </pc:picChg>
        <pc:picChg chg="add del mod modCrop">
          <ac:chgData name="Trần Thị Bích" userId="9d8effc8-766d-4e1d-b902-18f00c0dc3e8" providerId="ADAL" clId="{46533107-8551-418C-A8DC-D89E1120E1D1}" dt="2025-08-25T14:19:32.850" v="2136" actId="21"/>
          <ac:picMkLst>
            <pc:docMk/>
            <pc:sldMk cId="73140422" sldId="271"/>
            <ac:picMk id="24" creationId="{B62BBC0A-5FB8-C661-96D1-B1209B4C647F}"/>
          </ac:picMkLst>
        </pc:picChg>
        <pc:picChg chg="add mod">
          <ac:chgData name="Trần Thị Bích" userId="9d8effc8-766d-4e1d-b902-18f00c0dc3e8" providerId="ADAL" clId="{46533107-8551-418C-A8DC-D89E1120E1D1}" dt="2025-08-25T14:24:19.491" v="2284" actId="1076"/>
          <ac:picMkLst>
            <pc:docMk/>
            <pc:sldMk cId="73140422" sldId="271"/>
            <ac:picMk id="26" creationId="{161BE7F7-F7DD-EEDF-445B-6D5E0A100B45}"/>
          </ac:picMkLst>
        </pc:picChg>
        <pc:picChg chg="add del mod">
          <ac:chgData name="Trần Thị Bích" userId="9d8effc8-766d-4e1d-b902-18f00c0dc3e8" providerId="ADAL" clId="{46533107-8551-418C-A8DC-D89E1120E1D1}" dt="2025-08-25T14:25:16.150" v="2305" actId="21"/>
          <ac:picMkLst>
            <pc:docMk/>
            <pc:sldMk cId="73140422" sldId="271"/>
            <ac:picMk id="31" creationId="{83D1FAEC-DFAA-1AF1-86A0-F105BF9CC4C6}"/>
          </ac:picMkLst>
        </pc:picChg>
        <pc:picChg chg="add mod">
          <ac:chgData name="Trần Thị Bích" userId="9d8effc8-766d-4e1d-b902-18f00c0dc3e8" providerId="ADAL" clId="{46533107-8551-418C-A8DC-D89E1120E1D1}" dt="2025-08-25T14:25:35.231" v="2309"/>
          <ac:picMkLst>
            <pc:docMk/>
            <pc:sldMk cId="73140422" sldId="271"/>
            <ac:picMk id="32" creationId="{1526A2C7-18E7-4F87-963B-259072979012}"/>
          </ac:picMkLst>
        </pc:picChg>
        <pc:picChg chg="add mod">
          <ac:chgData name="Trần Thị Bích" userId="9d8effc8-766d-4e1d-b902-18f00c0dc3e8" providerId="ADAL" clId="{46533107-8551-418C-A8DC-D89E1120E1D1}" dt="2025-08-25T14:25:41.132" v="2310"/>
          <ac:picMkLst>
            <pc:docMk/>
            <pc:sldMk cId="73140422" sldId="271"/>
            <ac:picMk id="33" creationId="{43D7BA1F-093C-B239-7DDE-8A304F213C23}"/>
          </ac:picMkLst>
        </pc:picChg>
        <pc:picChg chg="add mod">
          <ac:chgData name="Trần Thị Bích" userId="9d8effc8-766d-4e1d-b902-18f00c0dc3e8" providerId="ADAL" clId="{46533107-8551-418C-A8DC-D89E1120E1D1}" dt="2025-08-25T14:25:46.630" v="2311"/>
          <ac:picMkLst>
            <pc:docMk/>
            <pc:sldMk cId="73140422" sldId="271"/>
            <ac:picMk id="34" creationId="{1E5BD265-70BD-CA56-754A-0F0F7F7E480D}"/>
          </ac:picMkLst>
        </pc:picChg>
        <pc:picChg chg="add">
          <ac:chgData name="Trần Thị Bích" userId="9d8effc8-766d-4e1d-b902-18f00c0dc3e8" providerId="ADAL" clId="{46533107-8551-418C-A8DC-D89E1120E1D1}" dt="2025-08-25T14:24:50.776" v="2294"/>
          <ac:picMkLst>
            <pc:docMk/>
            <pc:sldMk cId="73140422" sldId="271"/>
            <ac:picMk id="35" creationId="{0E03D35F-1DAD-E755-7405-83A18F3B43AC}"/>
          </ac:picMkLst>
        </pc:picChg>
        <pc:picChg chg="add mod">
          <ac:chgData name="Trần Thị Bích" userId="9d8effc8-766d-4e1d-b902-18f00c0dc3e8" providerId="ADAL" clId="{46533107-8551-418C-A8DC-D89E1120E1D1}" dt="2025-08-25T14:25:51.693" v="2312"/>
          <ac:picMkLst>
            <pc:docMk/>
            <pc:sldMk cId="73140422" sldId="271"/>
            <ac:picMk id="36" creationId="{38306419-9060-406E-C2B0-5A6036AC587E}"/>
          </ac:picMkLst>
        </pc:picChg>
        <pc:picChg chg="add mod">
          <ac:chgData name="Trần Thị Bích" userId="9d8effc8-766d-4e1d-b902-18f00c0dc3e8" providerId="ADAL" clId="{46533107-8551-418C-A8DC-D89E1120E1D1}" dt="2025-08-25T14:25:56.909" v="2313"/>
          <ac:picMkLst>
            <pc:docMk/>
            <pc:sldMk cId="73140422" sldId="271"/>
            <ac:picMk id="37" creationId="{C9A0A7D8-7823-18F6-7A66-4993C43F41DF}"/>
          </ac:picMkLst>
        </pc:picChg>
        <pc:picChg chg="add mod">
          <ac:chgData name="Trần Thị Bích" userId="9d8effc8-766d-4e1d-b902-18f00c0dc3e8" providerId="ADAL" clId="{46533107-8551-418C-A8DC-D89E1120E1D1}" dt="2025-08-25T14:25:18.643" v="2307" actId="1076"/>
          <ac:picMkLst>
            <pc:docMk/>
            <pc:sldMk cId="73140422" sldId="271"/>
            <ac:picMk id="38" creationId="{83D1FAEC-DFAA-1AF1-86A0-F105BF9CC4C6}"/>
          </ac:picMkLst>
        </pc:picChg>
      </pc:sldChg>
      <pc:sldChg chg="addSp delSp modSp add mod modAnim delDesignElem">
        <pc:chgData name="Trần Thị Bích" userId="9d8effc8-766d-4e1d-b902-18f00c0dc3e8" providerId="ADAL" clId="{46533107-8551-418C-A8DC-D89E1120E1D1}" dt="2025-08-25T14:35:45.770" v="2871"/>
        <pc:sldMkLst>
          <pc:docMk/>
          <pc:sldMk cId="2789058614" sldId="272"/>
        </pc:sldMkLst>
        <pc:spChg chg="mod">
          <ac:chgData name="Trần Thị Bích" userId="9d8effc8-766d-4e1d-b902-18f00c0dc3e8" providerId="ADAL" clId="{46533107-8551-418C-A8DC-D89E1120E1D1}" dt="2025-08-25T14:12:48.039" v="2009" actId="20577"/>
          <ac:spMkLst>
            <pc:docMk/>
            <pc:sldMk cId="2789058614" sldId="272"/>
            <ac:spMk id="17" creationId="{A050A78F-24E1-058A-6D10-1A09DAE694D6}"/>
          </ac:spMkLst>
        </pc:spChg>
        <pc:spChg chg="mod">
          <ac:chgData name="Trần Thị Bích" userId="9d8effc8-766d-4e1d-b902-18f00c0dc3e8" providerId="ADAL" clId="{46533107-8551-418C-A8DC-D89E1120E1D1}" dt="2025-08-25T14:12:51.113" v="2010" actId="1076"/>
          <ac:spMkLst>
            <pc:docMk/>
            <pc:sldMk cId="2789058614" sldId="272"/>
            <ac:spMk id="18" creationId="{AE107D10-A157-D1DA-A312-D4B19B5DE27F}"/>
          </ac:spMkLst>
        </pc:spChg>
        <pc:spChg chg="del">
          <ac:chgData name="Trần Thị Bích" userId="9d8effc8-766d-4e1d-b902-18f00c0dc3e8" providerId="ADAL" clId="{46533107-8551-418C-A8DC-D89E1120E1D1}" dt="2025-08-25T14:34:31.282" v="2862"/>
          <ac:spMkLst>
            <pc:docMk/>
            <pc:sldMk cId="2789058614" sldId="272"/>
            <ac:spMk id="20" creationId="{E5230296-A675-1400-0413-13C4E8D334C8}"/>
          </ac:spMkLst>
        </pc:spChg>
        <pc:grpChg chg="del">
          <ac:chgData name="Trần Thị Bích" userId="9d8effc8-766d-4e1d-b902-18f00c0dc3e8" providerId="ADAL" clId="{46533107-8551-418C-A8DC-D89E1120E1D1}" dt="2025-08-25T14:35:31.271" v="2866" actId="21"/>
          <ac:grpSpMkLst>
            <pc:docMk/>
            <pc:sldMk cId="2789058614" sldId="272"/>
            <ac:grpSpMk id="16" creationId="{5A766C5A-7D83-5D28-5BB1-9D0C6A218778}"/>
          </ac:grpSpMkLst>
        </pc:grpChg>
        <pc:picChg chg="add mod">
          <ac:chgData name="Trần Thị Bích" userId="9d8effc8-766d-4e1d-b902-18f00c0dc3e8" providerId="ADAL" clId="{46533107-8551-418C-A8DC-D89E1120E1D1}" dt="2025-08-25T14:35:39.212" v="2869" actId="1076"/>
          <ac:picMkLst>
            <pc:docMk/>
            <pc:sldMk cId="2789058614" sldId="272"/>
            <ac:picMk id="2" creationId="{0EC5F07E-81B7-47C2-EFFA-B879128AF556}"/>
          </ac:picMkLst>
        </pc:picChg>
      </pc:sldChg>
      <pc:sldChg chg="addSp modSp new mod modAnim">
        <pc:chgData name="Trần Thị Bích" userId="9d8effc8-766d-4e1d-b902-18f00c0dc3e8" providerId="ADAL" clId="{46533107-8551-418C-A8DC-D89E1120E1D1}" dt="2025-08-25T14:28:29.966" v="2457" actId="1076"/>
        <pc:sldMkLst>
          <pc:docMk/>
          <pc:sldMk cId="377513159" sldId="273"/>
        </pc:sldMkLst>
        <pc:spChg chg="mod">
          <ac:chgData name="Trần Thị Bích" userId="9d8effc8-766d-4e1d-b902-18f00c0dc3e8" providerId="ADAL" clId="{46533107-8551-418C-A8DC-D89E1120E1D1}" dt="2025-08-25T14:28:29.966" v="2457" actId="1076"/>
          <ac:spMkLst>
            <pc:docMk/>
            <pc:sldMk cId="377513159" sldId="273"/>
            <ac:spMk id="5" creationId="{B49C2D86-467F-5D93-5F83-A15D3D499F1B}"/>
          </ac:spMkLst>
        </pc:spChg>
        <pc:grpChg chg="add mod">
          <ac:chgData name="Trần Thị Bích" userId="9d8effc8-766d-4e1d-b902-18f00c0dc3e8" providerId="ADAL" clId="{46533107-8551-418C-A8DC-D89E1120E1D1}" dt="2025-08-25T14:28:06.351" v="2326"/>
          <ac:grpSpMkLst>
            <pc:docMk/>
            <pc:sldMk cId="377513159" sldId="273"/>
            <ac:grpSpMk id="3" creationId="{BBB0AE4C-7D90-146B-DFDA-34549A0ADCD4}"/>
          </ac:grpSpMkLst>
        </pc:grpChg>
        <pc:picChg chg="add mod">
          <ac:chgData name="Trần Thị Bích" userId="9d8effc8-766d-4e1d-b902-18f00c0dc3e8" providerId="ADAL" clId="{46533107-8551-418C-A8DC-D89E1120E1D1}" dt="2025-08-25T14:28:06.351" v="2326"/>
          <ac:picMkLst>
            <pc:docMk/>
            <pc:sldMk cId="377513159" sldId="273"/>
            <ac:picMk id="2" creationId="{2D4E3BA9-11CB-9EEF-6820-11725382D3D0}"/>
          </ac:picMkLst>
        </pc:picChg>
        <pc:picChg chg="mod">
          <ac:chgData name="Trần Thị Bích" userId="9d8effc8-766d-4e1d-b902-18f00c0dc3e8" providerId="ADAL" clId="{46533107-8551-418C-A8DC-D89E1120E1D1}" dt="2025-08-25T14:28:24.264" v="2454" actId="14100"/>
          <ac:picMkLst>
            <pc:docMk/>
            <pc:sldMk cId="377513159" sldId="273"/>
            <ac:picMk id="4" creationId="{30181270-1AAA-03A1-8CA5-2B0487FEF5E9}"/>
          </ac:picMkLst>
        </pc:picChg>
      </pc:sldChg>
      <pc:sldChg chg="addSp delSp modSp add mod delAnim modAnim">
        <pc:chgData name="Trần Thị Bích" userId="9d8effc8-766d-4e1d-b902-18f00c0dc3e8" providerId="ADAL" clId="{46533107-8551-418C-A8DC-D89E1120E1D1}" dt="2025-08-25T14:31:12.159" v="2707" actId="1076"/>
        <pc:sldMkLst>
          <pc:docMk/>
          <pc:sldMk cId="728028378" sldId="274"/>
        </pc:sldMkLst>
        <pc:spChg chg="add mod">
          <ac:chgData name="Trần Thị Bích" userId="9d8effc8-766d-4e1d-b902-18f00c0dc3e8" providerId="ADAL" clId="{46533107-8551-418C-A8DC-D89E1120E1D1}" dt="2025-08-25T14:31:10.801" v="2706" actId="1076"/>
          <ac:spMkLst>
            <pc:docMk/>
            <pc:sldMk cId="728028378" sldId="274"/>
            <ac:spMk id="6" creationId="{91385C3C-5F4C-20F6-1B84-5DE508EF61DE}"/>
          </ac:spMkLst>
        </pc:spChg>
        <pc:grpChg chg="del">
          <ac:chgData name="Trần Thị Bích" userId="9d8effc8-766d-4e1d-b902-18f00c0dc3e8" providerId="ADAL" clId="{46533107-8551-418C-A8DC-D89E1120E1D1}" dt="2025-08-25T14:29:02.315" v="2459" actId="478"/>
          <ac:grpSpMkLst>
            <pc:docMk/>
            <pc:sldMk cId="728028378" sldId="274"/>
            <ac:grpSpMk id="3" creationId="{0FBEBC97-0CED-61EA-4550-7E1EC2845406}"/>
          </ac:grpSpMkLst>
        </pc:grpChg>
        <pc:picChg chg="add mod modCrop">
          <ac:chgData name="Trần Thị Bích" userId="9d8effc8-766d-4e1d-b902-18f00c0dc3e8" providerId="ADAL" clId="{46533107-8551-418C-A8DC-D89E1120E1D1}" dt="2025-08-25T14:31:12.159" v="2707" actId="1076"/>
          <ac:picMkLst>
            <pc:docMk/>
            <pc:sldMk cId="728028378" sldId="274"/>
            <ac:picMk id="8" creationId="{411AA9FB-665E-E72A-28F7-D26A77C626E8}"/>
          </ac:picMkLst>
        </pc:picChg>
      </pc:sldChg>
      <pc:sldChg chg="addSp delSp modSp new mod modAnim">
        <pc:chgData name="Trần Thị Bích" userId="9d8effc8-766d-4e1d-b902-18f00c0dc3e8" providerId="ADAL" clId="{46533107-8551-418C-A8DC-D89E1120E1D1}" dt="2025-08-25T14:32:54.845" v="2805" actId="1076"/>
        <pc:sldMkLst>
          <pc:docMk/>
          <pc:sldMk cId="3683149356" sldId="275"/>
        </pc:sldMkLst>
        <pc:spChg chg="mod">
          <ac:chgData name="Trần Thị Bích" userId="9d8effc8-766d-4e1d-b902-18f00c0dc3e8" providerId="ADAL" clId="{46533107-8551-418C-A8DC-D89E1120E1D1}" dt="2025-08-25T14:31:43.703" v="2749" actId="20577"/>
          <ac:spMkLst>
            <pc:docMk/>
            <pc:sldMk cId="3683149356" sldId="275"/>
            <ac:spMk id="3" creationId="{4DFE33B1-C4DD-B847-8C49-CA9BAD13CF70}"/>
          </ac:spMkLst>
        </pc:spChg>
        <pc:spChg chg="mod">
          <ac:chgData name="Trần Thị Bích" userId="9d8effc8-766d-4e1d-b902-18f00c0dc3e8" providerId="ADAL" clId="{46533107-8551-418C-A8DC-D89E1120E1D1}" dt="2025-08-25T14:31:46.928" v="2750" actId="1076"/>
          <ac:spMkLst>
            <pc:docMk/>
            <pc:sldMk cId="3683149356" sldId="275"/>
            <ac:spMk id="4" creationId="{126263D5-E6F5-3884-C6CD-F862F84CA260}"/>
          </ac:spMkLst>
        </pc:spChg>
        <pc:spChg chg="mod">
          <ac:chgData name="Trần Thị Bích" userId="9d8effc8-766d-4e1d-b902-18f00c0dc3e8" providerId="ADAL" clId="{46533107-8551-418C-A8DC-D89E1120E1D1}" dt="2025-08-25T14:32:02.949" v="2756"/>
          <ac:spMkLst>
            <pc:docMk/>
            <pc:sldMk cId="3683149356" sldId="275"/>
            <ac:spMk id="9" creationId="{857ED67F-EC7A-52A8-6FDC-2959EDBD3D7B}"/>
          </ac:spMkLst>
        </pc:spChg>
        <pc:spChg chg="mod">
          <ac:chgData name="Trần Thị Bích" userId="9d8effc8-766d-4e1d-b902-18f00c0dc3e8" providerId="ADAL" clId="{46533107-8551-418C-A8DC-D89E1120E1D1}" dt="2025-08-25T14:32:02.949" v="2756"/>
          <ac:spMkLst>
            <pc:docMk/>
            <pc:sldMk cId="3683149356" sldId="275"/>
            <ac:spMk id="10" creationId="{DE774BB4-64C2-9FF8-3345-B806FD33BF44}"/>
          </ac:spMkLst>
        </pc:spChg>
        <pc:spChg chg="mod">
          <ac:chgData name="Trần Thị Bích" userId="9d8effc8-766d-4e1d-b902-18f00c0dc3e8" providerId="ADAL" clId="{46533107-8551-418C-A8DC-D89E1120E1D1}" dt="2025-08-25T14:32:02.949" v="2756"/>
          <ac:spMkLst>
            <pc:docMk/>
            <pc:sldMk cId="3683149356" sldId="275"/>
            <ac:spMk id="11" creationId="{C3B912A3-79A7-525C-FBC1-194EB127A795}"/>
          </ac:spMkLst>
        </pc:spChg>
        <pc:spChg chg="mod">
          <ac:chgData name="Trần Thị Bích" userId="9d8effc8-766d-4e1d-b902-18f00c0dc3e8" providerId="ADAL" clId="{46533107-8551-418C-A8DC-D89E1120E1D1}" dt="2025-08-25T14:32:02.949" v="2756"/>
          <ac:spMkLst>
            <pc:docMk/>
            <pc:sldMk cId="3683149356" sldId="275"/>
            <ac:spMk id="12" creationId="{AA886D91-B6B1-DD88-4864-53A6677A4B19}"/>
          </ac:spMkLst>
        </pc:spChg>
        <pc:spChg chg="mod">
          <ac:chgData name="Trần Thị Bích" userId="9d8effc8-766d-4e1d-b902-18f00c0dc3e8" providerId="ADAL" clId="{46533107-8551-418C-A8DC-D89E1120E1D1}" dt="2025-08-25T14:32:48.389" v="2803" actId="14100"/>
          <ac:spMkLst>
            <pc:docMk/>
            <pc:sldMk cId="3683149356" sldId="275"/>
            <ac:spMk id="15" creationId="{53363372-BBBD-911A-BDFC-DDF51B779083}"/>
          </ac:spMkLst>
        </pc:spChg>
        <pc:spChg chg="mod">
          <ac:chgData name="Trần Thị Bích" userId="9d8effc8-766d-4e1d-b902-18f00c0dc3e8" providerId="ADAL" clId="{46533107-8551-418C-A8DC-D89E1120E1D1}" dt="2025-08-25T14:32:02.949" v="2756"/>
          <ac:spMkLst>
            <pc:docMk/>
            <pc:sldMk cId="3683149356" sldId="275"/>
            <ac:spMk id="16" creationId="{AC1C49EE-8219-1F8A-C74A-D5C9EECF7936}"/>
          </ac:spMkLst>
        </pc:spChg>
        <pc:spChg chg="mod">
          <ac:chgData name="Trần Thị Bích" userId="9d8effc8-766d-4e1d-b902-18f00c0dc3e8" providerId="ADAL" clId="{46533107-8551-418C-A8DC-D89E1120E1D1}" dt="2025-08-25T14:32:42.384" v="2802" actId="14100"/>
          <ac:spMkLst>
            <pc:docMk/>
            <pc:sldMk cId="3683149356" sldId="275"/>
            <ac:spMk id="17" creationId="{12DD1F74-4BAE-7971-4977-2512C69B4B81}"/>
          </ac:spMkLst>
        </pc:spChg>
        <pc:spChg chg="mod">
          <ac:chgData name="Trần Thị Bích" userId="9d8effc8-766d-4e1d-b902-18f00c0dc3e8" providerId="ADAL" clId="{46533107-8551-418C-A8DC-D89E1120E1D1}" dt="2025-08-25T14:32:02.949" v="2756"/>
          <ac:spMkLst>
            <pc:docMk/>
            <pc:sldMk cId="3683149356" sldId="275"/>
            <ac:spMk id="18" creationId="{856BABA1-237D-FBCA-0847-D962F0493A71}"/>
          </ac:spMkLst>
        </pc:spChg>
        <pc:grpChg chg="add del mod">
          <ac:chgData name="Trần Thị Bích" userId="9d8effc8-766d-4e1d-b902-18f00c0dc3e8" providerId="ADAL" clId="{46533107-8551-418C-A8DC-D89E1120E1D1}" dt="2025-08-25T14:31:50.922" v="2752" actId="21"/>
          <ac:grpSpMkLst>
            <pc:docMk/>
            <pc:sldMk cId="3683149356" sldId="275"/>
            <ac:grpSpMk id="2" creationId="{B4F48040-8059-C847-9E0B-69CCF2030AD3}"/>
          </ac:grpSpMkLst>
        </pc:grpChg>
        <pc:grpChg chg="mod">
          <ac:chgData name="Trần Thị Bích" userId="9d8effc8-766d-4e1d-b902-18f00c0dc3e8" providerId="ADAL" clId="{46533107-8551-418C-A8DC-D89E1120E1D1}" dt="2025-08-25T14:32:02.949" v="2756"/>
          <ac:grpSpMkLst>
            <pc:docMk/>
            <pc:sldMk cId="3683149356" sldId="275"/>
            <ac:grpSpMk id="8" creationId="{5390CCFD-6EA3-A291-8239-6AAA8603FE30}"/>
          </ac:grpSpMkLst>
        </pc:grpChg>
        <pc:grpChg chg="mod">
          <ac:chgData name="Trần Thị Bích" userId="9d8effc8-766d-4e1d-b902-18f00c0dc3e8" providerId="ADAL" clId="{46533107-8551-418C-A8DC-D89E1120E1D1}" dt="2025-08-25T14:32:33.165" v="2800" actId="14100"/>
          <ac:grpSpMkLst>
            <pc:docMk/>
            <pc:sldMk cId="3683149356" sldId="275"/>
            <ac:grpSpMk id="13" creationId="{72A54631-9FFB-112D-11AB-237EB367A536}"/>
          </ac:grpSpMkLst>
        </pc:grpChg>
        <pc:picChg chg="add mod">
          <ac:chgData name="Trần Thị Bích" userId="9d8effc8-766d-4e1d-b902-18f00c0dc3e8" providerId="ADAL" clId="{46533107-8551-418C-A8DC-D89E1120E1D1}" dt="2025-08-25T14:32:54.845" v="2805" actId="1076"/>
          <ac:picMkLst>
            <pc:docMk/>
            <pc:sldMk cId="3683149356" sldId="275"/>
            <ac:picMk id="5" creationId="{0F433586-87D9-92AD-3076-CFBCD71F6C0F}"/>
          </ac:picMkLst>
        </pc:picChg>
        <pc:picChg chg="add mod">
          <ac:chgData name="Trần Thị Bích" userId="9d8effc8-766d-4e1d-b902-18f00c0dc3e8" providerId="ADAL" clId="{46533107-8551-418C-A8DC-D89E1120E1D1}" dt="2025-08-25T14:32:52.321" v="2804" actId="1076"/>
          <ac:picMkLst>
            <pc:docMk/>
            <pc:sldMk cId="3683149356" sldId="275"/>
            <ac:picMk id="6" creationId="{AE4E057D-A761-BBA2-E0FB-2FC74341368E}"/>
          </ac:picMkLst>
        </pc:picChg>
      </pc:sldChg>
      <pc:sldChg chg="addSp delSp modSp new mod delAnim modAnim">
        <pc:chgData name="Trần Thị Bích" userId="9d8effc8-766d-4e1d-b902-18f00c0dc3e8" providerId="ADAL" clId="{46533107-8551-418C-A8DC-D89E1120E1D1}" dt="2025-08-25T14:33:47.709" v="2856" actId="1076"/>
        <pc:sldMkLst>
          <pc:docMk/>
          <pc:sldMk cId="3855113361" sldId="276"/>
        </pc:sldMkLst>
        <pc:spChg chg="mod">
          <ac:chgData name="Trần Thị Bích" userId="9d8effc8-766d-4e1d-b902-18f00c0dc3e8" providerId="ADAL" clId="{46533107-8551-418C-A8DC-D89E1120E1D1}" dt="2025-08-25T14:33:18.201" v="2807"/>
          <ac:spMkLst>
            <pc:docMk/>
            <pc:sldMk cId="3855113361" sldId="276"/>
            <ac:spMk id="5" creationId="{7AA8189D-33AF-C8D6-76C7-E9B02CF55ABD}"/>
          </ac:spMkLst>
        </pc:spChg>
        <pc:spChg chg="mod">
          <ac:chgData name="Trần Thị Bích" userId="9d8effc8-766d-4e1d-b902-18f00c0dc3e8" providerId="ADAL" clId="{46533107-8551-418C-A8DC-D89E1120E1D1}" dt="2025-08-25T14:33:18.201" v="2807"/>
          <ac:spMkLst>
            <pc:docMk/>
            <pc:sldMk cId="3855113361" sldId="276"/>
            <ac:spMk id="6" creationId="{A3B49192-1BE4-1190-1465-CDA22D0950BB}"/>
          </ac:spMkLst>
        </pc:spChg>
        <pc:spChg chg="mod">
          <ac:chgData name="Trần Thị Bích" userId="9d8effc8-766d-4e1d-b902-18f00c0dc3e8" providerId="ADAL" clId="{46533107-8551-418C-A8DC-D89E1120E1D1}" dt="2025-08-25T14:33:18.201" v="2807"/>
          <ac:spMkLst>
            <pc:docMk/>
            <pc:sldMk cId="3855113361" sldId="276"/>
            <ac:spMk id="7" creationId="{332DF9EF-A4C2-2112-35AB-262A2EC5BE33}"/>
          </ac:spMkLst>
        </pc:spChg>
        <pc:spChg chg="mod">
          <ac:chgData name="Trần Thị Bích" userId="9d8effc8-766d-4e1d-b902-18f00c0dc3e8" providerId="ADAL" clId="{46533107-8551-418C-A8DC-D89E1120E1D1}" dt="2025-08-25T14:33:18.201" v="2807"/>
          <ac:spMkLst>
            <pc:docMk/>
            <pc:sldMk cId="3855113361" sldId="276"/>
            <ac:spMk id="8" creationId="{EFDCF74F-F8B8-731A-DA80-A034C9C6D4E9}"/>
          </ac:spMkLst>
        </pc:spChg>
        <pc:spChg chg="mod">
          <ac:chgData name="Trần Thị Bích" userId="9d8effc8-766d-4e1d-b902-18f00c0dc3e8" providerId="ADAL" clId="{46533107-8551-418C-A8DC-D89E1120E1D1}" dt="2025-08-25T14:33:18.201" v="2807"/>
          <ac:spMkLst>
            <pc:docMk/>
            <pc:sldMk cId="3855113361" sldId="276"/>
            <ac:spMk id="11" creationId="{1465667E-DE76-9A4B-2D87-27E6760BE1F1}"/>
          </ac:spMkLst>
        </pc:spChg>
        <pc:spChg chg="mod">
          <ac:chgData name="Trần Thị Bích" userId="9d8effc8-766d-4e1d-b902-18f00c0dc3e8" providerId="ADAL" clId="{46533107-8551-418C-A8DC-D89E1120E1D1}" dt="2025-08-25T14:33:18.201" v="2807"/>
          <ac:spMkLst>
            <pc:docMk/>
            <pc:sldMk cId="3855113361" sldId="276"/>
            <ac:spMk id="12" creationId="{F9CC0CEE-BFD7-D541-B5A7-82527A472E37}"/>
          </ac:spMkLst>
        </pc:spChg>
        <pc:spChg chg="mod">
          <ac:chgData name="Trần Thị Bích" userId="9d8effc8-766d-4e1d-b902-18f00c0dc3e8" providerId="ADAL" clId="{46533107-8551-418C-A8DC-D89E1120E1D1}" dt="2025-08-25T14:33:18.201" v="2807"/>
          <ac:spMkLst>
            <pc:docMk/>
            <pc:sldMk cId="3855113361" sldId="276"/>
            <ac:spMk id="13" creationId="{0F816160-99D4-A498-884E-EF0850FAB16C}"/>
          </ac:spMkLst>
        </pc:spChg>
        <pc:spChg chg="mod">
          <ac:chgData name="Trần Thị Bích" userId="9d8effc8-766d-4e1d-b902-18f00c0dc3e8" providerId="ADAL" clId="{46533107-8551-418C-A8DC-D89E1120E1D1}" dt="2025-08-25T14:33:18.201" v="2807"/>
          <ac:spMkLst>
            <pc:docMk/>
            <pc:sldMk cId="3855113361" sldId="276"/>
            <ac:spMk id="14" creationId="{E37489DD-624D-8976-338B-D50F9E17698A}"/>
          </ac:spMkLst>
        </pc:spChg>
        <pc:spChg chg="mod">
          <ac:chgData name="Trần Thị Bích" userId="9d8effc8-766d-4e1d-b902-18f00c0dc3e8" providerId="ADAL" clId="{46533107-8551-418C-A8DC-D89E1120E1D1}" dt="2025-08-25T14:33:37.546" v="2852" actId="20577"/>
          <ac:spMkLst>
            <pc:docMk/>
            <pc:sldMk cId="3855113361" sldId="276"/>
            <ac:spMk id="16" creationId="{ADC5FE0F-021F-E7F8-33F8-6A2FFAF8E645}"/>
          </ac:spMkLst>
        </pc:spChg>
        <pc:spChg chg="mod">
          <ac:chgData name="Trần Thị Bích" userId="9d8effc8-766d-4e1d-b902-18f00c0dc3e8" providerId="ADAL" clId="{46533107-8551-418C-A8DC-D89E1120E1D1}" dt="2025-08-25T14:33:40.954" v="2853" actId="1076"/>
          <ac:spMkLst>
            <pc:docMk/>
            <pc:sldMk cId="3855113361" sldId="276"/>
            <ac:spMk id="17" creationId="{39632169-4EF9-BF94-708B-5F9EA8276588}"/>
          </ac:spMkLst>
        </pc:spChg>
        <pc:grpChg chg="add del mod">
          <ac:chgData name="Trần Thị Bích" userId="9d8effc8-766d-4e1d-b902-18f00c0dc3e8" providerId="ADAL" clId="{46533107-8551-418C-A8DC-D89E1120E1D1}" dt="2025-08-25T14:33:19.363" v="2808" actId="478"/>
          <ac:grpSpMkLst>
            <pc:docMk/>
            <pc:sldMk cId="3855113361" sldId="276"/>
            <ac:grpSpMk id="3" creationId="{6D84D192-B578-C472-4690-80E802C63304}"/>
          </ac:grpSpMkLst>
        </pc:grpChg>
        <pc:grpChg chg="del">
          <ac:chgData name="Trần Thị Bích" userId="9d8effc8-766d-4e1d-b902-18f00c0dc3e8" providerId="ADAL" clId="{46533107-8551-418C-A8DC-D89E1120E1D1}" dt="2025-08-25T14:33:19.363" v="2808" actId="478"/>
          <ac:grpSpMkLst>
            <pc:docMk/>
            <pc:sldMk cId="3855113361" sldId="276"/>
            <ac:grpSpMk id="9" creationId="{D6CE6F40-6BCA-7DFB-717F-832C166F34A7}"/>
          </ac:grpSpMkLst>
        </pc:grpChg>
        <pc:grpChg chg="add del mod">
          <ac:chgData name="Trần Thị Bích" userId="9d8effc8-766d-4e1d-b902-18f00c0dc3e8" providerId="ADAL" clId="{46533107-8551-418C-A8DC-D89E1120E1D1}" dt="2025-08-25T14:33:43.145" v="2854" actId="21"/>
          <ac:grpSpMkLst>
            <pc:docMk/>
            <pc:sldMk cId="3855113361" sldId="276"/>
            <ac:grpSpMk id="15" creationId="{00DD5508-9B22-8942-CE4E-7302928DBA08}"/>
          </ac:grpSpMkLst>
        </pc:grpChg>
        <pc:picChg chg="add del mod">
          <ac:chgData name="Trần Thị Bích" userId="9d8effc8-766d-4e1d-b902-18f00c0dc3e8" providerId="ADAL" clId="{46533107-8551-418C-A8DC-D89E1120E1D1}" dt="2025-08-25T14:33:19.363" v="2808" actId="478"/>
          <ac:picMkLst>
            <pc:docMk/>
            <pc:sldMk cId="3855113361" sldId="276"/>
            <ac:picMk id="2" creationId="{92B6F438-929C-8190-EE72-91ACF7FB3AF1}"/>
          </ac:picMkLst>
        </pc:picChg>
        <pc:picChg chg="add mod">
          <ac:chgData name="Trần Thị Bích" userId="9d8effc8-766d-4e1d-b902-18f00c0dc3e8" providerId="ADAL" clId="{46533107-8551-418C-A8DC-D89E1120E1D1}" dt="2025-08-25T14:33:47.709" v="2856" actId="1076"/>
          <ac:picMkLst>
            <pc:docMk/>
            <pc:sldMk cId="3855113361" sldId="276"/>
            <ac:picMk id="18" creationId="{A89AE84B-4B90-3B9C-84C0-61CE5298A8F0}"/>
          </ac:picMkLst>
        </pc:picChg>
      </pc:sldChg>
      <pc:sldChg chg="add">
        <pc:chgData name="Trần Thị Bích" userId="9d8effc8-766d-4e1d-b902-18f00c0dc3e8" providerId="ADAL" clId="{46533107-8551-418C-A8DC-D89E1120E1D1}" dt="2025-08-25T14:33:58.889" v="2857"/>
        <pc:sldMkLst>
          <pc:docMk/>
          <pc:sldMk cId="3754321067" sldId="316"/>
        </pc:sldMkLst>
      </pc:sldChg>
      <pc:sldMasterChg chg="addSp delSp modSp mod modSldLayout">
        <pc:chgData name="Trần Thị Bích" userId="9d8effc8-766d-4e1d-b902-18f00c0dc3e8" providerId="ADAL" clId="{46533107-8551-418C-A8DC-D89E1120E1D1}" dt="2025-08-25T14:35:14.799" v="2864"/>
        <pc:sldMasterMkLst>
          <pc:docMk/>
          <pc:sldMasterMk cId="2655166926" sldId="2147483648"/>
        </pc:sldMasterMkLst>
        <pc:spChg chg="add mod">
          <ac:chgData name="Trần Thị Bích" userId="9d8effc8-766d-4e1d-b902-18f00c0dc3e8" providerId="ADAL" clId="{46533107-8551-418C-A8DC-D89E1120E1D1}" dt="2025-08-25T14:34:24.942" v="2858"/>
          <ac:spMkLst>
            <pc:docMk/>
            <pc:sldMasterMk cId="2655166926" sldId="2147483648"/>
            <ac:spMk id="8" creationId="{7B85B901-EF6D-A194-A901-BD87DAD30F6B}"/>
          </ac:spMkLst>
        </pc:spChg>
        <pc:picChg chg="del">
          <ac:chgData name="Trần Thị Bích" userId="9d8effc8-766d-4e1d-b902-18f00c0dc3e8" providerId="ADAL" clId="{46533107-8551-418C-A8DC-D89E1120E1D1}" dt="2025-08-25T14:35:13.449" v="2863" actId="21"/>
          <ac:picMkLst>
            <pc:docMk/>
            <pc:sldMasterMk cId="2655166926" sldId="2147483648"/>
            <ac:picMk id="7" creationId="{35C00959-D356-834D-CD9C-F27A65A9C947}"/>
          </ac:picMkLst>
        </pc:picChg>
        <pc:picChg chg="add mod">
          <ac:chgData name="Trần Thị Bích" userId="9d8effc8-766d-4e1d-b902-18f00c0dc3e8" providerId="ADAL" clId="{46533107-8551-418C-A8DC-D89E1120E1D1}" dt="2025-08-25T14:34:24.942" v="2858"/>
          <ac:picMkLst>
            <pc:docMk/>
            <pc:sldMasterMk cId="2655166926" sldId="2147483648"/>
            <ac:picMk id="9" creationId="{E71CFB68-4E6E-D2E1-FE37-4FD0D8452F86}"/>
          </ac:picMkLst>
        </pc:picChg>
        <pc:picChg chg="add mod">
          <ac:chgData name="Trần Thị Bích" userId="9d8effc8-766d-4e1d-b902-18f00c0dc3e8" providerId="ADAL" clId="{46533107-8551-418C-A8DC-D89E1120E1D1}" dt="2025-08-25T14:34:24.942" v="2858"/>
          <ac:picMkLst>
            <pc:docMk/>
            <pc:sldMasterMk cId="2655166926" sldId="2147483648"/>
            <ac:picMk id="10" creationId="{DA52FC5D-BF24-76AA-9AA5-60F81D501842}"/>
          </ac:picMkLst>
        </pc:picChg>
        <pc:picChg chg="add del mod">
          <ac:chgData name="Trần Thị Bích" userId="9d8effc8-766d-4e1d-b902-18f00c0dc3e8" providerId="ADAL" clId="{46533107-8551-418C-A8DC-D89E1120E1D1}" dt="2025-08-25T14:35:13.449" v="2863" actId="21"/>
          <ac:picMkLst>
            <pc:docMk/>
            <pc:sldMasterMk cId="2655166926" sldId="2147483648"/>
            <ac:picMk id="11" creationId="{6743F299-1403-6C8F-8F9C-5A6F7CAAB97D}"/>
          </ac:picMkLst>
        </pc:picChg>
        <pc:picChg chg="add del mod">
          <ac:chgData name="Trần Thị Bích" userId="9d8effc8-766d-4e1d-b902-18f00c0dc3e8" providerId="ADAL" clId="{46533107-8551-418C-A8DC-D89E1120E1D1}" dt="2025-08-25T14:35:13.449" v="2863" actId="21"/>
          <ac:picMkLst>
            <pc:docMk/>
            <pc:sldMasterMk cId="2655166926" sldId="2147483648"/>
            <ac:picMk id="12" creationId="{E8847D06-1D62-DF09-095D-0FEC149BAA25}"/>
          </ac:picMkLst>
        </pc:picChg>
        <pc:picChg chg="add">
          <ac:chgData name="Trần Thị Bích" userId="9d8effc8-766d-4e1d-b902-18f00c0dc3e8" providerId="ADAL" clId="{46533107-8551-418C-A8DC-D89E1120E1D1}" dt="2025-08-25T14:35:14.799" v="2864"/>
          <ac:picMkLst>
            <pc:docMk/>
            <pc:sldMasterMk cId="2655166926" sldId="2147483648"/>
            <ac:picMk id="13" creationId="{5D5DF5FA-193D-9F79-437B-EDAC68420840}"/>
          </ac:picMkLst>
        </pc:picChg>
        <pc:sldLayoutChg chg="addSp delSp modSp mod">
          <pc:chgData name="Trần Thị Bích" userId="9d8effc8-766d-4e1d-b902-18f00c0dc3e8" providerId="ADAL" clId="{46533107-8551-418C-A8DC-D89E1120E1D1}" dt="2025-08-25T10:49:10.823" v="8" actId="21"/>
          <pc:sldLayoutMkLst>
            <pc:docMk/>
            <pc:sldMasterMk cId="2655166926" sldId="2147483648"/>
            <pc:sldLayoutMk cId="347903048" sldId="2147483650"/>
          </pc:sldLayoutMkLst>
          <pc:spChg chg="del">
            <ac:chgData name="Trần Thị Bích" userId="9d8effc8-766d-4e1d-b902-18f00c0dc3e8" providerId="ADAL" clId="{46533107-8551-418C-A8DC-D89E1120E1D1}" dt="2025-08-25T10:48:13.517" v="0" actId="478"/>
            <ac:spMkLst>
              <pc:docMk/>
              <pc:sldMasterMk cId="2655166926" sldId="2147483648"/>
              <pc:sldLayoutMk cId="347903048" sldId="2147483650"/>
              <ac:spMk id="2" creationId="{EF2E6940-CFB9-C54A-BF2A-77B290068356}"/>
            </ac:spMkLst>
          </pc:spChg>
          <pc:spChg chg="del">
            <ac:chgData name="Trần Thị Bích" userId="9d8effc8-766d-4e1d-b902-18f00c0dc3e8" providerId="ADAL" clId="{46533107-8551-418C-A8DC-D89E1120E1D1}" dt="2025-08-25T10:48:13.517" v="0" actId="478"/>
            <ac:spMkLst>
              <pc:docMk/>
              <pc:sldMasterMk cId="2655166926" sldId="2147483648"/>
              <pc:sldLayoutMk cId="347903048" sldId="2147483650"/>
              <ac:spMk id="3" creationId="{535F166F-E73B-6E74-AA77-A860854321FD}"/>
            </ac:spMkLst>
          </pc:spChg>
          <pc:spChg chg="del">
            <ac:chgData name="Trần Thị Bích" userId="9d8effc8-766d-4e1d-b902-18f00c0dc3e8" providerId="ADAL" clId="{46533107-8551-418C-A8DC-D89E1120E1D1}" dt="2025-08-25T10:48:13.517" v="0" actId="478"/>
            <ac:spMkLst>
              <pc:docMk/>
              <pc:sldMasterMk cId="2655166926" sldId="2147483648"/>
              <pc:sldLayoutMk cId="347903048" sldId="2147483650"/>
              <ac:spMk id="4" creationId="{1CB9B756-9738-24A4-67E9-AD8D46D226B7}"/>
            </ac:spMkLst>
          </pc:spChg>
          <pc:spChg chg="del">
            <ac:chgData name="Trần Thị Bích" userId="9d8effc8-766d-4e1d-b902-18f00c0dc3e8" providerId="ADAL" clId="{46533107-8551-418C-A8DC-D89E1120E1D1}" dt="2025-08-25T10:48:13.517" v="0" actId="478"/>
            <ac:spMkLst>
              <pc:docMk/>
              <pc:sldMasterMk cId="2655166926" sldId="2147483648"/>
              <pc:sldLayoutMk cId="347903048" sldId="2147483650"/>
              <ac:spMk id="5" creationId="{29A2477D-0785-6EFD-334C-E73C1920C5C0}"/>
            </ac:spMkLst>
          </pc:spChg>
          <pc:spChg chg="del">
            <ac:chgData name="Trần Thị Bích" userId="9d8effc8-766d-4e1d-b902-18f00c0dc3e8" providerId="ADAL" clId="{46533107-8551-418C-A8DC-D89E1120E1D1}" dt="2025-08-25T10:48:13.517" v="0" actId="478"/>
            <ac:spMkLst>
              <pc:docMk/>
              <pc:sldMasterMk cId="2655166926" sldId="2147483648"/>
              <pc:sldLayoutMk cId="347903048" sldId="2147483650"/>
              <ac:spMk id="6" creationId="{29F382A2-1A5E-5FA2-CEAA-2F8AA707D752}"/>
            </ac:spMkLst>
          </pc:spChg>
          <pc:spChg chg="add del mod">
            <ac:chgData name="Trần Thị Bích" userId="9d8effc8-766d-4e1d-b902-18f00c0dc3e8" providerId="ADAL" clId="{46533107-8551-418C-A8DC-D89E1120E1D1}" dt="2025-08-25T10:49:10.823" v="8" actId="21"/>
            <ac:spMkLst>
              <pc:docMk/>
              <pc:sldMasterMk cId="2655166926" sldId="2147483648"/>
              <pc:sldLayoutMk cId="347903048" sldId="2147483650"/>
              <ac:spMk id="7" creationId="{7E37D09E-4EDB-9566-6EC9-28124B0A2F64}"/>
            </ac:spMkLst>
          </pc:spChg>
        </pc:sldLayoutChg>
        <pc:sldLayoutChg chg="addSp delSp modSp mod">
          <pc:chgData name="Trần Thị Bích" userId="9d8effc8-766d-4e1d-b902-18f00c0dc3e8" providerId="ADAL" clId="{46533107-8551-418C-A8DC-D89E1120E1D1}" dt="2025-08-25T10:49:50.766" v="13" actId="207"/>
          <pc:sldLayoutMkLst>
            <pc:docMk/>
            <pc:sldMasterMk cId="2655166926" sldId="2147483648"/>
            <pc:sldLayoutMk cId="1012208330" sldId="2147483651"/>
          </pc:sldLayoutMkLst>
          <pc:spChg chg="del">
            <ac:chgData name="Trần Thị Bích" userId="9d8effc8-766d-4e1d-b902-18f00c0dc3e8" providerId="ADAL" clId="{46533107-8551-418C-A8DC-D89E1120E1D1}" dt="2025-08-25T10:49:13.743" v="9" actId="478"/>
            <ac:spMkLst>
              <pc:docMk/>
              <pc:sldMasterMk cId="2655166926" sldId="2147483648"/>
              <pc:sldLayoutMk cId="1012208330" sldId="2147483651"/>
              <ac:spMk id="2" creationId="{FE5C5A47-51CD-1CDD-154B-BADDF8BE15BA}"/>
            </ac:spMkLst>
          </pc:spChg>
          <pc:spChg chg="del">
            <ac:chgData name="Trần Thị Bích" userId="9d8effc8-766d-4e1d-b902-18f00c0dc3e8" providerId="ADAL" clId="{46533107-8551-418C-A8DC-D89E1120E1D1}" dt="2025-08-25T10:49:13.743" v="9" actId="478"/>
            <ac:spMkLst>
              <pc:docMk/>
              <pc:sldMasterMk cId="2655166926" sldId="2147483648"/>
              <pc:sldLayoutMk cId="1012208330" sldId="2147483651"/>
              <ac:spMk id="3" creationId="{7B04A438-5022-FB0D-7C5F-7CA1BA3DB726}"/>
            </ac:spMkLst>
          </pc:spChg>
          <pc:spChg chg="del">
            <ac:chgData name="Trần Thị Bích" userId="9d8effc8-766d-4e1d-b902-18f00c0dc3e8" providerId="ADAL" clId="{46533107-8551-418C-A8DC-D89E1120E1D1}" dt="2025-08-25T10:49:13.743" v="9" actId="478"/>
            <ac:spMkLst>
              <pc:docMk/>
              <pc:sldMasterMk cId="2655166926" sldId="2147483648"/>
              <pc:sldLayoutMk cId="1012208330" sldId="2147483651"/>
              <ac:spMk id="4" creationId="{21D195FD-6A60-4B00-6BA8-62ADFF6FE45C}"/>
            </ac:spMkLst>
          </pc:spChg>
          <pc:spChg chg="del">
            <ac:chgData name="Trần Thị Bích" userId="9d8effc8-766d-4e1d-b902-18f00c0dc3e8" providerId="ADAL" clId="{46533107-8551-418C-A8DC-D89E1120E1D1}" dt="2025-08-25T10:49:13.743" v="9" actId="478"/>
            <ac:spMkLst>
              <pc:docMk/>
              <pc:sldMasterMk cId="2655166926" sldId="2147483648"/>
              <pc:sldLayoutMk cId="1012208330" sldId="2147483651"/>
              <ac:spMk id="5" creationId="{E5605357-479D-963D-EECC-7BE7CF93C9EA}"/>
            </ac:spMkLst>
          </pc:spChg>
          <pc:spChg chg="del">
            <ac:chgData name="Trần Thị Bích" userId="9d8effc8-766d-4e1d-b902-18f00c0dc3e8" providerId="ADAL" clId="{46533107-8551-418C-A8DC-D89E1120E1D1}" dt="2025-08-25T10:49:13.743" v="9" actId="478"/>
            <ac:spMkLst>
              <pc:docMk/>
              <pc:sldMasterMk cId="2655166926" sldId="2147483648"/>
              <pc:sldLayoutMk cId="1012208330" sldId="2147483651"/>
              <ac:spMk id="6" creationId="{ACA9CE1C-46DC-08FE-8CDE-9DC54F9BA094}"/>
            </ac:spMkLst>
          </pc:spChg>
          <pc:spChg chg="add mod">
            <ac:chgData name="Trần Thị Bích" userId="9d8effc8-766d-4e1d-b902-18f00c0dc3e8" providerId="ADAL" clId="{46533107-8551-418C-A8DC-D89E1120E1D1}" dt="2025-08-25T10:49:50.766" v="13" actId="207"/>
            <ac:spMkLst>
              <pc:docMk/>
              <pc:sldMasterMk cId="2655166926" sldId="2147483648"/>
              <pc:sldLayoutMk cId="1012208330" sldId="2147483651"/>
              <ac:spMk id="7" creationId="{7E37D09E-4EDB-9566-6EC9-28124B0A2F64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7729-CA93-1192-B367-52CAE2354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F6DC7-7E14-7EB3-53D7-4D2BD4D59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D2A5C-13F7-71E3-0FF3-450BB9F0B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07579-6DBB-442E-9AD6-34386CB01B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C186B-F155-E285-F07C-D742FECA2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81294-E483-00B5-0C7E-A7455B54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6CD480-80C2-4B97-AA90-4AA7DA789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0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37D09E-4EDB-9566-6EC9-28124B0A2F64}"/>
              </a:ext>
            </a:extLst>
          </p:cNvPr>
          <p:cNvSpPr/>
          <p:nvPr userDrawn="1"/>
        </p:nvSpPr>
        <p:spPr>
          <a:xfrm>
            <a:off x="323272" y="228600"/>
            <a:ext cx="11545455" cy="6292273"/>
          </a:xfrm>
          <a:custGeom>
            <a:avLst/>
            <a:gdLst>
              <a:gd name="connsiteX0" fmla="*/ 0 w 11545455"/>
              <a:gd name="connsiteY0" fmla="*/ 0 h 6292273"/>
              <a:gd name="connsiteX1" fmla="*/ 11545455 w 11545455"/>
              <a:gd name="connsiteY1" fmla="*/ 0 h 6292273"/>
              <a:gd name="connsiteX2" fmla="*/ 11545455 w 11545455"/>
              <a:gd name="connsiteY2" fmla="*/ 6292273 h 6292273"/>
              <a:gd name="connsiteX3" fmla="*/ 0 w 11545455"/>
              <a:gd name="connsiteY3" fmla="*/ 6292273 h 6292273"/>
              <a:gd name="connsiteX4" fmla="*/ 0 w 11545455"/>
              <a:gd name="connsiteY4" fmla="*/ 0 h 6292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45455" h="6292273" fill="none" extrusionOk="0">
                <a:moveTo>
                  <a:pt x="0" y="0"/>
                </a:moveTo>
                <a:cubicBezTo>
                  <a:pt x="1527159" y="-81229"/>
                  <a:pt x="6764345" y="135615"/>
                  <a:pt x="11545455" y="0"/>
                </a:cubicBezTo>
                <a:cubicBezTo>
                  <a:pt x="11634802" y="769029"/>
                  <a:pt x="11652713" y="3191191"/>
                  <a:pt x="11545455" y="6292273"/>
                </a:cubicBezTo>
                <a:cubicBezTo>
                  <a:pt x="6915797" y="6319034"/>
                  <a:pt x="2558658" y="6155226"/>
                  <a:pt x="0" y="6292273"/>
                </a:cubicBezTo>
                <a:cubicBezTo>
                  <a:pt x="34165" y="4529278"/>
                  <a:pt x="-156271" y="2338246"/>
                  <a:pt x="0" y="0"/>
                </a:cubicBezTo>
                <a:close/>
              </a:path>
              <a:path w="11545455" h="6292273" stroke="0" extrusionOk="0">
                <a:moveTo>
                  <a:pt x="0" y="0"/>
                </a:moveTo>
                <a:cubicBezTo>
                  <a:pt x="3900135" y="123491"/>
                  <a:pt x="10182899" y="45181"/>
                  <a:pt x="11545455" y="0"/>
                </a:cubicBezTo>
                <a:cubicBezTo>
                  <a:pt x="11512653" y="1315869"/>
                  <a:pt x="11434797" y="4901501"/>
                  <a:pt x="11545455" y="6292273"/>
                </a:cubicBezTo>
                <a:cubicBezTo>
                  <a:pt x="7873499" y="6320720"/>
                  <a:pt x="5757389" y="6278617"/>
                  <a:pt x="0" y="6292273"/>
                </a:cubicBezTo>
                <a:cubicBezTo>
                  <a:pt x="-126019" y="4780385"/>
                  <a:pt x="-121239" y="2056610"/>
                  <a:pt x="0" y="0"/>
                </a:cubicBezTo>
                <a:close/>
              </a:path>
            </a:pathLst>
          </a:custGeom>
          <a:ln>
            <a:solidFill>
              <a:schemeClr val="accent4">
                <a:lumMod val="60000"/>
                <a:lumOff val="40000"/>
              </a:schemeClr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7414846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20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5C4AE-39CB-776C-838F-655A64CA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07579-6DBB-442E-9AD6-34386CB01B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DE901-F220-977A-8919-92BB29E9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3948F-0AF0-9D3E-30F3-074A40BA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6CD480-80C2-4B97-AA90-4AA7DA789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7B85B901-EF6D-A194-A901-BD87DAD30F6B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CFB68-4E6E-D2E1-FE37-4FD0D8452F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52FC5D-BF24-76AA-9AA5-60F81D50184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5DF5FA-193D-9F79-437B-EDAC6842084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6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1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slide" Target="slide10.xml"/><Relationship Id="rId5" Type="http://schemas.openxmlformats.org/officeDocument/2006/relationships/image" Target="../media/image13.png"/><Relationship Id="rId1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F962D73C-A43E-5528-61E7-3B99C2635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" y="148590"/>
            <a:ext cx="1090982" cy="1383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3000C7-D3BF-A6B5-E7CE-9FF17DA01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513" y="64894"/>
            <a:ext cx="2509497" cy="8771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E7C5A4-74F2-6DAE-513F-178ADE877C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774" b="54728"/>
          <a:stretch>
            <a:fillRect/>
          </a:stretch>
        </p:blipFill>
        <p:spPr>
          <a:xfrm>
            <a:off x="720715" y="1209380"/>
            <a:ext cx="3939776" cy="20173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4207D5-255D-E279-FEF2-5820F41EE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602" y="1350549"/>
            <a:ext cx="3755461" cy="13046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6E62FD-9927-BDBF-C49E-E76B88151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688" y="3912521"/>
            <a:ext cx="10144623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5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clouds and grass&#10;&#10;AI-generated content may be incorrect.">
            <a:extLst>
              <a:ext uri="{FF2B5EF4-FFF2-40B4-BE49-F238E27FC236}">
                <a16:creationId xmlns:a16="http://schemas.microsoft.com/office/drawing/2014/main" id="{DD18DF66-A431-E324-DE86-B7EB7D46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76" y="4231345"/>
            <a:ext cx="4252034" cy="1745238"/>
          </a:xfrm>
          <a:prstGeom prst="rect">
            <a:avLst/>
          </a:prstGeom>
        </p:spPr>
      </p:pic>
      <p:pic>
        <p:nvPicPr>
          <p:cNvPr id="3" name="Picture 2" descr="A cartoon of a rainy day&#10;&#10;AI-generated content may be incorrect.">
            <a:extLst>
              <a:ext uri="{FF2B5EF4-FFF2-40B4-BE49-F238E27FC236}">
                <a16:creationId xmlns:a16="http://schemas.microsoft.com/office/drawing/2014/main" id="{BFB09D2D-E258-7FA4-6D33-65EBC7770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95" y="3953539"/>
            <a:ext cx="2562742" cy="2522005"/>
          </a:xfrm>
          <a:prstGeom prst="rect">
            <a:avLst/>
          </a:prstGeom>
        </p:spPr>
      </p:pic>
      <p:pic>
        <p:nvPicPr>
          <p:cNvPr id="4" name="Picture 3" descr="A cartoon of a cloud crying&#10;&#10;AI-generated content may be incorrect.">
            <a:extLst>
              <a:ext uri="{FF2B5EF4-FFF2-40B4-BE49-F238E27FC236}">
                <a16:creationId xmlns:a16="http://schemas.microsoft.com/office/drawing/2014/main" id="{9CB8AE07-C1AA-AED8-E8E6-29C08995A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4" b="1564"/>
          <a:stretch>
            <a:fillRect/>
          </a:stretch>
        </p:blipFill>
        <p:spPr>
          <a:xfrm>
            <a:off x="8755804" y="1809767"/>
            <a:ext cx="2690530" cy="2239063"/>
          </a:xfrm>
          <a:prstGeom prst="rect">
            <a:avLst/>
          </a:prstGeom>
        </p:spPr>
      </p:pic>
      <p:pic>
        <p:nvPicPr>
          <p:cNvPr id="5" name="Picture 4" descr="A cartoon of a cloud&#10;&#10;AI-generated content may be incorrect.">
            <a:extLst>
              <a:ext uri="{FF2B5EF4-FFF2-40B4-BE49-F238E27FC236}">
                <a16:creationId xmlns:a16="http://schemas.microsoft.com/office/drawing/2014/main" id="{A9480CDE-0DE7-43E0-E97A-B4C8FA762E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78" y="1734168"/>
            <a:ext cx="2688657" cy="2366463"/>
          </a:xfrm>
          <a:prstGeom prst="rect">
            <a:avLst/>
          </a:prstGeom>
        </p:spPr>
      </p:pic>
      <p:pic>
        <p:nvPicPr>
          <p:cNvPr id="6" name="Picture 5" descr="A cartoon of clouds with faces&#10;&#10;AI-generated content may be incorrect.">
            <a:extLst>
              <a:ext uri="{FF2B5EF4-FFF2-40B4-BE49-F238E27FC236}">
                <a16:creationId xmlns:a16="http://schemas.microsoft.com/office/drawing/2014/main" id="{5D473C9B-1271-21D7-DCA8-AB64282048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09"/>
          <a:stretch>
            <a:fillRect/>
          </a:stretch>
        </p:blipFill>
        <p:spPr>
          <a:xfrm>
            <a:off x="1357801" y="1634401"/>
            <a:ext cx="2825683" cy="2314390"/>
          </a:xfrm>
          <a:prstGeom prst="rect">
            <a:avLst/>
          </a:prstGeom>
        </p:spPr>
      </p:pic>
      <p:pic>
        <p:nvPicPr>
          <p:cNvPr id="32" name="Picture 31">
            <a:hlinkClick r:id="rId11" action="ppaction://hlinksldjump"/>
            <a:extLst>
              <a:ext uri="{FF2B5EF4-FFF2-40B4-BE49-F238E27FC236}">
                <a16:creationId xmlns:a16="http://schemas.microsoft.com/office/drawing/2014/main" id="{1526A2C7-18E7-4F87-963B-2590729790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9496" y="1272631"/>
            <a:ext cx="3200677" cy="2883658"/>
          </a:xfrm>
          <a:prstGeom prst="rect">
            <a:avLst/>
          </a:prstGeom>
        </p:spPr>
      </p:pic>
      <p:pic>
        <p:nvPicPr>
          <p:cNvPr id="33" name="Picture 32">
            <a:hlinkClick r:id="rId11" action="ppaction://hlinksldjump"/>
            <a:extLst>
              <a:ext uri="{FF2B5EF4-FFF2-40B4-BE49-F238E27FC236}">
                <a16:creationId xmlns:a16="http://schemas.microsoft.com/office/drawing/2014/main" id="{43D7BA1F-093C-B239-7DDE-8A304F213C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7205" y="1554469"/>
            <a:ext cx="3042168" cy="2542252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  <a:extLst>
              <a:ext uri="{FF2B5EF4-FFF2-40B4-BE49-F238E27FC236}">
                <a16:creationId xmlns:a16="http://schemas.microsoft.com/office/drawing/2014/main" id="{1E5BD265-70BD-CA56-754A-0F0F7F7E48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55599" y="1456456"/>
            <a:ext cx="3090940" cy="2670279"/>
          </a:xfrm>
          <a:prstGeom prst="rect">
            <a:avLst/>
          </a:prstGeom>
        </p:spPr>
      </p:pic>
      <p:pic>
        <p:nvPicPr>
          <p:cNvPr id="36" name="Picture 35">
            <a:hlinkClick r:id="rId11" action="ppaction://hlinksldjump"/>
            <a:extLst>
              <a:ext uri="{FF2B5EF4-FFF2-40B4-BE49-F238E27FC236}">
                <a16:creationId xmlns:a16="http://schemas.microsoft.com/office/drawing/2014/main" id="{38306419-9060-406E-C2B0-5A6036AC58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1766" y="4003533"/>
            <a:ext cx="3042168" cy="2402032"/>
          </a:xfrm>
          <a:prstGeom prst="rect">
            <a:avLst/>
          </a:prstGeom>
        </p:spPr>
      </p:pic>
      <p:pic>
        <p:nvPicPr>
          <p:cNvPr id="37" name="Picture 36">
            <a:hlinkClick r:id="rId11" action="ppaction://hlinksldjump"/>
            <a:extLst>
              <a:ext uri="{FF2B5EF4-FFF2-40B4-BE49-F238E27FC236}">
                <a16:creationId xmlns:a16="http://schemas.microsoft.com/office/drawing/2014/main" id="{C9A0A7D8-7823-18F6-7A66-4993C43F41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79972" y="3680717"/>
            <a:ext cx="4773582" cy="27129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3D1FAEC-DFAA-1AF1-86A0-F105BF9CC4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8446" y="93667"/>
            <a:ext cx="8915108" cy="16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2D4E3BA9-11CB-9EEF-6820-11725382D3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09" y="1651819"/>
            <a:ext cx="5206181" cy="52061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BB0AE4C-7D90-146B-DFDA-34549A0ADCD4}"/>
              </a:ext>
            </a:extLst>
          </p:cNvPr>
          <p:cNvGrpSpPr/>
          <p:nvPr/>
        </p:nvGrpSpPr>
        <p:grpSpPr>
          <a:xfrm>
            <a:off x="4075783" y="368240"/>
            <a:ext cx="6154480" cy="3289360"/>
            <a:chOff x="1060613" y="359220"/>
            <a:chExt cx="6154480" cy="27770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181270-1AAA-03A1-8CA5-2B0487FEF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0613" y="359220"/>
              <a:ext cx="6154480" cy="277702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9C2D86-467F-5D93-5F83-A15D3D499F1B}"/>
                </a:ext>
              </a:extLst>
            </p:cNvPr>
            <p:cNvSpPr txBox="1"/>
            <p:nvPr/>
          </p:nvSpPr>
          <p:spPr>
            <a:xfrm>
              <a:off x="1907290" y="851288"/>
              <a:ext cx="4461125" cy="179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Câu chuyện giúp em hiểu điều gì?</a:t>
              </a:r>
              <a:endParaRPr lang="en-US" sz="4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1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7B52-183C-C562-D786-16E2C0B98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4FE84152-8CD4-19B0-2F0F-1A6BF4B3F4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09" y="1651819"/>
            <a:ext cx="5206181" cy="5206181"/>
          </a:xfrm>
          <a:prstGeom prst="rect">
            <a:avLst/>
          </a:prstGeom>
        </p:spPr>
      </p:pic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91385C3C-5F4C-20F6-1B84-5DE508EF61DE}"/>
              </a:ext>
            </a:extLst>
          </p:cNvPr>
          <p:cNvSpPr/>
          <p:nvPr/>
        </p:nvSpPr>
        <p:spPr>
          <a:xfrm>
            <a:off x="4410628" y="621887"/>
            <a:ext cx="5313476" cy="3365092"/>
          </a:xfrm>
          <a:custGeom>
            <a:avLst/>
            <a:gdLst>
              <a:gd name="connsiteX0" fmla="*/ 0 w 5313476"/>
              <a:gd name="connsiteY0" fmla="*/ 560860 h 3365092"/>
              <a:gd name="connsiteX1" fmla="*/ 560860 w 5313476"/>
              <a:gd name="connsiteY1" fmla="*/ 0 h 3365092"/>
              <a:gd name="connsiteX2" fmla="*/ 1159682 w 5313476"/>
              <a:gd name="connsiteY2" fmla="*/ 0 h 3365092"/>
              <a:gd name="connsiteX3" fmla="*/ 1716587 w 5313476"/>
              <a:gd name="connsiteY3" fmla="*/ 0 h 3365092"/>
              <a:gd name="connsiteX4" fmla="*/ 2231574 w 5313476"/>
              <a:gd name="connsiteY4" fmla="*/ 0 h 3365092"/>
              <a:gd name="connsiteX5" fmla="*/ 2872314 w 5313476"/>
              <a:gd name="connsiteY5" fmla="*/ 0 h 3365092"/>
              <a:gd name="connsiteX6" fmla="*/ 3513054 w 5313476"/>
              <a:gd name="connsiteY6" fmla="*/ 0 h 3365092"/>
              <a:gd name="connsiteX7" fmla="*/ 4195711 w 5313476"/>
              <a:gd name="connsiteY7" fmla="*/ 0 h 3365092"/>
              <a:gd name="connsiteX8" fmla="*/ 4752616 w 5313476"/>
              <a:gd name="connsiteY8" fmla="*/ 0 h 3365092"/>
              <a:gd name="connsiteX9" fmla="*/ 5313476 w 5313476"/>
              <a:gd name="connsiteY9" fmla="*/ 560860 h 3365092"/>
              <a:gd name="connsiteX10" fmla="*/ 5313476 w 5313476"/>
              <a:gd name="connsiteY10" fmla="*/ 1144137 h 3365092"/>
              <a:gd name="connsiteX11" fmla="*/ 5313476 w 5313476"/>
              <a:gd name="connsiteY11" fmla="*/ 1682546 h 3365092"/>
              <a:gd name="connsiteX12" fmla="*/ 5313476 w 5313476"/>
              <a:gd name="connsiteY12" fmla="*/ 2220955 h 3365092"/>
              <a:gd name="connsiteX13" fmla="*/ 5313476 w 5313476"/>
              <a:gd name="connsiteY13" fmla="*/ 2804232 h 3365092"/>
              <a:gd name="connsiteX14" fmla="*/ 4752616 w 5313476"/>
              <a:gd name="connsiteY14" fmla="*/ 3365092 h 3365092"/>
              <a:gd name="connsiteX15" fmla="*/ 4237629 w 5313476"/>
              <a:gd name="connsiteY15" fmla="*/ 3365092 h 3365092"/>
              <a:gd name="connsiteX16" fmla="*/ 3722642 w 5313476"/>
              <a:gd name="connsiteY16" fmla="*/ 3365092 h 3365092"/>
              <a:gd name="connsiteX17" fmla="*/ 3165737 w 5313476"/>
              <a:gd name="connsiteY17" fmla="*/ 3365092 h 3365092"/>
              <a:gd name="connsiteX18" fmla="*/ 2650750 w 5313476"/>
              <a:gd name="connsiteY18" fmla="*/ 3365092 h 3365092"/>
              <a:gd name="connsiteX19" fmla="*/ 2177680 w 5313476"/>
              <a:gd name="connsiteY19" fmla="*/ 3365092 h 3365092"/>
              <a:gd name="connsiteX20" fmla="*/ 1662693 w 5313476"/>
              <a:gd name="connsiteY20" fmla="*/ 3365092 h 3365092"/>
              <a:gd name="connsiteX21" fmla="*/ 560860 w 5313476"/>
              <a:gd name="connsiteY21" fmla="*/ 3365092 h 3365092"/>
              <a:gd name="connsiteX22" fmla="*/ 0 w 5313476"/>
              <a:gd name="connsiteY22" fmla="*/ 2804232 h 3365092"/>
              <a:gd name="connsiteX23" fmla="*/ 0 w 5313476"/>
              <a:gd name="connsiteY23" fmla="*/ 2198522 h 3365092"/>
              <a:gd name="connsiteX24" fmla="*/ 0 w 5313476"/>
              <a:gd name="connsiteY24" fmla="*/ 1615245 h 3365092"/>
              <a:gd name="connsiteX25" fmla="*/ 0 w 5313476"/>
              <a:gd name="connsiteY25" fmla="*/ 1054402 h 3365092"/>
              <a:gd name="connsiteX26" fmla="*/ 0 w 5313476"/>
              <a:gd name="connsiteY26" fmla="*/ 560860 h 336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13476" h="3365092" fill="none" extrusionOk="0">
                <a:moveTo>
                  <a:pt x="0" y="560860"/>
                </a:moveTo>
                <a:cubicBezTo>
                  <a:pt x="9213" y="282899"/>
                  <a:pt x="280607" y="-57016"/>
                  <a:pt x="560860" y="0"/>
                </a:cubicBezTo>
                <a:cubicBezTo>
                  <a:pt x="774316" y="-32248"/>
                  <a:pt x="932821" y="39927"/>
                  <a:pt x="1159682" y="0"/>
                </a:cubicBezTo>
                <a:cubicBezTo>
                  <a:pt x="1386543" y="-39927"/>
                  <a:pt x="1559379" y="59427"/>
                  <a:pt x="1716587" y="0"/>
                </a:cubicBezTo>
                <a:cubicBezTo>
                  <a:pt x="1873796" y="-59427"/>
                  <a:pt x="2088200" y="45338"/>
                  <a:pt x="2231574" y="0"/>
                </a:cubicBezTo>
                <a:cubicBezTo>
                  <a:pt x="2374948" y="-45338"/>
                  <a:pt x="2739346" y="38427"/>
                  <a:pt x="2872314" y="0"/>
                </a:cubicBezTo>
                <a:cubicBezTo>
                  <a:pt x="3005282" y="-38427"/>
                  <a:pt x="3309957" y="41934"/>
                  <a:pt x="3513054" y="0"/>
                </a:cubicBezTo>
                <a:cubicBezTo>
                  <a:pt x="3716151" y="-41934"/>
                  <a:pt x="3986115" y="60911"/>
                  <a:pt x="4195711" y="0"/>
                </a:cubicBezTo>
                <a:cubicBezTo>
                  <a:pt x="4405307" y="-60911"/>
                  <a:pt x="4475182" y="7455"/>
                  <a:pt x="4752616" y="0"/>
                </a:cubicBezTo>
                <a:cubicBezTo>
                  <a:pt x="4982309" y="30629"/>
                  <a:pt x="5357040" y="194841"/>
                  <a:pt x="5313476" y="560860"/>
                </a:cubicBezTo>
                <a:cubicBezTo>
                  <a:pt x="5362363" y="717661"/>
                  <a:pt x="5270652" y="977657"/>
                  <a:pt x="5313476" y="1144137"/>
                </a:cubicBezTo>
                <a:cubicBezTo>
                  <a:pt x="5356300" y="1310617"/>
                  <a:pt x="5274939" y="1464544"/>
                  <a:pt x="5313476" y="1682546"/>
                </a:cubicBezTo>
                <a:cubicBezTo>
                  <a:pt x="5352013" y="1900548"/>
                  <a:pt x="5280427" y="2078969"/>
                  <a:pt x="5313476" y="2220955"/>
                </a:cubicBezTo>
                <a:cubicBezTo>
                  <a:pt x="5346525" y="2362941"/>
                  <a:pt x="5299329" y="2653016"/>
                  <a:pt x="5313476" y="2804232"/>
                </a:cubicBezTo>
                <a:cubicBezTo>
                  <a:pt x="5367114" y="3118177"/>
                  <a:pt x="5063720" y="3355336"/>
                  <a:pt x="4752616" y="3365092"/>
                </a:cubicBezTo>
                <a:cubicBezTo>
                  <a:pt x="4568840" y="3394844"/>
                  <a:pt x="4489408" y="3346357"/>
                  <a:pt x="4237629" y="3365092"/>
                </a:cubicBezTo>
                <a:cubicBezTo>
                  <a:pt x="3985850" y="3383827"/>
                  <a:pt x="3860382" y="3340075"/>
                  <a:pt x="3722642" y="3365092"/>
                </a:cubicBezTo>
                <a:cubicBezTo>
                  <a:pt x="3584902" y="3390109"/>
                  <a:pt x="3403721" y="3338993"/>
                  <a:pt x="3165737" y="3365092"/>
                </a:cubicBezTo>
                <a:cubicBezTo>
                  <a:pt x="2927753" y="3391191"/>
                  <a:pt x="2808584" y="3320864"/>
                  <a:pt x="2650750" y="3365092"/>
                </a:cubicBezTo>
                <a:cubicBezTo>
                  <a:pt x="2492916" y="3409320"/>
                  <a:pt x="2404808" y="3330891"/>
                  <a:pt x="2177680" y="3365092"/>
                </a:cubicBezTo>
                <a:cubicBezTo>
                  <a:pt x="1950552" y="3399293"/>
                  <a:pt x="1830578" y="3315745"/>
                  <a:pt x="1662693" y="3365092"/>
                </a:cubicBezTo>
                <a:cubicBezTo>
                  <a:pt x="1494808" y="3414439"/>
                  <a:pt x="945173" y="3265009"/>
                  <a:pt x="560860" y="3365092"/>
                </a:cubicBezTo>
                <a:cubicBezTo>
                  <a:pt x="181469" y="3420307"/>
                  <a:pt x="-18168" y="3177147"/>
                  <a:pt x="0" y="2804232"/>
                </a:cubicBezTo>
                <a:cubicBezTo>
                  <a:pt x="-44482" y="2547522"/>
                  <a:pt x="59476" y="2442468"/>
                  <a:pt x="0" y="2198522"/>
                </a:cubicBezTo>
                <a:cubicBezTo>
                  <a:pt x="-59476" y="1954576"/>
                  <a:pt x="48924" y="1739755"/>
                  <a:pt x="0" y="1615245"/>
                </a:cubicBezTo>
                <a:cubicBezTo>
                  <a:pt x="-48924" y="1490735"/>
                  <a:pt x="24084" y="1240717"/>
                  <a:pt x="0" y="1054402"/>
                </a:cubicBezTo>
                <a:cubicBezTo>
                  <a:pt x="-24084" y="868087"/>
                  <a:pt x="29017" y="738402"/>
                  <a:pt x="0" y="560860"/>
                </a:cubicBezTo>
                <a:close/>
              </a:path>
              <a:path w="5313476" h="3365092" stroke="0" extrusionOk="0">
                <a:moveTo>
                  <a:pt x="0" y="560860"/>
                </a:moveTo>
                <a:cubicBezTo>
                  <a:pt x="-20826" y="235676"/>
                  <a:pt x="233521" y="80685"/>
                  <a:pt x="560860" y="0"/>
                </a:cubicBezTo>
                <a:cubicBezTo>
                  <a:pt x="759212" y="-59185"/>
                  <a:pt x="1104526" y="34924"/>
                  <a:pt x="1243517" y="0"/>
                </a:cubicBezTo>
                <a:cubicBezTo>
                  <a:pt x="1382508" y="-34924"/>
                  <a:pt x="1692915" y="21684"/>
                  <a:pt x="1842340" y="0"/>
                </a:cubicBezTo>
                <a:cubicBezTo>
                  <a:pt x="1991765" y="-21684"/>
                  <a:pt x="2209717" y="30086"/>
                  <a:pt x="2357327" y="0"/>
                </a:cubicBezTo>
                <a:cubicBezTo>
                  <a:pt x="2504937" y="-30086"/>
                  <a:pt x="2705268" y="690"/>
                  <a:pt x="2914232" y="0"/>
                </a:cubicBezTo>
                <a:cubicBezTo>
                  <a:pt x="3123197" y="-690"/>
                  <a:pt x="3228862" y="53595"/>
                  <a:pt x="3429219" y="0"/>
                </a:cubicBezTo>
                <a:cubicBezTo>
                  <a:pt x="3629576" y="-53595"/>
                  <a:pt x="3786582" y="8719"/>
                  <a:pt x="3902288" y="0"/>
                </a:cubicBezTo>
                <a:cubicBezTo>
                  <a:pt x="4017994" y="-8719"/>
                  <a:pt x="4365948" y="81265"/>
                  <a:pt x="4752616" y="0"/>
                </a:cubicBezTo>
                <a:cubicBezTo>
                  <a:pt x="5055211" y="39846"/>
                  <a:pt x="5331878" y="252479"/>
                  <a:pt x="5313476" y="560860"/>
                </a:cubicBezTo>
                <a:cubicBezTo>
                  <a:pt x="5320982" y="700195"/>
                  <a:pt x="5309177" y="868844"/>
                  <a:pt x="5313476" y="1076836"/>
                </a:cubicBezTo>
                <a:cubicBezTo>
                  <a:pt x="5317775" y="1284828"/>
                  <a:pt x="5262783" y="1451459"/>
                  <a:pt x="5313476" y="1615245"/>
                </a:cubicBezTo>
                <a:cubicBezTo>
                  <a:pt x="5364169" y="1779031"/>
                  <a:pt x="5313369" y="1949846"/>
                  <a:pt x="5313476" y="2108787"/>
                </a:cubicBezTo>
                <a:cubicBezTo>
                  <a:pt x="5313583" y="2267728"/>
                  <a:pt x="5258091" y="2555670"/>
                  <a:pt x="5313476" y="2804232"/>
                </a:cubicBezTo>
                <a:cubicBezTo>
                  <a:pt x="5253772" y="3142538"/>
                  <a:pt x="5108764" y="3348210"/>
                  <a:pt x="4752616" y="3365092"/>
                </a:cubicBezTo>
                <a:cubicBezTo>
                  <a:pt x="4533930" y="3409335"/>
                  <a:pt x="4460186" y="3346795"/>
                  <a:pt x="4195711" y="3365092"/>
                </a:cubicBezTo>
                <a:cubicBezTo>
                  <a:pt x="3931237" y="3383389"/>
                  <a:pt x="3868411" y="3323271"/>
                  <a:pt x="3722642" y="3365092"/>
                </a:cubicBezTo>
                <a:cubicBezTo>
                  <a:pt x="3576873" y="3406913"/>
                  <a:pt x="3191935" y="3356051"/>
                  <a:pt x="3039984" y="3365092"/>
                </a:cubicBezTo>
                <a:cubicBezTo>
                  <a:pt x="2888033" y="3374133"/>
                  <a:pt x="2676330" y="3304229"/>
                  <a:pt x="2483080" y="3365092"/>
                </a:cubicBezTo>
                <a:cubicBezTo>
                  <a:pt x="2289830" y="3425955"/>
                  <a:pt x="2151840" y="3322652"/>
                  <a:pt x="1884257" y="3365092"/>
                </a:cubicBezTo>
                <a:cubicBezTo>
                  <a:pt x="1616674" y="3407532"/>
                  <a:pt x="1524528" y="3343539"/>
                  <a:pt x="1327353" y="3365092"/>
                </a:cubicBezTo>
                <a:cubicBezTo>
                  <a:pt x="1130178" y="3386645"/>
                  <a:pt x="867381" y="3274070"/>
                  <a:pt x="560860" y="3365092"/>
                </a:cubicBezTo>
                <a:cubicBezTo>
                  <a:pt x="250683" y="3377161"/>
                  <a:pt x="-75596" y="3158221"/>
                  <a:pt x="0" y="2804232"/>
                </a:cubicBezTo>
                <a:cubicBezTo>
                  <a:pt x="-19928" y="2609092"/>
                  <a:pt x="14168" y="2455868"/>
                  <a:pt x="0" y="2310690"/>
                </a:cubicBezTo>
                <a:cubicBezTo>
                  <a:pt x="-14168" y="2165512"/>
                  <a:pt x="64302" y="2017567"/>
                  <a:pt x="0" y="1772281"/>
                </a:cubicBezTo>
                <a:cubicBezTo>
                  <a:pt x="-64302" y="1526995"/>
                  <a:pt x="29378" y="1321838"/>
                  <a:pt x="0" y="1189004"/>
                </a:cubicBezTo>
                <a:cubicBezTo>
                  <a:pt x="-29378" y="1056170"/>
                  <a:pt x="71387" y="703043"/>
                  <a:pt x="0" y="560860"/>
                </a:cubicBezTo>
                <a:close/>
              </a:path>
            </a:pathLst>
          </a:custGeom>
          <a:solidFill>
            <a:srgbClr val="FFFFA7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7437003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Không nên đánh giá người khác qua vẻ bề ngoài. Giá trị của mỗi người là ở những gì họ làm được.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 descr="A group of cartoon clouds&#10;&#10;AI-generated content may be incorrect.">
            <a:extLst>
              <a:ext uri="{FF2B5EF4-FFF2-40B4-BE49-F238E27FC236}">
                <a16:creationId xmlns:a16="http://schemas.microsoft.com/office/drawing/2014/main" id="{411AA9FB-665E-E72A-28F7-D26A77C62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" r="49905" b="32042"/>
          <a:stretch>
            <a:fillRect/>
          </a:stretch>
        </p:blipFill>
        <p:spPr>
          <a:xfrm>
            <a:off x="8894137" y="159770"/>
            <a:ext cx="3435516" cy="44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2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33586-87D9-92AD-3076-CFBCD71F6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271" y="312571"/>
            <a:ext cx="3877392" cy="1786283"/>
          </a:xfrm>
          <a:prstGeom prst="rect">
            <a:avLst/>
          </a:prstGeom>
        </p:spPr>
      </p:pic>
      <p:pic>
        <p:nvPicPr>
          <p:cNvPr id="6" name="Picture 5" descr="A cartoon of a teacher and a group of kids sitting at desks&#10;&#10;AI-generated content may be incorrect.">
            <a:extLst>
              <a:ext uri="{FF2B5EF4-FFF2-40B4-BE49-F238E27FC236}">
                <a16:creationId xmlns:a16="http://schemas.microsoft.com/office/drawing/2014/main" id="{AE4E057D-A761-BBA2-E0FB-2FC743413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65" y="3545826"/>
            <a:ext cx="5455186" cy="29139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7B40771-1193-1FF9-C638-36C0BAB2EC85}"/>
              </a:ext>
            </a:extLst>
          </p:cNvPr>
          <p:cNvGrpSpPr/>
          <p:nvPr/>
        </p:nvGrpSpPr>
        <p:grpSpPr>
          <a:xfrm>
            <a:off x="929018" y="3626130"/>
            <a:ext cx="5166982" cy="1006223"/>
            <a:chOff x="2601064" y="2596738"/>
            <a:chExt cx="5166982" cy="100622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390CCFD-6EA3-A291-8239-6AAA8603FE30}"/>
                </a:ext>
              </a:extLst>
            </p:cNvPr>
            <p:cNvGrpSpPr/>
            <p:nvPr/>
          </p:nvGrpSpPr>
          <p:grpSpPr>
            <a:xfrm>
              <a:off x="2601064" y="2596738"/>
              <a:ext cx="5166982" cy="1006223"/>
              <a:chOff x="2601064" y="2596738"/>
              <a:chExt cx="5166982" cy="1006223"/>
            </a:xfrm>
          </p:grpSpPr>
          <p:sp>
            <p:nvSpPr>
              <p:cNvPr id="10" name="Rounded Rectangle 8">
                <a:extLst>
                  <a:ext uri="{FF2B5EF4-FFF2-40B4-BE49-F238E27FC236}">
                    <a16:creationId xmlns:a16="http://schemas.microsoft.com/office/drawing/2014/main" id="{DE774BB4-64C2-9FF8-3345-B806FD33BF44}"/>
                  </a:ext>
                </a:extLst>
              </p:cNvPr>
              <p:cNvSpPr/>
              <p:nvPr/>
            </p:nvSpPr>
            <p:spPr>
              <a:xfrm>
                <a:off x="2837320" y="2791699"/>
                <a:ext cx="4930726" cy="811262"/>
              </a:xfrm>
              <a:prstGeom prst="roundRect">
                <a:avLst/>
              </a:prstGeom>
              <a:solidFill>
                <a:srgbClr val="96DCF8"/>
              </a:solidFill>
              <a:ln w="28575"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3B912A3-79A7-525C-FBC1-194EB127A795}"/>
                  </a:ext>
                </a:extLst>
              </p:cNvPr>
              <p:cNvSpPr/>
              <p:nvPr/>
            </p:nvSpPr>
            <p:spPr>
              <a:xfrm>
                <a:off x="2601064" y="2617223"/>
                <a:ext cx="500760" cy="496388"/>
              </a:xfrm>
              <a:prstGeom prst="ellipse">
                <a:avLst/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886D91-B6B1-DD88-4864-53A6677A4B19}"/>
                  </a:ext>
                </a:extLst>
              </p:cNvPr>
              <p:cNvSpPr txBox="1"/>
              <p:nvPr/>
            </p:nvSpPr>
            <p:spPr>
              <a:xfrm>
                <a:off x="2659806" y="2596738"/>
                <a:ext cx="226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ED67F-EC7A-52A8-6FDC-2959EDBD3D7B}"/>
                </a:ext>
              </a:extLst>
            </p:cNvPr>
            <p:cNvSpPr txBox="1"/>
            <p:nvPr/>
          </p:nvSpPr>
          <p:spPr>
            <a:xfrm>
              <a:off x="2974911" y="2926517"/>
              <a:ext cx="46107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theo.</a:t>
              </a:r>
              <a:endParaRPr lang="en-US" sz="2800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A54631-9FFB-112D-11AB-237EB367A536}"/>
              </a:ext>
            </a:extLst>
          </p:cNvPr>
          <p:cNvGrpSpPr/>
          <p:nvPr/>
        </p:nvGrpSpPr>
        <p:grpSpPr>
          <a:xfrm>
            <a:off x="894288" y="1932214"/>
            <a:ext cx="10029351" cy="1447747"/>
            <a:chOff x="701023" y="2526564"/>
            <a:chExt cx="9006457" cy="14477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438F288-FBCC-D306-0FA8-F947C283B76A}"/>
                </a:ext>
              </a:extLst>
            </p:cNvPr>
            <p:cNvGrpSpPr/>
            <p:nvPr/>
          </p:nvGrpSpPr>
          <p:grpSpPr>
            <a:xfrm>
              <a:off x="701023" y="2526564"/>
              <a:ext cx="9006457" cy="1447747"/>
              <a:chOff x="701023" y="2526564"/>
              <a:chExt cx="9006457" cy="1447747"/>
            </a:xfrm>
          </p:grpSpPr>
          <p:sp>
            <p:nvSpPr>
              <p:cNvPr id="16" name="Rounded Rectangle 14">
                <a:extLst>
                  <a:ext uri="{FF2B5EF4-FFF2-40B4-BE49-F238E27FC236}">
                    <a16:creationId xmlns:a16="http://schemas.microsoft.com/office/drawing/2014/main" id="{AC1C49EE-8219-1F8A-C74A-D5C9EECF7936}"/>
                  </a:ext>
                </a:extLst>
              </p:cNvPr>
              <p:cNvSpPr/>
              <p:nvPr/>
            </p:nvSpPr>
            <p:spPr>
              <a:xfrm>
                <a:off x="844713" y="2730137"/>
                <a:ext cx="8862767" cy="1244174"/>
              </a:xfrm>
              <a:prstGeom prst="roundRect">
                <a:avLst/>
              </a:prstGeom>
              <a:solidFill>
                <a:srgbClr val="FFF9F3"/>
              </a:solidFill>
              <a:ln w="28575"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2DD1F74-4BAE-7971-4977-2512C69B4B81}"/>
                  </a:ext>
                </a:extLst>
              </p:cNvPr>
              <p:cNvSpPr/>
              <p:nvPr/>
            </p:nvSpPr>
            <p:spPr>
              <a:xfrm>
                <a:off x="701023" y="2564272"/>
                <a:ext cx="449687" cy="485512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6BABA1-237D-FBCA-0847-D962F0493A71}"/>
                  </a:ext>
                </a:extLst>
              </p:cNvPr>
              <p:cNvSpPr txBox="1"/>
              <p:nvPr/>
            </p:nvSpPr>
            <p:spPr>
              <a:xfrm>
                <a:off x="731494" y="2526564"/>
                <a:ext cx="226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363372-BBBD-911A-BDFC-DDF51B779083}"/>
                </a:ext>
              </a:extLst>
            </p:cNvPr>
            <p:cNvSpPr txBox="1"/>
            <p:nvPr/>
          </p:nvSpPr>
          <p:spPr>
            <a:xfrm>
              <a:off x="898059" y="2846428"/>
              <a:ext cx="87476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“</a:t>
              </a:r>
              <a:r>
                <a:rPr lang="vi-VN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Mây đen và mây trắng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”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31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932532-47ED-A59A-3920-D84BDC0D3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8C789F-1B03-55AF-2D79-57B8F722F4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 descr="Cartoon clouds in the sky&#10;&#10;AI-generated content may be incorrect.">
            <a:extLst>
              <a:ext uri="{FF2B5EF4-FFF2-40B4-BE49-F238E27FC236}">
                <a16:creationId xmlns:a16="http://schemas.microsoft.com/office/drawing/2014/main" id="{5D6D0A99-9B8C-E799-1E32-C50EDEC6B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3451" b="229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4DA23-9D34-720A-1F30-816CDC1A8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11" y="3546466"/>
            <a:ext cx="9510584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46501D-78CC-64B9-ABFE-9CF35B26F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51" y="282515"/>
            <a:ext cx="4435327" cy="1079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E81545-BBCB-EB11-289E-0BC162C2A8C1}"/>
              </a:ext>
            </a:extLst>
          </p:cNvPr>
          <p:cNvSpPr txBox="1"/>
          <p:nvPr/>
        </p:nvSpPr>
        <p:spPr>
          <a:xfrm>
            <a:off x="410050" y="1362034"/>
            <a:ext cx="5438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Mây đen và mây trắng</a:t>
            </a:r>
            <a:endParaRPr lang="vi-VN" sz="3200" b="1" dirty="0">
              <a:solidFill>
                <a:srgbClr val="FF00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18FB8-483B-E4DE-ADE0-CD6656F3DF90}"/>
              </a:ext>
            </a:extLst>
          </p:cNvPr>
          <p:cNvSpPr txBox="1"/>
          <p:nvPr/>
        </p:nvSpPr>
        <p:spPr>
          <a:xfrm>
            <a:off x="1915694" y="1946809"/>
            <a:ext cx="333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UTM Avo" panose="02040603050506020204" pitchFamily="18" charset="0"/>
              </a:rPr>
              <a:t>(Nguyễn Văn Thắng)</a:t>
            </a:r>
          </a:p>
        </p:txBody>
      </p:sp>
      <p:pic>
        <p:nvPicPr>
          <p:cNvPr id="6" name="Picture 5" descr="A cartoon of clouds and grass&#10;&#10;AI-generated content may be incorrect.">
            <a:extLst>
              <a:ext uri="{FF2B5EF4-FFF2-40B4-BE49-F238E27FC236}">
                <a16:creationId xmlns:a16="http://schemas.microsoft.com/office/drawing/2014/main" id="{0E56B8FE-E266-852E-15A2-7C9326B41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77" y="4759310"/>
            <a:ext cx="4252034" cy="1745238"/>
          </a:xfrm>
          <a:prstGeom prst="rect">
            <a:avLst/>
          </a:prstGeom>
        </p:spPr>
      </p:pic>
      <p:pic>
        <p:nvPicPr>
          <p:cNvPr id="8" name="Picture 7" descr="A cartoon of a rainy day&#10;&#10;AI-generated content may be incorrect.">
            <a:extLst>
              <a:ext uri="{FF2B5EF4-FFF2-40B4-BE49-F238E27FC236}">
                <a16:creationId xmlns:a16="http://schemas.microsoft.com/office/drawing/2014/main" id="{D8253059-9FDC-D3F9-BBAF-3C092BFD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631" y="2488427"/>
            <a:ext cx="2562742" cy="2522005"/>
          </a:xfrm>
          <a:prstGeom prst="rect">
            <a:avLst/>
          </a:prstGeom>
        </p:spPr>
      </p:pic>
      <p:pic>
        <p:nvPicPr>
          <p:cNvPr id="10" name="Picture 9" descr="A cartoon of a cloud crying&#10;&#10;AI-generated content may be incorrect.">
            <a:extLst>
              <a:ext uri="{FF2B5EF4-FFF2-40B4-BE49-F238E27FC236}">
                <a16:creationId xmlns:a16="http://schemas.microsoft.com/office/drawing/2014/main" id="{1DAA4BA0-0DBA-1D20-7EA2-68301C1A1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4" b="1564"/>
          <a:stretch>
            <a:fillRect/>
          </a:stretch>
        </p:blipFill>
        <p:spPr>
          <a:xfrm>
            <a:off x="6163576" y="2620081"/>
            <a:ext cx="2690530" cy="2239063"/>
          </a:xfrm>
          <a:prstGeom prst="rect">
            <a:avLst/>
          </a:prstGeom>
        </p:spPr>
      </p:pic>
      <p:pic>
        <p:nvPicPr>
          <p:cNvPr id="12" name="Picture 11" descr="A cartoon of a cloud&#10;&#10;AI-generated content may be incorrect.">
            <a:extLst>
              <a:ext uri="{FF2B5EF4-FFF2-40B4-BE49-F238E27FC236}">
                <a16:creationId xmlns:a16="http://schemas.microsoft.com/office/drawing/2014/main" id="{00F825AA-5BED-25C4-85B1-CFB942B1B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16" y="281745"/>
            <a:ext cx="2688657" cy="2366463"/>
          </a:xfrm>
          <a:prstGeom prst="rect">
            <a:avLst/>
          </a:prstGeom>
        </p:spPr>
      </p:pic>
      <p:pic>
        <p:nvPicPr>
          <p:cNvPr id="14" name="Picture 13" descr="A cartoon of clouds with faces&#10;&#10;AI-generated content may be incorrect.">
            <a:extLst>
              <a:ext uri="{FF2B5EF4-FFF2-40B4-BE49-F238E27FC236}">
                <a16:creationId xmlns:a16="http://schemas.microsoft.com/office/drawing/2014/main" id="{1011E1B0-F82B-DF77-E0D2-8586C53004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09"/>
          <a:stretch>
            <a:fillRect/>
          </a:stretch>
        </p:blipFill>
        <p:spPr>
          <a:xfrm>
            <a:off x="6096000" y="353452"/>
            <a:ext cx="2825683" cy="2314390"/>
          </a:xfrm>
          <a:prstGeom prst="rect">
            <a:avLst/>
          </a:prstGeom>
        </p:spPr>
      </p:pic>
      <p:pic>
        <p:nvPicPr>
          <p:cNvPr id="17" name="Picture 16" descr="A cartoon of a teacher and a group of kids sitting at desks&#10;&#10;AI-generated content may be incorrect.">
            <a:extLst>
              <a:ext uri="{FF2B5EF4-FFF2-40B4-BE49-F238E27FC236}">
                <a16:creationId xmlns:a16="http://schemas.microsoft.com/office/drawing/2014/main" id="{95983ABB-4024-3AE4-F3A8-D98EA32AB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6" y="3083780"/>
            <a:ext cx="6273436" cy="33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09AF7-C56C-7280-7ED1-7CBE9F92A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52" y="272683"/>
            <a:ext cx="4435327" cy="1079519"/>
          </a:xfrm>
          <a:prstGeom prst="rect">
            <a:avLst/>
          </a:prstGeom>
        </p:spPr>
      </p:pic>
      <p:pic>
        <p:nvPicPr>
          <p:cNvPr id="3" name="Picture 2" descr="A cartoon of clouds and grass&#10;&#10;AI-generated content may be incorrect.">
            <a:extLst>
              <a:ext uri="{FF2B5EF4-FFF2-40B4-BE49-F238E27FC236}">
                <a16:creationId xmlns:a16="http://schemas.microsoft.com/office/drawing/2014/main" id="{F52A01BD-7547-7083-A983-D1ED18C19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93" y="4759310"/>
            <a:ext cx="4252034" cy="1745238"/>
          </a:xfrm>
          <a:prstGeom prst="rect">
            <a:avLst/>
          </a:prstGeom>
        </p:spPr>
      </p:pic>
      <p:pic>
        <p:nvPicPr>
          <p:cNvPr id="4" name="Picture 3" descr="A cartoon of a rainy day&#10;&#10;AI-generated content may be incorrect.">
            <a:extLst>
              <a:ext uri="{FF2B5EF4-FFF2-40B4-BE49-F238E27FC236}">
                <a16:creationId xmlns:a16="http://schemas.microsoft.com/office/drawing/2014/main" id="{DF5F01D5-D03A-77C7-906A-75B147CF6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631" y="2488427"/>
            <a:ext cx="2562742" cy="2522005"/>
          </a:xfrm>
          <a:prstGeom prst="rect">
            <a:avLst/>
          </a:prstGeom>
        </p:spPr>
      </p:pic>
      <p:pic>
        <p:nvPicPr>
          <p:cNvPr id="5" name="Picture 4" descr="A cartoon of a cloud crying&#10;&#10;AI-generated content may be incorrect.">
            <a:extLst>
              <a:ext uri="{FF2B5EF4-FFF2-40B4-BE49-F238E27FC236}">
                <a16:creationId xmlns:a16="http://schemas.microsoft.com/office/drawing/2014/main" id="{770CF833-30DB-1444-5C20-E283F2FD28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4" b="1564"/>
          <a:stretch>
            <a:fillRect/>
          </a:stretch>
        </p:blipFill>
        <p:spPr>
          <a:xfrm>
            <a:off x="6163576" y="2620081"/>
            <a:ext cx="2690530" cy="2239063"/>
          </a:xfrm>
          <a:prstGeom prst="rect">
            <a:avLst/>
          </a:prstGeom>
        </p:spPr>
      </p:pic>
      <p:pic>
        <p:nvPicPr>
          <p:cNvPr id="6" name="Picture 5" descr="A cartoon of a cloud&#10;&#10;AI-generated content may be incorrect.">
            <a:extLst>
              <a:ext uri="{FF2B5EF4-FFF2-40B4-BE49-F238E27FC236}">
                <a16:creationId xmlns:a16="http://schemas.microsoft.com/office/drawing/2014/main" id="{82A9B861-DCBB-00ED-6EA9-6FA89A2792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16" y="281745"/>
            <a:ext cx="2688657" cy="2366463"/>
          </a:xfrm>
          <a:prstGeom prst="rect">
            <a:avLst/>
          </a:prstGeom>
        </p:spPr>
      </p:pic>
      <p:pic>
        <p:nvPicPr>
          <p:cNvPr id="7" name="Picture 6" descr="A cartoon of clouds with faces&#10;&#10;AI-generated content may be incorrect.">
            <a:extLst>
              <a:ext uri="{FF2B5EF4-FFF2-40B4-BE49-F238E27FC236}">
                <a16:creationId xmlns:a16="http://schemas.microsoft.com/office/drawing/2014/main" id="{D623F334-A921-EB77-BCF1-B72EDC024F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09"/>
          <a:stretch>
            <a:fillRect/>
          </a:stretch>
        </p:blipFill>
        <p:spPr>
          <a:xfrm>
            <a:off x="6096000" y="353452"/>
            <a:ext cx="2825683" cy="2314390"/>
          </a:xfrm>
          <a:prstGeom prst="rect">
            <a:avLst/>
          </a:prstGeom>
        </p:spPr>
      </p:pic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674333A0-2FB7-6910-A6B9-265D96234831}"/>
              </a:ext>
            </a:extLst>
          </p:cNvPr>
          <p:cNvSpPr/>
          <p:nvPr/>
        </p:nvSpPr>
        <p:spPr>
          <a:xfrm>
            <a:off x="413351" y="1352201"/>
            <a:ext cx="5627615" cy="1079519"/>
          </a:xfrm>
          <a:prstGeom prst="roundRect">
            <a:avLst/>
          </a:prstGeom>
          <a:solidFill>
            <a:srgbClr val="FFFFA7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Nói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nhân vật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đoán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 descr="A group of kids reading books at a table&#10;&#10;AI-generated content may be incorrect.">
            <a:extLst>
              <a:ext uri="{FF2B5EF4-FFF2-40B4-BE49-F238E27FC236}">
                <a16:creationId xmlns:a16="http://schemas.microsoft.com/office/drawing/2014/main" id="{EFF5D7BE-1C03-6F7E-DAD2-F1446F6180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5" y="3742527"/>
            <a:ext cx="4766716" cy="2853292"/>
          </a:xfrm>
          <a:prstGeom prst="rect">
            <a:avLst/>
          </a:prstGeom>
        </p:spPr>
      </p:pic>
      <p:pic>
        <p:nvPicPr>
          <p:cNvPr id="10" name="5 Minute Countdown Timer with Music For Kids! - Mr. Timer (360p, h264, youtube)">
            <a:hlinkClick r:id="" action="ppaction://media"/>
            <a:extLst>
              <a:ext uri="{FF2B5EF4-FFF2-40B4-BE49-F238E27FC236}">
                <a16:creationId xmlns:a16="http://schemas.microsoft.com/office/drawing/2014/main" id="{504E386C-8256-55EA-7767-90EE59C8BF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77730" y="2816199"/>
            <a:ext cx="1474839" cy="82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A5434C-58D6-1B5A-F4A1-DCCB23BDF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artoon clouds in the sky&#10;&#10;AI-generated content may be incorrect.">
            <a:extLst>
              <a:ext uri="{FF2B5EF4-FFF2-40B4-BE49-F238E27FC236}">
                <a16:creationId xmlns:a16="http://schemas.microsoft.com/office/drawing/2014/main" id="{508B0865-B6F9-EC34-A40C-DE219A727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3451" b="229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224FDA-F504-FEA4-2596-07B4E59EE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82" y="3770916"/>
            <a:ext cx="9510584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B2BF7-1CAC-2F2E-E948-445AC8C44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3" y="370571"/>
            <a:ext cx="4355294" cy="908176"/>
          </a:xfrm>
          <a:prstGeom prst="rect">
            <a:avLst/>
          </a:prstGeom>
        </p:spPr>
      </p:pic>
      <p:pic>
        <p:nvPicPr>
          <p:cNvPr id="3" name="Picture 2" descr="A cartoon of clouds with faces&#10;&#10;AI-generated content may be incorrect.">
            <a:extLst>
              <a:ext uri="{FF2B5EF4-FFF2-40B4-BE49-F238E27FC236}">
                <a16:creationId xmlns:a16="http://schemas.microsoft.com/office/drawing/2014/main" id="{0757387C-18AB-C10B-DED4-85892BFD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09"/>
          <a:stretch>
            <a:fillRect/>
          </a:stretch>
        </p:blipFill>
        <p:spPr>
          <a:xfrm>
            <a:off x="1238964" y="1278747"/>
            <a:ext cx="3745993" cy="3068174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BA172AC1-87F8-EC39-ECE5-9526309231FE}"/>
              </a:ext>
            </a:extLst>
          </p:cNvPr>
          <p:cNvSpPr/>
          <p:nvPr/>
        </p:nvSpPr>
        <p:spPr>
          <a:xfrm>
            <a:off x="404606" y="4346921"/>
            <a:ext cx="5347266" cy="1891641"/>
          </a:xfrm>
          <a:prstGeom prst="roundRect">
            <a:avLst/>
          </a:prstGeom>
          <a:solidFill>
            <a:srgbClr val="FFFFA7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1100"/>
              <a:tabLst>
                <a:tab pos="483235" algn="l"/>
              </a:tabLst>
            </a:pP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 trắng dè bỉu mây đen: “Nhọ nhẻm, nhọ nhem thế mà cũng gọi là mây. Thật xấu hổ!”.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artoon of a cloud&#10;&#10;AI-generated content may be incorrect.">
            <a:extLst>
              <a:ext uri="{FF2B5EF4-FFF2-40B4-BE49-F238E27FC236}">
                <a16:creationId xmlns:a16="http://schemas.microsoft.com/office/drawing/2014/main" id="{1CBF86C4-75F0-D54D-E086-49F558EB0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90" y="1201479"/>
            <a:ext cx="3573694" cy="3145442"/>
          </a:xfrm>
          <a:prstGeom prst="rect">
            <a:avLst/>
          </a:prstGeom>
        </p:spPr>
      </p:pic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15A72F5-F7BE-1A73-3494-2478DEE0375C}"/>
              </a:ext>
            </a:extLst>
          </p:cNvPr>
          <p:cNvSpPr/>
          <p:nvPr/>
        </p:nvSpPr>
        <p:spPr>
          <a:xfrm>
            <a:off x="6096000" y="4346921"/>
            <a:ext cx="5594555" cy="1891641"/>
          </a:xfrm>
          <a:prstGeom prst="roundRect">
            <a:avLst/>
          </a:prstGeom>
          <a:solidFill>
            <a:srgbClr val="FFFFA7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1100"/>
              <a:tabLst>
                <a:tab pos="483235" algn="l"/>
              </a:tabLst>
            </a:pP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 đen chả nói gì vì còn mãi nhìn xuống cánh đồng hạn hán, nghĩ cách để giúp các bác nông dân.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8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93C52A-74BC-DA27-2EAF-21441D948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3" y="370571"/>
            <a:ext cx="4355294" cy="908176"/>
          </a:xfrm>
          <a:prstGeom prst="rect">
            <a:avLst/>
          </a:prstGeom>
        </p:spPr>
      </p:pic>
      <p:pic>
        <p:nvPicPr>
          <p:cNvPr id="3" name="Picture 2" descr="A cartoon of a rainy day&#10;&#10;AI-generated content may be incorrect.">
            <a:extLst>
              <a:ext uri="{FF2B5EF4-FFF2-40B4-BE49-F238E27FC236}">
                <a16:creationId xmlns:a16="http://schemas.microsoft.com/office/drawing/2014/main" id="{C23BF62C-01A8-B1D6-10CB-67E0587C4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66" y="944479"/>
            <a:ext cx="3527338" cy="3471268"/>
          </a:xfrm>
          <a:prstGeom prst="rect">
            <a:avLst/>
          </a:prstGeom>
        </p:spPr>
      </p:pic>
      <p:pic>
        <p:nvPicPr>
          <p:cNvPr id="4" name="Picture 3" descr="A cartoon of a cloud crying&#10;&#10;AI-generated content may be incorrect.">
            <a:extLst>
              <a:ext uri="{FF2B5EF4-FFF2-40B4-BE49-F238E27FC236}">
                <a16:creationId xmlns:a16="http://schemas.microsoft.com/office/drawing/2014/main" id="{636F8E01-5E6C-11D9-AC0A-A7D13FD3E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4" b="1564"/>
          <a:stretch>
            <a:fillRect/>
          </a:stretch>
        </p:blipFill>
        <p:spPr>
          <a:xfrm>
            <a:off x="1316272" y="1278747"/>
            <a:ext cx="3527339" cy="2935457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A39785F9-4268-F3FA-F7F3-E0E5B7A3EB30}"/>
              </a:ext>
            </a:extLst>
          </p:cNvPr>
          <p:cNvSpPr/>
          <p:nvPr/>
        </p:nvSpPr>
        <p:spPr>
          <a:xfrm>
            <a:off x="404606" y="4346921"/>
            <a:ext cx="5347266" cy="1891641"/>
          </a:xfrm>
          <a:prstGeom prst="roundRect">
            <a:avLst/>
          </a:prstGeom>
          <a:solidFill>
            <a:srgbClr val="FFFFA7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1100"/>
              <a:tabLst>
                <a:tab pos="483235" algn="l"/>
              </a:tabLst>
            </a:pP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 đen khóc vì thương các bác nông dân, thương cánh đồng khát nước.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E21D7FC5-4BDD-68CE-05E0-6F844F713E7B}"/>
              </a:ext>
            </a:extLst>
          </p:cNvPr>
          <p:cNvSpPr/>
          <p:nvPr/>
        </p:nvSpPr>
        <p:spPr>
          <a:xfrm>
            <a:off x="5978013" y="4346921"/>
            <a:ext cx="5712541" cy="2132537"/>
          </a:xfrm>
          <a:prstGeom prst="roundRect">
            <a:avLst/>
          </a:prstGeom>
          <a:solidFill>
            <a:srgbClr val="FFFFA7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buClr>
                <a:srgbClr val="000000"/>
              </a:buClr>
              <a:buSzPts val="1100"/>
              <a:tabLst>
                <a:tab pos="483235" algn="l"/>
              </a:tabLst>
            </a:pPr>
            <a:r>
              <a:rPr lang="vi-VN" sz="27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 mắt của mây đen làm cánh đồng reo vui, cỏ cây, hoa lá bừng tỉnh. Tất cả đều cảm ơn đám mây đen, cảm ơn cơn mưa tốt bụng.</a:t>
            </a:r>
            <a:endParaRPr lang="en-US" sz="2700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1A9F9-B7CA-5DD6-7878-0252F0897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3" y="370571"/>
            <a:ext cx="4355294" cy="908176"/>
          </a:xfrm>
          <a:prstGeom prst="rect">
            <a:avLst/>
          </a:prstGeom>
        </p:spPr>
      </p:pic>
      <p:pic>
        <p:nvPicPr>
          <p:cNvPr id="3" name="Picture 2" descr="A cartoon of clouds and grass&#10;&#10;AI-generated content may be incorrect.">
            <a:extLst>
              <a:ext uri="{FF2B5EF4-FFF2-40B4-BE49-F238E27FC236}">
                <a16:creationId xmlns:a16="http://schemas.microsoft.com/office/drawing/2014/main" id="{8E872624-10A0-1F0A-A3C5-51761FB26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74" y="1160759"/>
            <a:ext cx="7257003" cy="2978621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4F9C03AF-701C-4959-6DE1-54A6779526D0}"/>
              </a:ext>
            </a:extLst>
          </p:cNvPr>
          <p:cNvSpPr/>
          <p:nvPr/>
        </p:nvSpPr>
        <p:spPr>
          <a:xfrm>
            <a:off x="2192874" y="4336026"/>
            <a:ext cx="6654955" cy="1745220"/>
          </a:xfrm>
          <a:prstGeom prst="roundRect">
            <a:avLst/>
          </a:prstGeom>
          <a:solidFill>
            <a:srgbClr val="FFFFA7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1100"/>
              <a:tabLst>
                <a:tab pos="483235" algn="l"/>
              </a:tabLst>
            </a:pP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 trắng xấu hổ, tự trách mình đã kiêu kì, coi thường mây đen vừa tốt bụng vừa làm được việc có ích.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0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E0392-14BE-B13F-2DC3-E3A755A5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artoon clouds in the sky&#10;&#10;AI-generated content may be incorrect.">
            <a:extLst>
              <a:ext uri="{FF2B5EF4-FFF2-40B4-BE49-F238E27FC236}">
                <a16:creationId xmlns:a16="http://schemas.microsoft.com/office/drawing/2014/main" id="{58FEDCFF-9EDA-E1FA-EE83-2F02D145B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3451" b="229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C5F07E-81B7-47C2-EFFA-B879128AF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08" y="3611414"/>
            <a:ext cx="9510584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5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217</Words>
  <Application>Microsoft Office PowerPoint</Application>
  <PresentationFormat>Widescreen</PresentationFormat>
  <Paragraphs>14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Cambria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</dc:creator>
  <cp:lastModifiedBy>Windows 10</cp:lastModifiedBy>
  <cp:revision>9</cp:revision>
  <dcterms:created xsi:type="dcterms:W3CDTF">2025-08-25T09:43:37Z</dcterms:created>
  <dcterms:modified xsi:type="dcterms:W3CDTF">2025-12-01T10:27:38Z</dcterms:modified>
</cp:coreProperties>
</file>