
<file path=[Content_Types].xml><?xml version="1.0" encoding="utf-8"?>
<Types xmlns="http://schemas.openxmlformats.org/package/2006/content-types">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2" r:id="rId2"/>
  </p:sldMasterIdLst>
  <p:notesMasterIdLst>
    <p:notesMasterId r:id="rId25"/>
  </p:notesMasterIdLst>
  <p:handoutMasterIdLst>
    <p:handoutMasterId r:id="rId26"/>
  </p:handoutMasterIdLst>
  <p:sldIdLst>
    <p:sldId id="362" r:id="rId3"/>
    <p:sldId id="392" r:id="rId4"/>
    <p:sldId id="363" r:id="rId5"/>
    <p:sldId id="403" r:id="rId6"/>
    <p:sldId id="369" r:id="rId7"/>
    <p:sldId id="404" r:id="rId8"/>
    <p:sldId id="405" r:id="rId9"/>
    <p:sldId id="406" r:id="rId10"/>
    <p:sldId id="407" r:id="rId11"/>
    <p:sldId id="408" r:id="rId12"/>
    <p:sldId id="409" r:id="rId13"/>
    <p:sldId id="411" r:id="rId14"/>
    <p:sldId id="410" r:id="rId15"/>
    <p:sldId id="412" r:id="rId16"/>
    <p:sldId id="414" r:id="rId17"/>
    <p:sldId id="416" r:id="rId18"/>
    <p:sldId id="417" r:id="rId19"/>
    <p:sldId id="415" r:id="rId20"/>
    <p:sldId id="418" r:id="rId21"/>
    <p:sldId id="388" r:id="rId22"/>
    <p:sldId id="402" r:id="rId23"/>
    <p:sldId id="316" r:id="rId24"/>
  </p:sldIdLst>
  <p:sldSz cx="12192000" cy="6858000"/>
  <p:notesSz cx="6858000" cy="9144000"/>
  <p:custDataLst>
    <p:tags r:id="rId2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F3B2"/>
    <a:srgbClr val="C5E0B4"/>
    <a:srgbClr val="F49E00"/>
    <a:srgbClr val="FF6699"/>
    <a:srgbClr val="CCFF33"/>
    <a:srgbClr val="0099CC"/>
    <a:srgbClr val="6A59C8"/>
    <a:srgbClr val="216F58"/>
    <a:srgbClr val="01527F"/>
    <a:srgbClr val="011C2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746DDA4-48FF-4BA8-94F4-654F1D8F9D9B}" v="1021" dt="2025-08-26T09:01:58.90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218" autoAdjust="0"/>
    <p:restoredTop sz="96271"/>
  </p:normalViewPr>
  <p:slideViewPr>
    <p:cSldViewPr snapToGrid="0" snapToObjects="1">
      <p:cViewPr varScale="1">
        <p:scale>
          <a:sx n="104" d="100"/>
          <a:sy n="104" d="100"/>
        </p:scale>
        <p:origin x="318" y="10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96" d="100"/>
        <a:sy n="196" d="100"/>
      </p:scale>
      <p:origin x="0" y="0"/>
    </p:cViewPr>
  </p:sorterViewPr>
  <p:notesViewPr>
    <p:cSldViewPr snapToGrid="0" snapToObjects="1">
      <p:cViewPr varScale="1">
        <p:scale>
          <a:sx n="95" d="100"/>
          <a:sy n="95" d="100"/>
        </p:scale>
        <p:origin x="2504" y="19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handoutMaster" Target="handoutMasters/handout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33"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microsoft.com/office/2016/11/relationships/changesInfo" Target="changesInfos/changesInfo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gs" Target="tags/tag1.xml"/><Relationship Id="rId30"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rần Thị Bích" userId="9d8effc8-766d-4e1d-b902-18f00c0dc3e8" providerId="ADAL" clId="{5746DDA4-48FF-4BA8-94F4-654F1D8F9D9B}"/>
    <pc:docChg chg="undo custSel addSld delSld modSld sldOrd modMainMaster">
      <pc:chgData name="Trần Thị Bích" userId="9d8effc8-766d-4e1d-b902-18f00c0dc3e8" providerId="ADAL" clId="{5746DDA4-48FF-4BA8-94F4-654F1D8F9D9B}" dt="2025-08-26T09:01:58.901" v="1860"/>
      <pc:docMkLst>
        <pc:docMk/>
      </pc:docMkLst>
      <pc:sldChg chg="del">
        <pc:chgData name="Trần Thị Bích" userId="9d8effc8-766d-4e1d-b902-18f00c0dc3e8" providerId="ADAL" clId="{5746DDA4-48FF-4BA8-94F4-654F1D8F9D9B}" dt="2025-08-26T07:18:29.750" v="13" actId="47"/>
        <pc:sldMkLst>
          <pc:docMk/>
          <pc:sldMk cId="2596835375" sldId="305"/>
        </pc:sldMkLst>
      </pc:sldChg>
      <pc:sldChg chg="add">
        <pc:chgData name="Trần Thị Bích" userId="9d8effc8-766d-4e1d-b902-18f00c0dc3e8" providerId="ADAL" clId="{5746DDA4-48FF-4BA8-94F4-654F1D8F9D9B}" dt="2025-08-26T08:58:39.965" v="1843"/>
        <pc:sldMkLst>
          <pc:docMk/>
          <pc:sldMk cId="3754321067" sldId="316"/>
        </pc:sldMkLst>
      </pc:sldChg>
      <pc:sldChg chg="addSp delSp modSp mod modTransition delAnim modAnim">
        <pc:chgData name="Trần Thị Bích" userId="9d8effc8-766d-4e1d-b902-18f00c0dc3e8" providerId="ADAL" clId="{5746DDA4-48FF-4BA8-94F4-654F1D8F9D9B}" dt="2025-08-26T09:01:58.901" v="1860"/>
        <pc:sldMkLst>
          <pc:docMk/>
          <pc:sldMk cId="2547509456" sldId="362"/>
        </pc:sldMkLst>
        <pc:spChg chg="del">
          <ac:chgData name="Trần Thị Bích" userId="9d8effc8-766d-4e1d-b902-18f00c0dc3e8" providerId="ADAL" clId="{5746DDA4-48FF-4BA8-94F4-654F1D8F9D9B}" dt="2025-08-26T09:01:31.550" v="1848" actId="21"/>
          <ac:spMkLst>
            <pc:docMk/>
            <pc:sldMk cId="2547509456" sldId="362"/>
            <ac:spMk id="11" creationId="{ECBC7B5F-9EAF-3CE8-BB2B-9AE585541960}"/>
          </ac:spMkLst>
        </pc:spChg>
        <pc:spChg chg="del">
          <ac:chgData name="Trần Thị Bích" userId="9d8effc8-766d-4e1d-b902-18f00c0dc3e8" providerId="ADAL" clId="{5746DDA4-48FF-4BA8-94F4-654F1D8F9D9B}" dt="2025-08-26T09:01:37.150" v="1851" actId="21"/>
          <ac:spMkLst>
            <pc:docMk/>
            <pc:sldMk cId="2547509456" sldId="362"/>
            <ac:spMk id="12" creationId="{B69AA352-EF41-CF6F-2A8B-974B5D24BFA5}"/>
          </ac:spMkLst>
        </pc:spChg>
        <pc:spChg chg="del">
          <ac:chgData name="Trần Thị Bích" userId="9d8effc8-766d-4e1d-b902-18f00c0dc3e8" providerId="ADAL" clId="{5746DDA4-48FF-4BA8-94F4-654F1D8F9D9B}" dt="2025-08-26T09:01:43.100" v="1854" actId="21"/>
          <ac:spMkLst>
            <pc:docMk/>
            <pc:sldMk cId="2547509456" sldId="362"/>
            <ac:spMk id="13" creationId="{ECE38681-AC24-F1FD-36BC-59639DFDEF22}"/>
          </ac:spMkLst>
        </pc:spChg>
        <pc:spChg chg="add mod">
          <ac:chgData name="Trần Thị Bích" userId="9d8effc8-766d-4e1d-b902-18f00c0dc3e8" providerId="ADAL" clId="{5746DDA4-48FF-4BA8-94F4-654F1D8F9D9B}" dt="2025-08-26T09:01:54.142" v="1858" actId="1076"/>
          <ac:spMkLst>
            <pc:docMk/>
            <pc:sldMk cId="2547509456" sldId="362"/>
            <ac:spMk id="19" creationId="{ECE38681-AC24-F1FD-36BC-59639DFDEF22}"/>
          </ac:spMkLst>
        </pc:spChg>
        <pc:picChg chg="mod">
          <ac:chgData name="Trần Thị Bích" userId="9d8effc8-766d-4e1d-b902-18f00c0dc3e8" providerId="ADAL" clId="{5746DDA4-48FF-4BA8-94F4-654F1D8F9D9B}" dt="2025-08-26T09:01:27.719" v="1847" actId="1076"/>
          <ac:picMkLst>
            <pc:docMk/>
            <pc:sldMk cId="2547509456" sldId="362"/>
            <ac:picMk id="10" creationId="{0992B24C-026B-E522-7FC1-30A1049D1595}"/>
          </ac:picMkLst>
        </pc:picChg>
        <pc:picChg chg="add mod">
          <ac:chgData name="Trần Thị Bích" userId="9d8effc8-766d-4e1d-b902-18f00c0dc3e8" providerId="ADAL" clId="{5746DDA4-48FF-4BA8-94F4-654F1D8F9D9B}" dt="2025-08-26T09:01:34.626" v="1850" actId="1076"/>
          <ac:picMkLst>
            <pc:docMk/>
            <pc:sldMk cId="2547509456" sldId="362"/>
            <ac:picMk id="17" creationId="{12A1720F-5921-1596-5E87-33E1D248E6AD}"/>
          </ac:picMkLst>
        </pc:picChg>
        <pc:picChg chg="add mod">
          <ac:chgData name="Trần Thị Bích" userId="9d8effc8-766d-4e1d-b902-18f00c0dc3e8" providerId="ADAL" clId="{5746DDA4-48FF-4BA8-94F4-654F1D8F9D9B}" dt="2025-08-26T09:01:40.449" v="1853" actId="1076"/>
          <ac:picMkLst>
            <pc:docMk/>
            <pc:sldMk cId="2547509456" sldId="362"/>
            <ac:picMk id="18" creationId="{985E93E9-10B1-7EA9-50ED-ADFF8A024CA7}"/>
          </ac:picMkLst>
        </pc:picChg>
      </pc:sldChg>
      <pc:sldChg chg="modTransition">
        <pc:chgData name="Trần Thị Bích" userId="9d8effc8-766d-4e1d-b902-18f00c0dc3e8" providerId="ADAL" clId="{5746DDA4-48FF-4BA8-94F4-654F1D8F9D9B}" dt="2025-08-26T07:27:22.806" v="166"/>
        <pc:sldMkLst>
          <pc:docMk/>
          <pc:sldMk cId="3848113461" sldId="363"/>
        </pc:sldMkLst>
      </pc:sldChg>
      <pc:sldChg chg="del">
        <pc:chgData name="Trần Thị Bích" userId="9d8effc8-766d-4e1d-b902-18f00c0dc3e8" providerId="ADAL" clId="{5746DDA4-48FF-4BA8-94F4-654F1D8F9D9B}" dt="2025-08-26T07:18:34.218" v="14" actId="47"/>
        <pc:sldMkLst>
          <pc:docMk/>
          <pc:sldMk cId="53399004" sldId="366"/>
        </pc:sldMkLst>
      </pc:sldChg>
      <pc:sldChg chg="modTransition">
        <pc:chgData name="Trần Thị Bích" userId="9d8effc8-766d-4e1d-b902-18f00c0dc3e8" providerId="ADAL" clId="{5746DDA4-48FF-4BA8-94F4-654F1D8F9D9B}" dt="2025-08-26T07:27:22.806" v="166"/>
        <pc:sldMkLst>
          <pc:docMk/>
          <pc:sldMk cId="4146469529" sldId="369"/>
        </pc:sldMkLst>
      </pc:sldChg>
      <pc:sldChg chg="del ord modTransition">
        <pc:chgData name="Trần Thị Bích" userId="9d8effc8-766d-4e1d-b902-18f00c0dc3e8" providerId="ADAL" clId="{5746DDA4-48FF-4BA8-94F4-654F1D8F9D9B}" dt="2025-08-26T08:58:13.052" v="1838" actId="47"/>
        <pc:sldMkLst>
          <pc:docMk/>
          <pc:sldMk cId="1989819536" sldId="387"/>
        </pc:sldMkLst>
      </pc:sldChg>
      <pc:sldChg chg="addSp delSp modSp mod modTransition delAnim modAnim">
        <pc:chgData name="Trần Thị Bích" userId="9d8effc8-766d-4e1d-b902-18f00c0dc3e8" providerId="ADAL" clId="{5746DDA4-48FF-4BA8-94F4-654F1D8F9D9B}" dt="2025-08-26T07:27:22.806" v="166"/>
        <pc:sldMkLst>
          <pc:docMk/>
          <pc:sldMk cId="2315342544" sldId="388"/>
        </pc:sldMkLst>
        <pc:spChg chg="del">
          <ac:chgData name="Trần Thị Bích" userId="9d8effc8-766d-4e1d-b902-18f00c0dc3e8" providerId="ADAL" clId="{5746DDA4-48FF-4BA8-94F4-654F1D8F9D9B}" dt="2025-08-26T07:17:31.601" v="0" actId="478"/>
          <ac:spMkLst>
            <pc:docMk/>
            <pc:sldMk cId="2315342544" sldId="388"/>
            <ac:spMk id="2" creationId="{D10B6234-70A5-AA4B-B5F3-666E7F3404B5}"/>
          </ac:spMkLst>
        </pc:spChg>
        <pc:spChg chg="del">
          <ac:chgData name="Trần Thị Bích" userId="9d8effc8-766d-4e1d-b902-18f00c0dc3e8" providerId="ADAL" clId="{5746DDA4-48FF-4BA8-94F4-654F1D8F9D9B}" dt="2025-08-26T07:17:31.601" v="0" actId="478"/>
          <ac:spMkLst>
            <pc:docMk/>
            <pc:sldMk cId="2315342544" sldId="388"/>
            <ac:spMk id="3" creationId="{76BD2DAE-B791-9042-B037-4BB6A96261EB}"/>
          </ac:spMkLst>
        </pc:spChg>
        <pc:spChg chg="del">
          <ac:chgData name="Trần Thị Bích" userId="9d8effc8-766d-4e1d-b902-18f00c0dc3e8" providerId="ADAL" clId="{5746DDA4-48FF-4BA8-94F4-654F1D8F9D9B}" dt="2025-08-26T07:17:31.601" v="0" actId="478"/>
          <ac:spMkLst>
            <pc:docMk/>
            <pc:sldMk cId="2315342544" sldId="388"/>
            <ac:spMk id="4" creationId="{F158C2DA-F2C6-1A4E-9437-C526739BAF53}"/>
          </ac:spMkLst>
        </pc:spChg>
        <pc:spChg chg="mod">
          <ac:chgData name="Trần Thị Bích" userId="9d8effc8-766d-4e1d-b902-18f00c0dc3e8" providerId="ADAL" clId="{5746DDA4-48FF-4BA8-94F4-654F1D8F9D9B}" dt="2025-08-26T07:17:32.340" v="1"/>
          <ac:spMkLst>
            <pc:docMk/>
            <pc:sldMk cId="2315342544" sldId="388"/>
            <ac:spMk id="7" creationId="{17738300-5850-57A7-137E-9B57041D47B6}"/>
          </ac:spMkLst>
        </pc:spChg>
        <pc:spChg chg="mod">
          <ac:chgData name="Trần Thị Bích" userId="9d8effc8-766d-4e1d-b902-18f00c0dc3e8" providerId="ADAL" clId="{5746DDA4-48FF-4BA8-94F4-654F1D8F9D9B}" dt="2025-08-26T07:17:32.340" v="1"/>
          <ac:spMkLst>
            <pc:docMk/>
            <pc:sldMk cId="2315342544" sldId="388"/>
            <ac:spMk id="8" creationId="{36AF0AFB-3E79-8767-8B72-199F5CC6A3ED}"/>
          </ac:spMkLst>
        </pc:spChg>
        <pc:spChg chg="mod">
          <ac:chgData name="Trần Thị Bích" userId="9d8effc8-766d-4e1d-b902-18f00c0dc3e8" providerId="ADAL" clId="{5746DDA4-48FF-4BA8-94F4-654F1D8F9D9B}" dt="2025-08-26T07:17:32.340" v="1"/>
          <ac:spMkLst>
            <pc:docMk/>
            <pc:sldMk cId="2315342544" sldId="388"/>
            <ac:spMk id="10" creationId="{B3C61368-FAAE-3322-3D90-D13AD3AC00B8}"/>
          </ac:spMkLst>
        </pc:spChg>
        <pc:spChg chg="mod">
          <ac:chgData name="Trần Thị Bích" userId="9d8effc8-766d-4e1d-b902-18f00c0dc3e8" providerId="ADAL" clId="{5746DDA4-48FF-4BA8-94F4-654F1D8F9D9B}" dt="2025-08-26T07:17:32.340" v="1"/>
          <ac:spMkLst>
            <pc:docMk/>
            <pc:sldMk cId="2315342544" sldId="388"/>
            <ac:spMk id="11" creationId="{A7D89D85-8795-2B4E-65C6-68FD717456C5}"/>
          </ac:spMkLst>
        </pc:spChg>
        <pc:grpChg chg="add mod">
          <ac:chgData name="Trần Thị Bích" userId="9d8effc8-766d-4e1d-b902-18f00c0dc3e8" providerId="ADAL" clId="{5746DDA4-48FF-4BA8-94F4-654F1D8F9D9B}" dt="2025-08-26T07:17:48.388" v="5" actId="1076"/>
          <ac:grpSpMkLst>
            <pc:docMk/>
            <pc:sldMk cId="2315342544" sldId="388"/>
            <ac:grpSpMk id="6" creationId="{AB3080AC-A029-B93F-9C34-A6D909533E17}"/>
          </ac:grpSpMkLst>
        </pc:grpChg>
        <pc:grpChg chg="add mod">
          <ac:chgData name="Trần Thị Bích" userId="9d8effc8-766d-4e1d-b902-18f00c0dc3e8" providerId="ADAL" clId="{5746DDA4-48FF-4BA8-94F4-654F1D8F9D9B}" dt="2025-08-26T07:17:52.325" v="6" actId="1076"/>
          <ac:grpSpMkLst>
            <pc:docMk/>
            <pc:sldMk cId="2315342544" sldId="388"/>
            <ac:grpSpMk id="9" creationId="{F3B67E6E-4306-0E36-1F6A-B4134B40FB50}"/>
          </ac:grpSpMkLst>
        </pc:grpChg>
        <pc:picChg chg="add mod">
          <ac:chgData name="Trần Thị Bích" userId="9d8effc8-766d-4e1d-b902-18f00c0dc3e8" providerId="ADAL" clId="{5746DDA4-48FF-4BA8-94F4-654F1D8F9D9B}" dt="2025-08-26T07:17:53.841" v="7" actId="1076"/>
          <ac:picMkLst>
            <pc:docMk/>
            <pc:sldMk cId="2315342544" sldId="388"/>
            <ac:picMk id="5" creationId="{949D41FF-5452-421B-4B39-046B72466B99}"/>
          </ac:picMkLst>
        </pc:picChg>
      </pc:sldChg>
      <pc:sldChg chg="del">
        <pc:chgData name="Trần Thị Bích" userId="9d8effc8-766d-4e1d-b902-18f00c0dc3e8" providerId="ADAL" clId="{5746DDA4-48FF-4BA8-94F4-654F1D8F9D9B}" dt="2025-08-26T07:18:55.528" v="22" actId="47"/>
        <pc:sldMkLst>
          <pc:docMk/>
          <pc:sldMk cId="3833971848" sldId="389"/>
        </pc:sldMkLst>
      </pc:sldChg>
      <pc:sldChg chg="del">
        <pc:chgData name="Trần Thị Bích" userId="9d8effc8-766d-4e1d-b902-18f00c0dc3e8" providerId="ADAL" clId="{5746DDA4-48FF-4BA8-94F4-654F1D8F9D9B}" dt="2025-08-26T07:18:06.478" v="10" actId="47"/>
        <pc:sldMkLst>
          <pc:docMk/>
          <pc:sldMk cId="1097849244" sldId="390"/>
        </pc:sldMkLst>
      </pc:sldChg>
      <pc:sldChg chg="del modTransition">
        <pc:chgData name="Trần Thị Bích" userId="9d8effc8-766d-4e1d-b902-18f00c0dc3e8" providerId="ADAL" clId="{5746DDA4-48FF-4BA8-94F4-654F1D8F9D9B}" dt="2025-08-26T08:58:28.503" v="1842" actId="47"/>
        <pc:sldMkLst>
          <pc:docMk/>
          <pc:sldMk cId="1454472106" sldId="391"/>
        </pc:sldMkLst>
      </pc:sldChg>
      <pc:sldChg chg="modTransition">
        <pc:chgData name="Trần Thị Bích" userId="9d8effc8-766d-4e1d-b902-18f00c0dc3e8" providerId="ADAL" clId="{5746DDA4-48FF-4BA8-94F4-654F1D8F9D9B}" dt="2025-08-26T07:27:22.806" v="166"/>
        <pc:sldMkLst>
          <pc:docMk/>
          <pc:sldMk cId="2498309574" sldId="392"/>
        </pc:sldMkLst>
      </pc:sldChg>
      <pc:sldChg chg="del ord modTransition">
        <pc:chgData name="Trần Thị Bích" userId="9d8effc8-766d-4e1d-b902-18f00c0dc3e8" providerId="ADAL" clId="{5746DDA4-48FF-4BA8-94F4-654F1D8F9D9B}" dt="2025-08-26T08:58:10.195" v="1837" actId="47"/>
        <pc:sldMkLst>
          <pc:docMk/>
          <pc:sldMk cId="2878650470" sldId="393"/>
        </pc:sldMkLst>
      </pc:sldChg>
      <pc:sldChg chg="del">
        <pc:chgData name="Trần Thị Bích" userId="9d8effc8-766d-4e1d-b902-18f00c0dc3e8" providerId="ADAL" clId="{5746DDA4-48FF-4BA8-94F4-654F1D8F9D9B}" dt="2025-08-26T07:18:20.425" v="12" actId="47"/>
        <pc:sldMkLst>
          <pc:docMk/>
          <pc:sldMk cId="207216802" sldId="394"/>
        </pc:sldMkLst>
      </pc:sldChg>
      <pc:sldChg chg="del modTransition">
        <pc:chgData name="Trần Thị Bích" userId="9d8effc8-766d-4e1d-b902-18f00c0dc3e8" providerId="ADAL" clId="{5746DDA4-48FF-4BA8-94F4-654F1D8F9D9B}" dt="2025-08-26T08:58:13.911" v="1839" actId="47"/>
        <pc:sldMkLst>
          <pc:docMk/>
          <pc:sldMk cId="1856684656" sldId="395"/>
        </pc:sldMkLst>
      </pc:sldChg>
      <pc:sldChg chg="del">
        <pc:chgData name="Trần Thị Bích" userId="9d8effc8-766d-4e1d-b902-18f00c0dc3e8" providerId="ADAL" clId="{5746DDA4-48FF-4BA8-94F4-654F1D8F9D9B}" dt="2025-08-26T07:18:17.258" v="11" actId="47"/>
        <pc:sldMkLst>
          <pc:docMk/>
          <pc:sldMk cId="4112608819" sldId="396"/>
        </pc:sldMkLst>
      </pc:sldChg>
      <pc:sldChg chg="del">
        <pc:chgData name="Trần Thị Bích" userId="9d8effc8-766d-4e1d-b902-18f00c0dc3e8" providerId="ADAL" clId="{5746DDA4-48FF-4BA8-94F4-654F1D8F9D9B}" dt="2025-08-26T07:18:58.861" v="23" actId="47"/>
        <pc:sldMkLst>
          <pc:docMk/>
          <pc:sldMk cId="434662546" sldId="397"/>
        </pc:sldMkLst>
      </pc:sldChg>
      <pc:sldChg chg="del">
        <pc:chgData name="Trần Thị Bích" userId="9d8effc8-766d-4e1d-b902-18f00c0dc3e8" providerId="ADAL" clId="{5746DDA4-48FF-4BA8-94F4-654F1D8F9D9B}" dt="2025-08-26T07:18:03.728" v="8" actId="47"/>
        <pc:sldMkLst>
          <pc:docMk/>
          <pc:sldMk cId="3246729168" sldId="398"/>
        </pc:sldMkLst>
      </pc:sldChg>
      <pc:sldChg chg="del">
        <pc:chgData name="Trần Thị Bích" userId="9d8effc8-766d-4e1d-b902-18f00c0dc3e8" providerId="ADAL" clId="{5746DDA4-48FF-4BA8-94F4-654F1D8F9D9B}" dt="2025-08-26T07:18:05.058" v="9" actId="47"/>
        <pc:sldMkLst>
          <pc:docMk/>
          <pc:sldMk cId="469437923" sldId="399"/>
        </pc:sldMkLst>
      </pc:sldChg>
      <pc:sldChg chg="del modTransition">
        <pc:chgData name="Trần Thị Bích" userId="9d8effc8-766d-4e1d-b902-18f00c0dc3e8" providerId="ADAL" clId="{5746DDA4-48FF-4BA8-94F4-654F1D8F9D9B}" dt="2025-08-26T08:58:14.465" v="1840" actId="47"/>
        <pc:sldMkLst>
          <pc:docMk/>
          <pc:sldMk cId="653081674" sldId="400"/>
        </pc:sldMkLst>
      </pc:sldChg>
      <pc:sldChg chg="del modTransition">
        <pc:chgData name="Trần Thị Bích" userId="9d8effc8-766d-4e1d-b902-18f00c0dc3e8" providerId="ADAL" clId="{5746DDA4-48FF-4BA8-94F4-654F1D8F9D9B}" dt="2025-08-26T08:58:21.549" v="1841" actId="47"/>
        <pc:sldMkLst>
          <pc:docMk/>
          <pc:sldMk cId="3004131569" sldId="401"/>
        </pc:sldMkLst>
      </pc:sldChg>
      <pc:sldChg chg="addSp delSp modSp mod ord modTransition delAnim">
        <pc:chgData name="Trần Thị Bích" userId="9d8effc8-766d-4e1d-b902-18f00c0dc3e8" providerId="ADAL" clId="{5746DDA4-48FF-4BA8-94F4-654F1D8F9D9B}" dt="2025-08-26T07:27:22.806" v="166"/>
        <pc:sldMkLst>
          <pc:docMk/>
          <pc:sldMk cId="47493886" sldId="402"/>
        </pc:sldMkLst>
        <pc:spChg chg="del">
          <ac:chgData name="Trần Thị Bích" userId="9d8effc8-766d-4e1d-b902-18f00c0dc3e8" providerId="ADAL" clId="{5746DDA4-48FF-4BA8-94F4-654F1D8F9D9B}" dt="2025-08-26T07:18:38.352" v="15" actId="478"/>
          <ac:spMkLst>
            <pc:docMk/>
            <pc:sldMk cId="47493886" sldId="402"/>
            <ac:spMk id="9" creationId="{07B3C34E-E52A-1644-8395-6BD7FA9735CE}"/>
          </ac:spMkLst>
        </pc:spChg>
        <pc:spChg chg="del">
          <ac:chgData name="Trần Thị Bích" userId="9d8effc8-766d-4e1d-b902-18f00c0dc3e8" providerId="ADAL" clId="{5746DDA4-48FF-4BA8-94F4-654F1D8F9D9B}" dt="2025-08-26T07:18:38.352" v="15" actId="478"/>
          <ac:spMkLst>
            <pc:docMk/>
            <pc:sldMk cId="47493886" sldId="402"/>
            <ac:spMk id="10" creationId="{0BF41A75-5CBE-054B-AD36-77387B2AE7B0}"/>
          </ac:spMkLst>
        </pc:spChg>
        <pc:spChg chg="del">
          <ac:chgData name="Trần Thị Bích" userId="9d8effc8-766d-4e1d-b902-18f00c0dc3e8" providerId="ADAL" clId="{5746DDA4-48FF-4BA8-94F4-654F1D8F9D9B}" dt="2025-08-26T07:18:38.352" v="15" actId="478"/>
          <ac:spMkLst>
            <pc:docMk/>
            <pc:sldMk cId="47493886" sldId="402"/>
            <ac:spMk id="14" creationId="{3E1DB5E1-5BC0-9342-BB3B-BA923CFE6ACB}"/>
          </ac:spMkLst>
        </pc:spChg>
        <pc:spChg chg="del">
          <ac:chgData name="Trần Thị Bích" userId="9d8effc8-766d-4e1d-b902-18f00c0dc3e8" providerId="ADAL" clId="{5746DDA4-48FF-4BA8-94F4-654F1D8F9D9B}" dt="2025-08-26T07:18:38.352" v="15" actId="478"/>
          <ac:spMkLst>
            <pc:docMk/>
            <pc:sldMk cId="47493886" sldId="402"/>
            <ac:spMk id="16" creationId="{66706E00-8765-2949-B7D7-6F7A8E22EE31}"/>
          </ac:spMkLst>
        </pc:spChg>
        <pc:spChg chg="del">
          <ac:chgData name="Trần Thị Bích" userId="9d8effc8-766d-4e1d-b902-18f00c0dc3e8" providerId="ADAL" clId="{5746DDA4-48FF-4BA8-94F4-654F1D8F9D9B}" dt="2025-08-26T07:18:38.352" v="15" actId="478"/>
          <ac:spMkLst>
            <pc:docMk/>
            <pc:sldMk cId="47493886" sldId="402"/>
            <ac:spMk id="18" creationId="{7B484C8D-71DD-0B47-B085-D2773CF8E2CE}"/>
          </ac:spMkLst>
        </pc:spChg>
        <pc:spChg chg="del">
          <ac:chgData name="Trần Thị Bích" userId="9d8effc8-766d-4e1d-b902-18f00c0dc3e8" providerId="ADAL" clId="{5746DDA4-48FF-4BA8-94F4-654F1D8F9D9B}" dt="2025-08-26T07:18:38.352" v="15" actId="478"/>
          <ac:spMkLst>
            <pc:docMk/>
            <pc:sldMk cId="47493886" sldId="402"/>
            <ac:spMk id="43" creationId="{8CAF51D2-35A6-2544-B5F8-1D68241E2092}"/>
          </ac:spMkLst>
        </pc:spChg>
        <pc:spChg chg="del">
          <ac:chgData name="Trần Thị Bích" userId="9d8effc8-766d-4e1d-b902-18f00c0dc3e8" providerId="ADAL" clId="{5746DDA4-48FF-4BA8-94F4-654F1D8F9D9B}" dt="2025-08-26T07:18:38.352" v="15" actId="478"/>
          <ac:spMkLst>
            <pc:docMk/>
            <pc:sldMk cId="47493886" sldId="402"/>
            <ac:spMk id="45" creationId="{E812697D-CFA3-EB4D-BB01-1ADEDC3AF1BD}"/>
          </ac:spMkLst>
        </pc:spChg>
        <pc:spChg chg="del">
          <ac:chgData name="Trần Thị Bích" userId="9d8effc8-766d-4e1d-b902-18f00c0dc3e8" providerId="ADAL" clId="{5746DDA4-48FF-4BA8-94F4-654F1D8F9D9B}" dt="2025-08-26T07:18:38.352" v="15" actId="478"/>
          <ac:spMkLst>
            <pc:docMk/>
            <pc:sldMk cId="47493886" sldId="402"/>
            <ac:spMk id="46" creationId="{4C503F87-1459-A542-A200-DAD794E91BC0}"/>
          </ac:spMkLst>
        </pc:spChg>
        <pc:spChg chg="del">
          <ac:chgData name="Trần Thị Bích" userId="9d8effc8-766d-4e1d-b902-18f00c0dc3e8" providerId="ADAL" clId="{5746DDA4-48FF-4BA8-94F4-654F1D8F9D9B}" dt="2025-08-26T07:18:38.352" v="15" actId="478"/>
          <ac:spMkLst>
            <pc:docMk/>
            <pc:sldMk cId="47493886" sldId="402"/>
            <ac:spMk id="47" creationId="{60A3D4FB-25C1-2644-9103-1BD79508E0BD}"/>
          </ac:spMkLst>
        </pc:spChg>
        <pc:spChg chg="del">
          <ac:chgData name="Trần Thị Bích" userId="9d8effc8-766d-4e1d-b902-18f00c0dc3e8" providerId="ADAL" clId="{5746DDA4-48FF-4BA8-94F4-654F1D8F9D9B}" dt="2025-08-26T07:18:38.352" v="15" actId="478"/>
          <ac:spMkLst>
            <pc:docMk/>
            <pc:sldMk cId="47493886" sldId="402"/>
            <ac:spMk id="48" creationId="{1184E40F-843C-DD4A-B51B-1D34D1A8EF1B}"/>
          </ac:spMkLst>
        </pc:spChg>
        <pc:picChg chg="add mod">
          <ac:chgData name="Trần Thị Bích" userId="9d8effc8-766d-4e1d-b902-18f00c0dc3e8" providerId="ADAL" clId="{5746DDA4-48FF-4BA8-94F4-654F1D8F9D9B}" dt="2025-08-26T07:18:49.718" v="19" actId="1076"/>
          <ac:picMkLst>
            <pc:docMk/>
            <pc:sldMk cId="47493886" sldId="402"/>
            <ac:picMk id="49" creationId="{6A8C46F6-4968-A580-B593-D2CB8B46CDAA}"/>
          </ac:picMkLst>
        </pc:picChg>
      </pc:sldChg>
      <pc:sldChg chg="addSp modSp mod modTransition modAnim">
        <pc:chgData name="Trần Thị Bích" userId="9d8effc8-766d-4e1d-b902-18f00c0dc3e8" providerId="ADAL" clId="{5746DDA4-48FF-4BA8-94F4-654F1D8F9D9B}" dt="2025-08-26T09:01:17.075" v="1846" actId="14100"/>
        <pc:sldMkLst>
          <pc:docMk/>
          <pc:sldMk cId="349704477" sldId="403"/>
        </pc:sldMkLst>
        <pc:picChg chg="add mod">
          <ac:chgData name="Trần Thị Bích" userId="9d8effc8-766d-4e1d-b902-18f00c0dc3e8" providerId="ADAL" clId="{5746DDA4-48FF-4BA8-94F4-654F1D8F9D9B}" dt="2025-08-26T09:01:17.075" v="1846" actId="14100"/>
          <ac:picMkLst>
            <pc:docMk/>
            <pc:sldMk cId="349704477" sldId="403"/>
            <ac:picMk id="2" creationId="{CC71BE87-984C-5191-82CC-FB0EE4F07A8C}"/>
          </ac:picMkLst>
        </pc:picChg>
      </pc:sldChg>
      <pc:sldChg chg="addSp modSp mod modTransition modAnim">
        <pc:chgData name="Trần Thị Bích" userId="9d8effc8-766d-4e1d-b902-18f00c0dc3e8" providerId="ADAL" clId="{5746DDA4-48FF-4BA8-94F4-654F1D8F9D9B}" dt="2025-08-26T07:27:22.806" v="166"/>
        <pc:sldMkLst>
          <pc:docMk/>
          <pc:sldMk cId="2316645773" sldId="404"/>
        </pc:sldMkLst>
        <pc:spChg chg="mod">
          <ac:chgData name="Trần Thị Bích" userId="9d8effc8-766d-4e1d-b902-18f00c0dc3e8" providerId="ADAL" clId="{5746DDA4-48FF-4BA8-94F4-654F1D8F9D9B}" dt="2025-08-26T07:25:28.551" v="99" actId="1076"/>
          <ac:spMkLst>
            <pc:docMk/>
            <pc:sldMk cId="2316645773" sldId="404"/>
            <ac:spMk id="2" creationId="{A670EE94-9A41-3CE3-79A0-1E7A4334E843}"/>
          </ac:spMkLst>
        </pc:spChg>
        <pc:spChg chg="add mod">
          <ac:chgData name="Trần Thị Bích" userId="9d8effc8-766d-4e1d-b902-18f00c0dc3e8" providerId="ADAL" clId="{5746DDA4-48FF-4BA8-94F4-654F1D8F9D9B}" dt="2025-08-26T07:25:26.201" v="98" actId="1076"/>
          <ac:spMkLst>
            <pc:docMk/>
            <pc:sldMk cId="2316645773" sldId="404"/>
            <ac:spMk id="5" creationId="{9CBD5E35-482D-C37C-5DF0-866EA47FE03A}"/>
          </ac:spMkLst>
        </pc:spChg>
        <pc:spChg chg="add mod">
          <ac:chgData name="Trần Thị Bích" userId="9d8effc8-766d-4e1d-b902-18f00c0dc3e8" providerId="ADAL" clId="{5746DDA4-48FF-4BA8-94F4-654F1D8F9D9B}" dt="2025-08-26T07:25:26.201" v="98" actId="1076"/>
          <ac:spMkLst>
            <pc:docMk/>
            <pc:sldMk cId="2316645773" sldId="404"/>
            <ac:spMk id="6" creationId="{5A0FAB89-0272-5D8B-CADB-4E638452CD29}"/>
          </ac:spMkLst>
        </pc:spChg>
        <pc:spChg chg="add mod">
          <ac:chgData name="Trần Thị Bích" userId="9d8effc8-766d-4e1d-b902-18f00c0dc3e8" providerId="ADAL" clId="{5746DDA4-48FF-4BA8-94F4-654F1D8F9D9B}" dt="2025-08-26T07:26:08.286" v="117" actId="1037"/>
          <ac:spMkLst>
            <pc:docMk/>
            <pc:sldMk cId="2316645773" sldId="404"/>
            <ac:spMk id="7" creationId="{2D0020EF-BD5A-8256-08A6-C64999F27D5E}"/>
          </ac:spMkLst>
        </pc:spChg>
        <pc:spChg chg="add mod">
          <ac:chgData name="Trần Thị Bích" userId="9d8effc8-766d-4e1d-b902-18f00c0dc3e8" providerId="ADAL" clId="{5746DDA4-48FF-4BA8-94F4-654F1D8F9D9B}" dt="2025-08-26T07:26:15.406" v="121" actId="20577"/>
          <ac:spMkLst>
            <pc:docMk/>
            <pc:sldMk cId="2316645773" sldId="404"/>
            <ac:spMk id="8" creationId="{E94FA6CE-5C38-02B0-121D-37C555152EE4}"/>
          </ac:spMkLst>
        </pc:spChg>
        <pc:spChg chg="add mod">
          <ac:chgData name="Trần Thị Bích" userId="9d8effc8-766d-4e1d-b902-18f00c0dc3e8" providerId="ADAL" clId="{5746DDA4-48FF-4BA8-94F4-654F1D8F9D9B}" dt="2025-08-26T07:26:28.691" v="134" actId="1038"/>
          <ac:spMkLst>
            <pc:docMk/>
            <pc:sldMk cId="2316645773" sldId="404"/>
            <ac:spMk id="9" creationId="{2094619B-39D4-C6C3-8D91-896999F5220F}"/>
          </ac:spMkLst>
        </pc:spChg>
        <pc:spChg chg="add mod">
          <ac:chgData name="Trần Thị Bích" userId="9d8effc8-766d-4e1d-b902-18f00c0dc3e8" providerId="ADAL" clId="{5746DDA4-48FF-4BA8-94F4-654F1D8F9D9B}" dt="2025-08-26T07:26:46.320" v="153" actId="1038"/>
          <ac:spMkLst>
            <pc:docMk/>
            <pc:sldMk cId="2316645773" sldId="404"/>
            <ac:spMk id="10" creationId="{390FA66C-0762-E621-0376-123EF9AC7173}"/>
          </ac:spMkLst>
        </pc:spChg>
        <pc:spChg chg="add mod">
          <ac:chgData name="Trần Thị Bích" userId="9d8effc8-766d-4e1d-b902-18f00c0dc3e8" providerId="ADAL" clId="{5746DDA4-48FF-4BA8-94F4-654F1D8F9D9B}" dt="2025-08-26T07:26:58.914" v="157" actId="20577"/>
          <ac:spMkLst>
            <pc:docMk/>
            <pc:sldMk cId="2316645773" sldId="404"/>
            <ac:spMk id="11" creationId="{4EADA3EC-6795-CBA9-4456-0C6132FC1A2F}"/>
          </ac:spMkLst>
        </pc:spChg>
        <pc:spChg chg="add mod">
          <ac:chgData name="Trần Thị Bích" userId="9d8effc8-766d-4e1d-b902-18f00c0dc3e8" providerId="ADAL" clId="{5746DDA4-48FF-4BA8-94F4-654F1D8F9D9B}" dt="2025-08-26T07:27:05.395" v="160" actId="20577"/>
          <ac:spMkLst>
            <pc:docMk/>
            <pc:sldMk cId="2316645773" sldId="404"/>
            <ac:spMk id="12" creationId="{25BEC1D0-80D5-1F34-1BE2-52DBDA5D13E4}"/>
          </ac:spMkLst>
        </pc:spChg>
        <pc:spChg chg="add mod">
          <ac:chgData name="Trần Thị Bích" userId="9d8effc8-766d-4e1d-b902-18f00c0dc3e8" providerId="ADAL" clId="{5746DDA4-48FF-4BA8-94F4-654F1D8F9D9B}" dt="2025-08-26T07:27:13.523" v="164" actId="20577"/>
          <ac:spMkLst>
            <pc:docMk/>
            <pc:sldMk cId="2316645773" sldId="404"/>
            <ac:spMk id="13" creationId="{D0272369-7A17-BC7C-600B-6DF677FDA9D5}"/>
          </ac:spMkLst>
        </pc:spChg>
        <pc:graphicFrameChg chg="add mod modGraphic">
          <ac:chgData name="Trần Thị Bích" userId="9d8effc8-766d-4e1d-b902-18f00c0dc3e8" providerId="ADAL" clId="{5746DDA4-48FF-4BA8-94F4-654F1D8F9D9B}" dt="2025-08-26T07:25:26.201" v="98" actId="1076"/>
          <ac:graphicFrameMkLst>
            <pc:docMk/>
            <pc:sldMk cId="2316645773" sldId="404"/>
            <ac:graphicFrameMk id="3" creationId="{B7FAC633-031A-1EA3-615A-1FDF1E8D82FA}"/>
          </ac:graphicFrameMkLst>
        </pc:graphicFrameChg>
        <pc:graphicFrameChg chg="add mod modGraphic">
          <ac:chgData name="Trần Thị Bích" userId="9d8effc8-766d-4e1d-b902-18f00c0dc3e8" providerId="ADAL" clId="{5746DDA4-48FF-4BA8-94F4-654F1D8F9D9B}" dt="2025-08-26T07:25:26.201" v="98" actId="1076"/>
          <ac:graphicFrameMkLst>
            <pc:docMk/>
            <pc:sldMk cId="2316645773" sldId="404"/>
            <ac:graphicFrameMk id="4" creationId="{544993BA-9186-A5DD-60C8-3FD274DFEF97}"/>
          </ac:graphicFrameMkLst>
        </pc:graphicFrameChg>
      </pc:sldChg>
      <pc:sldChg chg="addSp modSp new mod modAnim">
        <pc:chgData name="Trần Thị Bích" userId="9d8effc8-766d-4e1d-b902-18f00c0dc3e8" providerId="ADAL" clId="{5746DDA4-48FF-4BA8-94F4-654F1D8F9D9B}" dt="2025-08-26T07:51:50.607" v="359" actId="1076"/>
        <pc:sldMkLst>
          <pc:docMk/>
          <pc:sldMk cId="3375204984" sldId="405"/>
        </pc:sldMkLst>
        <pc:spChg chg="add mod">
          <ac:chgData name="Trần Thị Bích" userId="9d8effc8-766d-4e1d-b902-18f00c0dc3e8" providerId="ADAL" clId="{5746DDA4-48FF-4BA8-94F4-654F1D8F9D9B}" dt="2025-08-26T07:51:50.607" v="359" actId="1076"/>
          <ac:spMkLst>
            <pc:docMk/>
            <pc:sldMk cId="3375204984" sldId="405"/>
            <ac:spMk id="2" creationId="{CC85E9F4-A482-E432-4090-3C7C80FCFEA2}"/>
          </ac:spMkLst>
        </pc:spChg>
        <pc:spChg chg="add mod">
          <ac:chgData name="Trần Thị Bích" userId="9d8effc8-766d-4e1d-b902-18f00c0dc3e8" providerId="ADAL" clId="{5746DDA4-48FF-4BA8-94F4-654F1D8F9D9B}" dt="2025-08-26T07:37:51.810" v="187" actId="164"/>
          <ac:spMkLst>
            <pc:docMk/>
            <pc:sldMk cId="3375204984" sldId="405"/>
            <ac:spMk id="4" creationId="{3072C9C7-8A4B-62D1-B96F-02293B08917A}"/>
          </ac:spMkLst>
        </pc:spChg>
        <pc:spChg chg="mod">
          <ac:chgData name="Trần Thị Bích" userId="9d8effc8-766d-4e1d-b902-18f00c0dc3e8" providerId="ADAL" clId="{5746DDA4-48FF-4BA8-94F4-654F1D8F9D9B}" dt="2025-08-26T07:39:02.793" v="213" actId="207"/>
          <ac:spMkLst>
            <pc:docMk/>
            <pc:sldMk cId="3375204984" sldId="405"/>
            <ac:spMk id="8" creationId="{C1B6A3EE-F337-A804-D5CE-57C5559BF550}"/>
          </ac:spMkLst>
        </pc:spChg>
        <pc:spChg chg="mod">
          <ac:chgData name="Trần Thị Bích" userId="9d8effc8-766d-4e1d-b902-18f00c0dc3e8" providerId="ADAL" clId="{5746DDA4-48FF-4BA8-94F4-654F1D8F9D9B}" dt="2025-08-26T07:40:11.065" v="250" actId="207"/>
          <ac:spMkLst>
            <pc:docMk/>
            <pc:sldMk cId="3375204984" sldId="405"/>
            <ac:spMk id="11" creationId="{66DF6C2B-B7BA-C441-1E6B-4141430044EB}"/>
          </ac:spMkLst>
        </pc:spChg>
        <pc:spChg chg="mod">
          <ac:chgData name="Trần Thị Bích" userId="9d8effc8-766d-4e1d-b902-18f00c0dc3e8" providerId="ADAL" clId="{5746DDA4-48FF-4BA8-94F4-654F1D8F9D9B}" dt="2025-08-26T07:41:27.565" v="261" actId="208"/>
          <ac:spMkLst>
            <pc:docMk/>
            <pc:sldMk cId="3375204984" sldId="405"/>
            <ac:spMk id="14" creationId="{DE3940A7-E7D8-8C9E-AD6C-BAC6961A2342}"/>
          </ac:spMkLst>
        </pc:spChg>
        <pc:spChg chg="mod">
          <ac:chgData name="Trần Thị Bích" userId="9d8effc8-766d-4e1d-b902-18f00c0dc3e8" providerId="ADAL" clId="{5746DDA4-48FF-4BA8-94F4-654F1D8F9D9B}" dt="2025-08-26T07:40:51.745" v="257" actId="207"/>
          <ac:spMkLst>
            <pc:docMk/>
            <pc:sldMk cId="3375204984" sldId="405"/>
            <ac:spMk id="17" creationId="{72145936-C888-BC4A-0F2D-77CAF115ADC6}"/>
          </ac:spMkLst>
        </pc:spChg>
        <pc:spChg chg="mod">
          <ac:chgData name="Trần Thị Bích" userId="9d8effc8-766d-4e1d-b902-18f00c0dc3e8" providerId="ADAL" clId="{5746DDA4-48FF-4BA8-94F4-654F1D8F9D9B}" dt="2025-08-26T07:39:41.227" v="236" actId="1036"/>
          <ac:spMkLst>
            <pc:docMk/>
            <pc:sldMk cId="3375204984" sldId="405"/>
            <ac:spMk id="20" creationId="{63AAF885-14EC-BD89-C7A8-329F0E933AE9}"/>
          </ac:spMkLst>
        </pc:spChg>
        <pc:spChg chg="mod">
          <ac:chgData name="Trần Thị Bích" userId="9d8effc8-766d-4e1d-b902-18f00c0dc3e8" providerId="ADAL" clId="{5746DDA4-48FF-4BA8-94F4-654F1D8F9D9B}" dt="2025-08-26T07:41:00.024" v="258" actId="207"/>
          <ac:spMkLst>
            <pc:docMk/>
            <pc:sldMk cId="3375204984" sldId="405"/>
            <ac:spMk id="23" creationId="{06B735AB-9EB8-C29E-22D0-4060E37C3435}"/>
          </ac:spMkLst>
        </pc:spChg>
        <pc:spChg chg="mod">
          <ac:chgData name="Trần Thị Bích" userId="9d8effc8-766d-4e1d-b902-18f00c0dc3e8" providerId="ADAL" clId="{5746DDA4-48FF-4BA8-94F4-654F1D8F9D9B}" dt="2025-08-26T07:39:25.245" v="226" actId="207"/>
          <ac:spMkLst>
            <pc:docMk/>
            <pc:sldMk cId="3375204984" sldId="405"/>
            <ac:spMk id="26" creationId="{C61063E6-2F0E-C2FE-8A05-A0EC0B43B137}"/>
          </ac:spMkLst>
        </pc:spChg>
        <pc:grpChg chg="add mod">
          <ac:chgData name="Trần Thị Bích" userId="9d8effc8-766d-4e1d-b902-18f00c0dc3e8" providerId="ADAL" clId="{5746DDA4-48FF-4BA8-94F4-654F1D8F9D9B}" dt="2025-08-26T07:42:03.264" v="280" actId="1037"/>
          <ac:grpSpMkLst>
            <pc:docMk/>
            <pc:sldMk cId="3375204984" sldId="405"/>
            <ac:grpSpMk id="5" creationId="{9C0715A6-05C4-C64E-0E20-B49BE2A1263F}"/>
          </ac:grpSpMkLst>
        </pc:grpChg>
        <pc:grpChg chg="add mod">
          <ac:chgData name="Trần Thị Bích" userId="9d8effc8-766d-4e1d-b902-18f00c0dc3e8" providerId="ADAL" clId="{5746DDA4-48FF-4BA8-94F4-654F1D8F9D9B}" dt="2025-08-26T07:42:08.664" v="294" actId="1037"/>
          <ac:grpSpMkLst>
            <pc:docMk/>
            <pc:sldMk cId="3375204984" sldId="405"/>
            <ac:grpSpMk id="6" creationId="{920BBCE1-60E8-DCD2-ABBC-81BEA011F5E4}"/>
          </ac:grpSpMkLst>
        </pc:grpChg>
        <pc:grpChg chg="add mod">
          <ac:chgData name="Trần Thị Bích" userId="9d8effc8-766d-4e1d-b902-18f00c0dc3e8" providerId="ADAL" clId="{5746DDA4-48FF-4BA8-94F4-654F1D8F9D9B}" dt="2025-08-26T07:38:02.170" v="194" actId="1076"/>
          <ac:grpSpMkLst>
            <pc:docMk/>
            <pc:sldMk cId="3375204984" sldId="405"/>
            <ac:grpSpMk id="9" creationId="{7DCAC21B-C811-9714-920C-3929C12E1D48}"/>
          </ac:grpSpMkLst>
        </pc:grpChg>
        <pc:grpChg chg="add mod">
          <ac:chgData name="Trần Thị Bích" userId="9d8effc8-766d-4e1d-b902-18f00c0dc3e8" providerId="ADAL" clId="{5746DDA4-48FF-4BA8-94F4-654F1D8F9D9B}" dt="2025-08-26T07:38:05.327" v="196" actId="1076"/>
          <ac:grpSpMkLst>
            <pc:docMk/>
            <pc:sldMk cId="3375204984" sldId="405"/>
            <ac:grpSpMk id="12" creationId="{7B0A0C80-9335-8D5B-71AC-784442AC21E0}"/>
          </ac:grpSpMkLst>
        </pc:grpChg>
        <pc:grpChg chg="add mod">
          <ac:chgData name="Trần Thị Bích" userId="9d8effc8-766d-4e1d-b902-18f00c0dc3e8" providerId="ADAL" clId="{5746DDA4-48FF-4BA8-94F4-654F1D8F9D9B}" dt="2025-08-26T07:42:03.264" v="280" actId="1037"/>
          <ac:grpSpMkLst>
            <pc:docMk/>
            <pc:sldMk cId="3375204984" sldId="405"/>
            <ac:grpSpMk id="15" creationId="{022BE064-F251-CA12-D718-22339D2E4B90}"/>
          </ac:grpSpMkLst>
        </pc:grpChg>
        <pc:grpChg chg="add mod">
          <ac:chgData name="Trần Thị Bích" userId="9d8effc8-766d-4e1d-b902-18f00c0dc3e8" providerId="ADAL" clId="{5746DDA4-48FF-4BA8-94F4-654F1D8F9D9B}" dt="2025-08-26T07:42:08.664" v="294" actId="1037"/>
          <ac:grpSpMkLst>
            <pc:docMk/>
            <pc:sldMk cId="3375204984" sldId="405"/>
            <ac:grpSpMk id="18" creationId="{5E11F101-98C4-80B5-3710-FC0CDA3AAD95}"/>
          </ac:grpSpMkLst>
        </pc:grpChg>
        <pc:grpChg chg="mod">
          <ac:chgData name="Trần Thị Bích" userId="9d8effc8-766d-4e1d-b902-18f00c0dc3e8" providerId="ADAL" clId="{5746DDA4-48FF-4BA8-94F4-654F1D8F9D9B}" dt="2025-08-26T07:38:11.197" v="198" actId="1076"/>
          <ac:grpSpMkLst>
            <pc:docMk/>
            <pc:sldMk cId="3375204984" sldId="405"/>
            <ac:grpSpMk id="21" creationId="{4685C5A0-FDAA-97E4-0E26-B6341343C8C1}"/>
          </ac:grpSpMkLst>
        </pc:grpChg>
        <pc:grpChg chg="mod">
          <ac:chgData name="Trần Thị Bích" userId="9d8effc8-766d-4e1d-b902-18f00c0dc3e8" providerId="ADAL" clId="{5746DDA4-48FF-4BA8-94F4-654F1D8F9D9B}" dt="2025-08-26T07:38:11.197" v="198" actId="1076"/>
          <ac:grpSpMkLst>
            <pc:docMk/>
            <pc:sldMk cId="3375204984" sldId="405"/>
            <ac:grpSpMk id="24" creationId="{FB970249-02DD-1BC4-29E6-6664236AE774}"/>
          </ac:grpSpMkLst>
        </pc:grpChg>
        <pc:picChg chg="add mod">
          <ac:chgData name="Trần Thị Bích" userId="9d8effc8-766d-4e1d-b902-18f00c0dc3e8" providerId="ADAL" clId="{5746DDA4-48FF-4BA8-94F4-654F1D8F9D9B}" dt="2025-08-26T07:37:51.810" v="187" actId="164"/>
          <ac:picMkLst>
            <pc:docMk/>
            <pc:sldMk cId="3375204984" sldId="405"/>
            <ac:picMk id="3" creationId="{E14B0A5A-B409-BCD4-96B1-951C3B17363B}"/>
          </ac:picMkLst>
        </pc:picChg>
        <pc:picChg chg="mod">
          <ac:chgData name="Trần Thị Bích" userId="9d8effc8-766d-4e1d-b902-18f00c0dc3e8" providerId="ADAL" clId="{5746DDA4-48FF-4BA8-94F4-654F1D8F9D9B}" dt="2025-08-26T07:37:54.865" v="189"/>
          <ac:picMkLst>
            <pc:docMk/>
            <pc:sldMk cId="3375204984" sldId="405"/>
            <ac:picMk id="7" creationId="{01092997-9EA0-077D-685E-1AA9DB811F91}"/>
          </ac:picMkLst>
        </pc:picChg>
        <pc:picChg chg="mod">
          <ac:chgData name="Trần Thị Bích" userId="9d8effc8-766d-4e1d-b902-18f00c0dc3e8" providerId="ADAL" clId="{5746DDA4-48FF-4BA8-94F4-654F1D8F9D9B}" dt="2025-08-26T07:37:57.064" v="191"/>
          <ac:picMkLst>
            <pc:docMk/>
            <pc:sldMk cId="3375204984" sldId="405"/>
            <ac:picMk id="10" creationId="{F2CDE8DE-AC2D-2B73-A51D-19229A4E33CD}"/>
          </ac:picMkLst>
        </pc:picChg>
        <pc:picChg chg="mod">
          <ac:chgData name="Trần Thị Bích" userId="9d8effc8-766d-4e1d-b902-18f00c0dc3e8" providerId="ADAL" clId="{5746DDA4-48FF-4BA8-94F4-654F1D8F9D9B}" dt="2025-08-26T07:38:02.834" v="195"/>
          <ac:picMkLst>
            <pc:docMk/>
            <pc:sldMk cId="3375204984" sldId="405"/>
            <ac:picMk id="13" creationId="{5A82A61B-2BD3-A903-D4B6-11C7376042FE}"/>
          </ac:picMkLst>
        </pc:picChg>
        <pc:picChg chg="mod">
          <ac:chgData name="Trần Thị Bích" userId="9d8effc8-766d-4e1d-b902-18f00c0dc3e8" providerId="ADAL" clId="{5746DDA4-48FF-4BA8-94F4-654F1D8F9D9B}" dt="2025-08-26T07:38:07.895" v="197"/>
          <ac:picMkLst>
            <pc:docMk/>
            <pc:sldMk cId="3375204984" sldId="405"/>
            <ac:picMk id="16" creationId="{2B028E5F-0313-76B6-62EA-664048A97C8D}"/>
          </ac:picMkLst>
        </pc:picChg>
        <pc:picChg chg="mod">
          <ac:chgData name="Trần Thị Bích" userId="9d8effc8-766d-4e1d-b902-18f00c0dc3e8" providerId="ADAL" clId="{5746DDA4-48FF-4BA8-94F4-654F1D8F9D9B}" dt="2025-08-26T07:38:07.895" v="197"/>
          <ac:picMkLst>
            <pc:docMk/>
            <pc:sldMk cId="3375204984" sldId="405"/>
            <ac:picMk id="19" creationId="{FE8A207D-2F6E-D0B0-A2B3-1D43C9454776}"/>
          </ac:picMkLst>
        </pc:picChg>
        <pc:picChg chg="mod">
          <ac:chgData name="Trần Thị Bích" userId="9d8effc8-766d-4e1d-b902-18f00c0dc3e8" providerId="ADAL" clId="{5746DDA4-48FF-4BA8-94F4-654F1D8F9D9B}" dt="2025-08-26T07:38:07.895" v="197"/>
          <ac:picMkLst>
            <pc:docMk/>
            <pc:sldMk cId="3375204984" sldId="405"/>
            <ac:picMk id="22" creationId="{348E2613-9BF4-3278-70AA-5CE393AE9692}"/>
          </ac:picMkLst>
        </pc:picChg>
        <pc:picChg chg="mod">
          <ac:chgData name="Trần Thị Bích" userId="9d8effc8-766d-4e1d-b902-18f00c0dc3e8" providerId="ADAL" clId="{5746DDA4-48FF-4BA8-94F4-654F1D8F9D9B}" dt="2025-08-26T07:38:07.895" v="197"/>
          <ac:picMkLst>
            <pc:docMk/>
            <pc:sldMk cId="3375204984" sldId="405"/>
            <ac:picMk id="25" creationId="{F319699B-CA77-72C9-55DC-D60CABBE41C7}"/>
          </ac:picMkLst>
        </pc:picChg>
        <pc:picChg chg="add mod">
          <ac:chgData name="Trần Thị Bích" userId="9d8effc8-766d-4e1d-b902-18f00c0dc3e8" providerId="ADAL" clId="{5746DDA4-48FF-4BA8-94F4-654F1D8F9D9B}" dt="2025-08-26T07:47:58.256" v="326"/>
          <ac:picMkLst>
            <pc:docMk/>
            <pc:sldMk cId="3375204984" sldId="405"/>
            <ac:picMk id="27" creationId="{6BFDB3EC-059E-AB52-08BD-04738234C723}"/>
          </ac:picMkLst>
        </pc:picChg>
        <pc:picChg chg="add mod">
          <ac:chgData name="Trần Thị Bích" userId="9d8effc8-766d-4e1d-b902-18f00c0dc3e8" providerId="ADAL" clId="{5746DDA4-48FF-4BA8-94F4-654F1D8F9D9B}" dt="2025-08-26T07:48:03.378" v="327"/>
          <ac:picMkLst>
            <pc:docMk/>
            <pc:sldMk cId="3375204984" sldId="405"/>
            <ac:picMk id="28" creationId="{6ED64429-37C6-7346-03E5-185203613032}"/>
          </ac:picMkLst>
        </pc:picChg>
        <pc:picChg chg="add mod">
          <ac:chgData name="Trần Thị Bích" userId="9d8effc8-766d-4e1d-b902-18f00c0dc3e8" providerId="ADAL" clId="{5746DDA4-48FF-4BA8-94F4-654F1D8F9D9B}" dt="2025-08-26T07:48:07.799" v="328"/>
          <ac:picMkLst>
            <pc:docMk/>
            <pc:sldMk cId="3375204984" sldId="405"/>
            <ac:picMk id="29" creationId="{63BD65EA-096E-8FB1-9395-682AEE3EAD9E}"/>
          </ac:picMkLst>
        </pc:picChg>
        <pc:picChg chg="add mod">
          <ac:chgData name="Trần Thị Bích" userId="9d8effc8-766d-4e1d-b902-18f00c0dc3e8" providerId="ADAL" clId="{5746DDA4-48FF-4BA8-94F4-654F1D8F9D9B}" dt="2025-08-26T07:48:12.137" v="329"/>
          <ac:picMkLst>
            <pc:docMk/>
            <pc:sldMk cId="3375204984" sldId="405"/>
            <ac:picMk id="30" creationId="{6A373B89-2DC0-370E-5FBE-529692E1EEAB}"/>
          </ac:picMkLst>
        </pc:picChg>
        <pc:picChg chg="add mod">
          <ac:chgData name="Trần Thị Bích" userId="9d8effc8-766d-4e1d-b902-18f00c0dc3e8" providerId="ADAL" clId="{5746DDA4-48FF-4BA8-94F4-654F1D8F9D9B}" dt="2025-08-26T07:48:16.374" v="330"/>
          <ac:picMkLst>
            <pc:docMk/>
            <pc:sldMk cId="3375204984" sldId="405"/>
            <ac:picMk id="31" creationId="{5ABD4B4D-2FD9-AB3F-A545-CC5298333A81}"/>
          </ac:picMkLst>
        </pc:picChg>
        <pc:picChg chg="add mod">
          <ac:chgData name="Trần Thị Bích" userId="9d8effc8-766d-4e1d-b902-18f00c0dc3e8" providerId="ADAL" clId="{5746DDA4-48FF-4BA8-94F4-654F1D8F9D9B}" dt="2025-08-26T07:48:21.322" v="331"/>
          <ac:picMkLst>
            <pc:docMk/>
            <pc:sldMk cId="3375204984" sldId="405"/>
            <ac:picMk id="32" creationId="{F1BC40C9-019E-6D9A-0B5C-02FC5CBB06F6}"/>
          </ac:picMkLst>
        </pc:picChg>
        <pc:picChg chg="add mod">
          <ac:chgData name="Trần Thị Bích" userId="9d8effc8-766d-4e1d-b902-18f00c0dc3e8" providerId="ADAL" clId="{5746DDA4-48FF-4BA8-94F4-654F1D8F9D9B}" dt="2025-08-26T07:48:26.431" v="332"/>
          <ac:picMkLst>
            <pc:docMk/>
            <pc:sldMk cId="3375204984" sldId="405"/>
            <ac:picMk id="33" creationId="{C60684C3-0AF6-A39B-124E-CDE893806D3A}"/>
          </ac:picMkLst>
        </pc:picChg>
        <pc:picChg chg="add mod">
          <ac:chgData name="Trần Thị Bích" userId="9d8effc8-766d-4e1d-b902-18f00c0dc3e8" providerId="ADAL" clId="{5746DDA4-48FF-4BA8-94F4-654F1D8F9D9B}" dt="2025-08-26T07:51:47.060" v="358" actId="1037"/>
          <ac:picMkLst>
            <pc:docMk/>
            <pc:sldMk cId="3375204984" sldId="405"/>
            <ac:picMk id="34" creationId="{E6509F27-8073-7741-FEDD-C72C8B7AAAF6}"/>
          </ac:picMkLst>
        </pc:picChg>
      </pc:sldChg>
      <pc:sldChg chg="addSp delSp modSp new mod modAnim">
        <pc:chgData name="Trần Thị Bích" userId="9d8effc8-766d-4e1d-b902-18f00c0dc3e8" providerId="ADAL" clId="{5746DDA4-48FF-4BA8-94F4-654F1D8F9D9B}" dt="2025-08-26T07:58:24.931" v="836" actId="1076"/>
        <pc:sldMkLst>
          <pc:docMk/>
          <pc:sldMk cId="2910192741" sldId="406"/>
        </pc:sldMkLst>
        <pc:spChg chg="add mod">
          <ac:chgData name="Trần Thị Bích" userId="9d8effc8-766d-4e1d-b902-18f00c0dc3e8" providerId="ADAL" clId="{5746DDA4-48FF-4BA8-94F4-654F1D8F9D9B}" dt="2025-08-26T07:52:16.150" v="361"/>
          <ac:spMkLst>
            <pc:docMk/>
            <pc:sldMk cId="2910192741" sldId="406"/>
            <ac:spMk id="2" creationId="{C927CB72-8D51-2B4C-9976-D06C50CBD156}"/>
          </ac:spMkLst>
        </pc:spChg>
        <pc:spChg chg="add mod">
          <ac:chgData name="Trần Thị Bích" userId="9d8effc8-766d-4e1d-b902-18f00c0dc3e8" providerId="ADAL" clId="{5746DDA4-48FF-4BA8-94F4-654F1D8F9D9B}" dt="2025-08-26T07:55:16.650" v="809" actId="1035"/>
          <ac:spMkLst>
            <pc:docMk/>
            <pc:sldMk cId="2910192741" sldId="406"/>
            <ac:spMk id="3" creationId="{374B9233-D653-9E4F-E115-47A5656C402E}"/>
          </ac:spMkLst>
        </pc:spChg>
        <pc:spChg chg="add mod">
          <ac:chgData name="Trần Thị Bích" userId="9d8effc8-766d-4e1d-b902-18f00c0dc3e8" providerId="ADAL" clId="{5746DDA4-48FF-4BA8-94F4-654F1D8F9D9B}" dt="2025-08-26T07:55:24.749" v="822" actId="1037"/>
          <ac:spMkLst>
            <pc:docMk/>
            <pc:sldMk cId="2910192741" sldId="406"/>
            <ac:spMk id="4" creationId="{1FAADA6B-F0D4-DE1A-E60B-7A952299CAE3}"/>
          </ac:spMkLst>
        </pc:spChg>
        <pc:picChg chg="add del mod modCrop">
          <ac:chgData name="Trần Thị Bích" userId="9d8effc8-766d-4e1d-b902-18f00c0dc3e8" providerId="ADAL" clId="{5746DDA4-48FF-4BA8-94F4-654F1D8F9D9B}" dt="2025-08-26T07:55:08.197" v="787" actId="478"/>
          <ac:picMkLst>
            <pc:docMk/>
            <pc:sldMk cId="2910192741" sldId="406"/>
            <ac:picMk id="6" creationId="{629398CE-A256-9D4E-841F-69782C85ABDC}"/>
          </ac:picMkLst>
        </pc:picChg>
        <pc:picChg chg="add mod">
          <ac:chgData name="Trần Thị Bích" userId="9d8effc8-766d-4e1d-b902-18f00c0dc3e8" providerId="ADAL" clId="{5746DDA4-48FF-4BA8-94F4-654F1D8F9D9B}" dt="2025-08-26T07:57:03.343" v="831" actId="1076"/>
          <ac:picMkLst>
            <pc:docMk/>
            <pc:sldMk cId="2910192741" sldId="406"/>
            <ac:picMk id="8" creationId="{608E94FC-1CE4-6BA2-8C81-AC08BB3DA347}"/>
          </ac:picMkLst>
        </pc:picChg>
        <pc:picChg chg="add mod">
          <ac:chgData name="Trần Thị Bích" userId="9d8effc8-766d-4e1d-b902-18f00c0dc3e8" providerId="ADAL" clId="{5746DDA4-48FF-4BA8-94F4-654F1D8F9D9B}" dt="2025-08-26T07:58:24.931" v="836" actId="1076"/>
          <ac:picMkLst>
            <pc:docMk/>
            <pc:sldMk cId="2910192741" sldId="406"/>
            <ac:picMk id="9" creationId="{F09684B4-0EDD-D408-CB7B-B46E3FB4DBEA}"/>
          </ac:picMkLst>
        </pc:picChg>
      </pc:sldChg>
      <pc:sldChg chg="addSp modSp new mod modAnim">
        <pc:chgData name="Trần Thị Bích" userId="9d8effc8-766d-4e1d-b902-18f00c0dc3e8" providerId="ADAL" clId="{5746DDA4-48FF-4BA8-94F4-654F1D8F9D9B}" dt="2025-08-26T08:04:35.158" v="1015" actId="14100"/>
        <pc:sldMkLst>
          <pc:docMk/>
          <pc:sldMk cId="2111430615" sldId="407"/>
        </pc:sldMkLst>
        <pc:spChg chg="add mod">
          <ac:chgData name="Trần Thị Bích" userId="9d8effc8-766d-4e1d-b902-18f00c0dc3e8" providerId="ADAL" clId="{5746DDA4-48FF-4BA8-94F4-654F1D8F9D9B}" dt="2025-08-26T08:00:07.159" v="853" actId="20577"/>
          <ac:spMkLst>
            <pc:docMk/>
            <pc:sldMk cId="2111430615" sldId="407"/>
            <ac:spMk id="3" creationId="{19E3A1B2-F6FD-31CB-DCBC-45D1223EDBFA}"/>
          </ac:spMkLst>
        </pc:spChg>
        <pc:spChg chg="add mod">
          <ac:chgData name="Trần Thị Bích" userId="9d8effc8-766d-4e1d-b902-18f00c0dc3e8" providerId="ADAL" clId="{5746DDA4-48FF-4BA8-94F4-654F1D8F9D9B}" dt="2025-08-26T08:04:19.405" v="1011" actId="14100"/>
          <ac:spMkLst>
            <pc:docMk/>
            <pc:sldMk cId="2111430615" sldId="407"/>
            <ac:spMk id="4" creationId="{195C8381-3119-8228-6D8B-CB52EC74571A}"/>
          </ac:spMkLst>
        </pc:spChg>
        <pc:spChg chg="add mod">
          <ac:chgData name="Trần Thị Bích" userId="9d8effc8-766d-4e1d-b902-18f00c0dc3e8" providerId="ADAL" clId="{5746DDA4-48FF-4BA8-94F4-654F1D8F9D9B}" dt="2025-08-26T08:04:32.156" v="1014" actId="14100"/>
          <ac:spMkLst>
            <pc:docMk/>
            <pc:sldMk cId="2111430615" sldId="407"/>
            <ac:spMk id="5" creationId="{4E32DDC2-7D51-1527-D17D-4BFDE6F81FDD}"/>
          </ac:spMkLst>
        </pc:spChg>
        <pc:spChg chg="add mod">
          <ac:chgData name="Trần Thị Bích" userId="9d8effc8-766d-4e1d-b902-18f00c0dc3e8" providerId="ADAL" clId="{5746DDA4-48FF-4BA8-94F4-654F1D8F9D9B}" dt="2025-08-26T08:04:22.560" v="1012" actId="14100"/>
          <ac:spMkLst>
            <pc:docMk/>
            <pc:sldMk cId="2111430615" sldId="407"/>
            <ac:spMk id="6" creationId="{9F289E46-5D4A-2135-355F-B53F7B833283}"/>
          </ac:spMkLst>
        </pc:spChg>
        <pc:spChg chg="add mod">
          <ac:chgData name="Trần Thị Bích" userId="9d8effc8-766d-4e1d-b902-18f00c0dc3e8" providerId="ADAL" clId="{5746DDA4-48FF-4BA8-94F4-654F1D8F9D9B}" dt="2025-08-26T08:04:27.575" v="1013" actId="14100"/>
          <ac:spMkLst>
            <pc:docMk/>
            <pc:sldMk cId="2111430615" sldId="407"/>
            <ac:spMk id="7" creationId="{DC1BA966-C343-13CE-1906-7128100CCB1B}"/>
          </ac:spMkLst>
        </pc:spChg>
        <pc:spChg chg="add mod">
          <ac:chgData name="Trần Thị Bích" userId="9d8effc8-766d-4e1d-b902-18f00c0dc3e8" providerId="ADAL" clId="{5746DDA4-48FF-4BA8-94F4-654F1D8F9D9B}" dt="2025-08-26T08:03:25.119" v="1001" actId="1076"/>
          <ac:spMkLst>
            <pc:docMk/>
            <pc:sldMk cId="2111430615" sldId="407"/>
            <ac:spMk id="8" creationId="{B422CE03-E583-9C4B-0AA1-1E70CE279B1C}"/>
          </ac:spMkLst>
        </pc:spChg>
        <pc:spChg chg="add mod">
          <ac:chgData name="Trần Thị Bích" userId="9d8effc8-766d-4e1d-b902-18f00c0dc3e8" providerId="ADAL" clId="{5746DDA4-48FF-4BA8-94F4-654F1D8F9D9B}" dt="2025-08-26T08:03:16.496" v="996" actId="1076"/>
          <ac:spMkLst>
            <pc:docMk/>
            <pc:sldMk cId="2111430615" sldId="407"/>
            <ac:spMk id="9" creationId="{95375B82-5FF5-2E9A-3440-B8DFE53BD334}"/>
          </ac:spMkLst>
        </pc:spChg>
        <pc:spChg chg="add mod">
          <ac:chgData name="Trần Thị Bích" userId="9d8effc8-766d-4e1d-b902-18f00c0dc3e8" providerId="ADAL" clId="{5746DDA4-48FF-4BA8-94F4-654F1D8F9D9B}" dt="2025-08-26T08:03:49.053" v="1010" actId="207"/>
          <ac:spMkLst>
            <pc:docMk/>
            <pc:sldMk cId="2111430615" sldId="407"/>
            <ac:spMk id="10" creationId="{3E769858-8160-D232-4852-403CE5161B8E}"/>
          </ac:spMkLst>
        </pc:spChg>
        <pc:spChg chg="add mod">
          <ac:chgData name="Trần Thị Bích" userId="9d8effc8-766d-4e1d-b902-18f00c0dc3e8" providerId="ADAL" clId="{5746DDA4-48FF-4BA8-94F4-654F1D8F9D9B}" dt="2025-08-26T08:04:35.158" v="1015" actId="14100"/>
          <ac:spMkLst>
            <pc:docMk/>
            <pc:sldMk cId="2111430615" sldId="407"/>
            <ac:spMk id="11" creationId="{131F8BBB-44BD-4982-5896-255890DB14B0}"/>
          </ac:spMkLst>
        </pc:spChg>
        <pc:picChg chg="add mod">
          <ac:chgData name="Trần Thị Bích" userId="9d8effc8-766d-4e1d-b902-18f00c0dc3e8" providerId="ADAL" clId="{5746DDA4-48FF-4BA8-94F4-654F1D8F9D9B}" dt="2025-08-26T07:58:48.436" v="838"/>
          <ac:picMkLst>
            <pc:docMk/>
            <pc:sldMk cId="2111430615" sldId="407"/>
            <ac:picMk id="2" creationId="{EA2357EE-68D3-6FCB-8BE1-5B2BBD168A33}"/>
          </ac:picMkLst>
        </pc:picChg>
      </pc:sldChg>
      <pc:sldChg chg="addSp modSp new mod modAnim">
        <pc:chgData name="Trần Thị Bích" userId="9d8effc8-766d-4e1d-b902-18f00c0dc3e8" providerId="ADAL" clId="{5746DDA4-48FF-4BA8-94F4-654F1D8F9D9B}" dt="2025-08-26T08:08:05.905" v="1106" actId="1076"/>
        <pc:sldMkLst>
          <pc:docMk/>
          <pc:sldMk cId="2421632818" sldId="408"/>
        </pc:sldMkLst>
        <pc:spChg chg="add mod">
          <ac:chgData name="Trần Thị Bích" userId="9d8effc8-766d-4e1d-b902-18f00c0dc3e8" providerId="ADAL" clId="{5746DDA4-48FF-4BA8-94F4-654F1D8F9D9B}" dt="2025-08-26T08:06:22.200" v="1066" actId="1076"/>
          <ac:spMkLst>
            <pc:docMk/>
            <pc:sldMk cId="2421632818" sldId="408"/>
            <ac:spMk id="3" creationId="{3A791CC4-7CDB-D28D-8A2D-5E7C01A4B649}"/>
          </ac:spMkLst>
        </pc:spChg>
        <pc:spChg chg="add mod">
          <ac:chgData name="Trần Thị Bích" userId="9d8effc8-766d-4e1d-b902-18f00c0dc3e8" providerId="ADAL" clId="{5746DDA4-48FF-4BA8-94F4-654F1D8F9D9B}" dt="2025-08-26T08:06:25.626" v="1076" actId="1035"/>
          <ac:spMkLst>
            <pc:docMk/>
            <pc:sldMk cId="2421632818" sldId="408"/>
            <ac:spMk id="4" creationId="{EC67C7A8-7AD7-6C16-AC03-CC25755108D7}"/>
          </ac:spMkLst>
        </pc:spChg>
        <pc:spChg chg="add mod">
          <ac:chgData name="Trần Thị Bích" userId="9d8effc8-766d-4e1d-b902-18f00c0dc3e8" providerId="ADAL" clId="{5746DDA4-48FF-4BA8-94F4-654F1D8F9D9B}" dt="2025-08-26T08:06:58.888" v="1083" actId="1076"/>
          <ac:spMkLst>
            <pc:docMk/>
            <pc:sldMk cId="2421632818" sldId="408"/>
            <ac:spMk id="6" creationId="{2B6970B3-C670-027C-7A42-A53858BEE7E6}"/>
          </ac:spMkLst>
        </pc:spChg>
        <pc:spChg chg="add mod">
          <ac:chgData name="Trần Thị Bích" userId="9d8effc8-766d-4e1d-b902-18f00c0dc3e8" providerId="ADAL" clId="{5746DDA4-48FF-4BA8-94F4-654F1D8F9D9B}" dt="2025-08-26T08:07:11.256" v="1085" actId="20577"/>
          <ac:spMkLst>
            <pc:docMk/>
            <pc:sldMk cId="2421632818" sldId="408"/>
            <ac:spMk id="7" creationId="{A7327093-50D0-29BE-F4E4-2973D6886435}"/>
          </ac:spMkLst>
        </pc:spChg>
        <pc:picChg chg="add mod">
          <ac:chgData name="Trần Thị Bích" userId="9d8effc8-766d-4e1d-b902-18f00c0dc3e8" providerId="ADAL" clId="{5746DDA4-48FF-4BA8-94F4-654F1D8F9D9B}" dt="2025-08-26T08:06:18.418" v="1065" actId="14100"/>
          <ac:picMkLst>
            <pc:docMk/>
            <pc:sldMk cId="2421632818" sldId="408"/>
            <ac:picMk id="2" creationId="{E608E6B7-078A-700D-7CA9-16B7CCA23E5B}"/>
          </ac:picMkLst>
        </pc:picChg>
        <pc:picChg chg="add mod">
          <ac:chgData name="Trần Thị Bích" userId="9d8effc8-766d-4e1d-b902-18f00c0dc3e8" providerId="ADAL" clId="{5746DDA4-48FF-4BA8-94F4-654F1D8F9D9B}" dt="2025-08-26T08:06:40.113" v="1080" actId="196"/>
          <ac:picMkLst>
            <pc:docMk/>
            <pc:sldMk cId="2421632818" sldId="408"/>
            <ac:picMk id="5" creationId="{80DC3D85-D2BF-97BE-BA2E-ECB202596DCC}"/>
          </ac:picMkLst>
        </pc:picChg>
        <pc:cxnChg chg="add mod">
          <ac:chgData name="Trần Thị Bích" userId="9d8effc8-766d-4e1d-b902-18f00c0dc3e8" providerId="ADAL" clId="{5746DDA4-48FF-4BA8-94F4-654F1D8F9D9B}" dt="2025-08-26T08:07:02.171" v="1084" actId="1076"/>
          <ac:cxnSpMkLst>
            <pc:docMk/>
            <pc:sldMk cId="2421632818" sldId="408"/>
            <ac:cxnSpMk id="8" creationId="{FBCB69F5-694C-7628-796F-7947E6F893C6}"/>
          </ac:cxnSpMkLst>
        </pc:cxnChg>
        <pc:cxnChg chg="add mod">
          <ac:chgData name="Trần Thị Bích" userId="9d8effc8-766d-4e1d-b902-18f00c0dc3e8" providerId="ADAL" clId="{5746DDA4-48FF-4BA8-94F4-654F1D8F9D9B}" dt="2025-08-26T08:07:18.354" v="1087" actId="1076"/>
          <ac:cxnSpMkLst>
            <pc:docMk/>
            <pc:sldMk cId="2421632818" sldId="408"/>
            <ac:cxnSpMk id="9" creationId="{03FC51C9-E8E4-F029-B0BA-2026AA8F2035}"/>
          </ac:cxnSpMkLst>
        </pc:cxnChg>
        <pc:cxnChg chg="add mod">
          <ac:chgData name="Trần Thị Bích" userId="9d8effc8-766d-4e1d-b902-18f00c0dc3e8" providerId="ADAL" clId="{5746DDA4-48FF-4BA8-94F4-654F1D8F9D9B}" dt="2025-08-26T08:07:25.029" v="1093" actId="1036"/>
          <ac:cxnSpMkLst>
            <pc:docMk/>
            <pc:sldMk cId="2421632818" sldId="408"/>
            <ac:cxnSpMk id="10" creationId="{9FF41A6C-50B3-16C5-75E1-231E956C417C}"/>
          </ac:cxnSpMkLst>
        </pc:cxnChg>
        <pc:cxnChg chg="add mod">
          <ac:chgData name="Trần Thị Bích" userId="9d8effc8-766d-4e1d-b902-18f00c0dc3e8" providerId="ADAL" clId="{5746DDA4-48FF-4BA8-94F4-654F1D8F9D9B}" dt="2025-08-26T08:07:31.290" v="1097" actId="1036"/>
          <ac:cxnSpMkLst>
            <pc:docMk/>
            <pc:sldMk cId="2421632818" sldId="408"/>
            <ac:cxnSpMk id="11" creationId="{9D757D9C-23A4-B6AC-EF9B-7DBFA2243E52}"/>
          </ac:cxnSpMkLst>
        </pc:cxnChg>
        <pc:cxnChg chg="add mod">
          <ac:chgData name="Trần Thị Bích" userId="9d8effc8-766d-4e1d-b902-18f00c0dc3e8" providerId="ADAL" clId="{5746DDA4-48FF-4BA8-94F4-654F1D8F9D9B}" dt="2025-08-26T08:07:37.683" v="1099" actId="1076"/>
          <ac:cxnSpMkLst>
            <pc:docMk/>
            <pc:sldMk cId="2421632818" sldId="408"/>
            <ac:cxnSpMk id="12" creationId="{CA9059E2-AB7B-B68A-98F3-248FAA362CA1}"/>
          </ac:cxnSpMkLst>
        </pc:cxnChg>
        <pc:cxnChg chg="add mod">
          <ac:chgData name="Trần Thị Bích" userId="9d8effc8-766d-4e1d-b902-18f00c0dc3e8" providerId="ADAL" clId="{5746DDA4-48FF-4BA8-94F4-654F1D8F9D9B}" dt="2025-08-26T08:07:47.870" v="1104" actId="1036"/>
          <ac:cxnSpMkLst>
            <pc:docMk/>
            <pc:sldMk cId="2421632818" sldId="408"/>
            <ac:cxnSpMk id="13" creationId="{089448E7-C312-DD1F-86B0-A1B28B423456}"/>
          </ac:cxnSpMkLst>
        </pc:cxnChg>
        <pc:cxnChg chg="add mod">
          <ac:chgData name="Trần Thị Bích" userId="9d8effc8-766d-4e1d-b902-18f00c0dc3e8" providerId="ADAL" clId="{5746DDA4-48FF-4BA8-94F4-654F1D8F9D9B}" dt="2025-08-26T08:08:05.905" v="1106" actId="1076"/>
          <ac:cxnSpMkLst>
            <pc:docMk/>
            <pc:sldMk cId="2421632818" sldId="408"/>
            <ac:cxnSpMk id="14" creationId="{AEF4479B-224A-9C27-00D7-F83DA973A84A}"/>
          </ac:cxnSpMkLst>
        </pc:cxnChg>
        <pc:cxnChg chg="add mod">
          <ac:chgData name="Trần Thị Bích" userId="9d8effc8-766d-4e1d-b902-18f00c0dc3e8" providerId="ADAL" clId="{5746DDA4-48FF-4BA8-94F4-654F1D8F9D9B}" dt="2025-08-26T08:08:05.905" v="1106" actId="1076"/>
          <ac:cxnSpMkLst>
            <pc:docMk/>
            <pc:sldMk cId="2421632818" sldId="408"/>
            <ac:cxnSpMk id="15" creationId="{180C4A52-806B-FAE8-2FF5-E9C1F353AB9B}"/>
          </ac:cxnSpMkLst>
        </pc:cxnChg>
      </pc:sldChg>
      <pc:sldChg chg="addSp modSp new mod modAnim">
        <pc:chgData name="Trần Thị Bích" userId="9d8effc8-766d-4e1d-b902-18f00c0dc3e8" providerId="ADAL" clId="{5746DDA4-48FF-4BA8-94F4-654F1D8F9D9B}" dt="2025-08-26T08:08:44.243" v="1111"/>
        <pc:sldMkLst>
          <pc:docMk/>
          <pc:sldMk cId="2391112731" sldId="409"/>
        </pc:sldMkLst>
        <pc:spChg chg="add mod">
          <ac:chgData name="Trần Thị Bích" userId="9d8effc8-766d-4e1d-b902-18f00c0dc3e8" providerId="ADAL" clId="{5746DDA4-48FF-4BA8-94F4-654F1D8F9D9B}" dt="2025-08-26T08:08:42.104" v="1110" actId="1076"/>
          <ac:spMkLst>
            <pc:docMk/>
            <pc:sldMk cId="2391112731" sldId="409"/>
            <ac:spMk id="3" creationId="{01EE907D-BAB7-B474-8C8D-598D6DE24E12}"/>
          </ac:spMkLst>
        </pc:spChg>
        <pc:spChg chg="add mod">
          <ac:chgData name="Trần Thị Bích" userId="9d8effc8-766d-4e1d-b902-18f00c0dc3e8" providerId="ADAL" clId="{5746DDA4-48FF-4BA8-94F4-654F1D8F9D9B}" dt="2025-08-26T08:08:42.104" v="1110" actId="1076"/>
          <ac:spMkLst>
            <pc:docMk/>
            <pc:sldMk cId="2391112731" sldId="409"/>
            <ac:spMk id="4" creationId="{CE7CD760-472F-AC26-8705-1586881A476A}"/>
          </ac:spMkLst>
        </pc:spChg>
        <pc:picChg chg="add mod">
          <ac:chgData name="Trần Thị Bích" userId="9d8effc8-766d-4e1d-b902-18f00c0dc3e8" providerId="ADAL" clId="{5746DDA4-48FF-4BA8-94F4-654F1D8F9D9B}" dt="2025-08-26T08:08:31.209" v="1108"/>
          <ac:picMkLst>
            <pc:docMk/>
            <pc:sldMk cId="2391112731" sldId="409"/>
            <ac:picMk id="2" creationId="{6573676C-8A27-0DD6-D68B-4D92C3DE111F}"/>
          </ac:picMkLst>
        </pc:picChg>
        <pc:cxnChg chg="add mod">
          <ac:chgData name="Trần Thị Bích" userId="9d8effc8-766d-4e1d-b902-18f00c0dc3e8" providerId="ADAL" clId="{5746DDA4-48FF-4BA8-94F4-654F1D8F9D9B}" dt="2025-08-26T08:08:42.104" v="1110" actId="1076"/>
          <ac:cxnSpMkLst>
            <pc:docMk/>
            <pc:sldMk cId="2391112731" sldId="409"/>
            <ac:cxnSpMk id="5" creationId="{986E1C5B-2E54-6CE2-C552-CBED79DFDBEC}"/>
          </ac:cxnSpMkLst>
        </pc:cxnChg>
        <pc:cxnChg chg="add mod">
          <ac:chgData name="Trần Thị Bích" userId="9d8effc8-766d-4e1d-b902-18f00c0dc3e8" providerId="ADAL" clId="{5746DDA4-48FF-4BA8-94F4-654F1D8F9D9B}" dt="2025-08-26T08:08:42.104" v="1110" actId="1076"/>
          <ac:cxnSpMkLst>
            <pc:docMk/>
            <pc:sldMk cId="2391112731" sldId="409"/>
            <ac:cxnSpMk id="6" creationId="{28616851-C2AC-3C48-5DFB-69266192AB45}"/>
          </ac:cxnSpMkLst>
        </pc:cxnChg>
        <pc:cxnChg chg="add mod">
          <ac:chgData name="Trần Thị Bích" userId="9d8effc8-766d-4e1d-b902-18f00c0dc3e8" providerId="ADAL" clId="{5746DDA4-48FF-4BA8-94F4-654F1D8F9D9B}" dt="2025-08-26T08:08:42.104" v="1110" actId="1076"/>
          <ac:cxnSpMkLst>
            <pc:docMk/>
            <pc:sldMk cId="2391112731" sldId="409"/>
            <ac:cxnSpMk id="7" creationId="{14DE41B9-67A5-4B50-5B50-7BD7A4508726}"/>
          </ac:cxnSpMkLst>
        </pc:cxnChg>
        <pc:cxnChg chg="add mod">
          <ac:chgData name="Trần Thị Bích" userId="9d8effc8-766d-4e1d-b902-18f00c0dc3e8" providerId="ADAL" clId="{5746DDA4-48FF-4BA8-94F4-654F1D8F9D9B}" dt="2025-08-26T08:08:42.104" v="1110" actId="1076"/>
          <ac:cxnSpMkLst>
            <pc:docMk/>
            <pc:sldMk cId="2391112731" sldId="409"/>
            <ac:cxnSpMk id="8" creationId="{066AC27E-D967-E742-DD24-17F6E947B5FC}"/>
          </ac:cxnSpMkLst>
        </pc:cxnChg>
        <pc:cxnChg chg="add mod">
          <ac:chgData name="Trần Thị Bích" userId="9d8effc8-766d-4e1d-b902-18f00c0dc3e8" providerId="ADAL" clId="{5746DDA4-48FF-4BA8-94F4-654F1D8F9D9B}" dt="2025-08-26T08:08:42.104" v="1110" actId="1076"/>
          <ac:cxnSpMkLst>
            <pc:docMk/>
            <pc:sldMk cId="2391112731" sldId="409"/>
            <ac:cxnSpMk id="9" creationId="{201DF8A7-3261-A220-9BC8-4DB309027570}"/>
          </ac:cxnSpMkLst>
        </pc:cxnChg>
        <pc:cxnChg chg="add mod">
          <ac:chgData name="Trần Thị Bích" userId="9d8effc8-766d-4e1d-b902-18f00c0dc3e8" providerId="ADAL" clId="{5746DDA4-48FF-4BA8-94F4-654F1D8F9D9B}" dt="2025-08-26T08:08:42.104" v="1110" actId="1076"/>
          <ac:cxnSpMkLst>
            <pc:docMk/>
            <pc:sldMk cId="2391112731" sldId="409"/>
            <ac:cxnSpMk id="10" creationId="{3675B633-934F-F863-32E0-637A58099439}"/>
          </ac:cxnSpMkLst>
        </pc:cxnChg>
        <pc:cxnChg chg="add mod">
          <ac:chgData name="Trần Thị Bích" userId="9d8effc8-766d-4e1d-b902-18f00c0dc3e8" providerId="ADAL" clId="{5746DDA4-48FF-4BA8-94F4-654F1D8F9D9B}" dt="2025-08-26T08:08:42.104" v="1110" actId="1076"/>
          <ac:cxnSpMkLst>
            <pc:docMk/>
            <pc:sldMk cId="2391112731" sldId="409"/>
            <ac:cxnSpMk id="11" creationId="{2747C593-B30A-8704-A908-4E9A2ED1603F}"/>
          </ac:cxnSpMkLst>
        </pc:cxnChg>
        <pc:cxnChg chg="add mod">
          <ac:chgData name="Trần Thị Bích" userId="9d8effc8-766d-4e1d-b902-18f00c0dc3e8" providerId="ADAL" clId="{5746DDA4-48FF-4BA8-94F4-654F1D8F9D9B}" dt="2025-08-26T08:08:42.104" v="1110" actId="1076"/>
          <ac:cxnSpMkLst>
            <pc:docMk/>
            <pc:sldMk cId="2391112731" sldId="409"/>
            <ac:cxnSpMk id="12" creationId="{CD57FB4F-1D5F-81CA-EE4D-23BFA070D3A4}"/>
          </ac:cxnSpMkLst>
        </pc:cxnChg>
      </pc:sldChg>
      <pc:sldChg chg="addSp modSp new">
        <pc:chgData name="Trần Thị Bích" userId="9d8effc8-766d-4e1d-b902-18f00c0dc3e8" providerId="ADAL" clId="{5746DDA4-48FF-4BA8-94F4-654F1D8F9D9B}" dt="2025-08-26T08:09:56.813" v="1118"/>
        <pc:sldMkLst>
          <pc:docMk/>
          <pc:sldMk cId="156601186" sldId="410"/>
        </pc:sldMkLst>
        <pc:picChg chg="add mod">
          <ac:chgData name="Trần Thị Bích" userId="9d8effc8-766d-4e1d-b902-18f00c0dc3e8" providerId="ADAL" clId="{5746DDA4-48FF-4BA8-94F4-654F1D8F9D9B}" dt="2025-08-26T08:09:56.813" v="1118"/>
          <ac:picMkLst>
            <pc:docMk/>
            <pc:sldMk cId="156601186" sldId="410"/>
            <ac:picMk id="2" creationId="{B07F114F-227C-64A8-A4AF-C94782E8B017}"/>
          </ac:picMkLst>
        </pc:picChg>
      </pc:sldChg>
      <pc:sldChg chg="addSp delSp modSp add mod delAnim modAnim">
        <pc:chgData name="Trần Thị Bích" userId="9d8effc8-766d-4e1d-b902-18f00c0dc3e8" providerId="ADAL" clId="{5746DDA4-48FF-4BA8-94F4-654F1D8F9D9B}" dt="2025-08-26T08:09:38.517" v="1117" actId="1076"/>
        <pc:sldMkLst>
          <pc:docMk/>
          <pc:sldMk cId="861174667" sldId="411"/>
        </pc:sldMkLst>
        <pc:spChg chg="mod">
          <ac:chgData name="Trần Thị Bích" userId="9d8effc8-766d-4e1d-b902-18f00c0dc3e8" providerId="ADAL" clId="{5746DDA4-48FF-4BA8-94F4-654F1D8F9D9B}" dt="2025-08-26T08:09:26.249" v="1115" actId="1076"/>
          <ac:spMkLst>
            <pc:docMk/>
            <pc:sldMk cId="861174667" sldId="411"/>
            <ac:spMk id="3" creationId="{2D484E22-72AA-C9C8-1792-CD9C2EB8522E}"/>
          </ac:spMkLst>
        </pc:spChg>
        <pc:spChg chg="mod">
          <ac:chgData name="Trần Thị Bích" userId="9d8effc8-766d-4e1d-b902-18f00c0dc3e8" providerId="ADAL" clId="{5746DDA4-48FF-4BA8-94F4-654F1D8F9D9B}" dt="2025-08-26T08:09:26.249" v="1115" actId="1076"/>
          <ac:spMkLst>
            <pc:docMk/>
            <pc:sldMk cId="861174667" sldId="411"/>
            <ac:spMk id="4" creationId="{2ECAA189-06CC-81B2-8012-1FB8BBD6EB09}"/>
          </ac:spMkLst>
        </pc:spChg>
        <pc:picChg chg="del">
          <ac:chgData name="Trần Thị Bích" userId="9d8effc8-766d-4e1d-b902-18f00c0dc3e8" providerId="ADAL" clId="{5746DDA4-48FF-4BA8-94F4-654F1D8F9D9B}" dt="2025-08-26T08:09:19.354" v="1114" actId="478"/>
          <ac:picMkLst>
            <pc:docMk/>
            <pc:sldMk cId="861174667" sldId="411"/>
            <ac:picMk id="2" creationId="{579C6D74-894C-F221-5FDA-C09CA2B495A1}"/>
          </ac:picMkLst>
        </pc:picChg>
        <pc:picChg chg="add mod">
          <ac:chgData name="Trần Thị Bích" userId="9d8effc8-766d-4e1d-b902-18f00c0dc3e8" providerId="ADAL" clId="{5746DDA4-48FF-4BA8-94F4-654F1D8F9D9B}" dt="2025-08-26T08:09:38.517" v="1117" actId="1076"/>
          <ac:picMkLst>
            <pc:docMk/>
            <pc:sldMk cId="861174667" sldId="411"/>
            <ac:picMk id="13" creationId="{928E58F6-E2BA-B256-90F7-02BA52AE5CA5}"/>
          </ac:picMkLst>
        </pc:picChg>
        <pc:picChg chg="add mod">
          <ac:chgData name="Trần Thị Bích" userId="9d8effc8-766d-4e1d-b902-18f00c0dc3e8" providerId="ADAL" clId="{5746DDA4-48FF-4BA8-94F4-654F1D8F9D9B}" dt="2025-08-26T08:09:38.517" v="1117" actId="1076"/>
          <ac:picMkLst>
            <pc:docMk/>
            <pc:sldMk cId="861174667" sldId="411"/>
            <ac:picMk id="14" creationId="{C27F7BAF-DC1C-8BC7-C90C-18D62D16F2F7}"/>
          </ac:picMkLst>
        </pc:picChg>
        <pc:cxnChg chg="mod">
          <ac:chgData name="Trần Thị Bích" userId="9d8effc8-766d-4e1d-b902-18f00c0dc3e8" providerId="ADAL" clId="{5746DDA4-48FF-4BA8-94F4-654F1D8F9D9B}" dt="2025-08-26T08:09:26.249" v="1115" actId="1076"/>
          <ac:cxnSpMkLst>
            <pc:docMk/>
            <pc:sldMk cId="861174667" sldId="411"/>
            <ac:cxnSpMk id="5" creationId="{6328537B-B71D-2162-740B-1A746F92AE9E}"/>
          </ac:cxnSpMkLst>
        </pc:cxnChg>
        <pc:cxnChg chg="mod">
          <ac:chgData name="Trần Thị Bích" userId="9d8effc8-766d-4e1d-b902-18f00c0dc3e8" providerId="ADAL" clId="{5746DDA4-48FF-4BA8-94F4-654F1D8F9D9B}" dt="2025-08-26T08:09:26.249" v="1115" actId="1076"/>
          <ac:cxnSpMkLst>
            <pc:docMk/>
            <pc:sldMk cId="861174667" sldId="411"/>
            <ac:cxnSpMk id="6" creationId="{C30C2130-44CE-D8A8-595B-D6B0BCA6D697}"/>
          </ac:cxnSpMkLst>
        </pc:cxnChg>
        <pc:cxnChg chg="mod">
          <ac:chgData name="Trần Thị Bích" userId="9d8effc8-766d-4e1d-b902-18f00c0dc3e8" providerId="ADAL" clId="{5746DDA4-48FF-4BA8-94F4-654F1D8F9D9B}" dt="2025-08-26T08:09:26.249" v="1115" actId="1076"/>
          <ac:cxnSpMkLst>
            <pc:docMk/>
            <pc:sldMk cId="861174667" sldId="411"/>
            <ac:cxnSpMk id="7" creationId="{745F79EC-CD5C-B274-78E6-0A39C9476112}"/>
          </ac:cxnSpMkLst>
        </pc:cxnChg>
        <pc:cxnChg chg="mod">
          <ac:chgData name="Trần Thị Bích" userId="9d8effc8-766d-4e1d-b902-18f00c0dc3e8" providerId="ADAL" clId="{5746DDA4-48FF-4BA8-94F4-654F1D8F9D9B}" dt="2025-08-26T08:09:26.249" v="1115" actId="1076"/>
          <ac:cxnSpMkLst>
            <pc:docMk/>
            <pc:sldMk cId="861174667" sldId="411"/>
            <ac:cxnSpMk id="8" creationId="{3FCBBD7C-CC1F-520D-BBFD-DE138748BB84}"/>
          </ac:cxnSpMkLst>
        </pc:cxnChg>
        <pc:cxnChg chg="mod">
          <ac:chgData name="Trần Thị Bích" userId="9d8effc8-766d-4e1d-b902-18f00c0dc3e8" providerId="ADAL" clId="{5746DDA4-48FF-4BA8-94F4-654F1D8F9D9B}" dt="2025-08-26T08:09:26.249" v="1115" actId="1076"/>
          <ac:cxnSpMkLst>
            <pc:docMk/>
            <pc:sldMk cId="861174667" sldId="411"/>
            <ac:cxnSpMk id="9" creationId="{72F5A870-5C2A-2E00-EB91-0595F8DCB038}"/>
          </ac:cxnSpMkLst>
        </pc:cxnChg>
        <pc:cxnChg chg="mod">
          <ac:chgData name="Trần Thị Bích" userId="9d8effc8-766d-4e1d-b902-18f00c0dc3e8" providerId="ADAL" clId="{5746DDA4-48FF-4BA8-94F4-654F1D8F9D9B}" dt="2025-08-26T08:09:26.249" v="1115" actId="1076"/>
          <ac:cxnSpMkLst>
            <pc:docMk/>
            <pc:sldMk cId="861174667" sldId="411"/>
            <ac:cxnSpMk id="10" creationId="{259E09F0-4DAC-2903-483F-41F657D5D6EA}"/>
          </ac:cxnSpMkLst>
        </pc:cxnChg>
        <pc:cxnChg chg="mod">
          <ac:chgData name="Trần Thị Bích" userId="9d8effc8-766d-4e1d-b902-18f00c0dc3e8" providerId="ADAL" clId="{5746DDA4-48FF-4BA8-94F4-654F1D8F9D9B}" dt="2025-08-26T08:09:26.249" v="1115" actId="1076"/>
          <ac:cxnSpMkLst>
            <pc:docMk/>
            <pc:sldMk cId="861174667" sldId="411"/>
            <ac:cxnSpMk id="11" creationId="{CCFFFFCE-F2DF-D0D9-7057-4D9072CD2142}"/>
          </ac:cxnSpMkLst>
        </pc:cxnChg>
        <pc:cxnChg chg="mod">
          <ac:chgData name="Trần Thị Bích" userId="9d8effc8-766d-4e1d-b902-18f00c0dc3e8" providerId="ADAL" clId="{5746DDA4-48FF-4BA8-94F4-654F1D8F9D9B}" dt="2025-08-26T08:09:26.249" v="1115" actId="1076"/>
          <ac:cxnSpMkLst>
            <pc:docMk/>
            <pc:sldMk cId="861174667" sldId="411"/>
            <ac:cxnSpMk id="12" creationId="{379AD378-DE36-86B3-3CB1-B8505FB2C4EC}"/>
          </ac:cxnSpMkLst>
        </pc:cxnChg>
      </pc:sldChg>
      <pc:sldChg chg="addSp delSp modSp new mod delAnim modAnim">
        <pc:chgData name="Trần Thị Bích" userId="9d8effc8-766d-4e1d-b902-18f00c0dc3e8" providerId="ADAL" clId="{5746DDA4-48FF-4BA8-94F4-654F1D8F9D9B}" dt="2025-08-26T08:17:10.707" v="1411"/>
        <pc:sldMkLst>
          <pc:docMk/>
          <pc:sldMk cId="3037807354" sldId="412"/>
        </pc:sldMkLst>
        <pc:spChg chg="add mod">
          <ac:chgData name="Trần Thị Bích" userId="9d8effc8-766d-4e1d-b902-18f00c0dc3e8" providerId="ADAL" clId="{5746DDA4-48FF-4BA8-94F4-654F1D8F9D9B}" dt="2025-08-26T08:11:29.797" v="1146" actId="20577"/>
          <ac:spMkLst>
            <pc:docMk/>
            <pc:sldMk cId="3037807354" sldId="412"/>
            <ac:spMk id="3" creationId="{ACED75A6-A48F-5EA2-8EE5-D63E3ED7615F}"/>
          </ac:spMkLst>
        </pc:spChg>
        <pc:spChg chg="add mod">
          <ac:chgData name="Trần Thị Bích" userId="9d8effc8-766d-4e1d-b902-18f00c0dc3e8" providerId="ADAL" clId="{5746DDA4-48FF-4BA8-94F4-654F1D8F9D9B}" dt="2025-08-26T08:13:18.453" v="1201" actId="20577"/>
          <ac:spMkLst>
            <pc:docMk/>
            <pc:sldMk cId="3037807354" sldId="412"/>
            <ac:spMk id="6" creationId="{A97B9F01-C7FD-212A-8A2A-7E0D8D66D6C9}"/>
          </ac:spMkLst>
        </pc:spChg>
        <pc:spChg chg="add mod">
          <ac:chgData name="Trần Thị Bích" userId="9d8effc8-766d-4e1d-b902-18f00c0dc3e8" providerId="ADAL" clId="{5746DDA4-48FF-4BA8-94F4-654F1D8F9D9B}" dt="2025-08-26T08:16:09.044" v="1349" actId="164"/>
          <ac:spMkLst>
            <pc:docMk/>
            <pc:sldMk cId="3037807354" sldId="412"/>
            <ac:spMk id="7" creationId="{4F6F8016-2486-3FE3-46C0-3DB7236E4A1C}"/>
          </ac:spMkLst>
        </pc:spChg>
        <pc:spChg chg="add mod">
          <ac:chgData name="Trần Thị Bích" userId="9d8effc8-766d-4e1d-b902-18f00c0dc3e8" providerId="ADAL" clId="{5746DDA4-48FF-4BA8-94F4-654F1D8F9D9B}" dt="2025-08-26T08:16:09.044" v="1349" actId="164"/>
          <ac:spMkLst>
            <pc:docMk/>
            <pc:sldMk cId="3037807354" sldId="412"/>
            <ac:spMk id="8" creationId="{27567B6E-E59A-58AB-02A2-FA275B94E4BF}"/>
          </ac:spMkLst>
        </pc:spChg>
        <pc:spChg chg="add del mod">
          <ac:chgData name="Trần Thị Bích" userId="9d8effc8-766d-4e1d-b902-18f00c0dc3e8" providerId="ADAL" clId="{5746DDA4-48FF-4BA8-94F4-654F1D8F9D9B}" dt="2025-08-26T08:16:54.074" v="1408" actId="21"/>
          <ac:spMkLst>
            <pc:docMk/>
            <pc:sldMk cId="3037807354" sldId="412"/>
            <ac:spMk id="10" creationId="{2B1F3C6C-D07A-4EC7-FC5D-5BE15A8DF3C6}"/>
          </ac:spMkLst>
        </pc:spChg>
        <pc:spChg chg="add mod">
          <ac:chgData name="Trần Thị Bích" userId="9d8effc8-766d-4e1d-b902-18f00c0dc3e8" providerId="ADAL" clId="{5746DDA4-48FF-4BA8-94F4-654F1D8F9D9B}" dt="2025-08-26T08:16:54.921" v="1409"/>
          <ac:spMkLst>
            <pc:docMk/>
            <pc:sldMk cId="3037807354" sldId="412"/>
            <ac:spMk id="11" creationId="{2B1F3C6C-D07A-4EC7-FC5D-5BE15A8DF3C6}"/>
          </ac:spMkLst>
        </pc:spChg>
        <pc:grpChg chg="add mod">
          <ac:chgData name="Trần Thị Bích" userId="9d8effc8-766d-4e1d-b902-18f00c0dc3e8" providerId="ADAL" clId="{5746DDA4-48FF-4BA8-94F4-654F1D8F9D9B}" dt="2025-08-26T08:16:43.952" v="1406" actId="1076"/>
          <ac:grpSpMkLst>
            <pc:docMk/>
            <pc:sldMk cId="3037807354" sldId="412"/>
            <ac:grpSpMk id="9" creationId="{CB5EF39C-FE14-36EB-39A5-98DB7E08B5A5}"/>
          </ac:grpSpMkLst>
        </pc:grpChg>
        <pc:picChg chg="add mod">
          <ac:chgData name="Trần Thị Bích" userId="9d8effc8-766d-4e1d-b902-18f00c0dc3e8" providerId="ADAL" clId="{5746DDA4-48FF-4BA8-94F4-654F1D8F9D9B}" dt="2025-08-26T08:11:15.302" v="1120"/>
          <ac:picMkLst>
            <pc:docMk/>
            <pc:sldMk cId="3037807354" sldId="412"/>
            <ac:picMk id="2" creationId="{4C2E0A25-4641-77E0-AB34-EDC3DA71508F}"/>
          </ac:picMkLst>
        </pc:picChg>
        <pc:picChg chg="add del mod">
          <ac:chgData name="Trần Thị Bích" userId="9d8effc8-766d-4e1d-b902-18f00c0dc3e8" providerId="ADAL" clId="{5746DDA4-48FF-4BA8-94F4-654F1D8F9D9B}" dt="2025-08-26T08:16:36.221" v="1404" actId="478"/>
          <ac:picMkLst>
            <pc:docMk/>
            <pc:sldMk cId="3037807354" sldId="412"/>
            <ac:picMk id="5" creationId="{D0167CDC-CC46-BD43-29CE-887AFC89B04F}"/>
          </ac:picMkLst>
        </pc:picChg>
      </pc:sldChg>
      <pc:sldChg chg="addSp delSp modSp new del mod delAnim modAnim">
        <pc:chgData name="Trần Thị Bích" userId="9d8effc8-766d-4e1d-b902-18f00c0dc3e8" providerId="ADAL" clId="{5746DDA4-48FF-4BA8-94F4-654F1D8F9D9B}" dt="2025-08-26T08:29:15.179" v="1672" actId="47"/>
        <pc:sldMkLst>
          <pc:docMk/>
          <pc:sldMk cId="430554460" sldId="413"/>
        </pc:sldMkLst>
        <pc:spChg chg="add mod">
          <ac:chgData name="Trần Thị Bích" userId="9d8effc8-766d-4e1d-b902-18f00c0dc3e8" providerId="ADAL" clId="{5746DDA4-48FF-4BA8-94F4-654F1D8F9D9B}" dt="2025-08-26T08:17:31.231" v="1413"/>
          <ac:spMkLst>
            <pc:docMk/>
            <pc:sldMk cId="430554460" sldId="413"/>
            <ac:spMk id="3" creationId="{12151841-8C30-CCA9-C14E-0686A331C069}"/>
          </ac:spMkLst>
        </pc:spChg>
        <pc:spChg chg="add mod">
          <ac:chgData name="Trần Thị Bích" userId="9d8effc8-766d-4e1d-b902-18f00c0dc3e8" providerId="ADAL" clId="{5746DDA4-48FF-4BA8-94F4-654F1D8F9D9B}" dt="2025-08-26T08:17:31.231" v="1413"/>
          <ac:spMkLst>
            <pc:docMk/>
            <pc:sldMk cId="430554460" sldId="413"/>
            <ac:spMk id="4" creationId="{16F38A98-240C-06D8-9491-EEB95D9BBDCD}"/>
          </ac:spMkLst>
        </pc:spChg>
        <pc:spChg chg="add del mod">
          <ac:chgData name="Trần Thị Bích" userId="9d8effc8-766d-4e1d-b902-18f00c0dc3e8" providerId="ADAL" clId="{5746DDA4-48FF-4BA8-94F4-654F1D8F9D9B}" dt="2025-08-26T08:19:43.568" v="1417" actId="478"/>
          <ac:spMkLst>
            <pc:docMk/>
            <pc:sldMk cId="430554460" sldId="413"/>
            <ac:spMk id="7" creationId="{E9401265-77E6-FB70-8647-4121FDDC1333}"/>
          </ac:spMkLst>
        </pc:spChg>
        <pc:spChg chg="add del mod">
          <ac:chgData name="Trần Thị Bích" userId="9d8effc8-766d-4e1d-b902-18f00c0dc3e8" providerId="ADAL" clId="{5746DDA4-48FF-4BA8-94F4-654F1D8F9D9B}" dt="2025-08-26T08:20:20.396" v="1419" actId="478"/>
          <ac:spMkLst>
            <pc:docMk/>
            <pc:sldMk cId="430554460" sldId="413"/>
            <ac:spMk id="8" creationId="{6DC16550-708D-6EF4-31F2-90C7BDAD2802}"/>
          </ac:spMkLst>
        </pc:spChg>
        <pc:picChg chg="add mod">
          <ac:chgData name="Trần Thị Bích" userId="9d8effc8-766d-4e1d-b902-18f00c0dc3e8" providerId="ADAL" clId="{5746DDA4-48FF-4BA8-94F4-654F1D8F9D9B}" dt="2025-08-26T08:17:31.231" v="1413"/>
          <ac:picMkLst>
            <pc:docMk/>
            <pc:sldMk cId="430554460" sldId="413"/>
            <ac:picMk id="2" creationId="{6CD48EA6-6D58-5E60-26BF-998497693997}"/>
          </ac:picMkLst>
        </pc:picChg>
        <pc:picChg chg="add del mod">
          <ac:chgData name="Trần Thị Bích" userId="9d8effc8-766d-4e1d-b902-18f00c0dc3e8" providerId="ADAL" clId="{5746DDA4-48FF-4BA8-94F4-654F1D8F9D9B}" dt="2025-08-26T08:20:24.411" v="1420" actId="478"/>
          <ac:picMkLst>
            <pc:docMk/>
            <pc:sldMk cId="430554460" sldId="413"/>
            <ac:picMk id="5" creationId="{62366385-A82E-B9C5-918E-81A9D4941B3E}"/>
          </ac:picMkLst>
        </pc:picChg>
        <pc:picChg chg="add del mod">
          <ac:chgData name="Trần Thị Bích" userId="9d8effc8-766d-4e1d-b902-18f00c0dc3e8" providerId="ADAL" clId="{5746DDA4-48FF-4BA8-94F4-654F1D8F9D9B}" dt="2025-08-26T08:19:43.568" v="1417" actId="478"/>
          <ac:picMkLst>
            <pc:docMk/>
            <pc:sldMk cId="430554460" sldId="413"/>
            <ac:picMk id="6" creationId="{32D1390A-B458-C83E-4C68-C41ADEBD821D}"/>
          </ac:picMkLst>
        </pc:picChg>
        <pc:picChg chg="add del mod">
          <ac:chgData name="Trần Thị Bích" userId="9d8effc8-766d-4e1d-b902-18f00c0dc3e8" providerId="ADAL" clId="{5746DDA4-48FF-4BA8-94F4-654F1D8F9D9B}" dt="2025-08-26T08:20:20.396" v="1419" actId="478"/>
          <ac:picMkLst>
            <pc:docMk/>
            <pc:sldMk cId="430554460" sldId="413"/>
            <ac:picMk id="9" creationId="{D5857058-7153-D227-B041-624B138A7D34}"/>
          </ac:picMkLst>
        </pc:picChg>
        <pc:picChg chg="add del mod">
          <ac:chgData name="Trần Thị Bích" userId="9d8effc8-766d-4e1d-b902-18f00c0dc3e8" providerId="ADAL" clId="{5746DDA4-48FF-4BA8-94F4-654F1D8F9D9B}" dt="2025-08-26T08:19:43.568" v="1417" actId="478"/>
          <ac:picMkLst>
            <pc:docMk/>
            <pc:sldMk cId="430554460" sldId="413"/>
            <ac:picMk id="10" creationId="{97227959-AD3F-7058-9CA7-B4382B3D5DBD}"/>
          </ac:picMkLst>
        </pc:picChg>
        <pc:picChg chg="add del mod">
          <ac:chgData name="Trần Thị Bích" userId="9d8effc8-766d-4e1d-b902-18f00c0dc3e8" providerId="ADAL" clId="{5746DDA4-48FF-4BA8-94F4-654F1D8F9D9B}" dt="2025-08-26T08:20:20.396" v="1419" actId="478"/>
          <ac:picMkLst>
            <pc:docMk/>
            <pc:sldMk cId="430554460" sldId="413"/>
            <ac:picMk id="11" creationId="{E5273A40-39CC-F359-CEB4-4EB993838626}"/>
          </ac:picMkLst>
        </pc:picChg>
      </pc:sldChg>
      <pc:sldChg chg="addSp delSp modSp new mod delAnim modAnim">
        <pc:chgData name="Trần Thị Bích" userId="9d8effc8-766d-4e1d-b902-18f00c0dc3e8" providerId="ADAL" clId="{5746DDA4-48FF-4BA8-94F4-654F1D8F9D9B}" dt="2025-08-26T08:29:12.354" v="1671"/>
        <pc:sldMkLst>
          <pc:docMk/>
          <pc:sldMk cId="122910643" sldId="414"/>
        </pc:sldMkLst>
        <pc:spChg chg="mod">
          <ac:chgData name="Trần Thị Bích" userId="9d8effc8-766d-4e1d-b902-18f00c0dc3e8" providerId="ADAL" clId="{5746DDA4-48FF-4BA8-94F4-654F1D8F9D9B}" dt="2025-08-26T08:27:57.078" v="1665" actId="1037"/>
          <ac:spMkLst>
            <pc:docMk/>
            <pc:sldMk cId="122910643" sldId="414"/>
            <ac:spMk id="5" creationId="{0A20F84B-BD91-D17C-89E4-E3C7380549CD}"/>
          </ac:spMkLst>
        </pc:spChg>
        <pc:spChg chg="mod">
          <ac:chgData name="Trần Thị Bích" userId="9d8effc8-766d-4e1d-b902-18f00c0dc3e8" providerId="ADAL" clId="{5746DDA4-48FF-4BA8-94F4-654F1D8F9D9B}" dt="2025-08-26T08:23:25.184" v="1422"/>
          <ac:spMkLst>
            <pc:docMk/>
            <pc:sldMk cId="122910643" sldId="414"/>
            <ac:spMk id="7" creationId="{FD312FFC-F056-FB92-69D5-FD65009E7A20}"/>
          </ac:spMkLst>
        </pc:spChg>
        <pc:spChg chg="mod">
          <ac:chgData name="Trần Thị Bích" userId="9d8effc8-766d-4e1d-b902-18f00c0dc3e8" providerId="ADAL" clId="{5746DDA4-48FF-4BA8-94F4-654F1D8F9D9B}" dt="2025-08-26T08:23:25.184" v="1422"/>
          <ac:spMkLst>
            <pc:docMk/>
            <pc:sldMk cId="122910643" sldId="414"/>
            <ac:spMk id="11" creationId="{EEC85120-1670-3905-22B6-0BDC3A960072}"/>
          </ac:spMkLst>
        </pc:spChg>
        <pc:spChg chg="mod">
          <ac:chgData name="Trần Thị Bích" userId="9d8effc8-766d-4e1d-b902-18f00c0dc3e8" providerId="ADAL" clId="{5746DDA4-48FF-4BA8-94F4-654F1D8F9D9B}" dt="2025-08-26T08:23:25.184" v="1422"/>
          <ac:spMkLst>
            <pc:docMk/>
            <pc:sldMk cId="122910643" sldId="414"/>
            <ac:spMk id="13" creationId="{6D55B8CC-47AE-9127-99C9-62FDBBD100DA}"/>
          </ac:spMkLst>
        </pc:spChg>
        <pc:spChg chg="mod">
          <ac:chgData name="Trần Thị Bích" userId="9d8effc8-766d-4e1d-b902-18f00c0dc3e8" providerId="ADAL" clId="{5746DDA4-48FF-4BA8-94F4-654F1D8F9D9B}" dt="2025-08-26T08:24:28.101" v="1463" actId="1076"/>
          <ac:spMkLst>
            <pc:docMk/>
            <pc:sldMk cId="122910643" sldId="414"/>
            <ac:spMk id="16" creationId="{A03D7D82-0844-A0A8-7725-C3A4D448C489}"/>
          </ac:spMkLst>
        </pc:spChg>
        <pc:spChg chg="mod">
          <ac:chgData name="Trần Thị Bích" userId="9d8effc8-766d-4e1d-b902-18f00c0dc3e8" providerId="ADAL" clId="{5746DDA4-48FF-4BA8-94F4-654F1D8F9D9B}" dt="2025-08-26T08:25:46.666" v="1528" actId="1076"/>
          <ac:spMkLst>
            <pc:docMk/>
            <pc:sldMk cId="122910643" sldId="414"/>
            <ac:spMk id="20" creationId="{3C8A9683-97B9-C228-5A1F-E8FCC42A7656}"/>
          </ac:spMkLst>
        </pc:spChg>
        <pc:spChg chg="mod">
          <ac:chgData name="Trần Thị Bích" userId="9d8effc8-766d-4e1d-b902-18f00c0dc3e8" providerId="ADAL" clId="{5746DDA4-48FF-4BA8-94F4-654F1D8F9D9B}" dt="2025-08-26T08:23:25.184" v="1422"/>
          <ac:spMkLst>
            <pc:docMk/>
            <pc:sldMk cId="122910643" sldId="414"/>
            <ac:spMk id="22" creationId="{BE1AB3A1-A364-8899-197E-7B64F5AA3221}"/>
          </ac:spMkLst>
        </pc:spChg>
        <pc:spChg chg="add mod">
          <ac:chgData name="Trần Thị Bích" userId="9d8effc8-766d-4e1d-b902-18f00c0dc3e8" providerId="ADAL" clId="{5746DDA4-48FF-4BA8-94F4-654F1D8F9D9B}" dt="2025-08-26T08:23:25.184" v="1422"/>
          <ac:spMkLst>
            <pc:docMk/>
            <pc:sldMk cId="122910643" sldId="414"/>
            <ac:spMk id="31" creationId="{8AB9D845-3792-019A-D863-90EA0F7370FA}"/>
          </ac:spMkLst>
        </pc:spChg>
        <pc:grpChg chg="mod">
          <ac:chgData name="Trần Thị Bích" userId="9d8effc8-766d-4e1d-b902-18f00c0dc3e8" providerId="ADAL" clId="{5746DDA4-48FF-4BA8-94F4-654F1D8F9D9B}" dt="2025-08-26T08:27:46.192" v="1640" actId="14100"/>
          <ac:grpSpMkLst>
            <pc:docMk/>
            <pc:sldMk cId="122910643" sldId="414"/>
            <ac:grpSpMk id="2" creationId="{410FD04E-38D5-B732-A724-F5A98C16FFF4}"/>
          </ac:grpSpMkLst>
        </pc:grpChg>
        <pc:grpChg chg="del">
          <ac:chgData name="Trần Thị Bích" userId="9d8effc8-766d-4e1d-b902-18f00c0dc3e8" providerId="ADAL" clId="{5746DDA4-48FF-4BA8-94F4-654F1D8F9D9B}" dt="2025-08-26T08:23:46.803" v="1423" actId="478"/>
          <ac:grpSpMkLst>
            <pc:docMk/>
            <pc:sldMk cId="122910643" sldId="414"/>
            <ac:grpSpMk id="8" creationId="{EC4F7CE6-F4A2-451B-0AF6-FA0FA8888061}"/>
          </ac:grpSpMkLst>
        </pc:grpChg>
        <pc:grpChg chg="mod">
          <ac:chgData name="Trần Thị Bích" userId="9d8effc8-766d-4e1d-b902-18f00c0dc3e8" providerId="ADAL" clId="{5746DDA4-48FF-4BA8-94F4-654F1D8F9D9B}" dt="2025-08-26T08:27:49.171" v="1641" actId="1076"/>
          <ac:grpSpMkLst>
            <pc:docMk/>
            <pc:sldMk cId="122910643" sldId="414"/>
            <ac:grpSpMk id="17" creationId="{85B88E97-2CC8-D289-CEA8-BFC86A865884}"/>
          </ac:grpSpMkLst>
        </pc:grpChg>
        <pc:picChg chg="mod">
          <ac:chgData name="Trần Thị Bích" userId="9d8effc8-766d-4e1d-b902-18f00c0dc3e8" providerId="ADAL" clId="{5746DDA4-48FF-4BA8-94F4-654F1D8F9D9B}" dt="2025-08-26T08:27:32.086" v="1636" actId="1076"/>
          <ac:picMkLst>
            <pc:docMk/>
            <pc:sldMk cId="122910643" sldId="414"/>
            <ac:picMk id="4" creationId="{32BA3C6D-400C-6067-860E-D24A2BCEFF3C}"/>
          </ac:picMkLst>
        </pc:picChg>
        <pc:picChg chg="mod">
          <ac:chgData name="Trần Thị Bích" userId="9d8effc8-766d-4e1d-b902-18f00c0dc3e8" providerId="ADAL" clId="{5746DDA4-48FF-4BA8-94F4-654F1D8F9D9B}" dt="2025-08-26T08:26:03.897" v="1529" actId="14100"/>
          <ac:picMkLst>
            <pc:docMk/>
            <pc:sldMk cId="122910643" sldId="414"/>
            <ac:picMk id="6" creationId="{0AAAD292-B851-5E42-5BE7-8A4AFA2BF10D}"/>
          </ac:picMkLst>
        </pc:picChg>
        <pc:picChg chg="mod">
          <ac:chgData name="Trần Thị Bích" userId="9d8effc8-766d-4e1d-b902-18f00c0dc3e8" providerId="ADAL" clId="{5746DDA4-48FF-4BA8-94F4-654F1D8F9D9B}" dt="2025-08-26T08:23:25.184" v="1422"/>
          <ac:picMkLst>
            <pc:docMk/>
            <pc:sldMk cId="122910643" sldId="414"/>
            <ac:picMk id="10" creationId="{CDAFF29D-05EA-8A61-0CEE-1589C15154B2}"/>
          </ac:picMkLst>
        </pc:picChg>
        <pc:picChg chg="mod">
          <ac:chgData name="Trần Thị Bích" userId="9d8effc8-766d-4e1d-b902-18f00c0dc3e8" providerId="ADAL" clId="{5746DDA4-48FF-4BA8-94F4-654F1D8F9D9B}" dt="2025-08-26T08:23:25.184" v="1422"/>
          <ac:picMkLst>
            <pc:docMk/>
            <pc:sldMk cId="122910643" sldId="414"/>
            <ac:picMk id="12" creationId="{88A95181-F454-68D2-0E4F-9A562CD443F5}"/>
          </ac:picMkLst>
        </pc:picChg>
        <pc:picChg chg="mod">
          <ac:chgData name="Trần Thị Bích" userId="9d8effc8-766d-4e1d-b902-18f00c0dc3e8" providerId="ADAL" clId="{5746DDA4-48FF-4BA8-94F4-654F1D8F9D9B}" dt="2025-08-26T08:27:37.131" v="1638" actId="1076"/>
          <ac:picMkLst>
            <pc:docMk/>
            <pc:sldMk cId="122910643" sldId="414"/>
            <ac:picMk id="19" creationId="{807D337B-3230-8220-0B2A-ED687DCBDA45}"/>
          </ac:picMkLst>
        </pc:picChg>
        <pc:picChg chg="mod">
          <ac:chgData name="Trần Thị Bích" userId="9d8effc8-766d-4e1d-b902-18f00c0dc3e8" providerId="ADAL" clId="{5746DDA4-48FF-4BA8-94F4-654F1D8F9D9B}" dt="2025-08-26T08:24:55.273" v="1467" actId="14100"/>
          <ac:picMkLst>
            <pc:docMk/>
            <pc:sldMk cId="122910643" sldId="414"/>
            <ac:picMk id="21" creationId="{5E3D3AB8-B493-678F-C76C-82E48BA394C0}"/>
          </ac:picMkLst>
        </pc:picChg>
        <pc:picChg chg="mod">
          <ac:chgData name="Trần Thị Bích" userId="9d8effc8-766d-4e1d-b902-18f00c0dc3e8" providerId="ADAL" clId="{5746DDA4-48FF-4BA8-94F4-654F1D8F9D9B}" dt="2025-08-26T08:28:47.958" v="1669" actId="14100"/>
          <ac:picMkLst>
            <pc:docMk/>
            <pc:sldMk cId="122910643" sldId="414"/>
            <ac:picMk id="23" creationId="{DCEDD860-B6FC-3CF4-508D-FA3BE179FAFE}"/>
          </ac:picMkLst>
        </pc:picChg>
        <pc:picChg chg="del">
          <ac:chgData name="Trần Thị Bích" userId="9d8effc8-766d-4e1d-b902-18f00c0dc3e8" providerId="ADAL" clId="{5746DDA4-48FF-4BA8-94F4-654F1D8F9D9B}" dt="2025-08-26T08:28:10.993" v="1666" actId="478"/>
          <ac:picMkLst>
            <pc:docMk/>
            <pc:sldMk cId="122910643" sldId="414"/>
            <ac:picMk id="25" creationId="{5198D108-109C-0B59-0CB7-3E636069852B}"/>
          </ac:picMkLst>
        </pc:picChg>
        <pc:picChg chg="mod">
          <ac:chgData name="Trần Thị Bích" userId="9d8effc8-766d-4e1d-b902-18f00c0dc3e8" providerId="ADAL" clId="{5746DDA4-48FF-4BA8-94F4-654F1D8F9D9B}" dt="2025-08-26T08:24:46.334" v="1466" actId="1076"/>
          <ac:picMkLst>
            <pc:docMk/>
            <pc:sldMk cId="122910643" sldId="414"/>
            <ac:picMk id="27" creationId="{A47A80DE-8A95-37DD-C2DE-9DB763996D85}"/>
          </ac:picMkLst>
        </pc:picChg>
        <pc:picChg chg="del">
          <ac:chgData name="Trần Thị Bích" userId="9d8effc8-766d-4e1d-b902-18f00c0dc3e8" providerId="ADAL" clId="{5746DDA4-48FF-4BA8-94F4-654F1D8F9D9B}" dt="2025-08-26T08:23:48.060" v="1424" actId="478"/>
          <ac:picMkLst>
            <pc:docMk/>
            <pc:sldMk cId="122910643" sldId="414"/>
            <ac:picMk id="28" creationId="{0376CCCB-440D-7810-2D41-64216A712E6C}"/>
          </ac:picMkLst>
        </pc:picChg>
        <pc:picChg chg="mod">
          <ac:chgData name="Trần Thị Bích" userId="9d8effc8-766d-4e1d-b902-18f00c0dc3e8" providerId="ADAL" clId="{5746DDA4-48FF-4BA8-94F4-654F1D8F9D9B}" dt="2025-08-26T08:26:08.196" v="1531" actId="1076"/>
          <ac:picMkLst>
            <pc:docMk/>
            <pc:sldMk cId="122910643" sldId="414"/>
            <ac:picMk id="29" creationId="{55C6C01D-A770-AD6E-9C3C-597ED0A7BA43}"/>
          </ac:picMkLst>
        </pc:picChg>
        <pc:picChg chg="mod ord">
          <ac:chgData name="Trần Thị Bích" userId="9d8effc8-766d-4e1d-b902-18f00c0dc3e8" providerId="ADAL" clId="{5746DDA4-48FF-4BA8-94F4-654F1D8F9D9B}" dt="2025-08-26T08:29:00.083" v="1670" actId="167"/>
          <ac:picMkLst>
            <pc:docMk/>
            <pc:sldMk cId="122910643" sldId="414"/>
            <ac:picMk id="30" creationId="{57C66FAD-6885-F8F4-8093-13E2B07BFD85}"/>
          </ac:picMkLst>
        </pc:picChg>
      </pc:sldChg>
      <pc:sldChg chg="addSp delSp modSp new mod delAnim modAnim">
        <pc:chgData name="Trần Thị Bích" userId="9d8effc8-766d-4e1d-b902-18f00c0dc3e8" providerId="ADAL" clId="{5746DDA4-48FF-4BA8-94F4-654F1D8F9D9B}" dt="2025-08-26T08:52:02.759" v="1719"/>
        <pc:sldMkLst>
          <pc:docMk/>
          <pc:sldMk cId="2593360503" sldId="415"/>
        </pc:sldMkLst>
        <pc:spChg chg="add mod">
          <ac:chgData name="Trần Thị Bích" userId="9d8effc8-766d-4e1d-b902-18f00c0dc3e8" providerId="ADAL" clId="{5746DDA4-48FF-4BA8-94F4-654F1D8F9D9B}" dt="2025-08-26T08:47:52.692" v="1701" actId="14100"/>
          <ac:spMkLst>
            <pc:docMk/>
            <pc:sldMk cId="2593360503" sldId="415"/>
            <ac:spMk id="2" creationId="{ECB07F2D-5912-539E-79A2-BD494856F447}"/>
          </ac:spMkLst>
        </pc:spChg>
        <pc:picChg chg="add del mod">
          <ac:chgData name="Trần Thị Bích" userId="9d8effc8-766d-4e1d-b902-18f00c0dc3e8" providerId="ADAL" clId="{5746DDA4-48FF-4BA8-94F4-654F1D8F9D9B}" dt="2025-08-26T08:47:29.250" v="1692" actId="478"/>
          <ac:picMkLst>
            <pc:docMk/>
            <pc:sldMk cId="2593360503" sldId="415"/>
            <ac:picMk id="4" creationId="{6354A5B6-388A-949F-2162-21AD4B415C4F}"/>
          </ac:picMkLst>
        </pc:picChg>
        <pc:picChg chg="add del mod">
          <ac:chgData name="Trần Thị Bích" userId="9d8effc8-766d-4e1d-b902-18f00c0dc3e8" providerId="ADAL" clId="{5746DDA4-48FF-4BA8-94F4-654F1D8F9D9B}" dt="2025-08-26T08:47:29.250" v="1692" actId="478"/>
          <ac:picMkLst>
            <pc:docMk/>
            <pc:sldMk cId="2593360503" sldId="415"/>
            <ac:picMk id="6" creationId="{48C02EC8-A872-00C1-9353-130183EAF9BB}"/>
          </ac:picMkLst>
        </pc:picChg>
        <pc:picChg chg="add mod">
          <ac:chgData name="Trần Thị Bích" userId="9d8effc8-766d-4e1d-b902-18f00c0dc3e8" providerId="ADAL" clId="{5746DDA4-48FF-4BA8-94F4-654F1D8F9D9B}" dt="2025-08-26T08:48:00.085" v="1705" actId="1076"/>
          <ac:picMkLst>
            <pc:docMk/>
            <pc:sldMk cId="2593360503" sldId="415"/>
            <ac:picMk id="7" creationId="{CCE6019F-6016-0A11-357A-8AF0A13BE731}"/>
          </ac:picMkLst>
        </pc:picChg>
        <pc:picChg chg="add del mod">
          <ac:chgData name="Trần Thị Bích" userId="9d8effc8-766d-4e1d-b902-18f00c0dc3e8" providerId="ADAL" clId="{5746DDA4-48FF-4BA8-94F4-654F1D8F9D9B}" dt="2025-08-26T08:50:21.741" v="1710" actId="21"/>
          <ac:picMkLst>
            <pc:docMk/>
            <pc:sldMk cId="2593360503" sldId="415"/>
            <ac:picMk id="8" creationId="{356D32B6-6DE8-7653-0F1D-5F878DADCDFB}"/>
          </ac:picMkLst>
        </pc:picChg>
        <pc:picChg chg="add del mod">
          <ac:chgData name="Trần Thị Bích" userId="9d8effc8-766d-4e1d-b902-18f00c0dc3e8" providerId="ADAL" clId="{5746DDA4-48FF-4BA8-94F4-654F1D8F9D9B}" dt="2025-08-26T08:52:02.131" v="1718" actId="21"/>
          <ac:picMkLst>
            <pc:docMk/>
            <pc:sldMk cId="2593360503" sldId="415"/>
            <ac:picMk id="9" creationId="{356D32B6-6DE8-7653-0F1D-5F878DADCDFB}"/>
          </ac:picMkLst>
        </pc:picChg>
        <pc:picChg chg="add mod">
          <ac:chgData name="Trần Thị Bích" userId="9d8effc8-766d-4e1d-b902-18f00c0dc3e8" providerId="ADAL" clId="{5746DDA4-48FF-4BA8-94F4-654F1D8F9D9B}" dt="2025-08-26T08:52:02.759" v="1719"/>
          <ac:picMkLst>
            <pc:docMk/>
            <pc:sldMk cId="2593360503" sldId="415"/>
            <ac:picMk id="10" creationId="{356D32B6-6DE8-7653-0F1D-5F878DADCDFB}"/>
          </ac:picMkLst>
        </pc:picChg>
      </pc:sldChg>
      <pc:sldChg chg="addSp modSp new mod modAnim">
        <pc:chgData name="Trần Thị Bích" userId="9d8effc8-766d-4e1d-b902-18f00c0dc3e8" providerId="ADAL" clId="{5746DDA4-48FF-4BA8-94F4-654F1D8F9D9B}" dt="2025-08-26T08:53:15.855" v="1724" actId="14100"/>
        <pc:sldMkLst>
          <pc:docMk/>
          <pc:sldMk cId="1773912905" sldId="416"/>
        </pc:sldMkLst>
        <pc:spChg chg="add mod">
          <ac:chgData name="Trần Thị Bích" userId="9d8effc8-766d-4e1d-b902-18f00c0dc3e8" providerId="ADAL" clId="{5746DDA4-48FF-4BA8-94F4-654F1D8F9D9B}" dt="2025-08-26T08:53:05.701" v="1722" actId="1076"/>
          <ac:spMkLst>
            <pc:docMk/>
            <pc:sldMk cId="1773912905" sldId="416"/>
            <ac:spMk id="2" creationId="{F10A3340-63D5-6C96-B7DC-E6897D8D7C6B}"/>
          </ac:spMkLst>
        </pc:spChg>
        <pc:picChg chg="add mod">
          <ac:chgData name="Trần Thị Bích" userId="9d8effc8-766d-4e1d-b902-18f00c0dc3e8" providerId="ADAL" clId="{5746DDA4-48FF-4BA8-94F4-654F1D8F9D9B}" dt="2025-08-26T08:53:15.855" v="1724" actId="14100"/>
          <ac:picMkLst>
            <pc:docMk/>
            <pc:sldMk cId="1773912905" sldId="416"/>
            <ac:picMk id="3" creationId="{DD2C83AA-B291-0474-8D4C-AB3AF0823195}"/>
          </ac:picMkLst>
        </pc:picChg>
        <pc:picChg chg="add mod">
          <ac:chgData name="Trần Thị Bích" userId="9d8effc8-766d-4e1d-b902-18f00c0dc3e8" providerId="ADAL" clId="{5746DDA4-48FF-4BA8-94F4-654F1D8F9D9B}" dt="2025-08-26T08:53:12.281" v="1723"/>
          <ac:picMkLst>
            <pc:docMk/>
            <pc:sldMk cId="1773912905" sldId="416"/>
            <ac:picMk id="4" creationId="{F060E074-BC99-81B3-6274-5ADEE37366B6}"/>
          </ac:picMkLst>
        </pc:picChg>
      </pc:sldChg>
      <pc:sldChg chg="addSp modSp new mod ord modAnim">
        <pc:chgData name="Trần Thị Bích" userId="9d8effc8-766d-4e1d-b902-18f00c0dc3e8" providerId="ADAL" clId="{5746DDA4-48FF-4BA8-94F4-654F1D8F9D9B}" dt="2025-08-26T08:53:48" v="1731"/>
        <pc:sldMkLst>
          <pc:docMk/>
          <pc:sldMk cId="220117215" sldId="417"/>
        </pc:sldMkLst>
        <pc:picChg chg="add mod">
          <ac:chgData name="Trần Thị Bích" userId="9d8effc8-766d-4e1d-b902-18f00c0dc3e8" providerId="ADAL" clId="{5746DDA4-48FF-4BA8-94F4-654F1D8F9D9B}" dt="2025-08-26T08:53:43.427" v="1729" actId="1076"/>
          <ac:picMkLst>
            <pc:docMk/>
            <pc:sldMk cId="220117215" sldId="417"/>
            <ac:picMk id="2" creationId="{D83E2D1A-7FBF-C5C1-C4AA-96460E61C5A7}"/>
          </ac:picMkLst>
        </pc:picChg>
      </pc:sldChg>
      <pc:sldChg chg="addSp delSp modSp new mod delAnim modAnim">
        <pc:chgData name="Trần Thị Bích" userId="9d8effc8-766d-4e1d-b902-18f00c0dc3e8" providerId="ADAL" clId="{5746DDA4-48FF-4BA8-94F4-654F1D8F9D9B}" dt="2025-08-26T08:57:45.905" v="1836" actId="1076"/>
        <pc:sldMkLst>
          <pc:docMk/>
          <pc:sldMk cId="2964501157" sldId="418"/>
        </pc:sldMkLst>
        <pc:spChg chg="add mod">
          <ac:chgData name="Trần Thị Bích" userId="9d8effc8-766d-4e1d-b902-18f00c0dc3e8" providerId="ADAL" clId="{5746DDA4-48FF-4BA8-94F4-654F1D8F9D9B}" dt="2025-08-26T08:54:41.441" v="1756" actId="14100"/>
          <ac:spMkLst>
            <pc:docMk/>
            <pc:sldMk cId="2964501157" sldId="418"/>
            <ac:spMk id="2" creationId="{C17410A3-2D06-52E1-02A0-05AABA0E42F5}"/>
          </ac:spMkLst>
        </pc:spChg>
        <pc:spChg chg="add del mod">
          <ac:chgData name="Trần Thị Bích" userId="9d8effc8-766d-4e1d-b902-18f00c0dc3e8" providerId="ADAL" clId="{5746DDA4-48FF-4BA8-94F4-654F1D8F9D9B}" dt="2025-08-26T08:57:25.434" v="1829" actId="21"/>
          <ac:spMkLst>
            <pc:docMk/>
            <pc:sldMk cId="2964501157" sldId="418"/>
            <ac:spMk id="4" creationId="{9CE6E552-FD31-FDF4-7837-EA9BD50B9A49}"/>
          </ac:spMkLst>
        </pc:spChg>
        <pc:picChg chg="add del mod">
          <ac:chgData name="Trần Thị Bích" userId="9d8effc8-766d-4e1d-b902-18f00c0dc3e8" providerId="ADAL" clId="{5746DDA4-48FF-4BA8-94F4-654F1D8F9D9B}" dt="2025-08-26T08:57:25.434" v="1829" actId="21"/>
          <ac:picMkLst>
            <pc:docMk/>
            <pc:sldMk cId="2964501157" sldId="418"/>
            <ac:picMk id="3" creationId="{5F6ABA56-999E-114E-CDF0-27CD060207F5}"/>
          </ac:picMkLst>
        </pc:picChg>
        <pc:picChg chg="add mod">
          <ac:chgData name="Trần Thị Bích" userId="9d8effc8-766d-4e1d-b902-18f00c0dc3e8" providerId="ADAL" clId="{5746DDA4-48FF-4BA8-94F4-654F1D8F9D9B}" dt="2025-08-26T08:57:30.649" v="1832" actId="14100"/>
          <ac:picMkLst>
            <pc:docMk/>
            <pc:sldMk cId="2964501157" sldId="418"/>
            <ac:picMk id="5" creationId="{7588826A-26E8-7407-2831-90B900AE6B31}"/>
          </ac:picMkLst>
        </pc:picChg>
        <pc:picChg chg="add mod">
          <ac:chgData name="Trần Thị Bích" userId="9d8effc8-766d-4e1d-b902-18f00c0dc3e8" providerId="ADAL" clId="{5746DDA4-48FF-4BA8-94F4-654F1D8F9D9B}" dt="2025-08-26T08:57:44.747" v="1835" actId="1076"/>
          <ac:picMkLst>
            <pc:docMk/>
            <pc:sldMk cId="2964501157" sldId="418"/>
            <ac:picMk id="6" creationId="{6ABDC34E-15E9-D1E5-CF0A-C40C8AEB82BF}"/>
          </ac:picMkLst>
        </pc:picChg>
        <pc:picChg chg="add mod">
          <ac:chgData name="Trần Thị Bích" userId="9d8effc8-766d-4e1d-b902-18f00c0dc3e8" providerId="ADAL" clId="{5746DDA4-48FF-4BA8-94F4-654F1D8F9D9B}" dt="2025-08-26T08:57:45.905" v="1836" actId="1076"/>
          <ac:picMkLst>
            <pc:docMk/>
            <pc:sldMk cId="2964501157" sldId="418"/>
            <ac:picMk id="7" creationId="{004FC8BA-7C3A-C6F3-2744-297D1D902940}"/>
          </ac:picMkLst>
        </pc:picChg>
      </pc:sldChg>
      <pc:sldMasterChg chg="modTransition delSldLayout modSldLayout">
        <pc:chgData name="Trần Thị Bích" userId="9d8effc8-766d-4e1d-b902-18f00c0dc3e8" providerId="ADAL" clId="{5746DDA4-48FF-4BA8-94F4-654F1D8F9D9B}" dt="2025-08-26T07:27:22.806" v="166"/>
        <pc:sldMasterMkLst>
          <pc:docMk/>
          <pc:sldMasterMk cId="1713457156" sldId="2147483648"/>
        </pc:sldMasterMkLst>
        <pc:sldLayoutChg chg="modTransition">
          <pc:chgData name="Trần Thị Bích" userId="9d8effc8-766d-4e1d-b902-18f00c0dc3e8" providerId="ADAL" clId="{5746DDA4-48FF-4BA8-94F4-654F1D8F9D9B}" dt="2025-08-26T07:27:22.806" v="166"/>
          <pc:sldLayoutMkLst>
            <pc:docMk/>
            <pc:sldMasterMk cId="1713457156" sldId="2147483648"/>
            <pc:sldLayoutMk cId="812436336" sldId="2147483650"/>
          </pc:sldLayoutMkLst>
        </pc:sldLayoutChg>
        <pc:sldLayoutChg chg="modTransition">
          <pc:chgData name="Trần Thị Bích" userId="9d8effc8-766d-4e1d-b902-18f00c0dc3e8" providerId="ADAL" clId="{5746DDA4-48FF-4BA8-94F4-654F1D8F9D9B}" dt="2025-08-26T07:27:22.806" v="166"/>
          <pc:sldLayoutMkLst>
            <pc:docMk/>
            <pc:sldMasterMk cId="1713457156" sldId="2147483648"/>
            <pc:sldLayoutMk cId="916471526" sldId="2147483651"/>
          </pc:sldLayoutMkLst>
        </pc:sldLayoutChg>
        <pc:sldLayoutChg chg="modTransition">
          <pc:chgData name="Trần Thị Bích" userId="9d8effc8-766d-4e1d-b902-18f00c0dc3e8" providerId="ADAL" clId="{5746DDA4-48FF-4BA8-94F4-654F1D8F9D9B}" dt="2025-08-26T07:27:22.806" v="166"/>
          <pc:sldLayoutMkLst>
            <pc:docMk/>
            <pc:sldMasterMk cId="1713457156" sldId="2147483648"/>
            <pc:sldLayoutMk cId="1384221198" sldId="2147483652"/>
          </pc:sldLayoutMkLst>
        </pc:sldLayoutChg>
        <pc:sldLayoutChg chg="modTransition">
          <pc:chgData name="Trần Thị Bích" userId="9d8effc8-766d-4e1d-b902-18f00c0dc3e8" providerId="ADAL" clId="{5746DDA4-48FF-4BA8-94F4-654F1D8F9D9B}" dt="2025-08-26T07:27:22.806" v="166"/>
          <pc:sldLayoutMkLst>
            <pc:docMk/>
            <pc:sldMasterMk cId="1713457156" sldId="2147483648"/>
            <pc:sldLayoutMk cId="652802566" sldId="2147483655"/>
          </pc:sldLayoutMkLst>
        </pc:sldLayoutChg>
        <pc:sldLayoutChg chg="del">
          <pc:chgData name="Trần Thị Bích" userId="9d8effc8-766d-4e1d-b902-18f00c0dc3e8" providerId="ADAL" clId="{5746DDA4-48FF-4BA8-94F4-654F1D8F9D9B}" dt="2025-08-26T07:18:29.750" v="13" actId="47"/>
          <pc:sldLayoutMkLst>
            <pc:docMk/>
            <pc:sldMasterMk cId="1713457156" sldId="2147483648"/>
            <pc:sldLayoutMk cId="176881688" sldId="2147483660"/>
          </pc:sldLayoutMkLst>
        </pc:sldLayoutChg>
        <pc:sldLayoutChg chg="modTransition">
          <pc:chgData name="Trần Thị Bích" userId="9d8effc8-766d-4e1d-b902-18f00c0dc3e8" providerId="ADAL" clId="{5746DDA4-48FF-4BA8-94F4-654F1D8F9D9B}" dt="2025-08-26T07:27:22.806" v="166"/>
          <pc:sldLayoutMkLst>
            <pc:docMk/>
            <pc:sldMasterMk cId="1713457156" sldId="2147483648"/>
            <pc:sldLayoutMk cId="2640513018" sldId="2147483661"/>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84B3C7D-7ED1-A34F-BCFC-1C01389AE58C}" type="datetimeFigureOut">
              <a:rPr kumimoji="1" lang="zh-CN" altLang="en-US" smtClean="0"/>
              <a:t>2025/10/24</a:t>
            </a:fld>
            <a:endParaRPr kumimoji="1"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5" name="幻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8CED8CE-3D9F-CA47-A17E-9AD879C3B1C0}" type="slidenum">
              <a:rPr kumimoji="1" lang="zh-CN" altLang="en-US" smtClean="0"/>
              <a:t>‹#›</a:t>
            </a:fld>
            <a:endParaRPr kumimoji="1" lang="zh-CN" altLang="en-US"/>
          </a:p>
        </p:txBody>
      </p:sp>
    </p:spTree>
    <p:extLst>
      <p:ext uri="{BB962C8B-B14F-4D97-AF65-F5344CB8AC3E}">
        <p14:creationId xmlns:p14="http://schemas.microsoft.com/office/powerpoint/2010/main" val="3970302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ACF2CF-5EF1-D24F-8F8B-C67282AA038A}" type="datetimeFigureOut">
              <a:rPr kumimoji="1" lang="zh-CN" altLang="en-US" smtClean="0"/>
              <a:t>2025/10/24</a:t>
            </a:fld>
            <a:endParaRPr kumimoji="1"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7" name="幻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F70782-008B-5B48-B01C-A994AC4AA046}" type="slidenum">
              <a:rPr kumimoji="1" lang="zh-CN" altLang="en-US" smtClean="0"/>
              <a:t>‹#›</a:t>
            </a:fld>
            <a:endParaRPr kumimoji="1" lang="zh-CN" altLang="en-US"/>
          </a:p>
        </p:txBody>
      </p:sp>
    </p:spTree>
    <p:extLst>
      <p:ext uri="{BB962C8B-B14F-4D97-AF65-F5344CB8AC3E}">
        <p14:creationId xmlns:p14="http://schemas.microsoft.com/office/powerpoint/2010/main" val="476368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1</a:t>
            </a:fld>
            <a:endParaRPr lang="zh-CN" altLang="en-US"/>
          </a:p>
        </p:txBody>
      </p:sp>
    </p:spTree>
    <p:extLst>
      <p:ext uri="{BB962C8B-B14F-4D97-AF65-F5344CB8AC3E}">
        <p14:creationId xmlns:p14="http://schemas.microsoft.com/office/powerpoint/2010/main" val="29181430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2</a:t>
            </a:fld>
            <a:endParaRPr lang="zh-CN" altLang="en-US"/>
          </a:p>
        </p:txBody>
      </p:sp>
    </p:spTree>
    <p:extLst>
      <p:ext uri="{BB962C8B-B14F-4D97-AF65-F5344CB8AC3E}">
        <p14:creationId xmlns:p14="http://schemas.microsoft.com/office/powerpoint/2010/main" val="10869607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3</a:t>
            </a:fld>
            <a:endParaRPr lang="zh-CN" altLang="en-US"/>
          </a:p>
        </p:txBody>
      </p:sp>
    </p:spTree>
    <p:extLst>
      <p:ext uri="{BB962C8B-B14F-4D97-AF65-F5344CB8AC3E}">
        <p14:creationId xmlns:p14="http://schemas.microsoft.com/office/powerpoint/2010/main" val="24579859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5</a:t>
            </a:fld>
            <a:endParaRPr lang="zh-CN" altLang="en-US"/>
          </a:p>
        </p:txBody>
      </p:sp>
    </p:spTree>
    <p:extLst>
      <p:ext uri="{BB962C8B-B14F-4D97-AF65-F5344CB8AC3E}">
        <p14:creationId xmlns:p14="http://schemas.microsoft.com/office/powerpoint/2010/main" val="37019645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nhấn vào các ô màu</a:t>
            </a:r>
          </a:p>
        </p:txBody>
      </p:sp>
      <p:sp>
        <p:nvSpPr>
          <p:cNvPr id="4" name="Slide Number Placeholder 3"/>
          <p:cNvSpPr>
            <a:spLocks noGrp="1"/>
          </p:cNvSpPr>
          <p:nvPr>
            <p:ph type="sldNum" sz="quarter" idx="5"/>
          </p:nvPr>
        </p:nvSpPr>
        <p:spPr/>
        <p:txBody>
          <a:bodyPr/>
          <a:lstStyle/>
          <a:p>
            <a:fld id="{78F70782-008B-5B48-B01C-A994AC4AA046}" type="slidenum">
              <a:rPr kumimoji="1" lang="zh-CN" altLang="en-US" smtClean="0"/>
              <a:t>7</a:t>
            </a:fld>
            <a:endParaRPr kumimoji="1" lang="zh-CN" altLang="en-US"/>
          </a:p>
        </p:txBody>
      </p:sp>
    </p:spTree>
    <p:extLst>
      <p:ext uri="{BB962C8B-B14F-4D97-AF65-F5344CB8AC3E}">
        <p14:creationId xmlns:p14="http://schemas.microsoft.com/office/powerpoint/2010/main" val="36502149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20</a:t>
            </a:fld>
            <a:endParaRPr lang="zh-CN" altLang="en-US"/>
          </a:p>
        </p:txBody>
      </p:sp>
    </p:spTree>
    <p:extLst>
      <p:ext uri="{BB962C8B-B14F-4D97-AF65-F5344CB8AC3E}">
        <p14:creationId xmlns:p14="http://schemas.microsoft.com/office/powerpoint/2010/main" val="26221509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21</a:t>
            </a:fld>
            <a:endParaRPr lang="zh-CN" altLang="en-US"/>
          </a:p>
        </p:txBody>
      </p:sp>
    </p:spTree>
    <p:extLst>
      <p:ext uri="{BB962C8B-B14F-4D97-AF65-F5344CB8AC3E}">
        <p14:creationId xmlns:p14="http://schemas.microsoft.com/office/powerpoint/2010/main" val="7467045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8124363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D25D3-D56E-1E89-A5C9-75E9011826E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648D8B0-6EE6-6D3F-B017-11FF6EFDF3B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B73A7A1-6553-267E-441C-ADC44A5C741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339DCAF-878B-7B36-D846-733D3637A32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56E3415-37C0-D0ED-384F-6A94C3C1416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650E516-4DB3-180A-05E3-9C23251B2ABE}"/>
              </a:ext>
            </a:extLst>
          </p:cNvPr>
          <p:cNvSpPr>
            <a:spLocks noGrp="1"/>
          </p:cNvSpPr>
          <p:nvPr>
            <p:ph type="dt" sz="half" idx="10"/>
          </p:nvPr>
        </p:nvSpPr>
        <p:spPr/>
        <p:txBody>
          <a:bodyPr/>
          <a:lstStyle/>
          <a:p>
            <a:fld id="{6A5EEBEB-9937-486C-A3CD-D5DD78A5727E}" type="datetimeFigureOut">
              <a:rPr lang="en-US" smtClean="0"/>
              <a:t>10/24/2025</a:t>
            </a:fld>
            <a:endParaRPr lang="en-US"/>
          </a:p>
        </p:txBody>
      </p:sp>
      <p:sp>
        <p:nvSpPr>
          <p:cNvPr id="8" name="Footer Placeholder 7">
            <a:extLst>
              <a:ext uri="{FF2B5EF4-FFF2-40B4-BE49-F238E27FC236}">
                <a16:creationId xmlns:a16="http://schemas.microsoft.com/office/drawing/2014/main" id="{4338E234-F623-F516-AE8E-1DA46A3A89B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B54842C-B4C9-4839-BAD3-58C13FD9E96A}"/>
              </a:ext>
            </a:extLst>
          </p:cNvPr>
          <p:cNvSpPr>
            <a:spLocks noGrp="1"/>
          </p:cNvSpPr>
          <p:nvPr>
            <p:ph type="sldNum" sz="quarter" idx="12"/>
          </p:nvPr>
        </p:nvSpPr>
        <p:spPr/>
        <p:txBody>
          <a:bodyPr/>
          <a:lstStyle/>
          <a:p>
            <a:fld id="{21B7FBA3-B487-44E8-81E6-BA49CFAD48F4}" type="slidenum">
              <a:rPr lang="en-US" smtClean="0"/>
              <a:t>‹#›</a:t>
            </a:fld>
            <a:endParaRPr lang="en-US"/>
          </a:p>
        </p:txBody>
      </p:sp>
    </p:spTree>
    <p:extLst>
      <p:ext uri="{BB962C8B-B14F-4D97-AF65-F5344CB8AC3E}">
        <p14:creationId xmlns:p14="http://schemas.microsoft.com/office/powerpoint/2010/main" val="41737697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B455A-3711-5617-19FF-24BF201B371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323D7CE-C29D-2E9A-B9DC-1FDD540F012D}"/>
              </a:ext>
            </a:extLst>
          </p:cNvPr>
          <p:cNvSpPr>
            <a:spLocks noGrp="1"/>
          </p:cNvSpPr>
          <p:nvPr>
            <p:ph type="dt" sz="half" idx="10"/>
          </p:nvPr>
        </p:nvSpPr>
        <p:spPr/>
        <p:txBody>
          <a:bodyPr/>
          <a:lstStyle/>
          <a:p>
            <a:fld id="{6A5EEBEB-9937-486C-A3CD-D5DD78A5727E}" type="datetimeFigureOut">
              <a:rPr lang="en-US" smtClean="0"/>
              <a:t>10/24/2025</a:t>
            </a:fld>
            <a:endParaRPr lang="en-US"/>
          </a:p>
        </p:txBody>
      </p:sp>
      <p:sp>
        <p:nvSpPr>
          <p:cNvPr id="4" name="Footer Placeholder 3">
            <a:extLst>
              <a:ext uri="{FF2B5EF4-FFF2-40B4-BE49-F238E27FC236}">
                <a16:creationId xmlns:a16="http://schemas.microsoft.com/office/drawing/2014/main" id="{7E7B5B11-F85E-DFB3-188D-5CF68BBCA06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1FCC8AD-0F9F-2490-D42B-3D21DAFDC2DD}"/>
              </a:ext>
            </a:extLst>
          </p:cNvPr>
          <p:cNvSpPr>
            <a:spLocks noGrp="1"/>
          </p:cNvSpPr>
          <p:nvPr>
            <p:ph type="sldNum" sz="quarter" idx="12"/>
          </p:nvPr>
        </p:nvSpPr>
        <p:spPr/>
        <p:txBody>
          <a:bodyPr/>
          <a:lstStyle/>
          <a:p>
            <a:fld id="{21B7FBA3-B487-44E8-81E6-BA49CFAD48F4}" type="slidenum">
              <a:rPr lang="en-US" smtClean="0"/>
              <a:t>‹#›</a:t>
            </a:fld>
            <a:endParaRPr lang="en-US"/>
          </a:p>
        </p:txBody>
      </p:sp>
    </p:spTree>
    <p:extLst>
      <p:ext uri="{BB962C8B-B14F-4D97-AF65-F5344CB8AC3E}">
        <p14:creationId xmlns:p14="http://schemas.microsoft.com/office/powerpoint/2010/main" val="208776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5BB2135-DF1B-8D57-C7C8-32CA1471D590}"/>
              </a:ext>
            </a:extLst>
          </p:cNvPr>
          <p:cNvSpPr>
            <a:spLocks noGrp="1"/>
          </p:cNvSpPr>
          <p:nvPr>
            <p:ph type="dt" sz="half" idx="10"/>
          </p:nvPr>
        </p:nvSpPr>
        <p:spPr/>
        <p:txBody>
          <a:bodyPr/>
          <a:lstStyle/>
          <a:p>
            <a:fld id="{6A5EEBEB-9937-486C-A3CD-D5DD78A5727E}" type="datetimeFigureOut">
              <a:rPr lang="en-US" smtClean="0"/>
              <a:t>10/24/2025</a:t>
            </a:fld>
            <a:endParaRPr lang="en-US"/>
          </a:p>
        </p:txBody>
      </p:sp>
      <p:sp>
        <p:nvSpPr>
          <p:cNvPr id="3" name="Footer Placeholder 2">
            <a:extLst>
              <a:ext uri="{FF2B5EF4-FFF2-40B4-BE49-F238E27FC236}">
                <a16:creationId xmlns:a16="http://schemas.microsoft.com/office/drawing/2014/main" id="{9BD66C6F-2D15-3060-AF1D-A65BA84B6BA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26028F0-DC7D-CD20-E015-C20F09321007}"/>
              </a:ext>
            </a:extLst>
          </p:cNvPr>
          <p:cNvSpPr>
            <a:spLocks noGrp="1"/>
          </p:cNvSpPr>
          <p:nvPr>
            <p:ph type="sldNum" sz="quarter" idx="12"/>
          </p:nvPr>
        </p:nvSpPr>
        <p:spPr/>
        <p:txBody>
          <a:bodyPr/>
          <a:lstStyle/>
          <a:p>
            <a:fld id="{21B7FBA3-B487-44E8-81E6-BA49CFAD48F4}" type="slidenum">
              <a:rPr lang="en-US" smtClean="0"/>
              <a:t>‹#›</a:t>
            </a:fld>
            <a:endParaRPr lang="en-US"/>
          </a:p>
        </p:txBody>
      </p:sp>
    </p:spTree>
    <p:extLst>
      <p:ext uri="{BB962C8B-B14F-4D97-AF65-F5344CB8AC3E}">
        <p14:creationId xmlns:p14="http://schemas.microsoft.com/office/powerpoint/2010/main" val="6380777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A29BF-EDCD-1356-AA7B-FB59A7E0490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5D9CF6E-2FC9-FC2F-A587-F9B5FFA825E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7BC9271-6E3D-B3A1-1C58-5BF6D2ABF61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F4EC815-4DBF-3856-FECA-9BFB0031B2C8}"/>
              </a:ext>
            </a:extLst>
          </p:cNvPr>
          <p:cNvSpPr>
            <a:spLocks noGrp="1"/>
          </p:cNvSpPr>
          <p:nvPr>
            <p:ph type="dt" sz="half" idx="10"/>
          </p:nvPr>
        </p:nvSpPr>
        <p:spPr/>
        <p:txBody>
          <a:bodyPr/>
          <a:lstStyle/>
          <a:p>
            <a:fld id="{6A5EEBEB-9937-486C-A3CD-D5DD78A5727E}" type="datetimeFigureOut">
              <a:rPr lang="en-US" smtClean="0"/>
              <a:t>10/24/2025</a:t>
            </a:fld>
            <a:endParaRPr lang="en-US"/>
          </a:p>
        </p:txBody>
      </p:sp>
      <p:sp>
        <p:nvSpPr>
          <p:cNvPr id="6" name="Footer Placeholder 5">
            <a:extLst>
              <a:ext uri="{FF2B5EF4-FFF2-40B4-BE49-F238E27FC236}">
                <a16:creationId xmlns:a16="http://schemas.microsoft.com/office/drawing/2014/main" id="{66166BA1-B472-49C3-F257-9395E706A1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DB77B4-955F-2ADC-5506-87CAC155AA8C}"/>
              </a:ext>
            </a:extLst>
          </p:cNvPr>
          <p:cNvSpPr>
            <a:spLocks noGrp="1"/>
          </p:cNvSpPr>
          <p:nvPr>
            <p:ph type="sldNum" sz="quarter" idx="12"/>
          </p:nvPr>
        </p:nvSpPr>
        <p:spPr/>
        <p:txBody>
          <a:bodyPr/>
          <a:lstStyle/>
          <a:p>
            <a:fld id="{21B7FBA3-B487-44E8-81E6-BA49CFAD48F4}" type="slidenum">
              <a:rPr lang="en-US" smtClean="0"/>
              <a:t>‹#›</a:t>
            </a:fld>
            <a:endParaRPr lang="en-US"/>
          </a:p>
        </p:txBody>
      </p:sp>
    </p:spTree>
    <p:extLst>
      <p:ext uri="{BB962C8B-B14F-4D97-AF65-F5344CB8AC3E}">
        <p14:creationId xmlns:p14="http://schemas.microsoft.com/office/powerpoint/2010/main" val="16991346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7B3BCB-4E18-A304-9C73-D67F2ED9974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2853007-5C99-EA39-F2BD-624522B9A85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87FEEB2-D1CF-FEF5-9CFB-008763A8259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654D5E-B92F-3033-4AFD-DE35AFBAC3DB}"/>
              </a:ext>
            </a:extLst>
          </p:cNvPr>
          <p:cNvSpPr>
            <a:spLocks noGrp="1"/>
          </p:cNvSpPr>
          <p:nvPr>
            <p:ph type="dt" sz="half" idx="10"/>
          </p:nvPr>
        </p:nvSpPr>
        <p:spPr/>
        <p:txBody>
          <a:bodyPr/>
          <a:lstStyle/>
          <a:p>
            <a:fld id="{6A5EEBEB-9937-486C-A3CD-D5DD78A5727E}" type="datetimeFigureOut">
              <a:rPr lang="en-US" smtClean="0"/>
              <a:t>10/24/2025</a:t>
            </a:fld>
            <a:endParaRPr lang="en-US"/>
          </a:p>
        </p:txBody>
      </p:sp>
      <p:sp>
        <p:nvSpPr>
          <p:cNvPr id="6" name="Footer Placeholder 5">
            <a:extLst>
              <a:ext uri="{FF2B5EF4-FFF2-40B4-BE49-F238E27FC236}">
                <a16:creationId xmlns:a16="http://schemas.microsoft.com/office/drawing/2014/main" id="{136A8BC1-6157-3914-2D0B-CC88EBA403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A55888-C978-F448-9DAC-98048ACBFDDF}"/>
              </a:ext>
            </a:extLst>
          </p:cNvPr>
          <p:cNvSpPr>
            <a:spLocks noGrp="1"/>
          </p:cNvSpPr>
          <p:nvPr>
            <p:ph type="sldNum" sz="quarter" idx="12"/>
          </p:nvPr>
        </p:nvSpPr>
        <p:spPr/>
        <p:txBody>
          <a:bodyPr/>
          <a:lstStyle/>
          <a:p>
            <a:fld id="{21B7FBA3-B487-44E8-81E6-BA49CFAD48F4}" type="slidenum">
              <a:rPr lang="en-US" smtClean="0"/>
              <a:t>‹#›</a:t>
            </a:fld>
            <a:endParaRPr lang="en-US"/>
          </a:p>
        </p:txBody>
      </p:sp>
    </p:spTree>
    <p:extLst>
      <p:ext uri="{BB962C8B-B14F-4D97-AF65-F5344CB8AC3E}">
        <p14:creationId xmlns:p14="http://schemas.microsoft.com/office/powerpoint/2010/main" val="4872662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1B5E1-E4EB-2CBB-C4D0-ECC4B47CFA8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57AEC4D-57E6-75CC-5CBD-47AA2F0796E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B9A5C4-9D5E-B6DB-2D48-D2EE5442E696}"/>
              </a:ext>
            </a:extLst>
          </p:cNvPr>
          <p:cNvSpPr>
            <a:spLocks noGrp="1"/>
          </p:cNvSpPr>
          <p:nvPr>
            <p:ph type="dt" sz="half" idx="10"/>
          </p:nvPr>
        </p:nvSpPr>
        <p:spPr/>
        <p:txBody>
          <a:bodyPr/>
          <a:lstStyle/>
          <a:p>
            <a:fld id="{6A5EEBEB-9937-486C-A3CD-D5DD78A5727E}" type="datetimeFigureOut">
              <a:rPr lang="en-US" smtClean="0"/>
              <a:t>10/24/2025</a:t>
            </a:fld>
            <a:endParaRPr lang="en-US"/>
          </a:p>
        </p:txBody>
      </p:sp>
      <p:sp>
        <p:nvSpPr>
          <p:cNvPr id="5" name="Footer Placeholder 4">
            <a:extLst>
              <a:ext uri="{FF2B5EF4-FFF2-40B4-BE49-F238E27FC236}">
                <a16:creationId xmlns:a16="http://schemas.microsoft.com/office/drawing/2014/main" id="{F656E3BA-CF56-DF40-DDDB-2AF67551BC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CA34E9-52B5-6A84-7D54-3B4042DE43B5}"/>
              </a:ext>
            </a:extLst>
          </p:cNvPr>
          <p:cNvSpPr>
            <a:spLocks noGrp="1"/>
          </p:cNvSpPr>
          <p:nvPr>
            <p:ph type="sldNum" sz="quarter" idx="12"/>
          </p:nvPr>
        </p:nvSpPr>
        <p:spPr/>
        <p:txBody>
          <a:bodyPr/>
          <a:lstStyle/>
          <a:p>
            <a:fld id="{21B7FBA3-B487-44E8-81E6-BA49CFAD48F4}" type="slidenum">
              <a:rPr lang="en-US" smtClean="0"/>
              <a:t>‹#›</a:t>
            </a:fld>
            <a:endParaRPr lang="en-US"/>
          </a:p>
        </p:txBody>
      </p:sp>
    </p:spTree>
    <p:extLst>
      <p:ext uri="{BB962C8B-B14F-4D97-AF65-F5344CB8AC3E}">
        <p14:creationId xmlns:p14="http://schemas.microsoft.com/office/powerpoint/2010/main" val="23806000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0FB6500-9865-B3F5-EB0B-DB109E877BE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B83760B-5671-D123-8E15-7AC27432260C}"/>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2DEDBD-A09E-52B0-15AA-EF93DA838C49}"/>
              </a:ext>
            </a:extLst>
          </p:cNvPr>
          <p:cNvSpPr>
            <a:spLocks noGrp="1"/>
          </p:cNvSpPr>
          <p:nvPr>
            <p:ph type="dt" sz="half" idx="10"/>
          </p:nvPr>
        </p:nvSpPr>
        <p:spPr/>
        <p:txBody>
          <a:bodyPr/>
          <a:lstStyle/>
          <a:p>
            <a:fld id="{6A5EEBEB-9937-486C-A3CD-D5DD78A5727E}" type="datetimeFigureOut">
              <a:rPr lang="en-US" smtClean="0"/>
              <a:t>10/24/2025</a:t>
            </a:fld>
            <a:endParaRPr lang="en-US"/>
          </a:p>
        </p:txBody>
      </p:sp>
      <p:sp>
        <p:nvSpPr>
          <p:cNvPr id="5" name="Footer Placeholder 4">
            <a:extLst>
              <a:ext uri="{FF2B5EF4-FFF2-40B4-BE49-F238E27FC236}">
                <a16:creationId xmlns:a16="http://schemas.microsoft.com/office/drawing/2014/main" id="{D3FD388F-D27F-0A39-CEA5-D8E4EAB69D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06A56C-5250-F9AC-20CF-DF8579E287E7}"/>
              </a:ext>
            </a:extLst>
          </p:cNvPr>
          <p:cNvSpPr>
            <a:spLocks noGrp="1"/>
          </p:cNvSpPr>
          <p:nvPr>
            <p:ph type="sldNum" sz="quarter" idx="12"/>
          </p:nvPr>
        </p:nvSpPr>
        <p:spPr/>
        <p:txBody>
          <a:bodyPr/>
          <a:lstStyle/>
          <a:p>
            <a:fld id="{21B7FBA3-B487-44E8-81E6-BA49CFAD48F4}" type="slidenum">
              <a:rPr lang="en-US" smtClean="0"/>
              <a:t>‹#›</a:t>
            </a:fld>
            <a:endParaRPr lang="en-US"/>
          </a:p>
        </p:txBody>
      </p:sp>
    </p:spTree>
    <p:extLst>
      <p:ext uri="{BB962C8B-B14F-4D97-AF65-F5344CB8AC3E}">
        <p14:creationId xmlns:p14="http://schemas.microsoft.com/office/powerpoint/2010/main" val="2119216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节标题">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164715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节标题">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B8EF8E3-D3FE-3400-AEC6-AEC2AEE83AD5}"/>
              </a:ext>
            </a:extLst>
          </p:cNvPr>
          <p:cNvSpPr/>
          <p:nvPr userDrawn="1"/>
        </p:nvSpPr>
        <p:spPr>
          <a:xfrm>
            <a:off x="406400" y="286327"/>
            <a:ext cx="11471564" cy="6345382"/>
          </a:xfrm>
          <a:custGeom>
            <a:avLst/>
            <a:gdLst>
              <a:gd name="connsiteX0" fmla="*/ 0 w 11471564"/>
              <a:gd name="connsiteY0" fmla="*/ 0 h 6345382"/>
              <a:gd name="connsiteX1" fmla="*/ 11471564 w 11471564"/>
              <a:gd name="connsiteY1" fmla="*/ 0 h 6345382"/>
              <a:gd name="connsiteX2" fmla="*/ 11471564 w 11471564"/>
              <a:gd name="connsiteY2" fmla="*/ 6345382 h 6345382"/>
              <a:gd name="connsiteX3" fmla="*/ 0 w 11471564"/>
              <a:gd name="connsiteY3" fmla="*/ 6345382 h 6345382"/>
              <a:gd name="connsiteX4" fmla="*/ 0 w 11471564"/>
              <a:gd name="connsiteY4" fmla="*/ 0 h 6345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71564" h="6345382" fill="none" extrusionOk="0">
                <a:moveTo>
                  <a:pt x="0" y="0"/>
                </a:moveTo>
                <a:cubicBezTo>
                  <a:pt x="5004488" y="-86816"/>
                  <a:pt x="6539504" y="38408"/>
                  <a:pt x="11471564" y="0"/>
                </a:cubicBezTo>
                <a:cubicBezTo>
                  <a:pt x="11376195" y="1389953"/>
                  <a:pt x="11336830" y="5416511"/>
                  <a:pt x="11471564" y="6345382"/>
                </a:cubicBezTo>
                <a:cubicBezTo>
                  <a:pt x="7995242" y="6226467"/>
                  <a:pt x="4740836" y="6387845"/>
                  <a:pt x="0" y="6345382"/>
                </a:cubicBezTo>
                <a:cubicBezTo>
                  <a:pt x="-125184" y="4099638"/>
                  <a:pt x="-89374" y="738561"/>
                  <a:pt x="0" y="0"/>
                </a:cubicBezTo>
                <a:close/>
              </a:path>
              <a:path w="11471564" h="6345382" stroke="0" extrusionOk="0">
                <a:moveTo>
                  <a:pt x="0" y="0"/>
                </a:moveTo>
                <a:cubicBezTo>
                  <a:pt x="1941540" y="-77013"/>
                  <a:pt x="9535740" y="358"/>
                  <a:pt x="11471564" y="0"/>
                </a:cubicBezTo>
                <a:cubicBezTo>
                  <a:pt x="11335850" y="2615515"/>
                  <a:pt x="11616821" y="5619743"/>
                  <a:pt x="11471564" y="6345382"/>
                </a:cubicBezTo>
                <a:cubicBezTo>
                  <a:pt x="9311136" y="6312176"/>
                  <a:pt x="1833411" y="6238423"/>
                  <a:pt x="0" y="6345382"/>
                </a:cubicBezTo>
                <a:cubicBezTo>
                  <a:pt x="-89064" y="3686849"/>
                  <a:pt x="-8449" y="1411959"/>
                  <a:pt x="0" y="0"/>
                </a:cubicBezTo>
                <a:close/>
              </a:path>
            </a:pathLst>
          </a:custGeom>
          <a:solidFill>
            <a:schemeClr val="bg1"/>
          </a:solidFill>
          <a:ln>
            <a:solidFill>
              <a:schemeClr val="accent1"/>
            </a:solidFill>
            <a:prstDash val="lgDash"/>
            <a:extLst>
              <a:ext uri="{C807C97D-BFC1-408E-A445-0C87EB9F89A2}">
                <ask:lineSketchStyleProps xmlns:ask="http://schemas.microsoft.com/office/drawing/2018/sketchyshapes" sd="4211391409">
                  <a:prstGeom prst="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405130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42211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6528025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934751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F6AB96-45FC-582D-AFCE-83019B3F3FF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AFD689B-6F6C-FE8F-7085-8F4B83F667F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19218D-C70F-745C-9E75-7330498D0F2D}"/>
              </a:ext>
            </a:extLst>
          </p:cNvPr>
          <p:cNvSpPr>
            <a:spLocks noGrp="1"/>
          </p:cNvSpPr>
          <p:nvPr>
            <p:ph type="dt" sz="half" idx="10"/>
          </p:nvPr>
        </p:nvSpPr>
        <p:spPr/>
        <p:txBody>
          <a:bodyPr/>
          <a:lstStyle/>
          <a:p>
            <a:fld id="{6A5EEBEB-9937-486C-A3CD-D5DD78A5727E}" type="datetimeFigureOut">
              <a:rPr lang="en-US" smtClean="0"/>
              <a:t>10/24/2025</a:t>
            </a:fld>
            <a:endParaRPr lang="en-US"/>
          </a:p>
        </p:txBody>
      </p:sp>
      <p:sp>
        <p:nvSpPr>
          <p:cNvPr id="5" name="Footer Placeholder 4">
            <a:extLst>
              <a:ext uri="{FF2B5EF4-FFF2-40B4-BE49-F238E27FC236}">
                <a16:creationId xmlns:a16="http://schemas.microsoft.com/office/drawing/2014/main" id="{581D06FA-F8A5-2AD7-8159-2247269974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E8EEAC-3561-F9DE-A1CA-50DB1CAA5DD8}"/>
              </a:ext>
            </a:extLst>
          </p:cNvPr>
          <p:cNvSpPr>
            <a:spLocks noGrp="1"/>
          </p:cNvSpPr>
          <p:nvPr>
            <p:ph type="sldNum" sz="quarter" idx="12"/>
          </p:nvPr>
        </p:nvSpPr>
        <p:spPr/>
        <p:txBody>
          <a:bodyPr/>
          <a:lstStyle/>
          <a:p>
            <a:fld id="{21B7FBA3-B487-44E8-81E6-BA49CFAD48F4}" type="slidenum">
              <a:rPr lang="en-US" smtClean="0"/>
              <a:t>‹#›</a:t>
            </a:fld>
            <a:endParaRPr lang="en-US"/>
          </a:p>
        </p:txBody>
      </p:sp>
    </p:spTree>
    <p:extLst>
      <p:ext uri="{BB962C8B-B14F-4D97-AF65-F5344CB8AC3E}">
        <p14:creationId xmlns:p14="http://schemas.microsoft.com/office/powerpoint/2010/main" val="41798835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C30F7-7832-E862-C95A-9CF11984E5A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45F9C54-27CF-A66A-9E8F-BCBBACB861F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A830497-6093-3128-FFE8-A4106CF5084D}"/>
              </a:ext>
            </a:extLst>
          </p:cNvPr>
          <p:cNvSpPr>
            <a:spLocks noGrp="1"/>
          </p:cNvSpPr>
          <p:nvPr>
            <p:ph type="dt" sz="half" idx="10"/>
          </p:nvPr>
        </p:nvSpPr>
        <p:spPr/>
        <p:txBody>
          <a:bodyPr/>
          <a:lstStyle/>
          <a:p>
            <a:fld id="{6A5EEBEB-9937-486C-A3CD-D5DD78A5727E}" type="datetimeFigureOut">
              <a:rPr lang="en-US" smtClean="0"/>
              <a:t>10/24/2025</a:t>
            </a:fld>
            <a:endParaRPr lang="en-US"/>
          </a:p>
        </p:txBody>
      </p:sp>
      <p:sp>
        <p:nvSpPr>
          <p:cNvPr id="5" name="Footer Placeholder 4">
            <a:extLst>
              <a:ext uri="{FF2B5EF4-FFF2-40B4-BE49-F238E27FC236}">
                <a16:creationId xmlns:a16="http://schemas.microsoft.com/office/drawing/2014/main" id="{5252C1B7-F819-E074-96F3-16D1167CB9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4D60E9-6F4B-DB19-AC96-9267E3679CA0}"/>
              </a:ext>
            </a:extLst>
          </p:cNvPr>
          <p:cNvSpPr>
            <a:spLocks noGrp="1"/>
          </p:cNvSpPr>
          <p:nvPr>
            <p:ph type="sldNum" sz="quarter" idx="12"/>
          </p:nvPr>
        </p:nvSpPr>
        <p:spPr/>
        <p:txBody>
          <a:bodyPr/>
          <a:lstStyle/>
          <a:p>
            <a:fld id="{21B7FBA3-B487-44E8-81E6-BA49CFAD48F4}" type="slidenum">
              <a:rPr lang="en-US" smtClean="0"/>
              <a:t>‹#›</a:t>
            </a:fld>
            <a:endParaRPr lang="en-US"/>
          </a:p>
        </p:txBody>
      </p:sp>
    </p:spTree>
    <p:extLst>
      <p:ext uri="{BB962C8B-B14F-4D97-AF65-F5344CB8AC3E}">
        <p14:creationId xmlns:p14="http://schemas.microsoft.com/office/powerpoint/2010/main" val="27919793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AA31A-F1C5-DA78-B827-0231B794851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690ACD1-D798-F0E3-D791-59DBAC71632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DBF624C-DE49-C015-6D7A-8C54C5C30597}"/>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6FF1057-ED09-2B1D-E07B-F43137FC338C}"/>
              </a:ext>
            </a:extLst>
          </p:cNvPr>
          <p:cNvSpPr>
            <a:spLocks noGrp="1"/>
          </p:cNvSpPr>
          <p:nvPr>
            <p:ph type="dt" sz="half" idx="10"/>
          </p:nvPr>
        </p:nvSpPr>
        <p:spPr/>
        <p:txBody>
          <a:bodyPr/>
          <a:lstStyle/>
          <a:p>
            <a:fld id="{6A5EEBEB-9937-486C-A3CD-D5DD78A5727E}" type="datetimeFigureOut">
              <a:rPr lang="en-US" smtClean="0"/>
              <a:t>10/24/2025</a:t>
            </a:fld>
            <a:endParaRPr lang="en-US"/>
          </a:p>
        </p:txBody>
      </p:sp>
      <p:sp>
        <p:nvSpPr>
          <p:cNvPr id="6" name="Footer Placeholder 5">
            <a:extLst>
              <a:ext uri="{FF2B5EF4-FFF2-40B4-BE49-F238E27FC236}">
                <a16:creationId xmlns:a16="http://schemas.microsoft.com/office/drawing/2014/main" id="{B1E2B289-D9CF-0ADB-12DD-9E9672F49C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9CF4819-BE0D-1BEF-7E5C-352B2A213A7A}"/>
              </a:ext>
            </a:extLst>
          </p:cNvPr>
          <p:cNvSpPr>
            <a:spLocks noGrp="1"/>
          </p:cNvSpPr>
          <p:nvPr>
            <p:ph type="sldNum" sz="quarter" idx="12"/>
          </p:nvPr>
        </p:nvSpPr>
        <p:spPr/>
        <p:txBody>
          <a:bodyPr/>
          <a:lstStyle/>
          <a:p>
            <a:fld id="{21B7FBA3-B487-44E8-81E6-BA49CFAD48F4}" type="slidenum">
              <a:rPr lang="en-US" smtClean="0"/>
              <a:t>‹#›</a:t>
            </a:fld>
            <a:endParaRPr lang="en-US"/>
          </a:p>
        </p:txBody>
      </p:sp>
    </p:spTree>
    <p:extLst>
      <p:ext uri="{BB962C8B-B14F-4D97-AF65-F5344CB8AC3E}">
        <p14:creationId xmlns:p14="http://schemas.microsoft.com/office/powerpoint/2010/main" val="10798255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17" Type="http://schemas.openxmlformats.org/officeDocument/2006/relationships/image" Target="../media/image5.png"/><Relationship Id="rId2" Type="http://schemas.openxmlformats.org/officeDocument/2006/relationships/slideLayout" Target="../slideLayouts/slideLayout7.xml"/><Relationship Id="rId16"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5" Type="http://schemas.openxmlformats.org/officeDocument/2006/relationships/image" Target="../media/image3.png"/><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3457156"/>
      </p:ext>
    </p:extLst>
  </p:cSld>
  <p:clrMap bg1="lt1" tx1="dk1" bg2="lt2" tx2="dk2" accent1="accent1" accent2="accent2" accent3="accent3" accent4="accent4" accent5="accent5" accent6="accent6" hlink="hlink" folHlink="folHlink"/>
  <p:sldLayoutIdLst>
    <p:sldLayoutId id="2147483650" r:id="rId1"/>
    <p:sldLayoutId id="2147483651" r:id="rId2"/>
    <p:sldLayoutId id="2147483661" r:id="rId3"/>
    <p:sldLayoutId id="2147483652" r:id="rId4"/>
    <p:sldLayoutId id="2147483655"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B179807-EB94-A717-AE31-293E4BA731A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A5EEBEB-9937-486C-A3CD-D5DD78A5727E}" type="datetimeFigureOut">
              <a:rPr lang="en-US" smtClean="0"/>
              <a:t>10/24/2025</a:t>
            </a:fld>
            <a:endParaRPr lang="en-US"/>
          </a:p>
        </p:txBody>
      </p:sp>
      <p:sp>
        <p:nvSpPr>
          <p:cNvPr id="5" name="Footer Placeholder 4">
            <a:extLst>
              <a:ext uri="{FF2B5EF4-FFF2-40B4-BE49-F238E27FC236}">
                <a16:creationId xmlns:a16="http://schemas.microsoft.com/office/drawing/2014/main" id="{54BB5A73-9FBF-A28D-3935-25FC5A7FED8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ADD29280-188E-B170-F0FE-1301B8D11A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1B7FBA3-B487-44E8-81E6-BA49CFAD48F4}" type="slidenum">
              <a:rPr lang="en-US" smtClean="0"/>
              <a:t>‹#›</a:t>
            </a:fld>
            <a:endParaRPr lang="en-US"/>
          </a:p>
        </p:txBody>
      </p:sp>
      <p:sp>
        <p:nvSpPr>
          <p:cNvPr id="1054" name="TextBox 3">
            <a:extLst>
              <a:ext uri="{FF2B5EF4-FFF2-40B4-BE49-F238E27FC236}">
                <a16:creationId xmlns:a16="http://schemas.microsoft.com/office/drawing/2014/main" id="{3E16D0C4-C6F9-E4DE-3F35-D615874CE5E6}"/>
              </a:ext>
            </a:extLst>
          </p:cNvPr>
          <p:cNvSpPr txBox="1"/>
          <p:nvPr userDrawn="1"/>
        </p:nvSpPr>
        <p:spPr>
          <a:xfrm>
            <a:off x="1423988" y="9158725"/>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3">
                  <a:extLst>
                    <a:ext uri="{A12FA001-AC4F-418D-AE19-62706E023703}">
                      <ahyp:hlinkClr xmlns:ahyp="http://schemas.microsoft.com/office/drawing/2018/hyperlinkcolor"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055" name="Picture 1054">
            <a:extLst>
              <a:ext uri="{FF2B5EF4-FFF2-40B4-BE49-F238E27FC236}">
                <a16:creationId xmlns:a16="http://schemas.microsoft.com/office/drawing/2014/main" id="{373343AC-CBF4-920C-BCF1-1F30E192ED65}"/>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3736879" y="-216401"/>
            <a:ext cx="2740716" cy="2812369"/>
          </a:xfrm>
          <a:prstGeom prst="rect">
            <a:avLst/>
          </a:prstGeom>
        </p:spPr>
      </p:pic>
      <p:pic>
        <p:nvPicPr>
          <p:cNvPr id="1056" name="Picture 1055">
            <a:extLst>
              <a:ext uri="{FF2B5EF4-FFF2-40B4-BE49-F238E27FC236}">
                <a16:creationId xmlns:a16="http://schemas.microsoft.com/office/drawing/2014/main" id="{90521F65-0024-1086-2787-8830DF76C985}"/>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934121" y="8472263"/>
            <a:ext cx="2487663" cy="2552700"/>
          </a:xfrm>
          <a:prstGeom prst="rect">
            <a:avLst/>
          </a:prstGeom>
        </p:spPr>
      </p:pic>
      <p:pic>
        <p:nvPicPr>
          <p:cNvPr id="7" name="Picture 6">
            <a:extLst>
              <a:ext uri="{FF2B5EF4-FFF2-40B4-BE49-F238E27FC236}">
                <a16:creationId xmlns:a16="http://schemas.microsoft.com/office/drawing/2014/main" id="{D18655DC-468B-64DC-6685-E8312E92A435}"/>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44718515" y="-18075729"/>
            <a:ext cx="2487663" cy="2552700"/>
          </a:xfrm>
          <a:prstGeom prst="rect">
            <a:avLst/>
          </a:prstGeom>
        </p:spPr>
      </p:pic>
      <p:pic>
        <p:nvPicPr>
          <p:cNvPr id="8" name="Picture 7">
            <a:extLst>
              <a:ext uri="{FF2B5EF4-FFF2-40B4-BE49-F238E27FC236}">
                <a16:creationId xmlns:a16="http://schemas.microsoft.com/office/drawing/2014/main" id="{0BF9D307-AF6E-9AA1-0087-1171D5833FEE}"/>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55168800" y="-18075729"/>
            <a:ext cx="2487663" cy="2552700"/>
          </a:xfrm>
          <a:prstGeom prst="rect">
            <a:avLst/>
          </a:prstGeom>
        </p:spPr>
      </p:pic>
      <p:pic>
        <p:nvPicPr>
          <p:cNvPr id="9" name="Picture 8">
            <a:extLst>
              <a:ext uri="{FF2B5EF4-FFF2-40B4-BE49-F238E27FC236}">
                <a16:creationId xmlns:a16="http://schemas.microsoft.com/office/drawing/2014/main" id="{A824A188-1E6A-1D00-DAD2-47EE0733E567}"/>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44718515" y="20307300"/>
            <a:ext cx="2487663" cy="2552700"/>
          </a:xfrm>
          <a:prstGeom prst="rect">
            <a:avLst/>
          </a:prstGeom>
        </p:spPr>
      </p:pic>
      <p:pic>
        <p:nvPicPr>
          <p:cNvPr id="10" name="Picture 9">
            <a:extLst>
              <a:ext uri="{FF2B5EF4-FFF2-40B4-BE49-F238E27FC236}">
                <a16:creationId xmlns:a16="http://schemas.microsoft.com/office/drawing/2014/main" id="{651B219D-DB33-F47E-6313-F3738CDE0D8E}"/>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55168800" y="20307300"/>
            <a:ext cx="2487663" cy="2552700"/>
          </a:xfrm>
          <a:prstGeom prst="rect">
            <a:avLst/>
          </a:prstGeom>
        </p:spPr>
      </p:pic>
      <p:pic>
        <p:nvPicPr>
          <p:cNvPr id="3" name="Picture 2">
            <a:extLst>
              <a:ext uri="{FF2B5EF4-FFF2-40B4-BE49-F238E27FC236}">
                <a16:creationId xmlns:a16="http://schemas.microsoft.com/office/drawing/2014/main" id="{CE1F56C0-C55A-5F98-36DB-D0D740DE64B0}"/>
              </a:ext>
            </a:extLst>
          </p:cNvPr>
          <p:cNvPicPr>
            <a:picLocks noChangeAspect="1"/>
          </p:cNvPicPr>
          <p:nvPr userDrawn="1"/>
        </p:nvPicPr>
        <p:blipFill>
          <a:blip r:embed="rId15"/>
          <a:stretch>
            <a:fillRect/>
          </a:stretch>
        </p:blipFill>
        <p:spPr>
          <a:xfrm>
            <a:off x="-242536" y="-46665"/>
            <a:ext cx="12434536" cy="6904665"/>
          </a:xfrm>
          <a:prstGeom prst="rect">
            <a:avLst/>
          </a:prstGeom>
        </p:spPr>
      </p:pic>
      <p:pic>
        <p:nvPicPr>
          <p:cNvPr id="2" name="Picture 1">
            <a:extLst>
              <a:ext uri="{FF2B5EF4-FFF2-40B4-BE49-F238E27FC236}">
                <a16:creationId xmlns:a16="http://schemas.microsoft.com/office/drawing/2014/main" id="{CEE1EB66-CC76-8B47-E1A1-68768EDD4536}"/>
              </a:ext>
            </a:extLst>
          </p:cNvPr>
          <p:cNvPicPr>
            <a:picLocks noChangeAspect="1"/>
          </p:cNvPicPr>
          <p:nvPr userDrawn="1"/>
        </p:nvPicPr>
        <p:blipFill>
          <a:blip r:embed="rId16"/>
          <a:stretch>
            <a:fillRect/>
          </a:stretch>
        </p:blipFill>
        <p:spPr>
          <a:xfrm>
            <a:off x="10945034" y="0"/>
            <a:ext cx="1249788" cy="499915"/>
          </a:xfrm>
          <a:prstGeom prst="rect">
            <a:avLst/>
          </a:prstGeom>
        </p:spPr>
      </p:pic>
      <p:pic>
        <p:nvPicPr>
          <p:cNvPr id="11" name="Picture 10">
            <a:extLst>
              <a:ext uri="{FF2B5EF4-FFF2-40B4-BE49-F238E27FC236}">
                <a16:creationId xmlns:a16="http://schemas.microsoft.com/office/drawing/2014/main" id="{A137B546-D90C-DFCC-7E08-5399828B4C0B}"/>
              </a:ext>
            </a:extLst>
          </p:cNvPr>
          <p:cNvPicPr>
            <a:picLocks noChangeAspect="1"/>
          </p:cNvPicPr>
          <p:nvPr userDrawn="1"/>
        </p:nvPicPr>
        <p:blipFill>
          <a:blip r:embed="rId17"/>
          <a:stretch>
            <a:fillRect/>
          </a:stretch>
        </p:blipFill>
        <p:spPr>
          <a:xfrm>
            <a:off x="99066" y="6341520"/>
            <a:ext cx="1450974" cy="499915"/>
          </a:xfrm>
          <a:prstGeom prst="rect">
            <a:avLst/>
          </a:prstGeom>
        </p:spPr>
      </p:pic>
    </p:spTree>
    <p:extLst>
      <p:ext uri="{BB962C8B-B14F-4D97-AF65-F5344CB8AC3E}">
        <p14:creationId xmlns:p14="http://schemas.microsoft.com/office/powerpoint/2010/main" val="1171111027"/>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12">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jpeg"/><Relationship Id="rId7" Type="http://schemas.openxmlformats.org/officeDocument/2006/relationships/image" Target="../media/image10.gif"/><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1.png"/><Relationship Id="rId18" Type="http://schemas.openxmlformats.org/officeDocument/2006/relationships/image" Target="../media/image35.png"/><Relationship Id="rId3" Type="http://schemas.microsoft.com/office/2007/relationships/media" Target="../media/media3.mp3"/><Relationship Id="rId7" Type="http://schemas.microsoft.com/office/2007/relationships/hdphoto" Target="../media/hdphoto1.wdp"/><Relationship Id="rId12" Type="http://schemas.microsoft.com/office/2007/relationships/hdphoto" Target="../media/hdphoto3.wdp"/><Relationship Id="rId17" Type="http://schemas.openxmlformats.org/officeDocument/2006/relationships/image" Target="../media/image34.png"/><Relationship Id="rId2" Type="http://schemas.openxmlformats.org/officeDocument/2006/relationships/audio" Target="../media/media2.mp3"/><Relationship Id="rId16" Type="http://schemas.openxmlformats.org/officeDocument/2006/relationships/image" Target="../media/image33.png"/><Relationship Id="rId1" Type="http://schemas.microsoft.com/office/2007/relationships/media" Target="../media/media2.mp3"/><Relationship Id="rId6" Type="http://schemas.openxmlformats.org/officeDocument/2006/relationships/image" Target="../media/image27.png"/><Relationship Id="rId11" Type="http://schemas.openxmlformats.org/officeDocument/2006/relationships/image" Target="../media/image30.png"/><Relationship Id="rId5" Type="http://schemas.openxmlformats.org/officeDocument/2006/relationships/slideLayout" Target="../slideLayouts/slideLayout3.xml"/><Relationship Id="rId15" Type="http://schemas.openxmlformats.org/officeDocument/2006/relationships/image" Target="../media/image32.png"/><Relationship Id="rId10" Type="http://schemas.microsoft.com/office/2007/relationships/hdphoto" Target="../media/hdphoto2.wdp"/><Relationship Id="rId4" Type="http://schemas.openxmlformats.org/officeDocument/2006/relationships/audio" Target="../media/media3.mp3"/><Relationship Id="rId9" Type="http://schemas.openxmlformats.org/officeDocument/2006/relationships/image" Target="../media/image29.png"/><Relationship Id="rId14" Type="http://schemas.openxmlformats.org/officeDocument/2006/relationships/slide" Target="slide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26.png"/><Relationship Id="rId5" Type="http://schemas.openxmlformats.org/officeDocument/2006/relationships/image" Target="../media/image37.png"/><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8" Type="http://schemas.openxmlformats.org/officeDocument/2006/relationships/image" Target="../media/image26.png"/><Relationship Id="rId3" Type="http://schemas.microsoft.com/office/2007/relationships/media" Target="../media/media6.mp3"/><Relationship Id="rId7" Type="http://schemas.openxmlformats.org/officeDocument/2006/relationships/image" Target="../media/image33.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39.png"/><Relationship Id="rId5" Type="http://schemas.openxmlformats.org/officeDocument/2006/relationships/slideLayout" Target="../slideLayouts/slideLayout3.xml"/><Relationship Id="rId4" Type="http://schemas.openxmlformats.org/officeDocument/2006/relationships/audio" Target="../media/media6.mp3"/></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3.xml"/><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slide" Target="slide7.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Picture 6" descr="A colorful kite with hearts and swirls&#10;&#10;AI-generated content may be incorrect.">
            <a:extLst>
              <a:ext uri="{FF2B5EF4-FFF2-40B4-BE49-F238E27FC236}">
                <a16:creationId xmlns:a16="http://schemas.microsoft.com/office/drawing/2014/main" id="{5A9A9D5B-9816-125A-11AB-91B34D85099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3454" y="148590"/>
            <a:ext cx="1090982" cy="1383030"/>
          </a:xfrm>
          <a:prstGeom prst="rect">
            <a:avLst/>
          </a:prstGeom>
        </p:spPr>
      </p:pic>
      <p:pic>
        <p:nvPicPr>
          <p:cNvPr id="10" name="Picture 9">
            <a:extLst>
              <a:ext uri="{FF2B5EF4-FFF2-40B4-BE49-F238E27FC236}">
                <a16:creationId xmlns:a16="http://schemas.microsoft.com/office/drawing/2014/main" id="{0992B24C-026B-E522-7FC1-30A1049D1595}"/>
              </a:ext>
            </a:extLst>
          </p:cNvPr>
          <p:cNvPicPr>
            <a:picLocks noChangeAspect="1"/>
          </p:cNvPicPr>
          <p:nvPr/>
        </p:nvPicPr>
        <p:blipFill>
          <a:blip r:embed="rId5"/>
          <a:stretch>
            <a:fillRect/>
          </a:stretch>
        </p:blipFill>
        <p:spPr>
          <a:xfrm>
            <a:off x="5025913" y="1360330"/>
            <a:ext cx="2509497" cy="877194"/>
          </a:xfrm>
          <a:prstGeom prst="rect">
            <a:avLst/>
          </a:prstGeom>
        </p:spPr>
      </p:pic>
      <p:pic>
        <p:nvPicPr>
          <p:cNvPr id="15" name="图片 5" descr="C:\Users\Am'be'r\Desktop\千库网_六一儿童节动物气球_元素编号13099129.png千库网_六一儿童节动物气球_元素编号13099129">
            <a:extLst>
              <a:ext uri="{FF2B5EF4-FFF2-40B4-BE49-F238E27FC236}">
                <a16:creationId xmlns:a16="http://schemas.microsoft.com/office/drawing/2014/main" id="{16EFF41E-B910-7ED5-D4A4-0EF87396EE23}"/>
              </a:ext>
            </a:extLst>
          </p:cNvPr>
          <p:cNvPicPr>
            <a:picLocks noChangeAspect="1"/>
          </p:cNvPicPr>
          <p:nvPr/>
        </p:nvPicPr>
        <p:blipFill>
          <a:blip r:embed="rId6"/>
          <a:srcRect/>
          <a:stretch>
            <a:fillRect/>
          </a:stretch>
        </p:blipFill>
        <p:spPr>
          <a:xfrm>
            <a:off x="10492681" y="3388847"/>
            <a:ext cx="1365885" cy="2597150"/>
          </a:xfrm>
          <a:prstGeom prst="rect">
            <a:avLst/>
          </a:prstGeom>
        </p:spPr>
      </p:pic>
      <p:pic>
        <p:nvPicPr>
          <p:cNvPr id="16" name="ĐC SHARE MIỄN PHÍ BỞI NK POWERSKILLS">
            <a:hlinkClick r:id="" action="ppaction://noaction"/>
            <a:extLst>
              <a:ext uri="{FF2B5EF4-FFF2-40B4-BE49-F238E27FC236}">
                <a16:creationId xmlns:a16="http://schemas.microsoft.com/office/drawing/2014/main" id="{01F43D06-5FB5-22C2-F269-0A7E49FAEF4F}"/>
              </a:ext>
            </a:extLst>
          </p:cNvPr>
          <p:cNvPicPr>
            <a:picLocks noChangeAspect="1"/>
          </p:cNvPicPr>
          <p:nvPr/>
        </p:nvPicPr>
        <p:blipFill>
          <a:blip r:embed="rId7" cstate="print">
            <a:clrChange>
              <a:clrFrom>
                <a:srgbClr val="FFFF99"/>
              </a:clrFrom>
              <a:clrTo>
                <a:srgbClr val="FFFF99">
                  <a:alpha val="0"/>
                </a:srgbClr>
              </a:clrTo>
            </a:clrChange>
            <a:extLst>
              <a:ext uri="{28A0092B-C50C-407E-A947-70E740481C1C}">
                <a14:useLocalDpi xmlns:a14="http://schemas.microsoft.com/office/drawing/2010/main" val="0"/>
              </a:ext>
            </a:extLst>
          </a:blip>
          <a:stretch>
            <a:fillRect/>
          </a:stretch>
        </p:blipFill>
        <p:spPr>
          <a:xfrm>
            <a:off x="10715595" y="324705"/>
            <a:ext cx="1142971" cy="1703178"/>
          </a:xfrm>
          <a:prstGeom prst="rect">
            <a:avLst/>
          </a:prstGeom>
        </p:spPr>
      </p:pic>
      <p:pic>
        <p:nvPicPr>
          <p:cNvPr id="17" name="Picture 16">
            <a:extLst>
              <a:ext uri="{FF2B5EF4-FFF2-40B4-BE49-F238E27FC236}">
                <a16:creationId xmlns:a16="http://schemas.microsoft.com/office/drawing/2014/main" id="{12A1720F-5921-1596-5E87-33E1D248E6AD}"/>
              </a:ext>
            </a:extLst>
          </p:cNvPr>
          <p:cNvPicPr>
            <a:picLocks noChangeAspect="1"/>
          </p:cNvPicPr>
          <p:nvPr/>
        </p:nvPicPr>
        <p:blipFill>
          <a:blip r:embed="rId8"/>
          <a:stretch>
            <a:fillRect/>
          </a:stretch>
        </p:blipFill>
        <p:spPr>
          <a:xfrm>
            <a:off x="4466925" y="1816512"/>
            <a:ext cx="3968840" cy="2139881"/>
          </a:xfrm>
          <a:prstGeom prst="rect">
            <a:avLst/>
          </a:prstGeom>
        </p:spPr>
      </p:pic>
      <p:pic>
        <p:nvPicPr>
          <p:cNvPr id="18" name="Picture 17">
            <a:extLst>
              <a:ext uri="{FF2B5EF4-FFF2-40B4-BE49-F238E27FC236}">
                <a16:creationId xmlns:a16="http://schemas.microsoft.com/office/drawing/2014/main" id="{985E93E9-10B1-7EA9-50ED-ADFF8A024CA7}"/>
              </a:ext>
            </a:extLst>
          </p:cNvPr>
          <p:cNvPicPr>
            <a:picLocks noChangeAspect="1"/>
          </p:cNvPicPr>
          <p:nvPr/>
        </p:nvPicPr>
        <p:blipFill>
          <a:blip r:embed="rId9"/>
          <a:stretch>
            <a:fillRect/>
          </a:stretch>
        </p:blipFill>
        <p:spPr>
          <a:xfrm>
            <a:off x="3487202" y="2816342"/>
            <a:ext cx="6346486" cy="2280102"/>
          </a:xfrm>
          <a:prstGeom prst="rect">
            <a:avLst/>
          </a:prstGeom>
        </p:spPr>
      </p:pic>
    </p:spTree>
    <p:extLst>
      <p:ext uri="{BB962C8B-B14F-4D97-AF65-F5344CB8AC3E}">
        <p14:creationId xmlns:p14="http://schemas.microsoft.com/office/powerpoint/2010/main" val="2547509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500" fill="hold"/>
                                        <p:tgtEl>
                                          <p:spTgt spid="15"/>
                                        </p:tgtEl>
                                        <p:attrNameLst>
                                          <p:attrName>ppt_w</p:attrName>
                                        </p:attrNameLst>
                                      </p:cBhvr>
                                      <p:tavLst>
                                        <p:tav tm="0">
                                          <p:val>
                                            <p:fltVal val="0"/>
                                          </p:val>
                                        </p:tav>
                                        <p:tav tm="100000">
                                          <p:val>
                                            <p:strVal val="#ppt_w"/>
                                          </p:val>
                                        </p:tav>
                                      </p:tavLst>
                                    </p:anim>
                                    <p:anim calcmode="lin" valueType="num">
                                      <p:cBhvr>
                                        <p:cTn id="14" dur="500" fill="hold"/>
                                        <p:tgtEl>
                                          <p:spTgt spid="15"/>
                                        </p:tgtEl>
                                        <p:attrNameLst>
                                          <p:attrName>ppt_h</p:attrName>
                                        </p:attrNameLst>
                                      </p:cBhvr>
                                      <p:tavLst>
                                        <p:tav tm="0">
                                          <p:val>
                                            <p:fltVal val="0"/>
                                          </p:val>
                                        </p:tav>
                                        <p:tav tm="100000">
                                          <p:val>
                                            <p:strVal val="#ppt_h"/>
                                          </p:val>
                                        </p:tav>
                                      </p:tavLst>
                                    </p:anim>
                                    <p:animEffect transition="in" filter="fade">
                                      <p:cBhvr>
                                        <p:cTn id="15" dur="500"/>
                                        <p:tgtEl>
                                          <p:spTgt spid="15"/>
                                        </p:tgtEl>
                                      </p:cBhvr>
                                    </p:animEffect>
                                  </p:childTnLst>
                                </p:cTn>
                              </p:par>
                            </p:childTnLst>
                          </p:cTn>
                        </p:par>
                        <p:par>
                          <p:cTn id="16" fill="hold">
                            <p:stCondLst>
                              <p:cond delay="1000"/>
                            </p:stCondLst>
                            <p:childTnLst>
                              <p:par>
                                <p:cTn id="17" presetID="16" presetClass="entr" presetSubtype="21"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arn(inVertical)">
                                      <p:cBhvr>
                                        <p:cTn id="19" dur="500"/>
                                        <p:tgtEl>
                                          <p:spTgt spid="17"/>
                                        </p:tgtEl>
                                      </p:cBhvr>
                                    </p:animEffect>
                                  </p:childTnLst>
                                </p:cTn>
                              </p:par>
                            </p:childTnLst>
                          </p:cTn>
                        </p:par>
                        <p:par>
                          <p:cTn id="20" fill="hold">
                            <p:stCondLst>
                              <p:cond delay="1500"/>
                            </p:stCondLst>
                            <p:childTnLst>
                              <p:par>
                                <p:cTn id="21" presetID="53" presetClass="entr" presetSubtype="16" fill="hold" nodeType="after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p:cTn id="23" dur="500" fill="hold"/>
                                        <p:tgtEl>
                                          <p:spTgt spid="18"/>
                                        </p:tgtEl>
                                        <p:attrNameLst>
                                          <p:attrName>ppt_w</p:attrName>
                                        </p:attrNameLst>
                                      </p:cBhvr>
                                      <p:tavLst>
                                        <p:tav tm="0">
                                          <p:val>
                                            <p:fltVal val="0"/>
                                          </p:val>
                                        </p:tav>
                                        <p:tav tm="100000">
                                          <p:val>
                                            <p:strVal val="#ppt_w"/>
                                          </p:val>
                                        </p:tav>
                                      </p:tavLst>
                                    </p:anim>
                                    <p:anim calcmode="lin" valueType="num">
                                      <p:cBhvr>
                                        <p:cTn id="24" dur="500" fill="hold"/>
                                        <p:tgtEl>
                                          <p:spTgt spid="18"/>
                                        </p:tgtEl>
                                        <p:attrNameLst>
                                          <p:attrName>ppt_h</p:attrName>
                                        </p:attrNameLst>
                                      </p:cBhvr>
                                      <p:tavLst>
                                        <p:tav tm="0">
                                          <p:val>
                                            <p:fltVal val="0"/>
                                          </p:val>
                                        </p:tav>
                                        <p:tav tm="100000">
                                          <p:val>
                                            <p:strVal val="#ppt_h"/>
                                          </p:val>
                                        </p:tav>
                                      </p:tavLst>
                                    </p:anim>
                                    <p:animEffect transition="in" filter="fade">
                                      <p:cBhvr>
                                        <p:cTn id="2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16"/>
                    </p:tgtEl>
                  </p:cond>
                </p:stCondLst>
                <p:endSync evt="end" delay="0">
                  <p:rtn val="all"/>
                </p:endSync>
                <p:childTnLst>
                  <p:par>
                    <p:cTn id="27" fill="hold">
                      <p:stCondLst>
                        <p:cond delay="0"/>
                      </p:stCondLst>
                      <p:childTnLst>
                        <p:par>
                          <p:cTn id="28" fill="hold">
                            <p:stCondLst>
                              <p:cond delay="0"/>
                            </p:stCondLst>
                            <p:childTnLst>
                              <p:par>
                                <p:cTn id="29" presetID="0" presetClass="path" presetSubtype="0" accel="50000" decel="50000" fill="hold" nodeType="clickEffect">
                                  <p:stCondLst>
                                    <p:cond delay="0"/>
                                  </p:stCondLst>
                                  <p:childTnLst>
                                    <p:animMotion origin="layout" path="M 3.33333E-6 -4.81481E-6 L 3.33333E-6 0.00047 C 0.00013 -0.0081 0.00052 -0.0162 0.00091 -0.02407 C 0.00117 -0.03055 0.00182 -0.03703 0.00182 -0.04351 C 0.00182 -0.05393 0.00273 -0.06458 0.00091 -0.07476 C -0.00104 -0.08449 -0.00456 -0.08171 -0.0086 -0.08449 C -0.00964 -0.08518 -0.01068 -0.08587 -0.01133 -0.0868 C -0.0125 -0.08819 -0.01784 -0.09837 -0.01797 -0.09884 C -0.01836 -0.1 -0.01849 -0.10138 -0.01888 -0.10254 C -0.01979 -0.10393 -0.02084 -0.10486 -0.02175 -0.10625 L -0.02357 -0.11342 C -0.02396 -0.11458 -0.0237 -0.11643 -0.02461 -0.11689 L -0.02722 -0.11944 C -0.02683 -0.12337 -0.02722 -0.12824 -0.02552 -0.13148 L -0.02175 -0.13865 C -0.0211 -0.14027 -0.01979 -0.14097 -0.01888 -0.14236 C -0.01472 -0.15023 -0.01979 -0.1449 -0.0142 -0.14976 C -0.00743 -0.16273 -0.01797 -0.14282 -0.00951 -0.15694 C -0.00821 -0.15925 -0.00651 -0.16157 -0.00573 -0.16412 C -0.00547 -0.16527 -0.00534 -0.16666 -0.00482 -0.16782 C -0.00065 -0.17592 -0.00326 -0.16712 3.33333E-6 -0.175 C 0.00026 -0.17638 0.00026 -0.17754 0.00091 -0.17847 C 0.00156 -0.18032 0.00286 -0.18171 0.00377 -0.18333 C 0.01132 -0.20115 0.00104 -0.18078 0.00755 -0.19305 C 0.00768 -0.19537 0.00794 -0.19791 0.00846 -0.20023 C 0.00859 -0.20162 0.00898 -0.20277 0.00937 -0.20393 C 0.00976 -0.20555 0.01002 -0.20717 0.01028 -0.20879 C 0.01067 -0.21111 0.0108 -0.21365 0.01132 -0.21597 C 0.01172 -0.21828 0.01263 -0.2206 0.01315 -0.22314 C 0.01354 -0.22546 0.0138 -0.228 0.01406 -0.23032 C 0.01432 -0.2324 0.01471 -0.23449 0.01523 -0.23634 C 0.01471 -0.24421 0.01458 -0.25231 0.01406 -0.26041 C 0.01393 -0.2625 0.01341 -0.26435 0.01315 -0.26643 C 0.01211 -0.27222 0.01224 -0.27129 0.01028 -0.27731 C 0.00976 -0.28125 0.00859 -0.2912 0.00755 -0.29421 L 0.0056 -0.29907 C 0.00494 -0.30393 0.00429 -0.30879 0.00377 -0.31365 C 0.00338 -0.3162 0.00286 -0.31921 0.00273 -0.32199 C 0.0026 -0.32523 0.00273 -0.32847 0.00273 -0.33171 " pathEditMode="relative" rAng="0" ptsTypes="AAAAAAAAAAAAAAAAAAAAAAAAAAAAAAAAAAAAAAA">
                                      <p:cBhvr>
                                        <p:cTn id="30" dur="5000" fill="hold"/>
                                        <p:tgtEl>
                                          <p:spTgt spid="16"/>
                                        </p:tgtEl>
                                        <p:attrNameLst>
                                          <p:attrName>ppt_x</p:attrName>
                                          <p:attrName>ppt_y</p:attrName>
                                        </p:attrNameLst>
                                      </p:cBhvr>
                                      <p:rCtr x="-599" y="-16574"/>
                                    </p:animMotion>
                                  </p:childTnLst>
                                </p:cTn>
                              </p:par>
                            </p:childTnLst>
                          </p:cTn>
                        </p:par>
                      </p:childTnLst>
                    </p:cTn>
                  </p:par>
                </p:childTnLst>
              </p:cTn>
              <p:nextCondLst>
                <p:cond evt="onClick" delay="0">
                  <p:tgtEl>
                    <p:spTgt spid="16"/>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08E6B7-078A-700D-7CA9-16B7CCA23E5B}"/>
              </a:ext>
            </a:extLst>
          </p:cNvPr>
          <p:cNvPicPr>
            <a:picLocks noChangeAspect="1"/>
          </p:cNvPicPr>
          <p:nvPr/>
        </p:nvPicPr>
        <p:blipFill>
          <a:blip r:embed="rId2"/>
          <a:stretch>
            <a:fillRect/>
          </a:stretch>
        </p:blipFill>
        <p:spPr>
          <a:xfrm>
            <a:off x="185680" y="147377"/>
            <a:ext cx="4694230" cy="914832"/>
          </a:xfrm>
          <a:prstGeom prst="rect">
            <a:avLst/>
          </a:prstGeom>
        </p:spPr>
      </p:pic>
      <p:sp>
        <p:nvSpPr>
          <p:cNvPr id="3" name="TextBox 2">
            <a:extLst>
              <a:ext uri="{FF2B5EF4-FFF2-40B4-BE49-F238E27FC236}">
                <a16:creationId xmlns:a16="http://schemas.microsoft.com/office/drawing/2014/main" id="{3A791CC4-7CDB-D28D-8A2D-5E7C01A4B649}"/>
              </a:ext>
            </a:extLst>
          </p:cNvPr>
          <p:cNvSpPr txBox="1"/>
          <p:nvPr/>
        </p:nvSpPr>
        <p:spPr>
          <a:xfrm>
            <a:off x="4265398" y="919937"/>
            <a:ext cx="4915547" cy="646331"/>
          </a:xfrm>
          <a:prstGeom prst="rect">
            <a:avLst/>
          </a:prstGeom>
          <a:noFill/>
        </p:spPr>
        <p:txBody>
          <a:bodyPr wrap="square" rtlCol="0">
            <a:spAutoFit/>
          </a:bodyPr>
          <a:lstStyle/>
          <a:p>
            <a:pPr algn="ctr"/>
            <a:r>
              <a:rPr lang="vi-VN" sz="3600" b="1" dirty="0">
                <a:solidFill>
                  <a:srgbClr val="FF3399"/>
                </a:solidFill>
                <a:latin typeface="UTM Avo" panose="02040603050506020204" pitchFamily="18" charset="0"/>
              </a:rPr>
              <a:t>Mẹ con cá rô (2)</a:t>
            </a:r>
            <a:endParaRPr lang="en-US" sz="3600" b="1" dirty="0">
              <a:solidFill>
                <a:srgbClr val="FF3399"/>
              </a:solidFill>
              <a:latin typeface="UTM Avo" panose="02040603050506020204" pitchFamily="18" charset="0"/>
            </a:endParaRPr>
          </a:p>
        </p:txBody>
      </p:sp>
      <p:sp>
        <p:nvSpPr>
          <p:cNvPr id="4" name="TextBox 3">
            <a:extLst>
              <a:ext uri="{FF2B5EF4-FFF2-40B4-BE49-F238E27FC236}">
                <a16:creationId xmlns:a16="http://schemas.microsoft.com/office/drawing/2014/main" id="{EC67C7A8-7AD7-6C16-AC03-CC25755108D7}"/>
              </a:ext>
            </a:extLst>
          </p:cNvPr>
          <p:cNvSpPr txBox="1"/>
          <p:nvPr/>
        </p:nvSpPr>
        <p:spPr>
          <a:xfrm>
            <a:off x="481587" y="1479899"/>
            <a:ext cx="11097700" cy="3504870"/>
          </a:xfrm>
          <a:prstGeom prst="rect">
            <a:avLst/>
          </a:prstGeom>
          <a:noFill/>
        </p:spPr>
        <p:txBody>
          <a:bodyPr wrap="square" rtlCol="0">
            <a:spAutoFit/>
          </a:bodyPr>
          <a:lstStyle/>
          <a:p>
            <a:pPr algn="just">
              <a:lnSpc>
                <a:spcPct val="120000"/>
              </a:lnSpc>
            </a:pPr>
            <a:r>
              <a:rPr lang="vi-VN" sz="3200" b="1" dirty="0">
                <a:latin typeface="UTM Avo" panose="02040603050506020204" pitchFamily="18" charset="0"/>
              </a:rPr>
              <a:t>     Rô con vọt lên bờ. Chả ngờ, bờ hồ khô cạn, nó nằm thở.</a:t>
            </a:r>
          </a:p>
          <a:p>
            <a:pPr algn="just">
              <a:lnSpc>
                <a:spcPct val="120000"/>
              </a:lnSpc>
            </a:pPr>
            <a:r>
              <a:rPr lang="vi-VN" sz="3200" b="1" dirty="0">
                <a:latin typeface="UTM Avo" panose="02040603050506020204" pitchFamily="18" charset="0"/>
              </a:rPr>
              <a:t>    Chị gió nghe rô than thở, bèn đi tìm thần mưa. Thần mưa phất cờ. Mưa to đổ về, tràn qua bờ hồ. Rô con vọt về nhà. Nó xin mẹ tha thứ.</a:t>
            </a:r>
          </a:p>
          <a:p>
            <a:pPr algn="r">
              <a:lnSpc>
                <a:spcPct val="120000"/>
              </a:lnSpc>
            </a:pPr>
            <a:r>
              <a:rPr lang="vi-VN" sz="2800" b="1" dirty="0">
                <a:latin typeface="UTM Avo" panose="02040603050506020204" pitchFamily="18" charset="0"/>
              </a:rPr>
              <a:t>DIỆU ANH kể</a:t>
            </a:r>
            <a:endParaRPr lang="en-US" sz="2800" b="1" dirty="0">
              <a:latin typeface="UTM Avo" panose="02040603050506020204" pitchFamily="18" charset="0"/>
            </a:endParaRPr>
          </a:p>
        </p:txBody>
      </p:sp>
      <p:pic>
        <p:nvPicPr>
          <p:cNvPr id="5" name="Picture 4" descr="A cartoon of a person holding a pen and a book&#10;&#10;AI-generated content may be incorrect.">
            <a:extLst>
              <a:ext uri="{FF2B5EF4-FFF2-40B4-BE49-F238E27FC236}">
                <a16:creationId xmlns:a16="http://schemas.microsoft.com/office/drawing/2014/main" id="{80DC3D85-D2BF-97BE-BA2E-ECB202596DCC}"/>
              </a:ext>
            </a:extLst>
          </p:cNvPr>
          <p:cNvPicPr>
            <a:picLocks noChangeAspect="1"/>
          </p:cNvPicPr>
          <p:nvPr/>
        </p:nvPicPr>
        <p:blipFill>
          <a:blip r:embed="rId3" cstate="print">
            <a:extLst>
              <a:ext uri="{28A0092B-C50C-407E-A947-70E740481C1C}">
                <a14:useLocalDpi xmlns:a14="http://schemas.microsoft.com/office/drawing/2010/main" val="0"/>
              </a:ext>
            </a:extLst>
          </a:blip>
          <a:srcRect l="22298" t="4730"/>
          <a:stretch>
            <a:fillRect/>
          </a:stretch>
        </p:blipFill>
        <p:spPr>
          <a:xfrm>
            <a:off x="9498563" y="3814925"/>
            <a:ext cx="2481942" cy="3043075"/>
          </a:xfrm>
          <a:prstGeom prst="rect">
            <a:avLst/>
          </a:prstGeom>
        </p:spPr>
      </p:pic>
      <p:sp>
        <p:nvSpPr>
          <p:cNvPr id="6" name="Speech Bubble: Oval 9">
            <a:extLst>
              <a:ext uri="{FF2B5EF4-FFF2-40B4-BE49-F238E27FC236}">
                <a16:creationId xmlns:a16="http://schemas.microsoft.com/office/drawing/2014/main" id="{2B6970B3-C670-027C-7A42-A53858BEE7E6}"/>
              </a:ext>
            </a:extLst>
          </p:cNvPr>
          <p:cNvSpPr/>
          <p:nvPr/>
        </p:nvSpPr>
        <p:spPr>
          <a:xfrm flipH="1">
            <a:off x="5006261" y="4536841"/>
            <a:ext cx="3652316" cy="1959961"/>
          </a:xfrm>
          <a:custGeom>
            <a:avLst/>
            <a:gdLst>
              <a:gd name="connsiteX0" fmla="*/ -725131 w 3652316"/>
              <a:gd name="connsiteY0" fmla="*/ 487677 h 1959961"/>
              <a:gd name="connsiteX1" fmla="*/ 257194 w 3652316"/>
              <a:gd name="connsiteY1" fmla="*/ 478519 h 1959961"/>
              <a:gd name="connsiteX2" fmla="*/ 2076795 w 3652316"/>
              <a:gd name="connsiteY2" fmla="*/ 9273 h 1959961"/>
              <a:gd name="connsiteX3" fmla="*/ 3538836 w 3652316"/>
              <a:gd name="connsiteY3" fmla="*/ 1320051 h 1959961"/>
              <a:gd name="connsiteX4" fmla="*/ 1689103 w 3652316"/>
              <a:gd name="connsiteY4" fmla="*/ 1957197 h 1959961"/>
              <a:gd name="connsiteX5" fmla="*/ 21387 w 3652316"/>
              <a:gd name="connsiteY5" fmla="*/ 830437 h 1959961"/>
              <a:gd name="connsiteX6" fmla="*/ -725131 w 3652316"/>
              <a:gd name="connsiteY6" fmla="*/ 487677 h 1959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52316" h="1959961" fill="none" extrusionOk="0">
                <a:moveTo>
                  <a:pt x="-725131" y="487677"/>
                </a:moveTo>
                <a:cubicBezTo>
                  <a:pt x="-616329" y="469218"/>
                  <a:pt x="15707" y="521831"/>
                  <a:pt x="257194" y="478519"/>
                </a:cubicBezTo>
                <a:cubicBezTo>
                  <a:pt x="605891" y="113577"/>
                  <a:pt x="1408585" y="23298"/>
                  <a:pt x="2076795" y="9273"/>
                </a:cubicBezTo>
                <a:cubicBezTo>
                  <a:pt x="3284006" y="31214"/>
                  <a:pt x="3921650" y="731153"/>
                  <a:pt x="3538836" y="1320051"/>
                </a:cubicBezTo>
                <a:cubicBezTo>
                  <a:pt x="3254301" y="1625099"/>
                  <a:pt x="2440785" y="1970967"/>
                  <a:pt x="1689103" y="1957197"/>
                </a:cubicBezTo>
                <a:cubicBezTo>
                  <a:pt x="572474" y="1884943"/>
                  <a:pt x="-51733" y="1344809"/>
                  <a:pt x="21387" y="830437"/>
                </a:cubicBezTo>
                <a:cubicBezTo>
                  <a:pt x="-349886" y="738172"/>
                  <a:pt x="-464999" y="634854"/>
                  <a:pt x="-725131" y="487677"/>
                </a:cubicBezTo>
                <a:close/>
              </a:path>
              <a:path w="3652316" h="1959961" stroke="0" extrusionOk="0">
                <a:moveTo>
                  <a:pt x="-725131" y="487677"/>
                </a:moveTo>
                <a:cubicBezTo>
                  <a:pt x="-535844" y="548262"/>
                  <a:pt x="-172579" y="511518"/>
                  <a:pt x="257194" y="478519"/>
                </a:cubicBezTo>
                <a:cubicBezTo>
                  <a:pt x="595322" y="144002"/>
                  <a:pt x="1314765" y="85753"/>
                  <a:pt x="2076795" y="9273"/>
                </a:cubicBezTo>
                <a:cubicBezTo>
                  <a:pt x="3216725" y="141122"/>
                  <a:pt x="3951520" y="738094"/>
                  <a:pt x="3538836" y="1320051"/>
                </a:cubicBezTo>
                <a:cubicBezTo>
                  <a:pt x="3241838" y="1793993"/>
                  <a:pt x="2389170" y="2008734"/>
                  <a:pt x="1689103" y="1957197"/>
                </a:cubicBezTo>
                <a:cubicBezTo>
                  <a:pt x="610841" y="1907649"/>
                  <a:pt x="-29541" y="1420586"/>
                  <a:pt x="21387" y="830437"/>
                </a:cubicBezTo>
                <a:cubicBezTo>
                  <a:pt x="-238861" y="682362"/>
                  <a:pt x="-656538" y="585014"/>
                  <a:pt x="-725131" y="487677"/>
                </a:cubicBezTo>
                <a:close/>
              </a:path>
            </a:pathLst>
          </a:custGeom>
          <a:ln>
            <a:solidFill>
              <a:srgbClr val="002060"/>
            </a:solidFill>
            <a:extLst>
              <a:ext uri="{C807C97D-BFC1-408E-A445-0C87EB9F89A2}">
                <ask:lineSketchStyleProps xmlns:ask="http://schemas.microsoft.com/office/drawing/2018/sketchyshapes" sd="2214188587">
                  <a:prstGeom prst="wedgeEllipseCallout">
                    <a:avLst>
                      <a:gd name="adj1" fmla="val -69854"/>
                      <a:gd name="adj2" fmla="val -25118"/>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4000" b="1" dirty="0" err="1">
                <a:solidFill>
                  <a:srgbClr val="C00000"/>
                </a:solidFill>
                <a:latin typeface="Cambria" panose="02040503050406030204" pitchFamily="18" charset="0"/>
                <a:ea typeface="Cambria" panose="02040503050406030204" pitchFamily="18" charset="0"/>
              </a:rPr>
              <a:t>Bài</a:t>
            </a:r>
            <a:r>
              <a:rPr lang="en-US" sz="4000" b="1" dirty="0">
                <a:solidFill>
                  <a:srgbClr val="C00000"/>
                </a:solidFill>
                <a:latin typeface="Cambria" panose="02040503050406030204" pitchFamily="18" charset="0"/>
                <a:ea typeface="Cambria" panose="02040503050406030204" pitchFamily="18" charset="0"/>
              </a:rPr>
              <a:t> </a:t>
            </a:r>
            <a:r>
              <a:rPr lang="vi-VN" sz="4000" b="1" dirty="0">
                <a:solidFill>
                  <a:srgbClr val="C00000"/>
                </a:solidFill>
                <a:latin typeface="Cambria" panose="02040503050406030204" pitchFamily="18" charset="0"/>
                <a:ea typeface="Cambria" panose="02040503050406030204" pitchFamily="18" charset="0"/>
              </a:rPr>
              <a:t>đọc có mấy câu?</a:t>
            </a:r>
            <a:endParaRPr lang="en-US" sz="4000" b="1" dirty="0">
              <a:solidFill>
                <a:srgbClr val="C00000"/>
              </a:solidFill>
              <a:latin typeface="Cambria" panose="02040503050406030204" pitchFamily="18" charset="0"/>
              <a:ea typeface="Cambria" panose="02040503050406030204" pitchFamily="18" charset="0"/>
            </a:endParaRPr>
          </a:p>
        </p:txBody>
      </p:sp>
      <p:sp>
        <p:nvSpPr>
          <p:cNvPr id="7" name="Speech Bubble: Oval 9">
            <a:extLst>
              <a:ext uri="{FF2B5EF4-FFF2-40B4-BE49-F238E27FC236}">
                <a16:creationId xmlns:a16="http://schemas.microsoft.com/office/drawing/2014/main" id="{A7327093-50D0-29BE-F4E4-2973D6886435}"/>
              </a:ext>
            </a:extLst>
          </p:cNvPr>
          <p:cNvSpPr/>
          <p:nvPr/>
        </p:nvSpPr>
        <p:spPr>
          <a:xfrm flipH="1">
            <a:off x="5006261" y="4466980"/>
            <a:ext cx="3652316" cy="2029822"/>
          </a:xfrm>
          <a:custGeom>
            <a:avLst/>
            <a:gdLst>
              <a:gd name="connsiteX0" fmla="*/ -706467 w 3652316"/>
              <a:gd name="connsiteY0" fmla="*/ 532382 h 2029822"/>
              <a:gd name="connsiteX1" fmla="*/ 243427 w 3652316"/>
              <a:gd name="connsiteY1" fmla="*/ 508643 h 2029822"/>
              <a:gd name="connsiteX2" fmla="*/ 2084296 w 3652316"/>
              <a:gd name="connsiteY2" fmla="*/ 10191 h 2029822"/>
              <a:gd name="connsiteX3" fmla="*/ 3548516 w 3652316"/>
              <a:gd name="connsiteY3" fmla="*/ 1352207 h 2029822"/>
              <a:gd name="connsiteX4" fmla="*/ 1688403 w 3652316"/>
              <a:gd name="connsiteY4" fmla="*/ 2026930 h 2029822"/>
              <a:gd name="connsiteX5" fmla="*/ 17430 w 3652316"/>
              <a:gd name="connsiteY5" fmla="*/ 875020 h 2029822"/>
              <a:gd name="connsiteX6" fmla="*/ -706467 w 3652316"/>
              <a:gd name="connsiteY6" fmla="*/ 532382 h 202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52316" h="2029822" fill="none" extrusionOk="0">
                <a:moveTo>
                  <a:pt x="-706467" y="532382"/>
                </a:moveTo>
                <a:cubicBezTo>
                  <a:pt x="-455631" y="550733"/>
                  <a:pt x="78267" y="459230"/>
                  <a:pt x="243427" y="508643"/>
                </a:cubicBezTo>
                <a:cubicBezTo>
                  <a:pt x="570147" y="103928"/>
                  <a:pt x="1365603" y="-24690"/>
                  <a:pt x="2084296" y="10191"/>
                </a:cubicBezTo>
                <a:cubicBezTo>
                  <a:pt x="3276798" y="35993"/>
                  <a:pt x="3813849" y="739514"/>
                  <a:pt x="3548516" y="1352207"/>
                </a:cubicBezTo>
                <a:cubicBezTo>
                  <a:pt x="3272717" y="1701869"/>
                  <a:pt x="2428481" y="2035475"/>
                  <a:pt x="1688403" y="2026930"/>
                </a:cubicBezTo>
                <a:cubicBezTo>
                  <a:pt x="611259" y="1968574"/>
                  <a:pt x="-52305" y="1412503"/>
                  <a:pt x="17430" y="875020"/>
                </a:cubicBezTo>
                <a:cubicBezTo>
                  <a:pt x="-64788" y="765234"/>
                  <a:pt x="-503300" y="697655"/>
                  <a:pt x="-706467" y="532382"/>
                </a:cubicBezTo>
                <a:close/>
              </a:path>
              <a:path w="3652316" h="2029822" stroke="0" extrusionOk="0">
                <a:moveTo>
                  <a:pt x="-706467" y="532382"/>
                </a:moveTo>
                <a:cubicBezTo>
                  <a:pt x="-417844" y="452658"/>
                  <a:pt x="-91110" y="526429"/>
                  <a:pt x="243427" y="508643"/>
                </a:cubicBezTo>
                <a:cubicBezTo>
                  <a:pt x="542394" y="156669"/>
                  <a:pt x="1319134" y="48393"/>
                  <a:pt x="2084296" y="10191"/>
                </a:cubicBezTo>
                <a:cubicBezTo>
                  <a:pt x="3185490" y="214604"/>
                  <a:pt x="3967994" y="773189"/>
                  <a:pt x="3548516" y="1352207"/>
                </a:cubicBezTo>
                <a:cubicBezTo>
                  <a:pt x="3242157" y="1928101"/>
                  <a:pt x="2472256" y="2068094"/>
                  <a:pt x="1688403" y="2026930"/>
                </a:cubicBezTo>
                <a:cubicBezTo>
                  <a:pt x="563016" y="1952663"/>
                  <a:pt x="-110600" y="1458923"/>
                  <a:pt x="17430" y="875020"/>
                </a:cubicBezTo>
                <a:cubicBezTo>
                  <a:pt x="-310418" y="720815"/>
                  <a:pt x="-549149" y="583116"/>
                  <a:pt x="-706467" y="532382"/>
                </a:cubicBezTo>
                <a:close/>
              </a:path>
            </a:pathLst>
          </a:custGeom>
          <a:ln>
            <a:solidFill>
              <a:srgbClr val="002060"/>
            </a:solidFill>
            <a:extLst>
              <a:ext uri="{C807C97D-BFC1-408E-A445-0C87EB9F89A2}">
                <ask:lineSketchStyleProps xmlns:ask="http://schemas.microsoft.com/office/drawing/2018/sketchyshapes" sd="2214188587">
                  <a:prstGeom prst="wedgeEllipseCallout">
                    <a:avLst>
                      <a:gd name="adj1" fmla="val -69343"/>
                      <a:gd name="adj2" fmla="val -23772"/>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4400" b="1" dirty="0" err="1">
                <a:solidFill>
                  <a:srgbClr val="00B0F0"/>
                </a:solidFill>
                <a:latin typeface="Cambria" panose="02040503050406030204" pitchFamily="18" charset="0"/>
                <a:ea typeface="Cambria" panose="02040503050406030204" pitchFamily="18" charset="0"/>
              </a:rPr>
              <a:t>Bài</a:t>
            </a:r>
            <a:r>
              <a:rPr lang="en-US" sz="4400" b="1" dirty="0">
                <a:solidFill>
                  <a:srgbClr val="00B0F0"/>
                </a:solidFill>
                <a:latin typeface="Cambria" panose="02040503050406030204" pitchFamily="18" charset="0"/>
                <a:ea typeface="Cambria" panose="02040503050406030204" pitchFamily="18" charset="0"/>
              </a:rPr>
              <a:t> </a:t>
            </a:r>
            <a:r>
              <a:rPr lang="vi-VN" sz="4400" b="1" dirty="0">
                <a:solidFill>
                  <a:srgbClr val="00B0F0"/>
                </a:solidFill>
                <a:latin typeface="Cambria" panose="02040503050406030204" pitchFamily="18" charset="0"/>
                <a:ea typeface="Cambria" panose="02040503050406030204" pitchFamily="18" charset="0"/>
              </a:rPr>
              <a:t>đọc có </a:t>
            </a:r>
            <a:r>
              <a:rPr lang="vi-VN" sz="4400" b="1" dirty="0">
                <a:solidFill>
                  <a:srgbClr val="FF6600"/>
                </a:solidFill>
                <a:latin typeface="Cambria" panose="02040503050406030204" pitchFamily="18" charset="0"/>
                <a:ea typeface="Cambria" panose="02040503050406030204" pitchFamily="18" charset="0"/>
              </a:rPr>
              <a:t>7</a:t>
            </a:r>
            <a:r>
              <a:rPr lang="vi-VN" sz="4400" b="1" dirty="0">
                <a:solidFill>
                  <a:srgbClr val="00B0F0"/>
                </a:solidFill>
                <a:latin typeface="Cambria" panose="02040503050406030204" pitchFamily="18" charset="0"/>
                <a:ea typeface="Cambria" panose="02040503050406030204" pitchFamily="18" charset="0"/>
              </a:rPr>
              <a:t> câu.</a:t>
            </a:r>
            <a:endParaRPr lang="en-US" sz="4400" b="1" dirty="0">
              <a:solidFill>
                <a:srgbClr val="00B0F0"/>
              </a:solidFill>
              <a:latin typeface="Cambria" panose="02040503050406030204" pitchFamily="18" charset="0"/>
              <a:ea typeface="Cambria" panose="02040503050406030204" pitchFamily="18" charset="0"/>
            </a:endParaRPr>
          </a:p>
        </p:txBody>
      </p:sp>
      <p:cxnSp>
        <p:nvCxnSpPr>
          <p:cNvPr id="8" name="Straight Connector 7">
            <a:extLst>
              <a:ext uri="{FF2B5EF4-FFF2-40B4-BE49-F238E27FC236}">
                <a16:creationId xmlns:a16="http://schemas.microsoft.com/office/drawing/2014/main" id="{FBCB69F5-694C-7628-796F-7947E6F893C6}"/>
              </a:ext>
            </a:extLst>
          </p:cNvPr>
          <p:cNvCxnSpPr>
            <a:cxnSpLocks/>
          </p:cNvCxnSpPr>
          <p:nvPr/>
        </p:nvCxnSpPr>
        <p:spPr>
          <a:xfrm flipH="1">
            <a:off x="5143817" y="1566268"/>
            <a:ext cx="176981" cy="46211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3FC51C9-E8E4-F029-B0BA-2026AA8F2035}"/>
              </a:ext>
            </a:extLst>
          </p:cNvPr>
          <p:cNvCxnSpPr>
            <a:cxnSpLocks/>
          </p:cNvCxnSpPr>
          <p:nvPr/>
        </p:nvCxnSpPr>
        <p:spPr>
          <a:xfrm flipH="1">
            <a:off x="2355814" y="2180784"/>
            <a:ext cx="176981" cy="46211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FF41A6C-50B3-16C5-75E1-231E956C417C}"/>
              </a:ext>
            </a:extLst>
          </p:cNvPr>
          <p:cNvCxnSpPr>
            <a:cxnSpLocks/>
          </p:cNvCxnSpPr>
          <p:nvPr/>
        </p:nvCxnSpPr>
        <p:spPr>
          <a:xfrm flipH="1">
            <a:off x="11533432" y="2770218"/>
            <a:ext cx="176981" cy="46211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9D757D9C-23A4-B6AC-EF9B-7DBFA2243E52}"/>
              </a:ext>
            </a:extLst>
          </p:cNvPr>
          <p:cNvCxnSpPr>
            <a:cxnSpLocks/>
          </p:cNvCxnSpPr>
          <p:nvPr/>
        </p:nvCxnSpPr>
        <p:spPr>
          <a:xfrm flipH="1">
            <a:off x="4672048" y="3303886"/>
            <a:ext cx="176981" cy="46211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CA9059E2-AB7B-B68A-98F3-248FAA362CA1}"/>
              </a:ext>
            </a:extLst>
          </p:cNvPr>
          <p:cNvCxnSpPr>
            <a:cxnSpLocks/>
          </p:cNvCxnSpPr>
          <p:nvPr/>
        </p:nvCxnSpPr>
        <p:spPr>
          <a:xfrm flipH="1">
            <a:off x="11498446" y="3303886"/>
            <a:ext cx="176981" cy="46211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89448E7-C312-DD1F-86B0-A1B28B423456}"/>
              </a:ext>
            </a:extLst>
          </p:cNvPr>
          <p:cNvCxnSpPr>
            <a:cxnSpLocks/>
          </p:cNvCxnSpPr>
          <p:nvPr/>
        </p:nvCxnSpPr>
        <p:spPr>
          <a:xfrm flipH="1">
            <a:off x="4493947" y="3913269"/>
            <a:ext cx="176981" cy="46211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EF4479B-224A-9C27-00D7-F83DA973A84A}"/>
              </a:ext>
            </a:extLst>
          </p:cNvPr>
          <p:cNvCxnSpPr>
            <a:cxnSpLocks/>
          </p:cNvCxnSpPr>
          <p:nvPr/>
        </p:nvCxnSpPr>
        <p:spPr>
          <a:xfrm flipH="1">
            <a:off x="8481596" y="3873374"/>
            <a:ext cx="176981" cy="46211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80C4A52-806B-FAE8-2FF5-E9C1F353AB9B}"/>
              </a:ext>
            </a:extLst>
          </p:cNvPr>
          <p:cNvCxnSpPr>
            <a:cxnSpLocks/>
          </p:cNvCxnSpPr>
          <p:nvPr/>
        </p:nvCxnSpPr>
        <p:spPr>
          <a:xfrm flipH="1">
            <a:off x="8565173" y="3883206"/>
            <a:ext cx="176981" cy="46211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1632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left)">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left)">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barn(inVertical)">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barn(inVertical)">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barn(inVertical)">
                                      <p:cBhvr>
                                        <p:cTn id="40" dur="5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barn(inVertical)">
                                      <p:cBhvr>
                                        <p:cTn id="45" dur="500"/>
                                        <p:tgtEl>
                                          <p:spTgt spid="11"/>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barn(inVertical)">
                                      <p:cBhvr>
                                        <p:cTn id="50" dur="500"/>
                                        <p:tgtEl>
                                          <p:spTgt spid="12"/>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nodeType="click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barn(inVertical)">
                                      <p:cBhvr>
                                        <p:cTn id="55" dur="500"/>
                                        <p:tgtEl>
                                          <p:spTgt spid="13"/>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14"/>
                                        </p:tgtEl>
                                        <p:attrNameLst>
                                          <p:attrName>style.visibility</p:attrName>
                                        </p:attrNameLst>
                                      </p:cBhvr>
                                      <p:to>
                                        <p:strVal val="visible"/>
                                      </p:to>
                                    </p:set>
                                    <p:animEffect transition="in" filter="barn(inVertical)">
                                      <p:cBhvr>
                                        <p:cTn id="60" dur="500"/>
                                        <p:tgtEl>
                                          <p:spTgt spid="14"/>
                                        </p:tgtEl>
                                      </p:cBhvr>
                                    </p:animEffect>
                                  </p:childTnLst>
                                </p:cTn>
                              </p:par>
                              <p:par>
                                <p:cTn id="61" presetID="16" presetClass="entr" presetSubtype="21" fill="hold" nodeType="with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barn(inVertical)">
                                      <p:cBhvr>
                                        <p:cTn id="6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573676C-8A27-0DD6-D68B-4D92C3DE111F}"/>
              </a:ext>
            </a:extLst>
          </p:cNvPr>
          <p:cNvPicPr>
            <a:picLocks noChangeAspect="1"/>
          </p:cNvPicPr>
          <p:nvPr/>
        </p:nvPicPr>
        <p:blipFill>
          <a:blip r:embed="rId2"/>
          <a:stretch>
            <a:fillRect/>
          </a:stretch>
        </p:blipFill>
        <p:spPr>
          <a:xfrm>
            <a:off x="2062952" y="412011"/>
            <a:ext cx="7071973" cy="1566808"/>
          </a:xfrm>
          <a:prstGeom prst="rect">
            <a:avLst/>
          </a:prstGeom>
        </p:spPr>
      </p:pic>
      <p:sp>
        <p:nvSpPr>
          <p:cNvPr id="13" name="TextBox 12">
            <a:extLst>
              <a:ext uri="{FF2B5EF4-FFF2-40B4-BE49-F238E27FC236}">
                <a16:creationId xmlns:a16="http://schemas.microsoft.com/office/drawing/2014/main" id="{5BF56158-CE0D-7604-AD15-D7D0FCE15564}"/>
              </a:ext>
            </a:extLst>
          </p:cNvPr>
          <p:cNvSpPr txBox="1"/>
          <p:nvPr/>
        </p:nvSpPr>
        <p:spPr>
          <a:xfrm>
            <a:off x="4265398" y="1857618"/>
            <a:ext cx="4915547" cy="646331"/>
          </a:xfrm>
          <a:prstGeom prst="rect">
            <a:avLst/>
          </a:prstGeom>
          <a:noFill/>
        </p:spPr>
        <p:txBody>
          <a:bodyPr wrap="square" rtlCol="0">
            <a:spAutoFit/>
          </a:bodyPr>
          <a:lstStyle/>
          <a:p>
            <a:pPr algn="ctr"/>
            <a:r>
              <a:rPr lang="vi-VN" sz="3600" b="1" dirty="0">
                <a:solidFill>
                  <a:srgbClr val="FF3399"/>
                </a:solidFill>
                <a:latin typeface="UTM Avo" panose="02040603050506020204" pitchFamily="18" charset="0"/>
              </a:rPr>
              <a:t>Mẹ con cá rô (2)</a:t>
            </a:r>
            <a:endParaRPr lang="en-US" sz="3600" b="1" dirty="0">
              <a:solidFill>
                <a:srgbClr val="FF3399"/>
              </a:solidFill>
              <a:latin typeface="UTM Avo" panose="02040603050506020204" pitchFamily="18" charset="0"/>
            </a:endParaRPr>
          </a:p>
        </p:txBody>
      </p:sp>
      <p:sp>
        <p:nvSpPr>
          <p:cNvPr id="14" name="TextBox 13">
            <a:extLst>
              <a:ext uri="{FF2B5EF4-FFF2-40B4-BE49-F238E27FC236}">
                <a16:creationId xmlns:a16="http://schemas.microsoft.com/office/drawing/2014/main" id="{E3160DA4-D715-35D1-CF71-9758F44EE017}"/>
              </a:ext>
            </a:extLst>
          </p:cNvPr>
          <p:cNvSpPr txBox="1"/>
          <p:nvPr/>
        </p:nvSpPr>
        <p:spPr>
          <a:xfrm>
            <a:off x="481587" y="2417580"/>
            <a:ext cx="11097700" cy="3504870"/>
          </a:xfrm>
          <a:prstGeom prst="rect">
            <a:avLst/>
          </a:prstGeom>
          <a:noFill/>
        </p:spPr>
        <p:txBody>
          <a:bodyPr wrap="square" rtlCol="0">
            <a:spAutoFit/>
          </a:bodyPr>
          <a:lstStyle/>
          <a:p>
            <a:pPr algn="just">
              <a:lnSpc>
                <a:spcPct val="120000"/>
              </a:lnSpc>
            </a:pPr>
            <a:r>
              <a:rPr lang="vi-VN" sz="3200" b="1" dirty="0">
                <a:latin typeface="UTM Avo" panose="02040603050506020204" pitchFamily="18" charset="0"/>
              </a:rPr>
              <a:t>     Rô con vọt lên bờ. Chả ngờ, bờ hồ khô cạn, nó nằm thở.</a:t>
            </a:r>
          </a:p>
          <a:p>
            <a:pPr algn="just">
              <a:lnSpc>
                <a:spcPct val="120000"/>
              </a:lnSpc>
            </a:pPr>
            <a:r>
              <a:rPr lang="vi-VN" sz="3200" b="1" dirty="0">
                <a:latin typeface="UTM Avo" panose="02040603050506020204" pitchFamily="18" charset="0"/>
              </a:rPr>
              <a:t>    Chị gió nghe rô than thở, bèn đi tìm thần mưa. Thần mưa phất cờ. Mưa to đổ về, tràn qua bờ hồ. Rô con vọt về nhà. Nó xin mẹ tha thứ.</a:t>
            </a:r>
          </a:p>
          <a:p>
            <a:pPr algn="r">
              <a:lnSpc>
                <a:spcPct val="120000"/>
              </a:lnSpc>
            </a:pPr>
            <a:r>
              <a:rPr lang="vi-VN" sz="2800" b="1" dirty="0">
                <a:latin typeface="UTM Avo" panose="02040603050506020204" pitchFamily="18" charset="0"/>
              </a:rPr>
              <a:t>DIỆU ANH kể</a:t>
            </a:r>
            <a:endParaRPr lang="en-US" sz="2800" b="1" dirty="0">
              <a:latin typeface="UTM Avo" panose="02040603050506020204" pitchFamily="18" charset="0"/>
            </a:endParaRPr>
          </a:p>
        </p:txBody>
      </p:sp>
      <p:cxnSp>
        <p:nvCxnSpPr>
          <p:cNvPr id="15" name="Straight Connector 14">
            <a:extLst>
              <a:ext uri="{FF2B5EF4-FFF2-40B4-BE49-F238E27FC236}">
                <a16:creationId xmlns:a16="http://schemas.microsoft.com/office/drawing/2014/main" id="{DFD8CCBB-C75F-5D39-8266-FA04F7542538}"/>
              </a:ext>
            </a:extLst>
          </p:cNvPr>
          <p:cNvCxnSpPr>
            <a:cxnSpLocks/>
          </p:cNvCxnSpPr>
          <p:nvPr/>
        </p:nvCxnSpPr>
        <p:spPr>
          <a:xfrm flipH="1">
            <a:off x="5143817" y="2503949"/>
            <a:ext cx="176981" cy="46211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370C72C-2E6E-3C74-4E5E-044216D46B84}"/>
              </a:ext>
            </a:extLst>
          </p:cNvPr>
          <p:cNvCxnSpPr>
            <a:cxnSpLocks/>
          </p:cNvCxnSpPr>
          <p:nvPr/>
        </p:nvCxnSpPr>
        <p:spPr>
          <a:xfrm flipH="1">
            <a:off x="2355814" y="3118465"/>
            <a:ext cx="176981" cy="46211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69D17FF-8426-6A5B-FF74-4CCE0322BA0E}"/>
              </a:ext>
            </a:extLst>
          </p:cNvPr>
          <p:cNvCxnSpPr>
            <a:cxnSpLocks/>
          </p:cNvCxnSpPr>
          <p:nvPr/>
        </p:nvCxnSpPr>
        <p:spPr>
          <a:xfrm flipH="1">
            <a:off x="11533432" y="3707899"/>
            <a:ext cx="176981" cy="46211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10D2D3A-B85F-BD28-FCDC-6965696CFB59}"/>
              </a:ext>
            </a:extLst>
          </p:cNvPr>
          <p:cNvCxnSpPr>
            <a:cxnSpLocks/>
          </p:cNvCxnSpPr>
          <p:nvPr/>
        </p:nvCxnSpPr>
        <p:spPr>
          <a:xfrm flipH="1">
            <a:off x="4672048" y="4241567"/>
            <a:ext cx="176981" cy="46211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1908A8BD-37B9-8C76-DAED-06B2B93F580A}"/>
              </a:ext>
            </a:extLst>
          </p:cNvPr>
          <p:cNvCxnSpPr>
            <a:cxnSpLocks/>
          </p:cNvCxnSpPr>
          <p:nvPr/>
        </p:nvCxnSpPr>
        <p:spPr>
          <a:xfrm flipH="1">
            <a:off x="11498446" y="4241567"/>
            <a:ext cx="176981" cy="46211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B14D732-FDDE-428D-498A-97B032668A89}"/>
              </a:ext>
            </a:extLst>
          </p:cNvPr>
          <p:cNvCxnSpPr>
            <a:cxnSpLocks/>
          </p:cNvCxnSpPr>
          <p:nvPr/>
        </p:nvCxnSpPr>
        <p:spPr>
          <a:xfrm flipH="1">
            <a:off x="4493947" y="4850950"/>
            <a:ext cx="176981" cy="46211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D17DA51-70A1-1673-571C-38DFBBF47489}"/>
              </a:ext>
            </a:extLst>
          </p:cNvPr>
          <p:cNvCxnSpPr>
            <a:cxnSpLocks/>
          </p:cNvCxnSpPr>
          <p:nvPr/>
        </p:nvCxnSpPr>
        <p:spPr>
          <a:xfrm flipH="1">
            <a:off x="8481596" y="4811055"/>
            <a:ext cx="176981" cy="46211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0BCDECC-962E-EF7A-2DFB-97DAFBCA2024}"/>
              </a:ext>
            </a:extLst>
          </p:cNvPr>
          <p:cNvCxnSpPr>
            <a:cxnSpLocks/>
          </p:cNvCxnSpPr>
          <p:nvPr/>
        </p:nvCxnSpPr>
        <p:spPr>
          <a:xfrm flipH="1">
            <a:off x="8565173" y="4820887"/>
            <a:ext cx="176981" cy="46211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1112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2A370E-8396-048B-B99E-7072FFA0DE38}"/>
            </a:ext>
          </a:extLst>
        </p:cNvPr>
        <p:cNvGrpSpPr/>
        <p:nvPr/>
      </p:nvGrpSpPr>
      <p:grpSpPr>
        <a:xfrm>
          <a:off x="0" y="0"/>
          <a:ext cx="0" cy="0"/>
          <a:chOff x="0" y="0"/>
          <a:chExt cx="0" cy="0"/>
        </a:xfrm>
      </p:grpSpPr>
      <p:pic>
        <p:nvPicPr>
          <p:cNvPr id="14" name="Picture 13" descr="A cartoon of kids reading books&#10;&#10;AI-generated content may be incorrect.">
            <a:extLst>
              <a:ext uri="{FF2B5EF4-FFF2-40B4-BE49-F238E27FC236}">
                <a16:creationId xmlns:a16="http://schemas.microsoft.com/office/drawing/2014/main" id="{C27F7BAF-DC1C-8BC7-C90C-18D62D16F2F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03188" y="3876321"/>
            <a:ext cx="3748626" cy="2928079"/>
          </a:xfrm>
          <a:prstGeom prst="rect">
            <a:avLst/>
          </a:prstGeom>
        </p:spPr>
      </p:pic>
      <p:sp>
        <p:nvSpPr>
          <p:cNvPr id="2" name="TextBox 1">
            <a:extLst>
              <a:ext uri="{FF2B5EF4-FFF2-40B4-BE49-F238E27FC236}">
                <a16:creationId xmlns:a16="http://schemas.microsoft.com/office/drawing/2014/main" id="{A6EFA11B-459F-43DC-EF74-679B6E30BF27}"/>
              </a:ext>
            </a:extLst>
          </p:cNvPr>
          <p:cNvSpPr txBox="1"/>
          <p:nvPr/>
        </p:nvSpPr>
        <p:spPr>
          <a:xfrm>
            <a:off x="4265398" y="273606"/>
            <a:ext cx="4915547" cy="646331"/>
          </a:xfrm>
          <a:prstGeom prst="rect">
            <a:avLst/>
          </a:prstGeom>
          <a:noFill/>
        </p:spPr>
        <p:txBody>
          <a:bodyPr wrap="square" rtlCol="0">
            <a:spAutoFit/>
          </a:bodyPr>
          <a:lstStyle/>
          <a:p>
            <a:pPr algn="ctr"/>
            <a:r>
              <a:rPr lang="vi-VN" sz="3600" b="1" dirty="0">
                <a:solidFill>
                  <a:srgbClr val="FF3399"/>
                </a:solidFill>
                <a:latin typeface="UTM Avo" panose="02040603050506020204" pitchFamily="18" charset="0"/>
              </a:rPr>
              <a:t>Mẹ con cá rô (2)</a:t>
            </a:r>
            <a:endParaRPr lang="en-US" sz="3600" b="1" dirty="0">
              <a:solidFill>
                <a:srgbClr val="FF3399"/>
              </a:solidFill>
              <a:latin typeface="UTM Avo" panose="02040603050506020204" pitchFamily="18" charset="0"/>
            </a:endParaRPr>
          </a:p>
        </p:txBody>
      </p:sp>
      <p:sp>
        <p:nvSpPr>
          <p:cNvPr id="15" name="TextBox 14">
            <a:extLst>
              <a:ext uri="{FF2B5EF4-FFF2-40B4-BE49-F238E27FC236}">
                <a16:creationId xmlns:a16="http://schemas.microsoft.com/office/drawing/2014/main" id="{CBA32743-7B9A-2E13-6980-D77DEB8CAA61}"/>
              </a:ext>
            </a:extLst>
          </p:cNvPr>
          <p:cNvSpPr txBox="1"/>
          <p:nvPr/>
        </p:nvSpPr>
        <p:spPr>
          <a:xfrm>
            <a:off x="481587" y="833568"/>
            <a:ext cx="11097700" cy="3504870"/>
          </a:xfrm>
          <a:prstGeom prst="rect">
            <a:avLst/>
          </a:prstGeom>
          <a:noFill/>
        </p:spPr>
        <p:txBody>
          <a:bodyPr wrap="square" rtlCol="0">
            <a:spAutoFit/>
          </a:bodyPr>
          <a:lstStyle/>
          <a:p>
            <a:pPr algn="just">
              <a:lnSpc>
                <a:spcPct val="120000"/>
              </a:lnSpc>
            </a:pPr>
            <a:r>
              <a:rPr lang="vi-VN" sz="3200" b="1" dirty="0">
                <a:latin typeface="UTM Avo" panose="02040603050506020204" pitchFamily="18" charset="0"/>
              </a:rPr>
              <a:t>     Rô con vọt lên bờ. Chả ngờ, bờ hồ khô cạn, nó nằm thở.</a:t>
            </a:r>
          </a:p>
          <a:p>
            <a:pPr algn="just">
              <a:lnSpc>
                <a:spcPct val="120000"/>
              </a:lnSpc>
            </a:pPr>
            <a:r>
              <a:rPr lang="vi-VN" sz="3200" b="1" dirty="0">
                <a:latin typeface="UTM Avo" panose="02040603050506020204" pitchFamily="18" charset="0"/>
              </a:rPr>
              <a:t>    Chị gió nghe rô than thở, bèn đi tìm thần mưa. Thần mưa phất cờ. Mưa to đổ về, tràn qua bờ hồ. Rô con vọt về nhà. Nó xin mẹ tha thứ.</a:t>
            </a:r>
          </a:p>
          <a:p>
            <a:pPr algn="r">
              <a:lnSpc>
                <a:spcPct val="120000"/>
              </a:lnSpc>
            </a:pPr>
            <a:r>
              <a:rPr lang="vi-VN" sz="2800" b="1" dirty="0">
                <a:latin typeface="UTM Avo" panose="02040603050506020204" pitchFamily="18" charset="0"/>
              </a:rPr>
              <a:t>DIỆU ANH kể</a:t>
            </a:r>
            <a:endParaRPr lang="en-US" sz="2800" b="1" dirty="0">
              <a:latin typeface="UTM Avo" panose="02040603050506020204" pitchFamily="18" charset="0"/>
            </a:endParaRPr>
          </a:p>
        </p:txBody>
      </p:sp>
      <p:cxnSp>
        <p:nvCxnSpPr>
          <p:cNvPr id="16" name="Straight Connector 15">
            <a:extLst>
              <a:ext uri="{FF2B5EF4-FFF2-40B4-BE49-F238E27FC236}">
                <a16:creationId xmlns:a16="http://schemas.microsoft.com/office/drawing/2014/main" id="{AB42F86D-7A37-2D27-4073-1BFA37E23EF1}"/>
              </a:ext>
            </a:extLst>
          </p:cNvPr>
          <p:cNvCxnSpPr>
            <a:cxnSpLocks/>
          </p:cNvCxnSpPr>
          <p:nvPr/>
        </p:nvCxnSpPr>
        <p:spPr>
          <a:xfrm flipH="1">
            <a:off x="5143817" y="919937"/>
            <a:ext cx="176981" cy="46211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F385ED7-72C6-AC61-9700-1028E14EC571}"/>
              </a:ext>
            </a:extLst>
          </p:cNvPr>
          <p:cNvCxnSpPr>
            <a:cxnSpLocks/>
          </p:cNvCxnSpPr>
          <p:nvPr/>
        </p:nvCxnSpPr>
        <p:spPr>
          <a:xfrm flipH="1">
            <a:off x="2355814" y="1534453"/>
            <a:ext cx="176981" cy="46211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DA7C840-3F31-1F36-75FF-F542EA64E3AD}"/>
              </a:ext>
            </a:extLst>
          </p:cNvPr>
          <p:cNvCxnSpPr>
            <a:cxnSpLocks/>
          </p:cNvCxnSpPr>
          <p:nvPr/>
        </p:nvCxnSpPr>
        <p:spPr>
          <a:xfrm flipH="1">
            <a:off x="11533432" y="2123887"/>
            <a:ext cx="176981" cy="46211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2461390-E4C8-5473-F038-10F848ABE6EA}"/>
              </a:ext>
            </a:extLst>
          </p:cNvPr>
          <p:cNvCxnSpPr>
            <a:cxnSpLocks/>
          </p:cNvCxnSpPr>
          <p:nvPr/>
        </p:nvCxnSpPr>
        <p:spPr>
          <a:xfrm flipH="1">
            <a:off x="4672048" y="2657555"/>
            <a:ext cx="176981" cy="46211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0B4063A-A3DD-C3B1-465B-6B5705507F16}"/>
              </a:ext>
            </a:extLst>
          </p:cNvPr>
          <p:cNvCxnSpPr>
            <a:cxnSpLocks/>
          </p:cNvCxnSpPr>
          <p:nvPr/>
        </p:nvCxnSpPr>
        <p:spPr>
          <a:xfrm flipH="1">
            <a:off x="11498446" y="2657555"/>
            <a:ext cx="176981" cy="46211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6FEAA10-E9BA-0F70-B525-501E45C24DE1}"/>
              </a:ext>
            </a:extLst>
          </p:cNvPr>
          <p:cNvCxnSpPr>
            <a:cxnSpLocks/>
          </p:cNvCxnSpPr>
          <p:nvPr/>
        </p:nvCxnSpPr>
        <p:spPr>
          <a:xfrm flipH="1">
            <a:off x="4493947" y="3266938"/>
            <a:ext cx="176981" cy="46211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34C23A48-3E42-6202-3AA5-DE06C488C700}"/>
              </a:ext>
            </a:extLst>
          </p:cNvPr>
          <p:cNvCxnSpPr>
            <a:cxnSpLocks/>
          </p:cNvCxnSpPr>
          <p:nvPr/>
        </p:nvCxnSpPr>
        <p:spPr>
          <a:xfrm flipH="1">
            <a:off x="8481596" y="3227043"/>
            <a:ext cx="176981" cy="46211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C74F6A23-1A65-A8CD-F0A2-DF48AFE3E7D8}"/>
              </a:ext>
            </a:extLst>
          </p:cNvPr>
          <p:cNvCxnSpPr>
            <a:cxnSpLocks/>
          </p:cNvCxnSpPr>
          <p:nvPr/>
        </p:nvCxnSpPr>
        <p:spPr>
          <a:xfrm flipH="1">
            <a:off x="8565173" y="3236875"/>
            <a:ext cx="176981" cy="46211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1174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kids reading books&#10;&#10;AI-generated content may be incorrect.">
            <a:extLst>
              <a:ext uri="{FF2B5EF4-FFF2-40B4-BE49-F238E27FC236}">
                <a16:creationId xmlns:a16="http://schemas.microsoft.com/office/drawing/2014/main" id="{B07F114F-227C-64A8-A4AF-C94782E8B01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3266" y="719552"/>
            <a:ext cx="10385468" cy="5699815"/>
          </a:xfrm>
          <a:prstGeom prst="rect">
            <a:avLst/>
          </a:prstGeom>
        </p:spPr>
      </p:pic>
    </p:spTree>
    <p:extLst>
      <p:ext uri="{BB962C8B-B14F-4D97-AF65-F5344CB8AC3E}">
        <p14:creationId xmlns:p14="http://schemas.microsoft.com/office/powerpoint/2010/main" val="1566011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C2E0A25-4641-77E0-AB34-EDC3DA71508F}"/>
              </a:ext>
            </a:extLst>
          </p:cNvPr>
          <p:cNvPicPr>
            <a:picLocks noChangeAspect="1"/>
          </p:cNvPicPr>
          <p:nvPr/>
        </p:nvPicPr>
        <p:blipFill>
          <a:blip r:embed="rId2"/>
          <a:srcRect l="13572" t="11477" r="14818" b="28643"/>
          <a:stretch>
            <a:fillRect/>
          </a:stretch>
        </p:blipFill>
        <p:spPr>
          <a:xfrm>
            <a:off x="427418" y="336212"/>
            <a:ext cx="1061885" cy="1038801"/>
          </a:xfrm>
          <a:prstGeom prst="rect">
            <a:avLst/>
          </a:prstGeom>
        </p:spPr>
      </p:pic>
      <p:sp>
        <p:nvSpPr>
          <p:cNvPr id="3" name="TextBox 2">
            <a:extLst>
              <a:ext uri="{FF2B5EF4-FFF2-40B4-BE49-F238E27FC236}">
                <a16:creationId xmlns:a16="http://schemas.microsoft.com/office/drawing/2014/main" id="{ACED75A6-A48F-5EA2-8EE5-D63E3ED7615F}"/>
              </a:ext>
            </a:extLst>
          </p:cNvPr>
          <p:cNvSpPr txBox="1"/>
          <p:nvPr/>
        </p:nvSpPr>
        <p:spPr>
          <a:xfrm>
            <a:off x="1312969" y="501670"/>
            <a:ext cx="10058416" cy="707886"/>
          </a:xfrm>
          <a:prstGeom prst="rect">
            <a:avLst/>
          </a:prstGeom>
          <a:noFill/>
        </p:spPr>
        <p:txBody>
          <a:bodyPr wrap="square" rtlCol="0">
            <a:spAutoFit/>
          </a:bodyPr>
          <a:lstStyle/>
          <a:p>
            <a:r>
              <a:rPr lang="vi-VN" sz="4000" b="1" dirty="0">
                <a:latin typeface="UTM Avo" panose="02040603050506020204" pitchFamily="18" charset="0"/>
              </a:rPr>
              <a:t> a) Ý nào đúng?</a:t>
            </a:r>
            <a:endParaRPr lang="en-US" sz="4000" b="1" dirty="0">
              <a:latin typeface="UTM Avo" panose="02040603050506020204" pitchFamily="18" charset="0"/>
            </a:endParaRPr>
          </a:p>
        </p:txBody>
      </p:sp>
      <p:sp>
        <p:nvSpPr>
          <p:cNvPr id="6" name="TextBox 5">
            <a:extLst>
              <a:ext uri="{FF2B5EF4-FFF2-40B4-BE49-F238E27FC236}">
                <a16:creationId xmlns:a16="http://schemas.microsoft.com/office/drawing/2014/main" id="{A97B9F01-C7FD-212A-8A2A-7E0D8D66D6C9}"/>
              </a:ext>
            </a:extLst>
          </p:cNvPr>
          <p:cNvSpPr txBox="1"/>
          <p:nvPr/>
        </p:nvSpPr>
        <p:spPr>
          <a:xfrm>
            <a:off x="1401136" y="1361956"/>
            <a:ext cx="10058416" cy="707886"/>
          </a:xfrm>
          <a:prstGeom prst="rect">
            <a:avLst/>
          </a:prstGeom>
          <a:noFill/>
        </p:spPr>
        <p:txBody>
          <a:bodyPr wrap="square" rtlCol="0">
            <a:spAutoFit/>
          </a:bodyPr>
          <a:lstStyle/>
          <a:p>
            <a:r>
              <a:rPr lang="vi-VN" sz="4000" b="1" dirty="0">
                <a:latin typeface="UTM Avo" panose="02040603050506020204" pitchFamily="18" charset="0"/>
              </a:rPr>
              <a:t> Khi rô con gặp nạn:</a:t>
            </a:r>
          </a:p>
        </p:txBody>
      </p:sp>
      <p:grpSp>
        <p:nvGrpSpPr>
          <p:cNvPr id="9" name="Group 8">
            <a:extLst>
              <a:ext uri="{FF2B5EF4-FFF2-40B4-BE49-F238E27FC236}">
                <a16:creationId xmlns:a16="http://schemas.microsoft.com/office/drawing/2014/main" id="{CB5EF39C-FE14-36EB-39A5-98DB7E08B5A5}"/>
              </a:ext>
            </a:extLst>
          </p:cNvPr>
          <p:cNvGrpSpPr/>
          <p:nvPr/>
        </p:nvGrpSpPr>
        <p:grpSpPr>
          <a:xfrm>
            <a:off x="1228436" y="2340090"/>
            <a:ext cx="6253018" cy="818648"/>
            <a:chOff x="3149600" y="2222242"/>
            <a:chExt cx="8421511" cy="1796602"/>
          </a:xfrm>
        </p:grpSpPr>
        <p:sp>
          <p:nvSpPr>
            <p:cNvPr id="7" name="Rectangle: Rounded Corners 6">
              <a:extLst>
                <a:ext uri="{FF2B5EF4-FFF2-40B4-BE49-F238E27FC236}">
                  <a16:creationId xmlns:a16="http://schemas.microsoft.com/office/drawing/2014/main" id="{4F6F8016-2486-3FE3-46C0-3DB7236E4A1C}"/>
                </a:ext>
              </a:extLst>
            </p:cNvPr>
            <p:cNvSpPr/>
            <p:nvPr/>
          </p:nvSpPr>
          <p:spPr>
            <a:xfrm>
              <a:off x="3149600" y="2222242"/>
              <a:ext cx="8421511" cy="1796602"/>
            </a:xfrm>
            <a:prstGeom prst="round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27567B6E-E59A-58AB-02A2-FA275B94E4BF}"/>
                </a:ext>
              </a:extLst>
            </p:cNvPr>
            <p:cNvSpPr txBox="1"/>
            <p:nvPr/>
          </p:nvSpPr>
          <p:spPr>
            <a:xfrm>
              <a:off x="3217333" y="2400534"/>
              <a:ext cx="8154052" cy="707886"/>
            </a:xfrm>
            <a:prstGeom prst="rect">
              <a:avLst/>
            </a:prstGeom>
            <a:noFill/>
          </p:spPr>
          <p:txBody>
            <a:bodyPr wrap="square" rtlCol="0">
              <a:spAutoFit/>
            </a:bodyPr>
            <a:lstStyle/>
            <a:p>
              <a:pPr>
                <a:spcAft>
                  <a:spcPts val="600"/>
                </a:spcAft>
              </a:pPr>
              <a:r>
                <a:rPr lang="vi-VN" sz="4000" b="1">
                  <a:latin typeface="UTM Avo" panose="02040603050506020204" pitchFamily="18" charset="0"/>
                </a:rPr>
                <a:t>Cá </a:t>
              </a:r>
              <a:r>
                <a:rPr lang="vi-VN" sz="4000" b="1" dirty="0">
                  <a:latin typeface="UTM Avo" panose="02040603050506020204" pitchFamily="18" charset="0"/>
                </a:rPr>
                <a:t>cờ giúp rô </a:t>
              </a:r>
              <a:r>
                <a:rPr lang="vi-VN" sz="4000" b="1">
                  <a:latin typeface="UTM Avo" panose="02040603050506020204" pitchFamily="18" charset="0"/>
                </a:rPr>
                <a:t>con.</a:t>
              </a:r>
              <a:endParaRPr lang="vi-VN" sz="4000" b="1" dirty="0">
                <a:latin typeface="UTM Avo" panose="02040603050506020204" pitchFamily="18" charset="0"/>
              </a:endParaRPr>
            </a:p>
          </p:txBody>
        </p:sp>
      </p:grpSp>
      <p:grpSp>
        <p:nvGrpSpPr>
          <p:cNvPr id="4" name="Group 3">
            <a:extLst>
              <a:ext uri="{FF2B5EF4-FFF2-40B4-BE49-F238E27FC236}">
                <a16:creationId xmlns:a16="http://schemas.microsoft.com/office/drawing/2014/main" id="{FB818373-2F96-EBCE-56B6-DE3BD147E9AF}"/>
              </a:ext>
            </a:extLst>
          </p:cNvPr>
          <p:cNvGrpSpPr/>
          <p:nvPr/>
        </p:nvGrpSpPr>
        <p:grpSpPr>
          <a:xfrm>
            <a:off x="1228436" y="3394730"/>
            <a:ext cx="8940800" cy="818648"/>
            <a:chOff x="3149600" y="2222242"/>
            <a:chExt cx="8421511" cy="1796602"/>
          </a:xfrm>
        </p:grpSpPr>
        <p:sp>
          <p:nvSpPr>
            <p:cNvPr id="5" name="Rectangle: Rounded Corners 4">
              <a:extLst>
                <a:ext uri="{FF2B5EF4-FFF2-40B4-BE49-F238E27FC236}">
                  <a16:creationId xmlns:a16="http://schemas.microsoft.com/office/drawing/2014/main" id="{D50D01ED-DB7A-CE5F-D503-8259AD50BE59}"/>
                </a:ext>
              </a:extLst>
            </p:cNvPr>
            <p:cNvSpPr/>
            <p:nvPr/>
          </p:nvSpPr>
          <p:spPr>
            <a:xfrm>
              <a:off x="3149600" y="2222242"/>
              <a:ext cx="8421511" cy="1796602"/>
            </a:xfrm>
            <a:prstGeom prst="round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52AAF065-B5B8-5CC4-3041-EC2D54EA44A9}"/>
                </a:ext>
              </a:extLst>
            </p:cNvPr>
            <p:cNvSpPr txBox="1"/>
            <p:nvPr/>
          </p:nvSpPr>
          <p:spPr>
            <a:xfrm>
              <a:off x="3217333" y="2400533"/>
              <a:ext cx="8154052" cy="1553524"/>
            </a:xfrm>
            <a:prstGeom prst="rect">
              <a:avLst/>
            </a:prstGeom>
            <a:noFill/>
          </p:spPr>
          <p:txBody>
            <a:bodyPr wrap="square" rtlCol="0">
              <a:spAutoFit/>
            </a:bodyPr>
            <a:lstStyle/>
            <a:p>
              <a:pPr>
                <a:spcAft>
                  <a:spcPts val="600"/>
                </a:spcAft>
              </a:pPr>
              <a:r>
                <a:rPr lang="vi-VN" sz="4000" b="1">
                  <a:latin typeface="UTM Avo" panose="02040603050506020204" pitchFamily="18" charset="0"/>
                </a:rPr>
                <a:t>Chị </a:t>
              </a:r>
              <a:r>
                <a:rPr lang="vi-VN" sz="4000" b="1" dirty="0">
                  <a:latin typeface="UTM Avo" panose="02040603050506020204" pitchFamily="18" charset="0"/>
                </a:rPr>
                <a:t>gió, thần mưa giúp rô con.</a:t>
              </a:r>
            </a:p>
          </p:txBody>
        </p:sp>
      </p:grpSp>
    </p:spTree>
    <p:extLst>
      <p:ext uri="{BB962C8B-B14F-4D97-AF65-F5344CB8AC3E}">
        <p14:creationId xmlns:p14="http://schemas.microsoft.com/office/powerpoint/2010/main" val="3037807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1000"/>
                                        <p:tgtEl>
                                          <p:spTgt spid="4"/>
                                        </p:tgtEl>
                                      </p:cBhvr>
                                    </p:animEffect>
                                    <p:anim calcmode="lin" valueType="num">
                                      <p:cBhvr>
                                        <p:cTn id="34" dur="1000" fill="hold"/>
                                        <p:tgtEl>
                                          <p:spTgt spid="4"/>
                                        </p:tgtEl>
                                        <p:attrNameLst>
                                          <p:attrName>ppt_x</p:attrName>
                                        </p:attrNameLst>
                                      </p:cBhvr>
                                      <p:tavLst>
                                        <p:tav tm="0">
                                          <p:val>
                                            <p:strVal val="#ppt_x"/>
                                          </p:val>
                                        </p:tav>
                                        <p:tav tm="100000">
                                          <p:val>
                                            <p:strVal val="#ppt_x"/>
                                          </p:val>
                                        </p:tav>
                                      </p:tavLst>
                                    </p:anim>
                                    <p:anim calcmode="lin" valueType="num">
                                      <p:cBhvr>
                                        <p:cTn id="3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RỔ">
            <a:extLst>
              <a:ext uri="{FF2B5EF4-FFF2-40B4-BE49-F238E27FC236}">
                <a16:creationId xmlns:a16="http://schemas.microsoft.com/office/drawing/2014/main" id="{57C66FAD-6885-F8F4-8093-13E2B07BFD85}"/>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891" b="46362" l="3521" r="32381">
                        <a14:foregroundMark x1="32409" y1="26880" x2="32409" y2="26880"/>
                        <a14:foregroundMark x1="22734" y1="46362" x2="22734" y2="46362"/>
                      </a14:backgroundRemoval>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r="64665" b="50306"/>
          <a:stretch/>
        </p:blipFill>
        <p:spPr>
          <a:xfrm>
            <a:off x="7510690" y="4584022"/>
            <a:ext cx="3889007" cy="2430208"/>
          </a:xfrm>
          <a:prstGeom prst="rect">
            <a:avLst/>
          </a:prstGeom>
        </p:spPr>
      </p:pic>
      <p:grpSp>
        <p:nvGrpSpPr>
          <p:cNvPr id="2" name="B">
            <a:extLst>
              <a:ext uri="{FF2B5EF4-FFF2-40B4-BE49-F238E27FC236}">
                <a16:creationId xmlns:a16="http://schemas.microsoft.com/office/drawing/2014/main" id="{410FD04E-38D5-B732-A724-F5A98C16FFF4}"/>
              </a:ext>
            </a:extLst>
          </p:cNvPr>
          <p:cNvGrpSpPr/>
          <p:nvPr/>
        </p:nvGrpSpPr>
        <p:grpSpPr>
          <a:xfrm rot="677864">
            <a:off x="176634" y="3038780"/>
            <a:ext cx="6191457" cy="3963308"/>
            <a:chOff x="17067" y="2970818"/>
            <a:chExt cx="7234332" cy="4322591"/>
          </a:xfrm>
        </p:grpSpPr>
        <p:grpSp>
          <p:nvGrpSpPr>
            <p:cNvPr id="3" name="组合 3">
              <a:extLst>
                <a:ext uri="{FF2B5EF4-FFF2-40B4-BE49-F238E27FC236}">
                  <a16:creationId xmlns:a16="http://schemas.microsoft.com/office/drawing/2014/main" id="{3DA7BF88-26C7-B232-E51F-A4AF7B96AC38}"/>
                </a:ext>
              </a:extLst>
            </p:cNvPr>
            <p:cNvGrpSpPr/>
            <p:nvPr/>
          </p:nvGrpSpPr>
          <p:grpSpPr>
            <a:xfrm>
              <a:off x="17067" y="3070380"/>
              <a:ext cx="7234332" cy="4223029"/>
              <a:chOff x="4236805" y="-666728"/>
              <a:chExt cx="9118690" cy="7935405"/>
            </a:xfrm>
          </p:grpSpPr>
          <p:pic>
            <p:nvPicPr>
              <p:cNvPr id="6" name="图片 2">
                <a:extLst>
                  <a:ext uri="{FF2B5EF4-FFF2-40B4-BE49-F238E27FC236}">
                    <a16:creationId xmlns:a16="http://schemas.microsoft.com/office/drawing/2014/main" id="{0AAAD292-B851-5E42-5BE7-8A4AFA2BF10D}"/>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4236805" y="-666728"/>
                <a:ext cx="9118690" cy="7935405"/>
              </a:xfrm>
              <a:prstGeom prst="rect">
                <a:avLst/>
              </a:prstGeom>
            </p:spPr>
          </p:pic>
          <p:sp>
            <p:nvSpPr>
              <p:cNvPr id="7" name="矩形 12">
                <a:extLst>
                  <a:ext uri="{FF2B5EF4-FFF2-40B4-BE49-F238E27FC236}">
                    <a16:creationId xmlns:a16="http://schemas.microsoft.com/office/drawing/2014/main" id="{FD312FFC-F056-FB92-69D5-FD65009E7A20}"/>
                  </a:ext>
                </a:extLst>
              </p:cNvPr>
              <p:cNvSpPr/>
              <p:nvPr/>
            </p:nvSpPr>
            <p:spPr>
              <a:xfrm>
                <a:off x="5160299" y="3216609"/>
                <a:ext cx="4880551" cy="1550180"/>
              </a:xfrm>
              <a:prstGeom prst="rect">
                <a:avLst/>
              </a:prstGeom>
            </p:spPr>
            <p:txBody>
              <a:bodyPr wrap="square">
                <a:spAutoFit/>
              </a:bodyPr>
              <a:lstStyle/>
              <a:p>
                <a:pPr>
                  <a:lnSpc>
                    <a:spcPct val="150000"/>
                  </a:lnSpc>
                </a:pPr>
                <a:endParaRPr lang="zh-CN" altLang="en-US" i="0" dirty="0">
                  <a:solidFill>
                    <a:srgbClr val="000000"/>
                  </a:solidFill>
                  <a:effectLst/>
                  <a:latin typeface="Arial" panose="020B0604020202020204" pitchFamily="34" charset="0"/>
                  <a:ea typeface="思源黑体 CN Medium" panose="020B0600000000000000" pitchFamily="34" charset="-122"/>
                  <a:sym typeface="Arial" panose="020B0604020202020204" pitchFamily="34" charset="0"/>
                </a:endParaRPr>
              </a:p>
            </p:txBody>
          </p:sp>
        </p:grpSp>
        <p:pic>
          <p:nvPicPr>
            <p:cNvPr id="4" name="Picture 3">
              <a:extLst>
                <a:ext uri="{FF2B5EF4-FFF2-40B4-BE49-F238E27FC236}">
                  <a16:creationId xmlns:a16="http://schemas.microsoft.com/office/drawing/2014/main" id="{32BA3C6D-400C-6067-860E-D24A2BCEFF3C}"/>
                </a:ext>
              </a:extLst>
            </p:cNvPr>
            <p:cNvPicPr>
              <a:picLocks noChangeAspect="1"/>
            </p:cNvPicPr>
            <p:nvPr/>
          </p:nvPicPr>
          <p:blipFill rotWithShape="1">
            <a:blip r:embed="rId9">
              <a:extLst>
                <a:ext uri="{BEBA8EAE-BF5A-486C-A8C5-ECC9F3942E4B}">
                  <a14:imgProps xmlns:a14="http://schemas.microsoft.com/office/drawing/2010/main">
                    <a14:imgLayer r:embed="rId10">
                      <a14:imgEffect>
                        <a14:saturation sat="200000"/>
                      </a14:imgEffect>
                    </a14:imgLayer>
                  </a14:imgProps>
                </a:ext>
                <a:ext uri="{28A0092B-C50C-407E-A947-70E740481C1C}">
                  <a14:useLocalDpi xmlns:a14="http://schemas.microsoft.com/office/drawing/2010/main" val="0"/>
                </a:ext>
              </a:extLst>
            </a:blip>
            <a:srcRect l="26668" t="5452" r="48133" b="78001"/>
            <a:stretch/>
          </p:blipFill>
          <p:spPr>
            <a:xfrm rot="20257971">
              <a:off x="1737337" y="2970818"/>
              <a:ext cx="1581964" cy="1390339"/>
            </a:xfrm>
            <a:prstGeom prst="rect">
              <a:avLst/>
            </a:prstGeom>
          </p:spPr>
        </p:pic>
        <p:sp>
          <p:nvSpPr>
            <p:cNvPr id="5" name="TextBox 4">
              <a:extLst>
                <a:ext uri="{FF2B5EF4-FFF2-40B4-BE49-F238E27FC236}">
                  <a16:creationId xmlns:a16="http://schemas.microsoft.com/office/drawing/2014/main" id="{0A20F84B-BD91-D17C-89E4-E3C7380549CD}"/>
                </a:ext>
              </a:extLst>
            </p:cNvPr>
            <p:cNvSpPr txBox="1"/>
            <p:nvPr/>
          </p:nvSpPr>
          <p:spPr>
            <a:xfrm>
              <a:off x="518096" y="4472035"/>
              <a:ext cx="5863035" cy="1577683"/>
            </a:xfrm>
            <a:prstGeom prst="rect">
              <a:avLst/>
            </a:prstGeom>
            <a:noFill/>
          </p:spPr>
          <p:txBody>
            <a:bodyPr wrap="square" rtlCol="0">
              <a:spAutoFit/>
            </a:bodyPr>
            <a:lstStyle/>
            <a:p>
              <a:pPr algn="ctr"/>
              <a:r>
                <a:rPr lang="vi-VN" sz="4300" b="1" dirty="0">
                  <a:latin typeface="UTM Avo" panose="02040603050506020204" pitchFamily="18" charset="0"/>
                </a:rPr>
                <a:t>Chị gió, thần mưa giúp rô con.</a:t>
              </a:r>
              <a:endParaRPr lang="en-US" sz="4300" b="1" dirty="0">
                <a:latin typeface="UTM Avo" panose="02040603050506020204" pitchFamily="18" charset="0"/>
              </a:endParaRPr>
            </a:p>
          </p:txBody>
        </p:sp>
      </p:grpSp>
      <p:grpSp>
        <p:nvGrpSpPr>
          <p:cNvPr id="14" name="Câu hỏi">
            <a:extLst>
              <a:ext uri="{FF2B5EF4-FFF2-40B4-BE49-F238E27FC236}">
                <a16:creationId xmlns:a16="http://schemas.microsoft.com/office/drawing/2014/main" id="{A54735CD-A99C-8537-A57C-8A48D1E0EA18}"/>
              </a:ext>
            </a:extLst>
          </p:cNvPr>
          <p:cNvGrpSpPr/>
          <p:nvPr/>
        </p:nvGrpSpPr>
        <p:grpSpPr>
          <a:xfrm>
            <a:off x="254402" y="-512391"/>
            <a:ext cx="12288030" cy="3269582"/>
            <a:chOff x="310755" y="-320122"/>
            <a:chExt cx="12288030" cy="3681478"/>
          </a:xfrm>
        </p:grpSpPr>
        <p:pic>
          <p:nvPicPr>
            <p:cNvPr id="15" name="Picture 14">
              <a:extLst>
                <a:ext uri="{FF2B5EF4-FFF2-40B4-BE49-F238E27FC236}">
                  <a16:creationId xmlns:a16="http://schemas.microsoft.com/office/drawing/2014/main" id="{67AD3D18-576F-8927-D69E-F15DF83583D4}"/>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70061" b="92970" l="9994" r="47612">
                          <a14:foregroundMark x1="9994" y1="78384" x2="9994" y2="78384"/>
                          <a14:foregroundMark x1="47612" y1="77778" x2="47612" y2="77778"/>
                        </a14:backgroundRemoval>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l="6558" t="67264" r="50059" b="4102"/>
            <a:stretch/>
          </p:blipFill>
          <p:spPr>
            <a:xfrm>
              <a:off x="310755" y="-320122"/>
              <a:ext cx="12288030" cy="3681478"/>
            </a:xfrm>
            <a:prstGeom prst="rect">
              <a:avLst/>
            </a:prstGeom>
          </p:spPr>
        </p:pic>
        <p:sp>
          <p:nvSpPr>
            <p:cNvPr id="16" name="Câu hỏi">
              <a:extLst>
                <a:ext uri="{FF2B5EF4-FFF2-40B4-BE49-F238E27FC236}">
                  <a16:creationId xmlns:a16="http://schemas.microsoft.com/office/drawing/2014/main" id="{A03D7D82-0844-A0A8-7725-C3A4D448C489}"/>
                </a:ext>
              </a:extLst>
            </p:cNvPr>
            <p:cNvSpPr txBox="1"/>
            <p:nvPr/>
          </p:nvSpPr>
          <p:spPr>
            <a:xfrm>
              <a:off x="2553771" y="858049"/>
              <a:ext cx="8598090" cy="1143614"/>
            </a:xfrm>
            <a:prstGeom prst="rect">
              <a:avLst/>
            </a:prstGeom>
            <a:noFill/>
          </p:spPr>
          <p:txBody>
            <a:bodyPr wrap="square" rtlCol="0">
              <a:spAutoFit/>
            </a:bodyPr>
            <a:lstStyle/>
            <a:p>
              <a:r>
                <a:rPr lang="vi-VN" sz="6000" b="1" dirty="0">
                  <a:latin typeface="UTM Avo" panose="02040603050506020204" pitchFamily="18" charset="0"/>
                </a:rPr>
                <a:t>Khi rô con gặp nạn:</a:t>
              </a:r>
              <a:endParaRPr lang="en-US" sz="6000" b="1" dirty="0">
                <a:latin typeface="UTM Avo" panose="02040603050506020204" pitchFamily="18" charset="0"/>
              </a:endParaRPr>
            </a:p>
          </p:txBody>
        </p:sp>
      </p:grpSp>
      <p:grpSp>
        <p:nvGrpSpPr>
          <p:cNvPr id="17" name="A">
            <a:extLst>
              <a:ext uri="{FF2B5EF4-FFF2-40B4-BE49-F238E27FC236}">
                <a16:creationId xmlns:a16="http://schemas.microsoft.com/office/drawing/2014/main" id="{85B88E97-2CC8-D289-CEA8-BFC86A865884}"/>
              </a:ext>
            </a:extLst>
          </p:cNvPr>
          <p:cNvGrpSpPr/>
          <p:nvPr/>
        </p:nvGrpSpPr>
        <p:grpSpPr>
          <a:xfrm rot="21106730">
            <a:off x="5288020" y="1646764"/>
            <a:ext cx="6507315" cy="3631513"/>
            <a:chOff x="3619805" y="1598851"/>
            <a:chExt cx="7314931" cy="4072421"/>
          </a:xfrm>
        </p:grpSpPr>
        <p:grpSp>
          <p:nvGrpSpPr>
            <p:cNvPr id="18" name="组合 3">
              <a:extLst>
                <a:ext uri="{FF2B5EF4-FFF2-40B4-BE49-F238E27FC236}">
                  <a16:creationId xmlns:a16="http://schemas.microsoft.com/office/drawing/2014/main" id="{F510E938-547A-4359-2ECC-1426767EF650}"/>
                </a:ext>
              </a:extLst>
            </p:cNvPr>
            <p:cNvGrpSpPr/>
            <p:nvPr/>
          </p:nvGrpSpPr>
          <p:grpSpPr>
            <a:xfrm>
              <a:off x="3619805" y="1748931"/>
              <a:ext cx="7314931" cy="3922341"/>
              <a:chOff x="4236807" y="1058923"/>
              <a:chExt cx="9505850" cy="8272326"/>
            </a:xfrm>
          </p:grpSpPr>
          <p:pic>
            <p:nvPicPr>
              <p:cNvPr id="21" name="图片 2">
                <a:extLst>
                  <a:ext uri="{FF2B5EF4-FFF2-40B4-BE49-F238E27FC236}">
                    <a16:creationId xmlns:a16="http://schemas.microsoft.com/office/drawing/2014/main" id="{5E3D3AB8-B493-678F-C76C-82E48BA394C0}"/>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4236807" y="1058923"/>
                <a:ext cx="9505850" cy="8272326"/>
              </a:xfrm>
              <a:prstGeom prst="rect">
                <a:avLst/>
              </a:prstGeom>
            </p:spPr>
          </p:pic>
          <p:sp>
            <p:nvSpPr>
              <p:cNvPr id="22" name="矩形 12">
                <a:extLst>
                  <a:ext uri="{FF2B5EF4-FFF2-40B4-BE49-F238E27FC236}">
                    <a16:creationId xmlns:a16="http://schemas.microsoft.com/office/drawing/2014/main" id="{BE1AB3A1-A364-8899-197E-7B64F5AA3221}"/>
                  </a:ext>
                </a:extLst>
              </p:cNvPr>
              <p:cNvSpPr/>
              <p:nvPr/>
            </p:nvSpPr>
            <p:spPr>
              <a:xfrm>
                <a:off x="5160299" y="3216609"/>
                <a:ext cx="4880551" cy="1550180"/>
              </a:xfrm>
              <a:prstGeom prst="rect">
                <a:avLst/>
              </a:prstGeom>
            </p:spPr>
            <p:txBody>
              <a:bodyPr wrap="square">
                <a:spAutoFit/>
              </a:bodyPr>
              <a:lstStyle/>
              <a:p>
                <a:pPr>
                  <a:lnSpc>
                    <a:spcPct val="150000"/>
                  </a:lnSpc>
                </a:pPr>
                <a:endParaRPr lang="zh-CN" altLang="en-US" i="0" dirty="0">
                  <a:solidFill>
                    <a:srgbClr val="000000"/>
                  </a:solidFill>
                  <a:effectLst/>
                  <a:latin typeface="Arial" panose="020B0604020202020204" pitchFamily="34" charset="0"/>
                  <a:ea typeface="思源黑体 CN Medium" panose="020B0600000000000000" pitchFamily="34" charset="-122"/>
                  <a:sym typeface="Arial" panose="020B0604020202020204" pitchFamily="34" charset="0"/>
                </a:endParaRPr>
              </a:p>
            </p:txBody>
          </p:sp>
        </p:grpSp>
        <p:pic>
          <p:nvPicPr>
            <p:cNvPr id="19" name="Picture 18">
              <a:extLst>
                <a:ext uri="{FF2B5EF4-FFF2-40B4-BE49-F238E27FC236}">
                  <a16:creationId xmlns:a16="http://schemas.microsoft.com/office/drawing/2014/main" id="{807D337B-3230-8220-0B2A-ED687DCBDA45}"/>
                </a:ext>
              </a:extLst>
            </p:cNvPr>
            <p:cNvPicPr>
              <a:picLocks noChangeAspect="1"/>
            </p:cNvPicPr>
            <p:nvPr/>
          </p:nvPicPr>
          <p:blipFill rotWithShape="1">
            <a:blip r:embed="rId13">
              <a:extLst>
                <a:ext uri="{BEBA8EAE-BF5A-486C-A8C5-ECC9F3942E4B}">
                  <a14:imgProps xmlns:a14="http://schemas.microsoft.com/office/drawing/2010/main">
                    <a14:imgLayer r:embed="rId10">
                      <a14:imgEffect>
                        <a14:saturation sat="300000"/>
                      </a14:imgEffect>
                    </a14:imgLayer>
                  </a14:imgProps>
                </a:ext>
                <a:ext uri="{28A0092B-C50C-407E-A947-70E740481C1C}">
                  <a14:useLocalDpi xmlns:a14="http://schemas.microsoft.com/office/drawing/2010/main" val="0"/>
                </a:ext>
              </a:extLst>
            </a:blip>
            <a:srcRect l="5866" t="3927" r="69545" b="78000"/>
            <a:stretch/>
          </p:blipFill>
          <p:spPr>
            <a:xfrm>
              <a:off x="5543279" y="1598851"/>
              <a:ext cx="1711187" cy="1518119"/>
            </a:xfrm>
            <a:prstGeom prst="rect">
              <a:avLst/>
            </a:prstGeom>
          </p:spPr>
        </p:pic>
        <p:sp>
          <p:nvSpPr>
            <p:cNvPr id="20" name="TextBox 19">
              <a:extLst>
                <a:ext uri="{FF2B5EF4-FFF2-40B4-BE49-F238E27FC236}">
                  <a16:creationId xmlns:a16="http://schemas.microsoft.com/office/drawing/2014/main" id="{3C8A9683-97B9-C228-5A1F-E8FCC42A7656}"/>
                </a:ext>
              </a:extLst>
            </p:cNvPr>
            <p:cNvSpPr txBox="1"/>
            <p:nvPr/>
          </p:nvSpPr>
          <p:spPr>
            <a:xfrm>
              <a:off x="4619105" y="2764738"/>
              <a:ext cx="5174224" cy="1967321"/>
            </a:xfrm>
            <a:prstGeom prst="rect">
              <a:avLst/>
            </a:prstGeom>
            <a:noFill/>
          </p:spPr>
          <p:txBody>
            <a:bodyPr wrap="square" rtlCol="0">
              <a:spAutoFit/>
            </a:bodyPr>
            <a:lstStyle/>
            <a:p>
              <a:pPr algn="ctr"/>
              <a:r>
                <a:rPr lang="vi-VN" sz="5400" b="1" dirty="0">
                  <a:latin typeface="UTM Avo" panose="02040603050506020204" pitchFamily="18" charset="0"/>
                </a:rPr>
                <a:t>Cá cờ giúp rô con.</a:t>
              </a:r>
              <a:endParaRPr lang="en-US" sz="5400" b="1" dirty="0">
                <a:latin typeface="UTM Avo" panose="02040603050506020204" pitchFamily="18" charset="0"/>
              </a:endParaRPr>
            </a:p>
          </p:txBody>
        </p:sp>
      </p:grpSp>
      <p:pic>
        <p:nvPicPr>
          <p:cNvPr id="23" name="Picture 22">
            <a:hlinkClick r:id="rId14" action="ppaction://hlinksldjump"/>
            <a:extLst>
              <a:ext uri="{FF2B5EF4-FFF2-40B4-BE49-F238E27FC236}">
                <a16:creationId xmlns:a16="http://schemas.microsoft.com/office/drawing/2014/main" id="{DCEDD860-B6FC-3CF4-508D-FA3BE179FAFE}"/>
              </a:ext>
            </a:extLst>
          </p:cNvPr>
          <p:cNvPicPr>
            <a:picLocks noChangeAspect="1"/>
          </p:cNvPicPr>
          <p:nvPr/>
        </p:nvPicPr>
        <p:blipFill>
          <a:blip r:embed="rId15"/>
          <a:stretch>
            <a:fillRect/>
          </a:stretch>
        </p:blipFill>
        <p:spPr>
          <a:xfrm>
            <a:off x="-430364" y="-8258"/>
            <a:ext cx="2634590" cy="2765450"/>
          </a:xfrm>
          <a:prstGeom prst="rect">
            <a:avLst/>
          </a:prstGeom>
        </p:spPr>
      </p:pic>
      <p:pic>
        <p:nvPicPr>
          <p:cNvPr id="24" name="ÂM THANH ĐÚNG">
            <a:hlinkClick r:id="" action="ppaction://media"/>
            <a:extLst>
              <a:ext uri="{FF2B5EF4-FFF2-40B4-BE49-F238E27FC236}">
                <a16:creationId xmlns:a16="http://schemas.microsoft.com/office/drawing/2014/main" id="{B7516C19-B564-B609-E870-2F8018B9D893}"/>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2384089" y="-8259"/>
            <a:ext cx="1240175" cy="1240175"/>
          </a:xfrm>
          <a:prstGeom prst="rect">
            <a:avLst/>
          </a:prstGeom>
        </p:spPr>
      </p:pic>
      <p:pic>
        <p:nvPicPr>
          <p:cNvPr id="26" name="ÂM THANH SAI">
            <a:hlinkClick r:id="" action="ppaction://media"/>
            <a:extLst>
              <a:ext uri="{FF2B5EF4-FFF2-40B4-BE49-F238E27FC236}">
                <a16:creationId xmlns:a16="http://schemas.microsoft.com/office/drawing/2014/main" id="{4CB289FF-686F-060F-CE58-D5ECCF966921}"/>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12566676" y="2603360"/>
            <a:ext cx="979681" cy="979681"/>
          </a:xfrm>
          <a:prstGeom prst="rect">
            <a:avLst/>
          </a:prstGeom>
        </p:spPr>
      </p:pic>
      <p:pic>
        <p:nvPicPr>
          <p:cNvPr id="27" name="SAI">
            <a:extLst>
              <a:ext uri="{FF2B5EF4-FFF2-40B4-BE49-F238E27FC236}">
                <a16:creationId xmlns:a16="http://schemas.microsoft.com/office/drawing/2014/main" id="{A47A80DE-8A95-37DD-C2DE-9DB763996D85}"/>
              </a:ext>
            </a:extLst>
          </p:cNvPr>
          <p:cNvPicPr>
            <a:picLocks noChangeAspect="1"/>
          </p:cNvPicPr>
          <p:nvPr/>
        </p:nvPicPr>
        <p:blipFill>
          <a:blip r:embed="rId17"/>
          <a:stretch>
            <a:fillRect/>
          </a:stretch>
        </p:blipFill>
        <p:spPr>
          <a:xfrm>
            <a:off x="7880054" y="1905686"/>
            <a:ext cx="1853540" cy="1853540"/>
          </a:xfrm>
          <a:prstGeom prst="rect">
            <a:avLst/>
          </a:prstGeom>
        </p:spPr>
      </p:pic>
      <p:pic>
        <p:nvPicPr>
          <p:cNvPr id="29" name="ĐÚNG">
            <a:extLst>
              <a:ext uri="{FF2B5EF4-FFF2-40B4-BE49-F238E27FC236}">
                <a16:creationId xmlns:a16="http://schemas.microsoft.com/office/drawing/2014/main" id="{55C6C01D-A770-AD6E-9C3C-597ED0A7BA43}"/>
              </a:ext>
            </a:extLst>
          </p:cNvPr>
          <p:cNvPicPr>
            <a:picLocks noChangeAspect="1"/>
          </p:cNvPicPr>
          <p:nvPr/>
        </p:nvPicPr>
        <p:blipFill>
          <a:blip r:embed="rId18"/>
          <a:stretch>
            <a:fillRect/>
          </a:stretch>
        </p:blipFill>
        <p:spPr>
          <a:xfrm>
            <a:off x="3367975" y="2911733"/>
            <a:ext cx="1689605" cy="1694985"/>
          </a:xfrm>
          <a:prstGeom prst="rect">
            <a:avLst/>
          </a:prstGeom>
        </p:spPr>
      </p:pic>
    </p:spTree>
    <p:extLst>
      <p:ext uri="{BB962C8B-B14F-4D97-AF65-F5344CB8AC3E}">
        <p14:creationId xmlns:p14="http://schemas.microsoft.com/office/powerpoint/2010/main" val="122910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500" fill="hold"/>
                                        <p:tgtEl>
                                          <p:spTgt spid="17"/>
                                        </p:tgtEl>
                                        <p:attrNameLst>
                                          <p:attrName>ppt_w</p:attrName>
                                        </p:attrNameLst>
                                      </p:cBhvr>
                                      <p:tavLst>
                                        <p:tav tm="0">
                                          <p:val>
                                            <p:fltVal val="0"/>
                                          </p:val>
                                        </p:tav>
                                        <p:tav tm="100000">
                                          <p:val>
                                            <p:strVal val="#ppt_w"/>
                                          </p:val>
                                        </p:tav>
                                      </p:tavLst>
                                    </p:anim>
                                    <p:anim calcmode="lin" valueType="num">
                                      <p:cBhvr>
                                        <p:cTn id="14" dur="500" fill="hold"/>
                                        <p:tgtEl>
                                          <p:spTgt spid="17"/>
                                        </p:tgtEl>
                                        <p:attrNameLst>
                                          <p:attrName>ppt_h</p:attrName>
                                        </p:attrNameLst>
                                      </p:cBhvr>
                                      <p:tavLst>
                                        <p:tav tm="0">
                                          <p:val>
                                            <p:fltVal val="0"/>
                                          </p:val>
                                        </p:tav>
                                        <p:tav tm="100000">
                                          <p:val>
                                            <p:strVal val="#ppt_h"/>
                                          </p:val>
                                        </p:tav>
                                      </p:tavLst>
                                    </p:anim>
                                    <p:animEffect transition="in" filter="fade">
                                      <p:cBhvr>
                                        <p:cTn id="15" dur="500"/>
                                        <p:tgtEl>
                                          <p:spTgt spid="17"/>
                                        </p:tgtEl>
                                      </p:cBhvr>
                                    </p:animEffect>
                                  </p:childTnLst>
                                </p:cTn>
                              </p:par>
                              <p:par>
                                <p:cTn id="16" presetID="53" presetClass="entr" presetSubtype="16"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500" fill="hold"/>
                                        <p:tgtEl>
                                          <p:spTgt spid="2"/>
                                        </p:tgtEl>
                                        <p:attrNameLst>
                                          <p:attrName>ppt_w</p:attrName>
                                        </p:attrNameLst>
                                      </p:cBhvr>
                                      <p:tavLst>
                                        <p:tav tm="0">
                                          <p:val>
                                            <p:fltVal val="0"/>
                                          </p:val>
                                        </p:tav>
                                        <p:tav tm="100000">
                                          <p:val>
                                            <p:strVal val="#ppt_w"/>
                                          </p:val>
                                        </p:tav>
                                      </p:tavLst>
                                    </p:anim>
                                    <p:anim calcmode="lin" valueType="num">
                                      <p:cBhvr>
                                        <p:cTn id="19" dur="500" fill="hold"/>
                                        <p:tgtEl>
                                          <p:spTgt spid="2"/>
                                        </p:tgtEl>
                                        <p:attrNameLst>
                                          <p:attrName>ppt_h</p:attrName>
                                        </p:attrNameLst>
                                      </p:cBhvr>
                                      <p:tavLst>
                                        <p:tav tm="0">
                                          <p:val>
                                            <p:fltVal val="0"/>
                                          </p:val>
                                        </p:tav>
                                        <p:tav tm="100000">
                                          <p:val>
                                            <p:strVal val="#ppt_h"/>
                                          </p:val>
                                        </p:tav>
                                      </p:tavLst>
                                    </p:anim>
                                    <p:animEffect transition="in" filter="fade">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2"/>
                    </p:tgtEl>
                  </p:cond>
                </p:stCondLst>
                <p:endSync evt="end" delay="0">
                  <p:rtn val="all"/>
                </p:endSync>
                <p:childTnLst>
                  <p:par>
                    <p:cTn id="22" fill="hold">
                      <p:stCondLst>
                        <p:cond delay="0"/>
                      </p:stCondLst>
                      <p:childTnLst>
                        <p:par>
                          <p:cTn id="23" fill="hold">
                            <p:stCondLst>
                              <p:cond delay="0"/>
                            </p:stCondLst>
                            <p:childTnLst>
                              <p:par>
                                <p:cTn id="24" presetID="9" presetClass="entr" presetSubtype="0" fill="hold" nodeType="with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dissolve">
                                      <p:cBhvr>
                                        <p:cTn id="26" dur="500"/>
                                        <p:tgtEl>
                                          <p:spTgt spid="29"/>
                                        </p:tgtEl>
                                      </p:cBhvr>
                                    </p:animEffect>
                                  </p:childTnLst>
                                </p:cTn>
                              </p:par>
                              <p:par>
                                <p:cTn id="27" presetID="1" presetClass="mediacall" presetSubtype="0" fill="hold" nodeType="withEffect">
                                  <p:stCondLst>
                                    <p:cond delay="0"/>
                                  </p:stCondLst>
                                  <p:childTnLst>
                                    <p:cmd type="call" cmd="playFrom(0.0)">
                                      <p:cBhvr>
                                        <p:cTn id="28" dur="3448" fill="hold"/>
                                        <p:tgtEl>
                                          <p:spTgt spid="24"/>
                                        </p:tgtEl>
                                      </p:cBhvr>
                                    </p:cmd>
                                  </p:childTnLst>
                                </p:cTn>
                              </p:par>
                              <p:par>
                                <p:cTn id="29" presetID="42" presetClass="path" presetSubtype="0" accel="50000" decel="50000" fill="hold" nodeType="withEffect">
                                  <p:stCondLst>
                                    <p:cond delay="0"/>
                                  </p:stCondLst>
                                  <p:childTnLst>
                                    <p:animMotion origin="layout" path="M 3.75E-6 -2.96296E-6 L 0.71106 0.60533 " pathEditMode="relative" rAng="0" ptsTypes="AA">
                                      <p:cBhvr>
                                        <p:cTn id="30" dur="2000" fill="hold"/>
                                        <p:tgtEl>
                                          <p:spTgt spid="23"/>
                                        </p:tgtEl>
                                        <p:attrNameLst>
                                          <p:attrName>ppt_x</p:attrName>
                                          <p:attrName>ppt_y</p:attrName>
                                        </p:attrNameLst>
                                      </p:cBhvr>
                                      <p:rCtr x="35547" y="30255"/>
                                    </p:animMotion>
                                  </p:childTnLst>
                                </p:cTn>
                              </p:par>
                            </p:childTnLst>
                          </p:cTn>
                        </p:par>
                      </p:childTnLst>
                    </p:cTn>
                  </p:par>
                </p:childTnLst>
              </p:cTn>
              <p:nextCondLst>
                <p:cond evt="onClick" delay="0">
                  <p:tgtEl>
                    <p:spTgt spid="2"/>
                  </p:tgtEl>
                </p:cond>
              </p:nextCondLst>
            </p:seq>
            <p:seq concurrent="1" nextAc="seek">
              <p:cTn id="31" restart="whenNotActive" fill="hold" evtFilter="cancelBubble" nodeType="interactiveSeq">
                <p:stCondLst>
                  <p:cond evt="onClick" delay="0">
                    <p:tgtEl>
                      <p:spTgt spid="17"/>
                    </p:tgtEl>
                  </p:cond>
                </p:stCondLst>
                <p:endSync evt="end" delay="0">
                  <p:rtn val="all"/>
                </p:endSync>
                <p:childTnLst>
                  <p:par>
                    <p:cTn id="32" fill="hold">
                      <p:stCondLst>
                        <p:cond delay="0"/>
                      </p:stCondLst>
                      <p:childTnLst>
                        <p:par>
                          <p:cTn id="33" fill="hold">
                            <p:stCondLst>
                              <p:cond delay="0"/>
                            </p:stCondLst>
                            <p:childTnLst>
                              <p:par>
                                <p:cTn id="34" presetID="9" presetClass="entr" presetSubtype="0" fill="hold" nodeType="click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dissolve">
                                      <p:cBhvr>
                                        <p:cTn id="36" dur="500"/>
                                        <p:tgtEl>
                                          <p:spTgt spid="27"/>
                                        </p:tgtEl>
                                      </p:cBhvr>
                                    </p:animEffect>
                                  </p:childTnLst>
                                </p:cTn>
                              </p:par>
                              <p:par>
                                <p:cTn id="37" presetID="1" presetClass="mediacall" presetSubtype="0" fill="hold" nodeType="withEffect">
                                  <p:stCondLst>
                                    <p:cond delay="0"/>
                                  </p:stCondLst>
                                  <p:childTnLst>
                                    <p:cmd type="call" cmd="playFrom(0.0)">
                                      <p:cBhvr>
                                        <p:cTn id="38" dur="5120" fill="hold"/>
                                        <p:tgtEl>
                                          <p:spTgt spid="26"/>
                                        </p:tgtEl>
                                      </p:cBhvr>
                                    </p:cmd>
                                  </p:childTnLst>
                                </p:cTn>
                              </p:par>
                            </p:childTnLst>
                          </p:cTn>
                        </p:par>
                      </p:childTnLst>
                    </p:cTn>
                  </p:par>
                </p:childTnLst>
              </p:cTn>
              <p:nextCondLst>
                <p:cond evt="onClick" delay="0">
                  <p:tgtEl>
                    <p:spTgt spid="17"/>
                  </p:tgtEl>
                </p:cond>
              </p:nextCondLst>
            </p:seq>
            <p:audio>
              <p:cMediaNode vol="80000">
                <p:cTn id="39" fill="hold" display="0">
                  <p:stCondLst>
                    <p:cond delay="indefinite"/>
                  </p:stCondLst>
                  <p:endCondLst>
                    <p:cond evt="onStopAudio" delay="0">
                      <p:tgtEl>
                        <p:sldTgt/>
                      </p:tgtEl>
                    </p:cond>
                  </p:endCondLst>
                </p:cTn>
                <p:tgtEl>
                  <p:spTgt spid="24"/>
                </p:tgtEl>
              </p:cMediaNode>
            </p:audio>
            <p:audio>
              <p:cMediaNode vol="80000">
                <p:cTn id="40" fill="hold" display="0">
                  <p:stCondLst>
                    <p:cond delay="indefinite"/>
                  </p:stCondLst>
                  <p:endCondLst>
                    <p:cond evt="onStopAudio" delay="0">
                      <p:tgtEl>
                        <p:sldTgt/>
                      </p:tgtEl>
                    </p:cond>
                  </p:endCondLst>
                </p:cTn>
                <p:tgtEl>
                  <p:spTgt spid="2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10A3340-63D5-6C96-B7DC-E6897D8D7C6B}"/>
              </a:ext>
            </a:extLst>
          </p:cNvPr>
          <p:cNvSpPr txBox="1"/>
          <p:nvPr/>
        </p:nvSpPr>
        <p:spPr>
          <a:xfrm>
            <a:off x="1140684" y="714541"/>
            <a:ext cx="10058416" cy="707886"/>
          </a:xfrm>
          <a:prstGeom prst="rect">
            <a:avLst/>
          </a:prstGeom>
          <a:noFill/>
        </p:spPr>
        <p:txBody>
          <a:bodyPr wrap="square" rtlCol="0">
            <a:spAutoFit/>
          </a:bodyPr>
          <a:lstStyle/>
          <a:p>
            <a:pPr algn="ctr"/>
            <a:r>
              <a:rPr lang="vi-VN" sz="4000" b="1" dirty="0">
                <a:latin typeface="UTM Avo" panose="02040603050506020204" pitchFamily="18" charset="0"/>
              </a:rPr>
              <a:t> b) Nói lời rô con xin lỗi mẹ.</a:t>
            </a:r>
          </a:p>
        </p:txBody>
      </p:sp>
      <p:pic>
        <p:nvPicPr>
          <p:cNvPr id="3" name="Picture 2" descr="A couple of kids sitting at desks&#10;&#10;AI-generated content may be incorrect.">
            <a:extLst>
              <a:ext uri="{FF2B5EF4-FFF2-40B4-BE49-F238E27FC236}">
                <a16:creationId xmlns:a16="http://schemas.microsoft.com/office/drawing/2014/main" id="{DD2C83AA-B291-0474-8D4C-AB3AF08231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8359" y="2336800"/>
            <a:ext cx="7320038" cy="4521200"/>
          </a:xfrm>
          <a:prstGeom prst="rect">
            <a:avLst/>
          </a:prstGeom>
        </p:spPr>
      </p:pic>
      <p:pic>
        <p:nvPicPr>
          <p:cNvPr id="4" name="1 phut">
            <a:hlinkClick r:id="" action="ppaction://media"/>
            <a:extLst>
              <a:ext uri="{FF2B5EF4-FFF2-40B4-BE49-F238E27FC236}">
                <a16:creationId xmlns:a16="http://schemas.microsoft.com/office/drawing/2014/main" id="{F060E074-BC99-81B3-6274-5ADEE37366B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460523" y="5241381"/>
            <a:ext cx="2340128" cy="1316322"/>
          </a:xfrm>
          <a:prstGeom prst="rect">
            <a:avLst/>
          </a:prstGeom>
        </p:spPr>
      </p:pic>
      <p:pic>
        <p:nvPicPr>
          <p:cNvPr id="5" name="Picture 4">
            <a:extLst>
              <a:ext uri="{FF2B5EF4-FFF2-40B4-BE49-F238E27FC236}">
                <a16:creationId xmlns:a16="http://schemas.microsoft.com/office/drawing/2014/main" id="{26E64549-695C-8A7A-6BDE-CBB2096CB243}"/>
              </a:ext>
            </a:extLst>
          </p:cNvPr>
          <p:cNvPicPr>
            <a:picLocks noChangeAspect="1"/>
          </p:cNvPicPr>
          <p:nvPr/>
        </p:nvPicPr>
        <p:blipFill>
          <a:blip r:embed="rId6"/>
          <a:srcRect l="13572" t="11477" r="14818" b="28643"/>
          <a:stretch>
            <a:fillRect/>
          </a:stretch>
        </p:blipFill>
        <p:spPr>
          <a:xfrm>
            <a:off x="1489303" y="549083"/>
            <a:ext cx="1061885" cy="1038801"/>
          </a:xfrm>
          <a:prstGeom prst="rect">
            <a:avLst/>
          </a:prstGeom>
        </p:spPr>
      </p:pic>
    </p:spTree>
    <p:extLst>
      <p:ext uri="{BB962C8B-B14F-4D97-AF65-F5344CB8AC3E}">
        <p14:creationId xmlns:p14="http://schemas.microsoft.com/office/powerpoint/2010/main" val="1773912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7" fill="hold" display="0">
                  <p:stCondLst>
                    <p:cond delay="indefinite"/>
                  </p:stCondLst>
                </p:cTn>
                <p:tgtEl>
                  <p:spTgt spid="4"/>
                </p:tgtEl>
              </p:cMediaNode>
            </p:video>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of kids standing next to a blackboard&#10;&#10;AI-generated content may be incorrect.">
            <a:extLst>
              <a:ext uri="{FF2B5EF4-FFF2-40B4-BE49-F238E27FC236}">
                <a16:creationId xmlns:a16="http://schemas.microsoft.com/office/drawing/2014/main" id="{D83E2D1A-7FBF-C5C1-C4AA-96460E61C5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8909" y="1023950"/>
            <a:ext cx="9495515" cy="5362371"/>
          </a:xfrm>
          <a:prstGeom prst="rect">
            <a:avLst/>
          </a:prstGeom>
        </p:spPr>
      </p:pic>
    </p:spTree>
    <p:extLst>
      <p:ext uri="{BB962C8B-B14F-4D97-AF65-F5344CB8AC3E}">
        <p14:creationId xmlns:p14="http://schemas.microsoft.com/office/powerpoint/2010/main" val="220117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CB07F2D-5912-539E-79A2-BD494856F447}"/>
              </a:ext>
            </a:extLst>
          </p:cNvPr>
          <p:cNvSpPr txBox="1"/>
          <p:nvPr/>
        </p:nvSpPr>
        <p:spPr>
          <a:xfrm>
            <a:off x="1930249" y="317758"/>
            <a:ext cx="7943921" cy="707886"/>
          </a:xfrm>
          <a:prstGeom prst="rect">
            <a:avLst/>
          </a:prstGeom>
          <a:noFill/>
        </p:spPr>
        <p:txBody>
          <a:bodyPr wrap="square" rtlCol="0">
            <a:spAutoFit/>
          </a:bodyPr>
          <a:lstStyle/>
          <a:p>
            <a:r>
              <a:rPr lang="vi-VN" sz="4000" b="1" dirty="0">
                <a:latin typeface="UTM Avo" panose="02040603050506020204" pitchFamily="18" charset="0"/>
              </a:rPr>
              <a:t> b) Nói lời rô con xin lỗi mẹ.</a:t>
            </a:r>
          </a:p>
        </p:txBody>
      </p:sp>
      <p:pic>
        <p:nvPicPr>
          <p:cNvPr id="7" name="freepik__the-baby-fish-wagged-its-tail-gently-and-spoke-to-__56562">
            <a:hlinkClick r:id="" action="ppaction://media"/>
            <a:extLst>
              <a:ext uri="{FF2B5EF4-FFF2-40B4-BE49-F238E27FC236}">
                <a16:creationId xmlns:a16="http://schemas.microsoft.com/office/drawing/2014/main" id="{CCE6019F-6016-0A11-357A-8AF0A13BE731}"/>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168924" y="1216062"/>
            <a:ext cx="9465209" cy="5324180"/>
          </a:xfrm>
          <a:prstGeom prst="rect">
            <a:avLst/>
          </a:prstGeom>
        </p:spPr>
      </p:pic>
      <p:pic>
        <p:nvPicPr>
          <p:cNvPr id="10" name="mp3-output-ttsfree(dot)com">
            <a:hlinkClick r:id="" action="ppaction://media"/>
            <a:extLst>
              <a:ext uri="{FF2B5EF4-FFF2-40B4-BE49-F238E27FC236}">
                <a16:creationId xmlns:a16="http://schemas.microsoft.com/office/drawing/2014/main" id="{356D32B6-6DE8-7653-0F1D-5F878DADCDFB}"/>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2828058" y="6209948"/>
            <a:ext cx="487363" cy="487363"/>
          </a:xfrm>
          <a:prstGeom prst="rect">
            <a:avLst/>
          </a:prstGeom>
        </p:spPr>
      </p:pic>
      <p:pic>
        <p:nvPicPr>
          <p:cNvPr id="3" name="Picture 2">
            <a:extLst>
              <a:ext uri="{FF2B5EF4-FFF2-40B4-BE49-F238E27FC236}">
                <a16:creationId xmlns:a16="http://schemas.microsoft.com/office/drawing/2014/main" id="{B4E5B863-9C9C-4F8F-5E82-D8F466623E56}"/>
              </a:ext>
            </a:extLst>
          </p:cNvPr>
          <p:cNvPicPr>
            <a:picLocks noChangeAspect="1"/>
          </p:cNvPicPr>
          <p:nvPr/>
        </p:nvPicPr>
        <p:blipFill>
          <a:blip r:embed="rId8"/>
          <a:srcRect l="13572" t="11477" r="14818" b="28643"/>
          <a:stretch>
            <a:fillRect/>
          </a:stretch>
        </p:blipFill>
        <p:spPr>
          <a:xfrm>
            <a:off x="1168924" y="177261"/>
            <a:ext cx="1061885" cy="1038801"/>
          </a:xfrm>
          <a:prstGeom prst="rect">
            <a:avLst/>
          </a:prstGeom>
        </p:spPr>
      </p:pic>
    </p:spTree>
    <p:extLst>
      <p:ext uri="{BB962C8B-B14F-4D97-AF65-F5344CB8AC3E}">
        <p14:creationId xmlns:p14="http://schemas.microsoft.com/office/powerpoint/2010/main" val="2593360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000" fill="hold"/>
                                        <p:tgtEl>
                                          <p:spTgt spid="7"/>
                                        </p:tgtEl>
                                      </p:cBhvr>
                                    </p:cmd>
                                  </p:childTnLst>
                                </p:cTn>
                              </p:par>
                              <p:par>
                                <p:cTn id="7" presetID="1" presetClass="mediacall" presetSubtype="0" fill="hold" nodeType="withEffect">
                                  <p:stCondLst>
                                    <p:cond delay="0"/>
                                  </p:stCondLst>
                                  <p:childTnLst>
                                    <p:cmd type="call" cmd="playFrom(0.0)">
                                      <p:cBhvr>
                                        <p:cTn id="8" dur="5198"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7"/>
                </p:tgtEl>
              </p:cMediaNode>
            </p:video>
            <p:audio>
              <p:cMediaNode vol="80000">
                <p:cTn id="10" fill="hold" display="0">
                  <p:stCondLst>
                    <p:cond delay="indefinite"/>
                  </p:stCondLst>
                  <p:endCondLst>
                    <p:cond evt="onStopAudio" delay="0">
                      <p:tgtEl>
                        <p:sldTgt/>
                      </p:tgtEl>
                    </p:cond>
                  </p:endCondLst>
                </p:cTn>
                <p:tgtEl>
                  <p:spTgt spid="10"/>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5">
            <a:extLst>
              <a:ext uri="{FF2B5EF4-FFF2-40B4-BE49-F238E27FC236}">
                <a16:creationId xmlns:a16="http://schemas.microsoft.com/office/drawing/2014/main" id="{C17410A3-2D06-52E1-02A0-05AABA0E42F5}"/>
              </a:ext>
            </a:extLst>
          </p:cNvPr>
          <p:cNvSpPr/>
          <p:nvPr/>
        </p:nvSpPr>
        <p:spPr>
          <a:xfrm>
            <a:off x="669584" y="450464"/>
            <a:ext cx="3936283" cy="847758"/>
          </a:xfrm>
          <a:prstGeom prst="roundRect">
            <a:avLst>
              <a:gd name="adj" fmla="val 50000"/>
            </a:avLst>
          </a:prstGeom>
          <a:gradFill flip="none" rotWithShape="1">
            <a:gsLst>
              <a:gs pos="0">
                <a:srgbClr val="FFFF00"/>
              </a:gs>
              <a:gs pos="100000">
                <a:srgbClr val="40FA5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zh-CN" sz="4000" b="1" dirty="0">
                <a:solidFill>
                  <a:srgbClr val="FF3399"/>
                </a:solidFill>
                <a:latin typeface="UTM Avo" panose="02040603050506020204" pitchFamily="18" charset="0"/>
              </a:rPr>
              <a:t>3</a:t>
            </a:r>
            <a:r>
              <a:rPr lang="vi-VN" altLang="zh-CN" sz="4000" b="1" dirty="0">
                <a:solidFill>
                  <a:schemeClr val="tx1"/>
                </a:solidFill>
                <a:latin typeface="UTM Avo" panose="02040603050506020204" pitchFamily="18" charset="0"/>
              </a:rPr>
              <a:t>. Tập chép.</a:t>
            </a:r>
            <a:endParaRPr lang="zh-CN" altLang="en-US" sz="4000" b="1" dirty="0">
              <a:solidFill>
                <a:schemeClr val="tx1"/>
              </a:solidFill>
              <a:latin typeface="UTM Avo" panose="02040603050506020204" pitchFamily="18" charset="0"/>
            </a:endParaRPr>
          </a:p>
        </p:txBody>
      </p:sp>
      <p:pic>
        <p:nvPicPr>
          <p:cNvPr id="5" name="Picture 4">
            <a:extLst>
              <a:ext uri="{FF2B5EF4-FFF2-40B4-BE49-F238E27FC236}">
                <a16:creationId xmlns:a16="http://schemas.microsoft.com/office/drawing/2014/main" id="{7588826A-26E8-7407-2831-90B900AE6B31}"/>
              </a:ext>
            </a:extLst>
          </p:cNvPr>
          <p:cNvPicPr>
            <a:picLocks noChangeAspect="1"/>
          </p:cNvPicPr>
          <p:nvPr/>
        </p:nvPicPr>
        <p:blipFill>
          <a:blip r:embed="rId2"/>
          <a:stretch>
            <a:fillRect/>
          </a:stretch>
        </p:blipFill>
        <p:spPr>
          <a:xfrm>
            <a:off x="2043288" y="1182871"/>
            <a:ext cx="9697269" cy="1972326"/>
          </a:xfrm>
          <a:prstGeom prst="rect">
            <a:avLst/>
          </a:prstGeom>
        </p:spPr>
      </p:pic>
      <p:pic>
        <p:nvPicPr>
          <p:cNvPr id="6" name="Picture 5" descr="A cartoon of a child writing on a book&#10;&#10;AI-generated content may be incorrect.">
            <a:extLst>
              <a:ext uri="{FF2B5EF4-FFF2-40B4-BE49-F238E27FC236}">
                <a16:creationId xmlns:a16="http://schemas.microsoft.com/office/drawing/2014/main" id="{6ABDC34E-15E9-D1E5-CF0A-C40C8AEB82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7060" y="3155197"/>
            <a:ext cx="3494218" cy="3599350"/>
          </a:xfrm>
          <a:prstGeom prst="rect">
            <a:avLst/>
          </a:prstGeom>
        </p:spPr>
      </p:pic>
      <p:pic>
        <p:nvPicPr>
          <p:cNvPr id="7" name="Picture 6">
            <a:extLst>
              <a:ext uri="{FF2B5EF4-FFF2-40B4-BE49-F238E27FC236}">
                <a16:creationId xmlns:a16="http://schemas.microsoft.com/office/drawing/2014/main" id="{004FC8BA-7C3A-C6F3-2744-297D1D902940}"/>
              </a:ext>
            </a:extLst>
          </p:cNvPr>
          <p:cNvPicPr>
            <a:picLocks noChangeAspect="1"/>
          </p:cNvPicPr>
          <p:nvPr/>
        </p:nvPicPr>
        <p:blipFill>
          <a:blip r:embed="rId4"/>
          <a:stretch>
            <a:fillRect/>
          </a:stretch>
        </p:blipFill>
        <p:spPr>
          <a:xfrm>
            <a:off x="5836162" y="3429000"/>
            <a:ext cx="5047926" cy="3048264"/>
          </a:xfrm>
          <a:prstGeom prst="rect">
            <a:avLst/>
          </a:prstGeom>
        </p:spPr>
      </p:pic>
    </p:spTree>
    <p:extLst>
      <p:ext uri="{BB962C8B-B14F-4D97-AF65-F5344CB8AC3E}">
        <p14:creationId xmlns:p14="http://schemas.microsoft.com/office/powerpoint/2010/main" val="2964501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Vertical)">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6460CD-FF13-5384-2094-38266F5D1F14}"/>
              </a:ext>
            </a:extLst>
          </p:cNvPr>
          <p:cNvPicPr>
            <a:picLocks noChangeAspect="1"/>
          </p:cNvPicPr>
          <p:nvPr/>
        </p:nvPicPr>
        <p:blipFill>
          <a:blip r:embed="rId3"/>
          <a:stretch>
            <a:fillRect/>
          </a:stretch>
        </p:blipFill>
        <p:spPr>
          <a:xfrm>
            <a:off x="2456372" y="247324"/>
            <a:ext cx="7279255" cy="1975275"/>
          </a:xfrm>
          <a:prstGeom prst="rect">
            <a:avLst/>
          </a:prstGeom>
        </p:spPr>
      </p:pic>
      <p:sp>
        <p:nvSpPr>
          <p:cNvPr id="4" name="TextBox 3">
            <a:extLst>
              <a:ext uri="{FF2B5EF4-FFF2-40B4-BE49-F238E27FC236}">
                <a16:creationId xmlns:a16="http://schemas.microsoft.com/office/drawing/2014/main" id="{3902B53F-2090-1AE7-8E0A-4369B907ACFB}"/>
              </a:ext>
            </a:extLst>
          </p:cNvPr>
          <p:cNvSpPr txBox="1"/>
          <p:nvPr/>
        </p:nvSpPr>
        <p:spPr>
          <a:xfrm>
            <a:off x="1623526" y="2059178"/>
            <a:ext cx="9647853" cy="2785378"/>
          </a:xfrm>
          <a:prstGeom prst="rect">
            <a:avLst/>
          </a:prstGeom>
          <a:noFill/>
        </p:spPr>
        <p:txBody>
          <a:bodyPr wrap="square" rtlCol="0">
            <a:spAutoFit/>
          </a:bodyPr>
          <a:lstStyle/>
          <a:p>
            <a:pPr lvl="0" algn="just">
              <a:spcAft>
                <a:spcPts val="600"/>
              </a:spcAft>
            </a:pPr>
            <a:r>
              <a:rPr lang="vi-VN" sz="3200" dirty="0">
                <a:latin typeface="UTM Avo" panose="02040603050506020204" pitchFamily="18" charset="0"/>
                <a:ea typeface="Times New Roman" panose="02020603050405020304" pitchFamily="18" charset="0"/>
                <a:cs typeface="Times New Roman" panose="02020603050405020304" pitchFamily="18" charset="0"/>
              </a:rPr>
              <a:t>- </a:t>
            </a:r>
            <a:r>
              <a:rPr lang="en-US" sz="3200" dirty="0" err="1">
                <a:latin typeface="UTM Avo" panose="02040603050506020204" pitchFamily="18" charset="0"/>
              </a:rPr>
              <a:t>Ghép</a:t>
            </a:r>
            <a:r>
              <a:rPr lang="en-US" sz="3200" dirty="0">
                <a:latin typeface="UTM Avo" panose="02040603050506020204" pitchFamily="18" charset="0"/>
              </a:rPr>
              <a:t> </a:t>
            </a:r>
            <a:r>
              <a:rPr lang="en-US" sz="3200" dirty="0" err="1">
                <a:latin typeface="UTM Avo" panose="02040603050506020204" pitchFamily="18" charset="0"/>
              </a:rPr>
              <a:t>đúng</a:t>
            </a:r>
            <a:r>
              <a:rPr lang="en-US" sz="3200" dirty="0">
                <a:latin typeface="UTM Avo" panose="02040603050506020204" pitchFamily="18" charset="0"/>
              </a:rPr>
              <a:t> </a:t>
            </a:r>
            <a:r>
              <a:rPr lang="en-US" sz="3200" dirty="0" err="1">
                <a:latin typeface="UTM Avo" panose="02040603050506020204" pitchFamily="18" charset="0"/>
              </a:rPr>
              <a:t>các</a:t>
            </a:r>
            <a:r>
              <a:rPr lang="en-US" sz="3200" dirty="0">
                <a:latin typeface="UTM Avo" panose="02040603050506020204" pitchFamily="18" charset="0"/>
              </a:rPr>
              <a:t> </a:t>
            </a:r>
            <a:r>
              <a:rPr lang="en-US" sz="3200" dirty="0" err="1">
                <a:latin typeface="UTM Avo" panose="02040603050506020204" pitchFamily="18" charset="0"/>
              </a:rPr>
              <a:t>âm</a:t>
            </a:r>
            <a:r>
              <a:rPr lang="en-US" sz="3200" dirty="0">
                <a:latin typeface="UTM Avo" panose="02040603050506020204" pitchFamily="18" charset="0"/>
              </a:rPr>
              <a:t> </a:t>
            </a:r>
            <a:r>
              <a:rPr lang="en-US" sz="3200" dirty="0" err="1">
                <a:latin typeface="UTM Avo" panose="02040603050506020204" pitchFamily="18" charset="0"/>
              </a:rPr>
              <a:t>chính</a:t>
            </a:r>
            <a:r>
              <a:rPr lang="en-US" sz="3200" dirty="0">
                <a:latin typeface="UTM Avo" panose="02040603050506020204" pitchFamily="18" charset="0"/>
              </a:rPr>
              <a:t> </a:t>
            </a:r>
            <a:r>
              <a:rPr lang="en-US" sz="3200" b="1" dirty="0" err="1">
                <a:latin typeface="UTM Avo" panose="02040603050506020204" pitchFamily="18" charset="0"/>
              </a:rPr>
              <a:t>i</a:t>
            </a:r>
            <a:r>
              <a:rPr lang="en-US" sz="3200" b="1" dirty="0">
                <a:latin typeface="UTM Avo" panose="02040603050506020204" pitchFamily="18" charset="0"/>
              </a:rPr>
              <a:t>, </a:t>
            </a:r>
            <a:r>
              <a:rPr lang="en-US" sz="3200" b="1" dirty="0" err="1">
                <a:latin typeface="UTM Avo" panose="02040603050506020204" pitchFamily="18" charset="0"/>
              </a:rPr>
              <a:t>iê</a:t>
            </a:r>
            <a:r>
              <a:rPr lang="en-US" sz="3200" b="1" dirty="0">
                <a:latin typeface="UTM Avo" panose="02040603050506020204" pitchFamily="18" charset="0"/>
              </a:rPr>
              <a:t>, </a:t>
            </a:r>
            <a:r>
              <a:rPr lang="en-US" sz="3200" b="1" dirty="0" err="1">
                <a:latin typeface="UTM Avo" panose="02040603050506020204" pitchFamily="18" charset="0"/>
              </a:rPr>
              <a:t>yê</a:t>
            </a:r>
            <a:r>
              <a:rPr lang="en-US" sz="3200" b="1" dirty="0">
                <a:latin typeface="UTM Avo" panose="02040603050506020204" pitchFamily="18" charset="0"/>
              </a:rPr>
              <a:t>, o </a:t>
            </a:r>
            <a:r>
              <a:rPr lang="en-US" sz="3200" dirty="0" err="1">
                <a:latin typeface="UTM Avo" panose="02040603050506020204" pitchFamily="18" charset="0"/>
              </a:rPr>
              <a:t>với</a:t>
            </a:r>
            <a:r>
              <a:rPr lang="en-US" sz="3200" dirty="0">
                <a:latin typeface="UTM Avo" panose="02040603050506020204" pitchFamily="18" charset="0"/>
              </a:rPr>
              <a:t> </a:t>
            </a:r>
            <a:r>
              <a:rPr lang="en-US" sz="3200" dirty="0" err="1">
                <a:latin typeface="UTM Avo" panose="02040603050506020204" pitchFamily="18" charset="0"/>
              </a:rPr>
              <a:t>âm</a:t>
            </a:r>
            <a:r>
              <a:rPr lang="en-US" sz="3200" dirty="0">
                <a:latin typeface="UTM Avo" panose="02040603050506020204" pitchFamily="18" charset="0"/>
              </a:rPr>
              <a:t> </a:t>
            </a:r>
            <a:r>
              <a:rPr lang="en-US" sz="3200" dirty="0" err="1">
                <a:latin typeface="UTM Avo" panose="02040603050506020204" pitchFamily="18" charset="0"/>
              </a:rPr>
              <a:t>cuối</a:t>
            </a:r>
            <a:r>
              <a:rPr lang="en-US" sz="3200" dirty="0">
                <a:latin typeface="UTM Avo" panose="02040603050506020204" pitchFamily="18" charset="0"/>
              </a:rPr>
              <a:t> </a:t>
            </a:r>
            <a:r>
              <a:rPr lang="en-US" sz="3200" b="1" dirty="0">
                <a:latin typeface="UTM Avo" panose="02040603050506020204" pitchFamily="18" charset="0"/>
              </a:rPr>
              <a:t>n, t </a:t>
            </a:r>
            <a:r>
              <a:rPr lang="en-US" sz="3200" dirty="0" err="1">
                <a:latin typeface="UTM Avo" panose="02040603050506020204" pitchFamily="18" charset="0"/>
              </a:rPr>
              <a:t>thành</a:t>
            </a:r>
            <a:r>
              <a:rPr lang="en-US" sz="3200" dirty="0">
                <a:latin typeface="UTM Avo" panose="02040603050506020204" pitchFamily="18" charset="0"/>
              </a:rPr>
              <a:t> </a:t>
            </a:r>
            <a:r>
              <a:rPr lang="en-US" sz="3200" dirty="0" err="1">
                <a:latin typeface="UTM Avo" panose="02040603050506020204" pitchFamily="18" charset="0"/>
              </a:rPr>
              <a:t>vần</a:t>
            </a:r>
            <a:r>
              <a:rPr lang="en-US" sz="3200" dirty="0">
                <a:latin typeface="UTM Avo" panose="02040603050506020204" pitchFamily="18" charset="0"/>
              </a:rPr>
              <a:t>.</a:t>
            </a:r>
          </a:p>
          <a:p>
            <a:pPr lvl="0" algn="just">
              <a:spcAft>
                <a:spcPts val="600"/>
              </a:spcAft>
            </a:pPr>
            <a:r>
              <a:rPr lang="vi-VN" sz="3200" dirty="0">
                <a:latin typeface="UTM Avo" panose="02040603050506020204" pitchFamily="18" charset="0"/>
              </a:rPr>
              <a:t>- </a:t>
            </a:r>
            <a:r>
              <a:rPr lang="en-US" sz="3200" dirty="0" err="1">
                <a:latin typeface="UTM Avo" panose="02040603050506020204" pitchFamily="18" charset="0"/>
              </a:rPr>
              <a:t>Đọc</a:t>
            </a:r>
            <a:r>
              <a:rPr lang="en-US" sz="3200" dirty="0">
                <a:latin typeface="UTM Avo" panose="02040603050506020204" pitchFamily="18" charset="0"/>
              </a:rPr>
              <a:t> </a:t>
            </a:r>
            <a:r>
              <a:rPr lang="en-US" sz="3200" dirty="0" err="1">
                <a:latin typeface="UTM Avo" panose="02040603050506020204" pitchFamily="18" charset="0"/>
              </a:rPr>
              <a:t>đúng</a:t>
            </a:r>
            <a:r>
              <a:rPr lang="en-US" sz="3200" dirty="0">
                <a:latin typeface="UTM Avo" panose="02040603050506020204" pitchFamily="18" charset="0"/>
              </a:rPr>
              <a:t>, </a:t>
            </a:r>
            <a:r>
              <a:rPr lang="en-US" sz="3200" dirty="0" err="1">
                <a:latin typeface="UTM Avo" panose="02040603050506020204" pitchFamily="18" charset="0"/>
              </a:rPr>
              <a:t>hiểu</a:t>
            </a:r>
            <a:r>
              <a:rPr lang="en-US" sz="3200" dirty="0">
                <a:latin typeface="UTM Avo" panose="02040603050506020204" pitchFamily="18" charset="0"/>
              </a:rPr>
              <a:t> </a:t>
            </a:r>
            <a:r>
              <a:rPr lang="en-US" sz="3200" dirty="0" err="1">
                <a:latin typeface="UTM Avo" panose="02040603050506020204" pitchFamily="18" charset="0"/>
              </a:rPr>
              <a:t>bài</a:t>
            </a:r>
            <a:r>
              <a:rPr lang="en-US" sz="3200" dirty="0">
                <a:latin typeface="UTM Avo" panose="02040603050506020204" pitchFamily="18" charset="0"/>
              </a:rPr>
              <a:t> </a:t>
            </a:r>
            <a:r>
              <a:rPr lang="en-US" sz="3200" dirty="0" err="1">
                <a:latin typeface="UTM Avo" panose="02040603050506020204" pitchFamily="18" charset="0"/>
              </a:rPr>
              <a:t>Tập</a:t>
            </a:r>
            <a:r>
              <a:rPr lang="en-US" sz="3200" dirty="0">
                <a:latin typeface="UTM Avo" panose="02040603050506020204" pitchFamily="18" charset="0"/>
              </a:rPr>
              <a:t> </a:t>
            </a:r>
            <a:r>
              <a:rPr lang="en-US" sz="3200" dirty="0" err="1">
                <a:latin typeface="UTM Avo" panose="02040603050506020204" pitchFamily="18" charset="0"/>
              </a:rPr>
              <a:t>đọc</a:t>
            </a:r>
            <a:r>
              <a:rPr lang="en-US" sz="3200" dirty="0">
                <a:latin typeface="UTM Avo" panose="02040603050506020204" pitchFamily="18" charset="0"/>
              </a:rPr>
              <a:t> </a:t>
            </a:r>
            <a:r>
              <a:rPr lang="en-US" sz="3200" i="1" dirty="0" err="1">
                <a:latin typeface="UTM Avo" panose="02040603050506020204" pitchFamily="18" charset="0"/>
              </a:rPr>
              <a:t>Mẹ</a:t>
            </a:r>
            <a:r>
              <a:rPr lang="en-US" sz="3200" i="1" dirty="0">
                <a:latin typeface="UTM Avo" panose="02040603050506020204" pitchFamily="18" charset="0"/>
              </a:rPr>
              <a:t> con </a:t>
            </a:r>
            <a:r>
              <a:rPr lang="en-US" sz="3200" i="1" dirty="0" err="1">
                <a:latin typeface="UTM Avo" panose="02040603050506020204" pitchFamily="18" charset="0"/>
              </a:rPr>
              <a:t>cá</a:t>
            </a:r>
            <a:r>
              <a:rPr lang="en-US" sz="3200" i="1" dirty="0">
                <a:latin typeface="UTM Avo" panose="02040603050506020204" pitchFamily="18" charset="0"/>
              </a:rPr>
              <a:t> </a:t>
            </a:r>
            <a:r>
              <a:rPr lang="en-US" sz="3200" i="1" dirty="0" err="1">
                <a:latin typeface="UTM Avo" panose="02040603050506020204" pitchFamily="18" charset="0"/>
              </a:rPr>
              <a:t>rô</a:t>
            </a:r>
            <a:r>
              <a:rPr lang="en-US" sz="3200" dirty="0">
                <a:latin typeface="UTM Avo" panose="02040603050506020204" pitchFamily="18" charset="0"/>
              </a:rPr>
              <a:t> (2).</a:t>
            </a:r>
          </a:p>
          <a:p>
            <a:pPr lvl="0" algn="just">
              <a:spcAft>
                <a:spcPts val="600"/>
              </a:spcAft>
            </a:pPr>
            <a:r>
              <a:rPr lang="vi-VN" sz="3200" dirty="0">
                <a:latin typeface="UTM Avo" panose="02040603050506020204" pitchFamily="18" charset="0"/>
              </a:rPr>
              <a:t>- </a:t>
            </a:r>
            <a:r>
              <a:rPr lang="en-US" sz="3200" dirty="0" err="1">
                <a:latin typeface="UTM Avo" panose="02040603050506020204" pitchFamily="18" charset="0"/>
              </a:rPr>
              <a:t>Biết</a:t>
            </a:r>
            <a:r>
              <a:rPr lang="en-US" sz="3200" dirty="0">
                <a:latin typeface="UTM Avo" panose="02040603050506020204" pitchFamily="18" charset="0"/>
              </a:rPr>
              <a:t> </a:t>
            </a:r>
            <a:r>
              <a:rPr lang="en-US" sz="3200" dirty="0" err="1">
                <a:latin typeface="UTM Avo" panose="02040603050506020204" pitchFamily="18" charset="0"/>
              </a:rPr>
              <a:t>nói</a:t>
            </a:r>
            <a:r>
              <a:rPr lang="en-US" sz="3200" dirty="0">
                <a:latin typeface="UTM Avo" panose="02040603050506020204" pitchFamily="18" charset="0"/>
              </a:rPr>
              <a:t> </a:t>
            </a:r>
            <a:r>
              <a:rPr lang="en-US" sz="3200" dirty="0" err="1">
                <a:latin typeface="UTM Avo" panose="02040603050506020204" pitchFamily="18" charset="0"/>
              </a:rPr>
              <a:t>lời</a:t>
            </a:r>
            <a:r>
              <a:rPr lang="en-US" sz="3200" dirty="0">
                <a:latin typeface="UTM Avo" panose="02040603050506020204" pitchFamily="18" charset="0"/>
              </a:rPr>
              <a:t> </a:t>
            </a:r>
            <a:r>
              <a:rPr lang="en-US" sz="3200" dirty="0" err="1">
                <a:latin typeface="UTM Avo" panose="02040603050506020204" pitchFamily="18" charset="0"/>
              </a:rPr>
              <a:t>xin</a:t>
            </a:r>
            <a:r>
              <a:rPr lang="en-US" sz="3200" dirty="0">
                <a:latin typeface="UTM Avo" panose="02040603050506020204" pitchFamily="18" charset="0"/>
              </a:rPr>
              <a:t> </a:t>
            </a:r>
            <a:r>
              <a:rPr lang="en-US" sz="3200" dirty="0" err="1">
                <a:latin typeface="UTM Avo" panose="02040603050506020204" pitchFamily="18" charset="0"/>
              </a:rPr>
              <a:t>lỗi</a:t>
            </a:r>
            <a:r>
              <a:rPr lang="en-US" sz="3200" dirty="0">
                <a:latin typeface="UTM Avo" panose="02040603050506020204" pitchFamily="18" charset="0"/>
              </a:rPr>
              <a:t>.</a:t>
            </a:r>
          </a:p>
          <a:p>
            <a:pPr lvl="0" algn="just">
              <a:spcAft>
                <a:spcPts val="600"/>
              </a:spcAft>
            </a:pPr>
            <a:r>
              <a:rPr lang="vi-VN" sz="3200" dirty="0">
                <a:latin typeface="UTM Avo" panose="02040603050506020204" pitchFamily="18" charset="0"/>
              </a:rPr>
              <a:t>- </a:t>
            </a:r>
            <a:r>
              <a:rPr lang="en-US" sz="3200" dirty="0" err="1">
                <a:latin typeface="UTM Avo" panose="02040603050506020204" pitchFamily="18" charset="0"/>
              </a:rPr>
              <a:t>Tập</a:t>
            </a:r>
            <a:r>
              <a:rPr lang="en-US" sz="3200" dirty="0">
                <a:latin typeface="UTM Avo" panose="02040603050506020204" pitchFamily="18" charset="0"/>
              </a:rPr>
              <a:t> </a:t>
            </a:r>
            <a:r>
              <a:rPr lang="en-US" sz="3200" dirty="0" err="1">
                <a:latin typeface="UTM Avo" panose="02040603050506020204" pitchFamily="18" charset="0"/>
              </a:rPr>
              <a:t>chép</a:t>
            </a:r>
            <a:r>
              <a:rPr lang="en-US" sz="3200" dirty="0">
                <a:latin typeface="UTM Avo" panose="02040603050506020204" pitchFamily="18" charset="0"/>
              </a:rPr>
              <a:t> </a:t>
            </a:r>
            <a:r>
              <a:rPr lang="en-US" sz="3200" dirty="0" err="1">
                <a:latin typeface="UTM Avo" panose="02040603050506020204" pitchFamily="18" charset="0"/>
              </a:rPr>
              <a:t>đúng</a:t>
            </a:r>
            <a:r>
              <a:rPr lang="en-US" sz="3200" dirty="0">
                <a:latin typeface="UTM Avo" panose="02040603050506020204" pitchFamily="18" charset="0"/>
              </a:rPr>
              <a:t> </a:t>
            </a:r>
            <a:r>
              <a:rPr lang="en-US" sz="3200" dirty="0" err="1">
                <a:latin typeface="UTM Avo" panose="02040603050506020204" pitchFamily="18" charset="0"/>
              </a:rPr>
              <a:t>chính</a:t>
            </a:r>
            <a:r>
              <a:rPr lang="en-US" sz="3200" dirty="0">
                <a:latin typeface="UTM Avo" panose="02040603050506020204" pitchFamily="18" charset="0"/>
              </a:rPr>
              <a:t> </a:t>
            </a:r>
            <a:r>
              <a:rPr lang="en-US" sz="3200" dirty="0" err="1">
                <a:latin typeface="UTM Avo" panose="02040603050506020204" pitchFamily="18" charset="0"/>
              </a:rPr>
              <a:t>tả</a:t>
            </a:r>
            <a:r>
              <a:rPr lang="en-US" sz="3200" dirty="0">
                <a:latin typeface="UTM Avo" panose="02040603050506020204" pitchFamily="18" charset="0"/>
              </a:rPr>
              <a:t> 1 </a:t>
            </a:r>
            <a:r>
              <a:rPr lang="en-US" sz="3200" dirty="0" err="1">
                <a:latin typeface="UTM Avo" panose="02040603050506020204" pitchFamily="18" charset="0"/>
              </a:rPr>
              <a:t>câu</a:t>
            </a:r>
            <a:r>
              <a:rPr lang="en-US" sz="3200" dirty="0">
                <a:latin typeface="UTM Avo" panose="02040603050506020204" pitchFamily="18" charset="0"/>
              </a:rPr>
              <a:t> </a:t>
            </a:r>
            <a:r>
              <a:rPr lang="en-US" sz="3200" dirty="0" err="1">
                <a:latin typeface="UTM Avo" panose="02040603050506020204" pitchFamily="18" charset="0"/>
              </a:rPr>
              <a:t>văn</a:t>
            </a:r>
            <a:r>
              <a:rPr lang="en-US" sz="3200" dirty="0">
                <a:latin typeface="UTM Avo" panose="02040603050506020204" pitchFamily="18" charset="0"/>
              </a:rPr>
              <a:t>.</a:t>
            </a:r>
          </a:p>
        </p:txBody>
      </p:sp>
    </p:spTree>
    <p:extLst>
      <p:ext uri="{BB962C8B-B14F-4D97-AF65-F5344CB8AC3E}">
        <p14:creationId xmlns:p14="http://schemas.microsoft.com/office/powerpoint/2010/main" val="2498309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49D41FF-5452-421B-4B39-046B72466B99}"/>
              </a:ext>
            </a:extLst>
          </p:cNvPr>
          <p:cNvPicPr>
            <a:picLocks noChangeAspect="1"/>
          </p:cNvPicPr>
          <p:nvPr/>
        </p:nvPicPr>
        <p:blipFill>
          <a:blip r:embed="rId4"/>
          <a:stretch>
            <a:fillRect/>
          </a:stretch>
        </p:blipFill>
        <p:spPr>
          <a:xfrm>
            <a:off x="3471281" y="650832"/>
            <a:ext cx="5505165" cy="2304488"/>
          </a:xfrm>
          <a:prstGeom prst="rect">
            <a:avLst/>
          </a:prstGeom>
        </p:spPr>
      </p:pic>
      <p:grpSp>
        <p:nvGrpSpPr>
          <p:cNvPr id="6" name="Group 5">
            <a:extLst>
              <a:ext uri="{FF2B5EF4-FFF2-40B4-BE49-F238E27FC236}">
                <a16:creationId xmlns:a16="http://schemas.microsoft.com/office/drawing/2014/main" id="{AB3080AC-A029-B93F-9C34-A6D909533E17}"/>
              </a:ext>
            </a:extLst>
          </p:cNvPr>
          <p:cNvGrpSpPr/>
          <p:nvPr/>
        </p:nvGrpSpPr>
        <p:grpSpPr>
          <a:xfrm>
            <a:off x="1594325" y="4617717"/>
            <a:ext cx="9259078" cy="1343385"/>
            <a:chOff x="1719747" y="816773"/>
            <a:chExt cx="4258091" cy="1343385"/>
          </a:xfrm>
        </p:grpSpPr>
        <p:sp>
          <p:nvSpPr>
            <p:cNvPr id="7" name="矩形: 圆角 7">
              <a:extLst>
                <a:ext uri="{FF2B5EF4-FFF2-40B4-BE49-F238E27FC236}">
                  <a16:creationId xmlns:a16="http://schemas.microsoft.com/office/drawing/2014/main" id="{17738300-5850-57A7-137E-9B57041D47B6}"/>
                </a:ext>
              </a:extLst>
            </p:cNvPr>
            <p:cNvSpPr/>
            <p:nvPr/>
          </p:nvSpPr>
          <p:spPr>
            <a:xfrm>
              <a:off x="1719747" y="816773"/>
              <a:ext cx="4258091" cy="943716"/>
            </a:xfrm>
            <a:custGeom>
              <a:avLst/>
              <a:gdLst>
                <a:gd name="connsiteX0" fmla="*/ 0 w 4258091"/>
                <a:gd name="connsiteY0" fmla="*/ 50187 h 943716"/>
                <a:gd name="connsiteX1" fmla="*/ 50187 w 4258091"/>
                <a:gd name="connsiteY1" fmla="*/ 0 h 943716"/>
                <a:gd name="connsiteX2" fmla="*/ 4207904 w 4258091"/>
                <a:gd name="connsiteY2" fmla="*/ 0 h 943716"/>
                <a:gd name="connsiteX3" fmla="*/ 4258091 w 4258091"/>
                <a:gd name="connsiteY3" fmla="*/ 50187 h 943716"/>
                <a:gd name="connsiteX4" fmla="*/ 4258091 w 4258091"/>
                <a:gd name="connsiteY4" fmla="*/ 893529 h 943716"/>
                <a:gd name="connsiteX5" fmla="*/ 4207904 w 4258091"/>
                <a:gd name="connsiteY5" fmla="*/ 943716 h 943716"/>
                <a:gd name="connsiteX6" fmla="*/ 50187 w 4258091"/>
                <a:gd name="connsiteY6" fmla="*/ 943716 h 943716"/>
                <a:gd name="connsiteX7" fmla="*/ 0 w 4258091"/>
                <a:gd name="connsiteY7" fmla="*/ 893529 h 943716"/>
                <a:gd name="connsiteX8" fmla="*/ 0 w 4258091"/>
                <a:gd name="connsiteY8" fmla="*/ 50187 h 94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58091" h="943716" fill="none" extrusionOk="0">
                  <a:moveTo>
                    <a:pt x="0" y="50187"/>
                  </a:moveTo>
                  <a:cubicBezTo>
                    <a:pt x="135" y="26136"/>
                    <a:pt x="23689" y="2048"/>
                    <a:pt x="50187" y="0"/>
                  </a:cubicBezTo>
                  <a:cubicBezTo>
                    <a:pt x="1014203" y="72427"/>
                    <a:pt x="3521609" y="61419"/>
                    <a:pt x="4207904" y="0"/>
                  </a:cubicBezTo>
                  <a:cubicBezTo>
                    <a:pt x="4235196" y="-2936"/>
                    <a:pt x="4253433" y="21060"/>
                    <a:pt x="4258091" y="50187"/>
                  </a:cubicBezTo>
                  <a:cubicBezTo>
                    <a:pt x="4315430" y="296458"/>
                    <a:pt x="4306972" y="581582"/>
                    <a:pt x="4258091" y="893529"/>
                  </a:cubicBezTo>
                  <a:cubicBezTo>
                    <a:pt x="4259049" y="916383"/>
                    <a:pt x="4235384" y="943450"/>
                    <a:pt x="4207904" y="943716"/>
                  </a:cubicBezTo>
                  <a:cubicBezTo>
                    <a:pt x="3177937" y="973543"/>
                    <a:pt x="807195" y="864410"/>
                    <a:pt x="50187" y="943716"/>
                  </a:cubicBezTo>
                  <a:cubicBezTo>
                    <a:pt x="27225" y="943178"/>
                    <a:pt x="-656" y="921377"/>
                    <a:pt x="0" y="893529"/>
                  </a:cubicBezTo>
                  <a:cubicBezTo>
                    <a:pt x="-42277" y="599067"/>
                    <a:pt x="13202" y="426733"/>
                    <a:pt x="0" y="50187"/>
                  </a:cubicBezTo>
                  <a:close/>
                </a:path>
                <a:path w="4258091" h="943716" stroke="0" extrusionOk="0">
                  <a:moveTo>
                    <a:pt x="0" y="50187"/>
                  </a:moveTo>
                  <a:cubicBezTo>
                    <a:pt x="1064" y="22759"/>
                    <a:pt x="23640" y="2441"/>
                    <a:pt x="50187" y="0"/>
                  </a:cubicBezTo>
                  <a:cubicBezTo>
                    <a:pt x="1272830" y="123000"/>
                    <a:pt x="3566083" y="-96860"/>
                    <a:pt x="4207904" y="0"/>
                  </a:cubicBezTo>
                  <a:cubicBezTo>
                    <a:pt x="4232780" y="-2166"/>
                    <a:pt x="4260457" y="17700"/>
                    <a:pt x="4258091" y="50187"/>
                  </a:cubicBezTo>
                  <a:cubicBezTo>
                    <a:pt x="4301123" y="427575"/>
                    <a:pt x="4284859" y="523326"/>
                    <a:pt x="4258091" y="893529"/>
                  </a:cubicBezTo>
                  <a:cubicBezTo>
                    <a:pt x="4254740" y="922461"/>
                    <a:pt x="4231067" y="942970"/>
                    <a:pt x="4207904" y="943716"/>
                  </a:cubicBezTo>
                  <a:cubicBezTo>
                    <a:pt x="2446388" y="783009"/>
                    <a:pt x="999126" y="983383"/>
                    <a:pt x="50187" y="943716"/>
                  </a:cubicBezTo>
                  <a:cubicBezTo>
                    <a:pt x="20567" y="943332"/>
                    <a:pt x="-455" y="921041"/>
                    <a:pt x="0" y="893529"/>
                  </a:cubicBezTo>
                  <a:cubicBezTo>
                    <a:pt x="-42203" y="627527"/>
                    <a:pt x="-24352" y="274367"/>
                    <a:pt x="0" y="50187"/>
                  </a:cubicBezTo>
                  <a:close/>
                </a:path>
              </a:pathLst>
            </a:custGeom>
            <a:solidFill>
              <a:schemeClr val="bg1"/>
            </a:solidFill>
            <a:ln w="28575">
              <a:solidFill>
                <a:srgbClr val="00FF00"/>
              </a:solidFill>
              <a:extLst>
                <a:ext uri="{C807C97D-BFC1-408E-A445-0C87EB9F89A2}">
                  <ask:lineSketchStyleProps xmlns:ask="http://schemas.microsoft.com/office/drawing/2018/sketchyshapes" sd="852854689">
                    <a:prstGeom prst="roundRect">
                      <a:avLst>
                        <a:gd name="adj" fmla="val 5318"/>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 name="TextBox 7">
              <a:extLst>
                <a:ext uri="{FF2B5EF4-FFF2-40B4-BE49-F238E27FC236}">
                  <a16:creationId xmlns:a16="http://schemas.microsoft.com/office/drawing/2014/main" id="{36AF0AFB-3E79-8767-8B72-199F5CC6A3ED}"/>
                </a:ext>
              </a:extLst>
            </p:cNvPr>
            <p:cNvSpPr txBox="1"/>
            <p:nvPr/>
          </p:nvSpPr>
          <p:spPr>
            <a:xfrm>
              <a:off x="1835691" y="959829"/>
              <a:ext cx="4142147" cy="1200329"/>
            </a:xfrm>
            <a:prstGeom prst="rect">
              <a:avLst/>
            </a:prstGeom>
            <a:noFill/>
          </p:spPr>
          <p:txBody>
            <a:bodyPr wrap="square" rtlCol="0">
              <a:spAutoFit/>
            </a:bodyPr>
            <a:lstStyle/>
            <a:p>
              <a:pPr algn="ctr"/>
              <a:r>
                <a:rPr lang="vi-VN" sz="3600" b="1" dirty="0">
                  <a:latin typeface="UTM Avo" panose="02040603050506020204" pitchFamily="18" charset="0"/>
                </a:rPr>
                <a:t>Về nhà chia sẻ bài học với người thân..</a:t>
              </a:r>
              <a:endParaRPr lang="en-US" sz="3600" b="1" dirty="0">
                <a:latin typeface="UTM Avo" panose="02040603050506020204" pitchFamily="18" charset="0"/>
              </a:endParaRPr>
            </a:p>
          </p:txBody>
        </p:sp>
      </p:grpSp>
      <p:grpSp>
        <p:nvGrpSpPr>
          <p:cNvPr id="9" name="Group 8">
            <a:extLst>
              <a:ext uri="{FF2B5EF4-FFF2-40B4-BE49-F238E27FC236}">
                <a16:creationId xmlns:a16="http://schemas.microsoft.com/office/drawing/2014/main" id="{F3B67E6E-4306-0E36-1F6A-B4134B40FB50}"/>
              </a:ext>
            </a:extLst>
          </p:cNvPr>
          <p:cNvGrpSpPr/>
          <p:nvPr/>
        </p:nvGrpSpPr>
        <p:grpSpPr>
          <a:xfrm>
            <a:off x="3201092" y="3026848"/>
            <a:ext cx="6326155" cy="943716"/>
            <a:chOff x="1719747" y="816773"/>
            <a:chExt cx="4258091" cy="943716"/>
          </a:xfrm>
        </p:grpSpPr>
        <p:sp>
          <p:nvSpPr>
            <p:cNvPr id="10" name="矩形: 圆角 7">
              <a:extLst>
                <a:ext uri="{FF2B5EF4-FFF2-40B4-BE49-F238E27FC236}">
                  <a16:creationId xmlns:a16="http://schemas.microsoft.com/office/drawing/2014/main" id="{B3C61368-FAAE-3322-3D90-D13AD3AC00B8}"/>
                </a:ext>
              </a:extLst>
            </p:cNvPr>
            <p:cNvSpPr/>
            <p:nvPr/>
          </p:nvSpPr>
          <p:spPr>
            <a:xfrm>
              <a:off x="1719747" y="816773"/>
              <a:ext cx="4258091" cy="943716"/>
            </a:xfrm>
            <a:custGeom>
              <a:avLst/>
              <a:gdLst>
                <a:gd name="connsiteX0" fmla="*/ 0 w 4258091"/>
                <a:gd name="connsiteY0" fmla="*/ 50187 h 943716"/>
                <a:gd name="connsiteX1" fmla="*/ 50187 w 4258091"/>
                <a:gd name="connsiteY1" fmla="*/ 0 h 943716"/>
                <a:gd name="connsiteX2" fmla="*/ 4207904 w 4258091"/>
                <a:gd name="connsiteY2" fmla="*/ 0 h 943716"/>
                <a:gd name="connsiteX3" fmla="*/ 4258091 w 4258091"/>
                <a:gd name="connsiteY3" fmla="*/ 50187 h 943716"/>
                <a:gd name="connsiteX4" fmla="*/ 4258091 w 4258091"/>
                <a:gd name="connsiteY4" fmla="*/ 893529 h 943716"/>
                <a:gd name="connsiteX5" fmla="*/ 4207904 w 4258091"/>
                <a:gd name="connsiteY5" fmla="*/ 943716 h 943716"/>
                <a:gd name="connsiteX6" fmla="*/ 50187 w 4258091"/>
                <a:gd name="connsiteY6" fmla="*/ 943716 h 943716"/>
                <a:gd name="connsiteX7" fmla="*/ 0 w 4258091"/>
                <a:gd name="connsiteY7" fmla="*/ 893529 h 943716"/>
                <a:gd name="connsiteX8" fmla="*/ 0 w 4258091"/>
                <a:gd name="connsiteY8" fmla="*/ 50187 h 94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58091" h="943716" fill="none" extrusionOk="0">
                  <a:moveTo>
                    <a:pt x="0" y="50187"/>
                  </a:moveTo>
                  <a:cubicBezTo>
                    <a:pt x="135" y="26136"/>
                    <a:pt x="23689" y="2048"/>
                    <a:pt x="50187" y="0"/>
                  </a:cubicBezTo>
                  <a:cubicBezTo>
                    <a:pt x="1014203" y="72427"/>
                    <a:pt x="3521609" y="61419"/>
                    <a:pt x="4207904" y="0"/>
                  </a:cubicBezTo>
                  <a:cubicBezTo>
                    <a:pt x="4235196" y="-2936"/>
                    <a:pt x="4253433" y="21060"/>
                    <a:pt x="4258091" y="50187"/>
                  </a:cubicBezTo>
                  <a:cubicBezTo>
                    <a:pt x="4315430" y="296458"/>
                    <a:pt x="4306972" y="581582"/>
                    <a:pt x="4258091" y="893529"/>
                  </a:cubicBezTo>
                  <a:cubicBezTo>
                    <a:pt x="4259049" y="916383"/>
                    <a:pt x="4235384" y="943450"/>
                    <a:pt x="4207904" y="943716"/>
                  </a:cubicBezTo>
                  <a:cubicBezTo>
                    <a:pt x="3177937" y="973543"/>
                    <a:pt x="807195" y="864410"/>
                    <a:pt x="50187" y="943716"/>
                  </a:cubicBezTo>
                  <a:cubicBezTo>
                    <a:pt x="27225" y="943178"/>
                    <a:pt x="-656" y="921377"/>
                    <a:pt x="0" y="893529"/>
                  </a:cubicBezTo>
                  <a:cubicBezTo>
                    <a:pt x="-42277" y="599067"/>
                    <a:pt x="13202" y="426733"/>
                    <a:pt x="0" y="50187"/>
                  </a:cubicBezTo>
                  <a:close/>
                </a:path>
                <a:path w="4258091" h="943716" stroke="0" extrusionOk="0">
                  <a:moveTo>
                    <a:pt x="0" y="50187"/>
                  </a:moveTo>
                  <a:cubicBezTo>
                    <a:pt x="1064" y="22759"/>
                    <a:pt x="23640" y="2441"/>
                    <a:pt x="50187" y="0"/>
                  </a:cubicBezTo>
                  <a:cubicBezTo>
                    <a:pt x="1272830" y="123000"/>
                    <a:pt x="3566083" y="-96860"/>
                    <a:pt x="4207904" y="0"/>
                  </a:cubicBezTo>
                  <a:cubicBezTo>
                    <a:pt x="4232780" y="-2166"/>
                    <a:pt x="4260457" y="17700"/>
                    <a:pt x="4258091" y="50187"/>
                  </a:cubicBezTo>
                  <a:cubicBezTo>
                    <a:pt x="4301123" y="427575"/>
                    <a:pt x="4284859" y="523326"/>
                    <a:pt x="4258091" y="893529"/>
                  </a:cubicBezTo>
                  <a:cubicBezTo>
                    <a:pt x="4254740" y="922461"/>
                    <a:pt x="4231067" y="942970"/>
                    <a:pt x="4207904" y="943716"/>
                  </a:cubicBezTo>
                  <a:cubicBezTo>
                    <a:pt x="2446388" y="783009"/>
                    <a:pt x="999126" y="983383"/>
                    <a:pt x="50187" y="943716"/>
                  </a:cubicBezTo>
                  <a:cubicBezTo>
                    <a:pt x="20567" y="943332"/>
                    <a:pt x="-455" y="921041"/>
                    <a:pt x="0" y="893529"/>
                  </a:cubicBezTo>
                  <a:cubicBezTo>
                    <a:pt x="-42203" y="627527"/>
                    <a:pt x="-24352" y="274367"/>
                    <a:pt x="0" y="50187"/>
                  </a:cubicBezTo>
                  <a:close/>
                </a:path>
              </a:pathLst>
            </a:custGeom>
            <a:solidFill>
              <a:schemeClr val="bg1"/>
            </a:solidFill>
            <a:ln w="28575">
              <a:solidFill>
                <a:srgbClr val="00FF00"/>
              </a:solidFill>
              <a:extLst>
                <a:ext uri="{C807C97D-BFC1-408E-A445-0C87EB9F89A2}">
                  <ask:lineSketchStyleProps xmlns:ask="http://schemas.microsoft.com/office/drawing/2018/sketchyshapes" sd="852854689">
                    <a:prstGeom prst="roundRect">
                      <a:avLst>
                        <a:gd name="adj" fmla="val 5318"/>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 name="TextBox 10">
              <a:extLst>
                <a:ext uri="{FF2B5EF4-FFF2-40B4-BE49-F238E27FC236}">
                  <a16:creationId xmlns:a16="http://schemas.microsoft.com/office/drawing/2014/main" id="{A7D89D85-8795-2B4E-65C6-68FD717456C5}"/>
                </a:ext>
              </a:extLst>
            </p:cNvPr>
            <p:cNvSpPr txBox="1"/>
            <p:nvPr/>
          </p:nvSpPr>
          <p:spPr>
            <a:xfrm>
              <a:off x="1835691" y="959829"/>
              <a:ext cx="4142147" cy="646331"/>
            </a:xfrm>
            <a:prstGeom prst="rect">
              <a:avLst/>
            </a:prstGeom>
            <a:noFill/>
          </p:spPr>
          <p:txBody>
            <a:bodyPr wrap="square" rtlCol="0">
              <a:spAutoFit/>
            </a:bodyPr>
            <a:lstStyle/>
            <a:p>
              <a:pPr algn="ctr"/>
              <a:r>
                <a:rPr lang="vi-VN" sz="3600" b="1" dirty="0">
                  <a:latin typeface="UTM Avo" panose="02040603050506020204" pitchFamily="18" charset="0"/>
                </a:rPr>
                <a:t>Chuẩn bị bài tiếp theo.</a:t>
              </a:r>
              <a:endParaRPr lang="en-US" sz="3600" b="1" dirty="0">
                <a:latin typeface="UTM Avo" panose="02040603050506020204" pitchFamily="18" charset="0"/>
              </a:endParaRPr>
            </a:p>
          </p:txBody>
        </p:sp>
      </p:grpSp>
    </p:spTree>
    <p:extLst>
      <p:ext uri="{BB962C8B-B14F-4D97-AF65-F5344CB8AC3E}">
        <p14:creationId xmlns:p14="http://schemas.microsoft.com/office/powerpoint/2010/main" val="2315342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图片 49">
            <a:extLst>
              <a:ext uri="{FF2B5EF4-FFF2-40B4-BE49-F238E27FC236}">
                <a16:creationId xmlns:a16="http://schemas.microsoft.com/office/drawing/2014/main" id="{4667633A-AF8B-7C40-B6AF-1A32D663C35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7504353" y="2642670"/>
            <a:ext cx="3593740" cy="3593740"/>
          </a:xfrm>
          <a:prstGeom prst="rect">
            <a:avLst/>
          </a:prstGeom>
        </p:spPr>
      </p:pic>
      <p:pic>
        <p:nvPicPr>
          <p:cNvPr id="49" name="Picture 48">
            <a:extLst>
              <a:ext uri="{FF2B5EF4-FFF2-40B4-BE49-F238E27FC236}">
                <a16:creationId xmlns:a16="http://schemas.microsoft.com/office/drawing/2014/main" id="{6A8C46F6-4968-A580-B593-D2CB8B46CDAA}"/>
              </a:ext>
            </a:extLst>
          </p:cNvPr>
          <p:cNvPicPr>
            <a:picLocks noChangeAspect="1"/>
          </p:cNvPicPr>
          <p:nvPr/>
        </p:nvPicPr>
        <p:blipFill>
          <a:blip r:embed="rId4"/>
          <a:stretch>
            <a:fillRect/>
          </a:stretch>
        </p:blipFill>
        <p:spPr>
          <a:xfrm>
            <a:off x="704327" y="1854950"/>
            <a:ext cx="8738252" cy="2694295"/>
          </a:xfrm>
          <a:prstGeom prst="rect">
            <a:avLst/>
          </a:prstGeom>
        </p:spPr>
      </p:pic>
    </p:spTree>
    <p:extLst>
      <p:ext uri="{BB962C8B-B14F-4D97-AF65-F5344CB8AC3E}">
        <p14:creationId xmlns:p14="http://schemas.microsoft.com/office/powerpoint/2010/main" val="474938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43210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CCA1BC2-93AC-397A-8D03-68586F42A31C}"/>
              </a:ext>
            </a:extLst>
          </p:cNvPr>
          <p:cNvPicPr>
            <a:picLocks noChangeAspect="1"/>
          </p:cNvPicPr>
          <p:nvPr/>
        </p:nvPicPr>
        <p:blipFill>
          <a:blip r:embed="rId4"/>
          <a:stretch>
            <a:fillRect/>
          </a:stretch>
        </p:blipFill>
        <p:spPr>
          <a:xfrm>
            <a:off x="2074387" y="2503982"/>
            <a:ext cx="9318291" cy="2968792"/>
          </a:xfrm>
          <a:prstGeom prst="rect">
            <a:avLst/>
          </a:prstGeom>
        </p:spPr>
      </p:pic>
    </p:spTree>
    <p:extLst>
      <p:ext uri="{BB962C8B-B14F-4D97-AF65-F5344CB8AC3E}">
        <p14:creationId xmlns:p14="http://schemas.microsoft.com/office/powerpoint/2010/main" val="3848113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294) Hai vây xinh xinh Cá vàng bơi Cover Vietnamese Goldfish song with English and Vietnamese subtitles - YouTube">
            <a:hlinkClick r:id="" action="ppaction://media"/>
            <a:extLst>
              <a:ext uri="{FF2B5EF4-FFF2-40B4-BE49-F238E27FC236}">
                <a16:creationId xmlns:a16="http://schemas.microsoft.com/office/drawing/2014/main" id="{CC71BE87-984C-5191-82CC-FB0EE4F07A8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49704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303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34A4D2D-F111-036A-E1B0-75A039DCF9DE}"/>
              </a:ext>
            </a:extLst>
          </p:cNvPr>
          <p:cNvPicPr>
            <a:picLocks noChangeAspect="1"/>
          </p:cNvPicPr>
          <p:nvPr/>
        </p:nvPicPr>
        <p:blipFill>
          <a:blip r:embed="rId4"/>
          <a:srcRect b="22404"/>
          <a:stretch>
            <a:fillRect/>
          </a:stretch>
        </p:blipFill>
        <p:spPr>
          <a:xfrm>
            <a:off x="2389993" y="2094111"/>
            <a:ext cx="8984023" cy="3728192"/>
          </a:xfrm>
          <a:prstGeom prst="rect">
            <a:avLst/>
          </a:prstGeom>
        </p:spPr>
      </p:pic>
    </p:spTree>
    <p:extLst>
      <p:ext uri="{BB962C8B-B14F-4D97-AF65-F5344CB8AC3E}">
        <p14:creationId xmlns:p14="http://schemas.microsoft.com/office/powerpoint/2010/main" val="4146469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5">
            <a:extLst>
              <a:ext uri="{FF2B5EF4-FFF2-40B4-BE49-F238E27FC236}">
                <a16:creationId xmlns:a16="http://schemas.microsoft.com/office/drawing/2014/main" id="{A670EE94-9A41-3CE3-79A0-1E7A4334E843}"/>
              </a:ext>
            </a:extLst>
          </p:cNvPr>
          <p:cNvSpPr/>
          <p:nvPr/>
        </p:nvSpPr>
        <p:spPr>
          <a:xfrm>
            <a:off x="669584" y="562432"/>
            <a:ext cx="8101192" cy="706026"/>
          </a:xfrm>
          <a:prstGeom prst="roundRect">
            <a:avLst>
              <a:gd name="adj" fmla="val 50000"/>
            </a:avLst>
          </a:prstGeom>
          <a:gradFill flip="none" rotWithShape="1">
            <a:gsLst>
              <a:gs pos="0">
                <a:srgbClr val="FFFF00"/>
              </a:gs>
              <a:gs pos="100000">
                <a:srgbClr val="40FA5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zh-CN" sz="3200" b="1" dirty="0">
                <a:solidFill>
                  <a:srgbClr val="FF3399"/>
                </a:solidFill>
                <a:latin typeface="UTM Avo" panose="02040603050506020204" pitchFamily="18" charset="0"/>
              </a:rPr>
              <a:t>1</a:t>
            </a:r>
            <a:r>
              <a:rPr lang="vi-VN" altLang="zh-CN" sz="3200" b="1" dirty="0">
                <a:solidFill>
                  <a:schemeClr val="tx1"/>
                </a:solidFill>
                <a:latin typeface="UTM Avo" panose="02040603050506020204" pitchFamily="18" charset="0"/>
              </a:rPr>
              <a:t>. Ghép các âm dưới đây thành vần.</a:t>
            </a:r>
            <a:endParaRPr lang="zh-CN" altLang="en-US" sz="3200" b="1" dirty="0">
              <a:solidFill>
                <a:schemeClr val="tx1"/>
              </a:solidFill>
              <a:latin typeface="UTM Avo" panose="02040603050506020204" pitchFamily="18" charset="0"/>
            </a:endParaRPr>
          </a:p>
        </p:txBody>
      </p:sp>
      <p:graphicFrame>
        <p:nvGraphicFramePr>
          <p:cNvPr id="3" name="Table 2">
            <a:extLst>
              <a:ext uri="{FF2B5EF4-FFF2-40B4-BE49-F238E27FC236}">
                <a16:creationId xmlns:a16="http://schemas.microsoft.com/office/drawing/2014/main" id="{B7FAC633-031A-1EA3-615A-1FDF1E8D82FA}"/>
              </a:ext>
            </a:extLst>
          </p:cNvPr>
          <p:cNvGraphicFramePr>
            <a:graphicFrameLocks noGrp="1"/>
          </p:cNvGraphicFramePr>
          <p:nvPr>
            <p:extLst>
              <p:ext uri="{D42A27DB-BD31-4B8C-83A1-F6EECF244321}">
                <p14:modId xmlns:p14="http://schemas.microsoft.com/office/powerpoint/2010/main" val="318659756"/>
              </p:ext>
            </p:extLst>
          </p:nvPr>
        </p:nvGraphicFramePr>
        <p:xfrm>
          <a:off x="769256" y="2386129"/>
          <a:ext cx="5087256" cy="2823939"/>
        </p:xfrm>
        <a:graphic>
          <a:graphicData uri="http://schemas.openxmlformats.org/drawingml/2006/table">
            <a:tbl>
              <a:tblPr firstRow="1" bandRow="1">
                <a:tableStyleId>{5C22544A-7EE6-4342-B048-85BDC9FD1C3A}</a:tableStyleId>
              </a:tblPr>
              <a:tblGrid>
                <a:gridCol w="1451430">
                  <a:extLst>
                    <a:ext uri="{9D8B030D-6E8A-4147-A177-3AD203B41FA5}">
                      <a16:colId xmlns:a16="http://schemas.microsoft.com/office/drawing/2014/main" val="2410313377"/>
                    </a:ext>
                  </a:extLst>
                </a:gridCol>
                <a:gridCol w="1940074">
                  <a:extLst>
                    <a:ext uri="{9D8B030D-6E8A-4147-A177-3AD203B41FA5}">
                      <a16:colId xmlns:a16="http://schemas.microsoft.com/office/drawing/2014/main" val="2439892923"/>
                    </a:ext>
                  </a:extLst>
                </a:gridCol>
                <a:gridCol w="1695752">
                  <a:extLst>
                    <a:ext uri="{9D8B030D-6E8A-4147-A177-3AD203B41FA5}">
                      <a16:colId xmlns:a16="http://schemas.microsoft.com/office/drawing/2014/main" val="2506951683"/>
                    </a:ext>
                  </a:extLst>
                </a:gridCol>
              </a:tblGrid>
              <a:tr h="941313">
                <a:tc>
                  <a:txBody>
                    <a:bodyPr/>
                    <a:lstStyle/>
                    <a:p>
                      <a:pPr algn="ctr"/>
                      <a:endParaRPr lang="en-US" sz="4400" b="1" dirty="0">
                        <a:latin typeface="UTM Avo" panose="02040603050506020204" pitchFamily="18" charset="0"/>
                      </a:endParaRPr>
                    </a:p>
                  </a:txBody>
                  <a:tcPr anchor="ctr">
                    <a:solidFill>
                      <a:srgbClr val="EC008C"/>
                    </a:solidFill>
                  </a:tcPr>
                </a:tc>
                <a:tc>
                  <a:txBody>
                    <a:bodyPr/>
                    <a:lstStyle/>
                    <a:p>
                      <a:pPr algn="ctr"/>
                      <a:r>
                        <a:rPr lang="vi-VN" sz="4400" b="1" dirty="0">
                          <a:solidFill>
                            <a:schemeClr val="tx1"/>
                          </a:solidFill>
                          <a:latin typeface="UTM Avo" panose="02040603050506020204" pitchFamily="18" charset="0"/>
                        </a:rPr>
                        <a:t>n</a:t>
                      </a:r>
                      <a:endParaRPr lang="en-US" sz="4400" b="1" dirty="0">
                        <a:solidFill>
                          <a:schemeClr val="tx1"/>
                        </a:solidFill>
                        <a:latin typeface="UTM Avo" panose="02040603050506020204" pitchFamily="18" charset="0"/>
                      </a:endParaRPr>
                    </a:p>
                  </a:txBody>
                  <a:tcPr anchor="ctr">
                    <a:solidFill>
                      <a:srgbClr val="F8C1D9"/>
                    </a:solidFill>
                  </a:tcPr>
                </a:tc>
                <a:tc>
                  <a:txBody>
                    <a:bodyPr/>
                    <a:lstStyle/>
                    <a:p>
                      <a:pPr algn="ctr"/>
                      <a:r>
                        <a:rPr lang="vi-VN" sz="4400" b="1" dirty="0">
                          <a:solidFill>
                            <a:schemeClr val="tx1"/>
                          </a:solidFill>
                          <a:latin typeface="UTM Avo" panose="02040603050506020204" pitchFamily="18" charset="0"/>
                        </a:rPr>
                        <a:t>t</a:t>
                      </a:r>
                      <a:endParaRPr lang="en-US" sz="4400" b="1" dirty="0">
                        <a:solidFill>
                          <a:schemeClr val="tx1"/>
                        </a:solidFill>
                        <a:latin typeface="UTM Avo" panose="02040603050506020204" pitchFamily="18" charset="0"/>
                      </a:endParaRPr>
                    </a:p>
                  </a:txBody>
                  <a:tcPr anchor="ctr">
                    <a:solidFill>
                      <a:srgbClr val="F8C1D9"/>
                    </a:solidFill>
                  </a:tcPr>
                </a:tc>
                <a:extLst>
                  <a:ext uri="{0D108BD9-81ED-4DB2-BD59-A6C34878D82A}">
                    <a16:rowId xmlns:a16="http://schemas.microsoft.com/office/drawing/2014/main" val="3109119638"/>
                  </a:ext>
                </a:extLst>
              </a:tr>
              <a:tr h="941313">
                <a:tc>
                  <a:txBody>
                    <a:bodyPr/>
                    <a:lstStyle/>
                    <a:p>
                      <a:pPr algn="ctr"/>
                      <a:r>
                        <a:rPr lang="vi-VN" sz="4400" b="1" dirty="0">
                          <a:solidFill>
                            <a:schemeClr val="bg1"/>
                          </a:solidFill>
                          <a:latin typeface="UTM Avo" panose="02040603050506020204" pitchFamily="18" charset="0"/>
                        </a:rPr>
                        <a:t>i</a:t>
                      </a:r>
                      <a:endParaRPr lang="en-US" sz="4400" b="1" dirty="0">
                        <a:solidFill>
                          <a:schemeClr val="bg1"/>
                        </a:solidFill>
                        <a:latin typeface="UTM Avo" panose="02040603050506020204" pitchFamily="18" charset="0"/>
                      </a:endParaRPr>
                    </a:p>
                  </a:txBody>
                  <a:tcPr anchor="ctr">
                    <a:solidFill>
                      <a:srgbClr val="EC008C"/>
                    </a:solidFill>
                  </a:tcPr>
                </a:tc>
                <a:tc>
                  <a:txBody>
                    <a:bodyPr/>
                    <a:lstStyle/>
                    <a:p>
                      <a:pPr algn="ctr"/>
                      <a:endParaRPr lang="en-US" sz="4400" b="1" dirty="0">
                        <a:latin typeface="UTM Avo" panose="02040603050506020204" pitchFamily="18" charset="0"/>
                      </a:endParaRPr>
                    </a:p>
                  </a:txBody>
                  <a:tcPr anchor="ctr">
                    <a:solidFill>
                      <a:srgbClr val="FBDFEB"/>
                    </a:solidFill>
                  </a:tcPr>
                </a:tc>
                <a:tc>
                  <a:txBody>
                    <a:bodyPr/>
                    <a:lstStyle/>
                    <a:p>
                      <a:pPr algn="ctr"/>
                      <a:endParaRPr lang="en-US" sz="4400" b="1" dirty="0">
                        <a:latin typeface="UTM Avo" panose="02040603050506020204" pitchFamily="18" charset="0"/>
                      </a:endParaRPr>
                    </a:p>
                  </a:txBody>
                  <a:tcPr anchor="ctr">
                    <a:solidFill>
                      <a:srgbClr val="FBDFEB"/>
                    </a:solidFill>
                  </a:tcPr>
                </a:tc>
                <a:extLst>
                  <a:ext uri="{0D108BD9-81ED-4DB2-BD59-A6C34878D82A}">
                    <a16:rowId xmlns:a16="http://schemas.microsoft.com/office/drawing/2014/main" val="2775470426"/>
                  </a:ext>
                </a:extLst>
              </a:tr>
              <a:tr h="941313">
                <a:tc>
                  <a:txBody>
                    <a:bodyPr/>
                    <a:lstStyle/>
                    <a:p>
                      <a:pPr algn="ctr"/>
                      <a:r>
                        <a:rPr lang="vi-VN" sz="4400" b="1" dirty="0">
                          <a:solidFill>
                            <a:schemeClr val="bg1"/>
                          </a:solidFill>
                          <a:latin typeface="UTM Avo" panose="02040603050506020204" pitchFamily="18" charset="0"/>
                        </a:rPr>
                        <a:t>iê</a:t>
                      </a:r>
                      <a:endParaRPr lang="en-US" sz="4400" b="1" dirty="0">
                        <a:solidFill>
                          <a:schemeClr val="bg1"/>
                        </a:solidFill>
                        <a:latin typeface="UTM Avo" panose="02040603050506020204" pitchFamily="18" charset="0"/>
                      </a:endParaRPr>
                    </a:p>
                  </a:txBody>
                  <a:tcPr anchor="ctr">
                    <a:solidFill>
                      <a:srgbClr val="EC008C"/>
                    </a:solidFill>
                  </a:tcPr>
                </a:tc>
                <a:tc>
                  <a:txBody>
                    <a:bodyPr/>
                    <a:lstStyle/>
                    <a:p>
                      <a:pPr algn="ctr"/>
                      <a:endParaRPr lang="en-US" sz="4400" b="1">
                        <a:latin typeface="UTM Avo" panose="02040603050506020204" pitchFamily="18" charset="0"/>
                      </a:endParaRPr>
                    </a:p>
                  </a:txBody>
                  <a:tcPr anchor="ctr">
                    <a:solidFill>
                      <a:srgbClr val="FBDFEB"/>
                    </a:solidFill>
                  </a:tcPr>
                </a:tc>
                <a:tc>
                  <a:txBody>
                    <a:bodyPr/>
                    <a:lstStyle/>
                    <a:p>
                      <a:pPr algn="ctr"/>
                      <a:endParaRPr lang="en-US" sz="4400" b="1" dirty="0">
                        <a:latin typeface="UTM Avo" panose="02040603050506020204" pitchFamily="18" charset="0"/>
                      </a:endParaRPr>
                    </a:p>
                  </a:txBody>
                  <a:tcPr anchor="ctr">
                    <a:solidFill>
                      <a:srgbClr val="FBDFEB"/>
                    </a:solidFill>
                  </a:tcPr>
                </a:tc>
                <a:extLst>
                  <a:ext uri="{0D108BD9-81ED-4DB2-BD59-A6C34878D82A}">
                    <a16:rowId xmlns:a16="http://schemas.microsoft.com/office/drawing/2014/main" val="1792773"/>
                  </a:ext>
                </a:extLst>
              </a:tr>
            </a:tbl>
          </a:graphicData>
        </a:graphic>
      </p:graphicFrame>
      <p:graphicFrame>
        <p:nvGraphicFramePr>
          <p:cNvPr id="4" name="Table 3">
            <a:extLst>
              <a:ext uri="{FF2B5EF4-FFF2-40B4-BE49-F238E27FC236}">
                <a16:creationId xmlns:a16="http://schemas.microsoft.com/office/drawing/2014/main" id="{544993BA-9186-A5DD-60C8-3FD274DFEF97}"/>
              </a:ext>
            </a:extLst>
          </p:cNvPr>
          <p:cNvGraphicFramePr>
            <a:graphicFrameLocks noGrp="1"/>
          </p:cNvGraphicFramePr>
          <p:nvPr>
            <p:extLst>
              <p:ext uri="{D42A27DB-BD31-4B8C-83A1-F6EECF244321}">
                <p14:modId xmlns:p14="http://schemas.microsoft.com/office/powerpoint/2010/main" val="2511488174"/>
              </p:ext>
            </p:extLst>
          </p:nvPr>
        </p:nvGraphicFramePr>
        <p:xfrm>
          <a:off x="6335488" y="2386129"/>
          <a:ext cx="5087256" cy="2823939"/>
        </p:xfrm>
        <a:graphic>
          <a:graphicData uri="http://schemas.openxmlformats.org/drawingml/2006/table">
            <a:tbl>
              <a:tblPr firstRow="1" bandRow="1">
                <a:tableStyleId>{5C22544A-7EE6-4342-B048-85BDC9FD1C3A}</a:tableStyleId>
              </a:tblPr>
              <a:tblGrid>
                <a:gridCol w="1695752">
                  <a:extLst>
                    <a:ext uri="{9D8B030D-6E8A-4147-A177-3AD203B41FA5}">
                      <a16:colId xmlns:a16="http://schemas.microsoft.com/office/drawing/2014/main" val="2410313377"/>
                    </a:ext>
                  </a:extLst>
                </a:gridCol>
                <a:gridCol w="1695752">
                  <a:extLst>
                    <a:ext uri="{9D8B030D-6E8A-4147-A177-3AD203B41FA5}">
                      <a16:colId xmlns:a16="http://schemas.microsoft.com/office/drawing/2014/main" val="2439892923"/>
                    </a:ext>
                  </a:extLst>
                </a:gridCol>
                <a:gridCol w="1695752">
                  <a:extLst>
                    <a:ext uri="{9D8B030D-6E8A-4147-A177-3AD203B41FA5}">
                      <a16:colId xmlns:a16="http://schemas.microsoft.com/office/drawing/2014/main" val="2506951683"/>
                    </a:ext>
                  </a:extLst>
                </a:gridCol>
              </a:tblGrid>
              <a:tr h="941313">
                <a:tc>
                  <a:txBody>
                    <a:bodyPr/>
                    <a:lstStyle/>
                    <a:p>
                      <a:pPr algn="ctr"/>
                      <a:endParaRPr lang="en-US" sz="4400" b="1" dirty="0">
                        <a:latin typeface="UTM Avo" panose="02040603050506020204" pitchFamily="18" charset="0"/>
                      </a:endParaRPr>
                    </a:p>
                  </a:txBody>
                  <a:tcPr anchor="ctr">
                    <a:solidFill>
                      <a:srgbClr val="F47920"/>
                    </a:solidFill>
                  </a:tcPr>
                </a:tc>
                <a:tc>
                  <a:txBody>
                    <a:bodyPr/>
                    <a:lstStyle/>
                    <a:p>
                      <a:pPr algn="ctr"/>
                      <a:r>
                        <a:rPr lang="vi-VN" sz="4400" b="1" dirty="0">
                          <a:solidFill>
                            <a:schemeClr val="tx1"/>
                          </a:solidFill>
                          <a:latin typeface="UTM Avo" panose="02040603050506020204" pitchFamily="18" charset="0"/>
                        </a:rPr>
                        <a:t>n</a:t>
                      </a:r>
                      <a:endParaRPr lang="en-US" sz="4400" b="1" dirty="0">
                        <a:solidFill>
                          <a:schemeClr val="tx1"/>
                        </a:solidFill>
                        <a:latin typeface="UTM Avo" panose="02040603050506020204" pitchFamily="18" charset="0"/>
                      </a:endParaRPr>
                    </a:p>
                  </a:txBody>
                  <a:tcPr anchor="ctr">
                    <a:solidFill>
                      <a:srgbClr val="FDD2B0"/>
                    </a:solidFill>
                  </a:tcPr>
                </a:tc>
                <a:tc>
                  <a:txBody>
                    <a:bodyPr/>
                    <a:lstStyle/>
                    <a:p>
                      <a:pPr algn="ctr"/>
                      <a:r>
                        <a:rPr lang="vi-VN" sz="4400" b="1" dirty="0">
                          <a:solidFill>
                            <a:schemeClr val="tx1"/>
                          </a:solidFill>
                          <a:latin typeface="UTM Avo" panose="02040603050506020204" pitchFamily="18" charset="0"/>
                        </a:rPr>
                        <a:t>t</a:t>
                      </a:r>
                      <a:endParaRPr lang="en-US" sz="4400" b="1" dirty="0">
                        <a:solidFill>
                          <a:schemeClr val="tx1"/>
                        </a:solidFill>
                        <a:latin typeface="UTM Avo" panose="02040603050506020204" pitchFamily="18" charset="0"/>
                      </a:endParaRPr>
                    </a:p>
                  </a:txBody>
                  <a:tcPr anchor="ctr">
                    <a:solidFill>
                      <a:srgbClr val="FDD2B0"/>
                    </a:solidFill>
                  </a:tcPr>
                </a:tc>
                <a:extLst>
                  <a:ext uri="{0D108BD9-81ED-4DB2-BD59-A6C34878D82A}">
                    <a16:rowId xmlns:a16="http://schemas.microsoft.com/office/drawing/2014/main" val="3109119638"/>
                  </a:ext>
                </a:extLst>
              </a:tr>
              <a:tr h="941313">
                <a:tc>
                  <a:txBody>
                    <a:bodyPr/>
                    <a:lstStyle/>
                    <a:p>
                      <a:pPr algn="ctr"/>
                      <a:r>
                        <a:rPr lang="vi-VN" sz="4400" b="1" dirty="0">
                          <a:solidFill>
                            <a:schemeClr val="bg1"/>
                          </a:solidFill>
                          <a:latin typeface="UTM Avo" panose="02040603050506020204" pitchFamily="18" charset="0"/>
                        </a:rPr>
                        <a:t>yê</a:t>
                      </a:r>
                      <a:endParaRPr lang="en-US" sz="4400" b="1" dirty="0">
                        <a:solidFill>
                          <a:schemeClr val="bg1"/>
                        </a:solidFill>
                        <a:latin typeface="UTM Avo" panose="02040603050506020204" pitchFamily="18" charset="0"/>
                      </a:endParaRPr>
                    </a:p>
                  </a:txBody>
                  <a:tcPr anchor="ctr">
                    <a:solidFill>
                      <a:srgbClr val="F47920"/>
                    </a:solidFill>
                  </a:tcPr>
                </a:tc>
                <a:tc>
                  <a:txBody>
                    <a:bodyPr/>
                    <a:lstStyle/>
                    <a:p>
                      <a:pPr algn="ctr"/>
                      <a:endParaRPr lang="en-US" sz="4400" b="1" dirty="0">
                        <a:latin typeface="UTM Avo" panose="02040603050506020204" pitchFamily="18" charset="0"/>
                      </a:endParaRPr>
                    </a:p>
                  </a:txBody>
                  <a:tcPr anchor="ctr">
                    <a:solidFill>
                      <a:srgbClr val="FEE7D4"/>
                    </a:solidFill>
                  </a:tcPr>
                </a:tc>
                <a:tc>
                  <a:txBody>
                    <a:bodyPr/>
                    <a:lstStyle/>
                    <a:p>
                      <a:pPr algn="ctr"/>
                      <a:endParaRPr lang="en-US" sz="4400" b="1" dirty="0">
                        <a:latin typeface="UTM Avo" panose="02040603050506020204" pitchFamily="18" charset="0"/>
                      </a:endParaRPr>
                    </a:p>
                  </a:txBody>
                  <a:tcPr anchor="ctr">
                    <a:solidFill>
                      <a:srgbClr val="FEE7D4"/>
                    </a:solidFill>
                  </a:tcPr>
                </a:tc>
                <a:extLst>
                  <a:ext uri="{0D108BD9-81ED-4DB2-BD59-A6C34878D82A}">
                    <a16:rowId xmlns:a16="http://schemas.microsoft.com/office/drawing/2014/main" val="2775470426"/>
                  </a:ext>
                </a:extLst>
              </a:tr>
              <a:tr h="941313">
                <a:tc>
                  <a:txBody>
                    <a:bodyPr/>
                    <a:lstStyle/>
                    <a:p>
                      <a:pPr algn="ctr"/>
                      <a:r>
                        <a:rPr lang="vi-VN" sz="4400" b="1" dirty="0">
                          <a:solidFill>
                            <a:schemeClr val="bg1"/>
                          </a:solidFill>
                          <a:latin typeface="UTM Avo" panose="02040603050506020204" pitchFamily="18" charset="0"/>
                        </a:rPr>
                        <a:t>o</a:t>
                      </a:r>
                      <a:endParaRPr lang="en-US" sz="4400" b="1" dirty="0">
                        <a:solidFill>
                          <a:schemeClr val="bg1"/>
                        </a:solidFill>
                        <a:latin typeface="UTM Avo" panose="02040603050506020204" pitchFamily="18" charset="0"/>
                      </a:endParaRPr>
                    </a:p>
                  </a:txBody>
                  <a:tcPr anchor="ctr">
                    <a:solidFill>
                      <a:srgbClr val="F47920"/>
                    </a:solidFill>
                  </a:tcPr>
                </a:tc>
                <a:tc>
                  <a:txBody>
                    <a:bodyPr/>
                    <a:lstStyle/>
                    <a:p>
                      <a:pPr algn="ctr"/>
                      <a:endParaRPr lang="en-US" sz="4400" b="1">
                        <a:latin typeface="UTM Avo" panose="02040603050506020204" pitchFamily="18" charset="0"/>
                      </a:endParaRPr>
                    </a:p>
                  </a:txBody>
                  <a:tcPr anchor="ctr">
                    <a:solidFill>
                      <a:srgbClr val="FEE7D4"/>
                    </a:solidFill>
                  </a:tcPr>
                </a:tc>
                <a:tc>
                  <a:txBody>
                    <a:bodyPr/>
                    <a:lstStyle/>
                    <a:p>
                      <a:pPr algn="ctr"/>
                      <a:endParaRPr lang="en-US" sz="4400" b="1" dirty="0">
                        <a:latin typeface="UTM Avo" panose="02040603050506020204" pitchFamily="18" charset="0"/>
                      </a:endParaRPr>
                    </a:p>
                  </a:txBody>
                  <a:tcPr anchor="ctr">
                    <a:solidFill>
                      <a:srgbClr val="FEE7D4"/>
                    </a:solidFill>
                  </a:tcPr>
                </a:tc>
                <a:extLst>
                  <a:ext uri="{0D108BD9-81ED-4DB2-BD59-A6C34878D82A}">
                    <a16:rowId xmlns:a16="http://schemas.microsoft.com/office/drawing/2014/main" val="1792773"/>
                  </a:ext>
                </a:extLst>
              </a:tr>
            </a:tbl>
          </a:graphicData>
        </a:graphic>
      </p:graphicFrame>
      <p:sp>
        <p:nvSpPr>
          <p:cNvPr id="5" name="Oval 4">
            <a:extLst>
              <a:ext uri="{FF2B5EF4-FFF2-40B4-BE49-F238E27FC236}">
                <a16:creationId xmlns:a16="http://schemas.microsoft.com/office/drawing/2014/main" id="{9CBD5E35-482D-C37C-5DF0-866EA47FE03A}"/>
              </a:ext>
            </a:extLst>
          </p:cNvPr>
          <p:cNvSpPr/>
          <p:nvPr/>
        </p:nvSpPr>
        <p:spPr>
          <a:xfrm>
            <a:off x="2323842" y="4434206"/>
            <a:ext cx="596640" cy="603990"/>
          </a:xfrm>
          <a:prstGeom prst="ellipse">
            <a:avLst/>
          </a:prstGeom>
          <a:solidFill>
            <a:srgbClr val="FFFF00"/>
          </a:solid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1" dirty="0">
                <a:solidFill>
                  <a:schemeClr val="tx1"/>
                </a:solidFill>
              </a:rPr>
              <a:t>M</a:t>
            </a:r>
            <a:endParaRPr lang="en-US" sz="3200" b="1" dirty="0">
              <a:solidFill>
                <a:schemeClr val="tx1"/>
              </a:solidFill>
            </a:endParaRPr>
          </a:p>
        </p:txBody>
      </p:sp>
      <p:sp>
        <p:nvSpPr>
          <p:cNvPr id="6" name="TextBox 5">
            <a:extLst>
              <a:ext uri="{FF2B5EF4-FFF2-40B4-BE49-F238E27FC236}">
                <a16:creationId xmlns:a16="http://schemas.microsoft.com/office/drawing/2014/main" id="{5A0FAB89-0272-5D8B-CADB-4E638452CD29}"/>
              </a:ext>
            </a:extLst>
          </p:cNvPr>
          <p:cNvSpPr txBox="1"/>
          <p:nvPr/>
        </p:nvSpPr>
        <p:spPr>
          <a:xfrm>
            <a:off x="2818365" y="4370142"/>
            <a:ext cx="1237345" cy="769441"/>
          </a:xfrm>
          <a:prstGeom prst="rect">
            <a:avLst/>
          </a:prstGeom>
          <a:noFill/>
        </p:spPr>
        <p:txBody>
          <a:bodyPr wrap="square" rtlCol="0">
            <a:spAutoFit/>
          </a:bodyPr>
          <a:lstStyle/>
          <a:p>
            <a:pPr algn="ctr"/>
            <a:r>
              <a:rPr lang="vi-VN" sz="4400" b="1" dirty="0">
                <a:latin typeface="UTM Avo" panose="02040603050506020204" pitchFamily="18" charset="0"/>
              </a:rPr>
              <a:t>iên</a:t>
            </a:r>
            <a:endParaRPr lang="en-US" sz="4400" b="1" dirty="0">
              <a:latin typeface="UTM Avo" panose="02040603050506020204" pitchFamily="18" charset="0"/>
            </a:endParaRPr>
          </a:p>
        </p:txBody>
      </p:sp>
      <p:sp>
        <p:nvSpPr>
          <p:cNvPr id="7" name="TextBox 6">
            <a:extLst>
              <a:ext uri="{FF2B5EF4-FFF2-40B4-BE49-F238E27FC236}">
                <a16:creationId xmlns:a16="http://schemas.microsoft.com/office/drawing/2014/main" id="{2D0020EF-BD5A-8256-08A6-C64999F27D5E}"/>
              </a:ext>
            </a:extLst>
          </p:cNvPr>
          <p:cNvSpPr txBox="1"/>
          <p:nvPr/>
        </p:nvSpPr>
        <p:spPr>
          <a:xfrm>
            <a:off x="2647304" y="3478820"/>
            <a:ext cx="1237345" cy="769441"/>
          </a:xfrm>
          <a:prstGeom prst="rect">
            <a:avLst/>
          </a:prstGeom>
          <a:noFill/>
        </p:spPr>
        <p:txBody>
          <a:bodyPr wrap="square" rtlCol="0">
            <a:spAutoFit/>
          </a:bodyPr>
          <a:lstStyle/>
          <a:p>
            <a:pPr algn="ctr"/>
            <a:r>
              <a:rPr lang="vi-VN" sz="4400" b="1" dirty="0">
                <a:latin typeface="UTM Avo" panose="02040603050506020204" pitchFamily="18" charset="0"/>
              </a:rPr>
              <a:t>in</a:t>
            </a:r>
            <a:endParaRPr lang="en-US" sz="4400" b="1" dirty="0">
              <a:latin typeface="UTM Avo" panose="02040603050506020204" pitchFamily="18" charset="0"/>
            </a:endParaRPr>
          </a:p>
        </p:txBody>
      </p:sp>
      <p:sp>
        <p:nvSpPr>
          <p:cNvPr id="8" name="TextBox 7">
            <a:extLst>
              <a:ext uri="{FF2B5EF4-FFF2-40B4-BE49-F238E27FC236}">
                <a16:creationId xmlns:a16="http://schemas.microsoft.com/office/drawing/2014/main" id="{E94FA6CE-5C38-02B0-121D-37C555152EE4}"/>
              </a:ext>
            </a:extLst>
          </p:cNvPr>
          <p:cNvSpPr txBox="1"/>
          <p:nvPr/>
        </p:nvSpPr>
        <p:spPr>
          <a:xfrm>
            <a:off x="4422723" y="3429000"/>
            <a:ext cx="1237345" cy="769441"/>
          </a:xfrm>
          <a:prstGeom prst="rect">
            <a:avLst/>
          </a:prstGeom>
          <a:noFill/>
        </p:spPr>
        <p:txBody>
          <a:bodyPr wrap="square" rtlCol="0">
            <a:spAutoFit/>
          </a:bodyPr>
          <a:lstStyle/>
          <a:p>
            <a:pPr algn="ctr"/>
            <a:r>
              <a:rPr lang="vi-VN" sz="4400" b="1" dirty="0">
                <a:latin typeface="UTM Avo" panose="02040603050506020204" pitchFamily="18" charset="0"/>
              </a:rPr>
              <a:t>it</a:t>
            </a:r>
            <a:endParaRPr lang="en-US" sz="4400" b="1" dirty="0">
              <a:latin typeface="UTM Avo" panose="02040603050506020204" pitchFamily="18" charset="0"/>
            </a:endParaRPr>
          </a:p>
        </p:txBody>
      </p:sp>
      <p:sp>
        <p:nvSpPr>
          <p:cNvPr id="9" name="TextBox 8">
            <a:extLst>
              <a:ext uri="{FF2B5EF4-FFF2-40B4-BE49-F238E27FC236}">
                <a16:creationId xmlns:a16="http://schemas.microsoft.com/office/drawing/2014/main" id="{2094619B-39D4-C6C3-8D91-896999F5220F}"/>
              </a:ext>
            </a:extLst>
          </p:cNvPr>
          <p:cNvSpPr txBox="1"/>
          <p:nvPr/>
        </p:nvSpPr>
        <p:spPr>
          <a:xfrm>
            <a:off x="4406904" y="4351480"/>
            <a:ext cx="1237345" cy="769441"/>
          </a:xfrm>
          <a:prstGeom prst="rect">
            <a:avLst/>
          </a:prstGeom>
          <a:noFill/>
        </p:spPr>
        <p:txBody>
          <a:bodyPr wrap="square" rtlCol="0">
            <a:spAutoFit/>
          </a:bodyPr>
          <a:lstStyle/>
          <a:p>
            <a:pPr algn="ctr"/>
            <a:r>
              <a:rPr lang="vi-VN" sz="4400" b="1" dirty="0">
                <a:latin typeface="UTM Avo" panose="02040603050506020204" pitchFamily="18" charset="0"/>
              </a:rPr>
              <a:t>iêt</a:t>
            </a:r>
            <a:endParaRPr lang="en-US" sz="4400" b="1" dirty="0">
              <a:latin typeface="UTM Avo" panose="02040603050506020204" pitchFamily="18" charset="0"/>
            </a:endParaRPr>
          </a:p>
        </p:txBody>
      </p:sp>
      <p:sp>
        <p:nvSpPr>
          <p:cNvPr id="10" name="TextBox 9">
            <a:extLst>
              <a:ext uri="{FF2B5EF4-FFF2-40B4-BE49-F238E27FC236}">
                <a16:creationId xmlns:a16="http://schemas.microsoft.com/office/drawing/2014/main" id="{390FA66C-0762-E621-0376-123EF9AC7173}"/>
              </a:ext>
            </a:extLst>
          </p:cNvPr>
          <p:cNvSpPr txBox="1"/>
          <p:nvPr/>
        </p:nvSpPr>
        <p:spPr>
          <a:xfrm>
            <a:off x="8245411" y="3413377"/>
            <a:ext cx="1237345" cy="769441"/>
          </a:xfrm>
          <a:prstGeom prst="rect">
            <a:avLst/>
          </a:prstGeom>
          <a:noFill/>
        </p:spPr>
        <p:txBody>
          <a:bodyPr wrap="square" rtlCol="0">
            <a:spAutoFit/>
          </a:bodyPr>
          <a:lstStyle/>
          <a:p>
            <a:pPr algn="ctr"/>
            <a:r>
              <a:rPr lang="vi-VN" sz="4400" b="1" dirty="0">
                <a:latin typeface="UTM Avo" panose="02040603050506020204" pitchFamily="18" charset="0"/>
              </a:rPr>
              <a:t>yên </a:t>
            </a:r>
            <a:endParaRPr lang="en-US" sz="4400" b="1" dirty="0">
              <a:latin typeface="UTM Avo" panose="02040603050506020204" pitchFamily="18" charset="0"/>
            </a:endParaRPr>
          </a:p>
        </p:txBody>
      </p:sp>
      <p:sp>
        <p:nvSpPr>
          <p:cNvPr id="11" name="TextBox 10">
            <a:extLst>
              <a:ext uri="{FF2B5EF4-FFF2-40B4-BE49-F238E27FC236}">
                <a16:creationId xmlns:a16="http://schemas.microsoft.com/office/drawing/2014/main" id="{4EADA3EC-6795-CBA9-4456-0C6132FC1A2F}"/>
              </a:ext>
            </a:extLst>
          </p:cNvPr>
          <p:cNvSpPr txBox="1"/>
          <p:nvPr/>
        </p:nvSpPr>
        <p:spPr>
          <a:xfrm>
            <a:off x="9961732" y="3429000"/>
            <a:ext cx="1237345" cy="769441"/>
          </a:xfrm>
          <a:prstGeom prst="rect">
            <a:avLst/>
          </a:prstGeom>
          <a:noFill/>
        </p:spPr>
        <p:txBody>
          <a:bodyPr wrap="square" rtlCol="0">
            <a:spAutoFit/>
          </a:bodyPr>
          <a:lstStyle/>
          <a:p>
            <a:pPr algn="ctr"/>
            <a:r>
              <a:rPr lang="vi-VN" sz="4400" b="1" dirty="0">
                <a:latin typeface="UTM Avo" panose="02040603050506020204" pitchFamily="18" charset="0"/>
              </a:rPr>
              <a:t>yêt </a:t>
            </a:r>
            <a:endParaRPr lang="en-US" sz="4400" b="1" dirty="0">
              <a:latin typeface="UTM Avo" panose="02040603050506020204" pitchFamily="18" charset="0"/>
            </a:endParaRPr>
          </a:p>
        </p:txBody>
      </p:sp>
      <p:sp>
        <p:nvSpPr>
          <p:cNvPr id="12" name="TextBox 11">
            <a:extLst>
              <a:ext uri="{FF2B5EF4-FFF2-40B4-BE49-F238E27FC236}">
                <a16:creationId xmlns:a16="http://schemas.microsoft.com/office/drawing/2014/main" id="{25BEC1D0-80D5-1F34-1BE2-52DBDA5D13E4}"/>
              </a:ext>
            </a:extLst>
          </p:cNvPr>
          <p:cNvSpPr txBox="1"/>
          <p:nvPr/>
        </p:nvSpPr>
        <p:spPr>
          <a:xfrm>
            <a:off x="8242045" y="4330921"/>
            <a:ext cx="1237345" cy="769441"/>
          </a:xfrm>
          <a:prstGeom prst="rect">
            <a:avLst/>
          </a:prstGeom>
          <a:noFill/>
        </p:spPr>
        <p:txBody>
          <a:bodyPr wrap="square" rtlCol="0">
            <a:spAutoFit/>
          </a:bodyPr>
          <a:lstStyle/>
          <a:p>
            <a:pPr algn="ctr"/>
            <a:r>
              <a:rPr lang="vi-VN" sz="4400" b="1" dirty="0">
                <a:latin typeface="UTM Avo" panose="02040603050506020204" pitchFamily="18" charset="0"/>
              </a:rPr>
              <a:t>on </a:t>
            </a:r>
            <a:endParaRPr lang="en-US" sz="4400" b="1" dirty="0">
              <a:latin typeface="UTM Avo" panose="02040603050506020204" pitchFamily="18" charset="0"/>
            </a:endParaRPr>
          </a:p>
        </p:txBody>
      </p:sp>
      <p:sp>
        <p:nvSpPr>
          <p:cNvPr id="13" name="TextBox 12">
            <a:extLst>
              <a:ext uri="{FF2B5EF4-FFF2-40B4-BE49-F238E27FC236}">
                <a16:creationId xmlns:a16="http://schemas.microsoft.com/office/drawing/2014/main" id="{D0272369-7A17-BC7C-600B-6DF677FDA9D5}"/>
              </a:ext>
            </a:extLst>
          </p:cNvPr>
          <p:cNvSpPr txBox="1"/>
          <p:nvPr/>
        </p:nvSpPr>
        <p:spPr>
          <a:xfrm>
            <a:off x="9942303" y="4319534"/>
            <a:ext cx="1237345" cy="769441"/>
          </a:xfrm>
          <a:prstGeom prst="rect">
            <a:avLst/>
          </a:prstGeom>
          <a:noFill/>
        </p:spPr>
        <p:txBody>
          <a:bodyPr wrap="square" rtlCol="0">
            <a:spAutoFit/>
          </a:bodyPr>
          <a:lstStyle/>
          <a:p>
            <a:pPr algn="ctr"/>
            <a:r>
              <a:rPr lang="vi-VN" sz="4400" b="1" dirty="0">
                <a:latin typeface="UTM Avo" panose="02040603050506020204" pitchFamily="18" charset="0"/>
              </a:rPr>
              <a:t>ot </a:t>
            </a:r>
            <a:endParaRPr lang="en-US" sz="4400" b="1" dirty="0">
              <a:latin typeface="UTM Avo" panose="02040603050506020204" pitchFamily="18" charset="0"/>
            </a:endParaRPr>
          </a:p>
        </p:txBody>
      </p:sp>
    </p:spTree>
    <p:extLst>
      <p:ext uri="{BB962C8B-B14F-4D97-AF65-F5344CB8AC3E}">
        <p14:creationId xmlns:p14="http://schemas.microsoft.com/office/powerpoint/2010/main" val="2316645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500" fill="hold"/>
                                        <p:tgtEl>
                                          <p:spTgt spid="6"/>
                                        </p:tgtEl>
                                        <p:attrNameLst>
                                          <p:attrName>ppt_w</p:attrName>
                                        </p:attrNameLst>
                                      </p:cBhvr>
                                      <p:tavLst>
                                        <p:tav tm="0">
                                          <p:val>
                                            <p:fltVal val="0"/>
                                          </p:val>
                                        </p:tav>
                                        <p:tav tm="100000">
                                          <p:val>
                                            <p:strVal val="#ppt_w"/>
                                          </p:val>
                                        </p:tav>
                                      </p:tavLst>
                                    </p:anim>
                                    <p:anim calcmode="lin" valueType="num">
                                      <p:cBhvr>
                                        <p:cTn id="21" dur="500" fill="hold"/>
                                        <p:tgtEl>
                                          <p:spTgt spid="6"/>
                                        </p:tgtEl>
                                        <p:attrNameLst>
                                          <p:attrName>ppt_h</p:attrName>
                                        </p:attrNameLst>
                                      </p:cBhvr>
                                      <p:tavLst>
                                        <p:tav tm="0">
                                          <p:val>
                                            <p:fltVal val="0"/>
                                          </p:val>
                                        </p:tav>
                                        <p:tav tm="100000">
                                          <p:val>
                                            <p:strVal val="#ppt_h"/>
                                          </p:val>
                                        </p:tav>
                                      </p:tavLst>
                                    </p:anim>
                                    <p:animEffect transition="in" filter="fade">
                                      <p:cBhvr>
                                        <p:cTn id="22" dur="500"/>
                                        <p:tgtEl>
                                          <p:spTgt spid="6"/>
                                        </p:tgtEl>
                                      </p:cBhvr>
                                    </p:animEffect>
                                  </p:childTnLst>
                                </p:cTn>
                              </p:par>
                              <p:par>
                                <p:cTn id="23" presetID="53" presetClass="entr" presetSubtype="16"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500" fill="hold"/>
                                        <p:tgtEl>
                                          <p:spTgt spid="5"/>
                                        </p:tgtEl>
                                        <p:attrNameLst>
                                          <p:attrName>ppt_w</p:attrName>
                                        </p:attrNameLst>
                                      </p:cBhvr>
                                      <p:tavLst>
                                        <p:tav tm="0">
                                          <p:val>
                                            <p:fltVal val="0"/>
                                          </p:val>
                                        </p:tav>
                                        <p:tav tm="100000">
                                          <p:val>
                                            <p:strVal val="#ppt_w"/>
                                          </p:val>
                                        </p:tav>
                                      </p:tavLst>
                                    </p:anim>
                                    <p:anim calcmode="lin" valueType="num">
                                      <p:cBhvr>
                                        <p:cTn id="26" dur="500" fill="hold"/>
                                        <p:tgtEl>
                                          <p:spTgt spid="5"/>
                                        </p:tgtEl>
                                        <p:attrNameLst>
                                          <p:attrName>ppt_h</p:attrName>
                                        </p:attrNameLst>
                                      </p:cBhvr>
                                      <p:tavLst>
                                        <p:tav tm="0">
                                          <p:val>
                                            <p:fltVal val="0"/>
                                          </p:val>
                                        </p:tav>
                                        <p:tav tm="100000">
                                          <p:val>
                                            <p:strVal val="#ppt_h"/>
                                          </p:val>
                                        </p:tav>
                                      </p:tavLst>
                                    </p:anim>
                                    <p:animEffect transition="in" filter="fade">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p:cTn id="32" dur="500" fill="hold"/>
                                        <p:tgtEl>
                                          <p:spTgt spid="7"/>
                                        </p:tgtEl>
                                        <p:attrNameLst>
                                          <p:attrName>ppt_w</p:attrName>
                                        </p:attrNameLst>
                                      </p:cBhvr>
                                      <p:tavLst>
                                        <p:tav tm="0">
                                          <p:val>
                                            <p:fltVal val="0"/>
                                          </p:val>
                                        </p:tav>
                                        <p:tav tm="100000">
                                          <p:val>
                                            <p:strVal val="#ppt_w"/>
                                          </p:val>
                                        </p:tav>
                                      </p:tavLst>
                                    </p:anim>
                                    <p:anim calcmode="lin" valueType="num">
                                      <p:cBhvr>
                                        <p:cTn id="33" dur="500" fill="hold"/>
                                        <p:tgtEl>
                                          <p:spTgt spid="7"/>
                                        </p:tgtEl>
                                        <p:attrNameLst>
                                          <p:attrName>ppt_h</p:attrName>
                                        </p:attrNameLst>
                                      </p:cBhvr>
                                      <p:tavLst>
                                        <p:tav tm="0">
                                          <p:val>
                                            <p:fltVal val="0"/>
                                          </p:val>
                                        </p:tav>
                                        <p:tav tm="100000">
                                          <p:val>
                                            <p:strVal val="#ppt_h"/>
                                          </p:val>
                                        </p:tav>
                                      </p:tavLst>
                                    </p:anim>
                                    <p:animEffect transition="in" filter="fade">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p:cTn id="39" dur="500" fill="hold"/>
                                        <p:tgtEl>
                                          <p:spTgt spid="8"/>
                                        </p:tgtEl>
                                        <p:attrNameLst>
                                          <p:attrName>ppt_w</p:attrName>
                                        </p:attrNameLst>
                                      </p:cBhvr>
                                      <p:tavLst>
                                        <p:tav tm="0">
                                          <p:val>
                                            <p:fltVal val="0"/>
                                          </p:val>
                                        </p:tav>
                                        <p:tav tm="100000">
                                          <p:val>
                                            <p:strVal val="#ppt_w"/>
                                          </p:val>
                                        </p:tav>
                                      </p:tavLst>
                                    </p:anim>
                                    <p:anim calcmode="lin" valueType="num">
                                      <p:cBhvr>
                                        <p:cTn id="40" dur="500" fill="hold"/>
                                        <p:tgtEl>
                                          <p:spTgt spid="8"/>
                                        </p:tgtEl>
                                        <p:attrNameLst>
                                          <p:attrName>ppt_h</p:attrName>
                                        </p:attrNameLst>
                                      </p:cBhvr>
                                      <p:tavLst>
                                        <p:tav tm="0">
                                          <p:val>
                                            <p:fltVal val="0"/>
                                          </p:val>
                                        </p:tav>
                                        <p:tav tm="100000">
                                          <p:val>
                                            <p:strVal val="#ppt_h"/>
                                          </p:val>
                                        </p:tav>
                                      </p:tavLst>
                                    </p:anim>
                                    <p:animEffect transition="in" filter="fade">
                                      <p:cBhvr>
                                        <p:cTn id="41" dur="500"/>
                                        <p:tgtEl>
                                          <p:spTgt spid="8"/>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 calcmode="lin" valueType="num">
                                      <p:cBhvr>
                                        <p:cTn id="46" dur="500" fill="hold"/>
                                        <p:tgtEl>
                                          <p:spTgt spid="9"/>
                                        </p:tgtEl>
                                        <p:attrNameLst>
                                          <p:attrName>ppt_w</p:attrName>
                                        </p:attrNameLst>
                                      </p:cBhvr>
                                      <p:tavLst>
                                        <p:tav tm="0">
                                          <p:val>
                                            <p:fltVal val="0"/>
                                          </p:val>
                                        </p:tav>
                                        <p:tav tm="100000">
                                          <p:val>
                                            <p:strVal val="#ppt_w"/>
                                          </p:val>
                                        </p:tav>
                                      </p:tavLst>
                                    </p:anim>
                                    <p:anim calcmode="lin" valueType="num">
                                      <p:cBhvr>
                                        <p:cTn id="47" dur="500" fill="hold"/>
                                        <p:tgtEl>
                                          <p:spTgt spid="9"/>
                                        </p:tgtEl>
                                        <p:attrNameLst>
                                          <p:attrName>ppt_h</p:attrName>
                                        </p:attrNameLst>
                                      </p:cBhvr>
                                      <p:tavLst>
                                        <p:tav tm="0">
                                          <p:val>
                                            <p:fltVal val="0"/>
                                          </p:val>
                                        </p:tav>
                                        <p:tav tm="100000">
                                          <p:val>
                                            <p:strVal val="#ppt_h"/>
                                          </p:val>
                                        </p:tav>
                                      </p:tavLst>
                                    </p:anim>
                                    <p:animEffect transition="in" filter="fade">
                                      <p:cBhvr>
                                        <p:cTn id="48" dur="500"/>
                                        <p:tgtEl>
                                          <p:spTgt spid="9"/>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10"/>
                                        </p:tgtEl>
                                        <p:attrNameLst>
                                          <p:attrName>style.visibility</p:attrName>
                                        </p:attrNameLst>
                                      </p:cBhvr>
                                      <p:to>
                                        <p:strVal val="visible"/>
                                      </p:to>
                                    </p:set>
                                    <p:anim calcmode="lin" valueType="num">
                                      <p:cBhvr>
                                        <p:cTn id="53" dur="500" fill="hold"/>
                                        <p:tgtEl>
                                          <p:spTgt spid="10"/>
                                        </p:tgtEl>
                                        <p:attrNameLst>
                                          <p:attrName>ppt_w</p:attrName>
                                        </p:attrNameLst>
                                      </p:cBhvr>
                                      <p:tavLst>
                                        <p:tav tm="0">
                                          <p:val>
                                            <p:fltVal val="0"/>
                                          </p:val>
                                        </p:tav>
                                        <p:tav tm="100000">
                                          <p:val>
                                            <p:strVal val="#ppt_w"/>
                                          </p:val>
                                        </p:tav>
                                      </p:tavLst>
                                    </p:anim>
                                    <p:anim calcmode="lin" valueType="num">
                                      <p:cBhvr>
                                        <p:cTn id="54" dur="500" fill="hold"/>
                                        <p:tgtEl>
                                          <p:spTgt spid="10"/>
                                        </p:tgtEl>
                                        <p:attrNameLst>
                                          <p:attrName>ppt_h</p:attrName>
                                        </p:attrNameLst>
                                      </p:cBhvr>
                                      <p:tavLst>
                                        <p:tav tm="0">
                                          <p:val>
                                            <p:fltVal val="0"/>
                                          </p:val>
                                        </p:tav>
                                        <p:tav tm="100000">
                                          <p:val>
                                            <p:strVal val="#ppt_h"/>
                                          </p:val>
                                        </p:tav>
                                      </p:tavLst>
                                    </p:anim>
                                    <p:animEffect transition="in" filter="fade">
                                      <p:cBhvr>
                                        <p:cTn id="55" dur="500"/>
                                        <p:tgtEl>
                                          <p:spTgt spid="10"/>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grpId="0" nodeType="clickEffect">
                                  <p:stCondLst>
                                    <p:cond delay="0"/>
                                  </p:stCondLst>
                                  <p:childTnLst>
                                    <p:set>
                                      <p:cBhvr>
                                        <p:cTn id="59" dur="1" fill="hold">
                                          <p:stCondLst>
                                            <p:cond delay="0"/>
                                          </p:stCondLst>
                                        </p:cTn>
                                        <p:tgtEl>
                                          <p:spTgt spid="11"/>
                                        </p:tgtEl>
                                        <p:attrNameLst>
                                          <p:attrName>style.visibility</p:attrName>
                                        </p:attrNameLst>
                                      </p:cBhvr>
                                      <p:to>
                                        <p:strVal val="visible"/>
                                      </p:to>
                                    </p:set>
                                    <p:anim calcmode="lin" valueType="num">
                                      <p:cBhvr>
                                        <p:cTn id="60" dur="500" fill="hold"/>
                                        <p:tgtEl>
                                          <p:spTgt spid="11"/>
                                        </p:tgtEl>
                                        <p:attrNameLst>
                                          <p:attrName>ppt_w</p:attrName>
                                        </p:attrNameLst>
                                      </p:cBhvr>
                                      <p:tavLst>
                                        <p:tav tm="0">
                                          <p:val>
                                            <p:fltVal val="0"/>
                                          </p:val>
                                        </p:tav>
                                        <p:tav tm="100000">
                                          <p:val>
                                            <p:strVal val="#ppt_w"/>
                                          </p:val>
                                        </p:tav>
                                      </p:tavLst>
                                    </p:anim>
                                    <p:anim calcmode="lin" valueType="num">
                                      <p:cBhvr>
                                        <p:cTn id="61" dur="500" fill="hold"/>
                                        <p:tgtEl>
                                          <p:spTgt spid="11"/>
                                        </p:tgtEl>
                                        <p:attrNameLst>
                                          <p:attrName>ppt_h</p:attrName>
                                        </p:attrNameLst>
                                      </p:cBhvr>
                                      <p:tavLst>
                                        <p:tav tm="0">
                                          <p:val>
                                            <p:fltVal val="0"/>
                                          </p:val>
                                        </p:tav>
                                        <p:tav tm="100000">
                                          <p:val>
                                            <p:strVal val="#ppt_h"/>
                                          </p:val>
                                        </p:tav>
                                      </p:tavLst>
                                    </p:anim>
                                    <p:animEffect transition="in" filter="fade">
                                      <p:cBhvr>
                                        <p:cTn id="62" dur="500"/>
                                        <p:tgtEl>
                                          <p:spTgt spid="11"/>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grpId="0" nodeType="clickEffect">
                                  <p:stCondLst>
                                    <p:cond delay="0"/>
                                  </p:stCondLst>
                                  <p:childTnLst>
                                    <p:set>
                                      <p:cBhvr>
                                        <p:cTn id="66" dur="1" fill="hold">
                                          <p:stCondLst>
                                            <p:cond delay="0"/>
                                          </p:stCondLst>
                                        </p:cTn>
                                        <p:tgtEl>
                                          <p:spTgt spid="12"/>
                                        </p:tgtEl>
                                        <p:attrNameLst>
                                          <p:attrName>style.visibility</p:attrName>
                                        </p:attrNameLst>
                                      </p:cBhvr>
                                      <p:to>
                                        <p:strVal val="visible"/>
                                      </p:to>
                                    </p:set>
                                    <p:anim calcmode="lin" valueType="num">
                                      <p:cBhvr>
                                        <p:cTn id="67" dur="500" fill="hold"/>
                                        <p:tgtEl>
                                          <p:spTgt spid="12"/>
                                        </p:tgtEl>
                                        <p:attrNameLst>
                                          <p:attrName>ppt_w</p:attrName>
                                        </p:attrNameLst>
                                      </p:cBhvr>
                                      <p:tavLst>
                                        <p:tav tm="0">
                                          <p:val>
                                            <p:fltVal val="0"/>
                                          </p:val>
                                        </p:tav>
                                        <p:tav tm="100000">
                                          <p:val>
                                            <p:strVal val="#ppt_w"/>
                                          </p:val>
                                        </p:tav>
                                      </p:tavLst>
                                    </p:anim>
                                    <p:anim calcmode="lin" valueType="num">
                                      <p:cBhvr>
                                        <p:cTn id="68" dur="500" fill="hold"/>
                                        <p:tgtEl>
                                          <p:spTgt spid="12"/>
                                        </p:tgtEl>
                                        <p:attrNameLst>
                                          <p:attrName>ppt_h</p:attrName>
                                        </p:attrNameLst>
                                      </p:cBhvr>
                                      <p:tavLst>
                                        <p:tav tm="0">
                                          <p:val>
                                            <p:fltVal val="0"/>
                                          </p:val>
                                        </p:tav>
                                        <p:tav tm="100000">
                                          <p:val>
                                            <p:strVal val="#ppt_h"/>
                                          </p:val>
                                        </p:tav>
                                      </p:tavLst>
                                    </p:anim>
                                    <p:animEffect transition="in" filter="fade">
                                      <p:cBhvr>
                                        <p:cTn id="69" dur="500"/>
                                        <p:tgtEl>
                                          <p:spTgt spid="12"/>
                                        </p:tgtEl>
                                      </p:cBhvr>
                                    </p:animEffect>
                                  </p:childTnLst>
                                </p:cTn>
                              </p:par>
                            </p:childTnLst>
                          </p:cTn>
                        </p:par>
                      </p:childTnLst>
                    </p:cTn>
                  </p:par>
                  <p:par>
                    <p:cTn id="70" fill="hold">
                      <p:stCondLst>
                        <p:cond delay="indefinite"/>
                      </p:stCondLst>
                      <p:childTnLst>
                        <p:par>
                          <p:cTn id="71" fill="hold">
                            <p:stCondLst>
                              <p:cond delay="0"/>
                            </p:stCondLst>
                            <p:childTnLst>
                              <p:par>
                                <p:cTn id="72" presetID="53" presetClass="entr" presetSubtype="16" fill="hold" grpId="0" nodeType="clickEffect">
                                  <p:stCondLst>
                                    <p:cond delay="0"/>
                                  </p:stCondLst>
                                  <p:childTnLst>
                                    <p:set>
                                      <p:cBhvr>
                                        <p:cTn id="73" dur="1" fill="hold">
                                          <p:stCondLst>
                                            <p:cond delay="0"/>
                                          </p:stCondLst>
                                        </p:cTn>
                                        <p:tgtEl>
                                          <p:spTgt spid="13"/>
                                        </p:tgtEl>
                                        <p:attrNameLst>
                                          <p:attrName>style.visibility</p:attrName>
                                        </p:attrNameLst>
                                      </p:cBhvr>
                                      <p:to>
                                        <p:strVal val="visible"/>
                                      </p:to>
                                    </p:set>
                                    <p:anim calcmode="lin" valueType="num">
                                      <p:cBhvr>
                                        <p:cTn id="74" dur="500" fill="hold"/>
                                        <p:tgtEl>
                                          <p:spTgt spid="13"/>
                                        </p:tgtEl>
                                        <p:attrNameLst>
                                          <p:attrName>ppt_w</p:attrName>
                                        </p:attrNameLst>
                                      </p:cBhvr>
                                      <p:tavLst>
                                        <p:tav tm="0">
                                          <p:val>
                                            <p:fltVal val="0"/>
                                          </p:val>
                                        </p:tav>
                                        <p:tav tm="100000">
                                          <p:val>
                                            <p:strVal val="#ppt_w"/>
                                          </p:val>
                                        </p:tav>
                                      </p:tavLst>
                                    </p:anim>
                                    <p:anim calcmode="lin" valueType="num">
                                      <p:cBhvr>
                                        <p:cTn id="75" dur="500" fill="hold"/>
                                        <p:tgtEl>
                                          <p:spTgt spid="13"/>
                                        </p:tgtEl>
                                        <p:attrNameLst>
                                          <p:attrName>ppt_h</p:attrName>
                                        </p:attrNameLst>
                                      </p:cBhvr>
                                      <p:tavLst>
                                        <p:tav tm="0">
                                          <p:val>
                                            <p:fltVal val="0"/>
                                          </p:val>
                                        </p:tav>
                                        <p:tav tm="100000">
                                          <p:val>
                                            <p:strVal val="#ppt_h"/>
                                          </p:val>
                                        </p:tav>
                                      </p:tavLst>
                                    </p:anim>
                                    <p:animEffect transition="in" filter="fade">
                                      <p:cBhvr>
                                        <p:cTn id="7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p:bldP spid="7" grpId="0"/>
      <p:bldP spid="8" grpId="0"/>
      <p:bldP spid="9" grpId="0"/>
      <p:bldP spid="10" grpId="0"/>
      <p:bldP spid="11" grpId="0"/>
      <p:bldP spid="12"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5">
            <a:extLst>
              <a:ext uri="{FF2B5EF4-FFF2-40B4-BE49-F238E27FC236}">
                <a16:creationId xmlns:a16="http://schemas.microsoft.com/office/drawing/2014/main" id="{CC85E9F4-A482-E432-4090-3C7C80FCFEA2}"/>
              </a:ext>
            </a:extLst>
          </p:cNvPr>
          <p:cNvSpPr/>
          <p:nvPr/>
        </p:nvSpPr>
        <p:spPr>
          <a:xfrm>
            <a:off x="2837052" y="451702"/>
            <a:ext cx="6159991" cy="706026"/>
          </a:xfrm>
          <a:prstGeom prst="roundRect">
            <a:avLst>
              <a:gd name="adj" fmla="val 50000"/>
            </a:avLst>
          </a:prstGeom>
          <a:gradFill flip="none" rotWithShape="1">
            <a:gsLst>
              <a:gs pos="0">
                <a:srgbClr val="FFFF00"/>
              </a:gs>
              <a:gs pos="100000">
                <a:srgbClr val="40FA5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zh-CN" sz="3600" b="1" dirty="0">
                <a:solidFill>
                  <a:schemeClr val="tx1"/>
                </a:solidFill>
                <a:latin typeface="UTM Avo" panose="02040603050506020204" pitchFamily="18" charset="0"/>
              </a:rPr>
              <a:t>Tìm tiếng có vần đó.</a:t>
            </a:r>
            <a:endParaRPr lang="zh-CN" altLang="en-US" sz="3600" b="1" dirty="0">
              <a:solidFill>
                <a:schemeClr val="tx1"/>
              </a:solidFill>
              <a:latin typeface="UTM Avo" panose="02040603050506020204" pitchFamily="18" charset="0"/>
            </a:endParaRPr>
          </a:p>
        </p:txBody>
      </p:sp>
      <p:grpSp>
        <p:nvGrpSpPr>
          <p:cNvPr id="5" name="Group 4">
            <a:extLst>
              <a:ext uri="{FF2B5EF4-FFF2-40B4-BE49-F238E27FC236}">
                <a16:creationId xmlns:a16="http://schemas.microsoft.com/office/drawing/2014/main" id="{9C0715A6-05C4-C64E-0E20-B49BE2A1263F}"/>
              </a:ext>
            </a:extLst>
          </p:cNvPr>
          <p:cNvGrpSpPr/>
          <p:nvPr/>
        </p:nvGrpSpPr>
        <p:grpSpPr>
          <a:xfrm>
            <a:off x="895508" y="1483566"/>
            <a:ext cx="2228973" cy="2228973"/>
            <a:chOff x="1531288" y="2220685"/>
            <a:chExt cx="2228973" cy="2228973"/>
          </a:xfrm>
        </p:grpSpPr>
        <p:pic>
          <p:nvPicPr>
            <p:cNvPr id="3" name="图片 2">
              <a:extLst>
                <a:ext uri="{FF2B5EF4-FFF2-40B4-BE49-F238E27FC236}">
                  <a16:creationId xmlns:a16="http://schemas.microsoft.com/office/drawing/2014/main" id="{E14B0A5A-B409-BCD4-96B1-951C3B17363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31288" y="2220685"/>
              <a:ext cx="2228973" cy="2228973"/>
            </a:xfrm>
            <a:prstGeom prst="rect">
              <a:avLst/>
            </a:prstGeom>
          </p:spPr>
        </p:pic>
        <p:sp>
          <p:nvSpPr>
            <p:cNvPr id="4" name="TextBox 3">
              <a:extLst>
                <a:ext uri="{FF2B5EF4-FFF2-40B4-BE49-F238E27FC236}">
                  <a16:creationId xmlns:a16="http://schemas.microsoft.com/office/drawing/2014/main" id="{3072C9C7-8A4B-62D1-B96F-02293B08917A}"/>
                </a:ext>
              </a:extLst>
            </p:cNvPr>
            <p:cNvSpPr txBox="1"/>
            <p:nvPr/>
          </p:nvSpPr>
          <p:spPr>
            <a:xfrm>
              <a:off x="2111076" y="2669206"/>
              <a:ext cx="1237345" cy="1200329"/>
            </a:xfrm>
            <a:prstGeom prst="rect">
              <a:avLst/>
            </a:prstGeom>
            <a:noFill/>
          </p:spPr>
          <p:txBody>
            <a:bodyPr wrap="square" rtlCol="0">
              <a:spAutoFit/>
            </a:bodyPr>
            <a:lstStyle/>
            <a:p>
              <a:pPr algn="ctr"/>
              <a:r>
                <a:rPr lang="vi-VN" sz="7200" b="1" dirty="0">
                  <a:solidFill>
                    <a:srgbClr val="FF6699"/>
                  </a:solidFill>
                  <a:latin typeface="UTM Avo" panose="02040603050506020204" pitchFamily="18" charset="0"/>
                </a:rPr>
                <a:t>in</a:t>
              </a:r>
              <a:endParaRPr lang="en-US" sz="7200" b="1" dirty="0">
                <a:solidFill>
                  <a:srgbClr val="FF6699"/>
                </a:solidFill>
                <a:latin typeface="UTM Avo" panose="02040603050506020204" pitchFamily="18" charset="0"/>
              </a:endParaRPr>
            </a:p>
          </p:txBody>
        </p:sp>
      </p:grpSp>
      <p:grpSp>
        <p:nvGrpSpPr>
          <p:cNvPr id="6" name="Group 5">
            <a:extLst>
              <a:ext uri="{FF2B5EF4-FFF2-40B4-BE49-F238E27FC236}">
                <a16:creationId xmlns:a16="http://schemas.microsoft.com/office/drawing/2014/main" id="{920BBCE1-60E8-DCD2-ABBC-81BEA011F5E4}"/>
              </a:ext>
            </a:extLst>
          </p:cNvPr>
          <p:cNvGrpSpPr/>
          <p:nvPr/>
        </p:nvGrpSpPr>
        <p:grpSpPr>
          <a:xfrm>
            <a:off x="3649856" y="1483565"/>
            <a:ext cx="2228973" cy="2228973"/>
            <a:chOff x="1531288" y="2220685"/>
            <a:chExt cx="2228973" cy="2228973"/>
          </a:xfrm>
        </p:grpSpPr>
        <p:pic>
          <p:nvPicPr>
            <p:cNvPr id="7" name="图片 2">
              <a:extLst>
                <a:ext uri="{FF2B5EF4-FFF2-40B4-BE49-F238E27FC236}">
                  <a16:creationId xmlns:a16="http://schemas.microsoft.com/office/drawing/2014/main" id="{01092997-9EA0-077D-685E-1AA9DB811F9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31288" y="2220685"/>
              <a:ext cx="2228973" cy="2228973"/>
            </a:xfrm>
            <a:prstGeom prst="rect">
              <a:avLst/>
            </a:prstGeom>
          </p:spPr>
        </p:pic>
        <p:sp>
          <p:nvSpPr>
            <p:cNvPr id="8" name="TextBox 7">
              <a:extLst>
                <a:ext uri="{FF2B5EF4-FFF2-40B4-BE49-F238E27FC236}">
                  <a16:creationId xmlns:a16="http://schemas.microsoft.com/office/drawing/2014/main" id="{C1B6A3EE-F337-A804-D5CE-57C5559BF550}"/>
                </a:ext>
              </a:extLst>
            </p:cNvPr>
            <p:cNvSpPr txBox="1"/>
            <p:nvPr/>
          </p:nvSpPr>
          <p:spPr>
            <a:xfrm>
              <a:off x="1818617" y="2768037"/>
              <a:ext cx="1822261" cy="1015663"/>
            </a:xfrm>
            <a:prstGeom prst="rect">
              <a:avLst/>
            </a:prstGeom>
            <a:noFill/>
          </p:spPr>
          <p:txBody>
            <a:bodyPr wrap="square" rtlCol="0">
              <a:spAutoFit/>
            </a:bodyPr>
            <a:lstStyle/>
            <a:p>
              <a:pPr algn="ctr"/>
              <a:r>
                <a:rPr lang="vi-VN" sz="6000" b="1" dirty="0">
                  <a:solidFill>
                    <a:srgbClr val="0070C0"/>
                  </a:solidFill>
                  <a:latin typeface="UTM Avo" panose="02040603050506020204" pitchFamily="18" charset="0"/>
                </a:rPr>
                <a:t>yên</a:t>
              </a:r>
              <a:endParaRPr lang="en-US" sz="6000" b="1" dirty="0">
                <a:solidFill>
                  <a:srgbClr val="0070C0"/>
                </a:solidFill>
                <a:latin typeface="UTM Avo" panose="02040603050506020204" pitchFamily="18" charset="0"/>
              </a:endParaRPr>
            </a:p>
          </p:txBody>
        </p:sp>
      </p:grpSp>
      <p:grpSp>
        <p:nvGrpSpPr>
          <p:cNvPr id="9" name="Group 8">
            <a:extLst>
              <a:ext uri="{FF2B5EF4-FFF2-40B4-BE49-F238E27FC236}">
                <a16:creationId xmlns:a16="http://schemas.microsoft.com/office/drawing/2014/main" id="{7DCAC21B-C811-9714-920C-3929C12E1D48}"/>
              </a:ext>
            </a:extLst>
          </p:cNvPr>
          <p:cNvGrpSpPr/>
          <p:nvPr/>
        </p:nvGrpSpPr>
        <p:grpSpPr>
          <a:xfrm>
            <a:off x="6356230" y="1497038"/>
            <a:ext cx="2228973" cy="2228973"/>
            <a:chOff x="1531288" y="2220685"/>
            <a:chExt cx="2228973" cy="2228973"/>
          </a:xfrm>
        </p:grpSpPr>
        <p:pic>
          <p:nvPicPr>
            <p:cNvPr id="10" name="图片 2">
              <a:extLst>
                <a:ext uri="{FF2B5EF4-FFF2-40B4-BE49-F238E27FC236}">
                  <a16:creationId xmlns:a16="http://schemas.microsoft.com/office/drawing/2014/main" id="{F2CDE8DE-AC2D-2B73-A51D-19229A4E33C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31288" y="2220685"/>
              <a:ext cx="2228973" cy="2228973"/>
            </a:xfrm>
            <a:prstGeom prst="rect">
              <a:avLst/>
            </a:prstGeom>
          </p:spPr>
        </p:pic>
        <p:sp>
          <p:nvSpPr>
            <p:cNvPr id="11" name="TextBox 10">
              <a:extLst>
                <a:ext uri="{FF2B5EF4-FFF2-40B4-BE49-F238E27FC236}">
                  <a16:creationId xmlns:a16="http://schemas.microsoft.com/office/drawing/2014/main" id="{66DF6C2B-B7BA-C441-1E6B-4141430044EB}"/>
                </a:ext>
              </a:extLst>
            </p:cNvPr>
            <p:cNvSpPr txBox="1"/>
            <p:nvPr/>
          </p:nvSpPr>
          <p:spPr>
            <a:xfrm>
              <a:off x="1945984" y="2767700"/>
              <a:ext cx="1597219" cy="1107996"/>
            </a:xfrm>
            <a:prstGeom prst="rect">
              <a:avLst/>
            </a:prstGeom>
            <a:noFill/>
          </p:spPr>
          <p:txBody>
            <a:bodyPr wrap="square" rtlCol="0">
              <a:spAutoFit/>
            </a:bodyPr>
            <a:lstStyle/>
            <a:p>
              <a:pPr algn="ctr"/>
              <a:r>
                <a:rPr lang="vi-VN" sz="6600" b="1" dirty="0">
                  <a:solidFill>
                    <a:srgbClr val="F49E00"/>
                  </a:solidFill>
                  <a:latin typeface="UTM Avo" panose="02040603050506020204" pitchFamily="18" charset="0"/>
                </a:rPr>
                <a:t>iên</a:t>
              </a:r>
              <a:endParaRPr lang="en-US" sz="6600" b="1" dirty="0">
                <a:solidFill>
                  <a:srgbClr val="F49E00"/>
                </a:solidFill>
                <a:latin typeface="UTM Avo" panose="02040603050506020204" pitchFamily="18" charset="0"/>
              </a:endParaRPr>
            </a:p>
          </p:txBody>
        </p:sp>
      </p:grpSp>
      <p:grpSp>
        <p:nvGrpSpPr>
          <p:cNvPr id="12" name="Group 11">
            <a:extLst>
              <a:ext uri="{FF2B5EF4-FFF2-40B4-BE49-F238E27FC236}">
                <a16:creationId xmlns:a16="http://schemas.microsoft.com/office/drawing/2014/main" id="{7B0A0C80-9335-8D5B-71AC-784442AC21E0}"/>
              </a:ext>
            </a:extLst>
          </p:cNvPr>
          <p:cNvGrpSpPr/>
          <p:nvPr/>
        </p:nvGrpSpPr>
        <p:grpSpPr>
          <a:xfrm>
            <a:off x="8997043" y="1431236"/>
            <a:ext cx="2228973" cy="2228973"/>
            <a:chOff x="1531288" y="2220685"/>
            <a:chExt cx="2228973" cy="2228973"/>
          </a:xfrm>
        </p:grpSpPr>
        <p:pic>
          <p:nvPicPr>
            <p:cNvPr id="13" name="图片 2">
              <a:extLst>
                <a:ext uri="{FF2B5EF4-FFF2-40B4-BE49-F238E27FC236}">
                  <a16:creationId xmlns:a16="http://schemas.microsoft.com/office/drawing/2014/main" id="{5A82A61B-2BD3-A903-D4B6-11C7376042F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31288" y="2220685"/>
              <a:ext cx="2228973" cy="2228973"/>
            </a:xfrm>
            <a:prstGeom prst="rect">
              <a:avLst/>
            </a:prstGeom>
          </p:spPr>
        </p:pic>
        <p:sp>
          <p:nvSpPr>
            <p:cNvPr id="14" name="TextBox 13">
              <a:extLst>
                <a:ext uri="{FF2B5EF4-FFF2-40B4-BE49-F238E27FC236}">
                  <a16:creationId xmlns:a16="http://schemas.microsoft.com/office/drawing/2014/main" id="{DE3940A7-E7D8-8C9E-AD6C-BAC6961A2342}"/>
                </a:ext>
              </a:extLst>
            </p:cNvPr>
            <p:cNvSpPr txBox="1"/>
            <p:nvPr/>
          </p:nvSpPr>
          <p:spPr>
            <a:xfrm>
              <a:off x="2027101" y="2721535"/>
              <a:ext cx="1237345" cy="1200329"/>
            </a:xfrm>
            <a:prstGeom prst="rect">
              <a:avLst/>
            </a:prstGeom>
            <a:noFill/>
          </p:spPr>
          <p:txBody>
            <a:bodyPr wrap="square" rtlCol="0">
              <a:spAutoFit/>
            </a:bodyPr>
            <a:lstStyle/>
            <a:p>
              <a:pPr algn="ctr"/>
              <a:r>
                <a:rPr lang="vi-VN" sz="7200" b="1" dirty="0">
                  <a:ln>
                    <a:solidFill>
                      <a:sysClr val="windowText" lastClr="000000"/>
                    </a:solidFill>
                  </a:ln>
                  <a:solidFill>
                    <a:srgbClr val="CCFF33"/>
                  </a:solidFill>
                  <a:latin typeface="UTM Avo" panose="02040603050506020204" pitchFamily="18" charset="0"/>
                </a:rPr>
                <a:t>it</a:t>
              </a:r>
              <a:endParaRPr lang="en-US" sz="7200" b="1" dirty="0">
                <a:ln>
                  <a:solidFill>
                    <a:sysClr val="windowText" lastClr="000000"/>
                  </a:solidFill>
                </a:ln>
                <a:solidFill>
                  <a:srgbClr val="CCFF33"/>
                </a:solidFill>
                <a:latin typeface="UTM Avo" panose="02040603050506020204" pitchFamily="18" charset="0"/>
              </a:endParaRPr>
            </a:p>
          </p:txBody>
        </p:sp>
      </p:grpSp>
      <p:grpSp>
        <p:nvGrpSpPr>
          <p:cNvPr id="15" name="Group 14">
            <a:extLst>
              <a:ext uri="{FF2B5EF4-FFF2-40B4-BE49-F238E27FC236}">
                <a16:creationId xmlns:a16="http://schemas.microsoft.com/office/drawing/2014/main" id="{022BE064-F251-CA12-D718-22339D2E4B90}"/>
              </a:ext>
            </a:extLst>
          </p:cNvPr>
          <p:cNvGrpSpPr/>
          <p:nvPr/>
        </p:nvGrpSpPr>
        <p:grpSpPr>
          <a:xfrm>
            <a:off x="895508" y="3931725"/>
            <a:ext cx="2228973" cy="2228973"/>
            <a:chOff x="1531288" y="2220685"/>
            <a:chExt cx="2228973" cy="2228973"/>
          </a:xfrm>
        </p:grpSpPr>
        <p:pic>
          <p:nvPicPr>
            <p:cNvPr id="16" name="图片 2">
              <a:extLst>
                <a:ext uri="{FF2B5EF4-FFF2-40B4-BE49-F238E27FC236}">
                  <a16:creationId xmlns:a16="http://schemas.microsoft.com/office/drawing/2014/main" id="{2B028E5F-0313-76B6-62EA-664048A97C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31288" y="2220685"/>
              <a:ext cx="2228973" cy="2228973"/>
            </a:xfrm>
            <a:prstGeom prst="rect">
              <a:avLst/>
            </a:prstGeom>
          </p:spPr>
        </p:pic>
        <p:sp>
          <p:nvSpPr>
            <p:cNvPr id="17" name="TextBox 16">
              <a:extLst>
                <a:ext uri="{FF2B5EF4-FFF2-40B4-BE49-F238E27FC236}">
                  <a16:creationId xmlns:a16="http://schemas.microsoft.com/office/drawing/2014/main" id="{72145936-C888-BC4A-0F2D-77CAF115ADC6}"/>
                </a:ext>
              </a:extLst>
            </p:cNvPr>
            <p:cNvSpPr txBox="1"/>
            <p:nvPr/>
          </p:nvSpPr>
          <p:spPr>
            <a:xfrm>
              <a:off x="2084396" y="2752695"/>
              <a:ext cx="1388436" cy="1107996"/>
            </a:xfrm>
            <a:prstGeom prst="rect">
              <a:avLst/>
            </a:prstGeom>
            <a:noFill/>
          </p:spPr>
          <p:txBody>
            <a:bodyPr wrap="square" rtlCol="0">
              <a:spAutoFit/>
            </a:bodyPr>
            <a:lstStyle/>
            <a:p>
              <a:pPr algn="ctr"/>
              <a:r>
                <a:rPr lang="vi-VN" sz="6600" b="1" dirty="0">
                  <a:solidFill>
                    <a:srgbClr val="0099CC"/>
                  </a:solidFill>
                  <a:latin typeface="UTM Avo" panose="02040603050506020204" pitchFamily="18" charset="0"/>
                </a:rPr>
                <a:t>iêt</a:t>
              </a:r>
              <a:endParaRPr lang="en-US" sz="6600" b="1" dirty="0">
                <a:solidFill>
                  <a:srgbClr val="0099CC"/>
                </a:solidFill>
                <a:latin typeface="UTM Avo" panose="02040603050506020204" pitchFamily="18" charset="0"/>
              </a:endParaRPr>
            </a:p>
          </p:txBody>
        </p:sp>
      </p:grpSp>
      <p:grpSp>
        <p:nvGrpSpPr>
          <p:cNvPr id="18" name="Group 17">
            <a:extLst>
              <a:ext uri="{FF2B5EF4-FFF2-40B4-BE49-F238E27FC236}">
                <a16:creationId xmlns:a16="http://schemas.microsoft.com/office/drawing/2014/main" id="{5E11F101-98C4-80B5-3710-FC0CDA3AAD95}"/>
              </a:ext>
            </a:extLst>
          </p:cNvPr>
          <p:cNvGrpSpPr/>
          <p:nvPr/>
        </p:nvGrpSpPr>
        <p:grpSpPr>
          <a:xfrm>
            <a:off x="3649856" y="3931724"/>
            <a:ext cx="2228973" cy="2228973"/>
            <a:chOff x="1531288" y="2220685"/>
            <a:chExt cx="2228973" cy="2228973"/>
          </a:xfrm>
        </p:grpSpPr>
        <p:pic>
          <p:nvPicPr>
            <p:cNvPr id="19" name="图片 2">
              <a:extLst>
                <a:ext uri="{FF2B5EF4-FFF2-40B4-BE49-F238E27FC236}">
                  <a16:creationId xmlns:a16="http://schemas.microsoft.com/office/drawing/2014/main" id="{FE8A207D-2F6E-D0B0-A2B3-1D43C945477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31288" y="2220685"/>
              <a:ext cx="2228973" cy="2228973"/>
            </a:xfrm>
            <a:prstGeom prst="rect">
              <a:avLst/>
            </a:prstGeom>
          </p:spPr>
        </p:pic>
        <p:sp>
          <p:nvSpPr>
            <p:cNvPr id="20" name="TextBox 19">
              <a:extLst>
                <a:ext uri="{FF2B5EF4-FFF2-40B4-BE49-F238E27FC236}">
                  <a16:creationId xmlns:a16="http://schemas.microsoft.com/office/drawing/2014/main" id="{63AAF885-14EC-BD89-C7A8-329F0E933AE9}"/>
                </a:ext>
              </a:extLst>
            </p:cNvPr>
            <p:cNvSpPr txBox="1"/>
            <p:nvPr/>
          </p:nvSpPr>
          <p:spPr>
            <a:xfrm>
              <a:off x="2064421" y="2706530"/>
              <a:ext cx="1237345" cy="1200329"/>
            </a:xfrm>
            <a:prstGeom prst="rect">
              <a:avLst/>
            </a:prstGeom>
            <a:noFill/>
          </p:spPr>
          <p:txBody>
            <a:bodyPr wrap="square" rtlCol="0">
              <a:spAutoFit/>
            </a:bodyPr>
            <a:lstStyle/>
            <a:p>
              <a:pPr algn="ctr"/>
              <a:r>
                <a:rPr lang="vi-VN" sz="7200" b="1" dirty="0">
                  <a:solidFill>
                    <a:srgbClr val="00B050"/>
                  </a:solidFill>
                  <a:latin typeface="UTM Avo" panose="02040603050506020204" pitchFamily="18" charset="0"/>
                </a:rPr>
                <a:t>it</a:t>
              </a:r>
              <a:endParaRPr lang="en-US" sz="7200" b="1" dirty="0">
                <a:solidFill>
                  <a:srgbClr val="00B050"/>
                </a:solidFill>
                <a:latin typeface="UTM Avo" panose="02040603050506020204" pitchFamily="18" charset="0"/>
              </a:endParaRPr>
            </a:p>
          </p:txBody>
        </p:sp>
      </p:grpSp>
      <p:grpSp>
        <p:nvGrpSpPr>
          <p:cNvPr id="21" name="Group 20">
            <a:extLst>
              <a:ext uri="{FF2B5EF4-FFF2-40B4-BE49-F238E27FC236}">
                <a16:creationId xmlns:a16="http://schemas.microsoft.com/office/drawing/2014/main" id="{4685C5A0-FDAA-97E4-0E26-B6341343C8C1}"/>
              </a:ext>
            </a:extLst>
          </p:cNvPr>
          <p:cNvGrpSpPr/>
          <p:nvPr/>
        </p:nvGrpSpPr>
        <p:grpSpPr>
          <a:xfrm>
            <a:off x="6356230" y="3945197"/>
            <a:ext cx="2228973" cy="2228973"/>
            <a:chOff x="1531288" y="2220685"/>
            <a:chExt cx="2228973" cy="2228973"/>
          </a:xfrm>
        </p:grpSpPr>
        <p:pic>
          <p:nvPicPr>
            <p:cNvPr id="22" name="图片 2">
              <a:extLst>
                <a:ext uri="{FF2B5EF4-FFF2-40B4-BE49-F238E27FC236}">
                  <a16:creationId xmlns:a16="http://schemas.microsoft.com/office/drawing/2014/main" id="{348E2613-9BF4-3278-70AA-5CE393AE96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31288" y="2220685"/>
              <a:ext cx="2228973" cy="2228973"/>
            </a:xfrm>
            <a:prstGeom prst="rect">
              <a:avLst/>
            </a:prstGeom>
          </p:spPr>
        </p:pic>
        <p:sp>
          <p:nvSpPr>
            <p:cNvPr id="23" name="TextBox 22">
              <a:extLst>
                <a:ext uri="{FF2B5EF4-FFF2-40B4-BE49-F238E27FC236}">
                  <a16:creationId xmlns:a16="http://schemas.microsoft.com/office/drawing/2014/main" id="{06B735AB-9EB8-C29E-22D0-4060E37C3435}"/>
                </a:ext>
              </a:extLst>
            </p:cNvPr>
            <p:cNvSpPr txBox="1"/>
            <p:nvPr/>
          </p:nvSpPr>
          <p:spPr>
            <a:xfrm>
              <a:off x="1980200" y="2693057"/>
              <a:ext cx="1396219" cy="1200329"/>
            </a:xfrm>
            <a:prstGeom prst="rect">
              <a:avLst/>
            </a:prstGeom>
            <a:noFill/>
          </p:spPr>
          <p:txBody>
            <a:bodyPr wrap="square" rtlCol="0">
              <a:spAutoFit/>
            </a:bodyPr>
            <a:lstStyle/>
            <a:p>
              <a:pPr algn="ctr"/>
              <a:r>
                <a:rPr lang="vi-VN" sz="7200" b="1" dirty="0">
                  <a:solidFill>
                    <a:srgbClr val="FF0000"/>
                  </a:solidFill>
                  <a:latin typeface="UTM Avo" panose="02040603050506020204" pitchFamily="18" charset="0"/>
                </a:rPr>
                <a:t>on</a:t>
              </a:r>
              <a:endParaRPr lang="en-US" sz="7200" b="1" dirty="0">
                <a:solidFill>
                  <a:srgbClr val="FF0000"/>
                </a:solidFill>
                <a:latin typeface="UTM Avo" panose="02040603050506020204" pitchFamily="18" charset="0"/>
              </a:endParaRPr>
            </a:p>
          </p:txBody>
        </p:sp>
      </p:grpSp>
      <p:grpSp>
        <p:nvGrpSpPr>
          <p:cNvPr id="24" name="Group 23">
            <a:extLst>
              <a:ext uri="{FF2B5EF4-FFF2-40B4-BE49-F238E27FC236}">
                <a16:creationId xmlns:a16="http://schemas.microsoft.com/office/drawing/2014/main" id="{FB970249-02DD-1BC4-29E6-6664236AE774}"/>
              </a:ext>
            </a:extLst>
          </p:cNvPr>
          <p:cNvGrpSpPr/>
          <p:nvPr/>
        </p:nvGrpSpPr>
        <p:grpSpPr>
          <a:xfrm>
            <a:off x="8997043" y="3879395"/>
            <a:ext cx="2228973" cy="2228973"/>
            <a:chOff x="1531288" y="2220685"/>
            <a:chExt cx="2228973" cy="2228973"/>
          </a:xfrm>
        </p:grpSpPr>
        <p:pic>
          <p:nvPicPr>
            <p:cNvPr id="25" name="图片 2">
              <a:extLst>
                <a:ext uri="{FF2B5EF4-FFF2-40B4-BE49-F238E27FC236}">
                  <a16:creationId xmlns:a16="http://schemas.microsoft.com/office/drawing/2014/main" id="{F319699B-CA77-72C9-55DC-D60CABBE41C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31288" y="2220685"/>
              <a:ext cx="2228973" cy="2228973"/>
            </a:xfrm>
            <a:prstGeom prst="rect">
              <a:avLst/>
            </a:prstGeom>
          </p:spPr>
        </p:pic>
        <p:sp>
          <p:nvSpPr>
            <p:cNvPr id="26" name="TextBox 25">
              <a:extLst>
                <a:ext uri="{FF2B5EF4-FFF2-40B4-BE49-F238E27FC236}">
                  <a16:creationId xmlns:a16="http://schemas.microsoft.com/office/drawing/2014/main" id="{C61063E6-2F0E-C2FE-8A05-A0EC0B43B137}"/>
                </a:ext>
              </a:extLst>
            </p:cNvPr>
            <p:cNvSpPr txBox="1"/>
            <p:nvPr/>
          </p:nvSpPr>
          <p:spPr>
            <a:xfrm>
              <a:off x="2008438" y="2813867"/>
              <a:ext cx="1418249" cy="1015663"/>
            </a:xfrm>
            <a:prstGeom prst="rect">
              <a:avLst/>
            </a:prstGeom>
            <a:noFill/>
          </p:spPr>
          <p:txBody>
            <a:bodyPr wrap="square" rtlCol="0">
              <a:spAutoFit/>
            </a:bodyPr>
            <a:lstStyle/>
            <a:p>
              <a:pPr algn="ctr"/>
              <a:r>
                <a:rPr lang="vi-VN" sz="6000" b="1" dirty="0">
                  <a:solidFill>
                    <a:srgbClr val="7030A0"/>
                  </a:solidFill>
                  <a:latin typeface="UTM Avo" panose="02040603050506020204" pitchFamily="18" charset="0"/>
                </a:rPr>
                <a:t>yêt</a:t>
              </a:r>
              <a:endParaRPr lang="en-US" sz="6000" b="1" dirty="0">
                <a:solidFill>
                  <a:srgbClr val="7030A0"/>
                </a:solidFill>
                <a:latin typeface="UTM Avo" panose="02040603050506020204" pitchFamily="18" charset="0"/>
              </a:endParaRPr>
            </a:p>
          </p:txBody>
        </p:sp>
      </p:grpSp>
      <p:pic>
        <p:nvPicPr>
          <p:cNvPr id="27" name="图片 2">
            <a:hlinkClick r:id="rId5" action="ppaction://hlinksldjump"/>
            <a:extLst>
              <a:ext uri="{FF2B5EF4-FFF2-40B4-BE49-F238E27FC236}">
                <a16:creationId xmlns:a16="http://schemas.microsoft.com/office/drawing/2014/main" id="{6BFDB3EC-059E-AB52-08BD-04738234C723}"/>
              </a:ext>
            </a:extLst>
          </p:cNvPr>
          <p:cNvPicPr>
            <a:picLocks noChangeAspect="1"/>
          </p:cNvPicPr>
          <p:nvPr/>
        </p:nvPicPr>
        <p:blipFill>
          <a:blip r:embed="rId4"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895507" y="1483564"/>
            <a:ext cx="2228973" cy="2228973"/>
          </a:xfrm>
          <a:prstGeom prst="rect">
            <a:avLst/>
          </a:prstGeom>
        </p:spPr>
      </p:pic>
      <p:pic>
        <p:nvPicPr>
          <p:cNvPr id="28" name="图片 2">
            <a:hlinkClick r:id="rId5" action="ppaction://hlinksldjump"/>
            <a:extLst>
              <a:ext uri="{FF2B5EF4-FFF2-40B4-BE49-F238E27FC236}">
                <a16:creationId xmlns:a16="http://schemas.microsoft.com/office/drawing/2014/main" id="{6ED64429-37C6-7346-03E5-185203613032}"/>
              </a:ext>
            </a:extLst>
          </p:cNvPr>
          <p:cNvPicPr>
            <a:picLocks noChangeAspect="1"/>
          </p:cNvPicPr>
          <p:nvPr/>
        </p:nvPicPr>
        <p:blipFill>
          <a:blip r:embed="rId4" cstate="print">
            <a:duotone>
              <a:prstClr val="black"/>
              <a:srgbClr val="FF0000">
                <a:tint val="45000"/>
                <a:satMod val="400000"/>
              </a:srgbClr>
            </a:duotone>
            <a:extLst>
              <a:ext uri="{28A0092B-C50C-407E-A947-70E740481C1C}">
                <a14:useLocalDpi xmlns:a14="http://schemas.microsoft.com/office/drawing/2010/main" val="0"/>
              </a:ext>
            </a:extLst>
          </a:blip>
          <a:stretch>
            <a:fillRect/>
          </a:stretch>
        </p:blipFill>
        <p:spPr>
          <a:xfrm>
            <a:off x="3631442" y="1497038"/>
            <a:ext cx="2228973" cy="2228973"/>
          </a:xfrm>
          <a:prstGeom prst="rect">
            <a:avLst/>
          </a:prstGeom>
        </p:spPr>
      </p:pic>
      <p:pic>
        <p:nvPicPr>
          <p:cNvPr id="29" name="图片 2">
            <a:hlinkClick r:id="rId5" action="ppaction://hlinksldjump"/>
            <a:extLst>
              <a:ext uri="{FF2B5EF4-FFF2-40B4-BE49-F238E27FC236}">
                <a16:creationId xmlns:a16="http://schemas.microsoft.com/office/drawing/2014/main" id="{63BD65EA-096E-8FB1-9395-682AEE3EAD9E}"/>
              </a:ext>
            </a:extLst>
          </p:cNvPr>
          <p:cNvPicPr>
            <a:picLocks noChangeAspect="1"/>
          </p:cNvPicPr>
          <p:nvPr/>
        </p:nvPicPr>
        <p:blipFill>
          <a:blip r:embed="rId4"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6323449" y="1497038"/>
            <a:ext cx="2228973" cy="2228973"/>
          </a:xfrm>
          <a:prstGeom prst="rect">
            <a:avLst/>
          </a:prstGeom>
        </p:spPr>
      </p:pic>
      <p:pic>
        <p:nvPicPr>
          <p:cNvPr id="30" name="图片 2">
            <a:hlinkClick r:id="rId5" action="ppaction://hlinksldjump"/>
            <a:extLst>
              <a:ext uri="{FF2B5EF4-FFF2-40B4-BE49-F238E27FC236}">
                <a16:creationId xmlns:a16="http://schemas.microsoft.com/office/drawing/2014/main" id="{6A373B89-2DC0-370E-5FBE-529692E1EEAB}"/>
              </a:ext>
            </a:extLst>
          </p:cNvPr>
          <p:cNvPicPr>
            <a:picLocks noChangeAspect="1"/>
          </p:cNvPicPr>
          <p:nvPr/>
        </p:nvPicPr>
        <p:blipFill>
          <a:blip r:embed="rId4" cstate="print">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8964262" y="1431235"/>
            <a:ext cx="2228973" cy="2228973"/>
          </a:xfrm>
          <a:prstGeom prst="rect">
            <a:avLst/>
          </a:prstGeom>
        </p:spPr>
      </p:pic>
      <p:pic>
        <p:nvPicPr>
          <p:cNvPr id="31" name="图片 2">
            <a:hlinkClick r:id="rId5" action="ppaction://hlinksldjump"/>
            <a:extLst>
              <a:ext uri="{FF2B5EF4-FFF2-40B4-BE49-F238E27FC236}">
                <a16:creationId xmlns:a16="http://schemas.microsoft.com/office/drawing/2014/main" id="{5ABD4B4D-2FD9-AB3F-A545-CC5298333A81}"/>
              </a:ext>
            </a:extLst>
          </p:cNvPr>
          <p:cNvPicPr>
            <a:picLocks noChangeAspect="1"/>
          </p:cNvPicPr>
          <p:nvPr/>
        </p:nvPicPr>
        <p:blipFill>
          <a:blip r:embed="rId4"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895506" y="3917864"/>
            <a:ext cx="2228973" cy="2228973"/>
          </a:xfrm>
          <a:prstGeom prst="rect">
            <a:avLst/>
          </a:prstGeom>
        </p:spPr>
      </p:pic>
      <p:pic>
        <p:nvPicPr>
          <p:cNvPr id="32" name="图片 2">
            <a:hlinkClick r:id="rId5" action="ppaction://hlinksldjump"/>
            <a:extLst>
              <a:ext uri="{FF2B5EF4-FFF2-40B4-BE49-F238E27FC236}">
                <a16:creationId xmlns:a16="http://schemas.microsoft.com/office/drawing/2014/main" id="{F1BC40C9-019E-6D9A-0B5C-02FC5CBB06F6}"/>
              </a:ext>
            </a:extLst>
          </p:cNvPr>
          <p:cNvPicPr>
            <a:picLocks noChangeAspect="1"/>
          </p:cNvPicPr>
          <p:nvPr/>
        </p:nvPicPr>
        <p:blipFill>
          <a:blip r:embed="rId4" cstate="print">
            <a:duotone>
              <a:prstClr val="black"/>
              <a:srgbClr val="FF6699">
                <a:tint val="45000"/>
                <a:satMod val="400000"/>
              </a:srgbClr>
            </a:duotone>
            <a:extLst>
              <a:ext uri="{28A0092B-C50C-407E-A947-70E740481C1C}">
                <a14:useLocalDpi xmlns:a14="http://schemas.microsoft.com/office/drawing/2010/main" val="0"/>
              </a:ext>
            </a:extLst>
          </a:blip>
          <a:stretch>
            <a:fillRect/>
          </a:stretch>
        </p:blipFill>
        <p:spPr>
          <a:xfrm>
            <a:off x="3649856" y="3917864"/>
            <a:ext cx="2228973" cy="2228973"/>
          </a:xfrm>
          <a:prstGeom prst="rect">
            <a:avLst/>
          </a:prstGeom>
        </p:spPr>
      </p:pic>
      <p:pic>
        <p:nvPicPr>
          <p:cNvPr id="33" name="图片 2">
            <a:hlinkClick r:id="rId5" action="ppaction://hlinksldjump"/>
            <a:extLst>
              <a:ext uri="{FF2B5EF4-FFF2-40B4-BE49-F238E27FC236}">
                <a16:creationId xmlns:a16="http://schemas.microsoft.com/office/drawing/2014/main" id="{C60684C3-0AF6-A39B-124E-CDE893806D3A}"/>
              </a:ext>
            </a:extLst>
          </p:cNvPr>
          <p:cNvPicPr>
            <a:picLocks noChangeAspect="1"/>
          </p:cNvPicPr>
          <p:nvPr/>
        </p:nvPicPr>
        <p:blipFill>
          <a:blip r:embed="rId4" cstate="print">
            <a:duotone>
              <a:prstClr val="black"/>
              <a:srgbClr val="00B0F0">
                <a:tint val="45000"/>
                <a:satMod val="400000"/>
              </a:srgbClr>
            </a:duotone>
            <a:extLst>
              <a:ext uri="{28A0092B-C50C-407E-A947-70E740481C1C}">
                <a14:useLocalDpi xmlns:a14="http://schemas.microsoft.com/office/drawing/2010/main" val="0"/>
              </a:ext>
            </a:extLst>
          </a:blip>
          <a:stretch>
            <a:fillRect/>
          </a:stretch>
        </p:blipFill>
        <p:spPr>
          <a:xfrm>
            <a:off x="6355979" y="3945197"/>
            <a:ext cx="2228973" cy="2228973"/>
          </a:xfrm>
          <a:prstGeom prst="rect">
            <a:avLst/>
          </a:prstGeom>
        </p:spPr>
      </p:pic>
      <p:pic>
        <p:nvPicPr>
          <p:cNvPr id="34" name="图片 2">
            <a:hlinkClick r:id="rId5" action="ppaction://hlinksldjump"/>
            <a:extLst>
              <a:ext uri="{FF2B5EF4-FFF2-40B4-BE49-F238E27FC236}">
                <a16:creationId xmlns:a16="http://schemas.microsoft.com/office/drawing/2014/main" id="{E6509F27-8073-7741-FEDD-C72C8B7AAAF6}"/>
              </a:ext>
            </a:extLst>
          </p:cNvPr>
          <p:cNvPicPr>
            <a:picLocks noChangeAspect="1"/>
          </p:cNvPicPr>
          <p:nvPr/>
        </p:nvPicPr>
        <p:blipFill>
          <a:blip r:embed="rId4" cstate="print">
            <a:duotone>
              <a:prstClr val="black"/>
              <a:srgbClr val="7030A0">
                <a:tint val="45000"/>
                <a:satMod val="400000"/>
              </a:srgbClr>
            </a:duotone>
            <a:extLst>
              <a:ext uri="{28A0092B-C50C-407E-A947-70E740481C1C}">
                <a14:useLocalDpi xmlns:a14="http://schemas.microsoft.com/office/drawing/2010/main" val="0"/>
              </a:ext>
            </a:extLst>
          </a:blip>
          <a:stretch>
            <a:fillRect/>
          </a:stretch>
        </p:blipFill>
        <p:spPr>
          <a:xfrm>
            <a:off x="8990997" y="3879395"/>
            <a:ext cx="2228973" cy="2228973"/>
          </a:xfrm>
          <a:prstGeom prst="rect">
            <a:avLst/>
          </a:prstGeom>
        </p:spPr>
      </p:pic>
    </p:spTree>
    <p:extLst>
      <p:ext uri="{BB962C8B-B14F-4D97-AF65-F5344CB8AC3E}">
        <p14:creationId xmlns:p14="http://schemas.microsoft.com/office/powerpoint/2010/main" val="3375204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7"/>
                    </p:tgtEl>
                  </p:cond>
                </p:stCondLst>
                <p:endSync evt="end" delay="0">
                  <p:rtn val="all"/>
                </p:endSync>
                <p:childTnLst>
                  <p:par>
                    <p:cTn id="9" fill="hold">
                      <p:stCondLst>
                        <p:cond delay="0"/>
                      </p:stCondLst>
                      <p:childTnLst>
                        <p:par>
                          <p:cTn id="10" fill="hold">
                            <p:stCondLst>
                              <p:cond delay="0"/>
                            </p:stCondLst>
                            <p:childTnLst>
                              <p:par>
                                <p:cTn id="11" presetID="16" presetClass="exit" presetSubtype="21" fill="hold" nodeType="clickEffect">
                                  <p:stCondLst>
                                    <p:cond delay="0"/>
                                  </p:stCondLst>
                                  <p:childTnLst>
                                    <p:animEffect transition="out" filter="barn(inVertical)">
                                      <p:cBhvr>
                                        <p:cTn id="12" dur="500"/>
                                        <p:tgtEl>
                                          <p:spTgt spid="27"/>
                                        </p:tgtEl>
                                      </p:cBhvr>
                                    </p:animEffect>
                                    <p:set>
                                      <p:cBhvr>
                                        <p:cTn id="13"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3" name="fairy-dust-sound-effect.wav"/>
                                        </p:tgtEl>
                                      </p:cMediaNode>
                                    </p:audio>
                                  </p:subTnLst>
                                </p:cTn>
                              </p:par>
                            </p:childTnLst>
                          </p:cTn>
                        </p:par>
                      </p:childTnLst>
                    </p:cTn>
                  </p:par>
                </p:childTnLst>
              </p:cTn>
              <p:nextCondLst>
                <p:cond evt="onClick" delay="0">
                  <p:tgtEl>
                    <p:spTgt spid="27"/>
                  </p:tgtEl>
                </p:cond>
              </p:nextCondLst>
            </p:seq>
            <p:seq concurrent="1" nextAc="seek">
              <p:cTn id="14" restart="whenNotActive" fill="hold" evtFilter="cancelBubble" nodeType="interactiveSeq">
                <p:stCondLst>
                  <p:cond evt="onClick" delay="0">
                    <p:tgtEl>
                      <p:spTgt spid="28"/>
                    </p:tgtEl>
                  </p:cond>
                </p:stCondLst>
                <p:endSync evt="end" delay="0">
                  <p:rtn val="all"/>
                </p:endSync>
                <p:childTnLst>
                  <p:par>
                    <p:cTn id="15" fill="hold">
                      <p:stCondLst>
                        <p:cond delay="0"/>
                      </p:stCondLst>
                      <p:childTnLst>
                        <p:par>
                          <p:cTn id="16" fill="hold">
                            <p:stCondLst>
                              <p:cond delay="0"/>
                            </p:stCondLst>
                            <p:childTnLst>
                              <p:par>
                                <p:cTn id="17" presetID="14" presetClass="exit" presetSubtype="10" fill="hold" nodeType="clickEffect">
                                  <p:stCondLst>
                                    <p:cond delay="0"/>
                                  </p:stCondLst>
                                  <p:childTnLst>
                                    <p:animEffect transition="out" filter="randombar(horizontal)">
                                      <p:cBhvr>
                                        <p:cTn id="18" dur="500"/>
                                        <p:tgtEl>
                                          <p:spTgt spid="28"/>
                                        </p:tgtEl>
                                      </p:cBhvr>
                                    </p:animEffect>
                                    <p:set>
                                      <p:cBhvr>
                                        <p:cTn id="19" dur="1" fill="hold">
                                          <p:stCondLst>
                                            <p:cond delay="499"/>
                                          </p:stCondLst>
                                        </p:cTn>
                                        <p:tgtEl>
                                          <p:spTgt spid="28"/>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3" name="fairy-dust-sound-effect.wav"/>
                                        </p:tgtEl>
                                      </p:cMediaNode>
                                    </p:audio>
                                  </p:subTnLst>
                                </p:cTn>
                              </p:par>
                            </p:childTnLst>
                          </p:cTn>
                        </p:par>
                      </p:childTnLst>
                    </p:cTn>
                  </p:par>
                </p:childTnLst>
              </p:cTn>
              <p:nextCondLst>
                <p:cond evt="onClick" delay="0">
                  <p:tgtEl>
                    <p:spTgt spid="28"/>
                  </p:tgtEl>
                </p:cond>
              </p:nextCondLst>
            </p:seq>
            <p:seq concurrent="1" nextAc="seek">
              <p:cTn id="20" restart="whenNotActive" fill="hold" evtFilter="cancelBubble" nodeType="interactiveSeq">
                <p:stCondLst>
                  <p:cond evt="onClick" delay="0">
                    <p:tgtEl>
                      <p:spTgt spid="29"/>
                    </p:tgtEl>
                  </p:cond>
                </p:stCondLst>
                <p:endSync evt="end" delay="0">
                  <p:rtn val="all"/>
                </p:endSync>
                <p:childTnLst>
                  <p:par>
                    <p:cTn id="21" fill="hold">
                      <p:stCondLst>
                        <p:cond delay="0"/>
                      </p:stCondLst>
                      <p:childTnLst>
                        <p:par>
                          <p:cTn id="22" fill="hold">
                            <p:stCondLst>
                              <p:cond delay="0"/>
                            </p:stCondLst>
                            <p:childTnLst>
                              <p:par>
                                <p:cTn id="23" presetID="22" presetClass="exit" presetSubtype="4" fill="hold" nodeType="clickEffect">
                                  <p:stCondLst>
                                    <p:cond delay="0"/>
                                  </p:stCondLst>
                                  <p:childTnLst>
                                    <p:animEffect transition="out" filter="wipe(down)">
                                      <p:cBhvr>
                                        <p:cTn id="24" dur="500"/>
                                        <p:tgtEl>
                                          <p:spTgt spid="29"/>
                                        </p:tgtEl>
                                      </p:cBhvr>
                                    </p:animEffect>
                                    <p:set>
                                      <p:cBhvr>
                                        <p:cTn id="25" dur="1" fill="hold">
                                          <p:stCondLst>
                                            <p:cond delay="499"/>
                                          </p:stCondLst>
                                        </p:cTn>
                                        <p:tgtEl>
                                          <p:spTgt spid="29"/>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3" name="fairy-dust-sound-effect.wav"/>
                                        </p:tgtEl>
                                      </p:cMediaNode>
                                    </p:audio>
                                  </p:subTnLst>
                                </p:cTn>
                              </p:par>
                            </p:childTnLst>
                          </p:cTn>
                        </p:par>
                      </p:childTnLst>
                    </p:cTn>
                  </p:par>
                </p:childTnLst>
              </p:cTn>
              <p:nextCondLst>
                <p:cond evt="onClick" delay="0">
                  <p:tgtEl>
                    <p:spTgt spid="29"/>
                  </p:tgtEl>
                </p:cond>
              </p:nextCondLst>
            </p:seq>
            <p:seq concurrent="1" nextAc="seek">
              <p:cTn id="26" restart="whenNotActive" fill="hold" evtFilter="cancelBubble" nodeType="interactiveSeq">
                <p:stCondLst>
                  <p:cond evt="onClick" delay="0">
                    <p:tgtEl>
                      <p:spTgt spid="30"/>
                    </p:tgtEl>
                  </p:cond>
                </p:stCondLst>
                <p:endSync evt="end" delay="0">
                  <p:rtn val="all"/>
                </p:endSync>
                <p:childTnLst>
                  <p:par>
                    <p:cTn id="27" fill="hold">
                      <p:stCondLst>
                        <p:cond delay="0"/>
                      </p:stCondLst>
                      <p:childTnLst>
                        <p:par>
                          <p:cTn id="28" fill="hold">
                            <p:stCondLst>
                              <p:cond delay="0"/>
                            </p:stCondLst>
                            <p:childTnLst>
                              <p:par>
                                <p:cTn id="29" presetID="53" presetClass="exit" presetSubtype="32" fill="hold" nodeType="clickEffect">
                                  <p:stCondLst>
                                    <p:cond delay="0"/>
                                  </p:stCondLst>
                                  <p:childTnLst>
                                    <p:anim calcmode="lin" valueType="num">
                                      <p:cBhvr>
                                        <p:cTn id="30" dur="500"/>
                                        <p:tgtEl>
                                          <p:spTgt spid="30"/>
                                        </p:tgtEl>
                                        <p:attrNameLst>
                                          <p:attrName>ppt_w</p:attrName>
                                        </p:attrNameLst>
                                      </p:cBhvr>
                                      <p:tavLst>
                                        <p:tav tm="0">
                                          <p:val>
                                            <p:strVal val="ppt_w"/>
                                          </p:val>
                                        </p:tav>
                                        <p:tav tm="100000">
                                          <p:val>
                                            <p:fltVal val="0"/>
                                          </p:val>
                                        </p:tav>
                                      </p:tavLst>
                                    </p:anim>
                                    <p:anim calcmode="lin" valueType="num">
                                      <p:cBhvr>
                                        <p:cTn id="31" dur="500"/>
                                        <p:tgtEl>
                                          <p:spTgt spid="30"/>
                                        </p:tgtEl>
                                        <p:attrNameLst>
                                          <p:attrName>ppt_h</p:attrName>
                                        </p:attrNameLst>
                                      </p:cBhvr>
                                      <p:tavLst>
                                        <p:tav tm="0">
                                          <p:val>
                                            <p:strVal val="ppt_h"/>
                                          </p:val>
                                        </p:tav>
                                        <p:tav tm="100000">
                                          <p:val>
                                            <p:fltVal val="0"/>
                                          </p:val>
                                        </p:tav>
                                      </p:tavLst>
                                    </p:anim>
                                    <p:animEffect transition="out" filter="fade">
                                      <p:cBhvr>
                                        <p:cTn id="32" dur="500"/>
                                        <p:tgtEl>
                                          <p:spTgt spid="30"/>
                                        </p:tgtEl>
                                      </p:cBhvr>
                                    </p:animEffect>
                                    <p:set>
                                      <p:cBhvr>
                                        <p:cTn id="33" dur="1" fill="hold">
                                          <p:stCondLst>
                                            <p:cond delay="499"/>
                                          </p:stCondLst>
                                        </p:cTn>
                                        <p:tgtEl>
                                          <p:spTgt spid="30"/>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3" name="fairy-dust-sound-effect.wav"/>
                                        </p:tgtEl>
                                      </p:cMediaNode>
                                    </p:audio>
                                  </p:subTnLst>
                                </p:cTn>
                              </p:par>
                            </p:childTnLst>
                          </p:cTn>
                        </p:par>
                      </p:childTnLst>
                    </p:cTn>
                  </p:par>
                </p:childTnLst>
              </p:cTn>
              <p:nextCondLst>
                <p:cond evt="onClick" delay="0">
                  <p:tgtEl>
                    <p:spTgt spid="30"/>
                  </p:tgtEl>
                </p:cond>
              </p:nextCondLst>
            </p:seq>
            <p:seq concurrent="1" nextAc="seek">
              <p:cTn id="34" restart="whenNotActive" fill="hold" evtFilter="cancelBubble" nodeType="interactiveSeq">
                <p:stCondLst>
                  <p:cond evt="onClick" delay="0">
                    <p:tgtEl>
                      <p:spTgt spid="31"/>
                    </p:tgtEl>
                  </p:cond>
                </p:stCondLst>
                <p:endSync evt="end" delay="0">
                  <p:rtn val="all"/>
                </p:endSync>
                <p:childTnLst>
                  <p:par>
                    <p:cTn id="35" fill="hold">
                      <p:stCondLst>
                        <p:cond delay="0"/>
                      </p:stCondLst>
                      <p:childTnLst>
                        <p:par>
                          <p:cTn id="36" fill="hold">
                            <p:stCondLst>
                              <p:cond delay="0"/>
                            </p:stCondLst>
                            <p:childTnLst>
                              <p:par>
                                <p:cTn id="37" presetID="45" presetClass="exit" presetSubtype="0" fill="hold" nodeType="clickEffect">
                                  <p:stCondLst>
                                    <p:cond delay="0"/>
                                  </p:stCondLst>
                                  <p:childTnLst>
                                    <p:animEffect transition="out" filter="fade">
                                      <p:cBhvr>
                                        <p:cTn id="38" dur="2000"/>
                                        <p:tgtEl>
                                          <p:spTgt spid="31"/>
                                        </p:tgtEl>
                                      </p:cBhvr>
                                    </p:animEffect>
                                    <p:anim calcmode="lin" valueType="num">
                                      <p:cBhvr>
                                        <p:cTn id="39" dur="2000"/>
                                        <p:tgtEl>
                                          <p:spTgt spid="31"/>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40" dur="2000"/>
                                        <p:tgtEl>
                                          <p:spTgt spid="31"/>
                                        </p:tgtEl>
                                        <p:attrNameLst>
                                          <p:attrName>ppt_h</p:attrName>
                                        </p:attrNameLst>
                                      </p:cBhvr>
                                      <p:tavLst>
                                        <p:tav tm="0">
                                          <p:val>
                                            <p:strVal val="ppt_h"/>
                                          </p:val>
                                        </p:tav>
                                        <p:tav tm="100000">
                                          <p:val>
                                            <p:strVal val="ppt_h"/>
                                          </p:val>
                                        </p:tav>
                                      </p:tavLst>
                                    </p:anim>
                                    <p:set>
                                      <p:cBhvr>
                                        <p:cTn id="41" dur="1" fill="hold">
                                          <p:stCondLst>
                                            <p:cond delay="1999"/>
                                          </p:stCondLst>
                                        </p:cTn>
                                        <p:tgtEl>
                                          <p:spTgt spid="31"/>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3" name="fairy-dust-sound-effect.wav"/>
                                        </p:tgtEl>
                                      </p:cMediaNode>
                                    </p:audio>
                                  </p:subTnLst>
                                </p:cTn>
                              </p:par>
                            </p:childTnLst>
                          </p:cTn>
                        </p:par>
                      </p:childTnLst>
                    </p:cTn>
                  </p:par>
                </p:childTnLst>
              </p:cTn>
              <p:nextCondLst>
                <p:cond evt="onClick" delay="0">
                  <p:tgtEl>
                    <p:spTgt spid="31"/>
                  </p:tgtEl>
                </p:cond>
              </p:nextCondLst>
            </p:seq>
            <p:seq concurrent="1" nextAc="seek">
              <p:cTn id="42" restart="whenNotActive" fill="hold" evtFilter="cancelBubble" nodeType="interactiveSeq">
                <p:stCondLst>
                  <p:cond evt="onClick" delay="0">
                    <p:tgtEl>
                      <p:spTgt spid="32"/>
                    </p:tgtEl>
                  </p:cond>
                </p:stCondLst>
                <p:endSync evt="end" delay="0">
                  <p:rtn val="all"/>
                </p:endSync>
                <p:childTnLst>
                  <p:par>
                    <p:cTn id="43" fill="hold">
                      <p:stCondLst>
                        <p:cond delay="0"/>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32"/>
                                        </p:tgtEl>
                                      </p:cBhvr>
                                    </p:animEffect>
                                    <p:set>
                                      <p:cBhvr>
                                        <p:cTn id="47" dur="1" fill="hold">
                                          <p:stCondLst>
                                            <p:cond delay="499"/>
                                          </p:stCondLst>
                                        </p:cTn>
                                        <p:tgtEl>
                                          <p:spTgt spid="32"/>
                                        </p:tgtEl>
                                        <p:attrNameLst>
                                          <p:attrName>style.visibility</p:attrName>
                                        </p:attrNameLst>
                                      </p:cBhvr>
                                      <p:to>
                                        <p:strVal val="hidden"/>
                                      </p:to>
                                    </p:set>
                                  </p:childTnLst>
                                  <p:subTnLst>
                                    <p:audio>
                                      <p:cMediaNode>
                                        <p:cTn display="0" masterRel="sameClick">
                                          <p:stCondLst>
                                            <p:cond evt="begin" delay="0">
                                              <p:tn val="45"/>
                                            </p:cond>
                                          </p:stCondLst>
                                          <p:endCondLst>
                                            <p:cond evt="onStopAudio" delay="0">
                                              <p:tgtEl>
                                                <p:sldTgt/>
                                              </p:tgtEl>
                                            </p:cond>
                                          </p:endCondLst>
                                        </p:cTn>
                                        <p:tgtEl>
                                          <p:sndTgt r:embed="rId3" name="fairy-dust-sound-effect.wav"/>
                                        </p:tgtEl>
                                      </p:cMediaNode>
                                    </p:audio>
                                  </p:subTnLst>
                                </p:cTn>
                              </p:par>
                            </p:childTnLst>
                          </p:cTn>
                        </p:par>
                      </p:childTnLst>
                    </p:cTn>
                  </p:par>
                </p:childTnLst>
              </p:cTn>
              <p:nextCondLst>
                <p:cond evt="onClick" delay="0">
                  <p:tgtEl>
                    <p:spTgt spid="32"/>
                  </p:tgtEl>
                </p:cond>
              </p:nextCondLst>
            </p:seq>
            <p:seq concurrent="1" nextAc="seek">
              <p:cTn id="48" restart="whenNotActive" fill="hold" evtFilter="cancelBubble" nodeType="interactiveSeq">
                <p:stCondLst>
                  <p:cond evt="onClick" delay="0">
                    <p:tgtEl>
                      <p:spTgt spid="33"/>
                    </p:tgtEl>
                  </p:cond>
                </p:stCondLst>
                <p:endSync evt="end" delay="0">
                  <p:rtn val="all"/>
                </p:endSync>
                <p:childTnLst>
                  <p:par>
                    <p:cTn id="49" fill="hold">
                      <p:stCondLst>
                        <p:cond delay="0"/>
                      </p:stCondLst>
                      <p:childTnLst>
                        <p:par>
                          <p:cTn id="50" fill="hold">
                            <p:stCondLst>
                              <p:cond delay="0"/>
                            </p:stCondLst>
                            <p:childTnLst>
                              <p:par>
                                <p:cTn id="51" presetID="14" presetClass="exit" presetSubtype="5" fill="hold" nodeType="clickEffect">
                                  <p:stCondLst>
                                    <p:cond delay="0"/>
                                  </p:stCondLst>
                                  <p:childTnLst>
                                    <p:animEffect transition="out" filter="randombar(vertical)">
                                      <p:cBhvr>
                                        <p:cTn id="52" dur="500"/>
                                        <p:tgtEl>
                                          <p:spTgt spid="33"/>
                                        </p:tgtEl>
                                      </p:cBhvr>
                                    </p:animEffect>
                                    <p:set>
                                      <p:cBhvr>
                                        <p:cTn id="53" dur="1" fill="hold">
                                          <p:stCondLst>
                                            <p:cond delay="499"/>
                                          </p:stCondLst>
                                        </p:cTn>
                                        <p:tgtEl>
                                          <p:spTgt spid="33"/>
                                        </p:tgtEl>
                                        <p:attrNameLst>
                                          <p:attrName>style.visibility</p:attrName>
                                        </p:attrNameLst>
                                      </p:cBhvr>
                                      <p:to>
                                        <p:strVal val="hidden"/>
                                      </p:to>
                                    </p:set>
                                  </p:childTnLst>
                                  <p:subTnLst>
                                    <p:audio>
                                      <p:cMediaNode>
                                        <p:cTn display="0" masterRel="sameClick">
                                          <p:stCondLst>
                                            <p:cond evt="begin" delay="0">
                                              <p:tn val="51"/>
                                            </p:cond>
                                          </p:stCondLst>
                                          <p:endCondLst>
                                            <p:cond evt="onStopAudio" delay="0">
                                              <p:tgtEl>
                                                <p:sldTgt/>
                                              </p:tgtEl>
                                            </p:cond>
                                          </p:endCondLst>
                                        </p:cTn>
                                        <p:tgtEl>
                                          <p:sndTgt r:embed="rId3" name="fairy-dust-sound-effect.wav"/>
                                        </p:tgtEl>
                                      </p:cMediaNode>
                                    </p:audio>
                                  </p:subTnLst>
                                </p:cTn>
                              </p:par>
                            </p:childTnLst>
                          </p:cTn>
                        </p:par>
                      </p:childTnLst>
                    </p:cTn>
                  </p:par>
                </p:childTnLst>
              </p:cTn>
              <p:nextCondLst>
                <p:cond evt="onClick" delay="0">
                  <p:tgtEl>
                    <p:spTgt spid="33"/>
                  </p:tgtEl>
                </p:cond>
              </p:nextCondLst>
            </p:seq>
            <p:seq concurrent="1" nextAc="seek">
              <p:cTn id="54" restart="whenNotActive" fill="hold" evtFilter="cancelBubble" nodeType="interactiveSeq">
                <p:stCondLst>
                  <p:cond evt="onClick" delay="0">
                    <p:tgtEl>
                      <p:spTgt spid="34"/>
                    </p:tgtEl>
                  </p:cond>
                </p:stCondLst>
                <p:endSync evt="end" delay="0">
                  <p:rtn val="all"/>
                </p:endSync>
                <p:childTnLst>
                  <p:par>
                    <p:cTn id="55" fill="hold">
                      <p:stCondLst>
                        <p:cond delay="0"/>
                      </p:stCondLst>
                      <p:childTnLst>
                        <p:par>
                          <p:cTn id="56" fill="hold">
                            <p:stCondLst>
                              <p:cond delay="0"/>
                            </p:stCondLst>
                            <p:childTnLst>
                              <p:par>
                                <p:cTn id="57" presetID="53" presetClass="exit" presetSubtype="32" fill="hold" nodeType="clickEffect">
                                  <p:stCondLst>
                                    <p:cond delay="0"/>
                                  </p:stCondLst>
                                  <p:childTnLst>
                                    <p:anim calcmode="lin" valueType="num">
                                      <p:cBhvr>
                                        <p:cTn id="58" dur="500"/>
                                        <p:tgtEl>
                                          <p:spTgt spid="34"/>
                                        </p:tgtEl>
                                        <p:attrNameLst>
                                          <p:attrName>ppt_w</p:attrName>
                                        </p:attrNameLst>
                                      </p:cBhvr>
                                      <p:tavLst>
                                        <p:tav tm="0">
                                          <p:val>
                                            <p:strVal val="ppt_w"/>
                                          </p:val>
                                        </p:tav>
                                        <p:tav tm="100000">
                                          <p:val>
                                            <p:fltVal val="0"/>
                                          </p:val>
                                        </p:tav>
                                      </p:tavLst>
                                    </p:anim>
                                    <p:anim calcmode="lin" valueType="num">
                                      <p:cBhvr>
                                        <p:cTn id="59" dur="500"/>
                                        <p:tgtEl>
                                          <p:spTgt spid="34"/>
                                        </p:tgtEl>
                                        <p:attrNameLst>
                                          <p:attrName>ppt_h</p:attrName>
                                        </p:attrNameLst>
                                      </p:cBhvr>
                                      <p:tavLst>
                                        <p:tav tm="0">
                                          <p:val>
                                            <p:strVal val="ppt_h"/>
                                          </p:val>
                                        </p:tav>
                                        <p:tav tm="100000">
                                          <p:val>
                                            <p:fltVal val="0"/>
                                          </p:val>
                                        </p:tav>
                                      </p:tavLst>
                                    </p:anim>
                                    <p:animEffect transition="out" filter="fade">
                                      <p:cBhvr>
                                        <p:cTn id="60" dur="500"/>
                                        <p:tgtEl>
                                          <p:spTgt spid="34"/>
                                        </p:tgtEl>
                                      </p:cBhvr>
                                    </p:animEffect>
                                    <p:set>
                                      <p:cBhvr>
                                        <p:cTn id="61" dur="1" fill="hold">
                                          <p:stCondLst>
                                            <p:cond delay="499"/>
                                          </p:stCondLst>
                                        </p:cTn>
                                        <p:tgtEl>
                                          <p:spTgt spid="34"/>
                                        </p:tgtEl>
                                        <p:attrNameLst>
                                          <p:attrName>style.visibility</p:attrName>
                                        </p:attrNameLst>
                                      </p:cBhvr>
                                      <p:to>
                                        <p:strVal val="hidden"/>
                                      </p:to>
                                    </p:set>
                                  </p:childTnLst>
                                  <p:subTnLst>
                                    <p:audio>
                                      <p:cMediaNode>
                                        <p:cTn display="0" masterRel="sameClick">
                                          <p:stCondLst>
                                            <p:cond evt="begin" delay="0">
                                              <p:tn val="57"/>
                                            </p:cond>
                                          </p:stCondLst>
                                          <p:endCondLst>
                                            <p:cond evt="onStopAudio" delay="0">
                                              <p:tgtEl>
                                                <p:sldTgt/>
                                              </p:tgtEl>
                                            </p:cond>
                                          </p:endCondLst>
                                        </p:cTn>
                                        <p:tgtEl>
                                          <p:sndTgt r:embed="rId3" name="fairy-dust-sound-effect.wav"/>
                                        </p:tgtEl>
                                      </p:cMediaNode>
                                    </p:audio>
                                  </p:subTnLst>
                                </p:cTn>
                              </p:par>
                            </p:childTnLst>
                          </p:cTn>
                        </p:par>
                      </p:childTnLst>
                    </p:cTn>
                  </p:par>
                </p:childTnLst>
              </p:cTn>
              <p:nextCondLst>
                <p:cond evt="onClick" delay="0">
                  <p:tgtEl>
                    <p:spTgt spid="34"/>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5">
            <a:extLst>
              <a:ext uri="{FF2B5EF4-FFF2-40B4-BE49-F238E27FC236}">
                <a16:creationId xmlns:a16="http://schemas.microsoft.com/office/drawing/2014/main" id="{C927CB72-8D51-2B4C-9976-D06C50CBD156}"/>
              </a:ext>
            </a:extLst>
          </p:cNvPr>
          <p:cNvSpPr/>
          <p:nvPr/>
        </p:nvSpPr>
        <p:spPr>
          <a:xfrm>
            <a:off x="481587" y="443239"/>
            <a:ext cx="3070263" cy="706026"/>
          </a:xfrm>
          <a:prstGeom prst="roundRect">
            <a:avLst>
              <a:gd name="adj" fmla="val 50000"/>
            </a:avLst>
          </a:prstGeom>
          <a:gradFill flip="none" rotWithShape="1">
            <a:gsLst>
              <a:gs pos="0">
                <a:srgbClr val="FFFF00"/>
              </a:gs>
              <a:gs pos="100000">
                <a:srgbClr val="40FA5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zh-CN" sz="3200" b="1" dirty="0">
                <a:solidFill>
                  <a:srgbClr val="FF3399"/>
                </a:solidFill>
                <a:latin typeface="UTM Avo" panose="02040603050506020204" pitchFamily="18" charset="0"/>
              </a:rPr>
              <a:t>2</a:t>
            </a:r>
            <a:r>
              <a:rPr lang="vi-VN" altLang="zh-CN" sz="3200" b="1" dirty="0">
                <a:solidFill>
                  <a:schemeClr val="tx1"/>
                </a:solidFill>
                <a:latin typeface="UTM Avo" panose="02040603050506020204" pitchFamily="18" charset="0"/>
              </a:rPr>
              <a:t>. Tập đọc.</a:t>
            </a:r>
            <a:endParaRPr lang="zh-CN" altLang="en-US" sz="3200" b="1" dirty="0">
              <a:solidFill>
                <a:schemeClr val="tx1"/>
              </a:solidFill>
              <a:latin typeface="UTM Avo" panose="02040603050506020204" pitchFamily="18" charset="0"/>
            </a:endParaRPr>
          </a:p>
        </p:txBody>
      </p:sp>
      <p:sp>
        <p:nvSpPr>
          <p:cNvPr id="3" name="TextBox 2">
            <a:extLst>
              <a:ext uri="{FF2B5EF4-FFF2-40B4-BE49-F238E27FC236}">
                <a16:creationId xmlns:a16="http://schemas.microsoft.com/office/drawing/2014/main" id="{374B9233-D653-9E4F-E115-47A5656C402E}"/>
              </a:ext>
            </a:extLst>
          </p:cNvPr>
          <p:cNvSpPr txBox="1"/>
          <p:nvPr/>
        </p:nvSpPr>
        <p:spPr>
          <a:xfrm>
            <a:off x="4358704" y="796252"/>
            <a:ext cx="4914605" cy="646331"/>
          </a:xfrm>
          <a:prstGeom prst="rect">
            <a:avLst/>
          </a:prstGeom>
          <a:noFill/>
        </p:spPr>
        <p:txBody>
          <a:bodyPr wrap="square" rtlCol="0">
            <a:spAutoFit/>
          </a:bodyPr>
          <a:lstStyle/>
          <a:p>
            <a:pPr algn="ctr"/>
            <a:r>
              <a:rPr lang="vi-VN" sz="3600" b="1" dirty="0">
                <a:solidFill>
                  <a:srgbClr val="FF3399"/>
                </a:solidFill>
                <a:latin typeface="UTM Avo" panose="02040603050506020204" pitchFamily="18" charset="0"/>
              </a:rPr>
              <a:t>Mẹ con cá rô (2)</a:t>
            </a:r>
            <a:endParaRPr lang="en-US" sz="3600" b="1" dirty="0">
              <a:solidFill>
                <a:srgbClr val="FF3399"/>
              </a:solidFill>
              <a:latin typeface="UTM Avo" panose="02040603050506020204" pitchFamily="18" charset="0"/>
            </a:endParaRPr>
          </a:p>
        </p:txBody>
      </p:sp>
      <p:sp>
        <p:nvSpPr>
          <p:cNvPr id="4" name="TextBox 3">
            <a:extLst>
              <a:ext uri="{FF2B5EF4-FFF2-40B4-BE49-F238E27FC236}">
                <a16:creationId xmlns:a16="http://schemas.microsoft.com/office/drawing/2014/main" id="{1FAADA6B-F0D4-DE1A-E60B-7A952299CAE3}"/>
              </a:ext>
            </a:extLst>
          </p:cNvPr>
          <p:cNvSpPr txBox="1"/>
          <p:nvPr/>
        </p:nvSpPr>
        <p:spPr>
          <a:xfrm>
            <a:off x="481587" y="1442583"/>
            <a:ext cx="11097700" cy="3504870"/>
          </a:xfrm>
          <a:prstGeom prst="rect">
            <a:avLst/>
          </a:prstGeom>
          <a:noFill/>
        </p:spPr>
        <p:txBody>
          <a:bodyPr wrap="square" rtlCol="0">
            <a:spAutoFit/>
          </a:bodyPr>
          <a:lstStyle/>
          <a:p>
            <a:pPr algn="just">
              <a:lnSpc>
                <a:spcPct val="120000"/>
              </a:lnSpc>
            </a:pPr>
            <a:r>
              <a:rPr lang="vi-VN" sz="3200" b="1" dirty="0">
                <a:latin typeface="UTM Avo" panose="02040603050506020204" pitchFamily="18" charset="0"/>
              </a:rPr>
              <a:t>     Rô con vọt lên bờ. Chả ngờ, bờ hồ khô cạn, nó nằm thở.</a:t>
            </a:r>
          </a:p>
          <a:p>
            <a:pPr algn="just">
              <a:lnSpc>
                <a:spcPct val="120000"/>
              </a:lnSpc>
            </a:pPr>
            <a:r>
              <a:rPr lang="vi-VN" sz="3200" b="1" dirty="0">
                <a:latin typeface="UTM Avo" panose="02040603050506020204" pitchFamily="18" charset="0"/>
              </a:rPr>
              <a:t>    Chị gió nghe rô than thở, bèn đi tìm thần mưa. Thần mưa phất cờ. Mưa to đổ về, tràn qua bờ hồ. Rô con vọt về nhà. Nó xin mẹ tha thứ.</a:t>
            </a:r>
          </a:p>
          <a:p>
            <a:pPr algn="r">
              <a:lnSpc>
                <a:spcPct val="120000"/>
              </a:lnSpc>
            </a:pPr>
            <a:r>
              <a:rPr lang="vi-VN" sz="2800" b="1" dirty="0">
                <a:latin typeface="UTM Avo" panose="02040603050506020204" pitchFamily="18" charset="0"/>
              </a:rPr>
              <a:t>DIỆU ANH kể</a:t>
            </a:r>
            <a:endParaRPr lang="en-US" sz="2800" b="1" dirty="0">
              <a:latin typeface="UTM Avo" panose="02040603050506020204" pitchFamily="18" charset="0"/>
            </a:endParaRPr>
          </a:p>
        </p:txBody>
      </p:sp>
      <p:pic>
        <p:nvPicPr>
          <p:cNvPr id="8" name="Picture 7" descr="A cartoon of a fish in a puddle of water&#10;&#10;AI-generated content may be incorrect.">
            <a:extLst>
              <a:ext uri="{FF2B5EF4-FFF2-40B4-BE49-F238E27FC236}">
                <a16:creationId xmlns:a16="http://schemas.microsoft.com/office/drawing/2014/main" id="{608E94FC-1CE4-6BA2-8C81-AC08BB3DA347}"/>
              </a:ext>
            </a:extLst>
          </p:cNvPr>
          <p:cNvPicPr>
            <a:picLocks noChangeAspect="1"/>
          </p:cNvPicPr>
          <p:nvPr/>
        </p:nvPicPr>
        <p:blipFill>
          <a:blip r:embed="rId2"/>
          <a:stretch>
            <a:fillRect/>
          </a:stretch>
        </p:blipFill>
        <p:spPr>
          <a:xfrm>
            <a:off x="612713" y="4760145"/>
            <a:ext cx="8388714" cy="1795709"/>
          </a:xfrm>
          <a:prstGeom prst="rect">
            <a:avLst/>
          </a:prstGeom>
        </p:spPr>
      </p:pic>
    </p:spTree>
    <p:extLst>
      <p:ext uri="{BB962C8B-B14F-4D97-AF65-F5344CB8AC3E}">
        <p14:creationId xmlns:p14="http://schemas.microsoft.com/office/powerpoint/2010/main" val="2910192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par>
                          <p:cTn id="16" fill="hold">
                            <p:stCondLst>
                              <p:cond delay="500"/>
                            </p:stCondLst>
                            <p:childTnLst>
                              <p:par>
                                <p:cTn id="17" presetID="14" presetClass="entr" presetSubtype="1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randombar(horizontal)">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A2357EE-68D3-6FCB-8BE1-5B2BBD168A33}"/>
              </a:ext>
            </a:extLst>
          </p:cNvPr>
          <p:cNvPicPr>
            <a:picLocks noChangeAspect="1"/>
          </p:cNvPicPr>
          <p:nvPr/>
        </p:nvPicPr>
        <p:blipFill>
          <a:blip r:embed="rId2"/>
          <a:stretch>
            <a:fillRect/>
          </a:stretch>
        </p:blipFill>
        <p:spPr>
          <a:xfrm>
            <a:off x="2826703" y="325896"/>
            <a:ext cx="6145301" cy="975445"/>
          </a:xfrm>
          <a:prstGeom prst="rect">
            <a:avLst/>
          </a:prstGeom>
        </p:spPr>
      </p:pic>
      <p:sp>
        <p:nvSpPr>
          <p:cNvPr id="3" name="任意多边形 227">
            <a:extLst>
              <a:ext uri="{FF2B5EF4-FFF2-40B4-BE49-F238E27FC236}">
                <a16:creationId xmlns:a16="http://schemas.microsoft.com/office/drawing/2014/main" id="{19E3A1B2-F6FD-31CB-DCBC-45D1223EDBFA}"/>
              </a:ext>
            </a:extLst>
          </p:cNvPr>
          <p:cNvSpPr/>
          <p:nvPr/>
        </p:nvSpPr>
        <p:spPr>
          <a:xfrm>
            <a:off x="717352" y="1301341"/>
            <a:ext cx="2434948" cy="1531677"/>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4000" b="1" noProof="0" dirty="0">
                <a:solidFill>
                  <a:sysClr val="windowText" lastClr="000000"/>
                </a:solidFill>
                <a:latin typeface="UTM Avo" panose="02040603050506020204" pitchFamily="18" charset="0"/>
                <a:ea typeface="inpin heiti" panose="00000500000000000000" pitchFamily="2" charset="-122"/>
                <a:sym typeface="inpin heiti" panose="00000500000000000000" pitchFamily="2" charset="-122"/>
              </a:rPr>
              <a:t> </a:t>
            </a:r>
            <a:r>
              <a:rPr lang="vi-VN" altLang="zh-CN" sz="4000" b="1" noProof="0" dirty="0">
                <a:solidFill>
                  <a:srgbClr val="00B050"/>
                </a:solidFill>
                <a:latin typeface="UTM Avo" panose="02040603050506020204" pitchFamily="18" charset="0"/>
                <a:ea typeface="inpin heiti" panose="00000500000000000000" pitchFamily="2" charset="-122"/>
                <a:sym typeface="inpin heiti" panose="00000500000000000000" pitchFamily="2" charset="-122"/>
              </a:rPr>
              <a:t>vọt lên</a:t>
            </a:r>
            <a:endParaRPr kumimoji="0" lang="zh-CN" altLang="en-US" sz="4000" b="1" i="0" u="none" strike="noStrike" kern="1200" cap="none" spc="0" normalizeH="0" baseline="0" noProof="0" dirty="0">
              <a:ln>
                <a:noFill/>
              </a:ln>
              <a:solidFill>
                <a:srgbClr val="00B050"/>
              </a:solidFill>
              <a:effectLst/>
              <a:uLnTx/>
              <a:uFillTx/>
              <a:latin typeface="UTM Avo" panose="02040603050506020204" pitchFamily="18" charset="0"/>
              <a:ea typeface="inpin heiti" panose="00000500000000000000" pitchFamily="2" charset="-122"/>
              <a:sym typeface="inpin heiti" panose="00000500000000000000" pitchFamily="2" charset="-122"/>
            </a:endParaRPr>
          </a:p>
        </p:txBody>
      </p:sp>
      <p:sp>
        <p:nvSpPr>
          <p:cNvPr id="4" name="任意多边形 227">
            <a:extLst>
              <a:ext uri="{FF2B5EF4-FFF2-40B4-BE49-F238E27FC236}">
                <a16:creationId xmlns:a16="http://schemas.microsoft.com/office/drawing/2014/main" id="{195C8381-3119-8228-6D8B-CB52EC74571A}"/>
              </a:ext>
            </a:extLst>
          </p:cNvPr>
          <p:cNvSpPr/>
          <p:nvPr/>
        </p:nvSpPr>
        <p:spPr>
          <a:xfrm>
            <a:off x="4132985" y="1406143"/>
            <a:ext cx="2734346" cy="1531677"/>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4000" b="1" noProof="0" dirty="0">
                <a:solidFill>
                  <a:sysClr val="windowText" lastClr="000000"/>
                </a:solidFill>
                <a:latin typeface="UTM Avo" panose="02040603050506020204" pitchFamily="18" charset="0"/>
                <a:ea typeface="inpin heiti" panose="00000500000000000000" pitchFamily="2" charset="-122"/>
                <a:sym typeface="inpin heiti" panose="00000500000000000000" pitchFamily="2" charset="-122"/>
              </a:rPr>
              <a:t> </a:t>
            </a:r>
            <a:r>
              <a:rPr lang="vi-VN" altLang="zh-CN" sz="4000" b="1" dirty="0">
                <a:solidFill>
                  <a:sysClr val="windowText" lastClr="000000"/>
                </a:solidFill>
                <a:latin typeface="UTM Avo" panose="02040603050506020204" pitchFamily="18" charset="0"/>
                <a:ea typeface="inpin heiti" panose="00000500000000000000" pitchFamily="2" charset="-122"/>
                <a:sym typeface="inpin heiti" panose="00000500000000000000" pitchFamily="2" charset="-122"/>
              </a:rPr>
              <a:t>khô cạn</a:t>
            </a:r>
            <a:endParaRPr kumimoji="0" lang="zh-CN" altLang="en-US" sz="4000" b="1" i="0" u="none" strike="noStrike" kern="1200" cap="none" spc="0" normalizeH="0" baseline="0" noProof="0" dirty="0">
              <a:ln>
                <a:noFill/>
              </a:ln>
              <a:solidFill>
                <a:srgbClr val="FF3399"/>
              </a:solidFill>
              <a:effectLst/>
              <a:uLnTx/>
              <a:uFillTx/>
              <a:latin typeface="UTM Avo" panose="02040603050506020204" pitchFamily="18" charset="0"/>
              <a:ea typeface="inpin heiti" panose="00000500000000000000" pitchFamily="2" charset="-122"/>
              <a:sym typeface="inpin heiti" panose="00000500000000000000" pitchFamily="2" charset="-122"/>
            </a:endParaRPr>
          </a:p>
        </p:txBody>
      </p:sp>
      <p:sp>
        <p:nvSpPr>
          <p:cNvPr id="5" name="任意多边形 227">
            <a:extLst>
              <a:ext uri="{FF2B5EF4-FFF2-40B4-BE49-F238E27FC236}">
                <a16:creationId xmlns:a16="http://schemas.microsoft.com/office/drawing/2014/main" id="{4E32DDC2-7D51-1527-D17D-4BFDE6F81FDD}"/>
              </a:ext>
            </a:extLst>
          </p:cNvPr>
          <p:cNvSpPr/>
          <p:nvPr/>
        </p:nvSpPr>
        <p:spPr>
          <a:xfrm>
            <a:off x="7822227" y="1377540"/>
            <a:ext cx="2824001" cy="1531677"/>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4000" b="1" dirty="0">
                <a:solidFill>
                  <a:srgbClr val="FF0000"/>
                </a:solidFill>
                <a:latin typeface="UTM Avo" panose="02040603050506020204" pitchFamily="18" charset="0"/>
                <a:ea typeface="inpin heiti" panose="00000500000000000000" pitchFamily="2" charset="-122"/>
                <a:sym typeface="inpin heiti" panose="00000500000000000000" pitchFamily="2" charset="-122"/>
              </a:rPr>
              <a:t>t</a:t>
            </a:r>
            <a:r>
              <a:rPr lang="vi-VN" altLang="zh-CN" sz="4000" b="1" noProof="0" dirty="0">
                <a:solidFill>
                  <a:srgbClr val="FF0000"/>
                </a:solidFill>
                <a:latin typeface="UTM Avo" panose="02040603050506020204" pitchFamily="18" charset="0"/>
                <a:ea typeface="inpin heiti" panose="00000500000000000000" pitchFamily="2" charset="-122"/>
                <a:sym typeface="inpin heiti" panose="00000500000000000000" pitchFamily="2" charset="-122"/>
              </a:rPr>
              <a:t>han thở</a:t>
            </a:r>
            <a:endParaRPr kumimoji="0" lang="zh-CN" altLang="en-US" sz="4000" b="1" i="0" u="none" strike="noStrike" kern="1200" cap="none" spc="0" normalizeH="0" baseline="0" noProof="0" dirty="0">
              <a:ln>
                <a:noFill/>
              </a:ln>
              <a:solidFill>
                <a:srgbClr val="FF0000"/>
              </a:solidFill>
              <a:effectLst/>
              <a:uLnTx/>
              <a:uFillTx/>
              <a:latin typeface="UTM Avo" panose="02040603050506020204" pitchFamily="18" charset="0"/>
              <a:ea typeface="inpin heiti" panose="00000500000000000000" pitchFamily="2" charset="-122"/>
              <a:sym typeface="inpin heiti" panose="00000500000000000000" pitchFamily="2" charset="-122"/>
            </a:endParaRPr>
          </a:p>
        </p:txBody>
      </p:sp>
      <p:sp>
        <p:nvSpPr>
          <p:cNvPr id="6" name="任意多边形 227">
            <a:extLst>
              <a:ext uri="{FF2B5EF4-FFF2-40B4-BE49-F238E27FC236}">
                <a16:creationId xmlns:a16="http://schemas.microsoft.com/office/drawing/2014/main" id="{9F289E46-5D4A-2135-355F-B53F7B833283}"/>
              </a:ext>
            </a:extLst>
          </p:cNvPr>
          <p:cNvSpPr/>
          <p:nvPr/>
        </p:nvSpPr>
        <p:spPr>
          <a:xfrm>
            <a:off x="1591421" y="3042623"/>
            <a:ext cx="3090458" cy="1531677"/>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4000" b="1" noProof="0" dirty="0">
                <a:solidFill>
                  <a:sysClr val="windowText" lastClr="000000"/>
                </a:solidFill>
                <a:latin typeface="UTM Avo" panose="02040603050506020204" pitchFamily="18" charset="0"/>
                <a:ea typeface="inpin heiti" panose="00000500000000000000" pitchFamily="2" charset="-122"/>
                <a:sym typeface="inpin heiti" panose="00000500000000000000" pitchFamily="2" charset="-122"/>
              </a:rPr>
              <a:t> </a:t>
            </a:r>
            <a:r>
              <a:rPr lang="vi-VN" altLang="zh-CN" sz="4000" b="1" noProof="0" dirty="0">
                <a:solidFill>
                  <a:schemeClr val="accent4">
                    <a:lumMod val="75000"/>
                  </a:schemeClr>
                </a:solidFill>
                <a:latin typeface="UTM Avo" panose="02040603050506020204" pitchFamily="18" charset="0"/>
                <a:ea typeface="inpin heiti" panose="00000500000000000000" pitchFamily="2" charset="-122"/>
                <a:sym typeface="inpin heiti" panose="00000500000000000000" pitchFamily="2" charset="-122"/>
              </a:rPr>
              <a:t>thần mưa</a:t>
            </a:r>
            <a:endParaRPr kumimoji="0" lang="zh-CN" altLang="en-US" sz="4000" b="1" i="0" u="none" strike="noStrike" kern="1200" cap="none" spc="0" normalizeH="0" baseline="0" noProof="0" dirty="0">
              <a:ln>
                <a:noFill/>
              </a:ln>
              <a:solidFill>
                <a:schemeClr val="accent4">
                  <a:lumMod val="75000"/>
                </a:schemeClr>
              </a:solidFill>
              <a:effectLst/>
              <a:uLnTx/>
              <a:uFillTx/>
              <a:latin typeface="UTM Avo" panose="02040603050506020204" pitchFamily="18" charset="0"/>
              <a:ea typeface="inpin heiti" panose="00000500000000000000" pitchFamily="2" charset="-122"/>
              <a:sym typeface="inpin heiti" panose="00000500000000000000" pitchFamily="2" charset="-122"/>
            </a:endParaRPr>
          </a:p>
        </p:txBody>
      </p:sp>
      <p:sp>
        <p:nvSpPr>
          <p:cNvPr id="7" name="任意多边形 227">
            <a:extLst>
              <a:ext uri="{FF2B5EF4-FFF2-40B4-BE49-F238E27FC236}">
                <a16:creationId xmlns:a16="http://schemas.microsoft.com/office/drawing/2014/main" id="{DC1BA966-C343-13CE-1906-7128100CCB1B}"/>
              </a:ext>
            </a:extLst>
          </p:cNvPr>
          <p:cNvSpPr/>
          <p:nvPr/>
        </p:nvSpPr>
        <p:spPr>
          <a:xfrm>
            <a:off x="5446939" y="3042622"/>
            <a:ext cx="2734345" cy="1531677"/>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4000" b="1" noProof="0" dirty="0">
                <a:solidFill>
                  <a:sysClr val="windowText" lastClr="000000"/>
                </a:solidFill>
                <a:latin typeface="UTM Avo" panose="02040603050506020204" pitchFamily="18" charset="0"/>
                <a:ea typeface="inpin heiti" panose="00000500000000000000" pitchFamily="2" charset="-122"/>
                <a:sym typeface="inpin heiti" panose="00000500000000000000" pitchFamily="2" charset="-122"/>
              </a:rPr>
              <a:t> </a:t>
            </a:r>
            <a:r>
              <a:rPr lang="vi-VN" altLang="zh-CN" sz="4000" b="1" noProof="0" dirty="0">
                <a:solidFill>
                  <a:srgbClr val="EC008C"/>
                </a:solidFill>
                <a:latin typeface="UTM Avo" panose="02040603050506020204" pitchFamily="18" charset="0"/>
                <a:ea typeface="inpin heiti" panose="00000500000000000000" pitchFamily="2" charset="-122"/>
                <a:sym typeface="inpin heiti" panose="00000500000000000000" pitchFamily="2" charset="-122"/>
              </a:rPr>
              <a:t>phất cờ</a:t>
            </a:r>
            <a:endParaRPr kumimoji="0" lang="zh-CN" altLang="en-US" sz="4000" b="1" i="0" u="none" strike="noStrike" kern="1200" cap="none" spc="0" normalizeH="0" baseline="0" noProof="0" dirty="0">
              <a:ln>
                <a:noFill/>
              </a:ln>
              <a:solidFill>
                <a:srgbClr val="EC008C"/>
              </a:solidFill>
              <a:effectLst/>
              <a:uLnTx/>
              <a:uFillTx/>
              <a:latin typeface="UTM Avo" panose="02040603050506020204" pitchFamily="18" charset="0"/>
              <a:ea typeface="inpin heiti" panose="00000500000000000000" pitchFamily="2" charset="-122"/>
              <a:sym typeface="inpin heiti" panose="00000500000000000000" pitchFamily="2" charset="-122"/>
            </a:endParaRPr>
          </a:p>
        </p:txBody>
      </p:sp>
      <p:sp>
        <p:nvSpPr>
          <p:cNvPr id="8" name="任意多边形 227">
            <a:extLst>
              <a:ext uri="{FF2B5EF4-FFF2-40B4-BE49-F238E27FC236}">
                <a16:creationId xmlns:a16="http://schemas.microsoft.com/office/drawing/2014/main" id="{B422CE03-E583-9C4B-0AA1-1E70CE279B1C}"/>
              </a:ext>
            </a:extLst>
          </p:cNvPr>
          <p:cNvSpPr/>
          <p:nvPr/>
        </p:nvSpPr>
        <p:spPr>
          <a:xfrm>
            <a:off x="8716201" y="3042623"/>
            <a:ext cx="2434948" cy="1531677"/>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4000" b="1" noProof="0" dirty="0">
                <a:solidFill>
                  <a:srgbClr val="00B0F0"/>
                </a:solidFill>
                <a:latin typeface="UTM Avo" panose="02040603050506020204" pitchFamily="18" charset="0"/>
                <a:ea typeface="inpin heiti" panose="00000500000000000000" pitchFamily="2" charset="-122"/>
                <a:sym typeface="inpin heiti" panose="00000500000000000000" pitchFamily="2" charset="-122"/>
              </a:rPr>
              <a:t>đổ về</a:t>
            </a:r>
            <a:endParaRPr kumimoji="0" lang="zh-CN" altLang="en-US" sz="4000" b="1" i="0" u="none" strike="noStrike" kern="1200" cap="none" spc="0" normalizeH="0" baseline="0" noProof="0" dirty="0">
              <a:ln>
                <a:noFill/>
              </a:ln>
              <a:solidFill>
                <a:srgbClr val="00B0F0"/>
              </a:solidFill>
              <a:effectLst/>
              <a:uLnTx/>
              <a:uFillTx/>
              <a:latin typeface="UTM Avo" panose="02040603050506020204" pitchFamily="18" charset="0"/>
              <a:ea typeface="inpin heiti" panose="00000500000000000000" pitchFamily="2" charset="-122"/>
              <a:sym typeface="inpin heiti" panose="00000500000000000000" pitchFamily="2" charset="-122"/>
            </a:endParaRPr>
          </a:p>
        </p:txBody>
      </p:sp>
      <p:sp>
        <p:nvSpPr>
          <p:cNvPr id="9" name="任意多边形 227">
            <a:extLst>
              <a:ext uri="{FF2B5EF4-FFF2-40B4-BE49-F238E27FC236}">
                <a16:creationId xmlns:a16="http://schemas.microsoft.com/office/drawing/2014/main" id="{95375B82-5FF5-2E9A-3440-B8DFE53BD334}"/>
              </a:ext>
            </a:extLst>
          </p:cNvPr>
          <p:cNvSpPr/>
          <p:nvPr/>
        </p:nvSpPr>
        <p:spPr>
          <a:xfrm>
            <a:off x="894236" y="4738018"/>
            <a:ext cx="2802968" cy="1531677"/>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4000" b="1" noProof="0" dirty="0">
                <a:solidFill>
                  <a:sysClr val="windowText" lastClr="000000"/>
                </a:solidFill>
                <a:latin typeface="UTM Avo" panose="02040603050506020204" pitchFamily="18" charset="0"/>
                <a:ea typeface="inpin heiti" panose="00000500000000000000" pitchFamily="2" charset="-122"/>
                <a:sym typeface="inpin heiti" panose="00000500000000000000" pitchFamily="2" charset="-122"/>
              </a:rPr>
              <a:t> </a:t>
            </a:r>
            <a:r>
              <a:rPr lang="vi-VN" altLang="zh-CN" sz="4000" b="1" noProof="0" dirty="0">
                <a:solidFill>
                  <a:srgbClr val="7030A0"/>
                </a:solidFill>
                <a:latin typeface="UTM Avo" panose="02040603050506020204" pitchFamily="18" charset="0"/>
                <a:ea typeface="inpin heiti" panose="00000500000000000000" pitchFamily="2" charset="-122"/>
                <a:sym typeface="inpin heiti" panose="00000500000000000000" pitchFamily="2" charset="-122"/>
              </a:rPr>
              <a:t>tràn qua</a:t>
            </a:r>
            <a:endParaRPr kumimoji="0" lang="zh-CN" altLang="en-US" sz="4000" b="1" i="0" u="none" strike="noStrike" kern="1200" cap="none" spc="0" normalizeH="0" baseline="0" noProof="0" dirty="0">
              <a:ln>
                <a:noFill/>
              </a:ln>
              <a:solidFill>
                <a:srgbClr val="7030A0"/>
              </a:solidFill>
              <a:effectLst/>
              <a:uLnTx/>
              <a:uFillTx/>
              <a:latin typeface="UTM Avo" panose="02040603050506020204" pitchFamily="18" charset="0"/>
              <a:ea typeface="inpin heiti" panose="00000500000000000000" pitchFamily="2" charset="-122"/>
              <a:sym typeface="inpin heiti" panose="00000500000000000000" pitchFamily="2" charset="-122"/>
            </a:endParaRPr>
          </a:p>
        </p:txBody>
      </p:sp>
      <p:sp>
        <p:nvSpPr>
          <p:cNvPr id="10" name="任意多边形 227">
            <a:extLst>
              <a:ext uri="{FF2B5EF4-FFF2-40B4-BE49-F238E27FC236}">
                <a16:creationId xmlns:a16="http://schemas.microsoft.com/office/drawing/2014/main" id="{3E769858-8160-D232-4852-403CE5161B8E}"/>
              </a:ext>
            </a:extLst>
          </p:cNvPr>
          <p:cNvSpPr/>
          <p:nvPr/>
        </p:nvSpPr>
        <p:spPr>
          <a:xfrm>
            <a:off x="4681879" y="4783903"/>
            <a:ext cx="2434948" cy="1531677"/>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4000" b="1" noProof="0" dirty="0">
                <a:solidFill>
                  <a:srgbClr val="F49E00"/>
                </a:solidFill>
                <a:latin typeface="UTM Avo" panose="02040603050506020204" pitchFamily="18" charset="0"/>
                <a:ea typeface="inpin heiti" panose="00000500000000000000" pitchFamily="2" charset="-122"/>
                <a:sym typeface="inpin heiti" panose="00000500000000000000" pitchFamily="2" charset="-122"/>
              </a:rPr>
              <a:t> vọt về</a:t>
            </a:r>
            <a:endParaRPr kumimoji="0" lang="zh-CN" altLang="en-US" sz="4000" b="1" i="0" u="none" strike="noStrike" kern="1200" cap="none" spc="0" normalizeH="0" baseline="0" noProof="0" dirty="0">
              <a:ln>
                <a:noFill/>
              </a:ln>
              <a:solidFill>
                <a:srgbClr val="F49E00"/>
              </a:solidFill>
              <a:effectLst/>
              <a:uLnTx/>
              <a:uFillTx/>
              <a:latin typeface="UTM Avo" panose="02040603050506020204" pitchFamily="18" charset="0"/>
              <a:ea typeface="inpin heiti" panose="00000500000000000000" pitchFamily="2" charset="-122"/>
              <a:sym typeface="inpin heiti" panose="00000500000000000000" pitchFamily="2" charset="-122"/>
            </a:endParaRPr>
          </a:p>
        </p:txBody>
      </p:sp>
      <p:sp>
        <p:nvSpPr>
          <p:cNvPr id="11" name="任意多边形 227">
            <a:extLst>
              <a:ext uri="{FF2B5EF4-FFF2-40B4-BE49-F238E27FC236}">
                <a16:creationId xmlns:a16="http://schemas.microsoft.com/office/drawing/2014/main" id="{131F8BBB-44BD-4982-5896-255890DB14B0}"/>
              </a:ext>
            </a:extLst>
          </p:cNvPr>
          <p:cNvSpPr/>
          <p:nvPr/>
        </p:nvSpPr>
        <p:spPr>
          <a:xfrm>
            <a:off x="8302754" y="4777245"/>
            <a:ext cx="2614062" cy="1531677"/>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4000" b="1" dirty="0">
                <a:solidFill>
                  <a:srgbClr val="660033"/>
                </a:solidFill>
                <a:latin typeface="UTM Avo" panose="02040603050506020204" pitchFamily="18" charset="0"/>
                <a:ea typeface="inpin heiti" panose="00000500000000000000" pitchFamily="2" charset="-122"/>
                <a:sym typeface="inpin heiti" panose="00000500000000000000" pitchFamily="2" charset="-122"/>
              </a:rPr>
              <a:t>tha thứ</a:t>
            </a:r>
            <a:endParaRPr kumimoji="0" lang="zh-CN" altLang="en-US" sz="4000" b="1" i="0" u="none" strike="noStrike" kern="1200" cap="none" spc="0" normalizeH="0" baseline="0" noProof="0" dirty="0">
              <a:ln>
                <a:noFill/>
              </a:ln>
              <a:solidFill>
                <a:srgbClr val="660033"/>
              </a:solidFill>
              <a:effectLst/>
              <a:uLnTx/>
              <a:uFillTx/>
              <a:latin typeface="UTM Avo" panose="02040603050506020204" pitchFamily="18" charset="0"/>
              <a:ea typeface="inpin heiti" panose="00000500000000000000" pitchFamily="2" charset="-122"/>
              <a:sym typeface="inpin heiti" panose="00000500000000000000" pitchFamily="2" charset="-122"/>
            </a:endParaRPr>
          </a:p>
        </p:txBody>
      </p:sp>
    </p:spTree>
    <p:extLst>
      <p:ext uri="{BB962C8B-B14F-4D97-AF65-F5344CB8AC3E}">
        <p14:creationId xmlns:p14="http://schemas.microsoft.com/office/powerpoint/2010/main" val="2111430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randombar(horizont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randombar(horizont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randombar(horizontal)">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randombar(horizontal)">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randombar(horizontal)">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randombar(horizontal)">
                                      <p:cBhvr>
                                        <p:cTn id="4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P spid="1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ISPRING_FIRST_PUBLISH"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DengXian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DengXian"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DengXian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DengXian"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4727</TotalTime>
  <Words>522</Words>
  <Application>Microsoft Office PowerPoint</Application>
  <PresentationFormat>Widescreen</PresentationFormat>
  <Paragraphs>79</Paragraphs>
  <Slides>22</Slides>
  <Notes>7</Notes>
  <HiddenSlides>0</HiddenSlides>
  <MMClips>6</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22</vt:i4>
      </vt:variant>
    </vt:vector>
  </HeadingPairs>
  <TitlesOfParts>
    <vt:vector size="31" baseType="lpstr">
      <vt:lpstr>DengXian</vt:lpstr>
      <vt:lpstr>Aptos</vt:lpstr>
      <vt:lpstr>Arial</vt:lpstr>
      <vt:lpstr>Cambria</vt:lpstr>
      <vt:lpstr>SVN-Newton</vt:lpstr>
      <vt:lpstr>Times New Roman</vt:lpstr>
      <vt:lpstr>UTM Avo</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Microsoft Office 用户</dc:creator>
  <cp:lastModifiedBy>Hà Thị Khánh Huyền</cp:lastModifiedBy>
  <cp:revision>649</cp:revision>
  <dcterms:created xsi:type="dcterms:W3CDTF">2018-06-17T04:53:58Z</dcterms:created>
  <dcterms:modified xsi:type="dcterms:W3CDTF">2025-10-24T10:52:07Z</dcterms:modified>
</cp:coreProperties>
</file>