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421" r:id="rId2"/>
    <p:sldId id="306" r:id="rId3"/>
    <p:sldId id="313" r:id="rId4"/>
    <p:sldId id="308" r:id="rId5"/>
    <p:sldId id="314" r:id="rId6"/>
    <p:sldId id="311" r:id="rId7"/>
    <p:sldId id="318" r:id="rId8"/>
    <p:sldId id="301" r:id="rId9"/>
  </p:sldIdLst>
  <p:sldSz cx="12192000" cy="6858000"/>
  <p:notesSz cx="6858000" cy="9144000"/>
  <p:embeddedFontLst>
    <p:embeddedFont>
      <p:font typeface="HP001 4 hàng" panose="020B060305030202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P001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46" d="100"/>
          <a:sy n="46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6D09C-ECCE-4B4B-B930-23494AD62AFF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D3C4-63DA-4E72-995C-E5814116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0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A6DA25-FB10-48DD-A0C9-C952551BE1BF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A73F03-09E3-473E-B027-1FFE0873B88B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8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9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85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8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9;p11">
            <a:extLst>
              <a:ext uri="{FF2B5EF4-FFF2-40B4-BE49-F238E27FC236}">
                <a16:creationId xmlns:a16="http://schemas.microsoft.com/office/drawing/2014/main" id="{50F95469-A54E-4A26-B787-9FEC103CB37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77800" y="-101600"/>
            <a:ext cx="12471247" cy="7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E4D31F1-0848-481B-AF67-4B884595BCB2}"/>
              </a:ext>
            </a:extLst>
          </p:cNvPr>
          <p:cNvSpPr/>
          <p:nvPr userDrawn="1"/>
        </p:nvSpPr>
        <p:spPr>
          <a:xfrm>
            <a:off x="11010106" y="95251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5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79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42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FB85AC-0FF6-40F8-A13E-CE600DED5A71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8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076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72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3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0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680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2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0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584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808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1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341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09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16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023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5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3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1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2E86720-C791-4895-B701-E4A974167161}"/>
              </a:ext>
            </a:extLst>
          </p:cNvPr>
          <p:cNvSpPr txBox="1">
            <a:spLocks/>
          </p:cNvSpPr>
          <p:nvPr userDrawn="1"/>
        </p:nvSpPr>
        <p:spPr>
          <a:xfrm>
            <a:off x="1524000" y="2840855"/>
            <a:ext cx="9144000" cy="8999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 lang="en-US" sz="4800" b="1" dirty="0">
              <a:solidFill>
                <a:srgbClr val="FF8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649" r:id="rId35"/>
    <p:sldLayoutId id="2147483650" r:id="rId36"/>
    <p:sldLayoutId id="2147483685" r:id="rId37"/>
    <p:sldLayoutId id="2147483652" r:id="rId38"/>
    <p:sldLayoutId id="2147483651" r:id="rId39"/>
    <p:sldLayoutId id="2147483654" r:id="rId40"/>
    <p:sldLayoutId id="2147483655" r:id="rId41"/>
    <p:sldLayoutId id="2147483656" r:id="rId42"/>
    <p:sldLayoutId id="2147483657" r:id="rId43"/>
    <p:sldLayoutId id="2147483658" r:id="rId44"/>
    <p:sldLayoutId id="2147483659" r:id="rId45"/>
    <p:sldLayoutId id="2147483653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60, 61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10" y="2550670"/>
            <a:ext cx="12270610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15" y="4748360"/>
            <a:ext cx="2201360" cy="194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9016" y="2231374"/>
            <a:ext cx="1095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48"/>
            <a:r>
              <a:rPr lang="vi-VN" sz="6000" b="1" dirty="0">
                <a:solidFill>
                  <a:srgbClr val="FF0000"/>
                </a:solidFill>
                <a:latin typeface="HP001 4 hàng" pitchFamily="34" charset="0"/>
              </a:rPr>
              <a:t>        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e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n, </a:t>
            </a:r>
            <a:r>
              <a:rPr lang="vi-VN" sz="8000" b="1" dirty="0" err="1">
                <a:solidFill>
                  <a:srgbClr val="FF0000"/>
                </a:solidFill>
                <a:latin typeface="HP001 4 hàng" pitchFamily="34" charset="0"/>
              </a:rPr>
              <a:t>e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t, </a:t>
            </a:r>
            <a:r>
              <a:rPr lang="vi-VN" sz="8000" b="1" dirty="0" err="1">
                <a:solidFill>
                  <a:srgbClr val="FF0000"/>
                </a:solidFill>
                <a:latin typeface="HP001 4 hàng" pitchFamily="34" charset="0"/>
              </a:rPr>
              <a:t>ê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n, </a:t>
            </a:r>
            <a:r>
              <a:rPr lang="vi-VN" sz="8000" b="1" dirty="0" err="1">
                <a:solidFill>
                  <a:srgbClr val="FF0000"/>
                </a:solidFill>
                <a:latin typeface="HP001 4 hàng" pitchFamily="34" charset="0"/>
              </a:rPr>
              <a:t>ê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t,</a:t>
            </a:r>
            <a:endParaRPr lang="vi-VN" sz="8000" b="1" dirty="0">
              <a:solidFill>
                <a:srgbClr val="FF0000"/>
              </a:solidFill>
              <a:latin typeface="HP001 4 hàng" pitchFamily="34" charset="0"/>
            </a:endParaRPr>
          </a:p>
          <a:p>
            <a:pPr defTabSz="1219048"/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xe ben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 vẹ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t, 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tên lửa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 tế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vi-VN" sz="8000" b="1" dirty="0">
              <a:solidFill>
                <a:srgbClr val="FF0000"/>
              </a:solidFill>
              <a:latin typeface="HP 4 hàng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3117" y="826492"/>
            <a:ext cx="47243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Tập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560320" y="404949"/>
            <a:ext cx="7132320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952206" y="396134"/>
            <a:ext cx="6453051" cy="945708"/>
            <a:chOff x="3802275" y="-30084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4972256" y="-30084"/>
              <a:ext cx="2389257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1" spc="600" noProof="0" dirty="0">
                  <a:solidFill>
                    <a:prstClr val="white"/>
                  </a:solidFill>
                  <a:latin typeface="+mj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Đọc lại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E8EAAAA6-2D2A-4DAD-8140-C66D41AFA2E7}"/>
              </a:ext>
            </a:extLst>
          </p:cNvPr>
          <p:cNvGrpSpPr/>
          <p:nvPr/>
        </p:nvGrpSpPr>
        <p:grpSpPr>
          <a:xfrm>
            <a:off x="209005" y="2060448"/>
            <a:ext cx="2809361" cy="4066031"/>
            <a:chOff x="1460500" y="1385556"/>
            <a:chExt cx="2616200" cy="2857500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id="{B5017604-CC7C-48F4-8D1D-86E7971186F3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3032665" y="2060447"/>
            <a:ext cx="3294393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3219649" y="2738493"/>
            <a:ext cx="2896938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id="{0F04BC98-3B5E-4CD0-9E0F-C7288D8FE62A}"/>
              </a:ext>
            </a:extLst>
          </p:cNvPr>
          <p:cNvGrpSpPr/>
          <p:nvPr/>
        </p:nvGrpSpPr>
        <p:grpSpPr>
          <a:xfrm>
            <a:off x="6333307" y="2060448"/>
            <a:ext cx="2924873" cy="4066031"/>
            <a:chOff x="1460500" y="1385556"/>
            <a:chExt cx="2616200" cy="2857500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:a16="http://schemas.microsoft.com/office/drawing/2014/main" id="{2B8A6F33-40E9-4311-90E7-CAF85D5525B0}"/>
              </a:ext>
            </a:extLst>
          </p:cNvPr>
          <p:cNvSpPr/>
          <p:nvPr/>
        </p:nvSpPr>
        <p:spPr>
          <a:xfrm>
            <a:off x="9258193" y="2082554"/>
            <a:ext cx="2809361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id="{1B763F6B-23AB-47EA-A146-5AA9B1908367}"/>
              </a:ext>
            </a:extLst>
          </p:cNvPr>
          <p:cNvSpPr/>
          <p:nvPr/>
        </p:nvSpPr>
        <p:spPr>
          <a:xfrm>
            <a:off x="9281512" y="2738493"/>
            <a:ext cx="2809361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428807" y="3179100"/>
            <a:ext cx="219606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e</a:t>
            </a: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n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6628328" y="3184312"/>
            <a:ext cx="219606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e</a:t>
            </a: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3024615" y="3184312"/>
            <a:ext cx="3416729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xe ben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9252535" y="3176021"/>
            <a:ext cx="2924873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vẹt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1" descr="f9bb7a65055a321af5beddc3658db7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14" y="5153318"/>
            <a:ext cx="2119034" cy="1622851"/>
          </a:xfrm>
          <a:prstGeom prst="rect">
            <a:avLst/>
          </a:prstGeom>
        </p:spPr>
      </p:pic>
      <p:pic>
        <p:nvPicPr>
          <p:cNvPr id="34" name="图片 1" descr="f9bb7a65055a321af5beddc3658db7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26" y="5134699"/>
            <a:ext cx="2119034" cy="1622851"/>
          </a:xfrm>
          <a:prstGeom prst="rect">
            <a:avLst/>
          </a:prstGeom>
        </p:spPr>
      </p:pic>
      <p:pic>
        <p:nvPicPr>
          <p:cNvPr id="35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5640603" y="1571685"/>
            <a:ext cx="1614351" cy="1425200"/>
          </a:xfrm>
          <a:prstGeom prst="rect">
            <a:avLst/>
          </a:prstGeom>
        </p:spPr>
      </p:pic>
      <p:pic>
        <p:nvPicPr>
          <p:cNvPr id="36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8" y="468750"/>
            <a:ext cx="1103377" cy="1795325"/>
          </a:xfrm>
          <a:prstGeom prst="rect">
            <a:avLst/>
          </a:prstGeom>
        </p:spPr>
      </p:pic>
      <p:pic>
        <p:nvPicPr>
          <p:cNvPr id="37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0" y="1043884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/>
      <p:bldP spid="26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88577" y="4206240"/>
            <a:ext cx="10611239" cy="1672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21453" r="11071"/>
          <a:stretch/>
        </p:blipFill>
        <p:spPr>
          <a:xfrm>
            <a:off x="606629" y="1293223"/>
            <a:ext cx="11160930" cy="2311488"/>
          </a:xfrm>
          <a:prstGeom prst="rect">
            <a:avLst/>
          </a:prstGeom>
        </p:spPr>
      </p:pic>
      <p:pic>
        <p:nvPicPr>
          <p:cNvPr id="7" name="Picture 6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73" y="140261"/>
            <a:ext cx="2364971" cy="11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9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560320" y="404949"/>
            <a:ext cx="7132320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952206" y="396134"/>
            <a:ext cx="6453051" cy="945708"/>
            <a:chOff x="3802275" y="-30084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4972256" y="-30084"/>
              <a:ext cx="2389257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zihun35hao-jindianyahei" panose="00000500000000000000" pitchFamily="2" charset="-122"/>
                  <a:cs typeface="+mn-cs"/>
                  <a:sym typeface="zihun35hao-jindianyahei" panose="00000500000000000000" pitchFamily="2" charset="-122"/>
                </a:rPr>
                <a:t>Đọc lại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E8EAAAA6-2D2A-4DAD-8140-C66D41AFA2E7}"/>
              </a:ext>
            </a:extLst>
          </p:cNvPr>
          <p:cNvGrpSpPr/>
          <p:nvPr/>
        </p:nvGrpSpPr>
        <p:grpSpPr>
          <a:xfrm>
            <a:off x="112213" y="2072646"/>
            <a:ext cx="2809361" cy="4073635"/>
            <a:chOff x="1460500" y="1385556"/>
            <a:chExt cx="2616200" cy="2862844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id="{B5017604-CC7C-48F4-8D1D-86E7971186F3}"/>
                </a:ext>
              </a:extLst>
            </p:cNvPr>
            <p:cNvSpPr/>
            <p:nvPr/>
          </p:nvSpPr>
          <p:spPr>
            <a:xfrm>
              <a:off x="1460500" y="1632200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2995348" y="1998765"/>
            <a:ext cx="3408148" cy="3953410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3234988" y="2598089"/>
            <a:ext cx="2896938" cy="3582074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id="{0F04BC98-3B5E-4CD0-9E0F-C7288D8FE62A}"/>
              </a:ext>
            </a:extLst>
          </p:cNvPr>
          <p:cNvGrpSpPr/>
          <p:nvPr/>
        </p:nvGrpSpPr>
        <p:grpSpPr>
          <a:xfrm>
            <a:off x="6506542" y="2114132"/>
            <a:ext cx="2809361" cy="4066031"/>
            <a:chOff x="1460500" y="1385556"/>
            <a:chExt cx="2616200" cy="2857500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:a16="http://schemas.microsoft.com/office/drawing/2014/main" id="{2B8A6F33-40E9-4311-90E7-CAF85D5525B0}"/>
              </a:ext>
            </a:extLst>
          </p:cNvPr>
          <p:cNvSpPr/>
          <p:nvPr/>
        </p:nvSpPr>
        <p:spPr>
          <a:xfrm>
            <a:off x="9448002" y="2126613"/>
            <a:ext cx="2809361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id="{1B763F6B-23AB-47EA-A146-5AA9B1908367}"/>
              </a:ext>
            </a:extLst>
          </p:cNvPr>
          <p:cNvSpPr/>
          <p:nvPr/>
        </p:nvSpPr>
        <p:spPr>
          <a:xfrm>
            <a:off x="9560215" y="2781187"/>
            <a:ext cx="2631785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358979" y="3135210"/>
            <a:ext cx="2301905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ê</a:t>
            </a:r>
            <a:r>
              <a:rPr kumimoji="0" lang="vi-VN" altLang="zh-CN" sz="6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n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6929037" y="3395952"/>
            <a:ext cx="219606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ê</a:t>
            </a:r>
            <a:r>
              <a:rPr kumimoji="0" lang="vi-VN" altLang="zh-CN" sz="6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2671277" y="3351235"/>
            <a:ext cx="3921024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tên lửa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9623728" y="3408433"/>
            <a:ext cx="2600954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r>
              <a:rPr lang="vi-VN" altLang="zh-CN" sz="6000" b="1" spc="600" noProof="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ế</a:t>
            </a:r>
            <a:r>
              <a:rPr kumimoji="0" lang="vi-VN" altLang="zh-CN" sz="6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92" y="6133033"/>
            <a:ext cx="1440543" cy="503068"/>
          </a:xfrm>
          <a:prstGeom prst="rect">
            <a:avLst/>
          </a:prstGeom>
        </p:spPr>
      </p:pic>
      <p:pic>
        <p:nvPicPr>
          <p:cNvPr id="34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" y="6218299"/>
            <a:ext cx="1440543" cy="503068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33" y="5225993"/>
            <a:ext cx="1650430" cy="1661074"/>
          </a:xfrm>
          <a:prstGeom prst="rect">
            <a:avLst/>
          </a:prstGeom>
        </p:spPr>
      </p:pic>
      <p:pic>
        <p:nvPicPr>
          <p:cNvPr id="37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7" y="5225993"/>
            <a:ext cx="1650430" cy="1661074"/>
          </a:xfrm>
          <a:prstGeom prst="rect">
            <a:avLst/>
          </a:prstGeom>
        </p:spPr>
      </p:pic>
      <p:pic>
        <p:nvPicPr>
          <p:cNvPr id="38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49" y="1861052"/>
            <a:ext cx="1209389" cy="1035524"/>
          </a:xfrm>
          <a:prstGeom prst="rect">
            <a:avLst/>
          </a:prstGeom>
        </p:spPr>
      </p:pic>
      <p:pic>
        <p:nvPicPr>
          <p:cNvPr id="39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8" y="468750"/>
            <a:ext cx="1103377" cy="1795325"/>
          </a:xfrm>
          <a:prstGeom prst="rect">
            <a:avLst/>
          </a:prstGeom>
        </p:spPr>
      </p:pic>
      <p:pic>
        <p:nvPicPr>
          <p:cNvPr id="40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0" y="1043884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/>
      <p:bldP spid="26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84073" y="4193177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1" t="20326"/>
          <a:stretch/>
        </p:blipFill>
        <p:spPr>
          <a:xfrm>
            <a:off x="182880" y="1045030"/>
            <a:ext cx="11834949" cy="3148148"/>
          </a:xfrm>
          <a:prstGeom prst="rect">
            <a:avLst/>
          </a:prstGeom>
        </p:spPr>
      </p:pic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49" y="192130"/>
            <a:ext cx="2364971" cy="10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522515" y="666206"/>
            <a:ext cx="11312434" cy="573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7651" y="2010008"/>
            <a:ext cx="53559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 vở </a:t>
            </a:r>
          </a:p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</a:t>
            </a: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2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101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HP001 4 hàng</vt:lpstr>
      <vt:lpstr>Calibri</vt:lpstr>
      <vt:lpstr>Frankfurter</vt:lpstr>
      <vt:lpstr>HP001</vt:lpstr>
      <vt:lpstr>HP 4 hàng</vt:lpstr>
      <vt:lpstr>Times New Roman</vt:lpstr>
      <vt:lpstr>Arial</vt:lpstr>
      <vt:lpstr>zihun35hao-jindianyahei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68</cp:revision>
  <dcterms:created xsi:type="dcterms:W3CDTF">2021-11-01T08:16:43Z</dcterms:created>
  <dcterms:modified xsi:type="dcterms:W3CDTF">2024-11-19T05:51:27Z</dcterms:modified>
</cp:coreProperties>
</file>