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21" r:id="rId2"/>
    <p:sldId id="306" r:id="rId3"/>
    <p:sldId id="313" r:id="rId4"/>
    <p:sldId id="308" r:id="rId5"/>
    <p:sldId id="314" r:id="rId6"/>
    <p:sldId id="311" r:id="rId7"/>
    <p:sldId id="301" r:id="rId8"/>
    <p:sldId id="30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P001" panose="020B0604020202020204" charset="0"/>
      <p:regular r:id="rId15"/>
      <p:bold r:id="rId16"/>
    </p:embeddedFont>
    <p:embeddedFont>
      <p:font typeface="HP001 4 hàng" panose="020B0603050302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72440-3367-410C-A976-705999D2A106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582A1-F64D-414A-B6B7-2ACC3E95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B989A7-2E31-41E0-B0CB-FB6FB9B5E3EC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ABE357-EEAF-4676-8659-7EBF1B3F1A41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7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;p11">
            <a:extLst>
              <a:ext uri="{FF2B5EF4-FFF2-40B4-BE49-F238E27FC236}">
                <a16:creationId xmlns:a16="http://schemas.microsoft.com/office/drawing/2014/main" id="{94F251FF-6E14-47DD-962B-FB37105FF9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A78470B-D6E8-4A22-B056-70DC4F6F07D4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262D4-3023-4FC1-B146-3CFD2CAB27D8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2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649" r:id="rId18"/>
    <p:sldLayoutId id="2147483650" r:id="rId19"/>
    <p:sldLayoutId id="2147483685" r:id="rId20"/>
    <p:sldLayoutId id="2147483652" r:id="rId21"/>
    <p:sldLayoutId id="2147483651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5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58, 59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047823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05" y="3068877"/>
            <a:ext cx="3028932" cy="3847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912" y="2423229"/>
            <a:ext cx="10304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6000" b="1" dirty="0">
                <a:solidFill>
                  <a:srgbClr val="FF0000"/>
                </a:solidFill>
                <a:latin typeface="HP001 4 hàng" pitchFamily="34" charset="0"/>
              </a:rPr>
              <a:t>     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ăn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ăt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ân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ât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endParaRPr lang="vi-VN" sz="8000" b="1" dirty="0">
              <a:solidFill>
                <a:srgbClr val="FF0000"/>
              </a:solidFill>
              <a:latin typeface="HP001 4 hàng" pitchFamily="34" charset="0"/>
            </a:endParaRPr>
          </a:p>
          <a:p>
            <a:pPr defTabSz="1219048"/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chăn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mắt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cân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HP001 4 hàng" pitchFamily="34" charset="0"/>
              </a:rPr>
              <a:t>vật</a:t>
            </a:r>
            <a:endParaRPr lang="vi-VN" sz="8000" b="1" dirty="0">
              <a:solidFill>
                <a:srgbClr val="FF0000"/>
              </a:solidFill>
              <a:latin typeface="HP 4 hàng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6148" y="873445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noProof="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245261" y="2103158"/>
            <a:ext cx="2819624" cy="4000532"/>
            <a:chOff x="1450943" y="1385556"/>
            <a:chExt cx="2625757" cy="2811469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50943" y="1580825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071056" y="2103119"/>
            <a:ext cx="3024944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176195" y="2457529"/>
            <a:ext cx="2896938" cy="3646161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097396" y="2144835"/>
            <a:ext cx="3022069" cy="4000532"/>
            <a:chOff x="1460500" y="1385556"/>
            <a:chExt cx="2623803" cy="2852308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8103" y="1621664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156025" y="2118184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176620" y="2538627"/>
            <a:ext cx="2809361" cy="3668022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16978" y="3160261"/>
            <a:ext cx="219606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ăn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527993" y="3175668"/>
            <a:ext cx="219606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ăt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226785" y="3172558"/>
            <a:ext cx="3142338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noProof="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chăn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110708" y="3172558"/>
            <a:ext cx="2924873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6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mắt</a:t>
            </a:r>
            <a:endParaRPr kumimoji="0" lang="zh-CN" altLang="en-US" sz="66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640603" y="1571685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23043" r="13000"/>
          <a:stretch/>
        </p:blipFill>
        <p:spPr>
          <a:xfrm>
            <a:off x="269906" y="1358921"/>
            <a:ext cx="11652187" cy="2434464"/>
          </a:xfrm>
          <a:prstGeom prst="rect">
            <a:avLst/>
          </a:prstGeom>
        </p:spPr>
      </p:pic>
      <p:pic>
        <p:nvPicPr>
          <p:cNvPr id="3" name="Picture 2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3" y="140261"/>
            <a:ext cx="2364971" cy="12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8577" y="4206240"/>
            <a:ext cx="10611239" cy="1672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9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257325" y="1861052"/>
            <a:ext cx="2847112" cy="4271981"/>
            <a:chOff x="1460500" y="1385556"/>
            <a:chExt cx="2616200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390053" y="1871215"/>
            <a:ext cx="2847113" cy="3911236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524203" y="2574595"/>
            <a:ext cx="2599662" cy="3535649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96179" y="1861052"/>
            <a:ext cx="2761041" cy="427198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276194" y="1921116"/>
            <a:ext cx="2761041" cy="3911236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276194" y="2574595"/>
            <a:ext cx="2761041" cy="3535649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1032057" y="2839209"/>
            <a:ext cx="2196068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7182392" y="2925919"/>
            <a:ext cx="2196068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â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898932" y="2885665"/>
            <a:ext cx="2924873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rPr>
              <a:t>cân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842550" y="2882964"/>
            <a:ext cx="26009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vậ</a:t>
            </a:r>
            <a:r>
              <a:rPr kumimoji="0" lang="vi-VN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92" y="6133033"/>
            <a:ext cx="1440543" cy="503068"/>
          </a:xfrm>
          <a:prstGeom prst="rect">
            <a:avLst/>
          </a:prstGeom>
        </p:spPr>
      </p:pic>
      <p:pic>
        <p:nvPicPr>
          <p:cNvPr id="34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6218299"/>
            <a:ext cx="1440543" cy="503068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3" y="5225993"/>
            <a:ext cx="1650430" cy="1661074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7" y="5225993"/>
            <a:ext cx="1650430" cy="1661074"/>
          </a:xfrm>
          <a:prstGeom prst="rect">
            <a:avLst/>
          </a:prstGeom>
        </p:spPr>
      </p:pic>
      <p:pic>
        <p:nvPicPr>
          <p:cNvPr id="38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9" y="1861052"/>
            <a:ext cx="1209389" cy="1035524"/>
          </a:xfrm>
          <a:prstGeom prst="rect">
            <a:avLst/>
          </a:prstGeom>
        </p:spPr>
      </p:pic>
      <p:pic>
        <p:nvPicPr>
          <p:cNvPr id="39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40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20967" r="13964"/>
          <a:stretch/>
        </p:blipFill>
        <p:spPr>
          <a:xfrm>
            <a:off x="0" y="992779"/>
            <a:ext cx="12009119" cy="3100522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09" y="139879"/>
            <a:ext cx="2364971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84073" y="4193177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546397"/>
            <a:ext cx="11639005" cy="3072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5033" y="329016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48" y="1180233"/>
            <a:ext cx="4612630" cy="501372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686095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432" y="2204500"/>
            <a:ext cx="4094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 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938897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Frankfurter</vt:lpstr>
      <vt:lpstr>Calibri</vt:lpstr>
      <vt:lpstr>zihun35hao-jindianyahei</vt:lpstr>
      <vt:lpstr>HP001</vt:lpstr>
      <vt:lpstr>UTM Avo</vt:lpstr>
      <vt:lpstr>Times New Roman</vt:lpstr>
      <vt:lpstr>Arial</vt:lpstr>
      <vt:lpstr>HP 4 hàng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66</cp:revision>
  <dcterms:created xsi:type="dcterms:W3CDTF">2021-11-01T08:16:43Z</dcterms:created>
  <dcterms:modified xsi:type="dcterms:W3CDTF">2024-11-19T05:50:49Z</dcterms:modified>
</cp:coreProperties>
</file>