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660" r:id="rId2"/>
  </p:sldMasterIdLst>
  <p:notesMasterIdLst>
    <p:notesMasterId r:id="rId22"/>
  </p:notesMasterIdLst>
  <p:sldIdLst>
    <p:sldId id="421" r:id="rId3"/>
    <p:sldId id="283" r:id="rId4"/>
    <p:sldId id="287" r:id="rId5"/>
    <p:sldId id="284" r:id="rId6"/>
    <p:sldId id="288" r:id="rId7"/>
    <p:sldId id="337" r:id="rId8"/>
    <p:sldId id="338" r:id="rId9"/>
    <p:sldId id="416" r:id="rId10"/>
    <p:sldId id="415" r:id="rId11"/>
    <p:sldId id="380" r:id="rId12"/>
    <p:sldId id="389" r:id="rId13"/>
    <p:sldId id="392" r:id="rId14"/>
    <p:sldId id="401" r:id="rId15"/>
    <p:sldId id="402" r:id="rId16"/>
    <p:sldId id="403" r:id="rId17"/>
    <p:sldId id="405" r:id="rId18"/>
    <p:sldId id="420" r:id="rId19"/>
    <p:sldId id="419" r:id="rId20"/>
    <p:sldId id="3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7707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C2C2-886F-45FA-96BC-63C66C23737C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EE560-06EC-44A8-AC12-6A964A31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B2B3C3-DD96-4BBF-9B1F-7A26C80B0771}"/>
              </a:ext>
            </a:extLst>
          </p:cNvPr>
          <p:cNvSpPr/>
          <p:nvPr userDrawn="1"/>
        </p:nvSpPr>
        <p:spPr>
          <a:xfrm>
            <a:off x="11125200" y="131763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CAC45A-0346-4108-8F59-EB4CC2141F71}"/>
              </a:ext>
            </a:extLst>
          </p:cNvPr>
          <p:cNvSpPr/>
          <p:nvPr userDrawn="1"/>
        </p:nvSpPr>
        <p:spPr>
          <a:xfrm>
            <a:off x="11125200" y="131763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42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97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1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127000"/>
            <a:ext cx="12496800" cy="70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1066C2D-AF5F-4901-BA00-958B1A326D9E}"/>
              </a:ext>
            </a:extLst>
          </p:cNvPr>
          <p:cNvSpPr/>
          <p:nvPr userDrawn="1"/>
        </p:nvSpPr>
        <p:spPr>
          <a:xfrm>
            <a:off x="11023753" y="103188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8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4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7063-0B86-4DB2-B583-72174A7F0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D8DDA-50FD-43C0-AFED-0BA3A1320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75962-7685-416C-8CC5-23DCF579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93DCC-2330-44EA-98B3-51011E86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235B-F158-4961-B6F2-0D2328D8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8534-99E5-4ECF-A062-85AE6761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9B11A-9FD1-4978-994E-F5FA0BDE8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813B2-68C2-4FF0-9488-10AC083D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16CC7-F6A0-4C4C-AFEF-53ABEA0E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C9469-A8A4-4A35-862D-B977072D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A0B861-256F-43AE-90F3-A3DB29751462}"/>
              </a:ext>
            </a:extLst>
          </p:cNvPr>
          <p:cNvSpPr/>
          <p:nvPr userDrawn="1"/>
        </p:nvSpPr>
        <p:spPr>
          <a:xfrm>
            <a:off x="11125200" y="131763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40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1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CD86-7AA0-447D-B29A-B6F9266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98FC9-0276-40F0-A588-CD411DC1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20870-82F4-48C9-B2DE-64889AFCF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B7A44-3EBE-47E9-BBC3-87936E839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94689-241E-42BA-9204-D031E5584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B853A-CCCA-4927-B826-99DE3CB6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300B3-5ADB-4ACC-A892-643EDCB0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61AC9-1B27-4933-9311-899D0A35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1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A901-924F-4A44-B53B-1D87889D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CA898-51E3-43C4-A185-732EDB9A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F31C9-463E-4161-B8DA-9AB24C7E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E8916-3172-4FB4-B47D-EC88BFB2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9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C5D91-BD5F-4D77-9BD0-7AA35225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79188-D6BC-44F0-B07C-8E30D188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EFEF4-8584-4EAC-B5DE-D38A956B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74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4C28-A972-4090-9F54-BAAD4C7B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E0635-2E69-40D5-BC94-4C97B0FC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48F6E-6CAB-494C-9EFB-B5B90FC9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6CBEA-5BFF-462D-967C-A9BE0DCD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EABE8-F85A-40F8-B48F-553B7345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D8906-0914-4113-8B76-931F6735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8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12BB-BDB1-4BCC-A522-65E9E109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7830F-4D65-4413-BC6D-9016D609C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897C9-BB17-4C31-A08B-3E38A5296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39A02-B989-417F-8353-EF147532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79894-F771-4771-B7CE-615D0A45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4FF91-5B4E-4BFB-9969-422EB3B8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7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067F-7C46-4D6A-9A92-4D7BC819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E0CA4-FFAF-4164-8631-6DCF68D92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EC22-9D5C-4F64-B7F0-F9863272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46A6E-7656-4F2C-890E-695E5273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7068F-8DFF-4130-BB57-381220D9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8E62B-737A-41D7-B39E-683E16178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751FD-682B-4344-90CA-5FF3C7C16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341D4-A446-47A8-8E60-4533ECB8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BB5B5-9A52-42EC-A893-D95F463B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7175B-F631-46A3-A461-16C13451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5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39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0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0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85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4D053-1809-4349-86A7-B07689CA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77122-F523-4779-8414-631AA1569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12B5C-7AD6-4A0C-864B-64F3B5CB2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82448-925E-486F-BB8D-6007C879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DBAC-07C3-4952-A782-62B71C2F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61: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ên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êt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203" t="38666" r="28150" b="21261"/>
          <a:stretch/>
        </p:blipFill>
        <p:spPr bwMode="auto">
          <a:xfrm>
            <a:off x="863468" y="830180"/>
            <a:ext cx="10465063" cy="555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9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097" t="38666" r="28922" b="21261"/>
          <a:stretch/>
        </p:blipFill>
        <p:spPr bwMode="auto">
          <a:xfrm>
            <a:off x="2369880" y="3179553"/>
            <a:ext cx="7447888" cy="348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3327" y="447055"/>
            <a:ext cx="11220994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				</a:t>
            </a:r>
            <a:r>
              <a:rPr lang="en-US" sz="4000" b="1" dirty="0">
                <a:latin typeface="UTM Avo" pitchFamily="18" charset="0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UTM Avo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itchFamily="18" charset="0"/>
              </a:rPr>
              <a:t>quê</a:t>
            </a:r>
            <a:r>
              <a:rPr lang="en-US" sz="26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itchFamily="18" charset="0"/>
              </a:rPr>
              <a:t>ăn</a:t>
            </a:r>
            <a:r>
              <a:rPr lang="en-US" sz="26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itchFamily="18" charset="0"/>
              </a:rPr>
              <a:t>Tết</a:t>
            </a:r>
            <a:endParaRPr lang="en-US" sz="2600" b="1" dirty="0">
              <a:solidFill>
                <a:srgbClr val="FF0000"/>
              </a:solidFill>
              <a:latin typeface="UTM Avo" pitchFamily="18" charset="0"/>
            </a:endParaRPr>
          </a:p>
          <a:p>
            <a:r>
              <a:rPr lang="en-US" sz="2600" dirty="0">
                <a:latin typeface="UTM Avo" pitchFamily="18" charset="0"/>
              </a:rPr>
              <a:t>	</a:t>
            </a:r>
            <a:r>
              <a:rPr lang="en-US" sz="2600" dirty="0" err="1">
                <a:latin typeface="UTM Avo" pitchFamily="18" charset="0"/>
              </a:rPr>
              <a:t>Nhà</a:t>
            </a:r>
            <a:r>
              <a:rPr lang="en-US" sz="2600" dirty="0">
                <a:latin typeface="UTM Avo" pitchFamily="18" charset="0"/>
              </a:rPr>
              <a:t> Bi </a:t>
            </a:r>
            <a:r>
              <a:rPr lang="en-US" sz="2600" dirty="0" err="1">
                <a:latin typeface="UTM Avo" pitchFamily="18" charset="0"/>
              </a:rPr>
              <a:t>về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quê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ăn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Tết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Xe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về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bến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chậm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Mẹ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phàn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nàn</a:t>
            </a:r>
            <a:r>
              <a:rPr lang="en-US" sz="2600" dirty="0">
                <a:latin typeface="UTM Avo" pitchFamily="18" charset="0"/>
              </a:rPr>
              <a:t>:  “</a:t>
            </a:r>
            <a:r>
              <a:rPr lang="en-US" sz="2600" dirty="0" err="1">
                <a:latin typeface="UTM Avo" pitchFamily="18" charset="0"/>
              </a:rPr>
              <a:t>Chậm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như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sên</a:t>
            </a:r>
            <a:r>
              <a:rPr lang="en-US" sz="2600" dirty="0">
                <a:latin typeface="UTM Avo" pitchFamily="18" charset="0"/>
              </a:rPr>
              <a:t>!”.  </a:t>
            </a:r>
          </a:p>
          <a:p>
            <a:r>
              <a:rPr lang="en-US" sz="2600" dirty="0">
                <a:latin typeface="UTM Avo" pitchFamily="18" charset="0"/>
              </a:rPr>
              <a:t>	</a:t>
            </a:r>
            <a:r>
              <a:rPr lang="en-US" sz="2600" dirty="0" err="1">
                <a:latin typeface="UTM Avo" pitchFamily="18" charset="0"/>
              </a:rPr>
              <a:t>Đêm</a:t>
            </a:r>
            <a:r>
              <a:rPr lang="en-US" sz="2600" dirty="0">
                <a:latin typeface="UTM Avo" pitchFamily="18" charset="0"/>
              </a:rPr>
              <a:t> 30, </a:t>
            </a:r>
            <a:r>
              <a:rPr lang="en-US" sz="2600" dirty="0" err="1">
                <a:latin typeface="UTM Avo" pitchFamily="18" charset="0"/>
              </a:rPr>
              <a:t>cả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nhà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làm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lễ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bên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bàn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thờ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Bố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lầm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rầm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khấn</a:t>
            </a:r>
            <a:r>
              <a:rPr lang="en-US" sz="2600" dirty="0">
                <a:latin typeface="UTM Avo" pitchFamily="18" charset="0"/>
              </a:rPr>
              <a:t>.   </a:t>
            </a:r>
            <a:r>
              <a:rPr lang="en-US" sz="2600" dirty="0" err="1">
                <a:latin typeface="UTM Avo" pitchFamily="18" charset="0"/>
              </a:rPr>
              <a:t>Bà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chấm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chấm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khăn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lên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mắt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Cả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năm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bà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đã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chờ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nhà</a:t>
            </a:r>
            <a:r>
              <a:rPr lang="en-US" sz="2600" dirty="0">
                <a:latin typeface="UTM Avo" pitchFamily="18" charset="0"/>
              </a:rPr>
              <a:t> Bi   </a:t>
            </a:r>
            <a:r>
              <a:rPr lang="en-US" sz="2600" dirty="0" err="1">
                <a:latin typeface="UTM Avo" pitchFamily="18" charset="0"/>
              </a:rPr>
              <a:t>về</a:t>
            </a:r>
            <a:r>
              <a:rPr lang="en-US" sz="2600" dirty="0">
                <a:latin typeface="UTM Avo" pitchFamily="18" charset="0"/>
              </a:rPr>
              <a:t> sum </a:t>
            </a:r>
            <a:r>
              <a:rPr lang="en-US" sz="2600" dirty="0" err="1">
                <a:latin typeface="UTM Avo" pitchFamily="18" charset="0"/>
              </a:rPr>
              <a:t>họp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bên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mâm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cơm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Tết</a:t>
            </a:r>
            <a:r>
              <a:rPr lang="en-US" sz="2600" dirty="0">
                <a:latin typeface="UTM Avo" pitchFamily="18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3693" y="422991"/>
            <a:ext cx="2939142" cy="556723"/>
            <a:chOff x="3749540" y="-59639"/>
            <a:chExt cx="3321092" cy="1166041"/>
          </a:xfrm>
        </p:grpSpPr>
        <p:sp>
          <p:nvSpPr>
            <p:cNvPr id="5" name="Rounded Rectangle 4"/>
            <p:cNvSpPr/>
            <p:nvPr/>
          </p:nvSpPr>
          <p:spPr>
            <a:xfrm>
              <a:off x="4803951" y="176587"/>
              <a:ext cx="2266681" cy="69358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đọc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6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540" y="-59639"/>
              <a:ext cx="1408663" cy="1166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7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7">
            <a:extLst>
              <a:ext uri="{FF2B5EF4-FFF2-40B4-BE49-F238E27FC236}">
                <a16:creationId xmlns:a16="http://schemas.microsoft.com/office/drawing/2014/main" id="{55AFD542-B6EA-471C-B6A5-3565E23FE932}"/>
              </a:ext>
            </a:extLst>
          </p:cNvPr>
          <p:cNvSpPr/>
          <p:nvPr/>
        </p:nvSpPr>
        <p:spPr>
          <a:xfrm>
            <a:off x="1287391" y="874193"/>
            <a:ext cx="4972385" cy="4972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id="{F99F1168-3839-4FB5-A9F6-3E4B1B7FC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4" y="384235"/>
            <a:ext cx="4647234" cy="5300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82506">
            <a:off x="1729553" y="2171151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TỪ KHÓ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63968" y="369679"/>
            <a:ext cx="4259484" cy="896062"/>
            <a:chOff x="6813227" y="1089483"/>
            <a:chExt cx="4259484" cy="896062"/>
          </a:xfrm>
        </p:grpSpPr>
        <p:pic>
          <p:nvPicPr>
            <p:cNvPr id="10" name="图片 2">
              <a:extLst>
                <a:ext uri="{FF2B5EF4-FFF2-40B4-BE49-F238E27FC236}">
                  <a16:creationId xmlns:a16="http://schemas.microsoft.com/office/drawing/2014/main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6813227" y="1094902"/>
              <a:ext cx="4259484" cy="8906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938354" y="1089483"/>
              <a:ext cx="19399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bến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3877" y="1421545"/>
            <a:ext cx="4259484" cy="937249"/>
            <a:chOff x="6808901" y="2314770"/>
            <a:chExt cx="4259484" cy="937249"/>
          </a:xfrm>
        </p:grpSpPr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7B3745BA-1D42-4CD8-9A35-934887B42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6808901" y="2361376"/>
              <a:ext cx="4259484" cy="8906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924800" y="2314770"/>
              <a:ext cx="26260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phàn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nàn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65053" y="2578376"/>
            <a:ext cx="5771982" cy="990041"/>
            <a:chOff x="6808901" y="3834207"/>
            <a:chExt cx="5771982" cy="990041"/>
          </a:xfrm>
        </p:grpSpPr>
        <p:pic>
          <p:nvPicPr>
            <p:cNvPr id="16" name="图片 13">
              <a:extLst>
                <a:ext uri="{FF2B5EF4-FFF2-40B4-BE49-F238E27FC236}">
                  <a16:creationId xmlns:a16="http://schemas.microsoft.com/office/drawing/2014/main" id="{8F3A335A-4540-4649-B398-FC1022828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6808901" y="3834207"/>
              <a:ext cx="5771982" cy="99004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11927" y="3866426"/>
              <a:ext cx="37273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chậm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như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sên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43883" y="4565518"/>
            <a:ext cx="4259484" cy="910958"/>
            <a:chOff x="6808901" y="5190729"/>
            <a:chExt cx="4259484" cy="910958"/>
          </a:xfrm>
        </p:grpSpPr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D1D034BC-3C80-4037-8EE1-26A12C56E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6808901" y="5211044"/>
              <a:ext cx="4259484" cy="89064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87863" y="5190729"/>
              <a:ext cx="16962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lễ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endParaRPr>
            </a:p>
          </p:txBody>
        </p:sp>
      </p:grpSp>
      <p:pic>
        <p:nvPicPr>
          <p:cNvPr id="21" name="图片 15">
            <a:extLst>
              <a:ext uri="{FF2B5EF4-FFF2-40B4-BE49-F238E27FC236}">
                <a16:creationId xmlns:a16="http://schemas.microsoft.com/office/drawing/2014/main" id="{D1D034BC-3C80-4037-8EE1-26A12C56E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5028260" y="5547100"/>
            <a:ext cx="5666882" cy="8906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07248" y="5527919"/>
            <a:ext cx="464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lầm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rầm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khấn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  <p:pic>
        <p:nvPicPr>
          <p:cNvPr id="23" name="图片 13">
            <a:extLst>
              <a:ext uri="{FF2B5EF4-FFF2-40B4-BE49-F238E27FC236}">
                <a16:creationId xmlns:a16="http://schemas.microsoft.com/office/drawing/2014/main" id="{8F3A335A-4540-4649-B398-FC1022828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5175417" y="3587368"/>
            <a:ext cx="4259484" cy="8906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68104" y="3524160"/>
            <a:ext cx="2318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sum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họp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8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9" y="434869"/>
            <a:ext cx="11735817" cy="64623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419909"/>
            <a:ext cx="3592286" cy="485082"/>
            <a:chOff x="4000467" y="260140"/>
            <a:chExt cx="3232530" cy="952292"/>
          </a:xfrm>
        </p:grpSpPr>
        <p:sp>
          <p:nvSpPr>
            <p:cNvPr id="5" name="Rounded Rectangle 4"/>
            <p:cNvSpPr/>
            <p:nvPr/>
          </p:nvSpPr>
          <p:spPr>
            <a:xfrm>
              <a:off x="4764519" y="412813"/>
              <a:ext cx="2468478" cy="79961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6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965849" cy="846266"/>
            </a:xfrm>
            <a:prstGeom prst="rect">
              <a:avLst/>
            </a:prstGeom>
          </p:spPr>
        </p:pic>
      </p:grpSp>
      <p:sp>
        <p:nvSpPr>
          <p:cNvPr id="7" name="Oval 6"/>
          <p:cNvSpPr/>
          <p:nvPr/>
        </p:nvSpPr>
        <p:spPr>
          <a:xfrm>
            <a:off x="1021413" y="1114883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56845" y="94506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67546" y="90499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6924" y="1638649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7539" y="2045693"/>
            <a:ext cx="314543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2651" y="2515043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68876" y="1787517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32651" y="234522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4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9" y="434869"/>
            <a:ext cx="11735817" cy="64623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6754" y="419909"/>
            <a:ext cx="2860765" cy="429178"/>
            <a:chOff x="4000467" y="260140"/>
            <a:chExt cx="3232530" cy="846266"/>
          </a:xfrm>
        </p:grpSpPr>
        <p:sp>
          <p:nvSpPr>
            <p:cNvPr id="5" name="Rounded Rectangle 4"/>
            <p:cNvSpPr/>
            <p:nvPr/>
          </p:nvSpPr>
          <p:spPr>
            <a:xfrm>
              <a:off x="4966316" y="412815"/>
              <a:ext cx="2266681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Chia đoạn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6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408662" cy="846266"/>
            </a:xfrm>
            <a:prstGeom prst="rect">
              <a:avLst/>
            </a:prstGeom>
          </p:spPr>
        </p:pic>
      </p:grpSp>
      <p:sp>
        <p:nvSpPr>
          <p:cNvPr id="7" name="Oval 6"/>
          <p:cNvSpPr/>
          <p:nvPr/>
        </p:nvSpPr>
        <p:spPr>
          <a:xfrm>
            <a:off x="1021413" y="1167135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34476" y="2071819"/>
            <a:ext cx="314543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2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9" y="434869"/>
            <a:ext cx="11735817" cy="64623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2881" y="434869"/>
            <a:ext cx="2939142" cy="439158"/>
            <a:chOff x="3749540" y="-59639"/>
            <a:chExt cx="3321092" cy="1166041"/>
          </a:xfrm>
        </p:grpSpPr>
        <p:sp>
          <p:nvSpPr>
            <p:cNvPr id="5" name="Rounded Rectangle 4"/>
            <p:cNvSpPr/>
            <p:nvPr/>
          </p:nvSpPr>
          <p:spPr>
            <a:xfrm>
              <a:off x="4803951" y="176587"/>
              <a:ext cx="2266681" cy="69358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đọc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6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540" y="-59639"/>
              <a:ext cx="1408663" cy="1166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4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245"/>
            <a:ext cx="12192000" cy="427075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74" y="3081197"/>
            <a:ext cx="7165974" cy="3467099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23" y="268572"/>
            <a:ext cx="1103377" cy="1795325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258" y="2161029"/>
            <a:ext cx="1103377" cy="1795325"/>
          </a:xfrm>
          <a:prstGeom prst="rect">
            <a:avLst/>
          </a:prstGeom>
        </p:spPr>
      </p:pic>
      <p:sp>
        <p:nvSpPr>
          <p:cNvPr id="13" name="Oval 12"/>
          <p:cNvSpPr>
            <a:spLocks noChangeArrowheads="1"/>
          </p:cNvSpPr>
          <p:nvPr/>
        </p:nvSpPr>
        <p:spPr bwMode="gray">
          <a:xfrm>
            <a:off x="1724297" y="496390"/>
            <a:ext cx="8725989" cy="2567936"/>
          </a:xfrm>
          <a:prstGeom prst="ellipse">
            <a:avLst/>
          </a:prstGeom>
          <a:solidFill>
            <a:srgbClr val="7030A0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3504" y="1118638"/>
            <a:ext cx="8425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hiểu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7" descr="572005ec0a0c4"/>
          <p:cNvPicPr>
            <a:picLocks noChangeAspect="1"/>
          </p:cNvPicPr>
          <p:nvPr/>
        </p:nvPicPr>
        <p:blipFill rotWithShape="1">
          <a:blip r:embed="rId5"/>
          <a:srcRect l="-1884" t="-25331" r="38607" b="25331"/>
          <a:stretch/>
        </p:blipFill>
        <p:spPr>
          <a:xfrm>
            <a:off x="-228131" y="209474"/>
            <a:ext cx="2212993" cy="17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8807C6-F3E2-4D9B-8B6B-D2632C43E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3" t="21777" r="26001" b="47111"/>
          <a:stretch/>
        </p:blipFill>
        <p:spPr>
          <a:xfrm>
            <a:off x="0" y="435035"/>
            <a:ext cx="12197040" cy="3505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2058A-8338-44E8-AFFB-43C1BC547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3" t="25333" r="25799" b="36148"/>
          <a:stretch/>
        </p:blipFill>
        <p:spPr>
          <a:xfrm>
            <a:off x="0" y="3940892"/>
            <a:ext cx="12192000" cy="2917108"/>
          </a:xfrm>
          <a:prstGeom prst="rect">
            <a:avLst/>
          </a:prstGeom>
        </p:spPr>
      </p:pic>
      <p:sp>
        <p:nvSpPr>
          <p:cNvPr id="6" name="云形 18"/>
          <p:cNvSpPr/>
          <p:nvPr/>
        </p:nvSpPr>
        <p:spPr>
          <a:xfrm>
            <a:off x="4812418" y="5316582"/>
            <a:ext cx="7379582" cy="1541418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Cả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năm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bà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đã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chờ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nhà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Bi</a:t>
            </a:r>
            <a:r>
              <a:rPr lang="vi-VN" altLang="zh-CN" sz="3600" b="1" dirty="0">
                <a:solidFill>
                  <a:schemeClr val="bg1"/>
                </a:solidFill>
                <a:latin typeface="+mj-lt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về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làm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gì</a:t>
            </a:r>
            <a:r>
              <a:rPr lang="vi-VN" altLang="zh-CN" sz="3600" b="1" dirty="0">
                <a:solidFill>
                  <a:schemeClr val="bg1"/>
                </a:solidFill>
                <a:latin typeface="+mj-lt"/>
                <a:ea typeface="inpin heiti" charset="-122"/>
              </a:rPr>
              <a:t> 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9007" y="552435"/>
            <a:ext cx="2939142" cy="439158"/>
            <a:chOff x="3749540" y="-59639"/>
            <a:chExt cx="3321092" cy="1166041"/>
          </a:xfrm>
        </p:grpSpPr>
        <p:sp>
          <p:nvSpPr>
            <p:cNvPr id="8" name="Rounded Rectangle 7"/>
            <p:cNvSpPr/>
            <p:nvPr/>
          </p:nvSpPr>
          <p:spPr>
            <a:xfrm>
              <a:off x="4803951" y="176587"/>
              <a:ext cx="2266681" cy="9298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đọc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9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540" y="-59639"/>
              <a:ext cx="1408663" cy="1166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1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203" t="38666" r="28150" b="21261"/>
          <a:stretch/>
        </p:blipFill>
        <p:spPr bwMode="auto">
          <a:xfrm>
            <a:off x="794084" y="681200"/>
            <a:ext cx="11153274" cy="59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云形 18"/>
          <p:cNvSpPr/>
          <p:nvPr/>
        </p:nvSpPr>
        <p:spPr>
          <a:xfrm>
            <a:off x="2577738" y="5029202"/>
            <a:ext cx="9614262" cy="1828798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Cả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năm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bà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đã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chờ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nhà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vi-VN" altLang="zh-CN" sz="3200" b="1" dirty="0">
                <a:solidFill>
                  <a:schemeClr val="bg1"/>
                </a:solidFill>
                <a:latin typeface="+mj-lt"/>
                <a:ea typeface="inpin heiti" charset="-122"/>
              </a:rPr>
              <a:t>Bi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về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sum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họp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bên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mâm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cơm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Tết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8" y="4619296"/>
            <a:ext cx="2917371" cy="1806433"/>
          </a:xfrm>
          <a:prstGeom prst="rect">
            <a:avLst/>
          </a:prstGeom>
        </p:spPr>
      </p:pic>
      <p:pic>
        <p:nvPicPr>
          <p:cNvPr id="3" name="图片 7" descr="572005ec0a0c4"/>
          <p:cNvPicPr>
            <a:picLocks noChangeAspect="1"/>
          </p:cNvPicPr>
          <p:nvPr/>
        </p:nvPicPr>
        <p:blipFill rotWithShape="1">
          <a:blip r:embed="rId3"/>
          <a:srcRect l="-1884" t="-25331" r="38607" b="25331"/>
          <a:stretch/>
        </p:blipFill>
        <p:spPr>
          <a:xfrm>
            <a:off x="-83747" y="-440233"/>
            <a:ext cx="2212993" cy="1733402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3" y="4177965"/>
            <a:ext cx="2913017" cy="27823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95257" y="462067"/>
            <a:ext cx="4487907" cy="893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 </a:t>
            </a:r>
            <a:r>
              <a:rPr lang="en-US" sz="4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Nói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tiếp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8983" y="2007841"/>
            <a:ext cx="8300093" cy="846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Bi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về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quê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..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58983" y="3347508"/>
            <a:ext cx="8300093" cy="856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30,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Bi ..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325190" y="209005"/>
            <a:ext cx="7276010" cy="797442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782834" y="235131"/>
            <a:ext cx="6453051" cy="641950"/>
            <a:chOff x="3802275" y="8482"/>
            <a:chExt cx="4589917" cy="641950"/>
          </a:xfrm>
        </p:grpSpPr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325070" y="228289"/>
            <a:ext cx="354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46634" y="6601539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52102" y="5095411"/>
            <a:ext cx="4260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tên lửa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06949" y="5095410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ên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44" y="1207596"/>
            <a:ext cx="5453701" cy="398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TextBox 51"/>
          <p:cNvSpPr txBox="1"/>
          <p:nvPr/>
        </p:nvSpPr>
        <p:spPr>
          <a:xfrm>
            <a:off x="1883823" y="1167255"/>
            <a:ext cx="3214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t</a:t>
            </a: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495486" y="2379283"/>
            <a:ext cx="2590800" cy="1567239"/>
            <a:chOff x="623132" y="895350"/>
            <a:chExt cx="2590800" cy="122343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" t="3284" r="2655" b="5372"/>
            <a:stretch/>
          </p:blipFill>
          <p:spPr>
            <a:xfrm>
              <a:off x="623132" y="895350"/>
              <a:ext cx="2590800" cy="122343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 rot="21410999">
              <a:off x="1559298" y="1227871"/>
              <a:ext cx="718466" cy="552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ên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1733325" y="4397734"/>
            <a:ext cx="1733033" cy="1555001"/>
            <a:chOff x="-1780154" y="1948438"/>
            <a:chExt cx="1733033" cy="121388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0154" y="1948438"/>
              <a:ext cx="1733033" cy="121388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 rot="21402552">
              <a:off x="-1136298" y="2327865"/>
              <a:ext cx="442750" cy="552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.VnAvant" panose="020B7200000000000000" pitchFamily="34" charset="0"/>
                </a:rPr>
                <a:t>ê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71926" y="4247589"/>
            <a:ext cx="3378129" cy="1793505"/>
            <a:chOff x="244793" y="1918740"/>
            <a:chExt cx="3580250" cy="129540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3" y="1918740"/>
              <a:ext cx="3580250" cy="129540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 rot="21403784">
              <a:off x="1249307" y="2407517"/>
              <a:ext cx="469241" cy="511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ê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21443673">
              <a:off x="2479357" y="2266602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70621" y="4397734"/>
            <a:ext cx="1475757" cy="1555001"/>
            <a:chOff x="4023285" y="779186"/>
            <a:chExt cx="1600223" cy="1257887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285" y="779186"/>
              <a:ext cx="1600223" cy="125788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 rot="21443673">
              <a:off x="4615947" y="1025588"/>
              <a:ext cx="464642" cy="765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91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4753 0.002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2153 L 0.24492 0.00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/>
      <p:bldP spid="36" grpId="0"/>
      <p:bldP spid="37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 descr="64a8e9e6f0a315977ad9af715ccf7b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23284" y="5591057"/>
            <a:ext cx="3055652" cy="1047746"/>
          </a:xfrm>
          <a:prstGeom prst="rect">
            <a:avLst/>
          </a:prstGeom>
        </p:spPr>
      </p:pic>
      <p:pic>
        <p:nvPicPr>
          <p:cNvPr id="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50745" t="27390" r="19183" b="35661"/>
          <a:stretch>
            <a:fillRect/>
          </a:stretch>
        </p:blipFill>
        <p:spPr bwMode="auto">
          <a:xfrm>
            <a:off x="1877341" y="743070"/>
            <a:ext cx="8794670" cy="432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84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325190" y="209005"/>
            <a:ext cx="7276010" cy="797442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782834" y="235131"/>
            <a:ext cx="6453051" cy="641950"/>
            <a:chOff x="3802275" y="8482"/>
            <a:chExt cx="4589917" cy="641950"/>
          </a:xfrm>
        </p:grpSpPr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325070" y="228289"/>
            <a:ext cx="354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9366" y="5180428"/>
            <a:ext cx="2730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tết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14155" y="5184601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êt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9479" y="1384734"/>
            <a:ext cx="270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t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ế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50745" t="27390" r="19183" b="35661"/>
          <a:stretch>
            <a:fillRect/>
          </a:stretch>
        </p:blipFill>
        <p:spPr bwMode="auto">
          <a:xfrm>
            <a:off x="5760720" y="1188718"/>
            <a:ext cx="6244045" cy="386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487434" y="2661924"/>
            <a:ext cx="2590800" cy="1493773"/>
            <a:chOff x="623132" y="895350"/>
            <a:chExt cx="2590800" cy="122343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" t="3284" r="2655" b="5372"/>
            <a:stretch/>
          </p:blipFill>
          <p:spPr>
            <a:xfrm>
              <a:off x="623132" y="895350"/>
              <a:ext cx="2590800" cy="122343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1410999">
              <a:off x="1561824" y="1279628"/>
              <a:ext cx="964091" cy="57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êt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1828976" y="4579178"/>
            <a:ext cx="1733033" cy="1520665"/>
            <a:chOff x="-1881685" y="1956646"/>
            <a:chExt cx="1733033" cy="121388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81685" y="1956646"/>
              <a:ext cx="1733033" cy="12138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21402552">
              <a:off x="-1136298" y="2321625"/>
              <a:ext cx="442750" cy="565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.VnAvant" panose="020B7200000000000000" pitchFamily="34" charset="0"/>
                </a:rPr>
                <a:t>ê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20717" y="4563587"/>
            <a:ext cx="1605167" cy="1533992"/>
            <a:chOff x="4130638" y="1956831"/>
            <a:chExt cx="1739414" cy="122451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0638" y="1956831"/>
              <a:ext cx="1739414" cy="122451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 rot="21350287">
              <a:off x="4932349" y="2195721"/>
              <a:ext cx="366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70C0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13214" y="4563586"/>
            <a:ext cx="3917943" cy="1683693"/>
            <a:chOff x="244793" y="1918740"/>
            <a:chExt cx="3580250" cy="12954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3" y="1918740"/>
              <a:ext cx="3580250" cy="1295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 rot="21403784">
              <a:off x="1281633" y="2390844"/>
              <a:ext cx="404589" cy="544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ê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21443673">
              <a:off x="2548912" y="2293061"/>
              <a:ext cx="353331" cy="65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8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20625 0.014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71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579 L 0.24167 0.0175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15127" y="3985384"/>
            <a:ext cx="4725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t</a:t>
            </a: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 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lửa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9350" y="5222270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2163" y="3924957"/>
            <a:ext cx="340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t</a:t>
            </a: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ết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89428" y="5060598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êt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0745" t="27390" r="19183" b="35661"/>
          <a:stretch>
            <a:fillRect/>
          </a:stretch>
        </p:blipFill>
        <p:spPr bwMode="auto">
          <a:xfrm>
            <a:off x="7038474" y="533222"/>
            <a:ext cx="4302492" cy="30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4" y="531522"/>
            <a:ext cx="4499296" cy="302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5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850392" y="486278"/>
            <a:ext cx="5442036" cy="513763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1450784" y="1234092"/>
            <a:ext cx="3777019" cy="339564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5935693" y="807345"/>
            <a:ext cx="5128976" cy="19376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noProof="0" dirty="0" err="1">
                <a:latin typeface="UTM Avo" panose="02040603050506020204" pitchFamily="18" charset="0"/>
                <a:cs typeface="Arial" charset="0"/>
              </a:rPr>
              <a:t>ê</a:t>
            </a:r>
            <a:r>
              <a:rPr lang="en-US" sz="12000" b="1" noProof="0" dirty="0" err="1">
                <a:solidFill>
                  <a:srgbClr val="FFFF00"/>
                </a:solidFill>
                <a:latin typeface="UTM Avo" panose="02040603050506020204" pitchFamily="18" charset="0"/>
                <a:cs typeface="Arial" charset="0"/>
              </a:rPr>
              <a:t>n</a:t>
            </a:r>
            <a:endParaRPr kumimoji="0" lang="en-US" sz="120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6112564" y="3593674"/>
            <a:ext cx="4423923" cy="188634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latin typeface="UTM Avo" panose="02040603050506020204" pitchFamily="18" charset="0"/>
                <a:cs typeface="Arial" charset="0"/>
              </a:rPr>
              <a:t>ê</a:t>
            </a:r>
            <a:r>
              <a:rPr lang="en-US" sz="12000" b="1" dirty="0" err="1">
                <a:solidFill>
                  <a:srgbClr val="00B050"/>
                </a:solidFill>
                <a:latin typeface="UTM Avo" panose="02040603050506020204" pitchFamily="18" charset="0"/>
                <a:cs typeface="Arial" charset="0"/>
              </a:rPr>
              <a:t>t</a:t>
            </a:r>
            <a:endParaRPr kumimoji="0" lang="en-US" sz="12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331" y="2270194"/>
            <a:ext cx="4423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UTM Avo" panose="02040603050506020204" pitchFamily="18" charset="0"/>
              </a:rPr>
              <a:t>So </a:t>
            </a:r>
            <a:r>
              <a:rPr lang="en-US" sz="6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sánh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14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" y="1498958"/>
            <a:ext cx="5490981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Bảng gài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造字工房悦黑体验版常规体" pitchFamily="50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6552" y="1917078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2742" y="1891881"/>
            <a:ext cx="4077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t</a:t>
            </a:r>
            <a:r>
              <a:rPr lang="vi-VN" sz="80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 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lửa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8212" y="4133962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567" y="4133962"/>
            <a:ext cx="340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t</a:t>
            </a: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ế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31"/>
          <p:cNvSpPr/>
          <p:nvPr/>
        </p:nvSpPr>
        <p:spPr>
          <a:xfrm>
            <a:off x="204950" y="671158"/>
            <a:ext cx="2829785" cy="164696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902" y="2534658"/>
            <a:ext cx="3812206" cy="1933103"/>
            <a:chOff x="6994" y="3566754"/>
            <a:chExt cx="2286000" cy="748929"/>
          </a:xfrm>
        </p:grpSpPr>
        <p:sp>
          <p:nvSpPr>
            <p:cNvPr id="9" name="椭圆 31"/>
            <p:cNvSpPr/>
            <p:nvPr/>
          </p:nvSpPr>
          <p:spPr>
            <a:xfrm>
              <a:off x="324064" y="3566754"/>
              <a:ext cx="1657313" cy="74892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994" y="3698382"/>
              <a:ext cx="2286000" cy="4857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椭圆 31"/>
          <p:cNvSpPr/>
          <p:nvPr/>
        </p:nvSpPr>
        <p:spPr>
          <a:xfrm>
            <a:off x="9061981" y="667050"/>
            <a:ext cx="2540394" cy="173831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sp>
        <p:nvSpPr>
          <p:cNvPr id="12" name="椭圆 31"/>
          <p:cNvSpPr/>
          <p:nvPr/>
        </p:nvSpPr>
        <p:spPr>
          <a:xfrm>
            <a:off x="378533" y="4735940"/>
            <a:ext cx="2644310" cy="176829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方正静蕾简体" panose="02000000000000000000" pitchFamily="2" charset="-122"/>
              <a:cs typeface="+mn-cs"/>
            </a:endParaRPr>
          </a:p>
        </p:txBody>
      </p:sp>
      <p:sp>
        <p:nvSpPr>
          <p:cNvPr id="13" name="椭圆 31"/>
          <p:cNvSpPr/>
          <p:nvPr/>
        </p:nvSpPr>
        <p:spPr>
          <a:xfrm>
            <a:off x="8954814" y="2547256"/>
            <a:ext cx="2573601" cy="15659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sp>
        <p:nvSpPr>
          <p:cNvPr id="14" name="椭圆 31"/>
          <p:cNvSpPr/>
          <p:nvPr/>
        </p:nvSpPr>
        <p:spPr>
          <a:xfrm>
            <a:off x="9033640" y="4470648"/>
            <a:ext cx="2568735" cy="1828591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38100" cap="rnd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pic>
        <p:nvPicPr>
          <p:cNvPr id="21" name="图片 20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8885" y="5195861"/>
            <a:ext cx="1245115" cy="1466194"/>
          </a:xfrm>
          <a:prstGeom prst="rect">
            <a:avLst/>
          </a:prstGeom>
        </p:spPr>
      </p:pic>
      <p:pic>
        <p:nvPicPr>
          <p:cNvPr id="22" name="图片 29" descr="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447" y="5180096"/>
            <a:ext cx="1466193" cy="1466193"/>
          </a:xfrm>
          <a:prstGeom prst="rect">
            <a:avLst/>
          </a:prstGeom>
        </p:spPr>
      </p:pic>
      <p:sp>
        <p:nvSpPr>
          <p:cNvPr id="23" name="椭圆 31"/>
          <p:cNvSpPr/>
          <p:nvPr/>
        </p:nvSpPr>
        <p:spPr>
          <a:xfrm>
            <a:off x="4749685" y="4779465"/>
            <a:ext cx="3064755" cy="164713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16733" t="24024" r="71160" b="57179"/>
          <a:stretch>
            <a:fillRect/>
          </a:stretch>
        </p:blipFill>
        <p:spPr bwMode="auto">
          <a:xfrm>
            <a:off x="315311" y="749986"/>
            <a:ext cx="2515365" cy="14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 l="41761" t="21729" r="42447" b="57363"/>
          <a:stretch>
            <a:fillRect/>
          </a:stretch>
        </p:blipFill>
        <p:spPr bwMode="auto">
          <a:xfrm>
            <a:off x="299546" y="2657614"/>
            <a:ext cx="2476433" cy="165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 l="69228" t="22955" r="17516" b="56745"/>
          <a:stretch>
            <a:fillRect/>
          </a:stretch>
        </p:blipFill>
        <p:spPr bwMode="auto">
          <a:xfrm>
            <a:off x="473127" y="4823488"/>
            <a:ext cx="2557133" cy="155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 l="10782" t="49461" r="73466" b="27263"/>
          <a:stretch>
            <a:fillRect/>
          </a:stretch>
        </p:blipFill>
        <p:spPr bwMode="auto">
          <a:xfrm>
            <a:off x="9346715" y="796770"/>
            <a:ext cx="2077830" cy="146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 l="31501" t="50539" r="55779" b="24892"/>
          <a:stretch>
            <a:fillRect/>
          </a:stretch>
        </p:blipFill>
        <p:spPr bwMode="auto">
          <a:xfrm>
            <a:off x="9191297" y="2657614"/>
            <a:ext cx="2137858" cy="13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5" cstate="print"/>
          <a:srcRect l="50525" t="49677" r="35056" b="25754"/>
          <a:stretch>
            <a:fillRect/>
          </a:stretch>
        </p:blipFill>
        <p:spPr bwMode="auto">
          <a:xfrm>
            <a:off x="9191298" y="4659835"/>
            <a:ext cx="2205918" cy="145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/>
          <a:srcRect l="68943" t="51832" r="18092" b="25539"/>
          <a:stretch>
            <a:fillRect/>
          </a:stretch>
        </p:blipFill>
        <p:spPr bwMode="auto">
          <a:xfrm>
            <a:off x="4986166" y="4921358"/>
            <a:ext cx="2700225" cy="141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361" y="475740"/>
            <a:ext cx="1780186" cy="14387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6925" y="885052"/>
            <a:ext cx="1926503" cy="14387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4349" y="2133524"/>
            <a:ext cx="1585097" cy="14387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8031" y="818639"/>
            <a:ext cx="1511939" cy="15424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2736" y="3285241"/>
            <a:ext cx="1536325" cy="154242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8554" y="3248254"/>
            <a:ext cx="1536325" cy="15363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1703" y="2218400"/>
            <a:ext cx="1499746" cy="1438781"/>
          </a:xfrm>
          <a:prstGeom prst="rect">
            <a:avLst/>
          </a:prstGeom>
        </p:spPr>
      </p:pic>
      <p:sp>
        <p:nvSpPr>
          <p:cNvPr id="40" name="文本框 93"/>
          <p:cNvSpPr txBox="1"/>
          <p:nvPr/>
        </p:nvSpPr>
        <p:spPr>
          <a:xfrm>
            <a:off x="1208799" y="-43848"/>
            <a:ext cx="7840608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2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: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Tìm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vần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vần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êt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汉仪喵魂体W" panose="00020600040101010101" pitchFamily="18" charset="-122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121574" y="1267097"/>
            <a:ext cx="887047" cy="9762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4349" y="2111168"/>
            <a:ext cx="1585097" cy="1438781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V="1">
            <a:off x="3008101" y="1443669"/>
            <a:ext cx="969071" cy="16407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9118" y="794424"/>
            <a:ext cx="1511939" cy="1542422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 flipV="1">
            <a:off x="6463862" y="834211"/>
            <a:ext cx="2485815" cy="315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1361" y="477644"/>
            <a:ext cx="1780186" cy="1438781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7861738" y="1706428"/>
            <a:ext cx="1187669" cy="3316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00217" y="896708"/>
            <a:ext cx="1926503" cy="1438781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V="1">
            <a:off x="3121574" y="4113203"/>
            <a:ext cx="1274537" cy="10129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87797" y="3261026"/>
            <a:ext cx="1536325" cy="1542422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 flipH="1">
            <a:off x="7526398" y="3324922"/>
            <a:ext cx="372487" cy="13253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41703" y="2217492"/>
            <a:ext cx="1499746" cy="1438781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V="1">
            <a:off x="7244879" y="3161962"/>
            <a:ext cx="1725819" cy="8544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4581" y="3247561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6733" t="24024" r="71160" b="57179"/>
          <a:stretch>
            <a:fillRect/>
          </a:stretch>
        </p:blipFill>
        <p:spPr bwMode="auto">
          <a:xfrm>
            <a:off x="299546" y="838108"/>
            <a:ext cx="2648607" cy="15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1761" t="21729" r="42447" b="57363"/>
          <a:stretch>
            <a:fillRect/>
          </a:stretch>
        </p:blipFill>
        <p:spPr bwMode="auto">
          <a:xfrm>
            <a:off x="351798" y="2749055"/>
            <a:ext cx="2601310" cy="173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l="69228" t="22955" r="17516" b="56745"/>
          <a:stretch>
            <a:fillRect/>
          </a:stretch>
        </p:blipFill>
        <p:spPr bwMode="auto">
          <a:xfrm>
            <a:off x="308037" y="4754491"/>
            <a:ext cx="2774730" cy="168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 l="10782" t="49461" r="73466" b="27263"/>
          <a:stretch>
            <a:fillRect/>
          </a:stretch>
        </p:blipFill>
        <p:spPr bwMode="auto">
          <a:xfrm>
            <a:off x="9238593" y="804039"/>
            <a:ext cx="2412124" cy="17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l="31501" t="50539" r="55779" b="24892"/>
          <a:stretch>
            <a:fillRect/>
          </a:stretch>
        </p:blipFill>
        <p:spPr bwMode="auto">
          <a:xfrm>
            <a:off x="9191297" y="2853559"/>
            <a:ext cx="2475186" cy="151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l="50525" t="49677" r="35056" b="25754"/>
          <a:stretch>
            <a:fillRect/>
          </a:stretch>
        </p:blipFill>
        <p:spPr bwMode="auto">
          <a:xfrm>
            <a:off x="9435369" y="4768243"/>
            <a:ext cx="2396358" cy="16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 l="68943" t="51832" r="18092" b="25539"/>
          <a:stretch>
            <a:fillRect/>
          </a:stretch>
        </p:blipFill>
        <p:spPr bwMode="auto">
          <a:xfrm>
            <a:off x="4828752" y="4768243"/>
            <a:ext cx="3153104" cy="16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93"/>
          <p:cNvSpPr txBox="1"/>
          <p:nvPr/>
        </p:nvSpPr>
        <p:spPr>
          <a:xfrm>
            <a:off x="1092768" y="-74730"/>
            <a:ext cx="7840608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2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: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Tìm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vần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vần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汉仪喵魂体W" panose="00020600040101010101" pitchFamily="18" charset="-122"/>
                <a:cs typeface="+mn-cs"/>
              </a:rPr>
              <a:t>êt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汉仪喵魂体W" panose="00020600040101010101" pitchFamily="18" charset="-122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772" y="4938105"/>
            <a:ext cx="1536325" cy="15424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510" y="2989231"/>
            <a:ext cx="1511939" cy="15424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755" y="838576"/>
            <a:ext cx="1585097" cy="1438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894" y="935986"/>
            <a:ext cx="1780186" cy="14387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8274" y="4985532"/>
            <a:ext cx="1926503" cy="14387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9716" y="2879494"/>
            <a:ext cx="1536325" cy="15363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6561" y="3647657"/>
            <a:ext cx="14997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163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.VnAvant</vt:lpstr>
      <vt:lpstr>Arial</vt:lpstr>
      <vt:lpstr>Calibri</vt:lpstr>
      <vt:lpstr>Calibri Light</vt:lpstr>
      <vt:lpstr>Frankfurter</vt:lpstr>
      <vt:lpstr>inpin heiti</vt:lpstr>
      <vt:lpstr>宋体</vt:lpstr>
      <vt:lpstr>Times New Roman</vt:lpstr>
      <vt:lpstr>UTM Avo</vt:lpstr>
      <vt:lpstr>Verdana</vt:lpstr>
      <vt:lpstr>zihun35hao-jindianyahei</vt:lpstr>
      <vt:lpstr>方正静蕾简体</vt:lpstr>
      <vt:lpstr>汉仪喵魂体W</vt:lpstr>
      <vt:lpstr>造字工房悦黑体验版常规体</vt:lpstr>
      <vt:lpstr>1_HOC10 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124</cp:revision>
  <dcterms:created xsi:type="dcterms:W3CDTF">2021-11-01T08:16:43Z</dcterms:created>
  <dcterms:modified xsi:type="dcterms:W3CDTF">2024-11-19T05:48:15Z</dcterms:modified>
</cp:coreProperties>
</file>