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9" r:id="rId1"/>
    <p:sldMasterId id="2147483660" r:id="rId2"/>
  </p:sldMasterIdLst>
  <p:notesMasterIdLst>
    <p:notesMasterId r:id="rId34"/>
  </p:notesMasterIdLst>
  <p:sldIdLst>
    <p:sldId id="401" r:id="rId3"/>
    <p:sldId id="385" r:id="rId4"/>
    <p:sldId id="285" r:id="rId5"/>
    <p:sldId id="283" r:id="rId6"/>
    <p:sldId id="287" r:id="rId7"/>
    <p:sldId id="284" r:id="rId8"/>
    <p:sldId id="288" r:id="rId9"/>
    <p:sldId id="387" r:id="rId10"/>
    <p:sldId id="290" r:id="rId11"/>
    <p:sldId id="336" r:id="rId12"/>
    <p:sldId id="352" r:id="rId13"/>
    <p:sldId id="350" r:id="rId14"/>
    <p:sldId id="351" r:id="rId15"/>
    <p:sldId id="355" r:id="rId16"/>
    <p:sldId id="356" r:id="rId17"/>
    <p:sldId id="358" r:id="rId18"/>
    <p:sldId id="372" r:id="rId19"/>
    <p:sldId id="359" r:id="rId20"/>
    <p:sldId id="332" r:id="rId21"/>
    <p:sldId id="375" r:id="rId22"/>
    <p:sldId id="376" r:id="rId23"/>
    <p:sldId id="379" r:id="rId24"/>
    <p:sldId id="373" r:id="rId25"/>
    <p:sldId id="374" r:id="rId26"/>
    <p:sldId id="380" r:id="rId27"/>
    <p:sldId id="377" r:id="rId28"/>
    <p:sldId id="397" r:id="rId29"/>
    <p:sldId id="394" r:id="rId30"/>
    <p:sldId id="399" r:id="rId31"/>
    <p:sldId id="400" r:id="rId32"/>
    <p:sldId id="297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E9D"/>
    <a:srgbClr val="DAEDF4"/>
    <a:srgbClr val="EBF5F8"/>
    <a:srgbClr val="404040"/>
    <a:srgbClr val="FF7707"/>
    <a:srgbClr val="FFFF99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533" autoAdjust="0"/>
    <p:restoredTop sz="94660"/>
  </p:normalViewPr>
  <p:slideViewPr>
    <p:cSldViewPr snapToGrid="0">
      <p:cViewPr varScale="1">
        <p:scale>
          <a:sx n="46" d="100"/>
          <a:sy n="46" d="100"/>
        </p:scale>
        <p:origin x="61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A5CB9B-9B41-49E8-A8C7-64B334BF9473}" type="datetimeFigureOut">
              <a:rPr lang="en-US" smtClean="0"/>
              <a:t>19/11/2024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ABBB31-EE64-4462-8286-AD0AEF403D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2276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F524D9E-D0D7-4EC6-B4E0-0BA34EE22A8B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8B2B3C3-DD96-4BBF-9B1F-7A26C80B0771}"/>
              </a:ext>
            </a:extLst>
          </p:cNvPr>
          <p:cNvSpPr/>
          <p:nvPr userDrawn="1"/>
        </p:nvSpPr>
        <p:spPr>
          <a:xfrm>
            <a:off x="11125200" y="104775"/>
            <a:ext cx="1168247" cy="1352550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005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1E74B-C60B-40D4-B09D-8BA330F93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5CA7F6-0F5F-4B3D-9252-21F1963E02C6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19/11/2024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1223D8-1475-44A2-A7FD-48183B6BD0B2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B393A0-BB35-4586-92DA-341CD3F72AF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6642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812075D-ADDC-4B91-A9C9-A8DFA2032D06}"/>
              </a:ext>
            </a:extLst>
          </p:cNvPr>
          <p:cNvSpPr/>
          <p:nvPr userDrawn="1"/>
        </p:nvSpPr>
        <p:spPr>
          <a:xfrm>
            <a:off x="11125200" y="104775"/>
            <a:ext cx="1168247" cy="1352550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1742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19/11/2024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5982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881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19/11/2024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573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19/11/2024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90500" y="-104776"/>
            <a:ext cx="12483947" cy="709612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699CD4EF-B4F3-4C7A-B3CC-BF127EBFC2A8}"/>
              </a:ext>
            </a:extLst>
          </p:cNvPr>
          <p:cNvSpPr/>
          <p:nvPr userDrawn="1"/>
        </p:nvSpPr>
        <p:spPr>
          <a:xfrm>
            <a:off x="11023753" y="161926"/>
            <a:ext cx="1168247" cy="1352550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8000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1CD53-0665-4135-977E-752191F0D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C5CBCC-89CA-4AAF-8626-9D02F9141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4BAA63-A04D-4817-B844-68F366F9D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19/11/2024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99872E-7FD8-4B2D-80F1-D69134251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19BAA-4E49-41A8-BA26-D25AF2303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1895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27AB2-853A-4D2B-A094-C45051FEB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457091-AA31-40B1-9CB5-E01A27531A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6B5880-677B-46FE-8585-B09C756B0E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B6F1EF-68FB-4084-9AC2-F753E99A2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19/11/2024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E357A0-1F20-4898-BAF1-933B145A4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0F4F28-C115-4837-80F7-E56049B78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6819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67063-0B86-4DB2-B583-72174A7F08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2D8DDA-50FD-43C0-AFED-0BA3A13209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075962-7685-416C-8CC5-23DCF5798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19/11/2024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193DCC-2330-44EA-98B3-51011E868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C4235B-F158-4961-B6F2-0D2328D8C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490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C8534-99E5-4ECF-A062-85AE6761D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B9B11A-9FD1-4978-994E-F5FA0BDE8E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A813B2-68C2-4FF0-9488-10AC083D1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19/11/2024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616CC7-F6A0-4C4C-AFEF-53ABEA0EF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7C9469-A8A4-4A35-862D-B977072D5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126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BB82544-2010-4500-A5B9-880CEBD6E219}"/>
              </a:ext>
            </a:extLst>
          </p:cNvPr>
          <p:cNvSpPr/>
          <p:nvPr userDrawn="1"/>
        </p:nvSpPr>
        <p:spPr>
          <a:xfrm>
            <a:off x="11125200" y="104775"/>
            <a:ext cx="1168247" cy="1352550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0149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1CD53-0665-4135-977E-752191F0D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C5CBCC-89CA-4AAF-8626-9D02F9141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4BAA63-A04D-4817-B844-68F366F9D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19/11/2024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99872E-7FD8-4B2D-80F1-D69134251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19BAA-4E49-41A8-BA26-D25AF2303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2404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27AB2-853A-4D2B-A094-C45051FEB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457091-AA31-40B1-9CB5-E01A27531A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6B5880-677B-46FE-8585-B09C756B0E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B6F1EF-68FB-4084-9AC2-F753E99A2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19/11/2024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E357A0-1F20-4898-BAF1-933B145A4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0F4F28-C115-4837-80F7-E56049B78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7417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CCD86-7AA0-447D-B29A-B6F92660C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898FC9-0276-40F0-A588-CD411DC197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C20870-82F4-48C9-B2DE-64889AFCF7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8B7A44-3EBE-47E9-BBC3-87936E8392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294689-241E-42BA-9204-D031E55849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7B853A-CCCA-4927-B826-99DE3CB6D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19/11/2024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6300B3-5ADB-4ACC-A892-643EDCB0D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161AC9-1B27-4933-9311-899D0A35D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9310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EA901-924F-4A44-B53B-1D87889DE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ECA898-51E3-43C4-A185-732EDB9AE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19/11/2024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1F31C9-463E-4161-B8DA-9AB24C7E3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FE8916-3172-4FB4-B47D-EC88BFB20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0897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AC5D91-BD5F-4D77-9BD0-7AA352257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19/11/2024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279188-D6BC-44F0-B07C-8E30D188A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8EFEF4-8584-4EAC-B5DE-D38A956B9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3743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14C28-A972-4090-9F54-BAAD4C7BD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3E0635-2E69-40D5-BC94-4C97B0FCCC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448F6E-6CAB-494C-9EFB-B5B90FC98B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D6CBEA-5BFF-462D-967C-A9BE0DCD9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19/11/2024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AEABE8-F85A-40F8-B48F-553B7345F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BD8906-0914-4113-8B76-931F67359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7880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C12BB-BDB1-4BCC-A522-65E9E1095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E7830F-4D65-4413-BC6D-9016D609C1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2897C9-BB17-4C31-A08B-3E38A52964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639A02-B989-417F-8353-EF147532E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19/11/2024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179894-F771-4771-B7CE-615D0A45E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A4FF91-5B4E-4BFB-9969-422EB3B83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9773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4067F-7C46-4D6A-9A92-4D7BC8198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EE0CA4-FFAF-4164-8631-6DCF68D924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12EC22-9D5C-4F64-B7F0-F98632724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19/11/2024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346A6E-7656-4F2C-890E-695E52733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87068F-8DFF-4130-BB57-381220D9C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7077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98E62B-737A-41D7-B39E-683E16178F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B751FD-682B-4344-90CA-5FF3C7C166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7341D4-A446-47A8-8E60-4533ECB86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19/11/2024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EBB5B5-9A52-42EC-A893-D95F463BD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C7175B-F631-46A3-A461-16C134518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929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19/11/2024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104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55806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19/11/2024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479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3E6FF54-4DE5-4200-AFA4-CACD338C4D7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161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640F03-5B1F-4D75-9934-F13E611D84C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440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86543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A5445A4-0EEB-4FAA-A6B9-C5E71FC0585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740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E1C8935-5503-46B3-AA64-FDD06962785D}" type="datetimeFigureOut">
              <a:rPr lang="en-US" smtClean="0"/>
              <a:t>19/11/2024</a:t>
            </a:fld>
            <a:endParaRPr lang="en-US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14378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24" r:id="rId15"/>
    <p:sldLayoutId id="2147483725" r:id="rId16"/>
    <p:sldLayoutId id="2147483726" r:id="rId17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D4D053-1809-4349-86A7-B07689CAF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377122-F523-4779-8414-631AA1569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812B5C-7AD6-4A0C-864B-64F3B5CB2A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626C44-C5B0-4C26-A27C-018224218D01}" type="datetimeFigureOut">
              <a:rPr lang="en-US" smtClean="0"/>
              <a:t>19/11/2024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B82448-925E-486F-BB8D-6007C87945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D2DBAC-07C3-4952-A782-62B71C2FD0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278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0.pn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8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0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1.png"/><Relationship Id="rId4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66237" y="1730185"/>
            <a:ext cx="11791812" cy="234406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12</a:t>
            </a:r>
          </a:p>
          <a:p>
            <a:pPr>
              <a:lnSpc>
                <a:spcPct val="150000"/>
              </a:lnSpc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60: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en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– et 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DDDBED8-1B93-4217-B36B-4131187776C7}"/>
              </a:ext>
            </a:extLst>
          </p:cNvPr>
          <p:cNvSpPr/>
          <p:nvPr/>
        </p:nvSpPr>
        <p:spPr>
          <a:xfrm>
            <a:off x="9494527" y="0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A2EFC39-FB59-415F-AA5F-D3329A01F617}"/>
              </a:ext>
            </a:extLst>
          </p:cNvPr>
          <p:cNvSpPr/>
          <p:nvPr/>
        </p:nvSpPr>
        <p:spPr>
          <a:xfrm>
            <a:off x="11012783" y="545360"/>
            <a:ext cx="9909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8633678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6604" y="293975"/>
            <a:ext cx="7532305" cy="40759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0745" y="4714615"/>
            <a:ext cx="6384022" cy="1589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21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>
            <a:spLocks noChangeArrowheads="1"/>
          </p:cNvSpPr>
          <p:nvPr/>
        </p:nvSpPr>
        <p:spPr bwMode="gray">
          <a:xfrm>
            <a:off x="1449976" y="718457"/>
            <a:ext cx="4191911" cy="2296301"/>
          </a:xfrm>
          <a:prstGeom prst="ellipse">
            <a:avLst/>
          </a:prstGeom>
          <a:gradFill rotWithShape="1">
            <a:gsLst>
              <a:gs pos="0">
                <a:schemeClr val="accent2">
                  <a:gamma/>
                  <a:tint val="56471"/>
                  <a:invGamma/>
                </a:schemeClr>
              </a:gs>
              <a:gs pos="100000">
                <a:schemeClr val="accent2"/>
              </a:gs>
            </a:gsLst>
            <a:path path="shape">
              <a:fillToRect l="50000" t="50000" r="50000" b="50000"/>
            </a:path>
          </a:gradFill>
          <a:ln w="28575" algn="ctr">
            <a:solidFill>
              <a:srgbClr val="FFFFFF"/>
            </a:solidFill>
            <a:round/>
            <a:headEnd/>
            <a:tailEnd/>
          </a:ln>
          <a:effectLst/>
          <a:scene3d>
            <a:camera prst="orthographicFront"/>
            <a:lightRig rig="flat" dir="t">
              <a:rot lat="0" lon="0" rev="2400000"/>
            </a:lightRig>
          </a:scene3d>
          <a:sp3d prstMaterial="softEdge">
            <a:bevelT w="762000" h="965200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23020" y="1084353"/>
            <a:ext cx="3944983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khe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</a:t>
            </a:r>
          </a:p>
        </p:txBody>
      </p:sp>
      <p:pic>
        <p:nvPicPr>
          <p:cNvPr id="6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225" y="248196"/>
            <a:ext cx="5063868" cy="6024714"/>
          </a:xfrm>
          <a:prstGeom prst="rect">
            <a:avLst/>
          </a:prstGeom>
        </p:spPr>
      </p:pic>
      <p:sp>
        <p:nvSpPr>
          <p:cNvPr id="15" name="Oval 14"/>
          <p:cNvSpPr>
            <a:spLocks noChangeArrowheads="1"/>
          </p:cNvSpPr>
          <p:nvPr/>
        </p:nvSpPr>
        <p:spPr bwMode="gray">
          <a:xfrm>
            <a:off x="1697910" y="3735977"/>
            <a:ext cx="3789494" cy="2334332"/>
          </a:xfrm>
          <a:prstGeom prst="ellipse">
            <a:avLst/>
          </a:prstGeom>
          <a:gradFill rotWithShape="1">
            <a:gsLst>
              <a:gs pos="0">
                <a:schemeClr val="accent2">
                  <a:gamma/>
                  <a:tint val="56471"/>
                  <a:invGamma/>
                </a:schemeClr>
              </a:gs>
              <a:gs pos="100000">
                <a:schemeClr val="accent2"/>
              </a:gs>
            </a:gsLst>
            <a:path path="shape">
              <a:fillToRect l="50000" t="50000" r="50000" b="50000"/>
            </a:path>
          </a:gradFill>
          <a:ln w="28575" algn="ctr">
            <a:solidFill>
              <a:srgbClr val="FFFFFF"/>
            </a:solidFill>
            <a:round/>
            <a:headEnd/>
            <a:tailEnd/>
          </a:ln>
          <a:effectLst/>
          <a:scene3d>
            <a:camera prst="orthographicFront"/>
            <a:lightRig rig="flat" dir="t">
              <a:rot lat="0" lon="0" rev="2400000"/>
            </a:lightRig>
          </a:scene3d>
          <a:sp3d prstMaterial="softEdge">
            <a:bevelT w="762000" h="965200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26879" y="4118313"/>
            <a:ext cx="31372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9600" b="1" dirty="0" err="1">
                <a:solidFill>
                  <a:prstClr val="black"/>
                </a:solidFill>
                <a:latin typeface="UTM Avo"/>
              </a:rPr>
              <a:t>r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èn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19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99" b="25800"/>
          <a:stretch/>
        </p:blipFill>
        <p:spPr>
          <a:xfrm>
            <a:off x="24486" y="3959736"/>
            <a:ext cx="1945473" cy="2475090"/>
          </a:xfrm>
          <a:prstGeom prst="rect">
            <a:avLst/>
          </a:prstGeom>
        </p:spPr>
      </p:pic>
      <p:pic>
        <p:nvPicPr>
          <p:cNvPr id="11" name="图片 7" descr="572005ec0a0c4"/>
          <p:cNvPicPr>
            <a:picLocks noChangeAspect="1"/>
          </p:cNvPicPr>
          <p:nvPr/>
        </p:nvPicPr>
        <p:blipFill rotWithShape="1">
          <a:blip r:embed="rId4"/>
          <a:srcRect l="-1884" t="-25331" r="38607" b="25331"/>
          <a:stretch/>
        </p:blipFill>
        <p:spPr>
          <a:xfrm>
            <a:off x="-83747" y="-440233"/>
            <a:ext cx="2212993" cy="1733402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06" t="42653" r="40641" b="15494"/>
          <a:stretch/>
        </p:blipFill>
        <p:spPr bwMode="auto">
          <a:xfrm>
            <a:off x="6294119" y="1037127"/>
            <a:ext cx="5816974" cy="5397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4976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5" grpId="0" animBg="1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225" y="248196"/>
            <a:ext cx="5063868" cy="6024714"/>
          </a:xfrm>
          <a:prstGeom prst="rect">
            <a:avLst/>
          </a:prstGeom>
        </p:spPr>
      </p:pic>
      <p:sp>
        <p:nvSpPr>
          <p:cNvPr id="15" name="Oval 14"/>
          <p:cNvSpPr>
            <a:spLocks noChangeArrowheads="1"/>
          </p:cNvSpPr>
          <p:nvPr/>
        </p:nvSpPr>
        <p:spPr bwMode="gray">
          <a:xfrm>
            <a:off x="1782727" y="4229080"/>
            <a:ext cx="3089720" cy="1919606"/>
          </a:xfrm>
          <a:prstGeom prst="ellipse">
            <a:avLst/>
          </a:prstGeom>
          <a:gradFill rotWithShape="1">
            <a:gsLst>
              <a:gs pos="0">
                <a:schemeClr val="accent2">
                  <a:gamma/>
                  <a:tint val="56471"/>
                  <a:invGamma/>
                </a:schemeClr>
              </a:gs>
              <a:gs pos="100000">
                <a:schemeClr val="accent2"/>
              </a:gs>
            </a:gsLst>
            <a:path path="shape">
              <a:fillToRect l="50000" t="50000" r="50000" b="50000"/>
            </a:path>
          </a:gradFill>
          <a:ln w="28575" algn="ctr">
            <a:solidFill>
              <a:srgbClr val="FFFFFF"/>
            </a:solidFill>
            <a:round/>
            <a:headEnd/>
            <a:tailEnd/>
          </a:ln>
          <a:effectLst/>
          <a:scene3d>
            <a:camera prst="orthographicFront"/>
            <a:lightRig rig="flat" dir="t">
              <a:rot lat="0" lon="0" rev="2400000"/>
            </a:lightRig>
          </a:scene3d>
          <a:sp3d prstMaterial="softEdge">
            <a:bevelT w="762000" h="965200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82726" y="4404053"/>
            <a:ext cx="308972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0" b="1" noProof="0" dirty="0" err="1">
                <a:solidFill>
                  <a:prstClr val="black"/>
                </a:solidFill>
                <a:latin typeface="UTM Avo" panose="02040603050506020204" pitchFamily="18" charset="0"/>
              </a:rPr>
              <a:t>đèn</a:t>
            </a:r>
            <a:endParaRPr kumimoji="0" lang="en-US" sz="9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246" y="285780"/>
            <a:ext cx="5246910" cy="359549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225" y="806546"/>
            <a:ext cx="5120289" cy="5635027"/>
          </a:xfrm>
          <a:prstGeom prst="rect">
            <a:avLst/>
          </a:prstGeom>
        </p:spPr>
      </p:pic>
      <p:pic>
        <p:nvPicPr>
          <p:cNvPr id="22" name="图片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99" b="25800"/>
          <a:stretch/>
        </p:blipFill>
        <p:spPr>
          <a:xfrm>
            <a:off x="24486" y="4229080"/>
            <a:ext cx="1945473" cy="2205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680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225" y="248196"/>
            <a:ext cx="5063868" cy="60247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97"/>
          <a:stretch/>
        </p:blipFill>
        <p:spPr>
          <a:xfrm rot="21123115">
            <a:off x="-196078" y="543810"/>
            <a:ext cx="5539798" cy="510415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014" y="1342960"/>
            <a:ext cx="6411986" cy="50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861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20240"/>
            <a:ext cx="4924697" cy="451260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706" y="1385404"/>
            <a:ext cx="4041237" cy="4544363"/>
          </a:xfrm>
          <a:prstGeom prst="rect">
            <a:avLst/>
          </a:prstGeom>
        </p:spPr>
      </p:pic>
      <p:sp>
        <p:nvSpPr>
          <p:cNvPr id="44" name="Freeform 43"/>
          <p:cNvSpPr/>
          <p:nvPr/>
        </p:nvSpPr>
        <p:spPr>
          <a:xfrm flipV="1">
            <a:off x="10319238" y="33536"/>
            <a:ext cx="435661" cy="1140096"/>
          </a:xfrm>
          <a:custGeom>
            <a:avLst/>
            <a:gdLst>
              <a:gd name="connsiteX0" fmla="*/ 0 w 870318"/>
              <a:gd name="connsiteY0" fmla="*/ 2295525 h 2295525"/>
              <a:gd name="connsiteX1" fmla="*/ 752475 w 870318"/>
              <a:gd name="connsiteY1" fmla="*/ 1295400 h 2295525"/>
              <a:gd name="connsiteX2" fmla="*/ 857250 w 870318"/>
              <a:gd name="connsiteY2" fmla="*/ 0 h 2295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0318" h="2295525">
                <a:moveTo>
                  <a:pt x="0" y="2295525"/>
                </a:moveTo>
                <a:cubicBezTo>
                  <a:pt x="304800" y="1986756"/>
                  <a:pt x="609600" y="1677987"/>
                  <a:pt x="752475" y="1295400"/>
                </a:cubicBezTo>
                <a:cubicBezTo>
                  <a:pt x="895350" y="912813"/>
                  <a:pt x="876300" y="456406"/>
                  <a:pt x="857250" y="0"/>
                </a:cubicBezTo>
              </a:path>
            </a:pathLst>
          </a:custGeom>
          <a:noFill/>
          <a:ln w="28575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IN" sz="1517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45" name="Group 4"/>
          <p:cNvGrpSpPr>
            <a:grpSpLocks noChangeAspect="1"/>
          </p:cNvGrpSpPr>
          <p:nvPr/>
        </p:nvGrpSpPr>
        <p:grpSpPr bwMode="auto">
          <a:xfrm>
            <a:off x="10316506" y="1941188"/>
            <a:ext cx="1179283" cy="1308459"/>
            <a:chOff x="1538" y="671"/>
            <a:chExt cx="2684" cy="2978"/>
          </a:xfrm>
          <a:solidFill>
            <a:schemeClr val="accent3"/>
          </a:solidFill>
          <a:effectLst/>
        </p:grpSpPr>
        <p:sp>
          <p:nvSpPr>
            <p:cNvPr id="46" name="Freeform 45"/>
            <p:cNvSpPr>
              <a:spLocks noEditPoints="1"/>
            </p:cNvSpPr>
            <p:nvPr/>
          </p:nvSpPr>
          <p:spPr bwMode="auto">
            <a:xfrm>
              <a:off x="2191" y="1042"/>
              <a:ext cx="1416" cy="1838"/>
            </a:xfrm>
            <a:custGeom>
              <a:avLst/>
              <a:gdLst>
                <a:gd name="T0" fmla="*/ 1860 w 3667"/>
                <a:gd name="T1" fmla="*/ 0 h 4758"/>
                <a:gd name="T2" fmla="*/ 2373 w 3667"/>
                <a:gd name="T3" fmla="*/ 56 h 4758"/>
                <a:gd name="T4" fmla="*/ 2532 w 3667"/>
                <a:gd name="T5" fmla="*/ 231 h 4758"/>
                <a:gd name="T6" fmla="*/ 2580 w 3667"/>
                <a:gd name="T7" fmla="*/ 802 h 4758"/>
                <a:gd name="T8" fmla="*/ 3099 w 3667"/>
                <a:gd name="T9" fmla="*/ 1905 h 4758"/>
                <a:gd name="T10" fmla="*/ 3529 w 3667"/>
                <a:gd name="T11" fmla="*/ 2674 h 4758"/>
                <a:gd name="T12" fmla="*/ 2104 w 3667"/>
                <a:gd name="T13" fmla="*/ 4696 h 4758"/>
                <a:gd name="T14" fmla="*/ 695 w 3667"/>
                <a:gd name="T15" fmla="*/ 4349 h 4758"/>
                <a:gd name="T16" fmla="*/ 169 w 3667"/>
                <a:gd name="T17" fmla="*/ 2730 h 4758"/>
                <a:gd name="T18" fmla="*/ 679 w 3667"/>
                <a:gd name="T19" fmla="*/ 1619 h 4758"/>
                <a:gd name="T20" fmla="*/ 1130 w 3667"/>
                <a:gd name="T21" fmla="*/ 247 h 4758"/>
                <a:gd name="T22" fmla="*/ 1306 w 3667"/>
                <a:gd name="T23" fmla="*/ 52 h 4758"/>
                <a:gd name="T24" fmla="*/ 1860 w 3667"/>
                <a:gd name="T25" fmla="*/ 0 h 4758"/>
                <a:gd name="T26" fmla="*/ 1864 w 3667"/>
                <a:gd name="T27" fmla="*/ 538 h 4758"/>
                <a:gd name="T28" fmla="*/ 1414 w 3667"/>
                <a:gd name="T29" fmla="*/ 575 h 4758"/>
                <a:gd name="T30" fmla="*/ 1262 w 3667"/>
                <a:gd name="T31" fmla="*/ 745 h 4758"/>
                <a:gd name="T32" fmla="*/ 930 w 3667"/>
                <a:gd name="T33" fmla="*/ 1797 h 4758"/>
                <a:gd name="T34" fmla="*/ 493 w 3667"/>
                <a:gd name="T35" fmla="*/ 2720 h 4758"/>
                <a:gd name="T36" fmla="*/ 1226 w 3667"/>
                <a:gd name="T37" fmla="*/ 4217 h 4758"/>
                <a:gd name="T38" fmla="*/ 2684 w 3667"/>
                <a:gd name="T39" fmla="*/ 4088 h 4758"/>
                <a:gd name="T40" fmla="*/ 2929 w 3667"/>
                <a:gd name="T41" fmla="*/ 2179 h 4758"/>
                <a:gd name="T42" fmla="*/ 2393 w 3667"/>
                <a:gd name="T43" fmla="*/ 728 h 4758"/>
                <a:gd name="T44" fmla="*/ 2270 w 3667"/>
                <a:gd name="T45" fmla="*/ 585 h 4758"/>
                <a:gd name="T46" fmla="*/ 1864 w 3667"/>
                <a:gd name="T47" fmla="*/ 538 h 4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67" h="4758">
                  <a:moveTo>
                    <a:pt x="1860" y="0"/>
                  </a:moveTo>
                  <a:cubicBezTo>
                    <a:pt x="2022" y="18"/>
                    <a:pt x="2197" y="39"/>
                    <a:pt x="2373" y="56"/>
                  </a:cubicBezTo>
                  <a:cubicBezTo>
                    <a:pt x="2483" y="66"/>
                    <a:pt x="2525" y="130"/>
                    <a:pt x="2532" y="231"/>
                  </a:cubicBezTo>
                  <a:cubicBezTo>
                    <a:pt x="2546" y="422"/>
                    <a:pt x="2549" y="614"/>
                    <a:pt x="2580" y="802"/>
                  </a:cubicBezTo>
                  <a:cubicBezTo>
                    <a:pt x="2650" y="1216"/>
                    <a:pt x="2871" y="1564"/>
                    <a:pt x="3099" y="1905"/>
                  </a:cubicBezTo>
                  <a:cubicBezTo>
                    <a:pt x="3263" y="2151"/>
                    <a:pt x="3476" y="2369"/>
                    <a:pt x="3529" y="2674"/>
                  </a:cubicBezTo>
                  <a:cubicBezTo>
                    <a:pt x="3667" y="3478"/>
                    <a:pt x="3304" y="4551"/>
                    <a:pt x="2104" y="4696"/>
                  </a:cubicBezTo>
                  <a:cubicBezTo>
                    <a:pt x="1592" y="4758"/>
                    <a:pt x="1118" y="4641"/>
                    <a:pt x="695" y="4349"/>
                  </a:cubicBezTo>
                  <a:cubicBezTo>
                    <a:pt x="203" y="4010"/>
                    <a:pt x="0" y="3366"/>
                    <a:pt x="169" y="2730"/>
                  </a:cubicBezTo>
                  <a:cubicBezTo>
                    <a:pt x="276" y="2330"/>
                    <a:pt x="431" y="1949"/>
                    <a:pt x="679" y="1619"/>
                  </a:cubicBezTo>
                  <a:cubicBezTo>
                    <a:pt x="988" y="1209"/>
                    <a:pt x="1136" y="757"/>
                    <a:pt x="1130" y="247"/>
                  </a:cubicBezTo>
                  <a:cubicBezTo>
                    <a:pt x="1129" y="93"/>
                    <a:pt x="1152" y="71"/>
                    <a:pt x="1306" y="52"/>
                  </a:cubicBezTo>
                  <a:cubicBezTo>
                    <a:pt x="1485" y="30"/>
                    <a:pt x="1665" y="18"/>
                    <a:pt x="1860" y="0"/>
                  </a:cubicBezTo>
                  <a:close/>
                  <a:moveTo>
                    <a:pt x="1864" y="538"/>
                  </a:moveTo>
                  <a:cubicBezTo>
                    <a:pt x="1696" y="552"/>
                    <a:pt x="1555" y="563"/>
                    <a:pt x="1414" y="575"/>
                  </a:cubicBezTo>
                  <a:cubicBezTo>
                    <a:pt x="1309" y="583"/>
                    <a:pt x="1261" y="631"/>
                    <a:pt x="1262" y="745"/>
                  </a:cubicBezTo>
                  <a:cubicBezTo>
                    <a:pt x="1263" y="1129"/>
                    <a:pt x="1167" y="1481"/>
                    <a:pt x="930" y="1797"/>
                  </a:cubicBezTo>
                  <a:cubicBezTo>
                    <a:pt x="724" y="2072"/>
                    <a:pt x="585" y="2385"/>
                    <a:pt x="493" y="2720"/>
                  </a:cubicBezTo>
                  <a:cubicBezTo>
                    <a:pt x="311" y="3380"/>
                    <a:pt x="593" y="3975"/>
                    <a:pt x="1226" y="4217"/>
                  </a:cubicBezTo>
                  <a:cubicBezTo>
                    <a:pt x="1729" y="4409"/>
                    <a:pt x="2228" y="4407"/>
                    <a:pt x="2684" y="4088"/>
                  </a:cubicBezTo>
                  <a:cubicBezTo>
                    <a:pt x="3280" y="3670"/>
                    <a:pt x="3388" y="2790"/>
                    <a:pt x="2929" y="2179"/>
                  </a:cubicBezTo>
                  <a:cubicBezTo>
                    <a:pt x="2605" y="1749"/>
                    <a:pt x="2370" y="1287"/>
                    <a:pt x="2393" y="728"/>
                  </a:cubicBezTo>
                  <a:cubicBezTo>
                    <a:pt x="2396" y="646"/>
                    <a:pt x="2356" y="595"/>
                    <a:pt x="2270" y="585"/>
                  </a:cubicBezTo>
                  <a:cubicBezTo>
                    <a:pt x="2126" y="569"/>
                    <a:pt x="1983" y="552"/>
                    <a:pt x="1864" y="5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7" name="Freeform 6"/>
            <p:cNvSpPr>
              <a:spLocks/>
            </p:cNvSpPr>
            <p:nvPr/>
          </p:nvSpPr>
          <p:spPr bwMode="auto">
            <a:xfrm>
              <a:off x="2673" y="671"/>
              <a:ext cx="459" cy="189"/>
            </a:xfrm>
            <a:custGeom>
              <a:avLst/>
              <a:gdLst>
                <a:gd name="T0" fmla="*/ 0 w 1188"/>
                <a:gd name="T1" fmla="*/ 489 h 489"/>
                <a:gd name="T2" fmla="*/ 596 w 1188"/>
                <a:gd name="T3" fmla="*/ 1 h 489"/>
                <a:gd name="T4" fmla="*/ 1188 w 1188"/>
                <a:gd name="T5" fmla="*/ 489 h 489"/>
                <a:gd name="T6" fmla="*/ 0 w 1188"/>
                <a:gd name="T7" fmla="*/ 48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8" h="489">
                  <a:moveTo>
                    <a:pt x="0" y="489"/>
                  </a:moveTo>
                  <a:cubicBezTo>
                    <a:pt x="44" y="214"/>
                    <a:pt x="306" y="0"/>
                    <a:pt x="596" y="1"/>
                  </a:cubicBezTo>
                  <a:cubicBezTo>
                    <a:pt x="883" y="2"/>
                    <a:pt x="1144" y="214"/>
                    <a:pt x="1188" y="489"/>
                  </a:cubicBezTo>
                  <a:cubicBezTo>
                    <a:pt x="792" y="489"/>
                    <a:pt x="396" y="489"/>
                    <a:pt x="0" y="4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8" name="Freeform 7"/>
            <p:cNvSpPr>
              <a:spLocks/>
            </p:cNvSpPr>
            <p:nvPr/>
          </p:nvSpPr>
          <p:spPr bwMode="auto">
            <a:xfrm>
              <a:off x="2655" y="891"/>
              <a:ext cx="496" cy="33"/>
            </a:xfrm>
            <a:custGeom>
              <a:avLst/>
              <a:gdLst>
                <a:gd name="T0" fmla="*/ 637 w 1284"/>
                <a:gd name="T1" fmla="*/ 1 h 85"/>
                <a:gd name="T2" fmla="*/ 1209 w 1284"/>
                <a:gd name="T3" fmla="*/ 3 h 85"/>
                <a:gd name="T4" fmla="*/ 1284 w 1284"/>
                <a:gd name="T5" fmla="*/ 38 h 85"/>
                <a:gd name="T6" fmla="*/ 1214 w 1284"/>
                <a:gd name="T7" fmla="*/ 82 h 85"/>
                <a:gd name="T8" fmla="*/ 69 w 1284"/>
                <a:gd name="T9" fmla="*/ 82 h 85"/>
                <a:gd name="T10" fmla="*/ 0 w 1284"/>
                <a:gd name="T11" fmla="*/ 37 h 85"/>
                <a:gd name="T12" fmla="*/ 75 w 1284"/>
                <a:gd name="T13" fmla="*/ 3 h 85"/>
                <a:gd name="T14" fmla="*/ 637 w 1284"/>
                <a:gd name="T15" fmla="*/ 1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4" h="85">
                  <a:moveTo>
                    <a:pt x="637" y="1"/>
                  </a:moveTo>
                  <a:cubicBezTo>
                    <a:pt x="828" y="1"/>
                    <a:pt x="1018" y="0"/>
                    <a:pt x="1209" y="3"/>
                  </a:cubicBezTo>
                  <a:cubicBezTo>
                    <a:pt x="1234" y="3"/>
                    <a:pt x="1259" y="26"/>
                    <a:pt x="1284" y="38"/>
                  </a:cubicBezTo>
                  <a:cubicBezTo>
                    <a:pt x="1261" y="54"/>
                    <a:pt x="1237" y="82"/>
                    <a:pt x="1214" y="82"/>
                  </a:cubicBezTo>
                  <a:cubicBezTo>
                    <a:pt x="832" y="85"/>
                    <a:pt x="451" y="85"/>
                    <a:pt x="69" y="82"/>
                  </a:cubicBezTo>
                  <a:cubicBezTo>
                    <a:pt x="46" y="82"/>
                    <a:pt x="23" y="53"/>
                    <a:pt x="0" y="37"/>
                  </a:cubicBezTo>
                  <a:cubicBezTo>
                    <a:pt x="25" y="25"/>
                    <a:pt x="50" y="3"/>
                    <a:pt x="75" y="3"/>
                  </a:cubicBezTo>
                  <a:cubicBezTo>
                    <a:pt x="263" y="0"/>
                    <a:pt x="450" y="1"/>
                    <a:pt x="63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9" name="Freeform 8"/>
            <p:cNvSpPr>
              <a:spLocks/>
            </p:cNvSpPr>
            <p:nvPr/>
          </p:nvSpPr>
          <p:spPr bwMode="auto">
            <a:xfrm>
              <a:off x="2656" y="943"/>
              <a:ext cx="495" cy="33"/>
            </a:xfrm>
            <a:custGeom>
              <a:avLst/>
              <a:gdLst>
                <a:gd name="T0" fmla="*/ 636 w 1283"/>
                <a:gd name="T1" fmla="*/ 2 h 85"/>
                <a:gd name="T2" fmla="*/ 1199 w 1283"/>
                <a:gd name="T3" fmla="*/ 4 h 85"/>
                <a:gd name="T4" fmla="*/ 1283 w 1283"/>
                <a:gd name="T5" fmla="*/ 47 h 85"/>
                <a:gd name="T6" fmla="*/ 1197 w 1283"/>
                <a:gd name="T7" fmla="*/ 83 h 85"/>
                <a:gd name="T8" fmla="*/ 82 w 1283"/>
                <a:gd name="T9" fmla="*/ 83 h 85"/>
                <a:gd name="T10" fmla="*/ 0 w 1283"/>
                <a:gd name="T11" fmla="*/ 44 h 85"/>
                <a:gd name="T12" fmla="*/ 84 w 1283"/>
                <a:gd name="T13" fmla="*/ 4 h 85"/>
                <a:gd name="T14" fmla="*/ 636 w 1283"/>
                <a:gd name="T15" fmla="*/ 2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3" h="85">
                  <a:moveTo>
                    <a:pt x="636" y="2"/>
                  </a:moveTo>
                  <a:cubicBezTo>
                    <a:pt x="824" y="2"/>
                    <a:pt x="1012" y="0"/>
                    <a:pt x="1199" y="4"/>
                  </a:cubicBezTo>
                  <a:cubicBezTo>
                    <a:pt x="1228" y="5"/>
                    <a:pt x="1255" y="32"/>
                    <a:pt x="1283" y="47"/>
                  </a:cubicBezTo>
                  <a:cubicBezTo>
                    <a:pt x="1255" y="59"/>
                    <a:pt x="1226" y="82"/>
                    <a:pt x="1197" y="83"/>
                  </a:cubicBezTo>
                  <a:cubicBezTo>
                    <a:pt x="826" y="85"/>
                    <a:pt x="454" y="85"/>
                    <a:pt x="82" y="83"/>
                  </a:cubicBezTo>
                  <a:cubicBezTo>
                    <a:pt x="55" y="82"/>
                    <a:pt x="27" y="58"/>
                    <a:pt x="0" y="44"/>
                  </a:cubicBezTo>
                  <a:cubicBezTo>
                    <a:pt x="28" y="30"/>
                    <a:pt x="56" y="5"/>
                    <a:pt x="84" y="4"/>
                  </a:cubicBezTo>
                  <a:cubicBezTo>
                    <a:pt x="268" y="0"/>
                    <a:pt x="452" y="2"/>
                    <a:pt x="63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0" name="Freeform 9"/>
            <p:cNvSpPr>
              <a:spLocks/>
            </p:cNvSpPr>
            <p:nvPr/>
          </p:nvSpPr>
          <p:spPr bwMode="auto">
            <a:xfrm>
              <a:off x="2904" y="3253"/>
              <a:ext cx="45" cy="396"/>
            </a:xfrm>
            <a:custGeom>
              <a:avLst/>
              <a:gdLst>
                <a:gd name="T0" fmla="*/ 18 w 118"/>
                <a:gd name="T1" fmla="*/ 491 h 1025"/>
                <a:gd name="T2" fmla="*/ 0 w 118"/>
                <a:gd name="T3" fmla="*/ 88 h 1025"/>
                <a:gd name="T4" fmla="*/ 36 w 118"/>
                <a:gd name="T5" fmla="*/ 0 h 1025"/>
                <a:gd name="T6" fmla="*/ 82 w 118"/>
                <a:gd name="T7" fmla="*/ 78 h 1025"/>
                <a:gd name="T8" fmla="*/ 117 w 118"/>
                <a:gd name="T9" fmla="*/ 936 h 1025"/>
                <a:gd name="T10" fmla="*/ 81 w 118"/>
                <a:gd name="T11" fmla="*/ 1025 h 1025"/>
                <a:gd name="T12" fmla="*/ 35 w 118"/>
                <a:gd name="T13" fmla="*/ 936 h 1025"/>
                <a:gd name="T14" fmla="*/ 12 w 118"/>
                <a:gd name="T15" fmla="*/ 491 h 1025"/>
                <a:gd name="T16" fmla="*/ 18 w 118"/>
                <a:gd name="T17" fmla="*/ 491 h 10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8" h="1025">
                  <a:moveTo>
                    <a:pt x="18" y="491"/>
                  </a:moveTo>
                  <a:cubicBezTo>
                    <a:pt x="11" y="357"/>
                    <a:pt x="2" y="223"/>
                    <a:pt x="0" y="88"/>
                  </a:cubicBezTo>
                  <a:cubicBezTo>
                    <a:pt x="0" y="59"/>
                    <a:pt x="23" y="29"/>
                    <a:pt x="36" y="0"/>
                  </a:cubicBezTo>
                  <a:cubicBezTo>
                    <a:pt x="52" y="26"/>
                    <a:pt x="80" y="51"/>
                    <a:pt x="82" y="78"/>
                  </a:cubicBezTo>
                  <a:cubicBezTo>
                    <a:pt x="97" y="364"/>
                    <a:pt x="108" y="650"/>
                    <a:pt x="117" y="936"/>
                  </a:cubicBezTo>
                  <a:cubicBezTo>
                    <a:pt x="118" y="965"/>
                    <a:pt x="94" y="995"/>
                    <a:pt x="81" y="1025"/>
                  </a:cubicBezTo>
                  <a:cubicBezTo>
                    <a:pt x="65" y="995"/>
                    <a:pt x="37" y="967"/>
                    <a:pt x="35" y="936"/>
                  </a:cubicBezTo>
                  <a:cubicBezTo>
                    <a:pt x="23" y="788"/>
                    <a:pt x="19" y="640"/>
                    <a:pt x="12" y="491"/>
                  </a:cubicBezTo>
                  <a:cubicBezTo>
                    <a:pt x="14" y="491"/>
                    <a:pt x="16" y="491"/>
                    <a:pt x="18" y="4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" name="Freeform 10"/>
            <p:cNvSpPr>
              <a:spLocks/>
            </p:cNvSpPr>
            <p:nvPr/>
          </p:nvSpPr>
          <p:spPr bwMode="auto">
            <a:xfrm>
              <a:off x="3846" y="2352"/>
              <a:ext cx="376" cy="143"/>
            </a:xfrm>
            <a:custGeom>
              <a:avLst/>
              <a:gdLst>
                <a:gd name="T0" fmla="*/ 929 w 973"/>
                <a:gd name="T1" fmla="*/ 370 h 370"/>
                <a:gd name="T2" fmla="*/ 863 w 973"/>
                <a:gd name="T3" fmla="*/ 348 h 370"/>
                <a:gd name="T4" fmla="*/ 79 w 973"/>
                <a:gd name="T5" fmla="*/ 90 h 370"/>
                <a:gd name="T6" fmla="*/ 0 w 973"/>
                <a:gd name="T7" fmla="*/ 25 h 370"/>
                <a:gd name="T8" fmla="*/ 97 w 973"/>
                <a:gd name="T9" fmla="*/ 9 h 370"/>
                <a:gd name="T10" fmla="*/ 911 w 973"/>
                <a:gd name="T11" fmla="*/ 277 h 370"/>
                <a:gd name="T12" fmla="*/ 973 w 973"/>
                <a:gd name="T13" fmla="*/ 335 h 370"/>
                <a:gd name="T14" fmla="*/ 929 w 973"/>
                <a:gd name="T15" fmla="*/ 370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73" h="370">
                  <a:moveTo>
                    <a:pt x="929" y="370"/>
                  </a:moveTo>
                  <a:cubicBezTo>
                    <a:pt x="903" y="361"/>
                    <a:pt x="883" y="355"/>
                    <a:pt x="863" y="348"/>
                  </a:cubicBezTo>
                  <a:cubicBezTo>
                    <a:pt x="601" y="263"/>
                    <a:pt x="340" y="179"/>
                    <a:pt x="79" y="90"/>
                  </a:cubicBezTo>
                  <a:cubicBezTo>
                    <a:pt x="49" y="80"/>
                    <a:pt x="26" y="47"/>
                    <a:pt x="0" y="25"/>
                  </a:cubicBezTo>
                  <a:cubicBezTo>
                    <a:pt x="33" y="19"/>
                    <a:pt x="69" y="0"/>
                    <a:pt x="97" y="9"/>
                  </a:cubicBezTo>
                  <a:cubicBezTo>
                    <a:pt x="370" y="95"/>
                    <a:pt x="641" y="185"/>
                    <a:pt x="911" y="277"/>
                  </a:cubicBezTo>
                  <a:cubicBezTo>
                    <a:pt x="935" y="285"/>
                    <a:pt x="953" y="315"/>
                    <a:pt x="973" y="335"/>
                  </a:cubicBezTo>
                  <a:cubicBezTo>
                    <a:pt x="958" y="347"/>
                    <a:pt x="943" y="359"/>
                    <a:pt x="929" y="3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2" name="Freeform 11"/>
            <p:cNvSpPr>
              <a:spLocks/>
            </p:cNvSpPr>
            <p:nvPr/>
          </p:nvSpPr>
          <p:spPr bwMode="auto">
            <a:xfrm>
              <a:off x="3737" y="1439"/>
              <a:ext cx="338" cy="216"/>
            </a:xfrm>
            <a:custGeom>
              <a:avLst/>
              <a:gdLst>
                <a:gd name="T0" fmla="*/ 833 w 875"/>
                <a:gd name="T1" fmla="*/ 0 h 559"/>
                <a:gd name="T2" fmla="*/ 868 w 875"/>
                <a:gd name="T3" fmla="*/ 19 h 559"/>
                <a:gd name="T4" fmla="*/ 866 w 875"/>
                <a:gd name="T5" fmla="*/ 67 h 559"/>
                <a:gd name="T6" fmla="*/ 807 w 875"/>
                <a:gd name="T7" fmla="*/ 110 h 559"/>
                <a:gd name="T8" fmla="*/ 101 w 875"/>
                <a:gd name="T9" fmla="*/ 541 h 559"/>
                <a:gd name="T10" fmla="*/ 0 w 875"/>
                <a:gd name="T11" fmla="*/ 559 h 559"/>
                <a:gd name="T12" fmla="*/ 52 w 875"/>
                <a:gd name="T13" fmla="*/ 475 h 559"/>
                <a:gd name="T14" fmla="*/ 774 w 875"/>
                <a:gd name="T15" fmla="*/ 30 h 559"/>
                <a:gd name="T16" fmla="*/ 833 w 875"/>
                <a:gd name="T17" fmla="*/ 0 h 5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75" h="559">
                  <a:moveTo>
                    <a:pt x="833" y="0"/>
                  </a:moveTo>
                  <a:cubicBezTo>
                    <a:pt x="846" y="6"/>
                    <a:pt x="864" y="10"/>
                    <a:pt x="868" y="19"/>
                  </a:cubicBezTo>
                  <a:cubicBezTo>
                    <a:pt x="874" y="33"/>
                    <a:pt x="875" y="57"/>
                    <a:pt x="866" y="67"/>
                  </a:cubicBezTo>
                  <a:cubicBezTo>
                    <a:pt x="851" y="85"/>
                    <a:pt x="828" y="97"/>
                    <a:pt x="807" y="110"/>
                  </a:cubicBezTo>
                  <a:cubicBezTo>
                    <a:pt x="572" y="255"/>
                    <a:pt x="338" y="400"/>
                    <a:pt x="101" y="541"/>
                  </a:cubicBezTo>
                  <a:cubicBezTo>
                    <a:pt x="74" y="558"/>
                    <a:pt x="34" y="553"/>
                    <a:pt x="0" y="559"/>
                  </a:cubicBezTo>
                  <a:cubicBezTo>
                    <a:pt x="17" y="530"/>
                    <a:pt x="27" y="491"/>
                    <a:pt x="52" y="475"/>
                  </a:cubicBezTo>
                  <a:cubicBezTo>
                    <a:pt x="291" y="324"/>
                    <a:pt x="533" y="178"/>
                    <a:pt x="774" y="30"/>
                  </a:cubicBezTo>
                  <a:cubicBezTo>
                    <a:pt x="792" y="19"/>
                    <a:pt x="811" y="11"/>
                    <a:pt x="83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3" name="Freeform 12"/>
            <p:cNvSpPr>
              <a:spLocks/>
            </p:cNvSpPr>
            <p:nvPr/>
          </p:nvSpPr>
          <p:spPr bwMode="auto">
            <a:xfrm>
              <a:off x="2009" y="2999"/>
              <a:ext cx="190" cy="356"/>
            </a:xfrm>
            <a:custGeom>
              <a:avLst/>
              <a:gdLst>
                <a:gd name="T0" fmla="*/ 484 w 494"/>
                <a:gd name="T1" fmla="*/ 4 h 920"/>
                <a:gd name="T2" fmla="*/ 483 w 494"/>
                <a:gd name="T3" fmla="*/ 86 h 920"/>
                <a:gd name="T4" fmla="*/ 296 w 494"/>
                <a:gd name="T5" fmla="*/ 454 h 920"/>
                <a:gd name="T6" fmla="*/ 82 w 494"/>
                <a:gd name="T7" fmla="*/ 868 h 920"/>
                <a:gd name="T8" fmla="*/ 15 w 494"/>
                <a:gd name="T9" fmla="*/ 920 h 920"/>
                <a:gd name="T10" fmla="*/ 11 w 494"/>
                <a:gd name="T11" fmla="*/ 829 h 920"/>
                <a:gd name="T12" fmla="*/ 405 w 494"/>
                <a:gd name="T13" fmla="*/ 55 h 920"/>
                <a:gd name="T14" fmla="*/ 448 w 494"/>
                <a:gd name="T15" fmla="*/ 0 h 920"/>
                <a:gd name="T16" fmla="*/ 484 w 494"/>
                <a:gd name="T17" fmla="*/ 4 h 9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4" h="920">
                  <a:moveTo>
                    <a:pt x="484" y="4"/>
                  </a:moveTo>
                  <a:cubicBezTo>
                    <a:pt x="484" y="31"/>
                    <a:pt x="494" y="63"/>
                    <a:pt x="483" y="86"/>
                  </a:cubicBezTo>
                  <a:cubicBezTo>
                    <a:pt x="423" y="210"/>
                    <a:pt x="359" y="332"/>
                    <a:pt x="296" y="454"/>
                  </a:cubicBezTo>
                  <a:cubicBezTo>
                    <a:pt x="225" y="592"/>
                    <a:pt x="156" y="731"/>
                    <a:pt x="82" y="868"/>
                  </a:cubicBezTo>
                  <a:cubicBezTo>
                    <a:pt x="70" y="890"/>
                    <a:pt x="38" y="902"/>
                    <a:pt x="15" y="920"/>
                  </a:cubicBezTo>
                  <a:cubicBezTo>
                    <a:pt x="13" y="889"/>
                    <a:pt x="0" y="853"/>
                    <a:pt x="11" y="829"/>
                  </a:cubicBezTo>
                  <a:cubicBezTo>
                    <a:pt x="140" y="570"/>
                    <a:pt x="272" y="313"/>
                    <a:pt x="405" y="55"/>
                  </a:cubicBezTo>
                  <a:cubicBezTo>
                    <a:pt x="415" y="35"/>
                    <a:pt x="433" y="18"/>
                    <a:pt x="448" y="0"/>
                  </a:cubicBezTo>
                  <a:cubicBezTo>
                    <a:pt x="460" y="1"/>
                    <a:pt x="472" y="2"/>
                    <a:pt x="484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4" name="Freeform 13"/>
            <p:cNvSpPr>
              <a:spLocks/>
            </p:cNvSpPr>
            <p:nvPr/>
          </p:nvSpPr>
          <p:spPr bwMode="auto">
            <a:xfrm>
              <a:off x="3597" y="2924"/>
              <a:ext cx="255" cy="314"/>
            </a:xfrm>
            <a:custGeom>
              <a:avLst/>
              <a:gdLst>
                <a:gd name="T0" fmla="*/ 0 w 660"/>
                <a:gd name="T1" fmla="*/ 38 h 814"/>
                <a:gd name="T2" fmla="*/ 33 w 660"/>
                <a:gd name="T3" fmla="*/ 2 h 814"/>
                <a:gd name="T4" fmla="*/ 93 w 660"/>
                <a:gd name="T5" fmla="*/ 33 h 814"/>
                <a:gd name="T6" fmla="*/ 338 w 660"/>
                <a:gd name="T7" fmla="*/ 340 h 814"/>
                <a:gd name="T8" fmla="*/ 646 w 660"/>
                <a:gd name="T9" fmla="*/ 731 h 814"/>
                <a:gd name="T10" fmla="*/ 652 w 660"/>
                <a:gd name="T11" fmla="*/ 814 h 814"/>
                <a:gd name="T12" fmla="*/ 582 w 660"/>
                <a:gd name="T13" fmla="*/ 784 h 814"/>
                <a:gd name="T14" fmla="*/ 28 w 660"/>
                <a:gd name="T15" fmla="*/ 88 h 814"/>
                <a:gd name="T16" fmla="*/ 0 w 660"/>
                <a:gd name="T17" fmla="*/ 38 h 8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0" h="814">
                  <a:moveTo>
                    <a:pt x="0" y="38"/>
                  </a:moveTo>
                  <a:cubicBezTo>
                    <a:pt x="12" y="25"/>
                    <a:pt x="25" y="0"/>
                    <a:pt x="33" y="2"/>
                  </a:cubicBezTo>
                  <a:cubicBezTo>
                    <a:pt x="55" y="6"/>
                    <a:pt x="80" y="17"/>
                    <a:pt x="93" y="33"/>
                  </a:cubicBezTo>
                  <a:cubicBezTo>
                    <a:pt x="176" y="134"/>
                    <a:pt x="257" y="237"/>
                    <a:pt x="338" y="340"/>
                  </a:cubicBezTo>
                  <a:cubicBezTo>
                    <a:pt x="441" y="470"/>
                    <a:pt x="546" y="599"/>
                    <a:pt x="646" y="731"/>
                  </a:cubicBezTo>
                  <a:cubicBezTo>
                    <a:pt x="660" y="750"/>
                    <a:pt x="650" y="786"/>
                    <a:pt x="652" y="814"/>
                  </a:cubicBezTo>
                  <a:cubicBezTo>
                    <a:pt x="628" y="805"/>
                    <a:pt x="596" y="802"/>
                    <a:pt x="582" y="784"/>
                  </a:cubicBezTo>
                  <a:cubicBezTo>
                    <a:pt x="395" y="554"/>
                    <a:pt x="212" y="321"/>
                    <a:pt x="28" y="88"/>
                  </a:cubicBezTo>
                  <a:cubicBezTo>
                    <a:pt x="17" y="75"/>
                    <a:pt x="11" y="58"/>
                    <a:pt x="0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5" name="Freeform 14"/>
            <p:cNvSpPr>
              <a:spLocks/>
            </p:cNvSpPr>
            <p:nvPr/>
          </p:nvSpPr>
          <p:spPr bwMode="auto">
            <a:xfrm>
              <a:off x="1765" y="1406"/>
              <a:ext cx="309" cy="263"/>
            </a:xfrm>
            <a:custGeom>
              <a:avLst/>
              <a:gdLst>
                <a:gd name="T0" fmla="*/ 780 w 800"/>
                <a:gd name="T1" fmla="*/ 680 h 680"/>
                <a:gd name="T2" fmla="*/ 698 w 800"/>
                <a:gd name="T3" fmla="*/ 623 h 680"/>
                <a:gd name="T4" fmla="*/ 46 w 800"/>
                <a:gd name="T5" fmla="*/ 83 h 680"/>
                <a:gd name="T6" fmla="*/ 0 w 800"/>
                <a:gd name="T7" fmla="*/ 0 h 680"/>
                <a:gd name="T8" fmla="*/ 98 w 800"/>
                <a:gd name="T9" fmla="*/ 19 h 680"/>
                <a:gd name="T10" fmla="*/ 760 w 800"/>
                <a:gd name="T11" fmla="*/ 563 h 680"/>
                <a:gd name="T12" fmla="*/ 797 w 800"/>
                <a:gd name="T13" fmla="*/ 632 h 680"/>
                <a:gd name="T14" fmla="*/ 780 w 800"/>
                <a:gd name="T15" fmla="*/ 680 h 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0" h="680">
                  <a:moveTo>
                    <a:pt x="780" y="680"/>
                  </a:moveTo>
                  <a:cubicBezTo>
                    <a:pt x="738" y="651"/>
                    <a:pt x="717" y="638"/>
                    <a:pt x="698" y="623"/>
                  </a:cubicBezTo>
                  <a:cubicBezTo>
                    <a:pt x="480" y="443"/>
                    <a:pt x="262" y="264"/>
                    <a:pt x="46" y="83"/>
                  </a:cubicBezTo>
                  <a:cubicBezTo>
                    <a:pt x="24" y="64"/>
                    <a:pt x="15" y="28"/>
                    <a:pt x="0" y="0"/>
                  </a:cubicBezTo>
                  <a:cubicBezTo>
                    <a:pt x="33" y="6"/>
                    <a:pt x="75" y="1"/>
                    <a:pt x="98" y="19"/>
                  </a:cubicBezTo>
                  <a:cubicBezTo>
                    <a:pt x="321" y="198"/>
                    <a:pt x="541" y="380"/>
                    <a:pt x="760" y="563"/>
                  </a:cubicBezTo>
                  <a:cubicBezTo>
                    <a:pt x="779" y="579"/>
                    <a:pt x="791" y="607"/>
                    <a:pt x="797" y="632"/>
                  </a:cubicBezTo>
                  <a:cubicBezTo>
                    <a:pt x="800" y="646"/>
                    <a:pt x="786" y="664"/>
                    <a:pt x="780" y="68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6" name="Freeform 15"/>
            <p:cNvSpPr>
              <a:spLocks/>
            </p:cNvSpPr>
            <p:nvPr/>
          </p:nvSpPr>
          <p:spPr bwMode="auto">
            <a:xfrm>
              <a:off x="1538" y="2321"/>
              <a:ext cx="395" cy="59"/>
            </a:xfrm>
            <a:custGeom>
              <a:avLst/>
              <a:gdLst>
                <a:gd name="T0" fmla="*/ 0 w 1023"/>
                <a:gd name="T1" fmla="*/ 104 h 153"/>
                <a:gd name="T2" fmla="*/ 85 w 1023"/>
                <a:gd name="T3" fmla="*/ 68 h 153"/>
                <a:gd name="T4" fmla="*/ 930 w 1023"/>
                <a:gd name="T5" fmla="*/ 2 h 153"/>
                <a:gd name="T6" fmla="*/ 1023 w 1023"/>
                <a:gd name="T7" fmla="*/ 36 h 153"/>
                <a:gd name="T8" fmla="*/ 932 w 1023"/>
                <a:gd name="T9" fmla="*/ 83 h 153"/>
                <a:gd name="T10" fmla="*/ 119 w 1023"/>
                <a:gd name="T11" fmla="*/ 150 h 153"/>
                <a:gd name="T12" fmla="*/ 10 w 1023"/>
                <a:gd name="T13" fmla="*/ 144 h 153"/>
                <a:gd name="T14" fmla="*/ 0 w 1023"/>
                <a:gd name="T15" fmla="*/ 104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3" h="153">
                  <a:moveTo>
                    <a:pt x="0" y="104"/>
                  </a:moveTo>
                  <a:cubicBezTo>
                    <a:pt x="28" y="91"/>
                    <a:pt x="56" y="70"/>
                    <a:pt x="85" y="68"/>
                  </a:cubicBezTo>
                  <a:cubicBezTo>
                    <a:pt x="367" y="43"/>
                    <a:pt x="648" y="21"/>
                    <a:pt x="930" y="2"/>
                  </a:cubicBezTo>
                  <a:cubicBezTo>
                    <a:pt x="960" y="0"/>
                    <a:pt x="992" y="24"/>
                    <a:pt x="1023" y="36"/>
                  </a:cubicBezTo>
                  <a:cubicBezTo>
                    <a:pt x="993" y="52"/>
                    <a:pt x="964" y="80"/>
                    <a:pt x="932" y="83"/>
                  </a:cubicBezTo>
                  <a:cubicBezTo>
                    <a:pt x="661" y="108"/>
                    <a:pt x="390" y="129"/>
                    <a:pt x="119" y="150"/>
                  </a:cubicBezTo>
                  <a:cubicBezTo>
                    <a:pt x="83" y="153"/>
                    <a:pt x="46" y="146"/>
                    <a:pt x="10" y="144"/>
                  </a:cubicBezTo>
                  <a:cubicBezTo>
                    <a:pt x="7" y="131"/>
                    <a:pt x="3" y="117"/>
                    <a:pt x="0" y="1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57" name="Group 4"/>
          <p:cNvGrpSpPr>
            <a:grpSpLocks noChangeAspect="1"/>
          </p:cNvGrpSpPr>
          <p:nvPr/>
        </p:nvGrpSpPr>
        <p:grpSpPr bwMode="auto">
          <a:xfrm>
            <a:off x="10624449" y="1173632"/>
            <a:ext cx="347772" cy="542534"/>
            <a:chOff x="2191" y="671"/>
            <a:chExt cx="1416" cy="2209"/>
          </a:xfrm>
          <a:solidFill>
            <a:schemeClr val="accent1"/>
          </a:solidFill>
        </p:grpSpPr>
        <p:sp>
          <p:nvSpPr>
            <p:cNvPr id="58" name="Freeform 57"/>
            <p:cNvSpPr>
              <a:spLocks noEditPoints="1"/>
            </p:cNvSpPr>
            <p:nvPr/>
          </p:nvSpPr>
          <p:spPr bwMode="auto">
            <a:xfrm>
              <a:off x="2191" y="1042"/>
              <a:ext cx="1416" cy="1838"/>
            </a:xfrm>
            <a:custGeom>
              <a:avLst/>
              <a:gdLst>
                <a:gd name="T0" fmla="*/ 1860 w 3667"/>
                <a:gd name="T1" fmla="*/ 0 h 4758"/>
                <a:gd name="T2" fmla="*/ 2373 w 3667"/>
                <a:gd name="T3" fmla="*/ 56 h 4758"/>
                <a:gd name="T4" fmla="*/ 2532 w 3667"/>
                <a:gd name="T5" fmla="*/ 231 h 4758"/>
                <a:gd name="T6" fmla="*/ 2580 w 3667"/>
                <a:gd name="T7" fmla="*/ 802 h 4758"/>
                <a:gd name="T8" fmla="*/ 3099 w 3667"/>
                <a:gd name="T9" fmla="*/ 1905 h 4758"/>
                <a:gd name="T10" fmla="*/ 3529 w 3667"/>
                <a:gd name="T11" fmla="*/ 2674 h 4758"/>
                <a:gd name="T12" fmla="*/ 2104 w 3667"/>
                <a:gd name="T13" fmla="*/ 4696 h 4758"/>
                <a:gd name="T14" fmla="*/ 695 w 3667"/>
                <a:gd name="T15" fmla="*/ 4349 h 4758"/>
                <a:gd name="T16" fmla="*/ 169 w 3667"/>
                <a:gd name="T17" fmla="*/ 2730 h 4758"/>
                <a:gd name="T18" fmla="*/ 679 w 3667"/>
                <a:gd name="T19" fmla="*/ 1619 h 4758"/>
                <a:gd name="T20" fmla="*/ 1130 w 3667"/>
                <a:gd name="T21" fmla="*/ 247 h 4758"/>
                <a:gd name="T22" fmla="*/ 1306 w 3667"/>
                <a:gd name="T23" fmla="*/ 52 h 4758"/>
                <a:gd name="T24" fmla="*/ 1860 w 3667"/>
                <a:gd name="T25" fmla="*/ 0 h 4758"/>
                <a:gd name="T26" fmla="*/ 1864 w 3667"/>
                <a:gd name="T27" fmla="*/ 538 h 4758"/>
                <a:gd name="T28" fmla="*/ 1414 w 3667"/>
                <a:gd name="T29" fmla="*/ 575 h 4758"/>
                <a:gd name="T30" fmla="*/ 1262 w 3667"/>
                <a:gd name="T31" fmla="*/ 745 h 4758"/>
                <a:gd name="T32" fmla="*/ 930 w 3667"/>
                <a:gd name="T33" fmla="*/ 1797 h 4758"/>
                <a:gd name="T34" fmla="*/ 493 w 3667"/>
                <a:gd name="T35" fmla="*/ 2720 h 4758"/>
                <a:gd name="T36" fmla="*/ 1226 w 3667"/>
                <a:gd name="T37" fmla="*/ 4217 h 4758"/>
                <a:gd name="T38" fmla="*/ 2684 w 3667"/>
                <a:gd name="T39" fmla="*/ 4088 h 4758"/>
                <a:gd name="T40" fmla="*/ 2929 w 3667"/>
                <a:gd name="T41" fmla="*/ 2179 h 4758"/>
                <a:gd name="T42" fmla="*/ 2393 w 3667"/>
                <a:gd name="T43" fmla="*/ 728 h 4758"/>
                <a:gd name="T44" fmla="*/ 2270 w 3667"/>
                <a:gd name="T45" fmla="*/ 585 h 4758"/>
                <a:gd name="T46" fmla="*/ 1864 w 3667"/>
                <a:gd name="T47" fmla="*/ 538 h 4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67" h="4758">
                  <a:moveTo>
                    <a:pt x="1860" y="0"/>
                  </a:moveTo>
                  <a:cubicBezTo>
                    <a:pt x="2022" y="18"/>
                    <a:pt x="2197" y="39"/>
                    <a:pt x="2373" y="56"/>
                  </a:cubicBezTo>
                  <a:cubicBezTo>
                    <a:pt x="2483" y="66"/>
                    <a:pt x="2525" y="130"/>
                    <a:pt x="2532" y="231"/>
                  </a:cubicBezTo>
                  <a:cubicBezTo>
                    <a:pt x="2546" y="422"/>
                    <a:pt x="2549" y="614"/>
                    <a:pt x="2580" y="802"/>
                  </a:cubicBezTo>
                  <a:cubicBezTo>
                    <a:pt x="2650" y="1216"/>
                    <a:pt x="2871" y="1564"/>
                    <a:pt x="3099" y="1905"/>
                  </a:cubicBezTo>
                  <a:cubicBezTo>
                    <a:pt x="3263" y="2151"/>
                    <a:pt x="3476" y="2369"/>
                    <a:pt x="3529" y="2674"/>
                  </a:cubicBezTo>
                  <a:cubicBezTo>
                    <a:pt x="3667" y="3478"/>
                    <a:pt x="3304" y="4551"/>
                    <a:pt x="2104" y="4696"/>
                  </a:cubicBezTo>
                  <a:cubicBezTo>
                    <a:pt x="1592" y="4758"/>
                    <a:pt x="1118" y="4641"/>
                    <a:pt x="695" y="4349"/>
                  </a:cubicBezTo>
                  <a:cubicBezTo>
                    <a:pt x="203" y="4010"/>
                    <a:pt x="0" y="3366"/>
                    <a:pt x="169" y="2730"/>
                  </a:cubicBezTo>
                  <a:cubicBezTo>
                    <a:pt x="276" y="2330"/>
                    <a:pt x="431" y="1949"/>
                    <a:pt x="679" y="1619"/>
                  </a:cubicBezTo>
                  <a:cubicBezTo>
                    <a:pt x="988" y="1209"/>
                    <a:pt x="1136" y="757"/>
                    <a:pt x="1130" y="247"/>
                  </a:cubicBezTo>
                  <a:cubicBezTo>
                    <a:pt x="1129" y="93"/>
                    <a:pt x="1152" y="71"/>
                    <a:pt x="1306" y="52"/>
                  </a:cubicBezTo>
                  <a:cubicBezTo>
                    <a:pt x="1485" y="30"/>
                    <a:pt x="1665" y="18"/>
                    <a:pt x="1860" y="0"/>
                  </a:cubicBezTo>
                  <a:close/>
                  <a:moveTo>
                    <a:pt x="1864" y="538"/>
                  </a:moveTo>
                  <a:cubicBezTo>
                    <a:pt x="1696" y="552"/>
                    <a:pt x="1555" y="563"/>
                    <a:pt x="1414" y="575"/>
                  </a:cubicBezTo>
                  <a:cubicBezTo>
                    <a:pt x="1309" y="583"/>
                    <a:pt x="1261" y="631"/>
                    <a:pt x="1262" y="745"/>
                  </a:cubicBezTo>
                  <a:cubicBezTo>
                    <a:pt x="1263" y="1129"/>
                    <a:pt x="1167" y="1481"/>
                    <a:pt x="930" y="1797"/>
                  </a:cubicBezTo>
                  <a:cubicBezTo>
                    <a:pt x="724" y="2072"/>
                    <a:pt x="585" y="2385"/>
                    <a:pt x="493" y="2720"/>
                  </a:cubicBezTo>
                  <a:cubicBezTo>
                    <a:pt x="311" y="3380"/>
                    <a:pt x="593" y="3975"/>
                    <a:pt x="1226" y="4217"/>
                  </a:cubicBezTo>
                  <a:cubicBezTo>
                    <a:pt x="1729" y="4409"/>
                    <a:pt x="2228" y="4407"/>
                    <a:pt x="2684" y="4088"/>
                  </a:cubicBezTo>
                  <a:cubicBezTo>
                    <a:pt x="3280" y="3670"/>
                    <a:pt x="3388" y="2790"/>
                    <a:pt x="2929" y="2179"/>
                  </a:cubicBezTo>
                  <a:cubicBezTo>
                    <a:pt x="2605" y="1749"/>
                    <a:pt x="2370" y="1287"/>
                    <a:pt x="2393" y="728"/>
                  </a:cubicBezTo>
                  <a:cubicBezTo>
                    <a:pt x="2396" y="646"/>
                    <a:pt x="2356" y="595"/>
                    <a:pt x="2270" y="585"/>
                  </a:cubicBezTo>
                  <a:cubicBezTo>
                    <a:pt x="2126" y="569"/>
                    <a:pt x="1983" y="552"/>
                    <a:pt x="1864" y="5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9" name="Freeform 6"/>
            <p:cNvSpPr>
              <a:spLocks/>
            </p:cNvSpPr>
            <p:nvPr/>
          </p:nvSpPr>
          <p:spPr bwMode="auto">
            <a:xfrm>
              <a:off x="2673" y="671"/>
              <a:ext cx="459" cy="189"/>
            </a:xfrm>
            <a:custGeom>
              <a:avLst/>
              <a:gdLst>
                <a:gd name="T0" fmla="*/ 0 w 1188"/>
                <a:gd name="T1" fmla="*/ 489 h 489"/>
                <a:gd name="T2" fmla="*/ 596 w 1188"/>
                <a:gd name="T3" fmla="*/ 1 h 489"/>
                <a:gd name="T4" fmla="*/ 1188 w 1188"/>
                <a:gd name="T5" fmla="*/ 489 h 489"/>
                <a:gd name="T6" fmla="*/ 0 w 1188"/>
                <a:gd name="T7" fmla="*/ 48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8" h="489">
                  <a:moveTo>
                    <a:pt x="0" y="489"/>
                  </a:moveTo>
                  <a:cubicBezTo>
                    <a:pt x="44" y="214"/>
                    <a:pt x="306" y="0"/>
                    <a:pt x="596" y="1"/>
                  </a:cubicBezTo>
                  <a:cubicBezTo>
                    <a:pt x="883" y="2"/>
                    <a:pt x="1144" y="214"/>
                    <a:pt x="1188" y="489"/>
                  </a:cubicBezTo>
                  <a:cubicBezTo>
                    <a:pt x="792" y="489"/>
                    <a:pt x="396" y="489"/>
                    <a:pt x="0" y="4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0" name="Freeform 7"/>
            <p:cNvSpPr>
              <a:spLocks/>
            </p:cNvSpPr>
            <p:nvPr/>
          </p:nvSpPr>
          <p:spPr bwMode="auto">
            <a:xfrm>
              <a:off x="2655" y="891"/>
              <a:ext cx="496" cy="33"/>
            </a:xfrm>
            <a:custGeom>
              <a:avLst/>
              <a:gdLst>
                <a:gd name="T0" fmla="*/ 637 w 1284"/>
                <a:gd name="T1" fmla="*/ 1 h 85"/>
                <a:gd name="T2" fmla="*/ 1209 w 1284"/>
                <a:gd name="T3" fmla="*/ 3 h 85"/>
                <a:gd name="T4" fmla="*/ 1284 w 1284"/>
                <a:gd name="T5" fmla="*/ 38 h 85"/>
                <a:gd name="T6" fmla="*/ 1214 w 1284"/>
                <a:gd name="T7" fmla="*/ 82 h 85"/>
                <a:gd name="T8" fmla="*/ 69 w 1284"/>
                <a:gd name="T9" fmla="*/ 82 h 85"/>
                <a:gd name="T10" fmla="*/ 0 w 1284"/>
                <a:gd name="T11" fmla="*/ 37 h 85"/>
                <a:gd name="T12" fmla="*/ 75 w 1284"/>
                <a:gd name="T13" fmla="*/ 3 h 85"/>
                <a:gd name="T14" fmla="*/ 637 w 1284"/>
                <a:gd name="T15" fmla="*/ 1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4" h="85">
                  <a:moveTo>
                    <a:pt x="637" y="1"/>
                  </a:moveTo>
                  <a:cubicBezTo>
                    <a:pt x="828" y="1"/>
                    <a:pt x="1018" y="0"/>
                    <a:pt x="1209" y="3"/>
                  </a:cubicBezTo>
                  <a:cubicBezTo>
                    <a:pt x="1234" y="3"/>
                    <a:pt x="1259" y="26"/>
                    <a:pt x="1284" y="38"/>
                  </a:cubicBezTo>
                  <a:cubicBezTo>
                    <a:pt x="1261" y="54"/>
                    <a:pt x="1237" y="82"/>
                    <a:pt x="1214" y="82"/>
                  </a:cubicBezTo>
                  <a:cubicBezTo>
                    <a:pt x="832" y="85"/>
                    <a:pt x="451" y="85"/>
                    <a:pt x="69" y="82"/>
                  </a:cubicBezTo>
                  <a:cubicBezTo>
                    <a:pt x="46" y="82"/>
                    <a:pt x="23" y="53"/>
                    <a:pt x="0" y="37"/>
                  </a:cubicBezTo>
                  <a:cubicBezTo>
                    <a:pt x="25" y="25"/>
                    <a:pt x="50" y="3"/>
                    <a:pt x="75" y="3"/>
                  </a:cubicBezTo>
                  <a:cubicBezTo>
                    <a:pt x="263" y="0"/>
                    <a:pt x="450" y="1"/>
                    <a:pt x="63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1" name="Freeform 8"/>
            <p:cNvSpPr>
              <a:spLocks/>
            </p:cNvSpPr>
            <p:nvPr/>
          </p:nvSpPr>
          <p:spPr bwMode="auto">
            <a:xfrm>
              <a:off x="2656" y="943"/>
              <a:ext cx="495" cy="33"/>
            </a:xfrm>
            <a:custGeom>
              <a:avLst/>
              <a:gdLst>
                <a:gd name="T0" fmla="*/ 636 w 1283"/>
                <a:gd name="T1" fmla="*/ 2 h 85"/>
                <a:gd name="T2" fmla="*/ 1199 w 1283"/>
                <a:gd name="T3" fmla="*/ 4 h 85"/>
                <a:gd name="T4" fmla="*/ 1283 w 1283"/>
                <a:gd name="T5" fmla="*/ 47 h 85"/>
                <a:gd name="T6" fmla="*/ 1197 w 1283"/>
                <a:gd name="T7" fmla="*/ 83 h 85"/>
                <a:gd name="T8" fmla="*/ 82 w 1283"/>
                <a:gd name="T9" fmla="*/ 83 h 85"/>
                <a:gd name="T10" fmla="*/ 0 w 1283"/>
                <a:gd name="T11" fmla="*/ 44 h 85"/>
                <a:gd name="T12" fmla="*/ 84 w 1283"/>
                <a:gd name="T13" fmla="*/ 4 h 85"/>
                <a:gd name="T14" fmla="*/ 636 w 1283"/>
                <a:gd name="T15" fmla="*/ 2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3" h="85">
                  <a:moveTo>
                    <a:pt x="636" y="2"/>
                  </a:moveTo>
                  <a:cubicBezTo>
                    <a:pt x="824" y="2"/>
                    <a:pt x="1012" y="0"/>
                    <a:pt x="1199" y="4"/>
                  </a:cubicBezTo>
                  <a:cubicBezTo>
                    <a:pt x="1228" y="5"/>
                    <a:pt x="1255" y="32"/>
                    <a:pt x="1283" y="47"/>
                  </a:cubicBezTo>
                  <a:cubicBezTo>
                    <a:pt x="1255" y="59"/>
                    <a:pt x="1226" y="82"/>
                    <a:pt x="1197" y="83"/>
                  </a:cubicBezTo>
                  <a:cubicBezTo>
                    <a:pt x="826" y="85"/>
                    <a:pt x="454" y="85"/>
                    <a:pt x="82" y="83"/>
                  </a:cubicBezTo>
                  <a:cubicBezTo>
                    <a:pt x="55" y="82"/>
                    <a:pt x="27" y="58"/>
                    <a:pt x="0" y="44"/>
                  </a:cubicBezTo>
                  <a:cubicBezTo>
                    <a:pt x="28" y="30"/>
                    <a:pt x="56" y="5"/>
                    <a:pt x="84" y="4"/>
                  </a:cubicBezTo>
                  <a:cubicBezTo>
                    <a:pt x="268" y="0"/>
                    <a:pt x="452" y="2"/>
                    <a:pt x="63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62" name="Freeform 61"/>
          <p:cNvSpPr/>
          <p:nvPr/>
        </p:nvSpPr>
        <p:spPr>
          <a:xfrm>
            <a:off x="10220503" y="0"/>
            <a:ext cx="435661" cy="1262121"/>
          </a:xfrm>
          <a:custGeom>
            <a:avLst/>
            <a:gdLst>
              <a:gd name="connsiteX0" fmla="*/ 0 w 870318"/>
              <a:gd name="connsiteY0" fmla="*/ 2295525 h 2295525"/>
              <a:gd name="connsiteX1" fmla="*/ 752475 w 870318"/>
              <a:gd name="connsiteY1" fmla="*/ 1295400 h 2295525"/>
              <a:gd name="connsiteX2" fmla="*/ 857250 w 870318"/>
              <a:gd name="connsiteY2" fmla="*/ 0 h 2295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0318" h="2295525">
                <a:moveTo>
                  <a:pt x="0" y="2295525"/>
                </a:moveTo>
                <a:cubicBezTo>
                  <a:pt x="304800" y="1986756"/>
                  <a:pt x="609600" y="1677987"/>
                  <a:pt x="752475" y="1295400"/>
                </a:cubicBezTo>
                <a:cubicBezTo>
                  <a:pt x="895350" y="912813"/>
                  <a:pt x="876300" y="456406"/>
                  <a:pt x="857250" y="0"/>
                </a:cubicBezTo>
              </a:path>
            </a:pathLst>
          </a:custGeom>
          <a:noFill/>
          <a:ln w="28575">
            <a:solidFill>
              <a:schemeClr val="accent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IN" sz="1517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3" name="Freeform 62"/>
          <p:cNvSpPr/>
          <p:nvPr/>
        </p:nvSpPr>
        <p:spPr>
          <a:xfrm flipH="1">
            <a:off x="10441762" y="44841"/>
            <a:ext cx="435661" cy="1872881"/>
          </a:xfrm>
          <a:custGeom>
            <a:avLst/>
            <a:gdLst>
              <a:gd name="connsiteX0" fmla="*/ 0 w 870318"/>
              <a:gd name="connsiteY0" fmla="*/ 2295525 h 2295525"/>
              <a:gd name="connsiteX1" fmla="*/ 752475 w 870318"/>
              <a:gd name="connsiteY1" fmla="*/ 1295400 h 2295525"/>
              <a:gd name="connsiteX2" fmla="*/ 857250 w 870318"/>
              <a:gd name="connsiteY2" fmla="*/ 0 h 2295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0318" h="2295525">
                <a:moveTo>
                  <a:pt x="0" y="2295525"/>
                </a:moveTo>
                <a:cubicBezTo>
                  <a:pt x="304800" y="1986756"/>
                  <a:pt x="609600" y="1677987"/>
                  <a:pt x="752475" y="1295400"/>
                </a:cubicBezTo>
                <a:cubicBezTo>
                  <a:pt x="895350" y="912813"/>
                  <a:pt x="876300" y="456406"/>
                  <a:pt x="857250" y="0"/>
                </a:cubicBezTo>
              </a:path>
            </a:pathLst>
          </a:custGeom>
          <a:noFill/>
          <a:ln w="28575">
            <a:solidFill>
              <a:schemeClr val="accent3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IN" sz="1517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64" name="Group 4"/>
          <p:cNvGrpSpPr>
            <a:grpSpLocks noChangeAspect="1"/>
          </p:cNvGrpSpPr>
          <p:nvPr/>
        </p:nvGrpSpPr>
        <p:grpSpPr bwMode="auto">
          <a:xfrm>
            <a:off x="9991530" y="1258462"/>
            <a:ext cx="424940" cy="662919"/>
            <a:chOff x="2191" y="671"/>
            <a:chExt cx="1416" cy="2209"/>
          </a:xfrm>
          <a:solidFill>
            <a:schemeClr val="accent2"/>
          </a:solidFill>
        </p:grpSpPr>
        <p:sp>
          <p:nvSpPr>
            <p:cNvPr id="65" name="Freeform 64"/>
            <p:cNvSpPr>
              <a:spLocks noEditPoints="1"/>
            </p:cNvSpPr>
            <p:nvPr/>
          </p:nvSpPr>
          <p:spPr bwMode="auto">
            <a:xfrm>
              <a:off x="2191" y="1042"/>
              <a:ext cx="1416" cy="1838"/>
            </a:xfrm>
            <a:custGeom>
              <a:avLst/>
              <a:gdLst>
                <a:gd name="T0" fmla="*/ 1860 w 3667"/>
                <a:gd name="T1" fmla="*/ 0 h 4758"/>
                <a:gd name="T2" fmla="*/ 2373 w 3667"/>
                <a:gd name="T3" fmla="*/ 56 h 4758"/>
                <a:gd name="T4" fmla="*/ 2532 w 3667"/>
                <a:gd name="T5" fmla="*/ 231 h 4758"/>
                <a:gd name="T6" fmla="*/ 2580 w 3667"/>
                <a:gd name="T7" fmla="*/ 802 h 4758"/>
                <a:gd name="T8" fmla="*/ 3099 w 3667"/>
                <a:gd name="T9" fmla="*/ 1905 h 4758"/>
                <a:gd name="T10" fmla="*/ 3529 w 3667"/>
                <a:gd name="T11" fmla="*/ 2674 h 4758"/>
                <a:gd name="T12" fmla="*/ 2104 w 3667"/>
                <a:gd name="T13" fmla="*/ 4696 h 4758"/>
                <a:gd name="T14" fmla="*/ 695 w 3667"/>
                <a:gd name="T15" fmla="*/ 4349 h 4758"/>
                <a:gd name="T16" fmla="*/ 169 w 3667"/>
                <a:gd name="T17" fmla="*/ 2730 h 4758"/>
                <a:gd name="T18" fmla="*/ 679 w 3667"/>
                <a:gd name="T19" fmla="*/ 1619 h 4758"/>
                <a:gd name="T20" fmla="*/ 1130 w 3667"/>
                <a:gd name="T21" fmla="*/ 247 h 4758"/>
                <a:gd name="T22" fmla="*/ 1306 w 3667"/>
                <a:gd name="T23" fmla="*/ 52 h 4758"/>
                <a:gd name="T24" fmla="*/ 1860 w 3667"/>
                <a:gd name="T25" fmla="*/ 0 h 4758"/>
                <a:gd name="T26" fmla="*/ 1864 w 3667"/>
                <a:gd name="T27" fmla="*/ 538 h 4758"/>
                <a:gd name="T28" fmla="*/ 1414 w 3667"/>
                <a:gd name="T29" fmla="*/ 575 h 4758"/>
                <a:gd name="T30" fmla="*/ 1262 w 3667"/>
                <a:gd name="T31" fmla="*/ 745 h 4758"/>
                <a:gd name="T32" fmla="*/ 930 w 3667"/>
                <a:gd name="T33" fmla="*/ 1797 h 4758"/>
                <a:gd name="T34" fmla="*/ 493 w 3667"/>
                <a:gd name="T35" fmla="*/ 2720 h 4758"/>
                <a:gd name="T36" fmla="*/ 1226 w 3667"/>
                <a:gd name="T37" fmla="*/ 4217 h 4758"/>
                <a:gd name="T38" fmla="*/ 2684 w 3667"/>
                <a:gd name="T39" fmla="*/ 4088 h 4758"/>
                <a:gd name="T40" fmla="*/ 2929 w 3667"/>
                <a:gd name="T41" fmla="*/ 2179 h 4758"/>
                <a:gd name="T42" fmla="*/ 2393 w 3667"/>
                <a:gd name="T43" fmla="*/ 728 h 4758"/>
                <a:gd name="T44" fmla="*/ 2270 w 3667"/>
                <a:gd name="T45" fmla="*/ 585 h 4758"/>
                <a:gd name="T46" fmla="*/ 1864 w 3667"/>
                <a:gd name="T47" fmla="*/ 538 h 4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67" h="4758">
                  <a:moveTo>
                    <a:pt x="1860" y="0"/>
                  </a:moveTo>
                  <a:cubicBezTo>
                    <a:pt x="2022" y="18"/>
                    <a:pt x="2197" y="39"/>
                    <a:pt x="2373" y="56"/>
                  </a:cubicBezTo>
                  <a:cubicBezTo>
                    <a:pt x="2483" y="66"/>
                    <a:pt x="2525" y="130"/>
                    <a:pt x="2532" y="231"/>
                  </a:cubicBezTo>
                  <a:cubicBezTo>
                    <a:pt x="2546" y="422"/>
                    <a:pt x="2549" y="614"/>
                    <a:pt x="2580" y="802"/>
                  </a:cubicBezTo>
                  <a:cubicBezTo>
                    <a:pt x="2650" y="1216"/>
                    <a:pt x="2871" y="1564"/>
                    <a:pt x="3099" y="1905"/>
                  </a:cubicBezTo>
                  <a:cubicBezTo>
                    <a:pt x="3263" y="2151"/>
                    <a:pt x="3476" y="2369"/>
                    <a:pt x="3529" y="2674"/>
                  </a:cubicBezTo>
                  <a:cubicBezTo>
                    <a:pt x="3667" y="3478"/>
                    <a:pt x="3304" y="4551"/>
                    <a:pt x="2104" y="4696"/>
                  </a:cubicBezTo>
                  <a:cubicBezTo>
                    <a:pt x="1592" y="4758"/>
                    <a:pt x="1118" y="4641"/>
                    <a:pt x="695" y="4349"/>
                  </a:cubicBezTo>
                  <a:cubicBezTo>
                    <a:pt x="203" y="4010"/>
                    <a:pt x="0" y="3366"/>
                    <a:pt x="169" y="2730"/>
                  </a:cubicBezTo>
                  <a:cubicBezTo>
                    <a:pt x="276" y="2330"/>
                    <a:pt x="431" y="1949"/>
                    <a:pt x="679" y="1619"/>
                  </a:cubicBezTo>
                  <a:cubicBezTo>
                    <a:pt x="988" y="1209"/>
                    <a:pt x="1136" y="757"/>
                    <a:pt x="1130" y="247"/>
                  </a:cubicBezTo>
                  <a:cubicBezTo>
                    <a:pt x="1129" y="93"/>
                    <a:pt x="1152" y="71"/>
                    <a:pt x="1306" y="52"/>
                  </a:cubicBezTo>
                  <a:cubicBezTo>
                    <a:pt x="1485" y="30"/>
                    <a:pt x="1665" y="18"/>
                    <a:pt x="1860" y="0"/>
                  </a:cubicBezTo>
                  <a:close/>
                  <a:moveTo>
                    <a:pt x="1864" y="538"/>
                  </a:moveTo>
                  <a:cubicBezTo>
                    <a:pt x="1696" y="552"/>
                    <a:pt x="1555" y="563"/>
                    <a:pt x="1414" y="575"/>
                  </a:cubicBezTo>
                  <a:cubicBezTo>
                    <a:pt x="1309" y="583"/>
                    <a:pt x="1261" y="631"/>
                    <a:pt x="1262" y="745"/>
                  </a:cubicBezTo>
                  <a:cubicBezTo>
                    <a:pt x="1263" y="1129"/>
                    <a:pt x="1167" y="1481"/>
                    <a:pt x="930" y="1797"/>
                  </a:cubicBezTo>
                  <a:cubicBezTo>
                    <a:pt x="724" y="2072"/>
                    <a:pt x="585" y="2385"/>
                    <a:pt x="493" y="2720"/>
                  </a:cubicBezTo>
                  <a:cubicBezTo>
                    <a:pt x="311" y="3380"/>
                    <a:pt x="593" y="3975"/>
                    <a:pt x="1226" y="4217"/>
                  </a:cubicBezTo>
                  <a:cubicBezTo>
                    <a:pt x="1729" y="4409"/>
                    <a:pt x="2228" y="4407"/>
                    <a:pt x="2684" y="4088"/>
                  </a:cubicBezTo>
                  <a:cubicBezTo>
                    <a:pt x="3280" y="3670"/>
                    <a:pt x="3388" y="2790"/>
                    <a:pt x="2929" y="2179"/>
                  </a:cubicBezTo>
                  <a:cubicBezTo>
                    <a:pt x="2605" y="1749"/>
                    <a:pt x="2370" y="1287"/>
                    <a:pt x="2393" y="728"/>
                  </a:cubicBezTo>
                  <a:cubicBezTo>
                    <a:pt x="2396" y="646"/>
                    <a:pt x="2356" y="595"/>
                    <a:pt x="2270" y="585"/>
                  </a:cubicBezTo>
                  <a:cubicBezTo>
                    <a:pt x="2126" y="569"/>
                    <a:pt x="1983" y="552"/>
                    <a:pt x="1864" y="5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6" name="Freeform 6"/>
            <p:cNvSpPr>
              <a:spLocks/>
            </p:cNvSpPr>
            <p:nvPr/>
          </p:nvSpPr>
          <p:spPr bwMode="auto">
            <a:xfrm>
              <a:off x="2673" y="671"/>
              <a:ext cx="459" cy="189"/>
            </a:xfrm>
            <a:custGeom>
              <a:avLst/>
              <a:gdLst>
                <a:gd name="T0" fmla="*/ 0 w 1188"/>
                <a:gd name="T1" fmla="*/ 489 h 489"/>
                <a:gd name="T2" fmla="*/ 596 w 1188"/>
                <a:gd name="T3" fmla="*/ 1 h 489"/>
                <a:gd name="T4" fmla="*/ 1188 w 1188"/>
                <a:gd name="T5" fmla="*/ 489 h 489"/>
                <a:gd name="T6" fmla="*/ 0 w 1188"/>
                <a:gd name="T7" fmla="*/ 48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8" h="489">
                  <a:moveTo>
                    <a:pt x="0" y="489"/>
                  </a:moveTo>
                  <a:cubicBezTo>
                    <a:pt x="44" y="214"/>
                    <a:pt x="306" y="0"/>
                    <a:pt x="596" y="1"/>
                  </a:cubicBezTo>
                  <a:cubicBezTo>
                    <a:pt x="883" y="2"/>
                    <a:pt x="1144" y="214"/>
                    <a:pt x="1188" y="489"/>
                  </a:cubicBezTo>
                  <a:cubicBezTo>
                    <a:pt x="792" y="489"/>
                    <a:pt x="396" y="489"/>
                    <a:pt x="0" y="4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7" name="Freeform 7"/>
            <p:cNvSpPr>
              <a:spLocks/>
            </p:cNvSpPr>
            <p:nvPr/>
          </p:nvSpPr>
          <p:spPr bwMode="auto">
            <a:xfrm>
              <a:off x="2655" y="891"/>
              <a:ext cx="496" cy="33"/>
            </a:xfrm>
            <a:custGeom>
              <a:avLst/>
              <a:gdLst>
                <a:gd name="T0" fmla="*/ 637 w 1284"/>
                <a:gd name="T1" fmla="*/ 1 h 85"/>
                <a:gd name="T2" fmla="*/ 1209 w 1284"/>
                <a:gd name="T3" fmla="*/ 3 h 85"/>
                <a:gd name="T4" fmla="*/ 1284 w 1284"/>
                <a:gd name="T5" fmla="*/ 38 h 85"/>
                <a:gd name="T6" fmla="*/ 1214 w 1284"/>
                <a:gd name="T7" fmla="*/ 82 h 85"/>
                <a:gd name="T8" fmla="*/ 69 w 1284"/>
                <a:gd name="T9" fmla="*/ 82 h 85"/>
                <a:gd name="T10" fmla="*/ 0 w 1284"/>
                <a:gd name="T11" fmla="*/ 37 h 85"/>
                <a:gd name="T12" fmla="*/ 75 w 1284"/>
                <a:gd name="T13" fmla="*/ 3 h 85"/>
                <a:gd name="T14" fmla="*/ 637 w 1284"/>
                <a:gd name="T15" fmla="*/ 1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4" h="85">
                  <a:moveTo>
                    <a:pt x="637" y="1"/>
                  </a:moveTo>
                  <a:cubicBezTo>
                    <a:pt x="828" y="1"/>
                    <a:pt x="1018" y="0"/>
                    <a:pt x="1209" y="3"/>
                  </a:cubicBezTo>
                  <a:cubicBezTo>
                    <a:pt x="1234" y="3"/>
                    <a:pt x="1259" y="26"/>
                    <a:pt x="1284" y="38"/>
                  </a:cubicBezTo>
                  <a:cubicBezTo>
                    <a:pt x="1261" y="54"/>
                    <a:pt x="1237" y="82"/>
                    <a:pt x="1214" y="82"/>
                  </a:cubicBezTo>
                  <a:cubicBezTo>
                    <a:pt x="832" y="85"/>
                    <a:pt x="451" y="85"/>
                    <a:pt x="69" y="82"/>
                  </a:cubicBezTo>
                  <a:cubicBezTo>
                    <a:pt x="46" y="82"/>
                    <a:pt x="23" y="53"/>
                    <a:pt x="0" y="37"/>
                  </a:cubicBezTo>
                  <a:cubicBezTo>
                    <a:pt x="25" y="25"/>
                    <a:pt x="50" y="3"/>
                    <a:pt x="75" y="3"/>
                  </a:cubicBezTo>
                  <a:cubicBezTo>
                    <a:pt x="263" y="0"/>
                    <a:pt x="450" y="1"/>
                    <a:pt x="63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8" name="Freeform 8"/>
            <p:cNvSpPr>
              <a:spLocks/>
            </p:cNvSpPr>
            <p:nvPr/>
          </p:nvSpPr>
          <p:spPr bwMode="auto">
            <a:xfrm>
              <a:off x="2656" y="943"/>
              <a:ext cx="495" cy="33"/>
            </a:xfrm>
            <a:custGeom>
              <a:avLst/>
              <a:gdLst>
                <a:gd name="T0" fmla="*/ 636 w 1283"/>
                <a:gd name="T1" fmla="*/ 2 h 85"/>
                <a:gd name="T2" fmla="*/ 1199 w 1283"/>
                <a:gd name="T3" fmla="*/ 4 h 85"/>
                <a:gd name="T4" fmla="*/ 1283 w 1283"/>
                <a:gd name="T5" fmla="*/ 47 h 85"/>
                <a:gd name="T6" fmla="*/ 1197 w 1283"/>
                <a:gd name="T7" fmla="*/ 83 h 85"/>
                <a:gd name="T8" fmla="*/ 82 w 1283"/>
                <a:gd name="T9" fmla="*/ 83 h 85"/>
                <a:gd name="T10" fmla="*/ 0 w 1283"/>
                <a:gd name="T11" fmla="*/ 44 h 85"/>
                <a:gd name="T12" fmla="*/ 84 w 1283"/>
                <a:gd name="T13" fmla="*/ 4 h 85"/>
                <a:gd name="T14" fmla="*/ 636 w 1283"/>
                <a:gd name="T15" fmla="*/ 2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3" h="85">
                  <a:moveTo>
                    <a:pt x="636" y="2"/>
                  </a:moveTo>
                  <a:cubicBezTo>
                    <a:pt x="824" y="2"/>
                    <a:pt x="1012" y="0"/>
                    <a:pt x="1199" y="4"/>
                  </a:cubicBezTo>
                  <a:cubicBezTo>
                    <a:pt x="1228" y="5"/>
                    <a:pt x="1255" y="32"/>
                    <a:pt x="1283" y="47"/>
                  </a:cubicBezTo>
                  <a:cubicBezTo>
                    <a:pt x="1255" y="59"/>
                    <a:pt x="1226" y="82"/>
                    <a:pt x="1197" y="83"/>
                  </a:cubicBezTo>
                  <a:cubicBezTo>
                    <a:pt x="826" y="85"/>
                    <a:pt x="454" y="85"/>
                    <a:pt x="82" y="83"/>
                  </a:cubicBezTo>
                  <a:cubicBezTo>
                    <a:pt x="55" y="82"/>
                    <a:pt x="27" y="58"/>
                    <a:pt x="0" y="44"/>
                  </a:cubicBezTo>
                  <a:cubicBezTo>
                    <a:pt x="28" y="30"/>
                    <a:pt x="56" y="5"/>
                    <a:pt x="84" y="4"/>
                  </a:cubicBezTo>
                  <a:cubicBezTo>
                    <a:pt x="268" y="0"/>
                    <a:pt x="452" y="2"/>
                    <a:pt x="63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69" name="Oval 68"/>
          <p:cNvSpPr>
            <a:spLocks noChangeArrowheads="1"/>
          </p:cNvSpPr>
          <p:nvPr/>
        </p:nvSpPr>
        <p:spPr bwMode="gray">
          <a:xfrm>
            <a:off x="1526838" y="329874"/>
            <a:ext cx="4191911" cy="2296301"/>
          </a:xfrm>
          <a:prstGeom prst="ellipse">
            <a:avLst/>
          </a:prstGeom>
          <a:gradFill rotWithShape="1">
            <a:gsLst>
              <a:gs pos="0">
                <a:schemeClr val="accent2">
                  <a:gamma/>
                  <a:tint val="56471"/>
                  <a:invGamma/>
                </a:schemeClr>
              </a:gs>
              <a:gs pos="100000">
                <a:schemeClr val="accent2"/>
              </a:gs>
            </a:gsLst>
            <a:path path="shape">
              <a:fillToRect l="50000" t="50000" r="50000" b="50000"/>
            </a:path>
          </a:gradFill>
          <a:ln w="28575" algn="ctr">
            <a:solidFill>
              <a:srgbClr val="FFFFFF"/>
            </a:solidFill>
            <a:round/>
            <a:headEnd/>
            <a:tailEnd/>
          </a:ln>
          <a:effectLst/>
          <a:scene3d>
            <a:camera prst="orthographicFront"/>
            <a:lightRig rig="flat" dir="t">
              <a:rot lat="0" lon="0" rev="2400000"/>
            </a:lightRig>
          </a:scene3d>
          <a:sp3d prstMaterial="softEdge">
            <a:bevelT w="762000" h="965200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966428" y="584969"/>
            <a:ext cx="52101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9600" b="1" dirty="0">
                <a:solidFill>
                  <a:prstClr val="black"/>
                </a:solidFill>
                <a:latin typeface="UTM Avo"/>
              </a:rPr>
              <a:t>quét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4450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7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 flipV="1">
            <a:off x="10319238" y="33536"/>
            <a:ext cx="435661" cy="1140096"/>
          </a:xfrm>
          <a:custGeom>
            <a:avLst/>
            <a:gdLst>
              <a:gd name="connsiteX0" fmla="*/ 0 w 870318"/>
              <a:gd name="connsiteY0" fmla="*/ 2295525 h 2295525"/>
              <a:gd name="connsiteX1" fmla="*/ 752475 w 870318"/>
              <a:gd name="connsiteY1" fmla="*/ 1295400 h 2295525"/>
              <a:gd name="connsiteX2" fmla="*/ 857250 w 870318"/>
              <a:gd name="connsiteY2" fmla="*/ 0 h 2295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0318" h="2295525">
                <a:moveTo>
                  <a:pt x="0" y="2295525"/>
                </a:moveTo>
                <a:cubicBezTo>
                  <a:pt x="304800" y="1986756"/>
                  <a:pt x="609600" y="1677987"/>
                  <a:pt x="752475" y="1295400"/>
                </a:cubicBezTo>
                <a:cubicBezTo>
                  <a:pt x="895350" y="912813"/>
                  <a:pt x="876300" y="456406"/>
                  <a:pt x="857250" y="0"/>
                </a:cubicBezTo>
              </a:path>
            </a:pathLst>
          </a:custGeom>
          <a:noFill/>
          <a:ln w="28575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51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grpSp>
        <p:nvGrpSpPr>
          <p:cNvPr id="11" name="Group 4"/>
          <p:cNvGrpSpPr>
            <a:grpSpLocks noChangeAspect="1"/>
          </p:cNvGrpSpPr>
          <p:nvPr/>
        </p:nvGrpSpPr>
        <p:grpSpPr bwMode="auto">
          <a:xfrm>
            <a:off x="10316506" y="1941188"/>
            <a:ext cx="1179283" cy="1308459"/>
            <a:chOff x="1538" y="671"/>
            <a:chExt cx="2684" cy="2978"/>
          </a:xfrm>
          <a:solidFill>
            <a:schemeClr val="accent3"/>
          </a:solidFill>
          <a:effectLst/>
        </p:grpSpPr>
        <p:sp>
          <p:nvSpPr>
            <p:cNvPr id="12" name="Freeform 11"/>
            <p:cNvSpPr>
              <a:spLocks noEditPoints="1"/>
            </p:cNvSpPr>
            <p:nvPr/>
          </p:nvSpPr>
          <p:spPr bwMode="auto">
            <a:xfrm>
              <a:off x="2191" y="1042"/>
              <a:ext cx="1416" cy="1838"/>
            </a:xfrm>
            <a:custGeom>
              <a:avLst/>
              <a:gdLst>
                <a:gd name="T0" fmla="*/ 1860 w 3667"/>
                <a:gd name="T1" fmla="*/ 0 h 4758"/>
                <a:gd name="T2" fmla="*/ 2373 w 3667"/>
                <a:gd name="T3" fmla="*/ 56 h 4758"/>
                <a:gd name="T4" fmla="*/ 2532 w 3667"/>
                <a:gd name="T5" fmla="*/ 231 h 4758"/>
                <a:gd name="T6" fmla="*/ 2580 w 3667"/>
                <a:gd name="T7" fmla="*/ 802 h 4758"/>
                <a:gd name="T8" fmla="*/ 3099 w 3667"/>
                <a:gd name="T9" fmla="*/ 1905 h 4758"/>
                <a:gd name="T10" fmla="*/ 3529 w 3667"/>
                <a:gd name="T11" fmla="*/ 2674 h 4758"/>
                <a:gd name="T12" fmla="*/ 2104 w 3667"/>
                <a:gd name="T13" fmla="*/ 4696 h 4758"/>
                <a:gd name="T14" fmla="*/ 695 w 3667"/>
                <a:gd name="T15" fmla="*/ 4349 h 4758"/>
                <a:gd name="T16" fmla="*/ 169 w 3667"/>
                <a:gd name="T17" fmla="*/ 2730 h 4758"/>
                <a:gd name="T18" fmla="*/ 679 w 3667"/>
                <a:gd name="T19" fmla="*/ 1619 h 4758"/>
                <a:gd name="T20" fmla="*/ 1130 w 3667"/>
                <a:gd name="T21" fmla="*/ 247 h 4758"/>
                <a:gd name="T22" fmla="*/ 1306 w 3667"/>
                <a:gd name="T23" fmla="*/ 52 h 4758"/>
                <a:gd name="T24" fmla="*/ 1860 w 3667"/>
                <a:gd name="T25" fmla="*/ 0 h 4758"/>
                <a:gd name="T26" fmla="*/ 1864 w 3667"/>
                <a:gd name="T27" fmla="*/ 538 h 4758"/>
                <a:gd name="T28" fmla="*/ 1414 w 3667"/>
                <a:gd name="T29" fmla="*/ 575 h 4758"/>
                <a:gd name="T30" fmla="*/ 1262 w 3667"/>
                <a:gd name="T31" fmla="*/ 745 h 4758"/>
                <a:gd name="T32" fmla="*/ 930 w 3667"/>
                <a:gd name="T33" fmla="*/ 1797 h 4758"/>
                <a:gd name="T34" fmla="*/ 493 w 3667"/>
                <a:gd name="T35" fmla="*/ 2720 h 4758"/>
                <a:gd name="T36" fmla="*/ 1226 w 3667"/>
                <a:gd name="T37" fmla="*/ 4217 h 4758"/>
                <a:gd name="T38" fmla="*/ 2684 w 3667"/>
                <a:gd name="T39" fmla="*/ 4088 h 4758"/>
                <a:gd name="T40" fmla="*/ 2929 w 3667"/>
                <a:gd name="T41" fmla="*/ 2179 h 4758"/>
                <a:gd name="T42" fmla="*/ 2393 w 3667"/>
                <a:gd name="T43" fmla="*/ 728 h 4758"/>
                <a:gd name="T44" fmla="*/ 2270 w 3667"/>
                <a:gd name="T45" fmla="*/ 585 h 4758"/>
                <a:gd name="T46" fmla="*/ 1864 w 3667"/>
                <a:gd name="T47" fmla="*/ 538 h 4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67" h="4758">
                  <a:moveTo>
                    <a:pt x="1860" y="0"/>
                  </a:moveTo>
                  <a:cubicBezTo>
                    <a:pt x="2022" y="18"/>
                    <a:pt x="2197" y="39"/>
                    <a:pt x="2373" y="56"/>
                  </a:cubicBezTo>
                  <a:cubicBezTo>
                    <a:pt x="2483" y="66"/>
                    <a:pt x="2525" y="130"/>
                    <a:pt x="2532" y="231"/>
                  </a:cubicBezTo>
                  <a:cubicBezTo>
                    <a:pt x="2546" y="422"/>
                    <a:pt x="2549" y="614"/>
                    <a:pt x="2580" y="802"/>
                  </a:cubicBezTo>
                  <a:cubicBezTo>
                    <a:pt x="2650" y="1216"/>
                    <a:pt x="2871" y="1564"/>
                    <a:pt x="3099" y="1905"/>
                  </a:cubicBezTo>
                  <a:cubicBezTo>
                    <a:pt x="3263" y="2151"/>
                    <a:pt x="3476" y="2369"/>
                    <a:pt x="3529" y="2674"/>
                  </a:cubicBezTo>
                  <a:cubicBezTo>
                    <a:pt x="3667" y="3478"/>
                    <a:pt x="3304" y="4551"/>
                    <a:pt x="2104" y="4696"/>
                  </a:cubicBezTo>
                  <a:cubicBezTo>
                    <a:pt x="1592" y="4758"/>
                    <a:pt x="1118" y="4641"/>
                    <a:pt x="695" y="4349"/>
                  </a:cubicBezTo>
                  <a:cubicBezTo>
                    <a:pt x="203" y="4010"/>
                    <a:pt x="0" y="3366"/>
                    <a:pt x="169" y="2730"/>
                  </a:cubicBezTo>
                  <a:cubicBezTo>
                    <a:pt x="276" y="2330"/>
                    <a:pt x="431" y="1949"/>
                    <a:pt x="679" y="1619"/>
                  </a:cubicBezTo>
                  <a:cubicBezTo>
                    <a:pt x="988" y="1209"/>
                    <a:pt x="1136" y="757"/>
                    <a:pt x="1130" y="247"/>
                  </a:cubicBezTo>
                  <a:cubicBezTo>
                    <a:pt x="1129" y="93"/>
                    <a:pt x="1152" y="71"/>
                    <a:pt x="1306" y="52"/>
                  </a:cubicBezTo>
                  <a:cubicBezTo>
                    <a:pt x="1485" y="30"/>
                    <a:pt x="1665" y="18"/>
                    <a:pt x="1860" y="0"/>
                  </a:cubicBezTo>
                  <a:close/>
                  <a:moveTo>
                    <a:pt x="1864" y="538"/>
                  </a:moveTo>
                  <a:cubicBezTo>
                    <a:pt x="1696" y="552"/>
                    <a:pt x="1555" y="563"/>
                    <a:pt x="1414" y="575"/>
                  </a:cubicBezTo>
                  <a:cubicBezTo>
                    <a:pt x="1309" y="583"/>
                    <a:pt x="1261" y="631"/>
                    <a:pt x="1262" y="745"/>
                  </a:cubicBezTo>
                  <a:cubicBezTo>
                    <a:pt x="1263" y="1129"/>
                    <a:pt x="1167" y="1481"/>
                    <a:pt x="930" y="1797"/>
                  </a:cubicBezTo>
                  <a:cubicBezTo>
                    <a:pt x="724" y="2072"/>
                    <a:pt x="585" y="2385"/>
                    <a:pt x="493" y="2720"/>
                  </a:cubicBezTo>
                  <a:cubicBezTo>
                    <a:pt x="311" y="3380"/>
                    <a:pt x="593" y="3975"/>
                    <a:pt x="1226" y="4217"/>
                  </a:cubicBezTo>
                  <a:cubicBezTo>
                    <a:pt x="1729" y="4409"/>
                    <a:pt x="2228" y="4407"/>
                    <a:pt x="2684" y="4088"/>
                  </a:cubicBezTo>
                  <a:cubicBezTo>
                    <a:pt x="3280" y="3670"/>
                    <a:pt x="3388" y="2790"/>
                    <a:pt x="2929" y="2179"/>
                  </a:cubicBezTo>
                  <a:cubicBezTo>
                    <a:pt x="2605" y="1749"/>
                    <a:pt x="2370" y="1287"/>
                    <a:pt x="2393" y="728"/>
                  </a:cubicBezTo>
                  <a:cubicBezTo>
                    <a:pt x="2396" y="646"/>
                    <a:pt x="2356" y="595"/>
                    <a:pt x="2270" y="585"/>
                  </a:cubicBezTo>
                  <a:cubicBezTo>
                    <a:pt x="2126" y="569"/>
                    <a:pt x="1983" y="552"/>
                    <a:pt x="1864" y="5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51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4" name="Freeform 6"/>
            <p:cNvSpPr>
              <a:spLocks/>
            </p:cNvSpPr>
            <p:nvPr/>
          </p:nvSpPr>
          <p:spPr bwMode="auto">
            <a:xfrm>
              <a:off x="2673" y="671"/>
              <a:ext cx="459" cy="189"/>
            </a:xfrm>
            <a:custGeom>
              <a:avLst/>
              <a:gdLst>
                <a:gd name="T0" fmla="*/ 0 w 1188"/>
                <a:gd name="T1" fmla="*/ 489 h 489"/>
                <a:gd name="T2" fmla="*/ 596 w 1188"/>
                <a:gd name="T3" fmla="*/ 1 h 489"/>
                <a:gd name="T4" fmla="*/ 1188 w 1188"/>
                <a:gd name="T5" fmla="*/ 489 h 489"/>
                <a:gd name="T6" fmla="*/ 0 w 1188"/>
                <a:gd name="T7" fmla="*/ 48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8" h="489">
                  <a:moveTo>
                    <a:pt x="0" y="489"/>
                  </a:moveTo>
                  <a:cubicBezTo>
                    <a:pt x="44" y="214"/>
                    <a:pt x="306" y="0"/>
                    <a:pt x="596" y="1"/>
                  </a:cubicBezTo>
                  <a:cubicBezTo>
                    <a:pt x="883" y="2"/>
                    <a:pt x="1144" y="214"/>
                    <a:pt x="1188" y="489"/>
                  </a:cubicBezTo>
                  <a:cubicBezTo>
                    <a:pt x="792" y="489"/>
                    <a:pt x="396" y="489"/>
                    <a:pt x="0" y="4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51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7" name="Freeform 7"/>
            <p:cNvSpPr>
              <a:spLocks/>
            </p:cNvSpPr>
            <p:nvPr/>
          </p:nvSpPr>
          <p:spPr bwMode="auto">
            <a:xfrm>
              <a:off x="2655" y="891"/>
              <a:ext cx="496" cy="33"/>
            </a:xfrm>
            <a:custGeom>
              <a:avLst/>
              <a:gdLst>
                <a:gd name="T0" fmla="*/ 637 w 1284"/>
                <a:gd name="T1" fmla="*/ 1 h 85"/>
                <a:gd name="T2" fmla="*/ 1209 w 1284"/>
                <a:gd name="T3" fmla="*/ 3 h 85"/>
                <a:gd name="T4" fmla="*/ 1284 w 1284"/>
                <a:gd name="T5" fmla="*/ 38 h 85"/>
                <a:gd name="T6" fmla="*/ 1214 w 1284"/>
                <a:gd name="T7" fmla="*/ 82 h 85"/>
                <a:gd name="T8" fmla="*/ 69 w 1284"/>
                <a:gd name="T9" fmla="*/ 82 h 85"/>
                <a:gd name="T10" fmla="*/ 0 w 1284"/>
                <a:gd name="T11" fmla="*/ 37 h 85"/>
                <a:gd name="T12" fmla="*/ 75 w 1284"/>
                <a:gd name="T13" fmla="*/ 3 h 85"/>
                <a:gd name="T14" fmla="*/ 637 w 1284"/>
                <a:gd name="T15" fmla="*/ 1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4" h="85">
                  <a:moveTo>
                    <a:pt x="637" y="1"/>
                  </a:moveTo>
                  <a:cubicBezTo>
                    <a:pt x="828" y="1"/>
                    <a:pt x="1018" y="0"/>
                    <a:pt x="1209" y="3"/>
                  </a:cubicBezTo>
                  <a:cubicBezTo>
                    <a:pt x="1234" y="3"/>
                    <a:pt x="1259" y="26"/>
                    <a:pt x="1284" y="38"/>
                  </a:cubicBezTo>
                  <a:cubicBezTo>
                    <a:pt x="1261" y="54"/>
                    <a:pt x="1237" y="82"/>
                    <a:pt x="1214" y="82"/>
                  </a:cubicBezTo>
                  <a:cubicBezTo>
                    <a:pt x="832" y="85"/>
                    <a:pt x="451" y="85"/>
                    <a:pt x="69" y="82"/>
                  </a:cubicBezTo>
                  <a:cubicBezTo>
                    <a:pt x="46" y="82"/>
                    <a:pt x="23" y="53"/>
                    <a:pt x="0" y="37"/>
                  </a:cubicBezTo>
                  <a:cubicBezTo>
                    <a:pt x="25" y="25"/>
                    <a:pt x="50" y="3"/>
                    <a:pt x="75" y="3"/>
                  </a:cubicBezTo>
                  <a:cubicBezTo>
                    <a:pt x="263" y="0"/>
                    <a:pt x="450" y="1"/>
                    <a:pt x="63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51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8" name="Freeform 8"/>
            <p:cNvSpPr>
              <a:spLocks/>
            </p:cNvSpPr>
            <p:nvPr/>
          </p:nvSpPr>
          <p:spPr bwMode="auto">
            <a:xfrm>
              <a:off x="2656" y="943"/>
              <a:ext cx="495" cy="33"/>
            </a:xfrm>
            <a:custGeom>
              <a:avLst/>
              <a:gdLst>
                <a:gd name="T0" fmla="*/ 636 w 1283"/>
                <a:gd name="T1" fmla="*/ 2 h 85"/>
                <a:gd name="T2" fmla="*/ 1199 w 1283"/>
                <a:gd name="T3" fmla="*/ 4 h 85"/>
                <a:gd name="T4" fmla="*/ 1283 w 1283"/>
                <a:gd name="T5" fmla="*/ 47 h 85"/>
                <a:gd name="T6" fmla="*/ 1197 w 1283"/>
                <a:gd name="T7" fmla="*/ 83 h 85"/>
                <a:gd name="T8" fmla="*/ 82 w 1283"/>
                <a:gd name="T9" fmla="*/ 83 h 85"/>
                <a:gd name="T10" fmla="*/ 0 w 1283"/>
                <a:gd name="T11" fmla="*/ 44 h 85"/>
                <a:gd name="T12" fmla="*/ 84 w 1283"/>
                <a:gd name="T13" fmla="*/ 4 h 85"/>
                <a:gd name="T14" fmla="*/ 636 w 1283"/>
                <a:gd name="T15" fmla="*/ 2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3" h="85">
                  <a:moveTo>
                    <a:pt x="636" y="2"/>
                  </a:moveTo>
                  <a:cubicBezTo>
                    <a:pt x="824" y="2"/>
                    <a:pt x="1012" y="0"/>
                    <a:pt x="1199" y="4"/>
                  </a:cubicBezTo>
                  <a:cubicBezTo>
                    <a:pt x="1228" y="5"/>
                    <a:pt x="1255" y="32"/>
                    <a:pt x="1283" y="47"/>
                  </a:cubicBezTo>
                  <a:cubicBezTo>
                    <a:pt x="1255" y="59"/>
                    <a:pt x="1226" y="82"/>
                    <a:pt x="1197" y="83"/>
                  </a:cubicBezTo>
                  <a:cubicBezTo>
                    <a:pt x="826" y="85"/>
                    <a:pt x="454" y="85"/>
                    <a:pt x="82" y="83"/>
                  </a:cubicBezTo>
                  <a:cubicBezTo>
                    <a:pt x="55" y="82"/>
                    <a:pt x="27" y="58"/>
                    <a:pt x="0" y="44"/>
                  </a:cubicBezTo>
                  <a:cubicBezTo>
                    <a:pt x="28" y="30"/>
                    <a:pt x="56" y="5"/>
                    <a:pt x="84" y="4"/>
                  </a:cubicBezTo>
                  <a:cubicBezTo>
                    <a:pt x="268" y="0"/>
                    <a:pt x="452" y="2"/>
                    <a:pt x="63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51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9" name="Freeform 9"/>
            <p:cNvSpPr>
              <a:spLocks/>
            </p:cNvSpPr>
            <p:nvPr/>
          </p:nvSpPr>
          <p:spPr bwMode="auto">
            <a:xfrm>
              <a:off x="2904" y="3253"/>
              <a:ext cx="45" cy="396"/>
            </a:xfrm>
            <a:custGeom>
              <a:avLst/>
              <a:gdLst>
                <a:gd name="T0" fmla="*/ 18 w 118"/>
                <a:gd name="T1" fmla="*/ 491 h 1025"/>
                <a:gd name="T2" fmla="*/ 0 w 118"/>
                <a:gd name="T3" fmla="*/ 88 h 1025"/>
                <a:gd name="T4" fmla="*/ 36 w 118"/>
                <a:gd name="T5" fmla="*/ 0 h 1025"/>
                <a:gd name="T6" fmla="*/ 82 w 118"/>
                <a:gd name="T7" fmla="*/ 78 h 1025"/>
                <a:gd name="T8" fmla="*/ 117 w 118"/>
                <a:gd name="T9" fmla="*/ 936 h 1025"/>
                <a:gd name="T10" fmla="*/ 81 w 118"/>
                <a:gd name="T11" fmla="*/ 1025 h 1025"/>
                <a:gd name="T12" fmla="*/ 35 w 118"/>
                <a:gd name="T13" fmla="*/ 936 h 1025"/>
                <a:gd name="T14" fmla="*/ 12 w 118"/>
                <a:gd name="T15" fmla="*/ 491 h 1025"/>
                <a:gd name="T16" fmla="*/ 18 w 118"/>
                <a:gd name="T17" fmla="*/ 491 h 10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8" h="1025">
                  <a:moveTo>
                    <a:pt x="18" y="491"/>
                  </a:moveTo>
                  <a:cubicBezTo>
                    <a:pt x="11" y="357"/>
                    <a:pt x="2" y="223"/>
                    <a:pt x="0" y="88"/>
                  </a:cubicBezTo>
                  <a:cubicBezTo>
                    <a:pt x="0" y="59"/>
                    <a:pt x="23" y="29"/>
                    <a:pt x="36" y="0"/>
                  </a:cubicBezTo>
                  <a:cubicBezTo>
                    <a:pt x="52" y="26"/>
                    <a:pt x="80" y="51"/>
                    <a:pt x="82" y="78"/>
                  </a:cubicBezTo>
                  <a:cubicBezTo>
                    <a:pt x="97" y="364"/>
                    <a:pt x="108" y="650"/>
                    <a:pt x="117" y="936"/>
                  </a:cubicBezTo>
                  <a:cubicBezTo>
                    <a:pt x="118" y="965"/>
                    <a:pt x="94" y="995"/>
                    <a:pt x="81" y="1025"/>
                  </a:cubicBezTo>
                  <a:cubicBezTo>
                    <a:pt x="65" y="995"/>
                    <a:pt x="37" y="967"/>
                    <a:pt x="35" y="936"/>
                  </a:cubicBezTo>
                  <a:cubicBezTo>
                    <a:pt x="23" y="788"/>
                    <a:pt x="19" y="640"/>
                    <a:pt x="12" y="491"/>
                  </a:cubicBezTo>
                  <a:cubicBezTo>
                    <a:pt x="14" y="491"/>
                    <a:pt x="16" y="491"/>
                    <a:pt x="18" y="4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51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20" name="Freeform 10"/>
            <p:cNvSpPr>
              <a:spLocks/>
            </p:cNvSpPr>
            <p:nvPr/>
          </p:nvSpPr>
          <p:spPr bwMode="auto">
            <a:xfrm>
              <a:off x="3846" y="2352"/>
              <a:ext cx="376" cy="143"/>
            </a:xfrm>
            <a:custGeom>
              <a:avLst/>
              <a:gdLst>
                <a:gd name="T0" fmla="*/ 929 w 973"/>
                <a:gd name="T1" fmla="*/ 370 h 370"/>
                <a:gd name="T2" fmla="*/ 863 w 973"/>
                <a:gd name="T3" fmla="*/ 348 h 370"/>
                <a:gd name="T4" fmla="*/ 79 w 973"/>
                <a:gd name="T5" fmla="*/ 90 h 370"/>
                <a:gd name="T6" fmla="*/ 0 w 973"/>
                <a:gd name="T7" fmla="*/ 25 h 370"/>
                <a:gd name="T8" fmla="*/ 97 w 973"/>
                <a:gd name="T9" fmla="*/ 9 h 370"/>
                <a:gd name="T10" fmla="*/ 911 w 973"/>
                <a:gd name="T11" fmla="*/ 277 h 370"/>
                <a:gd name="T12" fmla="*/ 973 w 973"/>
                <a:gd name="T13" fmla="*/ 335 h 370"/>
                <a:gd name="T14" fmla="*/ 929 w 973"/>
                <a:gd name="T15" fmla="*/ 370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73" h="370">
                  <a:moveTo>
                    <a:pt x="929" y="370"/>
                  </a:moveTo>
                  <a:cubicBezTo>
                    <a:pt x="903" y="361"/>
                    <a:pt x="883" y="355"/>
                    <a:pt x="863" y="348"/>
                  </a:cubicBezTo>
                  <a:cubicBezTo>
                    <a:pt x="601" y="263"/>
                    <a:pt x="340" y="179"/>
                    <a:pt x="79" y="90"/>
                  </a:cubicBezTo>
                  <a:cubicBezTo>
                    <a:pt x="49" y="80"/>
                    <a:pt x="26" y="47"/>
                    <a:pt x="0" y="25"/>
                  </a:cubicBezTo>
                  <a:cubicBezTo>
                    <a:pt x="33" y="19"/>
                    <a:pt x="69" y="0"/>
                    <a:pt x="97" y="9"/>
                  </a:cubicBezTo>
                  <a:cubicBezTo>
                    <a:pt x="370" y="95"/>
                    <a:pt x="641" y="185"/>
                    <a:pt x="911" y="277"/>
                  </a:cubicBezTo>
                  <a:cubicBezTo>
                    <a:pt x="935" y="285"/>
                    <a:pt x="953" y="315"/>
                    <a:pt x="973" y="335"/>
                  </a:cubicBezTo>
                  <a:cubicBezTo>
                    <a:pt x="958" y="347"/>
                    <a:pt x="943" y="359"/>
                    <a:pt x="929" y="3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51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21" name="Freeform 11"/>
            <p:cNvSpPr>
              <a:spLocks/>
            </p:cNvSpPr>
            <p:nvPr/>
          </p:nvSpPr>
          <p:spPr bwMode="auto">
            <a:xfrm>
              <a:off x="3737" y="1439"/>
              <a:ext cx="338" cy="216"/>
            </a:xfrm>
            <a:custGeom>
              <a:avLst/>
              <a:gdLst>
                <a:gd name="T0" fmla="*/ 833 w 875"/>
                <a:gd name="T1" fmla="*/ 0 h 559"/>
                <a:gd name="T2" fmla="*/ 868 w 875"/>
                <a:gd name="T3" fmla="*/ 19 h 559"/>
                <a:gd name="T4" fmla="*/ 866 w 875"/>
                <a:gd name="T5" fmla="*/ 67 h 559"/>
                <a:gd name="T6" fmla="*/ 807 w 875"/>
                <a:gd name="T7" fmla="*/ 110 h 559"/>
                <a:gd name="T8" fmla="*/ 101 w 875"/>
                <a:gd name="T9" fmla="*/ 541 h 559"/>
                <a:gd name="T10" fmla="*/ 0 w 875"/>
                <a:gd name="T11" fmla="*/ 559 h 559"/>
                <a:gd name="T12" fmla="*/ 52 w 875"/>
                <a:gd name="T13" fmla="*/ 475 h 559"/>
                <a:gd name="T14" fmla="*/ 774 w 875"/>
                <a:gd name="T15" fmla="*/ 30 h 559"/>
                <a:gd name="T16" fmla="*/ 833 w 875"/>
                <a:gd name="T17" fmla="*/ 0 h 5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75" h="559">
                  <a:moveTo>
                    <a:pt x="833" y="0"/>
                  </a:moveTo>
                  <a:cubicBezTo>
                    <a:pt x="846" y="6"/>
                    <a:pt x="864" y="10"/>
                    <a:pt x="868" y="19"/>
                  </a:cubicBezTo>
                  <a:cubicBezTo>
                    <a:pt x="874" y="33"/>
                    <a:pt x="875" y="57"/>
                    <a:pt x="866" y="67"/>
                  </a:cubicBezTo>
                  <a:cubicBezTo>
                    <a:pt x="851" y="85"/>
                    <a:pt x="828" y="97"/>
                    <a:pt x="807" y="110"/>
                  </a:cubicBezTo>
                  <a:cubicBezTo>
                    <a:pt x="572" y="255"/>
                    <a:pt x="338" y="400"/>
                    <a:pt x="101" y="541"/>
                  </a:cubicBezTo>
                  <a:cubicBezTo>
                    <a:pt x="74" y="558"/>
                    <a:pt x="34" y="553"/>
                    <a:pt x="0" y="559"/>
                  </a:cubicBezTo>
                  <a:cubicBezTo>
                    <a:pt x="17" y="530"/>
                    <a:pt x="27" y="491"/>
                    <a:pt x="52" y="475"/>
                  </a:cubicBezTo>
                  <a:cubicBezTo>
                    <a:pt x="291" y="324"/>
                    <a:pt x="533" y="178"/>
                    <a:pt x="774" y="30"/>
                  </a:cubicBezTo>
                  <a:cubicBezTo>
                    <a:pt x="792" y="19"/>
                    <a:pt x="811" y="11"/>
                    <a:pt x="83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51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22" name="Freeform 12"/>
            <p:cNvSpPr>
              <a:spLocks/>
            </p:cNvSpPr>
            <p:nvPr/>
          </p:nvSpPr>
          <p:spPr bwMode="auto">
            <a:xfrm>
              <a:off x="2009" y="2999"/>
              <a:ext cx="190" cy="356"/>
            </a:xfrm>
            <a:custGeom>
              <a:avLst/>
              <a:gdLst>
                <a:gd name="T0" fmla="*/ 484 w 494"/>
                <a:gd name="T1" fmla="*/ 4 h 920"/>
                <a:gd name="T2" fmla="*/ 483 w 494"/>
                <a:gd name="T3" fmla="*/ 86 h 920"/>
                <a:gd name="T4" fmla="*/ 296 w 494"/>
                <a:gd name="T5" fmla="*/ 454 h 920"/>
                <a:gd name="T6" fmla="*/ 82 w 494"/>
                <a:gd name="T7" fmla="*/ 868 h 920"/>
                <a:gd name="T8" fmla="*/ 15 w 494"/>
                <a:gd name="T9" fmla="*/ 920 h 920"/>
                <a:gd name="T10" fmla="*/ 11 w 494"/>
                <a:gd name="T11" fmla="*/ 829 h 920"/>
                <a:gd name="T12" fmla="*/ 405 w 494"/>
                <a:gd name="T13" fmla="*/ 55 h 920"/>
                <a:gd name="T14" fmla="*/ 448 w 494"/>
                <a:gd name="T15" fmla="*/ 0 h 920"/>
                <a:gd name="T16" fmla="*/ 484 w 494"/>
                <a:gd name="T17" fmla="*/ 4 h 9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4" h="920">
                  <a:moveTo>
                    <a:pt x="484" y="4"/>
                  </a:moveTo>
                  <a:cubicBezTo>
                    <a:pt x="484" y="31"/>
                    <a:pt x="494" y="63"/>
                    <a:pt x="483" y="86"/>
                  </a:cubicBezTo>
                  <a:cubicBezTo>
                    <a:pt x="423" y="210"/>
                    <a:pt x="359" y="332"/>
                    <a:pt x="296" y="454"/>
                  </a:cubicBezTo>
                  <a:cubicBezTo>
                    <a:pt x="225" y="592"/>
                    <a:pt x="156" y="731"/>
                    <a:pt x="82" y="868"/>
                  </a:cubicBezTo>
                  <a:cubicBezTo>
                    <a:pt x="70" y="890"/>
                    <a:pt x="38" y="902"/>
                    <a:pt x="15" y="920"/>
                  </a:cubicBezTo>
                  <a:cubicBezTo>
                    <a:pt x="13" y="889"/>
                    <a:pt x="0" y="853"/>
                    <a:pt x="11" y="829"/>
                  </a:cubicBezTo>
                  <a:cubicBezTo>
                    <a:pt x="140" y="570"/>
                    <a:pt x="272" y="313"/>
                    <a:pt x="405" y="55"/>
                  </a:cubicBezTo>
                  <a:cubicBezTo>
                    <a:pt x="415" y="35"/>
                    <a:pt x="433" y="18"/>
                    <a:pt x="448" y="0"/>
                  </a:cubicBezTo>
                  <a:cubicBezTo>
                    <a:pt x="460" y="1"/>
                    <a:pt x="472" y="2"/>
                    <a:pt x="484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51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23" name="Freeform 13"/>
            <p:cNvSpPr>
              <a:spLocks/>
            </p:cNvSpPr>
            <p:nvPr/>
          </p:nvSpPr>
          <p:spPr bwMode="auto">
            <a:xfrm>
              <a:off x="3597" y="2924"/>
              <a:ext cx="255" cy="314"/>
            </a:xfrm>
            <a:custGeom>
              <a:avLst/>
              <a:gdLst>
                <a:gd name="T0" fmla="*/ 0 w 660"/>
                <a:gd name="T1" fmla="*/ 38 h 814"/>
                <a:gd name="T2" fmla="*/ 33 w 660"/>
                <a:gd name="T3" fmla="*/ 2 h 814"/>
                <a:gd name="T4" fmla="*/ 93 w 660"/>
                <a:gd name="T5" fmla="*/ 33 h 814"/>
                <a:gd name="T6" fmla="*/ 338 w 660"/>
                <a:gd name="T7" fmla="*/ 340 h 814"/>
                <a:gd name="T8" fmla="*/ 646 w 660"/>
                <a:gd name="T9" fmla="*/ 731 h 814"/>
                <a:gd name="T10" fmla="*/ 652 w 660"/>
                <a:gd name="T11" fmla="*/ 814 h 814"/>
                <a:gd name="T12" fmla="*/ 582 w 660"/>
                <a:gd name="T13" fmla="*/ 784 h 814"/>
                <a:gd name="T14" fmla="*/ 28 w 660"/>
                <a:gd name="T15" fmla="*/ 88 h 814"/>
                <a:gd name="T16" fmla="*/ 0 w 660"/>
                <a:gd name="T17" fmla="*/ 38 h 8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0" h="814">
                  <a:moveTo>
                    <a:pt x="0" y="38"/>
                  </a:moveTo>
                  <a:cubicBezTo>
                    <a:pt x="12" y="25"/>
                    <a:pt x="25" y="0"/>
                    <a:pt x="33" y="2"/>
                  </a:cubicBezTo>
                  <a:cubicBezTo>
                    <a:pt x="55" y="6"/>
                    <a:pt x="80" y="17"/>
                    <a:pt x="93" y="33"/>
                  </a:cubicBezTo>
                  <a:cubicBezTo>
                    <a:pt x="176" y="134"/>
                    <a:pt x="257" y="237"/>
                    <a:pt x="338" y="340"/>
                  </a:cubicBezTo>
                  <a:cubicBezTo>
                    <a:pt x="441" y="470"/>
                    <a:pt x="546" y="599"/>
                    <a:pt x="646" y="731"/>
                  </a:cubicBezTo>
                  <a:cubicBezTo>
                    <a:pt x="660" y="750"/>
                    <a:pt x="650" y="786"/>
                    <a:pt x="652" y="814"/>
                  </a:cubicBezTo>
                  <a:cubicBezTo>
                    <a:pt x="628" y="805"/>
                    <a:pt x="596" y="802"/>
                    <a:pt x="582" y="784"/>
                  </a:cubicBezTo>
                  <a:cubicBezTo>
                    <a:pt x="395" y="554"/>
                    <a:pt x="212" y="321"/>
                    <a:pt x="28" y="88"/>
                  </a:cubicBezTo>
                  <a:cubicBezTo>
                    <a:pt x="17" y="75"/>
                    <a:pt x="11" y="58"/>
                    <a:pt x="0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51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24" name="Freeform 14"/>
            <p:cNvSpPr>
              <a:spLocks/>
            </p:cNvSpPr>
            <p:nvPr/>
          </p:nvSpPr>
          <p:spPr bwMode="auto">
            <a:xfrm>
              <a:off x="1765" y="1406"/>
              <a:ext cx="309" cy="263"/>
            </a:xfrm>
            <a:custGeom>
              <a:avLst/>
              <a:gdLst>
                <a:gd name="T0" fmla="*/ 780 w 800"/>
                <a:gd name="T1" fmla="*/ 680 h 680"/>
                <a:gd name="T2" fmla="*/ 698 w 800"/>
                <a:gd name="T3" fmla="*/ 623 h 680"/>
                <a:gd name="T4" fmla="*/ 46 w 800"/>
                <a:gd name="T5" fmla="*/ 83 h 680"/>
                <a:gd name="T6" fmla="*/ 0 w 800"/>
                <a:gd name="T7" fmla="*/ 0 h 680"/>
                <a:gd name="T8" fmla="*/ 98 w 800"/>
                <a:gd name="T9" fmla="*/ 19 h 680"/>
                <a:gd name="T10" fmla="*/ 760 w 800"/>
                <a:gd name="T11" fmla="*/ 563 h 680"/>
                <a:gd name="T12" fmla="*/ 797 w 800"/>
                <a:gd name="T13" fmla="*/ 632 h 680"/>
                <a:gd name="T14" fmla="*/ 780 w 800"/>
                <a:gd name="T15" fmla="*/ 680 h 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0" h="680">
                  <a:moveTo>
                    <a:pt x="780" y="680"/>
                  </a:moveTo>
                  <a:cubicBezTo>
                    <a:pt x="738" y="651"/>
                    <a:pt x="717" y="638"/>
                    <a:pt x="698" y="623"/>
                  </a:cubicBezTo>
                  <a:cubicBezTo>
                    <a:pt x="480" y="443"/>
                    <a:pt x="262" y="264"/>
                    <a:pt x="46" y="83"/>
                  </a:cubicBezTo>
                  <a:cubicBezTo>
                    <a:pt x="24" y="64"/>
                    <a:pt x="15" y="28"/>
                    <a:pt x="0" y="0"/>
                  </a:cubicBezTo>
                  <a:cubicBezTo>
                    <a:pt x="33" y="6"/>
                    <a:pt x="75" y="1"/>
                    <a:pt x="98" y="19"/>
                  </a:cubicBezTo>
                  <a:cubicBezTo>
                    <a:pt x="321" y="198"/>
                    <a:pt x="541" y="380"/>
                    <a:pt x="760" y="563"/>
                  </a:cubicBezTo>
                  <a:cubicBezTo>
                    <a:pt x="779" y="579"/>
                    <a:pt x="791" y="607"/>
                    <a:pt x="797" y="632"/>
                  </a:cubicBezTo>
                  <a:cubicBezTo>
                    <a:pt x="800" y="646"/>
                    <a:pt x="786" y="664"/>
                    <a:pt x="780" y="68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51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25" name="Freeform 15"/>
            <p:cNvSpPr>
              <a:spLocks/>
            </p:cNvSpPr>
            <p:nvPr/>
          </p:nvSpPr>
          <p:spPr bwMode="auto">
            <a:xfrm>
              <a:off x="1538" y="2321"/>
              <a:ext cx="395" cy="59"/>
            </a:xfrm>
            <a:custGeom>
              <a:avLst/>
              <a:gdLst>
                <a:gd name="T0" fmla="*/ 0 w 1023"/>
                <a:gd name="T1" fmla="*/ 104 h 153"/>
                <a:gd name="T2" fmla="*/ 85 w 1023"/>
                <a:gd name="T3" fmla="*/ 68 h 153"/>
                <a:gd name="T4" fmla="*/ 930 w 1023"/>
                <a:gd name="T5" fmla="*/ 2 h 153"/>
                <a:gd name="T6" fmla="*/ 1023 w 1023"/>
                <a:gd name="T7" fmla="*/ 36 h 153"/>
                <a:gd name="T8" fmla="*/ 932 w 1023"/>
                <a:gd name="T9" fmla="*/ 83 h 153"/>
                <a:gd name="T10" fmla="*/ 119 w 1023"/>
                <a:gd name="T11" fmla="*/ 150 h 153"/>
                <a:gd name="T12" fmla="*/ 10 w 1023"/>
                <a:gd name="T13" fmla="*/ 144 h 153"/>
                <a:gd name="T14" fmla="*/ 0 w 1023"/>
                <a:gd name="T15" fmla="*/ 104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3" h="153">
                  <a:moveTo>
                    <a:pt x="0" y="104"/>
                  </a:moveTo>
                  <a:cubicBezTo>
                    <a:pt x="28" y="91"/>
                    <a:pt x="56" y="70"/>
                    <a:pt x="85" y="68"/>
                  </a:cubicBezTo>
                  <a:cubicBezTo>
                    <a:pt x="367" y="43"/>
                    <a:pt x="648" y="21"/>
                    <a:pt x="930" y="2"/>
                  </a:cubicBezTo>
                  <a:cubicBezTo>
                    <a:pt x="960" y="0"/>
                    <a:pt x="992" y="24"/>
                    <a:pt x="1023" y="36"/>
                  </a:cubicBezTo>
                  <a:cubicBezTo>
                    <a:pt x="993" y="52"/>
                    <a:pt x="964" y="80"/>
                    <a:pt x="932" y="83"/>
                  </a:cubicBezTo>
                  <a:cubicBezTo>
                    <a:pt x="661" y="108"/>
                    <a:pt x="390" y="129"/>
                    <a:pt x="119" y="150"/>
                  </a:cubicBezTo>
                  <a:cubicBezTo>
                    <a:pt x="83" y="153"/>
                    <a:pt x="46" y="146"/>
                    <a:pt x="10" y="144"/>
                  </a:cubicBezTo>
                  <a:cubicBezTo>
                    <a:pt x="7" y="131"/>
                    <a:pt x="3" y="117"/>
                    <a:pt x="0" y="1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51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</p:grpSp>
      <p:grpSp>
        <p:nvGrpSpPr>
          <p:cNvPr id="26" name="Group 4"/>
          <p:cNvGrpSpPr>
            <a:grpSpLocks noChangeAspect="1"/>
          </p:cNvGrpSpPr>
          <p:nvPr/>
        </p:nvGrpSpPr>
        <p:grpSpPr bwMode="auto">
          <a:xfrm>
            <a:off x="10624449" y="1173632"/>
            <a:ext cx="347772" cy="542534"/>
            <a:chOff x="2191" y="671"/>
            <a:chExt cx="1416" cy="2209"/>
          </a:xfrm>
          <a:solidFill>
            <a:schemeClr val="accent1"/>
          </a:solidFill>
        </p:grpSpPr>
        <p:sp>
          <p:nvSpPr>
            <p:cNvPr id="27" name="Freeform 26"/>
            <p:cNvSpPr>
              <a:spLocks noEditPoints="1"/>
            </p:cNvSpPr>
            <p:nvPr/>
          </p:nvSpPr>
          <p:spPr bwMode="auto">
            <a:xfrm>
              <a:off x="2191" y="1042"/>
              <a:ext cx="1416" cy="1838"/>
            </a:xfrm>
            <a:custGeom>
              <a:avLst/>
              <a:gdLst>
                <a:gd name="T0" fmla="*/ 1860 w 3667"/>
                <a:gd name="T1" fmla="*/ 0 h 4758"/>
                <a:gd name="T2" fmla="*/ 2373 w 3667"/>
                <a:gd name="T3" fmla="*/ 56 h 4758"/>
                <a:gd name="T4" fmla="*/ 2532 w 3667"/>
                <a:gd name="T5" fmla="*/ 231 h 4758"/>
                <a:gd name="T6" fmla="*/ 2580 w 3667"/>
                <a:gd name="T7" fmla="*/ 802 h 4758"/>
                <a:gd name="T8" fmla="*/ 3099 w 3667"/>
                <a:gd name="T9" fmla="*/ 1905 h 4758"/>
                <a:gd name="T10" fmla="*/ 3529 w 3667"/>
                <a:gd name="T11" fmla="*/ 2674 h 4758"/>
                <a:gd name="T12" fmla="*/ 2104 w 3667"/>
                <a:gd name="T13" fmla="*/ 4696 h 4758"/>
                <a:gd name="T14" fmla="*/ 695 w 3667"/>
                <a:gd name="T15" fmla="*/ 4349 h 4758"/>
                <a:gd name="T16" fmla="*/ 169 w 3667"/>
                <a:gd name="T17" fmla="*/ 2730 h 4758"/>
                <a:gd name="T18" fmla="*/ 679 w 3667"/>
                <a:gd name="T19" fmla="*/ 1619 h 4758"/>
                <a:gd name="T20" fmla="*/ 1130 w 3667"/>
                <a:gd name="T21" fmla="*/ 247 h 4758"/>
                <a:gd name="T22" fmla="*/ 1306 w 3667"/>
                <a:gd name="T23" fmla="*/ 52 h 4758"/>
                <a:gd name="T24" fmla="*/ 1860 w 3667"/>
                <a:gd name="T25" fmla="*/ 0 h 4758"/>
                <a:gd name="T26" fmla="*/ 1864 w 3667"/>
                <a:gd name="T27" fmla="*/ 538 h 4758"/>
                <a:gd name="T28" fmla="*/ 1414 w 3667"/>
                <a:gd name="T29" fmla="*/ 575 h 4758"/>
                <a:gd name="T30" fmla="*/ 1262 w 3667"/>
                <a:gd name="T31" fmla="*/ 745 h 4758"/>
                <a:gd name="T32" fmla="*/ 930 w 3667"/>
                <a:gd name="T33" fmla="*/ 1797 h 4758"/>
                <a:gd name="T34" fmla="*/ 493 w 3667"/>
                <a:gd name="T35" fmla="*/ 2720 h 4758"/>
                <a:gd name="T36" fmla="*/ 1226 w 3667"/>
                <a:gd name="T37" fmla="*/ 4217 h 4758"/>
                <a:gd name="T38" fmla="*/ 2684 w 3667"/>
                <a:gd name="T39" fmla="*/ 4088 h 4758"/>
                <a:gd name="T40" fmla="*/ 2929 w 3667"/>
                <a:gd name="T41" fmla="*/ 2179 h 4758"/>
                <a:gd name="T42" fmla="*/ 2393 w 3667"/>
                <a:gd name="T43" fmla="*/ 728 h 4758"/>
                <a:gd name="T44" fmla="*/ 2270 w 3667"/>
                <a:gd name="T45" fmla="*/ 585 h 4758"/>
                <a:gd name="T46" fmla="*/ 1864 w 3667"/>
                <a:gd name="T47" fmla="*/ 538 h 4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67" h="4758">
                  <a:moveTo>
                    <a:pt x="1860" y="0"/>
                  </a:moveTo>
                  <a:cubicBezTo>
                    <a:pt x="2022" y="18"/>
                    <a:pt x="2197" y="39"/>
                    <a:pt x="2373" y="56"/>
                  </a:cubicBezTo>
                  <a:cubicBezTo>
                    <a:pt x="2483" y="66"/>
                    <a:pt x="2525" y="130"/>
                    <a:pt x="2532" y="231"/>
                  </a:cubicBezTo>
                  <a:cubicBezTo>
                    <a:pt x="2546" y="422"/>
                    <a:pt x="2549" y="614"/>
                    <a:pt x="2580" y="802"/>
                  </a:cubicBezTo>
                  <a:cubicBezTo>
                    <a:pt x="2650" y="1216"/>
                    <a:pt x="2871" y="1564"/>
                    <a:pt x="3099" y="1905"/>
                  </a:cubicBezTo>
                  <a:cubicBezTo>
                    <a:pt x="3263" y="2151"/>
                    <a:pt x="3476" y="2369"/>
                    <a:pt x="3529" y="2674"/>
                  </a:cubicBezTo>
                  <a:cubicBezTo>
                    <a:pt x="3667" y="3478"/>
                    <a:pt x="3304" y="4551"/>
                    <a:pt x="2104" y="4696"/>
                  </a:cubicBezTo>
                  <a:cubicBezTo>
                    <a:pt x="1592" y="4758"/>
                    <a:pt x="1118" y="4641"/>
                    <a:pt x="695" y="4349"/>
                  </a:cubicBezTo>
                  <a:cubicBezTo>
                    <a:pt x="203" y="4010"/>
                    <a:pt x="0" y="3366"/>
                    <a:pt x="169" y="2730"/>
                  </a:cubicBezTo>
                  <a:cubicBezTo>
                    <a:pt x="276" y="2330"/>
                    <a:pt x="431" y="1949"/>
                    <a:pt x="679" y="1619"/>
                  </a:cubicBezTo>
                  <a:cubicBezTo>
                    <a:pt x="988" y="1209"/>
                    <a:pt x="1136" y="757"/>
                    <a:pt x="1130" y="247"/>
                  </a:cubicBezTo>
                  <a:cubicBezTo>
                    <a:pt x="1129" y="93"/>
                    <a:pt x="1152" y="71"/>
                    <a:pt x="1306" y="52"/>
                  </a:cubicBezTo>
                  <a:cubicBezTo>
                    <a:pt x="1485" y="30"/>
                    <a:pt x="1665" y="18"/>
                    <a:pt x="1860" y="0"/>
                  </a:cubicBezTo>
                  <a:close/>
                  <a:moveTo>
                    <a:pt x="1864" y="538"/>
                  </a:moveTo>
                  <a:cubicBezTo>
                    <a:pt x="1696" y="552"/>
                    <a:pt x="1555" y="563"/>
                    <a:pt x="1414" y="575"/>
                  </a:cubicBezTo>
                  <a:cubicBezTo>
                    <a:pt x="1309" y="583"/>
                    <a:pt x="1261" y="631"/>
                    <a:pt x="1262" y="745"/>
                  </a:cubicBezTo>
                  <a:cubicBezTo>
                    <a:pt x="1263" y="1129"/>
                    <a:pt x="1167" y="1481"/>
                    <a:pt x="930" y="1797"/>
                  </a:cubicBezTo>
                  <a:cubicBezTo>
                    <a:pt x="724" y="2072"/>
                    <a:pt x="585" y="2385"/>
                    <a:pt x="493" y="2720"/>
                  </a:cubicBezTo>
                  <a:cubicBezTo>
                    <a:pt x="311" y="3380"/>
                    <a:pt x="593" y="3975"/>
                    <a:pt x="1226" y="4217"/>
                  </a:cubicBezTo>
                  <a:cubicBezTo>
                    <a:pt x="1729" y="4409"/>
                    <a:pt x="2228" y="4407"/>
                    <a:pt x="2684" y="4088"/>
                  </a:cubicBezTo>
                  <a:cubicBezTo>
                    <a:pt x="3280" y="3670"/>
                    <a:pt x="3388" y="2790"/>
                    <a:pt x="2929" y="2179"/>
                  </a:cubicBezTo>
                  <a:cubicBezTo>
                    <a:pt x="2605" y="1749"/>
                    <a:pt x="2370" y="1287"/>
                    <a:pt x="2393" y="728"/>
                  </a:cubicBezTo>
                  <a:cubicBezTo>
                    <a:pt x="2396" y="646"/>
                    <a:pt x="2356" y="595"/>
                    <a:pt x="2270" y="585"/>
                  </a:cubicBezTo>
                  <a:cubicBezTo>
                    <a:pt x="2126" y="569"/>
                    <a:pt x="1983" y="552"/>
                    <a:pt x="1864" y="5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51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28" name="Freeform 6"/>
            <p:cNvSpPr>
              <a:spLocks/>
            </p:cNvSpPr>
            <p:nvPr/>
          </p:nvSpPr>
          <p:spPr bwMode="auto">
            <a:xfrm>
              <a:off x="2673" y="671"/>
              <a:ext cx="459" cy="189"/>
            </a:xfrm>
            <a:custGeom>
              <a:avLst/>
              <a:gdLst>
                <a:gd name="T0" fmla="*/ 0 w 1188"/>
                <a:gd name="T1" fmla="*/ 489 h 489"/>
                <a:gd name="T2" fmla="*/ 596 w 1188"/>
                <a:gd name="T3" fmla="*/ 1 h 489"/>
                <a:gd name="T4" fmla="*/ 1188 w 1188"/>
                <a:gd name="T5" fmla="*/ 489 h 489"/>
                <a:gd name="T6" fmla="*/ 0 w 1188"/>
                <a:gd name="T7" fmla="*/ 48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8" h="489">
                  <a:moveTo>
                    <a:pt x="0" y="489"/>
                  </a:moveTo>
                  <a:cubicBezTo>
                    <a:pt x="44" y="214"/>
                    <a:pt x="306" y="0"/>
                    <a:pt x="596" y="1"/>
                  </a:cubicBezTo>
                  <a:cubicBezTo>
                    <a:pt x="883" y="2"/>
                    <a:pt x="1144" y="214"/>
                    <a:pt x="1188" y="489"/>
                  </a:cubicBezTo>
                  <a:cubicBezTo>
                    <a:pt x="792" y="489"/>
                    <a:pt x="396" y="489"/>
                    <a:pt x="0" y="4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51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29" name="Freeform 7"/>
            <p:cNvSpPr>
              <a:spLocks/>
            </p:cNvSpPr>
            <p:nvPr/>
          </p:nvSpPr>
          <p:spPr bwMode="auto">
            <a:xfrm>
              <a:off x="2655" y="891"/>
              <a:ext cx="496" cy="33"/>
            </a:xfrm>
            <a:custGeom>
              <a:avLst/>
              <a:gdLst>
                <a:gd name="T0" fmla="*/ 637 w 1284"/>
                <a:gd name="T1" fmla="*/ 1 h 85"/>
                <a:gd name="T2" fmla="*/ 1209 w 1284"/>
                <a:gd name="T3" fmla="*/ 3 h 85"/>
                <a:gd name="T4" fmla="*/ 1284 w 1284"/>
                <a:gd name="T5" fmla="*/ 38 h 85"/>
                <a:gd name="T6" fmla="*/ 1214 w 1284"/>
                <a:gd name="T7" fmla="*/ 82 h 85"/>
                <a:gd name="T8" fmla="*/ 69 w 1284"/>
                <a:gd name="T9" fmla="*/ 82 h 85"/>
                <a:gd name="T10" fmla="*/ 0 w 1284"/>
                <a:gd name="T11" fmla="*/ 37 h 85"/>
                <a:gd name="T12" fmla="*/ 75 w 1284"/>
                <a:gd name="T13" fmla="*/ 3 h 85"/>
                <a:gd name="T14" fmla="*/ 637 w 1284"/>
                <a:gd name="T15" fmla="*/ 1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4" h="85">
                  <a:moveTo>
                    <a:pt x="637" y="1"/>
                  </a:moveTo>
                  <a:cubicBezTo>
                    <a:pt x="828" y="1"/>
                    <a:pt x="1018" y="0"/>
                    <a:pt x="1209" y="3"/>
                  </a:cubicBezTo>
                  <a:cubicBezTo>
                    <a:pt x="1234" y="3"/>
                    <a:pt x="1259" y="26"/>
                    <a:pt x="1284" y="38"/>
                  </a:cubicBezTo>
                  <a:cubicBezTo>
                    <a:pt x="1261" y="54"/>
                    <a:pt x="1237" y="82"/>
                    <a:pt x="1214" y="82"/>
                  </a:cubicBezTo>
                  <a:cubicBezTo>
                    <a:pt x="832" y="85"/>
                    <a:pt x="451" y="85"/>
                    <a:pt x="69" y="82"/>
                  </a:cubicBezTo>
                  <a:cubicBezTo>
                    <a:pt x="46" y="82"/>
                    <a:pt x="23" y="53"/>
                    <a:pt x="0" y="37"/>
                  </a:cubicBezTo>
                  <a:cubicBezTo>
                    <a:pt x="25" y="25"/>
                    <a:pt x="50" y="3"/>
                    <a:pt x="75" y="3"/>
                  </a:cubicBezTo>
                  <a:cubicBezTo>
                    <a:pt x="263" y="0"/>
                    <a:pt x="450" y="1"/>
                    <a:pt x="63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51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30" name="Freeform 8"/>
            <p:cNvSpPr>
              <a:spLocks/>
            </p:cNvSpPr>
            <p:nvPr/>
          </p:nvSpPr>
          <p:spPr bwMode="auto">
            <a:xfrm>
              <a:off x="2656" y="943"/>
              <a:ext cx="495" cy="33"/>
            </a:xfrm>
            <a:custGeom>
              <a:avLst/>
              <a:gdLst>
                <a:gd name="T0" fmla="*/ 636 w 1283"/>
                <a:gd name="T1" fmla="*/ 2 h 85"/>
                <a:gd name="T2" fmla="*/ 1199 w 1283"/>
                <a:gd name="T3" fmla="*/ 4 h 85"/>
                <a:gd name="T4" fmla="*/ 1283 w 1283"/>
                <a:gd name="T5" fmla="*/ 47 h 85"/>
                <a:gd name="T6" fmla="*/ 1197 w 1283"/>
                <a:gd name="T7" fmla="*/ 83 h 85"/>
                <a:gd name="T8" fmla="*/ 82 w 1283"/>
                <a:gd name="T9" fmla="*/ 83 h 85"/>
                <a:gd name="T10" fmla="*/ 0 w 1283"/>
                <a:gd name="T11" fmla="*/ 44 h 85"/>
                <a:gd name="T12" fmla="*/ 84 w 1283"/>
                <a:gd name="T13" fmla="*/ 4 h 85"/>
                <a:gd name="T14" fmla="*/ 636 w 1283"/>
                <a:gd name="T15" fmla="*/ 2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3" h="85">
                  <a:moveTo>
                    <a:pt x="636" y="2"/>
                  </a:moveTo>
                  <a:cubicBezTo>
                    <a:pt x="824" y="2"/>
                    <a:pt x="1012" y="0"/>
                    <a:pt x="1199" y="4"/>
                  </a:cubicBezTo>
                  <a:cubicBezTo>
                    <a:pt x="1228" y="5"/>
                    <a:pt x="1255" y="32"/>
                    <a:pt x="1283" y="47"/>
                  </a:cubicBezTo>
                  <a:cubicBezTo>
                    <a:pt x="1255" y="59"/>
                    <a:pt x="1226" y="82"/>
                    <a:pt x="1197" y="83"/>
                  </a:cubicBezTo>
                  <a:cubicBezTo>
                    <a:pt x="826" y="85"/>
                    <a:pt x="454" y="85"/>
                    <a:pt x="82" y="83"/>
                  </a:cubicBezTo>
                  <a:cubicBezTo>
                    <a:pt x="55" y="82"/>
                    <a:pt x="27" y="58"/>
                    <a:pt x="0" y="44"/>
                  </a:cubicBezTo>
                  <a:cubicBezTo>
                    <a:pt x="28" y="30"/>
                    <a:pt x="56" y="5"/>
                    <a:pt x="84" y="4"/>
                  </a:cubicBezTo>
                  <a:cubicBezTo>
                    <a:pt x="268" y="0"/>
                    <a:pt x="452" y="2"/>
                    <a:pt x="63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51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</p:grpSp>
      <p:sp>
        <p:nvSpPr>
          <p:cNvPr id="31" name="Freeform 30"/>
          <p:cNvSpPr/>
          <p:nvPr/>
        </p:nvSpPr>
        <p:spPr>
          <a:xfrm>
            <a:off x="10220503" y="0"/>
            <a:ext cx="435661" cy="1262121"/>
          </a:xfrm>
          <a:custGeom>
            <a:avLst/>
            <a:gdLst>
              <a:gd name="connsiteX0" fmla="*/ 0 w 870318"/>
              <a:gd name="connsiteY0" fmla="*/ 2295525 h 2295525"/>
              <a:gd name="connsiteX1" fmla="*/ 752475 w 870318"/>
              <a:gd name="connsiteY1" fmla="*/ 1295400 h 2295525"/>
              <a:gd name="connsiteX2" fmla="*/ 857250 w 870318"/>
              <a:gd name="connsiteY2" fmla="*/ 0 h 2295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0318" h="2295525">
                <a:moveTo>
                  <a:pt x="0" y="2295525"/>
                </a:moveTo>
                <a:cubicBezTo>
                  <a:pt x="304800" y="1986756"/>
                  <a:pt x="609600" y="1677987"/>
                  <a:pt x="752475" y="1295400"/>
                </a:cubicBezTo>
                <a:cubicBezTo>
                  <a:pt x="895350" y="912813"/>
                  <a:pt x="876300" y="456406"/>
                  <a:pt x="857250" y="0"/>
                </a:cubicBezTo>
              </a:path>
            </a:pathLst>
          </a:custGeom>
          <a:noFill/>
          <a:ln w="28575">
            <a:solidFill>
              <a:schemeClr val="accent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51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32" name="Freeform 31"/>
          <p:cNvSpPr/>
          <p:nvPr/>
        </p:nvSpPr>
        <p:spPr>
          <a:xfrm flipH="1">
            <a:off x="10441762" y="44841"/>
            <a:ext cx="435661" cy="1872881"/>
          </a:xfrm>
          <a:custGeom>
            <a:avLst/>
            <a:gdLst>
              <a:gd name="connsiteX0" fmla="*/ 0 w 870318"/>
              <a:gd name="connsiteY0" fmla="*/ 2295525 h 2295525"/>
              <a:gd name="connsiteX1" fmla="*/ 752475 w 870318"/>
              <a:gd name="connsiteY1" fmla="*/ 1295400 h 2295525"/>
              <a:gd name="connsiteX2" fmla="*/ 857250 w 870318"/>
              <a:gd name="connsiteY2" fmla="*/ 0 h 2295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0318" h="2295525">
                <a:moveTo>
                  <a:pt x="0" y="2295525"/>
                </a:moveTo>
                <a:cubicBezTo>
                  <a:pt x="304800" y="1986756"/>
                  <a:pt x="609600" y="1677987"/>
                  <a:pt x="752475" y="1295400"/>
                </a:cubicBezTo>
                <a:cubicBezTo>
                  <a:pt x="895350" y="912813"/>
                  <a:pt x="876300" y="456406"/>
                  <a:pt x="857250" y="0"/>
                </a:cubicBezTo>
              </a:path>
            </a:pathLst>
          </a:custGeom>
          <a:noFill/>
          <a:ln w="28575">
            <a:solidFill>
              <a:schemeClr val="accent3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51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grpSp>
        <p:nvGrpSpPr>
          <p:cNvPr id="33" name="Group 4"/>
          <p:cNvGrpSpPr>
            <a:grpSpLocks noChangeAspect="1"/>
          </p:cNvGrpSpPr>
          <p:nvPr/>
        </p:nvGrpSpPr>
        <p:grpSpPr bwMode="auto">
          <a:xfrm>
            <a:off x="9991530" y="1258462"/>
            <a:ext cx="424940" cy="662919"/>
            <a:chOff x="2191" y="671"/>
            <a:chExt cx="1416" cy="2209"/>
          </a:xfrm>
          <a:solidFill>
            <a:schemeClr val="accent2"/>
          </a:solidFill>
        </p:grpSpPr>
        <p:sp>
          <p:nvSpPr>
            <p:cNvPr id="34" name="Freeform 33"/>
            <p:cNvSpPr>
              <a:spLocks noEditPoints="1"/>
            </p:cNvSpPr>
            <p:nvPr/>
          </p:nvSpPr>
          <p:spPr bwMode="auto">
            <a:xfrm>
              <a:off x="2191" y="1042"/>
              <a:ext cx="1416" cy="1838"/>
            </a:xfrm>
            <a:custGeom>
              <a:avLst/>
              <a:gdLst>
                <a:gd name="T0" fmla="*/ 1860 w 3667"/>
                <a:gd name="T1" fmla="*/ 0 h 4758"/>
                <a:gd name="T2" fmla="*/ 2373 w 3667"/>
                <a:gd name="T3" fmla="*/ 56 h 4758"/>
                <a:gd name="T4" fmla="*/ 2532 w 3667"/>
                <a:gd name="T5" fmla="*/ 231 h 4758"/>
                <a:gd name="T6" fmla="*/ 2580 w 3667"/>
                <a:gd name="T7" fmla="*/ 802 h 4758"/>
                <a:gd name="T8" fmla="*/ 3099 w 3667"/>
                <a:gd name="T9" fmla="*/ 1905 h 4758"/>
                <a:gd name="T10" fmla="*/ 3529 w 3667"/>
                <a:gd name="T11" fmla="*/ 2674 h 4758"/>
                <a:gd name="T12" fmla="*/ 2104 w 3667"/>
                <a:gd name="T13" fmla="*/ 4696 h 4758"/>
                <a:gd name="T14" fmla="*/ 695 w 3667"/>
                <a:gd name="T15" fmla="*/ 4349 h 4758"/>
                <a:gd name="T16" fmla="*/ 169 w 3667"/>
                <a:gd name="T17" fmla="*/ 2730 h 4758"/>
                <a:gd name="T18" fmla="*/ 679 w 3667"/>
                <a:gd name="T19" fmla="*/ 1619 h 4758"/>
                <a:gd name="T20" fmla="*/ 1130 w 3667"/>
                <a:gd name="T21" fmla="*/ 247 h 4758"/>
                <a:gd name="T22" fmla="*/ 1306 w 3667"/>
                <a:gd name="T23" fmla="*/ 52 h 4758"/>
                <a:gd name="T24" fmla="*/ 1860 w 3667"/>
                <a:gd name="T25" fmla="*/ 0 h 4758"/>
                <a:gd name="T26" fmla="*/ 1864 w 3667"/>
                <a:gd name="T27" fmla="*/ 538 h 4758"/>
                <a:gd name="T28" fmla="*/ 1414 w 3667"/>
                <a:gd name="T29" fmla="*/ 575 h 4758"/>
                <a:gd name="T30" fmla="*/ 1262 w 3667"/>
                <a:gd name="T31" fmla="*/ 745 h 4758"/>
                <a:gd name="T32" fmla="*/ 930 w 3667"/>
                <a:gd name="T33" fmla="*/ 1797 h 4758"/>
                <a:gd name="T34" fmla="*/ 493 w 3667"/>
                <a:gd name="T35" fmla="*/ 2720 h 4758"/>
                <a:gd name="T36" fmla="*/ 1226 w 3667"/>
                <a:gd name="T37" fmla="*/ 4217 h 4758"/>
                <a:gd name="T38" fmla="*/ 2684 w 3667"/>
                <a:gd name="T39" fmla="*/ 4088 h 4758"/>
                <a:gd name="T40" fmla="*/ 2929 w 3667"/>
                <a:gd name="T41" fmla="*/ 2179 h 4758"/>
                <a:gd name="T42" fmla="*/ 2393 w 3667"/>
                <a:gd name="T43" fmla="*/ 728 h 4758"/>
                <a:gd name="T44" fmla="*/ 2270 w 3667"/>
                <a:gd name="T45" fmla="*/ 585 h 4758"/>
                <a:gd name="T46" fmla="*/ 1864 w 3667"/>
                <a:gd name="T47" fmla="*/ 538 h 4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67" h="4758">
                  <a:moveTo>
                    <a:pt x="1860" y="0"/>
                  </a:moveTo>
                  <a:cubicBezTo>
                    <a:pt x="2022" y="18"/>
                    <a:pt x="2197" y="39"/>
                    <a:pt x="2373" y="56"/>
                  </a:cubicBezTo>
                  <a:cubicBezTo>
                    <a:pt x="2483" y="66"/>
                    <a:pt x="2525" y="130"/>
                    <a:pt x="2532" y="231"/>
                  </a:cubicBezTo>
                  <a:cubicBezTo>
                    <a:pt x="2546" y="422"/>
                    <a:pt x="2549" y="614"/>
                    <a:pt x="2580" y="802"/>
                  </a:cubicBezTo>
                  <a:cubicBezTo>
                    <a:pt x="2650" y="1216"/>
                    <a:pt x="2871" y="1564"/>
                    <a:pt x="3099" y="1905"/>
                  </a:cubicBezTo>
                  <a:cubicBezTo>
                    <a:pt x="3263" y="2151"/>
                    <a:pt x="3476" y="2369"/>
                    <a:pt x="3529" y="2674"/>
                  </a:cubicBezTo>
                  <a:cubicBezTo>
                    <a:pt x="3667" y="3478"/>
                    <a:pt x="3304" y="4551"/>
                    <a:pt x="2104" y="4696"/>
                  </a:cubicBezTo>
                  <a:cubicBezTo>
                    <a:pt x="1592" y="4758"/>
                    <a:pt x="1118" y="4641"/>
                    <a:pt x="695" y="4349"/>
                  </a:cubicBezTo>
                  <a:cubicBezTo>
                    <a:pt x="203" y="4010"/>
                    <a:pt x="0" y="3366"/>
                    <a:pt x="169" y="2730"/>
                  </a:cubicBezTo>
                  <a:cubicBezTo>
                    <a:pt x="276" y="2330"/>
                    <a:pt x="431" y="1949"/>
                    <a:pt x="679" y="1619"/>
                  </a:cubicBezTo>
                  <a:cubicBezTo>
                    <a:pt x="988" y="1209"/>
                    <a:pt x="1136" y="757"/>
                    <a:pt x="1130" y="247"/>
                  </a:cubicBezTo>
                  <a:cubicBezTo>
                    <a:pt x="1129" y="93"/>
                    <a:pt x="1152" y="71"/>
                    <a:pt x="1306" y="52"/>
                  </a:cubicBezTo>
                  <a:cubicBezTo>
                    <a:pt x="1485" y="30"/>
                    <a:pt x="1665" y="18"/>
                    <a:pt x="1860" y="0"/>
                  </a:cubicBezTo>
                  <a:close/>
                  <a:moveTo>
                    <a:pt x="1864" y="538"/>
                  </a:moveTo>
                  <a:cubicBezTo>
                    <a:pt x="1696" y="552"/>
                    <a:pt x="1555" y="563"/>
                    <a:pt x="1414" y="575"/>
                  </a:cubicBezTo>
                  <a:cubicBezTo>
                    <a:pt x="1309" y="583"/>
                    <a:pt x="1261" y="631"/>
                    <a:pt x="1262" y="745"/>
                  </a:cubicBezTo>
                  <a:cubicBezTo>
                    <a:pt x="1263" y="1129"/>
                    <a:pt x="1167" y="1481"/>
                    <a:pt x="930" y="1797"/>
                  </a:cubicBezTo>
                  <a:cubicBezTo>
                    <a:pt x="724" y="2072"/>
                    <a:pt x="585" y="2385"/>
                    <a:pt x="493" y="2720"/>
                  </a:cubicBezTo>
                  <a:cubicBezTo>
                    <a:pt x="311" y="3380"/>
                    <a:pt x="593" y="3975"/>
                    <a:pt x="1226" y="4217"/>
                  </a:cubicBezTo>
                  <a:cubicBezTo>
                    <a:pt x="1729" y="4409"/>
                    <a:pt x="2228" y="4407"/>
                    <a:pt x="2684" y="4088"/>
                  </a:cubicBezTo>
                  <a:cubicBezTo>
                    <a:pt x="3280" y="3670"/>
                    <a:pt x="3388" y="2790"/>
                    <a:pt x="2929" y="2179"/>
                  </a:cubicBezTo>
                  <a:cubicBezTo>
                    <a:pt x="2605" y="1749"/>
                    <a:pt x="2370" y="1287"/>
                    <a:pt x="2393" y="728"/>
                  </a:cubicBezTo>
                  <a:cubicBezTo>
                    <a:pt x="2396" y="646"/>
                    <a:pt x="2356" y="595"/>
                    <a:pt x="2270" y="585"/>
                  </a:cubicBezTo>
                  <a:cubicBezTo>
                    <a:pt x="2126" y="569"/>
                    <a:pt x="1983" y="552"/>
                    <a:pt x="1864" y="5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51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35" name="Freeform 6"/>
            <p:cNvSpPr>
              <a:spLocks/>
            </p:cNvSpPr>
            <p:nvPr/>
          </p:nvSpPr>
          <p:spPr bwMode="auto">
            <a:xfrm>
              <a:off x="2673" y="671"/>
              <a:ext cx="459" cy="189"/>
            </a:xfrm>
            <a:custGeom>
              <a:avLst/>
              <a:gdLst>
                <a:gd name="T0" fmla="*/ 0 w 1188"/>
                <a:gd name="T1" fmla="*/ 489 h 489"/>
                <a:gd name="T2" fmla="*/ 596 w 1188"/>
                <a:gd name="T3" fmla="*/ 1 h 489"/>
                <a:gd name="T4" fmla="*/ 1188 w 1188"/>
                <a:gd name="T5" fmla="*/ 489 h 489"/>
                <a:gd name="T6" fmla="*/ 0 w 1188"/>
                <a:gd name="T7" fmla="*/ 48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8" h="489">
                  <a:moveTo>
                    <a:pt x="0" y="489"/>
                  </a:moveTo>
                  <a:cubicBezTo>
                    <a:pt x="44" y="214"/>
                    <a:pt x="306" y="0"/>
                    <a:pt x="596" y="1"/>
                  </a:cubicBezTo>
                  <a:cubicBezTo>
                    <a:pt x="883" y="2"/>
                    <a:pt x="1144" y="214"/>
                    <a:pt x="1188" y="489"/>
                  </a:cubicBezTo>
                  <a:cubicBezTo>
                    <a:pt x="792" y="489"/>
                    <a:pt x="396" y="489"/>
                    <a:pt x="0" y="4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51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36" name="Freeform 7"/>
            <p:cNvSpPr>
              <a:spLocks/>
            </p:cNvSpPr>
            <p:nvPr/>
          </p:nvSpPr>
          <p:spPr bwMode="auto">
            <a:xfrm>
              <a:off x="2655" y="891"/>
              <a:ext cx="496" cy="33"/>
            </a:xfrm>
            <a:custGeom>
              <a:avLst/>
              <a:gdLst>
                <a:gd name="T0" fmla="*/ 637 w 1284"/>
                <a:gd name="T1" fmla="*/ 1 h 85"/>
                <a:gd name="T2" fmla="*/ 1209 w 1284"/>
                <a:gd name="T3" fmla="*/ 3 h 85"/>
                <a:gd name="T4" fmla="*/ 1284 w 1284"/>
                <a:gd name="T5" fmla="*/ 38 h 85"/>
                <a:gd name="T6" fmla="*/ 1214 w 1284"/>
                <a:gd name="T7" fmla="*/ 82 h 85"/>
                <a:gd name="T8" fmla="*/ 69 w 1284"/>
                <a:gd name="T9" fmla="*/ 82 h 85"/>
                <a:gd name="T10" fmla="*/ 0 w 1284"/>
                <a:gd name="T11" fmla="*/ 37 h 85"/>
                <a:gd name="T12" fmla="*/ 75 w 1284"/>
                <a:gd name="T13" fmla="*/ 3 h 85"/>
                <a:gd name="T14" fmla="*/ 637 w 1284"/>
                <a:gd name="T15" fmla="*/ 1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4" h="85">
                  <a:moveTo>
                    <a:pt x="637" y="1"/>
                  </a:moveTo>
                  <a:cubicBezTo>
                    <a:pt x="828" y="1"/>
                    <a:pt x="1018" y="0"/>
                    <a:pt x="1209" y="3"/>
                  </a:cubicBezTo>
                  <a:cubicBezTo>
                    <a:pt x="1234" y="3"/>
                    <a:pt x="1259" y="26"/>
                    <a:pt x="1284" y="38"/>
                  </a:cubicBezTo>
                  <a:cubicBezTo>
                    <a:pt x="1261" y="54"/>
                    <a:pt x="1237" y="82"/>
                    <a:pt x="1214" y="82"/>
                  </a:cubicBezTo>
                  <a:cubicBezTo>
                    <a:pt x="832" y="85"/>
                    <a:pt x="451" y="85"/>
                    <a:pt x="69" y="82"/>
                  </a:cubicBezTo>
                  <a:cubicBezTo>
                    <a:pt x="46" y="82"/>
                    <a:pt x="23" y="53"/>
                    <a:pt x="0" y="37"/>
                  </a:cubicBezTo>
                  <a:cubicBezTo>
                    <a:pt x="25" y="25"/>
                    <a:pt x="50" y="3"/>
                    <a:pt x="75" y="3"/>
                  </a:cubicBezTo>
                  <a:cubicBezTo>
                    <a:pt x="263" y="0"/>
                    <a:pt x="450" y="1"/>
                    <a:pt x="63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51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37" name="Freeform 8"/>
            <p:cNvSpPr>
              <a:spLocks/>
            </p:cNvSpPr>
            <p:nvPr/>
          </p:nvSpPr>
          <p:spPr bwMode="auto">
            <a:xfrm>
              <a:off x="2656" y="943"/>
              <a:ext cx="495" cy="33"/>
            </a:xfrm>
            <a:custGeom>
              <a:avLst/>
              <a:gdLst>
                <a:gd name="T0" fmla="*/ 636 w 1283"/>
                <a:gd name="T1" fmla="*/ 2 h 85"/>
                <a:gd name="T2" fmla="*/ 1199 w 1283"/>
                <a:gd name="T3" fmla="*/ 4 h 85"/>
                <a:gd name="T4" fmla="*/ 1283 w 1283"/>
                <a:gd name="T5" fmla="*/ 47 h 85"/>
                <a:gd name="T6" fmla="*/ 1197 w 1283"/>
                <a:gd name="T7" fmla="*/ 83 h 85"/>
                <a:gd name="T8" fmla="*/ 82 w 1283"/>
                <a:gd name="T9" fmla="*/ 83 h 85"/>
                <a:gd name="T10" fmla="*/ 0 w 1283"/>
                <a:gd name="T11" fmla="*/ 44 h 85"/>
                <a:gd name="T12" fmla="*/ 84 w 1283"/>
                <a:gd name="T13" fmla="*/ 4 h 85"/>
                <a:gd name="T14" fmla="*/ 636 w 1283"/>
                <a:gd name="T15" fmla="*/ 2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3" h="85">
                  <a:moveTo>
                    <a:pt x="636" y="2"/>
                  </a:moveTo>
                  <a:cubicBezTo>
                    <a:pt x="824" y="2"/>
                    <a:pt x="1012" y="0"/>
                    <a:pt x="1199" y="4"/>
                  </a:cubicBezTo>
                  <a:cubicBezTo>
                    <a:pt x="1228" y="5"/>
                    <a:pt x="1255" y="32"/>
                    <a:pt x="1283" y="47"/>
                  </a:cubicBezTo>
                  <a:cubicBezTo>
                    <a:pt x="1255" y="59"/>
                    <a:pt x="1226" y="82"/>
                    <a:pt x="1197" y="83"/>
                  </a:cubicBezTo>
                  <a:cubicBezTo>
                    <a:pt x="826" y="85"/>
                    <a:pt x="454" y="85"/>
                    <a:pt x="82" y="83"/>
                  </a:cubicBezTo>
                  <a:cubicBezTo>
                    <a:pt x="55" y="82"/>
                    <a:pt x="27" y="58"/>
                    <a:pt x="0" y="44"/>
                  </a:cubicBezTo>
                  <a:cubicBezTo>
                    <a:pt x="28" y="30"/>
                    <a:pt x="56" y="5"/>
                    <a:pt x="84" y="4"/>
                  </a:cubicBezTo>
                  <a:cubicBezTo>
                    <a:pt x="268" y="0"/>
                    <a:pt x="452" y="2"/>
                    <a:pt x="63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51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</p:grpSp>
      <p:sp>
        <p:nvSpPr>
          <p:cNvPr id="39" name="Oval 38"/>
          <p:cNvSpPr>
            <a:spLocks noChangeArrowheads="1"/>
          </p:cNvSpPr>
          <p:nvPr/>
        </p:nvSpPr>
        <p:spPr bwMode="gray">
          <a:xfrm>
            <a:off x="820226" y="741322"/>
            <a:ext cx="3789494" cy="2334332"/>
          </a:xfrm>
          <a:prstGeom prst="ellipse">
            <a:avLst/>
          </a:prstGeom>
          <a:gradFill rotWithShape="1">
            <a:gsLst>
              <a:gs pos="0">
                <a:schemeClr val="accent2">
                  <a:gamma/>
                  <a:tint val="56471"/>
                  <a:invGamma/>
                </a:schemeClr>
              </a:gs>
              <a:gs pos="100000">
                <a:schemeClr val="accent2"/>
              </a:gs>
            </a:gsLst>
            <a:path path="shape">
              <a:fillToRect l="50000" t="50000" r="50000" b="50000"/>
            </a:path>
          </a:gradFill>
          <a:ln w="28575" algn="ctr">
            <a:solidFill>
              <a:srgbClr val="FFFFFF"/>
            </a:solidFill>
            <a:round/>
            <a:headEnd/>
            <a:tailEnd/>
          </a:ln>
          <a:effectLst/>
          <a:scene3d>
            <a:camera prst="orthographicFront"/>
            <a:lightRig rig="flat" dir="t">
              <a:rot lat="0" lon="0" rev="2400000"/>
            </a:lightRig>
          </a:scene3d>
          <a:sp3d prstMaterial="softEdge">
            <a:bevelT w="762000" h="965200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568362" y="952808"/>
            <a:ext cx="31372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hét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1" name="Oval 40"/>
          <p:cNvSpPr>
            <a:spLocks noChangeArrowheads="1"/>
          </p:cNvSpPr>
          <p:nvPr/>
        </p:nvSpPr>
        <p:spPr bwMode="gray">
          <a:xfrm>
            <a:off x="6070597" y="574322"/>
            <a:ext cx="3789494" cy="2334332"/>
          </a:xfrm>
          <a:prstGeom prst="ellipse">
            <a:avLst/>
          </a:prstGeom>
          <a:gradFill rotWithShape="1">
            <a:gsLst>
              <a:gs pos="0">
                <a:schemeClr val="accent2">
                  <a:gamma/>
                  <a:tint val="56471"/>
                  <a:invGamma/>
                </a:schemeClr>
              </a:gs>
              <a:gs pos="100000">
                <a:schemeClr val="accent2"/>
              </a:gs>
            </a:gsLst>
            <a:path path="shape">
              <a:fillToRect l="50000" t="50000" r="50000" b="50000"/>
            </a:path>
          </a:gradFill>
          <a:ln w="28575" algn="ctr">
            <a:solidFill>
              <a:srgbClr val="FFFFFF"/>
            </a:solidFill>
            <a:round/>
            <a:headEnd/>
            <a:tailEnd/>
          </a:ln>
          <a:effectLst/>
          <a:scene3d>
            <a:camera prst="orthographicFront"/>
            <a:lightRig rig="flat" dir="t">
              <a:rot lat="0" lon="0" rev="2400000"/>
            </a:lightRig>
          </a:scene3d>
          <a:sp3d prstMaterial="softEdge">
            <a:bevelT w="762000" h="965200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621849" y="860760"/>
            <a:ext cx="31372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mẹt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12" t="30387" r="28155"/>
          <a:stretch/>
        </p:blipFill>
        <p:spPr>
          <a:xfrm>
            <a:off x="6638300" y="3069064"/>
            <a:ext cx="4451613" cy="3303548"/>
          </a:xfrm>
          <a:prstGeom prst="rect">
            <a:avLst/>
          </a:prstGeom>
        </p:spPr>
      </p:pic>
      <p:pic>
        <p:nvPicPr>
          <p:cNvPr id="44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58" y="4144161"/>
            <a:ext cx="2103119" cy="2442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023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/>
      <p:bldP spid="41" grpId="0" animBg="1"/>
      <p:bldP spid="4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loud 6"/>
          <p:cNvSpPr/>
          <p:nvPr/>
        </p:nvSpPr>
        <p:spPr>
          <a:xfrm>
            <a:off x="3116722" y="123464"/>
            <a:ext cx="7747719" cy="141795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600853" y="296815"/>
            <a:ext cx="8779455" cy="1148491"/>
          </a:xfrm>
          <a:prstGeom prst="rect">
            <a:avLst/>
          </a:prstGeom>
          <a:noFill/>
        </p:spPr>
        <p:txBody>
          <a:bodyPr wrap="squar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TRÒ CHƠI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6841846" y="1786414"/>
            <a:ext cx="4513993" cy="868297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1200" cap="none" spc="0" normalizeH="0" baseline="0" noProof="0" dirty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</a:rPr>
              <a:t>LƯỢM</a:t>
            </a:r>
            <a:r>
              <a:rPr kumimoji="0" lang="en-US" sz="4800" b="1" i="1" u="none" strike="noStrike" kern="1200" cap="none" spc="0" normalizeH="0" noProof="0" dirty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</a:rPr>
              <a:t> TRỨNG</a:t>
            </a:r>
            <a:endParaRPr kumimoji="0" lang="en-US" sz="4800" b="1" i="1" u="none" strike="noStrike" kern="1200" cap="none" spc="0" normalizeH="0" baseline="0" noProof="0" dirty="0">
              <a:ln>
                <a:solidFill>
                  <a:srgbClr val="5B9BD5">
                    <a:lumMod val="50000"/>
                  </a:srgbClr>
                </a:solidFill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478" y="2606656"/>
            <a:ext cx="6281153" cy="31403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485625" y="2803598"/>
            <a:ext cx="5503897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Cách chơi: </a:t>
            </a:r>
            <a:endParaRPr lang="en-US" sz="3200" b="1" dirty="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pPr lvl="0">
              <a:defRPr/>
            </a:pPr>
            <a:r>
              <a:rPr lang="en-US" sz="2400" dirty="0">
                <a:latin typeface="UTM Avo" panose="02040603050506020204" pitchFamily="18" charset="0"/>
              </a:rPr>
              <a:t>- </a:t>
            </a:r>
            <a:r>
              <a:rPr lang="vi-VN" sz="2400" dirty="0">
                <a:latin typeface="UTM Avo" panose="02040603050506020204" pitchFamily="18" charset="0"/>
              </a:rPr>
              <a:t>Có  6 quả trứng tương ứng với các tiếng có chứa vần en, et.</a:t>
            </a:r>
          </a:p>
          <a:p>
            <a:pPr lvl="0">
              <a:defRPr/>
            </a:pPr>
            <a:r>
              <a:rPr lang="vi-VN" sz="2400" dirty="0">
                <a:latin typeface="UTM Avo" panose="02040603050506020204" pitchFamily="18" charset="0"/>
              </a:rPr>
              <a:t> - Chia lớp làm 2 đội, mỗi đội sẽ cử đại diện lên lượm trứng chứa vần tương ứng xếp vào 2 rổ cho đúng. </a:t>
            </a:r>
          </a:p>
        </p:txBody>
      </p:sp>
    </p:spTree>
    <p:extLst>
      <p:ext uri="{BB962C8B-B14F-4D97-AF65-F5344CB8AC3E}">
        <p14:creationId xmlns:p14="http://schemas.microsoft.com/office/powerpoint/2010/main" val="1179759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20" grpId="0" animBg="1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284" t="12466" r="5874" b="13121"/>
          <a:stretch/>
        </p:blipFill>
        <p:spPr>
          <a:xfrm>
            <a:off x="326571" y="4376058"/>
            <a:ext cx="5172891" cy="22886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0106" y="868500"/>
            <a:ext cx="1847248" cy="11888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6690" y="1902422"/>
            <a:ext cx="1780186" cy="1188823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2" y="0"/>
            <a:ext cx="7425182" cy="72614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Xếp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trứng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rổ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1712" y="882894"/>
            <a:ext cx="1922004" cy="1158297"/>
          </a:xfrm>
          <a:prstGeom prst="rect">
            <a:avLst/>
          </a:prstGeom>
        </p:spPr>
      </p:pic>
      <p:pic>
        <p:nvPicPr>
          <p:cNvPr id="13" name="Picture 2" descr="C:\Users\Administrator\Desktop\hinh-nen-slide-thuyet-trinh-dep-17-1024x768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06" t="6178"/>
          <a:stretch/>
        </p:blipFill>
        <p:spPr bwMode="auto">
          <a:xfrm>
            <a:off x="9492515" y="0"/>
            <a:ext cx="2707484" cy="6470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/>
          <a:srcRect l="5623" t="13184" r="5081" b="11942"/>
          <a:stretch/>
        </p:blipFill>
        <p:spPr>
          <a:xfrm>
            <a:off x="6544490" y="4480560"/>
            <a:ext cx="5355772" cy="218412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94945" y="2032634"/>
            <a:ext cx="1975275" cy="120711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39675" y="2072656"/>
            <a:ext cx="1804572" cy="121930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38651" y="3231189"/>
            <a:ext cx="1774090" cy="120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950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21 -0.00185 L -0.22696 0.5048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58" y="2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1.11111E-6 L -0.16198 0.3731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99" y="18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44444E-6 L -0.1513 0.5562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65" y="2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7.40741E-7 L 0.39154 0.34143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70" y="17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7037E-6 L -0.04284 0.3574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8" y="1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22222E-6 L 0.21446 0.216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16" y="10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5">
            <a:extLst>
              <a:ext uri="{FF2B5EF4-FFF2-40B4-BE49-F238E27FC236}">
                <a16:creationId xmlns:a16="http://schemas.microsoft.com/office/drawing/2014/main" id="{BAE6986A-66C4-461B-8573-53BD2C1323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80093"/>
            <a:ext cx="12192000" cy="3371850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2616924" y="483326"/>
            <a:ext cx="7402288" cy="152835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dirty="0">
                <a:solidFill>
                  <a:schemeClr val="tx1"/>
                </a:solidFill>
                <a:latin typeface="UTM Avo" panose="02040603050506020204" pitchFamily="18" charset="0"/>
              </a:rPr>
              <a:t>Tìm tiếng ngoài bài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dirty="0">
                <a:solidFill>
                  <a:schemeClr val="tx1"/>
                </a:solidFill>
                <a:latin typeface="UTM Avo" panose="02040603050506020204" pitchFamily="18" charset="0"/>
              </a:rPr>
              <a:t>có chứa vần: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3" name="Oval 2"/>
          <p:cNvSpPr>
            <a:spLocks noChangeArrowheads="1"/>
          </p:cNvSpPr>
          <p:nvPr/>
        </p:nvSpPr>
        <p:spPr bwMode="gray">
          <a:xfrm>
            <a:off x="1799940" y="2870569"/>
            <a:ext cx="3789494" cy="2334332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28575" algn="ctr">
            <a:solidFill>
              <a:srgbClr val="FFFFFF"/>
            </a:solidFill>
            <a:round/>
            <a:headEnd/>
            <a:tailEnd/>
          </a:ln>
          <a:effectLst/>
          <a:scene3d>
            <a:camera prst="orthographicFront"/>
            <a:lightRig rig="flat" dir="t">
              <a:rot lat="0" lon="0" rev="2400000"/>
            </a:lightRig>
          </a:scene3d>
          <a:sp3d prstMaterial="softEdge">
            <a:bevelT w="762000" h="965200"/>
          </a:sp3d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69311" y="2892085"/>
            <a:ext cx="31372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2000" b="1" dirty="0">
                <a:solidFill>
                  <a:prstClr val="black"/>
                </a:solidFill>
                <a:latin typeface="UTM Avo"/>
              </a:rPr>
              <a:t>e</a:t>
            </a:r>
            <a:r>
              <a:rPr lang="vi-VN" sz="12000" b="1" dirty="0">
                <a:solidFill>
                  <a:srgbClr val="FF0000"/>
                </a:solidFill>
                <a:latin typeface="UTM Avo"/>
              </a:rPr>
              <a:t>n</a:t>
            </a:r>
            <a:endParaRPr kumimoji="0" lang="en-US" sz="1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</a:endParaRPr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gray">
          <a:xfrm>
            <a:off x="6680470" y="2827026"/>
            <a:ext cx="3789494" cy="2334332"/>
          </a:xfrm>
          <a:prstGeom prst="ellipse">
            <a:avLst/>
          </a:prstGeom>
          <a:solidFill>
            <a:srgbClr val="00B050"/>
          </a:solidFill>
          <a:ln w="28575" algn="ctr">
            <a:solidFill>
              <a:srgbClr val="FFFFFF"/>
            </a:solidFill>
            <a:round/>
            <a:headEnd/>
            <a:tailEnd/>
          </a:ln>
          <a:effectLst/>
          <a:scene3d>
            <a:camera prst="orthographicFront"/>
            <a:lightRig rig="flat" dir="t">
              <a:rot lat="0" lon="0" rev="2400000"/>
            </a:lightRig>
          </a:scene3d>
          <a:sp3d prstMaterial="softEdge">
            <a:bevelT w="762000" h="965200"/>
          </a:sp3d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00538" y="2827026"/>
            <a:ext cx="31372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2000" b="1" dirty="0">
                <a:solidFill>
                  <a:prstClr val="black"/>
                </a:solidFill>
                <a:latin typeface="UTM Avo"/>
              </a:rPr>
              <a:t>e</a:t>
            </a:r>
            <a:r>
              <a:rPr kumimoji="0" lang="vi-VN" sz="1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/>
              </a:rPr>
              <a:t>t</a:t>
            </a:r>
            <a:endParaRPr kumimoji="0" lang="en-US" sz="1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/>
            </a:endParaRPr>
          </a:p>
        </p:txBody>
      </p:sp>
      <p:pic>
        <p:nvPicPr>
          <p:cNvPr id="9" name="图片 7" descr="572005ec0a0c4"/>
          <p:cNvPicPr>
            <a:picLocks noChangeAspect="1"/>
          </p:cNvPicPr>
          <p:nvPr/>
        </p:nvPicPr>
        <p:blipFill rotWithShape="1">
          <a:blip r:embed="rId3"/>
          <a:srcRect l="-1884" t="-25331" r="38607" b="25331"/>
          <a:stretch/>
        </p:blipFill>
        <p:spPr>
          <a:xfrm>
            <a:off x="-83747" y="-440233"/>
            <a:ext cx="2212993" cy="1733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23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7896" descr="1-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32550">
            <a:off x="9360988" y="5269743"/>
            <a:ext cx="3293866" cy="1940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37893" descr="1-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273" y="4081780"/>
            <a:ext cx="2670175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Download Nobi Child Nobita Cartoon Doraemon PNG Download Free HQ PNG Image  | FreePNGIm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55966">
            <a:off x="9248735" y="4579408"/>
            <a:ext cx="2547547" cy="1417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23"/>
          <p:cNvGrpSpPr/>
          <p:nvPr/>
        </p:nvGrpSpPr>
        <p:grpSpPr>
          <a:xfrm>
            <a:off x="3448782" y="1194781"/>
            <a:ext cx="5139353" cy="4523874"/>
            <a:chOff x="6004812" y="3285775"/>
            <a:chExt cx="533400" cy="5334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1" name="Oval 24"/>
            <p:cNvSpPr/>
            <p:nvPr/>
          </p:nvSpPr>
          <p:spPr>
            <a:xfrm>
              <a:off x="6004812" y="3285775"/>
              <a:ext cx="533400" cy="533400"/>
            </a:xfrm>
            <a:prstGeom prst="ellipse">
              <a:avLst/>
            </a:prstGeom>
            <a:gradFill>
              <a:gsLst>
                <a:gs pos="35000">
                  <a:srgbClr val="00297A"/>
                </a:gs>
                <a:gs pos="70000">
                  <a:srgbClr val="0070C0"/>
                </a:gs>
                <a:gs pos="100000">
                  <a:srgbClr val="00B0F0"/>
                </a:gs>
              </a:gsLst>
              <a:lin ang="5400000" scaled="1"/>
            </a:gradFill>
            <a:ln w="12700" cap="flat" cmpd="sng" algn="ctr">
              <a:solidFill>
                <a:srgbClr val="00206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2" name="Oval 25"/>
            <p:cNvSpPr/>
            <p:nvPr/>
          </p:nvSpPr>
          <p:spPr>
            <a:xfrm>
              <a:off x="6007075" y="3365731"/>
              <a:ext cx="530485" cy="373489"/>
            </a:xfrm>
            <a:prstGeom prst="ellipse">
              <a:avLst/>
            </a:prstGeom>
            <a:gradFill>
              <a:gsLst>
                <a:gs pos="0">
                  <a:sysClr val="window" lastClr="FFFFFF">
                    <a:lumMod val="100000"/>
                    <a:alpha val="80000"/>
                  </a:sysClr>
                </a:gs>
                <a:gs pos="100000">
                  <a:sysClr val="window" lastClr="FFFFFF">
                    <a:alpha val="0"/>
                  </a:sysClr>
                </a:gs>
              </a:gsLst>
              <a:lin ang="5400000" scaled="1"/>
            </a:gradFill>
            <a:ln w="127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Tập</a:t>
              </a:r>
              <a:r>
                <a:rPr kumimoji="0" lang="en-US" sz="9600" b="1" i="0" u="none" strike="noStrike" kern="0" cap="none" spc="0" normalizeH="0" baseline="0" noProof="0" dirty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lang="en-US" sz="9600" b="1" kern="0" dirty="0" err="1">
                  <a:solidFill>
                    <a:srgbClr val="FFC000">
                      <a:lumMod val="60000"/>
                      <a:lumOff val="40000"/>
                    </a:srgbClr>
                  </a:solidFill>
                  <a:latin typeface="UTM Avo" panose="02040603050506020204" pitchFamily="18" charset="0"/>
                </a:rPr>
                <a:t>đọc</a:t>
              </a:r>
              <a:endPara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</p:grpSp>
      <p:grpSp>
        <p:nvGrpSpPr>
          <p:cNvPr id="13" name="Group 21"/>
          <p:cNvGrpSpPr>
            <a:grpSpLocks/>
          </p:cNvGrpSpPr>
          <p:nvPr/>
        </p:nvGrpSpPr>
        <p:grpSpPr bwMode="auto">
          <a:xfrm>
            <a:off x="1530029" y="387448"/>
            <a:ext cx="8581635" cy="6444428"/>
            <a:chOff x="2656546" y="2047961"/>
            <a:chExt cx="3866647" cy="3485645"/>
          </a:xfrm>
        </p:grpSpPr>
        <p:sp>
          <p:nvSpPr>
            <p:cNvPr id="14" name="Donut 13"/>
            <p:cNvSpPr/>
            <p:nvPr/>
          </p:nvSpPr>
          <p:spPr>
            <a:xfrm rot="490551">
              <a:off x="4657776" y="2047961"/>
              <a:ext cx="1865417" cy="1605219"/>
            </a:xfrm>
            <a:custGeom>
              <a:avLst/>
              <a:gdLst/>
              <a:ahLst/>
              <a:cxnLst/>
              <a:rect l="l" t="t" r="r" b="b"/>
              <a:pathLst>
                <a:path w="1865417" h="1605219">
                  <a:moveTo>
                    <a:pt x="0" y="8030"/>
                  </a:moveTo>
                  <a:lnTo>
                    <a:pt x="159028" y="0"/>
                  </a:lnTo>
                  <a:cubicBezTo>
                    <a:pt x="991199" y="0"/>
                    <a:pt x="1687907" y="579987"/>
                    <a:pt x="1865417" y="1358146"/>
                  </a:cubicBezTo>
                  <a:lnTo>
                    <a:pt x="1639259" y="1605219"/>
                  </a:lnTo>
                  <a:lnTo>
                    <a:pt x="1368670" y="1389100"/>
                  </a:lnTo>
                  <a:cubicBezTo>
                    <a:pt x="1213037" y="868500"/>
                    <a:pt x="730317" y="489291"/>
                    <a:pt x="159028" y="489291"/>
                  </a:cubicBezTo>
                  <a:cubicBezTo>
                    <a:pt x="108852" y="489291"/>
                    <a:pt x="59358" y="492216"/>
                    <a:pt x="10805" y="498722"/>
                  </a:cubicBezTo>
                  <a:lnTo>
                    <a:pt x="237769" y="259080"/>
                  </a:lnTo>
                  <a:close/>
                </a:path>
              </a:pathLst>
            </a:custGeom>
            <a:gradFill rotWithShape="1">
              <a:gsLst>
                <a:gs pos="0">
                  <a:srgbClr val="F79646">
                    <a:shade val="51000"/>
                    <a:satMod val="130000"/>
                  </a:srgbClr>
                </a:gs>
                <a:gs pos="80000">
                  <a:srgbClr val="F79646">
                    <a:shade val="93000"/>
                    <a:satMod val="130000"/>
                  </a:srgbClr>
                </a:gs>
                <a:gs pos="100000">
                  <a:srgbClr val="F79646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5" name="Donut 13"/>
            <p:cNvSpPr/>
            <p:nvPr/>
          </p:nvSpPr>
          <p:spPr>
            <a:xfrm rot="10680000">
              <a:off x="2980271" y="3430367"/>
              <a:ext cx="1903797" cy="2103239"/>
            </a:xfrm>
            <a:custGeom>
              <a:avLst/>
              <a:gdLst/>
              <a:ahLst/>
              <a:cxnLst/>
              <a:rect l="l" t="t" r="r" b="b"/>
              <a:pathLst>
                <a:path w="1903797" h="2103239">
                  <a:moveTo>
                    <a:pt x="1651489" y="1817409"/>
                  </a:moveTo>
                  <a:lnTo>
                    <a:pt x="1408194" y="1573498"/>
                  </a:lnTo>
                  <a:cubicBezTo>
                    <a:pt x="1322635" y="960503"/>
                    <a:pt x="795860" y="489291"/>
                    <a:pt x="159028" y="489291"/>
                  </a:cubicBezTo>
                  <a:cubicBezTo>
                    <a:pt x="108852" y="489291"/>
                    <a:pt x="59358" y="492216"/>
                    <a:pt x="10805" y="498722"/>
                  </a:cubicBezTo>
                  <a:lnTo>
                    <a:pt x="237769" y="259080"/>
                  </a:lnTo>
                  <a:lnTo>
                    <a:pt x="0" y="8030"/>
                  </a:lnTo>
                  <a:lnTo>
                    <a:pt x="159028" y="0"/>
                  </a:lnTo>
                  <a:cubicBezTo>
                    <a:pt x="1074672" y="0"/>
                    <a:pt x="1826314" y="702176"/>
                    <a:pt x="1903797" y="1597521"/>
                  </a:cubicBezTo>
                  <a:close/>
                  <a:moveTo>
                    <a:pt x="1374645" y="2103239"/>
                  </a:moveTo>
                  <a:lnTo>
                    <a:pt x="1371400" y="2092516"/>
                  </a:lnTo>
                  <a:lnTo>
                    <a:pt x="1375661" y="2074150"/>
                  </a:lnTo>
                  <a:close/>
                </a:path>
              </a:pathLst>
            </a:custGeom>
            <a:gradFill rotWithShape="1">
              <a:gsLst>
                <a:gs pos="0">
                  <a:srgbClr val="4BACC6">
                    <a:shade val="51000"/>
                    <a:satMod val="130000"/>
                  </a:srgbClr>
                </a:gs>
                <a:gs pos="80000">
                  <a:srgbClr val="4BACC6">
                    <a:shade val="93000"/>
                    <a:satMod val="130000"/>
                  </a:srgbClr>
                </a:gs>
                <a:gs pos="100000">
                  <a:srgbClr val="4BACC6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6" name="Donut 13"/>
            <p:cNvSpPr/>
            <p:nvPr/>
          </p:nvSpPr>
          <p:spPr>
            <a:xfrm rot="14743557">
              <a:off x="3180234" y="1733771"/>
              <a:ext cx="1260828" cy="2308204"/>
            </a:xfrm>
            <a:custGeom>
              <a:avLst/>
              <a:gdLst/>
              <a:ahLst/>
              <a:cxnLst/>
              <a:rect l="l" t="t" r="r" b="b"/>
              <a:pathLst>
                <a:path w="1260828" h="2308204">
                  <a:moveTo>
                    <a:pt x="1146334" y="2234615"/>
                  </a:moveTo>
                  <a:lnTo>
                    <a:pt x="838482" y="2308204"/>
                  </a:lnTo>
                  <a:lnTo>
                    <a:pt x="728791" y="1939226"/>
                  </a:lnTo>
                  <a:cubicBezTo>
                    <a:pt x="757047" y="1836418"/>
                    <a:pt x="771537" y="1728126"/>
                    <a:pt x="771537" y="1616449"/>
                  </a:cubicBezTo>
                  <a:cubicBezTo>
                    <a:pt x="771537" y="1093183"/>
                    <a:pt x="453402" y="644221"/>
                    <a:pt x="0" y="452434"/>
                  </a:cubicBezTo>
                  <a:lnTo>
                    <a:pt x="292806" y="337768"/>
                  </a:lnTo>
                  <a:lnTo>
                    <a:pt x="186110" y="0"/>
                  </a:lnTo>
                  <a:cubicBezTo>
                    <a:pt x="817477" y="264850"/>
                    <a:pt x="1260828" y="888875"/>
                    <a:pt x="1260828" y="1616449"/>
                  </a:cubicBezTo>
                  <a:cubicBezTo>
                    <a:pt x="1260828" y="1834342"/>
                    <a:pt x="1221065" y="2042949"/>
                    <a:pt x="1146334" y="2234615"/>
                  </a:cubicBezTo>
                  <a:close/>
                </a:path>
              </a:pathLst>
            </a:custGeom>
            <a:gradFill rotWithShape="1">
              <a:gsLst>
                <a:gs pos="0">
                  <a:srgbClr val="9BBB59">
                    <a:shade val="51000"/>
                    <a:satMod val="130000"/>
                  </a:srgbClr>
                </a:gs>
                <a:gs pos="80000">
                  <a:srgbClr val="9BBB59">
                    <a:shade val="93000"/>
                    <a:satMod val="130000"/>
                  </a:srgbClr>
                </a:gs>
                <a:gs pos="100000">
                  <a:srgbClr val="9BBB59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7" name="Donut 13"/>
            <p:cNvSpPr/>
            <p:nvPr/>
          </p:nvSpPr>
          <p:spPr>
            <a:xfrm rot="5460000">
              <a:off x="4704589" y="3725892"/>
              <a:ext cx="1865417" cy="1605219"/>
            </a:xfrm>
            <a:custGeom>
              <a:avLst/>
              <a:gdLst/>
              <a:ahLst/>
              <a:cxnLst/>
              <a:rect l="l" t="t" r="r" b="b"/>
              <a:pathLst>
                <a:path w="1865417" h="1605219">
                  <a:moveTo>
                    <a:pt x="0" y="8030"/>
                  </a:moveTo>
                  <a:lnTo>
                    <a:pt x="159028" y="0"/>
                  </a:lnTo>
                  <a:cubicBezTo>
                    <a:pt x="991199" y="0"/>
                    <a:pt x="1687907" y="579987"/>
                    <a:pt x="1865417" y="1358146"/>
                  </a:cubicBezTo>
                  <a:lnTo>
                    <a:pt x="1639259" y="1605219"/>
                  </a:lnTo>
                  <a:lnTo>
                    <a:pt x="1368670" y="1389100"/>
                  </a:lnTo>
                  <a:cubicBezTo>
                    <a:pt x="1213037" y="868500"/>
                    <a:pt x="730317" y="489291"/>
                    <a:pt x="159028" y="489291"/>
                  </a:cubicBezTo>
                  <a:cubicBezTo>
                    <a:pt x="108852" y="489291"/>
                    <a:pt x="59358" y="492216"/>
                    <a:pt x="10805" y="498722"/>
                  </a:cubicBezTo>
                  <a:lnTo>
                    <a:pt x="237769" y="259080"/>
                  </a:lnTo>
                  <a:close/>
                </a:path>
              </a:pathLst>
            </a:custGeom>
            <a:gradFill rotWithShape="1">
              <a:gsLst>
                <a:gs pos="0">
                  <a:srgbClr val="AD1D19"/>
                </a:gs>
                <a:gs pos="80000">
                  <a:srgbClr val="E22924"/>
                </a:gs>
                <a:gs pos="100000">
                  <a:srgbClr val="DF2B27"/>
                </a:gs>
              </a:gsLst>
              <a:lin ang="16200000" scaled="0"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101600" dist="38100" dir="2700000" algn="tl" rotWithShape="0">
                    <a:prstClr val="black">
                      <a:alpha val="50000"/>
                    </a:prstClr>
                  </a:outerShdw>
                </a:effectLst>
                <a:uLnTx/>
                <a:uFillTx/>
                <a:latin typeface="Kozuka Gothic Pr6N B" pitchFamily="34" charset="-128"/>
                <a:ea typeface="Kozuka Gothic Pr6N B" pitchFamily="34" charset="-128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18435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5">
            <a:extLst>
              <a:ext uri="{FF2B5EF4-FFF2-40B4-BE49-F238E27FC236}">
                <a16:creationId xmlns:a16="http://schemas.microsoft.com/office/drawing/2014/main" id="{5F52833C-1D66-4A11-9DFF-00AFB7148A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703"/>
            <a:ext cx="10876126" cy="2168433"/>
          </a:xfrm>
          <a:prstGeom prst="rect">
            <a:avLst/>
          </a:prstGeom>
        </p:spPr>
      </p:pic>
      <p:sp>
        <p:nvSpPr>
          <p:cNvPr id="11" name="AutoShape 3"/>
          <p:cNvSpPr>
            <a:spLocks noChangeArrowheads="1"/>
          </p:cNvSpPr>
          <p:nvPr/>
        </p:nvSpPr>
        <p:spPr bwMode="gray">
          <a:xfrm>
            <a:off x="1319349" y="1214845"/>
            <a:ext cx="6100354" cy="4663441"/>
          </a:xfrm>
          <a:custGeom>
            <a:avLst/>
            <a:gdLst>
              <a:gd name="G0" fmla="+- 1914 0 0"/>
              <a:gd name="G1" fmla="+- 21600 0 1914"/>
              <a:gd name="G2" fmla="+- 21600 0 1914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914" y="10800"/>
                </a:moveTo>
                <a:cubicBezTo>
                  <a:pt x="1914" y="15708"/>
                  <a:pt x="5892" y="19686"/>
                  <a:pt x="10800" y="19686"/>
                </a:cubicBezTo>
                <a:cubicBezTo>
                  <a:pt x="15708" y="19686"/>
                  <a:pt x="19686" y="15708"/>
                  <a:pt x="19686" y="10800"/>
                </a:cubicBezTo>
                <a:cubicBezTo>
                  <a:pt x="19686" y="5892"/>
                  <a:pt x="15708" y="1914"/>
                  <a:pt x="10800" y="1914"/>
                </a:cubicBezTo>
                <a:cubicBezTo>
                  <a:pt x="5892" y="1914"/>
                  <a:pt x="1914" y="5892"/>
                  <a:pt x="1914" y="10800"/>
                </a:cubicBezTo>
                <a:close/>
              </a:path>
            </a:pathLst>
          </a:custGeom>
          <a:gradFill rotWithShape="1">
            <a:gsLst>
              <a:gs pos="0">
                <a:schemeClr val="accent1">
                  <a:gamma/>
                  <a:tint val="60784"/>
                  <a:invGamma/>
                  <a:alpha val="12000"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tint val="60784"/>
                  <a:invGamma/>
                  <a:alpha val="12000"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gray">
          <a:xfrm>
            <a:off x="2074321" y="1848742"/>
            <a:ext cx="3777019" cy="3395645"/>
          </a:xfrm>
          <a:prstGeom prst="ellipse">
            <a:avLst/>
          </a:prstGeom>
          <a:gradFill rotWithShape="1">
            <a:gsLst>
              <a:gs pos="0">
                <a:schemeClr val="accent2">
                  <a:gamma/>
                  <a:tint val="56471"/>
                  <a:invGamma/>
                </a:schemeClr>
              </a:gs>
              <a:gs pos="100000">
                <a:schemeClr val="accent2"/>
              </a:gs>
            </a:gsLst>
            <a:path path="shape">
              <a:fillToRect l="50000" t="50000" r="50000" b="50000"/>
            </a:path>
          </a:gradFill>
          <a:ln w="28575" algn="ctr">
            <a:solidFill>
              <a:srgbClr val="FFFFFF"/>
            </a:solidFill>
            <a:round/>
            <a:headEnd/>
            <a:tailEnd/>
          </a:ln>
          <a:effectLst/>
          <a:scene3d>
            <a:camera prst="orthographicFront"/>
            <a:lightRig rig="flat" dir="t">
              <a:rot lat="0" lon="0" rev="2400000"/>
            </a:lightRig>
          </a:scene3d>
          <a:sp3d prstMaterial="softEdge">
            <a:bevelT w="762000" h="965200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13" name="AutoShape 7"/>
          <p:cNvSpPr>
            <a:spLocks noChangeArrowheads="1"/>
          </p:cNvSpPr>
          <p:nvPr/>
        </p:nvSpPr>
        <p:spPr bwMode="gray">
          <a:xfrm>
            <a:off x="6353709" y="1214845"/>
            <a:ext cx="4423923" cy="1856718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5882"/>
                  <a:invGamma/>
                </a:schemeClr>
              </a:gs>
            </a:gsLst>
            <a:lin ang="0" scaled="1"/>
          </a:gradFill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0" b="1" noProof="0" dirty="0" err="1">
                <a:solidFill>
                  <a:srgbClr val="FFFF00"/>
                </a:solidFill>
                <a:latin typeface="+mj-lt"/>
                <a:cs typeface="Arial" charset="0"/>
              </a:rPr>
              <a:t>en</a:t>
            </a:r>
            <a:endParaRPr kumimoji="0" lang="en-US" sz="12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Arial" charset="0"/>
            </a:endParaRPr>
          </a:p>
        </p:txBody>
      </p:sp>
      <p:sp>
        <p:nvSpPr>
          <p:cNvPr id="15" name="AutoShape 8"/>
          <p:cNvSpPr>
            <a:spLocks noChangeArrowheads="1"/>
          </p:cNvSpPr>
          <p:nvPr/>
        </p:nvSpPr>
        <p:spPr bwMode="gray">
          <a:xfrm>
            <a:off x="6452202" y="3894123"/>
            <a:ext cx="4423923" cy="1886340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 w="38100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0" b="1" noProof="0" dirty="0">
                <a:solidFill>
                  <a:srgbClr val="92D050"/>
                </a:solidFill>
                <a:latin typeface="UTM Avo" panose="02040603050506020204" pitchFamily="18" charset="0"/>
                <a:cs typeface="Arial" charset="0"/>
              </a:rPr>
              <a:t>et</a:t>
            </a:r>
            <a:endParaRPr kumimoji="0" lang="en-US" sz="120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UTM Avo" panose="02040603050506020204" pitchFamily="18" charset="0"/>
              <a:cs typeface="Arial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34049" y="2767280"/>
            <a:ext cx="43181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Bài</a:t>
            </a:r>
            <a:r>
              <a:rPr kumimoji="0" lang="en-US" sz="8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60</a:t>
            </a:r>
            <a:endParaRPr kumimoji="0" lang="vi-VN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17" name="图片 7">
            <a:extLst>
              <a:ext uri="{FF2B5EF4-FFF2-40B4-BE49-F238E27FC236}">
                <a16:creationId xmlns:a16="http://schemas.microsoft.com/office/drawing/2014/main" id="{3FF2F90E-9DEB-4BB0-B79C-E7B33D6535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04051"/>
            <a:ext cx="2052861" cy="1767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74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5" grpId="0" animBg="1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12"/>
          <a:stretch/>
        </p:blipFill>
        <p:spPr>
          <a:xfrm>
            <a:off x="0" y="1"/>
            <a:ext cx="12192000" cy="638773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E025DB1-EBF8-492C-AA95-8F9F71D0D431}"/>
              </a:ext>
            </a:extLst>
          </p:cNvPr>
          <p:cNvSpPr/>
          <p:nvPr/>
        </p:nvSpPr>
        <p:spPr>
          <a:xfrm>
            <a:off x="3473042" y="0"/>
            <a:ext cx="369116" cy="1174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60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DAEDF4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7"/>
          <a:stretch/>
        </p:blipFill>
        <p:spPr>
          <a:xfrm>
            <a:off x="2455053" y="1"/>
            <a:ext cx="7667399" cy="6403378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75251" y="-1"/>
            <a:ext cx="2939142" cy="888275"/>
            <a:chOff x="3749540" y="-59639"/>
            <a:chExt cx="3321092" cy="1166041"/>
          </a:xfrm>
        </p:grpSpPr>
        <p:sp>
          <p:nvSpPr>
            <p:cNvPr id="4" name="Rounded Rectangle 3"/>
            <p:cNvSpPr/>
            <p:nvPr/>
          </p:nvSpPr>
          <p:spPr>
            <a:xfrm>
              <a:off x="4803951" y="176587"/>
              <a:ext cx="2266681" cy="693589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Tập đọc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5" name="图片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9540" y="-59639"/>
              <a:ext cx="1408663" cy="11660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87061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Same Side Corner Rectangle 1"/>
          <p:cNvSpPr/>
          <p:nvPr/>
        </p:nvSpPr>
        <p:spPr>
          <a:xfrm rot="16200000">
            <a:off x="2917102" y="-330036"/>
            <a:ext cx="1257300" cy="5029202"/>
          </a:xfrm>
          <a:custGeom>
            <a:avLst/>
            <a:gdLst>
              <a:gd name="connsiteX0" fmla="*/ 330205 w 1257300"/>
              <a:gd name="connsiteY0" fmla="*/ 0 h 1416050"/>
              <a:gd name="connsiteX1" fmla="*/ 927095 w 1257300"/>
              <a:gd name="connsiteY1" fmla="*/ 0 h 1416050"/>
              <a:gd name="connsiteX2" fmla="*/ 1257300 w 1257300"/>
              <a:gd name="connsiteY2" fmla="*/ 330205 h 1416050"/>
              <a:gd name="connsiteX3" fmla="*/ 1257300 w 1257300"/>
              <a:gd name="connsiteY3" fmla="*/ 1416050 h 1416050"/>
              <a:gd name="connsiteX4" fmla="*/ 1257300 w 1257300"/>
              <a:gd name="connsiteY4" fmla="*/ 1416050 h 1416050"/>
              <a:gd name="connsiteX5" fmla="*/ 0 w 1257300"/>
              <a:gd name="connsiteY5" fmla="*/ 1416050 h 1416050"/>
              <a:gd name="connsiteX6" fmla="*/ 0 w 1257300"/>
              <a:gd name="connsiteY6" fmla="*/ 1416050 h 1416050"/>
              <a:gd name="connsiteX7" fmla="*/ 0 w 1257300"/>
              <a:gd name="connsiteY7" fmla="*/ 330205 h 1416050"/>
              <a:gd name="connsiteX8" fmla="*/ 330205 w 1257300"/>
              <a:gd name="connsiteY8" fmla="*/ 0 h 1416050"/>
              <a:gd name="connsiteX0" fmla="*/ 330205 w 1257300"/>
              <a:gd name="connsiteY0" fmla="*/ 0 h 1416050"/>
              <a:gd name="connsiteX1" fmla="*/ 927095 w 1257300"/>
              <a:gd name="connsiteY1" fmla="*/ 0 h 1416050"/>
              <a:gd name="connsiteX2" fmla="*/ 1257300 w 1257300"/>
              <a:gd name="connsiteY2" fmla="*/ 330205 h 1416050"/>
              <a:gd name="connsiteX3" fmla="*/ 1257300 w 1257300"/>
              <a:gd name="connsiteY3" fmla="*/ 1416050 h 1416050"/>
              <a:gd name="connsiteX4" fmla="*/ 1257300 w 1257300"/>
              <a:gd name="connsiteY4" fmla="*/ 1416050 h 1416050"/>
              <a:gd name="connsiteX5" fmla="*/ 590550 w 1257300"/>
              <a:gd name="connsiteY5" fmla="*/ 1416050 h 1416050"/>
              <a:gd name="connsiteX6" fmla="*/ 0 w 1257300"/>
              <a:gd name="connsiteY6" fmla="*/ 1416050 h 1416050"/>
              <a:gd name="connsiteX7" fmla="*/ 0 w 1257300"/>
              <a:gd name="connsiteY7" fmla="*/ 1416050 h 1416050"/>
              <a:gd name="connsiteX8" fmla="*/ 0 w 1257300"/>
              <a:gd name="connsiteY8" fmla="*/ 330205 h 1416050"/>
              <a:gd name="connsiteX9" fmla="*/ 330205 w 1257300"/>
              <a:gd name="connsiteY9" fmla="*/ 0 h 1416050"/>
              <a:gd name="connsiteX0" fmla="*/ 330205 w 1257300"/>
              <a:gd name="connsiteY0" fmla="*/ 0 h 2038350"/>
              <a:gd name="connsiteX1" fmla="*/ 927095 w 1257300"/>
              <a:gd name="connsiteY1" fmla="*/ 0 h 2038350"/>
              <a:gd name="connsiteX2" fmla="*/ 1257300 w 1257300"/>
              <a:gd name="connsiteY2" fmla="*/ 330205 h 2038350"/>
              <a:gd name="connsiteX3" fmla="*/ 1257300 w 1257300"/>
              <a:gd name="connsiteY3" fmla="*/ 1416050 h 2038350"/>
              <a:gd name="connsiteX4" fmla="*/ 1257300 w 1257300"/>
              <a:gd name="connsiteY4" fmla="*/ 1416050 h 2038350"/>
              <a:gd name="connsiteX5" fmla="*/ 628650 w 1257300"/>
              <a:gd name="connsiteY5" fmla="*/ 2038350 h 2038350"/>
              <a:gd name="connsiteX6" fmla="*/ 0 w 1257300"/>
              <a:gd name="connsiteY6" fmla="*/ 1416050 h 2038350"/>
              <a:gd name="connsiteX7" fmla="*/ 0 w 1257300"/>
              <a:gd name="connsiteY7" fmla="*/ 1416050 h 2038350"/>
              <a:gd name="connsiteX8" fmla="*/ 0 w 1257300"/>
              <a:gd name="connsiteY8" fmla="*/ 330205 h 2038350"/>
              <a:gd name="connsiteX9" fmla="*/ 330205 w 1257300"/>
              <a:gd name="connsiteY9" fmla="*/ 0 h 2038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57300" h="2038350">
                <a:moveTo>
                  <a:pt x="330205" y="0"/>
                </a:moveTo>
                <a:lnTo>
                  <a:pt x="927095" y="0"/>
                </a:lnTo>
                <a:cubicBezTo>
                  <a:pt x="1109462" y="0"/>
                  <a:pt x="1257300" y="147838"/>
                  <a:pt x="1257300" y="330205"/>
                </a:cubicBezTo>
                <a:lnTo>
                  <a:pt x="1257300" y="1416050"/>
                </a:lnTo>
                <a:lnTo>
                  <a:pt x="1257300" y="1416050"/>
                </a:lnTo>
                <a:lnTo>
                  <a:pt x="628650" y="2038350"/>
                </a:lnTo>
                <a:lnTo>
                  <a:pt x="0" y="1416050"/>
                </a:lnTo>
                <a:lnTo>
                  <a:pt x="0" y="1416050"/>
                </a:lnTo>
                <a:lnTo>
                  <a:pt x="0" y="330205"/>
                </a:lnTo>
                <a:cubicBezTo>
                  <a:pt x="0" y="147838"/>
                  <a:pt x="147838" y="0"/>
                  <a:pt x="330205" y="0"/>
                </a:cubicBezTo>
                <a:close/>
              </a:path>
            </a:pathLst>
          </a:cu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Isosceles Triangle 4"/>
          <p:cNvSpPr/>
          <p:nvPr/>
        </p:nvSpPr>
        <p:spPr>
          <a:xfrm rot="5400000">
            <a:off x="4916618" y="1864964"/>
            <a:ext cx="591635" cy="662758"/>
          </a:xfrm>
          <a:prstGeom prst="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ound Same Side Corner Rectangle 1"/>
          <p:cNvSpPr/>
          <p:nvPr/>
        </p:nvSpPr>
        <p:spPr>
          <a:xfrm rot="16200000">
            <a:off x="2878730" y="1299833"/>
            <a:ext cx="1257300" cy="5029202"/>
          </a:xfrm>
          <a:custGeom>
            <a:avLst/>
            <a:gdLst>
              <a:gd name="connsiteX0" fmla="*/ 330205 w 1257300"/>
              <a:gd name="connsiteY0" fmla="*/ 0 h 1416050"/>
              <a:gd name="connsiteX1" fmla="*/ 927095 w 1257300"/>
              <a:gd name="connsiteY1" fmla="*/ 0 h 1416050"/>
              <a:gd name="connsiteX2" fmla="*/ 1257300 w 1257300"/>
              <a:gd name="connsiteY2" fmla="*/ 330205 h 1416050"/>
              <a:gd name="connsiteX3" fmla="*/ 1257300 w 1257300"/>
              <a:gd name="connsiteY3" fmla="*/ 1416050 h 1416050"/>
              <a:gd name="connsiteX4" fmla="*/ 1257300 w 1257300"/>
              <a:gd name="connsiteY4" fmla="*/ 1416050 h 1416050"/>
              <a:gd name="connsiteX5" fmla="*/ 0 w 1257300"/>
              <a:gd name="connsiteY5" fmla="*/ 1416050 h 1416050"/>
              <a:gd name="connsiteX6" fmla="*/ 0 w 1257300"/>
              <a:gd name="connsiteY6" fmla="*/ 1416050 h 1416050"/>
              <a:gd name="connsiteX7" fmla="*/ 0 w 1257300"/>
              <a:gd name="connsiteY7" fmla="*/ 330205 h 1416050"/>
              <a:gd name="connsiteX8" fmla="*/ 330205 w 1257300"/>
              <a:gd name="connsiteY8" fmla="*/ 0 h 1416050"/>
              <a:gd name="connsiteX0" fmla="*/ 330205 w 1257300"/>
              <a:gd name="connsiteY0" fmla="*/ 0 h 1416050"/>
              <a:gd name="connsiteX1" fmla="*/ 927095 w 1257300"/>
              <a:gd name="connsiteY1" fmla="*/ 0 h 1416050"/>
              <a:gd name="connsiteX2" fmla="*/ 1257300 w 1257300"/>
              <a:gd name="connsiteY2" fmla="*/ 330205 h 1416050"/>
              <a:gd name="connsiteX3" fmla="*/ 1257300 w 1257300"/>
              <a:gd name="connsiteY3" fmla="*/ 1416050 h 1416050"/>
              <a:gd name="connsiteX4" fmla="*/ 1257300 w 1257300"/>
              <a:gd name="connsiteY4" fmla="*/ 1416050 h 1416050"/>
              <a:gd name="connsiteX5" fmla="*/ 590550 w 1257300"/>
              <a:gd name="connsiteY5" fmla="*/ 1416050 h 1416050"/>
              <a:gd name="connsiteX6" fmla="*/ 0 w 1257300"/>
              <a:gd name="connsiteY6" fmla="*/ 1416050 h 1416050"/>
              <a:gd name="connsiteX7" fmla="*/ 0 w 1257300"/>
              <a:gd name="connsiteY7" fmla="*/ 1416050 h 1416050"/>
              <a:gd name="connsiteX8" fmla="*/ 0 w 1257300"/>
              <a:gd name="connsiteY8" fmla="*/ 330205 h 1416050"/>
              <a:gd name="connsiteX9" fmla="*/ 330205 w 1257300"/>
              <a:gd name="connsiteY9" fmla="*/ 0 h 1416050"/>
              <a:gd name="connsiteX0" fmla="*/ 330205 w 1257300"/>
              <a:gd name="connsiteY0" fmla="*/ 0 h 2038350"/>
              <a:gd name="connsiteX1" fmla="*/ 927095 w 1257300"/>
              <a:gd name="connsiteY1" fmla="*/ 0 h 2038350"/>
              <a:gd name="connsiteX2" fmla="*/ 1257300 w 1257300"/>
              <a:gd name="connsiteY2" fmla="*/ 330205 h 2038350"/>
              <a:gd name="connsiteX3" fmla="*/ 1257300 w 1257300"/>
              <a:gd name="connsiteY3" fmla="*/ 1416050 h 2038350"/>
              <a:gd name="connsiteX4" fmla="*/ 1257300 w 1257300"/>
              <a:gd name="connsiteY4" fmla="*/ 1416050 h 2038350"/>
              <a:gd name="connsiteX5" fmla="*/ 628650 w 1257300"/>
              <a:gd name="connsiteY5" fmla="*/ 2038350 h 2038350"/>
              <a:gd name="connsiteX6" fmla="*/ 0 w 1257300"/>
              <a:gd name="connsiteY6" fmla="*/ 1416050 h 2038350"/>
              <a:gd name="connsiteX7" fmla="*/ 0 w 1257300"/>
              <a:gd name="connsiteY7" fmla="*/ 1416050 h 2038350"/>
              <a:gd name="connsiteX8" fmla="*/ 0 w 1257300"/>
              <a:gd name="connsiteY8" fmla="*/ 330205 h 2038350"/>
              <a:gd name="connsiteX9" fmla="*/ 330205 w 1257300"/>
              <a:gd name="connsiteY9" fmla="*/ 0 h 2038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57300" h="2038350">
                <a:moveTo>
                  <a:pt x="330205" y="0"/>
                </a:moveTo>
                <a:lnTo>
                  <a:pt x="927095" y="0"/>
                </a:lnTo>
                <a:cubicBezTo>
                  <a:pt x="1109462" y="0"/>
                  <a:pt x="1257300" y="147838"/>
                  <a:pt x="1257300" y="330205"/>
                </a:cubicBezTo>
                <a:lnTo>
                  <a:pt x="1257300" y="1416050"/>
                </a:lnTo>
                <a:lnTo>
                  <a:pt x="1257300" y="1416050"/>
                </a:lnTo>
                <a:lnTo>
                  <a:pt x="628650" y="2038350"/>
                </a:lnTo>
                <a:lnTo>
                  <a:pt x="0" y="1416050"/>
                </a:lnTo>
                <a:lnTo>
                  <a:pt x="0" y="1416050"/>
                </a:lnTo>
                <a:lnTo>
                  <a:pt x="0" y="330205"/>
                </a:lnTo>
                <a:cubicBezTo>
                  <a:pt x="0" y="147838"/>
                  <a:pt x="147838" y="0"/>
                  <a:pt x="330205" y="0"/>
                </a:cubicBezTo>
                <a:close/>
              </a:path>
            </a:pathLst>
          </a:cu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Isosceles Triangle 7"/>
          <p:cNvSpPr/>
          <p:nvPr/>
        </p:nvSpPr>
        <p:spPr>
          <a:xfrm rot="5400000">
            <a:off x="4803501" y="3465290"/>
            <a:ext cx="591636" cy="662758"/>
          </a:xfrm>
          <a:prstGeom prst="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ound Same Side Corner Rectangle 1"/>
          <p:cNvSpPr/>
          <p:nvPr/>
        </p:nvSpPr>
        <p:spPr>
          <a:xfrm rot="16200000">
            <a:off x="2878730" y="2928610"/>
            <a:ext cx="1257300" cy="5029201"/>
          </a:xfrm>
          <a:custGeom>
            <a:avLst/>
            <a:gdLst>
              <a:gd name="connsiteX0" fmla="*/ 330205 w 1257300"/>
              <a:gd name="connsiteY0" fmla="*/ 0 h 1416050"/>
              <a:gd name="connsiteX1" fmla="*/ 927095 w 1257300"/>
              <a:gd name="connsiteY1" fmla="*/ 0 h 1416050"/>
              <a:gd name="connsiteX2" fmla="*/ 1257300 w 1257300"/>
              <a:gd name="connsiteY2" fmla="*/ 330205 h 1416050"/>
              <a:gd name="connsiteX3" fmla="*/ 1257300 w 1257300"/>
              <a:gd name="connsiteY3" fmla="*/ 1416050 h 1416050"/>
              <a:gd name="connsiteX4" fmla="*/ 1257300 w 1257300"/>
              <a:gd name="connsiteY4" fmla="*/ 1416050 h 1416050"/>
              <a:gd name="connsiteX5" fmla="*/ 0 w 1257300"/>
              <a:gd name="connsiteY5" fmla="*/ 1416050 h 1416050"/>
              <a:gd name="connsiteX6" fmla="*/ 0 w 1257300"/>
              <a:gd name="connsiteY6" fmla="*/ 1416050 h 1416050"/>
              <a:gd name="connsiteX7" fmla="*/ 0 w 1257300"/>
              <a:gd name="connsiteY7" fmla="*/ 330205 h 1416050"/>
              <a:gd name="connsiteX8" fmla="*/ 330205 w 1257300"/>
              <a:gd name="connsiteY8" fmla="*/ 0 h 1416050"/>
              <a:gd name="connsiteX0" fmla="*/ 330205 w 1257300"/>
              <a:gd name="connsiteY0" fmla="*/ 0 h 1416050"/>
              <a:gd name="connsiteX1" fmla="*/ 927095 w 1257300"/>
              <a:gd name="connsiteY1" fmla="*/ 0 h 1416050"/>
              <a:gd name="connsiteX2" fmla="*/ 1257300 w 1257300"/>
              <a:gd name="connsiteY2" fmla="*/ 330205 h 1416050"/>
              <a:gd name="connsiteX3" fmla="*/ 1257300 w 1257300"/>
              <a:gd name="connsiteY3" fmla="*/ 1416050 h 1416050"/>
              <a:gd name="connsiteX4" fmla="*/ 1257300 w 1257300"/>
              <a:gd name="connsiteY4" fmla="*/ 1416050 h 1416050"/>
              <a:gd name="connsiteX5" fmla="*/ 590550 w 1257300"/>
              <a:gd name="connsiteY5" fmla="*/ 1416050 h 1416050"/>
              <a:gd name="connsiteX6" fmla="*/ 0 w 1257300"/>
              <a:gd name="connsiteY6" fmla="*/ 1416050 h 1416050"/>
              <a:gd name="connsiteX7" fmla="*/ 0 w 1257300"/>
              <a:gd name="connsiteY7" fmla="*/ 1416050 h 1416050"/>
              <a:gd name="connsiteX8" fmla="*/ 0 w 1257300"/>
              <a:gd name="connsiteY8" fmla="*/ 330205 h 1416050"/>
              <a:gd name="connsiteX9" fmla="*/ 330205 w 1257300"/>
              <a:gd name="connsiteY9" fmla="*/ 0 h 1416050"/>
              <a:gd name="connsiteX0" fmla="*/ 330205 w 1257300"/>
              <a:gd name="connsiteY0" fmla="*/ 0 h 2038350"/>
              <a:gd name="connsiteX1" fmla="*/ 927095 w 1257300"/>
              <a:gd name="connsiteY1" fmla="*/ 0 h 2038350"/>
              <a:gd name="connsiteX2" fmla="*/ 1257300 w 1257300"/>
              <a:gd name="connsiteY2" fmla="*/ 330205 h 2038350"/>
              <a:gd name="connsiteX3" fmla="*/ 1257300 w 1257300"/>
              <a:gd name="connsiteY3" fmla="*/ 1416050 h 2038350"/>
              <a:gd name="connsiteX4" fmla="*/ 1257300 w 1257300"/>
              <a:gd name="connsiteY4" fmla="*/ 1416050 h 2038350"/>
              <a:gd name="connsiteX5" fmla="*/ 628650 w 1257300"/>
              <a:gd name="connsiteY5" fmla="*/ 2038350 h 2038350"/>
              <a:gd name="connsiteX6" fmla="*/ 0 w 1257300"/>
              <a:gd name="connsiteY6" fmla="*/ 1416050 h 2038350"/>
              <a:gd name="connsiteX7" fmla="*/ 0 w 1257300"/>
              <a:gd name="connsiteY7" fmla="*/ 1416050 h 2038350"/>
              <a:gd name="connsiteX8" fmla="*/ 0 w 1257300"/>
              <a:gd name="connsiteY8" fmla="*/ 330205 h 2038350"/>
              <a:gd name="connsiteX9" fmla="*/ 330205 w 1257300"/>
              <a:gd name="connsiteY9" fmla="*/ 0 h 2038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57300" h="2038350">
                <a:moveTo>
                  <a:pt x="330205" y="0"/>
                </a:moveTo>
                <a:lnTo>
                  <a:pt x="927095" y="0"/>
                </a:lnTo>
                <a:cubicBezTo>
                  <a:pt x="1109462" y="0"/>
                  <a:pt x="1257300" y="147838"/>
                  <a:pt x="1257300" y="330205"/>
                </a:cubicBezTo>
                <a:lnTo>
                  <a:pt x="1257300" y="1416050"/>
                </a:lnTo>
                <a:lnTo>
                  <a:pt x="1257300" y="1416050"/>
                </a:lnTo>
                <a:lnTo>
                  <a:pt x="628650" y="2038350"/>
                </a:lnTo>
                <a:lnTo>
                  <a:pt x="0" y="1416050"/>
                </a:lnTo>
                <a:lnTo>
                  <a:pt x="0" y="1416050"/>
                </a:lnTo>
                <a:lnTo>
                  <a:pt x="0" y="330205"/>
                </a:lnTo>
                <a:cubicBezTo>
                  <a:pt x="0" y="147838"/>
                  <a:pt x="147838" y="0"/>
                  <a:pt x="330205" y="0"/>
                </a:cubicBezTo>
                <a:close/>
              </a:path>
            </a:pathLst>
          </a:custGeom>
          <a:solidFill>
            <a:schemeClr val="accent4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Isosceles Triangle 10"/>
          <p:cNvSpPr/>
          <p:nvPr/>
        </p:nvSpPr>
        <p:spPr>
          <a:xfrm rot="5400000">
            <a:off x="4802236" y="5083095"/>
            <a:ext cx="594165" cy="662758"/>
          </a:xfrm>
          <a:prstGeom prst="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28671"/>
          <p:cNvSpPr txBox="1">
            <a:spLocks noChangeArrowheads="1"/>
          </p:cNvSpPr>
          <p:nvPr/>
        </p:nvSpPr>
        <p:spPr bwMode="auto">
          <a:xfrm>
            <a:off x="1492111" y="1643476"/>
            <a:ext cx="3163045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50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dăm</a:t>
            </a:r>
            <a:r>
              <a:rPr lang="en-US" sz="5000" b="1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nhà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42"/>
          <p:cNvSpPr txBox="1">
            <a:spLocks noChangeArrowheads="1"/>
          </p:cNvSpPr>
          <p:nvPr/>
        </p:nvSpPr>
        <p:spPr bwMode="auto">
          <a:xfrm>
            <a:off x="1585014" y="3297752"/>
            <a:ext cx="2550698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5000" b="1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san </a:t>
            </a:r>
            <a:r>
              <a:rPr lang="en-US" sz="50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sát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44"/>
          <p:cNvSpPr txBox="1">
            <a:spLocks noChangeArrowheads="1"/>
          </p:cNvSpPr>
          <p:nvPr/>
        </p:nvSpPr>
        <p:spPr bwMode="auto">
          <a:xfrm>
            <a:off x="1174841" y="4983586"/>
            <a:ext cx="356059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50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chan</a:t>
            </a:r>
            <a:r>
              <a:rPr lang="en-US" sz="5000" b="1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chát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矩形 1"/>
          <p:cNvSpPr/>
          <p:nvPr/>
        </p:nvSpPr>
        <p:spPr>
          <a:xfrm rot="5400000" flipV="1">
            <a:off x="6457624" y="-605469"/>
            <a:ext cx="108415" cy="3487787"/>
          </a:xfrm>
          <a:prstGeom prst="rect">
            <a:avLst/>
          </a:prstGeom>
          <a:solidFill>
            <a:srgbClr val="FF0000"/>
          </a:solidFill>
          <a:ln w="666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099318" y="175897"/>
            <a:ext cx="28597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Từ</a:t>
            </a:r>
            <a:r>
              <a:rPr lang="en-US" sz="60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khó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20" name="图片 7" descr="572005ec0a0c4"/>
          <p:cNvPicPr>
            <a:picLocks noChangeAspect="1"/>
          </p:cNvPicPr>
          <p:nvPr/>
        </p:nvPicPr>
        <p:blipFill rotWithShape="1">
          <a:blip r:embed="rId2"/>
          <a:srcRect l="-1884" t="-25331" r="38607" b="25331"/>
          <a:stretch/>
        </p:blipFill>
        <p:spPr>
          <a:xfrm>
            <a:off x="-83747" y="-440233"/>
            <a:ext cx="2212993" cy="1733402"/>
          </a:xfrm>
          <a:prstGeom prst="rect">
            <a:avLst/>
          </a:prstGeom>
        </p:spPr>
      </p:pic>
      <p:pic>
        <p:nvPicPr>
          <p:cNvPr id="21" name="图片 11">
            <a:extLst>
              <a:ext uri="{FF2B5EF4-FFF2-40B4-BE49-F238E27FC236}">
                <a16:creationId xmlns:a16="http://schemas.microsoft.com/office/drawing/2014/main" id="{2DD629E8-6F41-4A0D-8C16-D100E3246A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175" y="5426732"/>
            <a:ext cx="2986374" cy="1115539"/>
          </a:xfrm>
          <a:prstGeom prst="rect">
            <a:avLst/>
          </a:prstGeom>
        </p:spPr>
      </p:pic>
      <p:sp>
        <p:nvSpPr>
          <p:cNvPr id="28" name="Round Same Side Corner Rectangle 1"/>
          <p:cNvSpPr/>
          <p:nvPr/>
        </p:nvSpPr>
        <p:spPr>
          <a:xfrm rot="16200000">
            <a:off x="8347726" y="459456"/>
            <a:ext cx="1257300" cy="5029202"/>
          </a:xfrm>
          <a:custGeom>
            <a:avLst/>
            <a:gdLst>
              <a:gd name="connsiteX0" fmla="*/ 330205 w 1257300"/>
              <a:gd name="connsiteY0" fmla="*/ 0 h 1416050"/>
              <a:gd name="connsiteX1" fmla="*/ 927095 w 1257300"/>
              <a:gd name="connsiteY1" fmla="*/ 0 h 1416050"/>
              <a:gd name="connsiteX2" fmla="*/ 1257300 w 1257300"/>
              <a:gd name="connsiteY2" fmla="*/ 330205 h 1416050"/>
              <a:gd name="connsiteX3" fmla="*/ 1257300 w 1257300"/>
              <a:gd name="connsiteY3" fmla="*/ 1416050 h 1416050"/>
              <a:gd name="connsiteX4" fmla="*/ 1257300 w 1257300"/>
              <a:gd name="connsiteY4" fmla="*/ 1416050 h 1416050"/>
              <a:gd name="connsiteX5" fmla="*/ 0 w 1257300"/>
              <a:gd name="connsiteY5" fmla="*/ 1416050 h 1416050"/>
              <a:gd name="connsiteX6" fmla="*/ 0 w 1257300"/>
              <a:gd name="connsiteY6" fmla="*/ 1416050 h 1416050"/>
              <a:gd name="connsiteX7" fmla="*/ 0 w 1257300"/>
              <a:gd name="connsiteY7" fmla="*/ 330205 h 1416050"/>
              <a:gd name="connsiteX8" fmla="*/ 330205 w 1257300"/>
              <a:gd name="connsiteY8" fmla="*/ 0 h 1416050"/>
              <a:gd name="connsiteX0" fmla="*/ 330205 w 1257300"/>
              <a:gd name="connsiteY0" fmla="*/ 0 h 1416050"/>
              <a:gd name="connsiteX1" fmla="*/ 927095 w 1257300"/>
              <a:gd name="connsiteY1" fmla="*/ 0 h 1416050"/>
              <a:gd name="connsiteX2" fmla="*/ 1257300 w 1257300"/>
              <a:gd name="connsiteY2" fmla="*/ 330205 h 1416050"/>
              <a:gd name="connsiteX3" fmla="*/ 1257300 w 1257300"/>
              <a:gd name="connsiteY3" fmla="*/ 1416050 h 1416050"/>
              <a:gd name="connsiteX4" fmla="*/ 1257300 w 1257300"/>
              <a:gd name="connsiteY4" fmla="*/ 1416050 h 1416050"/>
              <a:gd name="connsiteX5" fmla="*/ 590550 w 1257300"/>
              <a:gd name="connsiteY5" fmla="*/ 1416050 h 1416050"/>
              <a:gd name="connsiteX6" fmla="*/ 0 w 1257300"/>
              <a:gd name="connsiteY6" fmla="*/ 1416050 h 1416050"/>
              <a:gd name="connsiteX7" fmla="*/ 0 w 1257300"/>
              <a:gd name="connsiteY7" fmla="*/ 1416050 h 1416050"/>
              <a:gd name="connsiteX8" fmla="*/ 0 w 1257300"/>
              <a:gd name="connsiteY8" fmla="*/ 330205 h 1416050"/>
              <a:gd name="connsiteX9" fmla="*/ 330205 w 1257300"/>
              <a:gd name="connsiteY9" fmla="*/ 0 h 1416050"/>
              <a:gd name="connsiteX0" fmla="*/ 330205 w 1257300"/>
              <a:gd name="connsiteY0" fmla="*/ 0 h 2038350"/>
              <a:gd name="connsiteX1" fmla="*/ 927095 w 1257300"/>
              <a:gd name="connsiteY1" fmla="*/ 0 h 2038350"/>
              <a:gd name="connsiteX2" fmla="*/ 1257300 w 1257300"/>
              <a:gd name="connsiteY2" fmla="*/ 330205 h 2038350"/>
              <a:gd name="connsiteX3" fmla="*/ 1257300 w 1257300"/>
              <a:gd name="connsiteY3" fmla="*/ 1416050 h 2038350"/>
              <a:gd name="connsiteX4" fmla="*/ 1257300 w 1257300"/>
              <a:gd name="connsiteY4" fmla="*/ 1416050 h 2038350"/>
              <a:gd name="connsiteX5" fmla="*/ 628650 w 1257300"/>
              <a:gd name="connsiteY5" fmla="*/ 2038350 h 2038350"/>
              <a:gd name="connsiteX6" fmla="*/ 0 w 1257300"/>
              <a:gd name="connsiteY6" fmla="*/ 1416050 h 2038350"/>
              <a:gd name="connsiteX7" fmla="*/ 0 w 1257300"/>
              <a:gd name="connsiteY7" fmla="*/ 1416050 h 2038350"/>
              <a:gd name="connsiteX8" fmla="*/ 0 w 1257300"/>
              <a:gd name="connsiteY8" fmla="*/ 330205 h 2038350"/>
              <a:gd name="connsiteX9" fmla="*/ 330205 w 1257300"/>
              <a:gd name="connsiteY9" fmla="*/ 0 h 2038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57300" h="2038350">
                <a:moveTo>
                  <a:pt x="330205" y="0"/>
                </a:moveTo>
                <a:lnTo>
                  <a:pt x="927095" y="0"/>
                </a:lnTo>
                <a:cubicBezTo>
                  <a:pt x="1109462" y="0"/>
                  <a:pt x="1257300" y="147838"/>
                  <a:pt x="1257300" y="330205"/>
                </a:cubicBezTo>
                <a:lnTo>
                  <a:pt x="1257300" y="1416050"/>
                </a:lnTo>
                <a:lnTo>
                  <a:pt x="1257300" y="1416050"/>
                </a:lnTo>
                <a:lnTo>
                  <a:pt x="628650" y="2038350"/>
                </a:lnTo>
                <a:lnTo>
                  <a:pt x="0" y="1416050"/>
                </a:lnTo>
                <a:lnTo>
                  <a:pt x="0" y="1416050"/>
                </a:lnTo>
                <a:lnTo>
                  <a:pt x="0" y="330205"/>
                </a:lnTo>
                <a:cubicBezTo>
                  <a:pt x="0" y="147838"/>
                  <a:pt x="147838" y="0"/>
                  <a:pt x="330205" y="0"/>
                </a:cubicBezTo>
                <a:close/>
              </a:path>
            </a:pathLst>
          </a:custGeom>
          <a:solidFill>
            <a:srgbClr val="00B05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Isosceles Triangle 28"/>
          <p:cNvSpPr/>
          <p:nvPr/>
        </p:nvSpPr>
        <p:spPr>
          <a:xfrm rot="5400000">
            <a:off x="10272497" y="2624913"/>
            <a:ext cx="591636" cy="662758"/>
          </a:xfrm>
          <a:prstGeom prst="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ound Same Side Corner Rectangle 1"/>
          <p:cNvSpPr/>
          <p:nvPr/>
        </p:nvSpPr>
        <p:spPr>
          <a:xfrm rot="16200000">
            <a:off x="8347726" y="2088233"/>
            <a:ext cx="1257300" cy="5029201"/>
          </a:xfrm>
          <a:custGeom>
            <a:avLst/>
            <a:gdLst>
              <a:gd name="connsiteX0" fmla="*/ 330205 w 1257300"/>
              <a:gd name="connsiteY0" fmla="*/ 0 h 1416050"/>
              <a:gd name="connsiteX1" fmla="*/ 927095 w 1257300"/>
              <a:gd name="connsiteY1" fmla="*/ 0 h 1416050"/>
              <a:gd name="connsiteX2" fmla="*/ 1257300 w 1257300"/>
              <a:gd name="connsiteY2" fmla="*/ 330205 h 1416050"/>
              <a:gd name="connsiteX3" fmla="*/ 1257300 w 1257300"/>
              <a:gd name="connsiteY3" fmla="*/ 1416050 h 1416050"/>
              <a:gd name="connsiteX4" fmla="*/ 1257300 w 1257300"/>
              <a:gd name="connsiteY4" fmla="*/ 1416050 h 1416050"/>
              <a:gd name="connsiteX5" fmla="*/ 0 w 1257300"/>
              <a:gd name="connsiteY5" fmla="*/ 1416050 h 1416050"/>
              <a:gd name="connsiteX6" fmla="*/ 0 w 1257300"/>
              <a:gd name="connsiteY6" fmla="*/ 1416050 h 1416050"/>
              <a:gd name="connsiteX7" fmla="*/ 0 w 1257300"/>
              <a:gd name="connsiteY7" fmla="*/ 330205 h 1416050"/>
              <a:gd name="connsiteX8" fmla="*/ 330205 w 1257300"/>
              <a:gd name="connsiteY8" fmla="*/ 0 h 1416050"/>
              <a:gd name="connsiteX0" fmla="*/ 330205 w 1257300"/>
              <a:gd name="connsiteY0" fmla="*/ 0 h 1416050"/>
              <a:gd name="connsiteX1" fmla="*/ 927095 w 1257300"/>
              <a:gd name="connsiteY1" fmla="*/ 0 h 1416050"/>
              <a:gd name="connsiteX2" fmla="*/ 1257300 w 1257300"/>
              <a:gd name="connsiteY2" fmla="*/ 330205 h 1416050"/>
              <a:gd name="connsiteX3" fmla="*/ 1257300 w 1257300"/>
              <a:gd name="connsiteY3" fmla="*/ 1416050 h 1416050"/>
              <a:gd name="connsiteX4" fmla="*/ 1257300 w 1257300"/>
              <a:gd name="connsiteY4" fmla="*/ 1416050 h 1416050"/>
              <a:gd name="connsiteX5" fmla="*/ 590550 w 1257300"/>
              <a:gd name="connsiteY5" fmla="*/ 1416050 h 1416050"/>
              <a:gd name="connsiteX6" fmla="*/ 0 w 1257300"/>
              <a:gd name="connsiteY6" fmla="*/ 1416050 h 1416050"/>
              <a:gd name="connsiteX7" fmla="*/ 0 w 1257300"/>
              <a:gd name="connsiteY7" fmla="*/ 1416050 h 1416050"/>
              <a:gd name="connsiteX8" fmla="*/ 0 w 1257300"/>
              <a:gd name="connsiteY8" fmla="*/ 330205 h 1416050"/>
              <a:gd name="connsiteX9" fmla="*/ 330205 w 1257300"/>
              <a:gd name="connsiteY9" fmla="*/ 0 h 1416050"/>
              <a:gd name="connsiteX0" fmla="*/ 330205 w 1257300"/>
              <a:gd name="connsiteY0" fmla="*/ 0 h 2038350"/>
              <a:gd name="connsiteX1" fmla="*/ 927095 w 1257300"/>
              <a:gd name="connsiteY1" fmla="*/ 0 h 2038350"/>
              <a:gd name="connsiteX2" fmla="*/ 1257300 w 1257300"/>
              <a:gd name="connsiteY2" fmla="*/ 330205 h 2038350"/>
              <a:gd name="connsiteX3" fmla="*/ 1257300 w 1257300"/>
              <a:gd name="connsiteY3" fmla="*/ 1416050 h 2038350"/>
              <a:gd name="connsiteX4" fmla="*/ 1257300 w 1257300"/>
              <a:gd name="connsiteY4" fmla="*/ 1416050 h 2038350"/>
              <a:gd name="connsiteX5" fmla="*/ 628650 w 1257300"/>
              <a:gd name="connsiteY5" fmla="*/ 2038350 h 2038350"/>
              <a:gd name="connsiteX6" fmla="*/ 0 w 1257300"/>
              <a:gd name="connsiteY6" fmla="*/ 1416050 h 2038350"/>
              <a:gd name="connsiteX7" fmla="*/ 0 w 1257300"/>
              <a:gd name="connsiteY7" fmla="*/ 1416050 h 2038350"/>
              <a:gd name="connsiteX8" fmla="*/ 0 w 1257300"/>
              <a:gd name="connsiteY8" fmla="*/ 330205 h 2038350"/>
              <a:gd name="connsiteX9" fmla="*/ 330205 w 1257300"/>
              <a:gd name="connsiteY9" fmla="*/ 0 h 2038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57300" h="2038350">
                <a:moveTo>
                  <a:pt x="330205" y="0"/>
                </a:moveTo>
                <a:lnTo>
                  <a:pt x="927095" y="0"/>
                </a:lnTo>
                <a:cubicBezTo>
                  <a:pt x="1109462" y="0"/>
                  <a:pt x="1257300" y="147838"/>
                  <a:pt x="1257300" y="330205"/>
                </a:cubicBezTo>
                <a:lnTo>
                  <a:pt x="1257300" y="1416050"/>
                </a:lnTo>
                <a:lnTo>
                  <a:pt x="1257300" y="1416050"/>
                </a:lnTo>
                <a:lnTo>
                  <a:pt x="628650" y="2038350"/>
                </a:lnTo>
                <a:lnTo>
                  <a:pt x="0" y="1416050"/>
                </a:lnTo>
                <a:lnTo>
                  <a:pt x="0" y="1416050"/>
                </a:lnTo>
                <a:lnTo>
                  <a:pt x="0" y="330205"/>
                </a:lnTo>
                <a:cubicBezTo>
                  <a:pt x="0" y="147838"/>
                  <a:pt x="147838" y="0"/>
                  <a:pt x="330205" y="0"/>
                </a:cubicBezTo>
                <a:close/>
              </a:path>
            </a:pathLst>
          </a:custGeom>
          <a:solidFill>
            <a:srgbClr val="7030A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Isosceles Triangle 30"/>
          <p:cNvSpPr/>
          <p:nvPr/>
        </p:nvSpPr>
        <p:spPr>
          <a:xfrm rot="5400000">
            <a:off x="10271232" y="4242718"/>
            <a:ext cx="594165" cy="662758"/>
          </a:xfrm>
          <a:prstGeom prst="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TextBox 42"/>
          <p:cNvSpPr txBox="1">
            <a:spLocks noChangeArrowheads="1"/>
          </p:cNvSpPr>
          <p:nvPr/>
        </p:nvSpPr>
        <p:spPr bwMode="auto">
          <a:xfrm>
            <a:off x="7054010" y="2457375"/>
            <a:ext cx="2696572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50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</a:t>
            </a:r>
            <a:r>
              <a:rPr lang="en-US" sz="5000" b="1" noProof="0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</a:t>
            </a:r>
            <a:r>
              <a:rPr lang="en-US" sz="5000" b="1" noProof="0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noProof="0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phò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44"/>
          <p:cNvSpPr txBox="1">
            <a:spLocks noChangeArrowheads="1"/>
          </p:cNvSpPr>
          <p:nvPr/>
        </p:nvSpPr>
        <p:spPr bwMode="auto">
          <a:xfrm>
            <a:off x="6989558" y="4169431"/>
            <a:ext cx="2624436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50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</a:t>
            </a:r>
            <a:r>
              <a:rPr lang="en-US" sz="5000" b="1" noProof="0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hét</a:t>
            </a:r>
            <a:r>
              <a:rPr lang="en-US" sz="5000" b="1" noProof="0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noProof="0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lẹt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21098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10" grpId="0" animBg="1"/>
      <p:bldP spid="11" grpId="0" animBg="1"/>
      <p:bldP spid="12" grpId="0"/>
      <p:bldP spid="14" grpId="0"/>
      <p:bldP spid="16" grpId="0"/>
      <p:bldP spid="18" grpId="0" animBg="1"/>
      <p:bldP spid="19" grpId="0"/>
      <p:bldP spid="28" grpId="0" animBg="1"/>
      <p:bldP spid="29" grpId="0" animBg="1"/>
      <p:bldP spid="30" grpId="0" animBg="1"/>
      <p:bldP spid="31" grpId="0" animBg="1"/>
      <p:bldP spid="32" grpId="0"/>
      <p:bldP spid="3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82389"/>
            <a:ext cx="12192000" cy="3683725"/>
          </a:xfrm>
          <a:prstGeom prst="rect">
            <a:avLst/>
          </a:prstGeom>
        </p:spPr>
      </p:pic>
      <p:sp>
        <p:nvSpPr>
          <p:cNvPr id="7" name="Freeform 6"/>
          <p:cNvSpPr/>
          <p:nvPr/>
        </p:nvSpPr>
        <p:spPr>
          <a:xfrm flipV="1">
            <a:off x="10319238" y="33536"/>
            <a:ext cx="435661" cy="1140096"/>
          </a:xfrm>
          <a:custGeom>
            <a:avLst/>
            <a:gdLst>
              <a:gd name="connsiteX0" fmla="*/ 0 w 870318"/>
              <a:gd name="connsiteY0" fmla="*/ 2295525 h 2295525"/>
              <a:gd name="connsiteX1" fmla="*/ 752475 w 870318"/>
              <a:gd name="connsiteY1" fmla="*/ 1295400 h 2295525"/>
              <a:gd name="connsiteX2" fmla="*/ 857250 w 870318"/>
              <a:gd name="connsiteY2" fmla="*/ 0 h 2295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0318" h="2295525">
                <a:moveTo>
                  <a:pt x="0" y="2295525"/>
                </a:moveTo>
                <a:cubicBezTo>
                  <a:pt x="304800" y="1986756"/>
                  <a:pt x="609600" y="1677987"/>
                  <a:pt x="752475" y="1295400"/>
                </a:cubicBezTo>
                <a:cubicBezTo>
                  <a:pt x="895350" y="912813"/>
                  <a:pt x="876300" y="456406"/>
                  <a:pt x="857250" y="0"/>
                </a:cubicBezTo>
              </a:path>
            </a:pathLst>
          </a:custGeom>
          <a:noFill/>
          <a:ln w="28575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51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grpSp>
        <p:nvGrpSpPr>
          <p:cNvPr id="8" name="Group 4"/>
          <p:cNvGrpSpPr>
            <a:grpSpLocks noChangeAspect="1"/>
          </p:cNvGrpSpPr>
          <p:nvPr/>
        </p:nvGrpSpPr>
        <p:grpSpPr bwMode="auto">
          <a:xfrm>
            <a:off x="10316506" y="1941188"/>
            <a:ext cx="1179283" cy="1308459"/>
            <a:chOff x="1538" y="671"/>
            <a:chExt cx="2684" cy="2978"/>
          </a:xfrm>
          <a:solidFill>
            <a:schemeClr val="accent3"/>
          </a:solidFill>
          <a:effectLst/>
        </p:grpSpPr>
        <p:sp>
          <p:nvSpPr>
            <p:cNvPr id="9" name="Freeform 8"/>
            <p:cNvSpPr>
              <a:spLocks noEditPoints="1"/>
            </p:cNvSpPr>
            <p:nvPr/>
          </p:nvSpPr>
          <p:spPr bwMode="auto">
            <a:xfrm>
              <a:off x="2191" y="1042"/>
              <a:ext cx="1416" cy="1838"/>
            </a:xfrm>
            <a:custGeom>
              <a:avLst/>
              <a:gdLst>
                <a:gd name="T0" fmla="*/ 1860 w 3667"/>
                <a:gd name="T1" fmla="*/ 0 h 4758"/>
                <a:gd name="T2" fmla="*/ 2373 w 3667"/>
                <a:gd name="T3" fmla="*/ 56 h 4758"/>
                <a:gd name="T4" fmla="*/ 2532 w 3667"/>
                <a:gd name="T5" fmla="*/ 231 h 4758"/>
                <a:gd name="T6" fmla="*/ 2580 w 3667"/>
                <a:gd name="T7" fmla="*/ 802 h 4758"/>
                <a:gd name="T8" fmla="*/ 3099 w 3667"/>
                <a:gd name="T9" fmla="*/ 1905 h 4758"/>
                <a:gd name="T10" fmla="*/ 3529 w 3667"/>
                <a:gd name="T11" fmla="*/ 2674 h 4758"/>
                <a:gd name="T12" fmla="*/ 2104 w 3667"/>
                <a:gd name="T13" fmla="*/ 4696 h 4758"/>
                <a:gd name="T14" fmla="*/ 695 w 3667"/>
                <a:gd name="T15" fmla="*/ 4349 h 4758"/>
                <a:gd name="T16" fmla="*/ 169 w 3667"/>
                <a:gd name="T17" fmla="*/ 2730 h 4758"/>
                <a:gd name="T18" fmla="*/ 679 w 3667"/>
                <a:gd name="T19" fmla="*/ 1619 h 4758"/>
                <a:gd name="T20" fmla="*/ 1130 w 3667"/>
                <a:gd name="T21" fmla="*/ 247 h 4758"/>
                <a:gd name="T22" fmla="*/ 1306 w 3667"/>
                <a:gd name="T23" fmla="*/ 52 h 4758"/>
                <a:gd name="T24" fmla="*/ 1860 w 3667"/>
                <a:gd name="T25" fmla="*/ 0 h 4758"/>
                <a:gd name="T26" fmla="*/ 1864 w 3667"/>
                <a:gd name="T27" fmla="*/ 538 h 4758"/>
                <a:gd name="T28" fmla="*/ 1414 w 3667"/>
                <a:gd name="T29" fmla="*/ 575 h 4758"/>
                <a:gd name="T30" fmla="*/ 1262 w 3667"/>
                <a:gd name="T31" fmla="*/ 745 h 4758"/>
                <a:gd name="T32" fmla="*/ 930 w 3667"/>
                <a:gd name="T33" fmla="*/ 1797 h 4758"/>
                <a:gd name="T34" fmla="*/ 493 w 3667"/>
                <a:gd name="T35" fmla="*/ 2720 h 4758"/>
                <a:gd name="T36" fmla="*/ 1226 w 3667"/>
                <a:gd name="T37" fmla="*/ 4217 h 4758"/>
                <a:gd name="T38" fmla="*/ 2684 w 3667"/>
                <a:gd name="T39" fmla="*/ 4088 h 4758"/>
                <a:gd name="T40" fmla="*/ 2929 w 3667"/>
                <a:gd name="T41" fmla="*/ 2179 h 4758"/>
                <a:gd name="T42" fmla="*/ 2393 w 3667"/>
                <a:gd name="T43" fmla="*/ 728 h 4758"/>
                <a:gd name="T44" fmla="*/ 2270 w 3667"/>
                <a:gd name="T45" fmla="*/ 585 h 4758"/>
                <a:gd name="T46" fmla="*/ 1864 w 3667"/>
                <a:gd name="T47" fmla="*/ 538 h 4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67" h="4758">
                  <a:moveTo>
                    <a:pt x="1860" y="0"/>
                  </a:moveTo>
                  <a:cubicBezTo>
                    <a:pt x="2022" y="18"/>
                    <a:pt x="2197" y="39"/>
                    <a:pt x="2373" y="56"/>
                  </a:cubicBezTo>
                  <a:cubicBezTo>
                    <a:pt x="2483" y="66"/>
                    <a:pt x="2525" y="130"/>
                    <a:pt x="2532" y="231"/>
                  </a:cubicBezTo>
                  <a:cubicBezTo>
                    <a:pt x="2546" y="422"/>
                    <a:pt x="2549" y="614"/>
                    <a:pt x="2580" y="802"/>
                  </a:cubicBezTo>
                  <a:cubicBezTo>
                    <a:pt x="2650" y="1216"/>
                    <a:pt x="2871" y="1564"/>
                    <a:pt x="3099" y="1905"/>
                  </a:cubicBezTo>
                  <a:cubicBezTo>
                    <a:pt x="3263" y="2151"/>
                    <a:pt x="3476" y="2369"/>
                    <a:pt x="3529" y="2674"/>
                  </a:cubicBezTo>
                  <a:cubicBezTo>
                    <a:pt x="3667" y="3478"/>
                    <a:pt x="3304" y="4551"/>
                    <a:pt x="2104" y="4696"/>
                  </a:cubicBezTo>
                  <a:cubicBezTo>
                    <a:pt x="1592" y="4758"/>
                    <a:pt x="1118" y="4641"/>
                    <a:pt x="695" y="4349"/>
                  </a:cubicBezTo>
                  <a:cubicBezTo>
                    <a:pt x="203" y="4010"/>
                    <a:pt x="0" y="3366"/>
                    <a:pt x="169" y="2730"/>
                  </a:cubicBezTo>
                  <a:cubicBezTo>
                    <a:pt x="276" y="2330"/>
                    <a:pt x="431" y="1949"/>
                    <a:pt x="679" y="1619"/>
                  </a:cubicBezTo>
                  <a:cubicBezTo>
                    <a:pt x="988" y="1209"/>
                    <a:pt x="1136" y="757"/>
                    <a:pt x="1130" y="247"/>
                  </a:cubicBezTo>
                  <a:cubicBezTo>
                    <a:pt x="1129" y="93"/>
                    <a:pt x="1152" y="71"/>
                    <a:pt x="1306" y="52"/>
                  </a:cubicBezTo>
                  <a:cubicBezTo>
                    <a:pt x="1485" y="30"/>
                    <a:pt x="1665" y="18"/>
                    <a:pt x="1860" y="0"/>
                  </a:cubicBezTo>
                  <a:close/>
                  <a:moveTo>
                    <a:pt x="1864" y="538"/>
                  </a:moveTo>
                  <a:cubicBezTo>
                    <a:pt x="1696" y="552"/>
                    <a:pt x="1555" y="563"/>
                    <a:pt x="1414" y="575"/>
                  </a:cubicBezTo>
                  <a:cubicBezTo>
                    <a:pt x="1309" y="583"/>
                    <a:pt x="1261" y="631"/>
                    <a:pt x="1262" y="745"/>
                  </a:cubicBezTo>
                  <a:cubicBezTo>
                    <a:pt x="1263" y="1129"/>
                    <a:pt x="1167" y="1481"/>
                    <a:pt x="930" y="1797"/>
                  </a:cubicBezTo>
                  <a:cubicBezTo>
                    <a:pt x="724" y="2072"/>
                    <a:pt x="585" y="2385"/>
                    <a:pt x="493" y="2720"/>
                  </a:cubicBezTo>
                  <a:cubicBezTo>
                    <a:pt x="311" y="3380"/>
                    <a:pt x="593" y="3975"/>
                    <a:pt x="1226" y="4217"/>
                  </a:cubicBezTo>
                  <a:cubicBezTo>
                    <a:pt x="1729" y="4409"/>
                    <a:pt x="2228" y="4407"/>
                    <a:pt x="2684" y="4088"/>
                  </a:cubicBezTo>
                  <a:cubicBezTo>
                    <a:pt x="3280" y="3670"/>
                    <a:pt x="3388" y="2790"/>
                    <a:pt x="2929" y="2179"/>
                  </a:cubicBezTo>
                  <a:cubicBezTo>
                    <a:pt x="2605" y="1749"/>
                    <a:pt x="2370" y="1287"/>
                    <a:pt x="2393" y="728"/>
                  </a:cubicBezTo>
                  <a:cubicBezTo>
                    <a:pt x="2396" y="646"/>
                    <a:pt x="2356" y="595"/>
                    <a:pt x="2270" y="585"/>
                  </a:cubicBezTo>
                  <a:cubicBezTo>
                    <a:pt x="2126" y="569"/>
                    <a:pt x="1983" y="552"/>
                    <a:pt x="1864" y="5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51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0" name="Freeform 6"/>
            <p:cNvSpPr>
              <a:spLocks/>
            </p:cNvSpPr>
            <p:nvPr/>
          </p:nvSpPr>
          <p:spPr bwMode="auto">
            <a:xfrm>
              <a:off x="2673" y="671"/>
              <a:ext cx="459" cy="189"/>
            </a:xfrm>
            <a:custGeom>
              <a:avLst/>
              <a:gdLst>
                <a:gd name="T0" fmla="*/ 0 w 1188"/>
                <a:gd name="T1" fmla="*/ 489 h 489"/>
                <a:gd name="T2" fmla="*/ 596 w 1188"/>
                <a:gd name="T3" fmla="*/ 1 h 489"/>
                <a:gd name="T4" fmla="*/ 1188 w 1188"/>
                <a:gd name="T5" fmla="*/ 489 h 489"/>
                <a:gd name="T6" fmla="*/ 0 w 1188"/>
                <a:gd name="T7" fmla="*/ 48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8" h="489">
                  <a:moveTo>
                    <a:pt x="0" y="489"/>
                  </a:moveTo>
                  <a:cubicBezTo>
                    <a:pt x="44" y="214"/>
                    <a:pt x="306" y="0"/>
                    <a:pt x="596" y="1"/>
                  </a:cubicBezTo>
                  <a:cubicBezTo>
                    <a:pt x="883" y="2"/>
                    <a:pt x="1144" y="214"/>
                    <a:pt x="1188" y="489"/>
                  </a:cubicBezTo>
                  <a:cubicBezTo>
                    <a:pt x="792" y="489"/>
                    <a:pt x="396" y="489"/>
                    <a:pt x="0" y="4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51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2655" y="891"/>
              <a:ext cx="496" cy="33"/>
            </a:xfrm>
            <a:custGeom>
              <a:avLst/>
              <a:gdLst>
                <a:gd name="T0" fmla="*/ 637 w 1284"/>
                <a:gd name="T1" fmla="*/ 1 h 85"/>
                <a:gd name="T2" fmla="*/ 1209 w 1284"/>
                <a:gd name="T3" fmla="*/ 3 h 85"/>
                <a:gd name="T4" fmla="*/ 1284 w 1284"/>
                <a:gd name="T5" fmla="*/ 38 h 85"/>
                <a:gd name="T6" fmla="*/ 1214 w 1284"/>
                <a:gd name="T7" fmla="*/ 82 h 85"/>
                <a:gd name="T8" fmla="*/ 69 w 1284"/>
                <a:gd name="T9" fmla="*/ 82 h 85"/>
                <a:gd name="T10" fmla="*/ 0 w 1284"/>
                <a:gd name="T11" fmla="*/ 37 h 85"/>
                <a:gd name="T12" fmla="*/ 75 w 1284"/>
                <a:gd name="T13" fmla="*/ 3 h 85"/>
                <a:gd name="T14" fmla="*/ 637 w 1284"/>
                <a:gd name="T15" fmla="*/ 1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4" h="85">
                  <a:moveTo>
                    <a:pt x="637" y="1"/>
                  </a:moveTo>
                  <a:cubicBezTo>
                    <a:pt x="828" y="1"/>
                    <a:pt x="1018" y="0"/>
                    <a:pt x="1209" y="3"/>
                  </a:cubicBezTo>
                  <a:cubicBezTo>
                    <a:pt x="1234" y="3"/>
                    <a:pt x="1259" y="26"/>
                    <a:pt x="1284" y="38"/>
                  </a:cubicBezTo>
                  <a:cubicBezTo>
                    <a:pt x="1261" y="54"/>
                    <a:pt x="1237" y="82"/>
                    <a:pt x="1214" y="82"/>
                  </a:cubicBezTo>
                  <a:cubicBezTo>
                    <a:pt x="832" y="85"/>
                    <a:pt x="451" y="85"/>
                    <a:pt x="69" y="82"/>
                  </a:cubicBezTo>
                  <a:cubicBezTo>
                    <a:pt x="46" y="82"/>
                    <a:pt x="23" y="53"/>
                    <a:pt x="0" y="37"/>
                  </a:cubicBezTo>
                  <a:cubicBezTo>
                    <a:pt x="25" y="25"/>
                    <a:pt x="50" y="3"/>
                    <a:pt x="75" y="3"/>
                  </a:cubicBezTo>
                  <a:cubicBezTo>
                    <a:pt x="263" y="0"/>
                    <a:pt x="450" y="1"/>
                    <a:pt x="63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51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2656" y="943"/>
              <a:ext cx="495" cy="33"/>
            </a:xfrm>
            <a:custGeom>
              <a:avLst/>
              <a:gdLst>
                <a:gd name="T0" fmla="*/ 636 w 1283"/>
                <a:gd name="T1" fmla="*/ 2 h 85"/>
                <a:gd name="T2" fmla="*/ 1199 w 1283"/>
                <a:gd name="T3" fmla="*/ 4 h 85"/>
                <a:gd name="T4" fmla="*/ 1283 w 1283"/>
                <a:gd name="T5" fmla="*/ 47 h 85"/>
                <a:gd name="T6" fmla="*/ 1197 w 1283"/>
                <a:gd name="T7" fmla="*/ 83 h 85"/>
                <a:gd name="T8" fmla="*/ 82 w 1283"/>
                <a:gd name="T9" fmla="*/ 83 h 85"/>
                <a:gd name="T10" fmla="*/ 0 w 1283"/>
                <a:gd name="T11" fmla="*/ 44 h 85"/>
                <a:gd name="T12" fmla="*/ 84 w 1283"/>
                <a:gd name="T13" fmla="*/ 4 h 85"/>
                <a:gd name="T14" fmla="*/ 636 w 1283"/>
                <a:gd name="T15" fmla="*/ 2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3" h="85">
                  <a:moveTo>
                    <a:pt x="636" y="2"/>
                  </a:moveTo>
                  <a:cubicBezTo>
                    <a:pt x="824" y="2"/>
                    <a:pt x="1012" y="0"/>
                    <a:pt x="1199" y="4"/>
                  </a:cubicBezTo>
                  <a:cubicBezTo>
                    <a:pt x="1228" y="5"/>
                    <a:pt x="1255" y="32"/>
                    <a:pt x="1283" y="47"/>
                  </a:cubicBezTo>
                  <a:cubicBezTo>
                    <a:pt x="1255" y="59"/>
                    <a:pt x="1226" y="82"/>
                    <a:pt x="1197" y="83"/>
                  </a:cubicBezTo>
                  <a:cubicBezTo>
                    <a:pt x="826" y="85"/>
                    <a:pt x="454" y="85"/>
                    <a:pt x="82" y="83"/>
                  </a:cubicBezTo>
                  <a:cubicBezTo>
                    <a:pt x="55" y="82"/>
                    <a:pt x="27" y="58"/>
                    <a:pt x="0" y="44"/>
                  </a:cubicBezTo>
                  <a:cubicBezTo>
                    <a:pt x="28" y="30"/>
                    <a:pt x="56" y="5"/>
                    <a:pt x="84" y="4"/>
                  </a:cubicBezTo>
                  <a:cubicBezTo>
                    <a:pt x="268" y="0"/>
                    <a:pt x="452" y="2"/>
                    <a:pt x="63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51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2904" y="3253"/>
              <a:ext cx="45" cy="396"/>
            </a:xfrm>
            <a:custGeom>
              <a:avLst/>
              <a:gdLst>
                <a:gd name="T0" fmla="*/ 18 w 118"/>
                <a:gd name="T1" fmla="*/ 491 h 1025"/>
                <a:gd name="T2" fmla="*/ 0 w 118"/>
                <a:gd name="T3" fmla="*/ 88 h 1025"/>
                <a:gd name="T4" fmla="*/ 36 w 118"/>
                <a:gd name="T5" fmla="*/ 0 h 1025"/>
                <a:gd name="T6" fmla="*/ 82 w 118"/>
                <a:gd name="T7" fmla="*/ 78 h 1025"/>
                <a:gd name="T8" fmla="*/ 117 w 118"/>
                <a:gd name="T9" fmla="*/ 936 h 1025"/>
                <a:gd name="T10" fmla="*/ 81 w 118"/>
                <a:gd name="T11" fmla="*/ 1025 h 1025"/>
                <a:gd name="T12" fmla="*/ 35 w 118"/>
                <a:gd name="T13" fmla="*/ 936 h 1025"/>
                <a:gd name="T14" fmla="*/ 12 w 118"/>
                <a:gd name="T15" fmla="*/ 491 h 1025"/>
                <a:gd name="T16" fmla="*/ 18 w 118"/>
                <a:gd name="T17" fmla="*/ 491 h 10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8" h="1025">
                  <a:moveTo>
                    <a:pt x="18" y="491"/>
                  </a:moveTo>
                  <a:cubicBezTo>
                    <a:pt x="11" y="357"/>
                    <a:pt x="2" y="223"/>
                    <a:pt x="0" y="88"/>
                  </a:cubicBezTo>
                  <a:cubicBezTo>
                    <a:pt x="0" y="59"/>
                    <a:pt x="23" y="29"/>
                    <a:pt x="36" y="0"/>
                  </a:cubicBezTo>
                  <a:cubicBezTo>
                    <a:pt x="52" y="26"/>
                    <a:pt x="80" y="51"/>
                    <a:pt x="82" y="78"/>
                  </a:cubicBezTo>
                  <a:cubicBezTo>
                    <a:pt x="97" y="364"/>
                    <a:pt x="108" y="650"/>
                    <a:pt x="117" y="936"/>
                  </a:cubicBezTo>
                  <a:cubicBezTo>
                    <a:pt x="118" y="965"/>
                    <a:pt x="94" y="995"/>
                    <a:pt x="81" y="1025"/>
                  </a:cubicBezTo>
                  <a:cubicBezTo>
                    <a:pt x="65" y="995"/>
                    <a:pt x="37" y="967"/>
                    <a:pt x="35" y="936"/>
                  </a:cubicBezTo>
                  <a:cubicBezTo>
                    <a:pt x="23" y="788"/>
                    <a:pt x="19" y="640"/>
                    <a:pt x="12" y="491"/>
                  </a:cubicBezTo>
                  <a:cubicBezTo>
                    <a:pt x="14" y="491"/>
                    <a:pt x="16" y="491"/>
                    <a:pt x="18" y="4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51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3846" y="2352"/>
              <a:ext cx="376" cy="143"/>
            </a:xfrm>
            <a:custGeom>
              <a:avLst/>
              <a:gdLst>
                <a:gd name="T0" fmla="*/ 929 w 973"/>
                <a:gd name="T1" fmla="*/ 370 h 370"/>
                <a:gd name="T2" fmla="*/ 863 w 973"/>
                <a:gd name="T3" fmla="*/ 348 h 370"/>
                <a:gd name="T4" fmla="*/ 79 w 973"/>
                <a:gd name="T5" fmla="*/ 90 h 370"/>
                <a:gd name="T6" fmla="*/ 0 w 973"/>
                <a:gd name="T7" fmla="*/ 25 h 370"/>
                <a:gd name="T8" fmla="*/ 97 w 973"/>
                <a:gd name="T9" fmla="*/ 9 h 370"/>
                <a:gd name="T10" fmla="*/ 911 w 973"/>
                <a:gd name="T11" fmla="*/ 277 h 370"/>
                <a:gd name="T12" fmla="*/ 973 w 973"/>
                <a:gd name="T13" fmla="*/ 335 h 370"/>
                <a:gd name="T14" fmla="*/ 929 w 973"/>
                <a:gd name="T15" fmla="*/ 370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73" h="370">
                  <a:moveTo>
                    <a:pt x="929" y="370"/>
                  </a:moveTo>
                  <a:cubicBezTo>
                    <a:pt x="903" y="361"/>
                    <a:pt x="883" y="355"/>
                    <a:pt x="863" y="348"/>
                  </a:cubicBezTo>
                  <a:cubicBezTo>
                    <a:pt x="601" y="263"/>
                    <a:pt x="340" y="179"/>
                    <a:pt x="79" y="90"/>
                  </a:cubicBezTo>
                  <a:cubicBezTo>
                    <a:pt x="49" y="80"/>
                    <a:pt x="26" y="47"/>
                    <a:pt x="0" y="25"/>
                  </a:cubicBezTo>
                  <a:cubicBezTo>
                    <a:pt x="33" y="19"/>
                    <a:pt x="69" y="0"/>
                    <a:pt x="97" y="9"/>
                  </a:cubicBezTo>
                  <a:cubicBezTo>
                    <a:pt x="370" y="95"/>
                    <a:pt x="641" y="185"/>
                    <a:pt x="911" y="277"/>
                  </a:cubicBezTo>
                  <a:cubicBezTo>
                    <a:pt x="935" y="285"/>
                    <a:pt x="953" y="315"/>
                    <a:pt x="973" y="335"/>
                  </a:cubicBezTo>
                  <a:cubicBezTo>
                    <a:pt x="958" y="347"/>
                    <a:pt x="943" y="359"/>
                    <a:pt x="929" y="3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51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3737" y="1439"/>
              <a:ext cx="338" cy="216"/>
            </a:xfrm>
            <a:custGeom>
              <a:avLst/>
              <a:gdLst>
                <a:gd name="T0" fmla="*/ 833 w 875"/>
                <a:gd name="T1" fmla="*/ 0 h 559"/>
                <a:gd name="T2" fmla="*/ 868 w 875"/>
                <a:gd name="T3" fmla="*/ 19 h 559"/>
                <a:gd name="T4" fmla="*/ 866 w 875"/>
                <a:gd name="T5" fmla="*/ 67 h 559"/>
                <a:gd name="T6" fmla="*/ 807 w 875"/>
                <a:gd name="T7" fmla="*/ 110 h 559"/>
                <a:gd name="T8" fmla="*/ 101 w 875"/>
                <a:gd name="T9" fmla="*/ 541 h 559"/>
                <a:gd name="T10" fmla="*/ 0 w 875"/>
                <a:gd name="T11" fmla="*/ 559 h 559"/>
                <a:gd name="T12" fmla="*/ 52 w 875"/>
                <a:gd name="T13" fmla="*/ 475 h 559"/>
                <a:gd name="T14" fmla="*/ 774 w 875"/>
                <a:gd name="T15" fmla="*/ 30 h 559"/>
                <a:gd name="T16" fmla="*/ 833 w 875"/>
                <a:gd name="T17" fmla="*/ 0 h 5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75" h="559">
                  <a:moveTo>
                    <a:pt x="833" y="0"/>
                  </a:moveTo>
                  <a:cubicBezTo>
                    <a:pt x="846" y="6"/>
                    <a:pt x="864" y="10"/>
                    <a:pt x="868" y="19"/>
                  </a:cubicBezTo>
                  <a:cubicBezTo>
                    <a:pt x="874" y="33"/>
                    <a:pt x="875" y="57"/>
                    <a:pt x="866" y="67"/>
                  </a:cubicBezTo>
                  <a:cubicBezTo>
                    <a:pt x="851" y="85"/>
                    <a:pt x="828" y="97"/>
                    <a:pt x="807" y="110"/>
                  </a:cubicBezTo>
                  <a:cubicBezTo>
                    <a:pt x="572" y="255"/>
                    <a:pt x="338" y="400"/>
                    <a:pt x="101" y="541"/>
                  </a:cubicBezTo>
                  <a:cubicBezTo>
                    <a:pt x="74" y="558"/>
                    <a:pt x="34" y="553"/>
                    <a:pt x="0" y="559"/>
                  </a:cubicBezTo>
                  <a:cubicBezTo>
                    <a:pt x="17" y="530"/>
                    <a:pt x="27" y="491"/>
                    <a:pt x="52" y="475"/>
                  </a:cubicBezTo>
                  <a:cubicBezTo>
                    <a:pt x="291" y="324"/>
                    <a:pt x="533" y="178"/>
                    <a:pt x="774" y="30"/>
                  </a:cubicBezTo>
                  <a:cubicBezTo>
                    <a:pt x="792" y="19"/>
                    <a:pt x="811" y="11"/>
                    <a:pt x="83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51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2009" y="2999"/>
              <a:ext cx="190" cy="356"/>
            </a:xfrm>
            <a:custGeom>
              <a:avLst/>
              <a:gdLst>
                <a:gd name="T0" fmla="*/ 484 w 494"/>
                <a:gd name="T1" fmla="*/ 4 h 920"/>
                <a:gd name="T2" fmla="*/ 483 w 494"/>
                <a:gd name="T3" fmla="*/ 86 h 920"/>
                <a:gd name="T4" fmla="*/ 296 w 494"/>
                <a:gd name="T5" fmla="*/ 454 h 920"/>
                <a:gd name="T6" fmla="*/ 82 w 494"/>
                <a:gd name="T7" fmla="*/ 868 h 920"/>
                <a:gd name="T8" fmla="*/ 15 w 494"/>
                <a:gd name="T9" fmla="*/ 920 h 920"/>
                <a:gd name="T10" fmla="*/ 11 w 494"/>
                <a:gd name="T11" fmla="*/ 829 h 920"/>
                <a:gd name="T12" fmla="*/ 405 w 494"/>
                <a:gd name="T13" fmla="*/ 55 h 920"/>
                <a:gd name="T14" fmla="*/ 448 w 494"/>
                <a:gd name="T15" fmla="*/ 0 h 920"/>
                <a:gd name="T16" fmla="*/ 484 w 494"/>
                <a:gd name="T17" fmla="*/ 4 h 9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4" h="920">
                  <a:moveTo>
                    <a:pt x="484" y="4"/>
                  </a:moveTo>
                  <a:cubicBezTo>
                    <a:pt x="484" y="31"/>
                    <a:pt x="494" y="63"/>
                    <a:pt x="483" y="86"/>
                  </a:cubicBezTo>
                  <a:cubicBezTo>
                    <a:pt x="423" y="210"/>
                    <a:pt x="359" y="332"/>
                    <a:pt x="296" y="454"/>
                  </a:cubicBezTo>
                  <a:cubicBezTo>
                    <a:pt x="225" y="592"/>
                    <a:pt x="156" y="731"/>
                    <a:pt x="82" y="868"/>
                  </a:cubicBezTo>
                  <a:cubicBezTo>
                    <a:pt x="70" y="890"/>
                    <a:pt x="38" y="902"/>
                    <a:pt x="15" y="920"/>
                  </a:cubicBezTo>
                  <a:cubicBezTo>
                    <a:pt x="13" y="889"/>
                    <a:pt x="0" y="853"/>
                    <a:pt x="11" y="829"/>
                  </a:cubicBezTo>
                  <a:cubicBezTo>
                    <a:pt x="140" y="570"/>
                    <a:pt x="272" y="313"/>
                    <a:pt x="405" y="55"/>
                  </a:cubicBezTo>
                  <a:cubicBezTo>
                    <a:pt x="415" y="35"/>
                    <a:pt x="433" y="18"/>
                    <a:pt x="448" y="0"/>
                  </a:cubicBezTo>
                  <a:cubicBezTo>
                    <a:pt x="460" y="1"/>
                    <a:pt x="472" y="2"/>
                    <a:pt x="484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51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7" name="Freeform 13"/>
            <p:cNvSpPr>
              <a:spLocks/>
            </p:cNvSpPr>
            <p:nvPr/>
          </p:nvSpPr>
          <p:spPr bwMode="auto">
            <a:xfrm>
              <a:off x="3597" y="2924"/>
              <a:ext cx="255" cy="314"/>
            </a:xfrm>
            <a:custGeom>
              <a:avLst/>
              <a:gdLst>
                <a:gd name="T0" fmla="*/ 0 w 660"/>
                <a:gd name="T1" fmla="*/ 38 h 814"/>
                <a:gd name="T2" fmla="*/ 33 w 660"/>
                <a:gd name="T3" fmla="*/ 2 h 814"/>
                <a:gd name="T4" fmla="*/ 93 w 660"/>
                <a:gd name="T5" fmla="*/ 33 h 814"/>
                <a:gd name="T6" fmla="*/ 338 w 660"/>
                <a:gd name="T7" fmla="*/ 340 h 814"/>
                <a:gd name="T8" fmla="*/ 646 w 660"/>
                <a:gd name="T9" fmla="*/ 731 h 814"/>
                <a:gd name="T10" fmla="*/ 652 w 660"/>
                <a:gd name="T11" fmla="*/ 814 h 814"/>
                <a:gd name="T12" fmla="*/ 582 w 660"/>
                <a:gd name="T13" fmla="*/ 784 h 814"/>
                <a:gd name="T14" fmla="*/ 28 w 660"/>
                <a:gd name="T15" fmla="*/ 88 h 814"/>
                <a:gd name="T16" fmla="*/ 0 w 660"/>
                <a:gd name="T17" fmla="*/ 38 h 8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0" h="814">
                  <a:moveTo>
                    <a:pt x="0" y="38"/>
                  </a:moveTo>
                  <a:cubicBezTo>
                    <a:pt x="12" y="25"/>
                    <a:pt x="25" y="0"/>
                    <a:pt x="33" y="2"/>
                  </a:cubicBezTo>
                  <a:cubicBezTo>
                    <a:pt x="55" y="6"/>
                    <a:pt x="80" y="17"/>
                    <a:pt x="93" y="33"/>
                  </a:cubicBezTo>
                  <a:cubicBezTo>
                    <a:pt x="176" y="134"/>
                    <a:pt x="257" y="237"/>
                    <a:pt x="338" y="340"/>
                  </a:cubicBezTo>
                  <a:cubicBezTo>
                    <a:pt x="441" y="470"/>
                    <a:pt x="546" y="599"/>
                    <a:pt x="646" y="731"/>
                  </a:cubicBezTo>
                  <a:cubicBezTo>
                    <a:pt x="660" y="750"/>
                    <a:pt x="650" y="786"/>
                    <a:pt x="652" y="814"/>
                  </a:cubicBezTo>
                  <a:cubicBezTo>
                    <a:pt x="628" y="805"/>
                    <a:pt x="596" y="802"/>
                    <a:pt x="582" y="784"/>
                  </a:cubicBezTo>
                  <a:cubicBezTo>
                    <a:pt x="395" y="554"/>
                    <a:pt x="212" y="321"/>
                    <a:pt x="28" y="88"/>
                  </a:cubicBezTo>
                  <a:cubicBezTo>
                    <a:pt x="17" y="75"/>
                    <a:pt x="11" y="58"/>
                    <a:pt x="0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51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8" name="Freeform 14"/>
            <p:cNvSpPr>
              <a:spLocks/>
            </p:cNvSpPr>
            <p:nvPr/>
          </p:nvSpPr>
          <p:spPr bwMode="auto">
            <a:xfrm>
              <a:off x="1765" y="1406"/>
              <a:ext cx="309" cy="263"/>
            </a:xfrm>
            <a:custGeom>
              <a:avLst/>
              <a:gdLst>
                <a:gd name="T0" fmla="*/ 780 w 800"/>
                <a:gd name="T1" fmla="*/ 680 h 680"/>
                <a:gd name="T2" fmla="*/ 698 w 800"/>
                <a:gd name="T3" fmla="*/ 623 h 680"/>
                <a:gd name="T4" fmla="*/ 46 w 800"/>
                <a:gd name="T5" fmla="*/ 83 h 680"/>
                <a:gd name="T6" fmla="*/ 0 w 800"/>
                <a:gd name="T7" fmla="*/ 0 h 680"/>
                <a:gd name="T8" fmla="*/ 98 w 800"/>
                <a:gd name="T9" fmla="*/ 19 h 680"/>
                <a:gd name="T10" fmla="*/ 760 w 800"/>
                <a:gd name="T11" fmla="*/ 563 h 680"/>
                <a:gd name="T12" fmla="*/ 797 w 800"/>
                <a:gd name="T13" fmla="*/ 632 h 680"/>
                <a:gd name="T14" fmla="*/ 780 w 800"/>
                <a:gd name="T15" fmla="*/ 680 h 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0" h="680">
                  <a:moveTo>
                    <a:pt x="780" y="680"/>
                  </a:moveTo>
                  <a:cubicBezTo>
                    <a:pt x="738" y="651"/>
                    <a:pt x="717" y="638"/>
                    <a:pt x="698" y="623"/>
                  </a:cubicBezTo>
                  <a:cubicBezTo>
                    <a:pt x="480" y="443"/>
                    <a:pt x="262" y="264"/>
                    <a:pt x="46" y="83"/>
                  </a:cubicBezTo>
                  <a:cubicBezTo>
                    <a:pt x="24" y="64"/>
                    <a:pt x="15" y="28"/>
                    <a:pt x="0" y="0"/>
                  </a:cubicBezTo>
                  <a:cubicBezTo>
                    <a:pt x="33" y="6"/>
                    <a:pt x="75" y="1"/>
                    <a:pt x="98" y="19"/>
                  </a:cubicBezTo>
                  <a:cubicBezTo>
                    <a:pt x="321" y="198"/>
                    <a:pt x="541" y="380"/>
                    <a:pt x="760" y="563"/>
                  </a:cubicBezTo>
                  <a:cubicBezTo>
                    <a:pt x="779" y="579"/>
                    <a:pt x="791" y="607"/>
                    <a:pt x="797" y="632"/>
                  </a:cubicBezTo>
                  <a:cubicBezTo>
                    <a:pt x="800" y="646"/>
                    <a:pt x="786" y="664"/>
                    <a:pt x="780" y="68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51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9" name="Freeform 15"/>
            <p:cNvSpPr>
              <a:spLocks/>
            </p:cNvSpPr>
            <p:nvPr/>
          </p:nvSpPr>
          <p:spPr bwMode="auto">
            <a:xfrm>
              <a:off x="1538" y="2321"/>
              <a:ext cx="395" cy="59"/>
            </a:xfrm>
            <a:custGeom>
              <a:avLst/>
              <a:gdLst>
                <a:gd name="T0" fmla="*/ 0 w 1023"/>
                <a:gd name="T1" fmla="*/ 104 h 153"/>
                <a:gd name="T2" fmla="*/ 85 w 1023"/>
                <a:gd name="T3" fmla="*/ 68 h 153"/>
                <a:gd name="T4" fmla="*/ 930 w 1023"/>
                <a:gd name="T5" fmla="*/ 2 h 153"/>
                <a:gd name="T6" fmla="*/ 1023 w 1023"/>
                <a:gd name="T7" fmla="*/ 36 h 153"/>
                <a:gd name="T8" fmla="*/ 932 w 1023"/>
                <a:gd name="T9" fmla="*/ 83 h 153"/>
                <a:gd name="T10" fmla="*/ 119 w 1023"/>
                <a:gd name="T11" fmla="*/ 150 h 153"/>
                <a:gd name="T12" fmla="*/ 10 w 1023"/>
                <a:gd name="T13" fmla="*/ 144 h 153"/>
                <a:gd name="T14" fmla="*/ 0 w 1023"/>
                <a:gd name="T15" fmla="*/ 104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3" h="153">
                  <a:moveTo>
                    <a:pt x="0" y="104"/>
                  </a:moveTo>
                  <a:cubicBezTo>
                    <a:pt x="28" y="91"/>
                    <a:pt x="56" y="70"/>
                    <a:pt x="85" y="68"/>
                  </a:cubicBezTo>
                  <a:cubicBezTo>
                    <a:pt x="367" y="43"/>
                    <a:pt x="648" y="21"/>
                    <a:pt x="930" y="2"/>
                  </a:cubicBezTo>
                  <a:cubicBezTo>
                    <a:pt x="960" y="0"/>
                    <a:pt x="992" y="24"/>
                    <a:pt x="1023" y="36"/>
                  </a:cubicBezTo>
                  <a:cubicBezTo>
                    <a:pt x="993" y="52"/>
                    <a:pt x="964" y="80"/>
                    <a:pt x="932" y="83"/>
                  </a:cubicBezTo>
                  <a:cubicBezTo>
                    <a:pt x="661" y="108"/>
                    <a:pt x="390" y="129"/>
                    <a:pt x="119" y="150"/>
                  </a:cubicBezTo>
                  <a:cubicBezTo>
                    <a:pt x="83" y="153"/>
                    <a:pt x="46" y="146"/>
                    <a:pt x="10" y="144"/>
                  </a:cubicBezTo>
                  <a:cubicBezTo>
                    <a:pt x="7" y="131"/>
                    <a:pt x="3" y="117"/>
                    <a:pt x="0" y="1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51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</p:grpSp>
      <p:grpSp>
        <p:nvGrpSpPr>
          <p:cNvPr id="20" name="Group 4"/>
          <p:cNvGrpSpPr>
            <a:grpSpLocks noChangeAspect="1"/>
          </p:cNvGrpSpPr>
          <p:nvPr/>
        </p:nvGrpSpPr>
        <p:grpSpPr bwMode="auto">
          <a:xfrm>
            <a:off x="10624449" y="1173632"/>
            <a:ext cx="347772" cy="542534"/>
            <a:chOff x="2191" y="671"/>
            <a:chExt cx="1416" cy="2209"/>
          </a:xfrm>
          <a:solidFill>
            <a:schemeClr val="accent1"/>
          </a:solidFill>
        </p:grpSpPr>
        <p:sp>
          <p:nvSpPr>
            <p:cNvPr id="21" name="Freeform 20"/>
            <p:cNvSpPr>
              <a:spLocks noEditPoints="1"/>
            </p:cNvSpPr>
            <p:nvPr/>
          </p:nvSpPr>
          <p:spPr bwMode="auto">
            <a:xfrm>
              <a:off x="2191" y="1042"/>
              <a:ext cx="1416" cy="1838"/>
            </a:xfrm>
            <a:custGeom>
              <a:avLst/>
              <a:gdLst>
                <a:gd name="T0" fmla="*/ 1860 w 3667"/>
                <a:gd name="T1" fmla="*/ 0 h 4758"/>
                <a:gd name="T2" fmla="*/ 2373 w 3667"/>
                <a:gd name="T3" fmla="*/ 56 h 4758"/>
                <a:gd name="T4" fmla="*/ 2532 w 3667"/>
                <a:gd name="T5" fmla="*/ 231 h 4758"/>
                <a:gd name="T6" fmla="*/ 2580 w 3667"/>
                <a:gd name="T7" fmla="*/ 802 h 4758"/>
                <a:gd name="T8" fmla="*/ 3099 w 3667"/>
                <a:gd name="T9" fmla="*/ 1905 h 4758"/>
                <a:gd name="T10" fmla="*/ 3529 w 3667"/>
                <a:gd name="T11" fmla="*/ 2674 h 4758"/>
                <a:gd name="T12" fmla="*/ 2104 w 3667"/>
                <a:gd name="T13" fmla="*/ 4696 h 4758"/>
                <a:gd name="T14" fmla="*/ 695 w 3667"/>
                <a:gd name="T15" fmla="*/ 4349 h 4758"/>
                <a:gd name="T16" fmla="*/ 169 w 3667"/>
                <a:gd name="T17" fmla="*/ 2730 h 4758"/>
                <a:gd name="T18" fmla="*/ 679 w 3667"/>
                <a:gd name="T19" fmla="*/ 1619 h 4758"/>
                <a:gd name="T20" fmla="*/ 1130 w 3667"/>
                <a:gd name="T21" fmla="*/ 247 h 4758"/>
                <a:gd name="T22" fmla="*/ 1306 w 3667"/>
                <a:gd name="T23" fmla="*/ 52 h 4758"/>
                <a:gd name="T24" fmla="*/ 1860 w 3667"/>
                <a:gd name="T25" fmla="*/ 0 h 4758"/>
                <a:gd name="T26" fmla="*/ 1864 w 3667"/>
                <a:gd name="T27" fmla="*/ 538 h 4758"/>
                <a:gd name="T28" fmla="*/ 1414 w 3667"/>
                <a:gd name="T29" fmla="*/ 575 h 4758"/>
                <a:gd name="T30" fmla="*/ 1262 w 3667"/>
                <a:gd name="T31" fmla="*/ 745 h 4758"/>
                <a:gd name="T32" fmla="*/ 930 w 3667"/>
                <a:gd name="T33" fmla="*/ 1797 h 4758"/>
                <a:gd name="T34" fmla="*/ 493 w 3667"/>
                <a:gd name="T35" fmla="*/ 2720 h 4758"/>
                <a:gd name="T36" fmla="*/ 1226 w 3667"/>
                <a:gd name="T37" fmla="*/ 4217 h 4758"/>
                <a:gd name="T38" fmla="*/ 2684 w 3667"/>
                <a:gd name="T39" fmla="*/ 4088 h 4758"/>
                <a:gd name="T40" fmla="*/ 2929 w 3667"/>
                <a:gd name="T41" fmla="*/ 2179 h 4758"/>
                <a:gd name="T42" fmla="*/ 2393 w 3667"/>
                <a:gd name="T43" fmla="*/ 728 h 4758"/>
                <a:gd name="T44" fmla="*/ 2270 w 3667"/>
                <a:gd name="T45" fmla="*/ 585 h 4758"/>
                <a:gd name="T46" fmla="*/ 1864 w 3667"/>
                <a:gd name="T47" fmla="*/ 538 h 4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67" h="4758">
                  <a:moveTo>
                    <a:pt x="1860" y="0"/>
                  </a:moveTo>
                  <a:cubicBezTo>
                    <a:pt x="2022" y="18"/>
                    <a:pt x="2197" y="39"/>
                    <a:pt x="2373" y="56"/>
                  </a:cubicBezTo>
                  <a:cubicBezTo>
                    <a:pt x="2483" y="66"/>
                    <a:pt x="2525" y="130"/>
                    <a:pt x="2532" y="231"/>
                  </a:cubicBezTo>
                  <a:cubicBezTo>
                    <a:pt x="2546" y="422"/>
                    <a:pt x="2549" y="614"/>
                    <a:pt x="2580" y="802"/>
                  </a:cubicBezTo>
                  <a:cubicBezTo>
                    <a:pt x="2650" y="1216"/>
                    <a:pt x="2871" y="1564"/>
                    <a:pt x="3099" y="1905"/>
                  </a:cubicBezTo>
                  <a:cubicBezTo>
                    <a:pt x="3263" y="2151"/>
                    <a:pt x="3476" y="2369"/>
                    <a:pt x="3529" y="2674"/>
                  </a:cubicBezTo>
                  <a:cubicBezTo>
                    <a:pt x="3667" y="3478"/>
                    <a:pt x="3304" y="4551"/>
                    <a:pt x="2104" y="4696"/>
                  </a:cubicBezTo>
                  <a:cubicBezTo>
                    <a:pt x="1592" y="4758"/>
                    <a:pt x="1118" y="4641"/>
                    <a:pt x="695" y="4349"/>
                  </a:cubicBezTo>
                  <a:cubicBezTo>
                    <a:pt x="203" y="4010"/>
                    <a:pt x="0" y="3366"/>
                    <a:pt x="169" y="2730"/>
                  </a:cubicBezTo>
                  <a:cubicBezTo>
                    <a:pt x="276" y="2330"/>
                    <a:pt x="431" y="1949"/>
                    <a:pt x="679" y="1619"/>
                  </a:cubicBezTo>
                  <a:cubicBezTo>
                    <a:pt x="988" y="1209"/>
                    <a:pt x="1136" y="757"/>
                    <a:pt x="1130" y="247"/>
                  </a:cubicBezTo>
                  <a:cubicBezTo>
                    <a:pt x="1129" y="93"/>
                    <a:pt x="1152" y="71"/>
                    <a:pt x="1306" y="52"/>
                  </a:cubicBezTo>
                  <a:cubicBezTo>
                    <a:pt x="1485" y="30"/>
                    <a:pt x="1665" y="18"/>
                    <a:pt x="1860" y="0"/>
                  </a:cubicBezTo>
                  <a:close/>
                  <a:moveTo>
                    <a:pt x="1864" y="538"/>
                  </a:moveTo>
                  <a:cubicBezTo>
                    <a:pt x="1696" y="552"/>
                    <a:pt x="1555" y="563"/>
                    <a:pt x="1414" y="575"/>
                  </a:cubicBezTo>
                  <a:cubicBezTo>
                    <a:pt x="1309" y="583"/>
                    <a:pt x="1261" y="631"/>
                    <a:pt x="1262" y="745"/>
                  </a:cubicBezTo>
                  <a:cubicBezTo>
                    <a:pt x="1263" y="1129"/>
                    <a:pt x="1167" y="1481"/>
                    <a:pt x="930" y="1797"/>
                  </a:cubicBezTo>
                  <a:cubicBezTo>
                    <a:pt x="724" y="2072"/>
                    <a:pt x="585" y="2385"/>
                    <a:pt x="493" y="2720"/>
                  </a:cubicBezTo>
                  <a:cubicBezTo>
                    <a:pt x="311" y="3380"/>
                    <a:pt x="593" y="3975"/>
                    <a:pt x="1226" y="4217"/>
                  </a:cubicBezTo>
                  <a:cubicBezTo>
                    <a:pt x="1729" y="4409"/>
                    <a:pt x="2228" y="4407"/>
                    <a:pt x="2684" y="4088"/>
                  </a:cubicBezTo>
                  <a:cubicBezTo>
                    <a:pt x="3280" y="3670"/>
                    <a:pt x="3388" y="2790"/>
                    <a:pt x="2929" y="2179"/>
                  </a:cubicBezTo>
                  <a:cubicBezTo>
                    <a:pt x="2605" y="1749"/>
                    <a:pt x="2370" y="1287"/>
                    <a:pt x="2393" y="728"/>
                  </a:cubicBezTo>
                  <a:cubicBezTo>
                    <a:pt x="2396" y="646"/>
                    <a:pt x="2356" y="595"/>
                    <a:pt x="2270" y="585"/>
                  </a:cubicBezTo>
                  <a:cubicBezTo>
                    <a:pt x="2126" y="569"/>
                    <a:pt x="1983" y="552"/>
                    <a:pt x="1864" y="5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51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22" name="Freeform 6"/>
            <p:cNvSpPr>
              <a:spLocks/>
            </p:cNvSpPr>
            <p:nvPr/>
          </p:nvSpPr>
          <p:spPr bwMode="auto">
            <a:xfrm>
              <a:off x="2673" y="671"/>
              <a:ext cx="459" cy="189"/>
            </a:xfrm>
            <a:custGeom>
              <a:avLst/>
              <a:gdLst>
                <a:gd name="T0" fmla="*/ 0 w 1188"/>
                <a:gd name="T1" fmla="*/ 489 h 489"/>
                <a:gd name="T2" fmla="*/ 596 w 1188"/>
                <a:gd name="T3" fmla="*/ 1 h 489"/>
                <a:gd name="T4" fmla="*/ 1188 w 1188"/>
                <a:gd name="T5" fmla="*/ 489 h 489"/>
                <a:gd name="T6" fmla="*/ 0 w 1188"/>
                <a:gd name="T7" fmla="*/ 48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8" h="489">
                  <a:moveTo>
                    <a:pt x="0" y="489"/>
                  </a:moveTo>
                  <a:cubicBezTo>
                    <a:pt x="44" y="214"/>
                    <a:pt x="306" y="0"/>
                    <a:pt x="596" y="1"/>
                  </a:cubicBezTo>
                  <a:cubicBezTo>
                    <a:pt x="883" y="2"/>
                    <a:pt x="1144" y="214"/>
                    <a:pt x="1188" y="489"/>
                  </a:cubicBezTo>
                  <a:cubicBezTo>
                    <a:pt x="792" y="489"/>
                    <a:pt x="396" y="489"/>
                    <a:pt x="0" y="4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51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23" name="Freeform 7"/>
            <p:cNvSpPr>
              <a:spLocks/>
            </p:cNvSpPr>
            <p:nvPr/>
          </p:nvSpPr>
          <p:spPr bwMode="auto">
            <a:xfrm>
              <a:off x="2655" y="891"/>
              <a:ext cx="496" cy="33"/>
            </a:xfrm>
            <a:custGeom>
              <a:avLst/>
              <a:gdLst>
                <a:gd name="T0" fmla="*/ 637 w 1284"/>
                <a:gd name="T1" fmla="*/ 1 h 85"/>
                <a:gd name="T2" fmla="*/ 1209 w 1284"/>
                <a:gd name="T3" fmla="*/ 3 h 85"/>
                <a:gd name="T4" fmla="*/ 1284 w 1284"/>
                <a:gd name="T5" fmla="*/ 38 h 85"/>
                <a:gd name="T6" fmla="*/ 1214 w 1284"/>
                <a:gd name="T7" fmla="*/ 82 h 85"/>
                <a:gd name="T8" fmla="*/ 69 w 1284"/>
                <a:gd name="T9" fmla="*/ 82 h 85"/>
                <a:gd name="T10" fmla="*/ 0 w 1284"/>
                <a:gd name="T11" fmla="*/ 37 h 85"/>
                <a:gd name="T12" fmla="*/ 75 w 1284"/>
                <a:gd name="T13" fmla="*/ 3 h 85"/>
                <a:gd name="T14" fmla="*/ 637 w 1284"/>
                <a:gd name="T15" fmla="*/ 1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4" h="85">
                  <a:moveTo>
                    <a:pt x="637" y="1"/>
                  </a:moveTo>
                  <a:cubicBezTo>
                    <a:pt x="828" y="1"/>
                    <a:pt x="1018" y="0"/>
                    <a:pt x="1209" y="3"/>
                  </a:cubicBezTo>
                  <a:cubicBezTo>
                    <a:pt x="1234" y="3"/>
                    <a:pt x="1259" y="26"/>
                    <a:pt x="1284" y="38"/>
                  </a:cubicBezTo>
                  <a:cubicBezTo>
                    <a:pt x="1261" y="54"/>
                    <a:pt x="1237" y="82"/>
                    <a:pt x="1214" y="82"/>
                  </a:cubicBezTo>
                  <a:cubicBezTo>
                    <a:pt x="832" y="85"/>
                    <a:pt x="451" y="85"/>
                    <a:pt x="69" y="82"/>
                  </a:cubicBezTo>
                  <a:cubicBezTo>
                    <a:pt x="46" y="82"/>
                    <a:pt x="23" y="53"/>
                    <a:pt x="0" y="37"/>
                  </a:cubicBezTo>
                  <a:cubicBezTo>
                    <a:pt x="25" y="25"/>
                    <a:pt x="50" y="3"/>
                    <a:pt x="75" y="3"/>
                  </a:cubicBezTo>
                  <a:cubicBezTo>
                    <a:pt x="263" y="0"/>
                    <a:pt x="450" y="1"/>
                    <a:pt x="63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51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24" name="Freeform 8"/>
            <p:cNvSpPr>
              <a:spLocks/>
            </p:cNvSpPr>
            <p:nvPr/>
          </p:nvSpPr>
          <p:spPr bwMode="auto">
            <a:xfrm>
              <a:off x="2656" y="943"/>
              <a:ext cx="495" cy="33"/>
            </a:xfrm>
            <a:custGeom>
              <a:avLst/>
              <a:gdLst>
                <a:gd name="T0" fmla="*/ 636 w 1283"/>
                <a:gd name="T1" fmla="*/ 2 h 85"/>
                <a:gd name="T2" fmla="*/ 1199 w 1283"/>
                <a:gd name="T3" fmla="*/ 4 h 85"/>
                <a:gd name="T4" fmla="*/ 1283 w 1283"/>
                <a:gd name="T5" fmla="*/ 47 h 85"/>
                <a:gd name="T6" fmla="*/ 1197 w 1283"/>
                <a:gd name="T7" fmla="*/ 83 h 85"/>
                <a:gd name="T8" fmla="*/ 82 w 1283"/>
                <a:gd name="T9" fmla="*/ 83 h 85"/>
                <a:gd name="T10" fmla="*/ 0 w 1283"/>
                <a:gd name="T11" fmla="*/ 44 h 85"/>
                <a:gd name="T12" fmla="*/ 84 w 1283"/>
                <a:gd name="T13" fmla="*/ 4 h 85"/>
                <a:gd name="T14" fmla="*/ 636 w 1283"/>
                <a:gd name="T15" fmla="*/ 2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3" h="85">
                  <a:moveTo>
                    <a:pt x="636" y="2"/>
                  </a:moveTo>
                  <a:cubicBezTo>
                    <a:pt x="824" y="2"/>
                    <a:pt x="1012" y="0"/>
                    <a:pt x="1199" y="4"/>
                  </a:cubicBezTo>
                  <a:cubicBezTo>
                    <a:pt x="1228" y="5"/>
                    <a:pt x="1255" y="32"/>
                    <a:pt x="1283" y="47"/>
                  </a:cubicBezTo>
                  <a:cubicBezTo>
                    <a:pt x="1255" y="59"/>
                    <a:pt x="1226" y="82"/>
                    <a:pt x="1197" y="83"/>
                  </a:cubicBezTo>
                  <a:cubicBezTo>
                    <a:pt x="826" y="85"/>
                    <a:pt x="454" y="85"/>
                    <a:pt x="82" y="83"/>
                  </a:cubicBezTo>
                  <a:cubicBezTo>
                    <a:pt x="55" y="82"/>
                    <a:pt x="27" y="58"/>
                    <a:pt x="0" y="44"/>
                  </a:cubicBezTo>
                  <a:cubicBezTo>
                    <a:pt x="28" y="30"/>
                    <a:pt x="56" y="5"/>
                    <a:pt x="84" y="4"/>
                  </a:cubicBezTo>
                  <a:cubicBezTo>
                    <a:pt x="268" y="0"/>
                    <a:pt x="452" y="2"/>
                    <a:pt x="63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51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</p:grpSp>
      <p:sp>
        <p:nvSpPr>
          <p:cNvPr id="25" name="Freeform 24"/>
          <p:cNvSpPr/>
          <p:nvPr/>
        </p:nvSpPr>
        <p:spPr>
          <a:xfrm>
            <a:off x="10220503" y="0"/>
            <a:ext cx="435661" cy="1262121"/>
          </a:xfrm>
          <a:custGeom>
            <a:avLst/>
            <a:gdLst>
              <a:gd name="connsiteX0" fmla="*/ 0 w 870318"/>
              <a:gd name="connsiteY0" fmla="*/ 2295525 h 2295525"/>
              <a:gd name="connsiteX1" fmla="*/ 752475 w 870318"/>
              <a:gd name="connsiteY1" fmla="*/ 1295400 h 2295525"/>
              <a:gd name="connsiteX2" fmla="*/ 857250 w 870318"/>
              <a:gd name="connsiteY2" fmla="*/ 0 h 2295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0318" h="2295525">
                <a:moveTo>
                  <a:pt x="0" y="2295525"/>
                </a:moveTo>
                <a:cubicBezTo>
                  <a:pt x="304800" y="1986756"/>
                  <a:pt x="609600" y="1677987"/>
                  <a:pt x="752475" y="1295400"/>
                </a:cubicBezTo>
                <a:cubicBezTo>
                  <a:pt x="895350" y="912813"/>
                  <a:pt x="876300" y="456406"/>
                  <a:pt x="857250" y="0"/>
                </a:cubicBezTo>
              </a:path>
            </a:pathLst>
          </a:custGeom>
          <a:noFill/>
          <a:ln w="28575">
            <a:solidFill>
              <a:schemeClr val="accent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51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26" name="Freeform 25"/>
          <p:cNvSpPr/>
          <p:nvPr/>
        </p:nvSpPr>
        <p:spPr>
          <a:xfrm flipH="1">
            <a:off x="10441762" y="44841"/>
            <a:ext cx="435661" cy="1872881"/>
          </a:xfrm>
          <a:custGeom>
            <a:avLst/>
            <a:gdLst>
              <a:gd name="connsiteX0" fmla="*/ 0 w 870318"/>
              <a:gd name="connsiteY0" fmla="*/ 2295525 h 2295525"/>
              <a:gd name="connsiteX1" fmla="*/ 752475 w 870318"/>
              <a:gd name="connsiteY1" fmla="*/ 1295400 h 2295525"/>
              <a:gd name="connsiteX2" fmla="*/ 857250 w 870318"/>
              <a:gd name="connsiteY2" fmla="*/ 0 h 2295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0318" h="2295525">
                <a:moveTo>
                  <a:pt x="0" y="2295525"/>
                </a:moveTo>
                <a:cubicBezTo>
                  <a:pt x="304800" y="1986756"/>
                  <a:pt x="609600" y="1677987"/>
                  <a:pt x="752475" y="1295400"/>
                </a:cubicBezTo>
                <a:cubicBezTo>
                  <a:pt x="895350" y="912813"/>
                  <a:pt x="876300" y="456406"/>
                  <a:pt x="857250" y="0"/>
                </a:cubicBezTo>
              </a:path>
            </a:pathLst>
          </a:custGeom>
          <a:noFill/>
          <a:ln w="28575">
            <a:solidFill>
              <a:schemeClr val="accent3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51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grpSp>
        <p:nvGrpSpPr>
          <p:cNvPr id="27" name="Group 4"/>
          <p:cNvGrpSpPr>
            <a:grpSpLocks noChangeAspect="1"/>
          </p:cNvGrpSpPr>
          <p:nvPr/>
        </p:nvGrpSpPr>
        <p:grpSpPr bwMode="auto">
          <a:xfrm>
            <a:off x="9991530" y="1258462"/>
            <a:ext cx="424940" cy="662919"/>
            <a:chOff x="2191" y="671"/>
            <a:chExt cx="1416" cy="2209"/>
          </a:xfrm>
          <a:solidFill>
            <a:schemeClr val="accent2"/>
          </a:solidFill>
        </p:grpSpPr>
        <p:sp>
          <p:nvSpPr>
            <p:cNvPr id="28" name="Freeform 27"/>
            <p:cNvSpPr>
              <a:spLocks noEditPoints="1"/>
            </p:cNvSpPr>
            <p:nvPr/>
          </p:nvSpPr>
          <p:spPr bwMode="auto">
            <a:xfrm>
              <a:off x="2191" y="1042"/>
              <a:ext cx="1416" cy="1838"/>
            </a:xfrm>
            <a:custGeom>
              <a:avLst/>
              <a:gdLst>
                <a:gd name="T0" fmla="*/ 1860 w 3667"/>
                <a:gd name="T1" fmla="*/ 0 h 4758"/>
                <a:gd name="T2" fmla="*/ 2373 w 3667"/>
                <a:gd name="T3" fmla="*/ 56 h 4758"/>
                <a:gd name="T4" fmla="*/ 2532 w 3667"/>
                <a:gd name="T5" fmla="*/ 231 h 4758"/>
                <a:gd name="T6" fmla="*/ 2580 w 3667"/>
                <a:gd name="T7" fmla="*/ 802 h 4758"/>
                <a:gd name="T8" fmla="*/ 3099 w 3667"/>
                <a:gd name="T9" fmla="*/ 1905 h 4758"/>
                <a:gd name="T10" fmla="*/ 3529 w 3667"/>
                <a:gd name="T11" fmla="*/ 2674 h 4758"/>
                <a:gd name="T12" fmla="*/ 2104 w 3667"/>
                <a:gd name="T13" fmla="*/ 4696 h 4758"/>
                <a:gd name="T14" fmla="*/ 695 w 3667"/>
                <a:gd name="T15" fmla="*/ 4349 h 4758"/>
                <a:gd name="T16" fmla="*/ 169 w 3667"/>
                <a:gd name="T17" fmla="*/ 2730 h 4758"/>
                <a:gd name="T18" fmla="*/ 679 w 3667"/>
                <a:gd name="T19" fmla="*/ 1619 h 4758"/>
                <a:gd name="T20" fmla="*/ 1130 w 3667"/>
                <a:gd name="T21" fmla="*/ 247 h 4758"/>
                <a:gd name="T22" fmla="*/ 1306 w 3667"/>
                <a:gd name="T23" fmla="*/ 52 h 4758"/>
                <a:gd name="T24" fmla="*/ 1860 w 3667"/>
                <a:gd name="T25" fmla="*/ 0 h 4758"/>
                <a:gd name="T26" fmla="*/ 1864 w 3667"/>
                <a:gd name="T27" fmla="*/ 538 h 4758"/>
                <a:gd name="T28" fmla="*/ 1414 w 3667"/>
                <a:gd name="T29" fmla="*/ 575 h 4758"/>
                <a:gd name="T30" fmla="*/ 1262 w 3667"/>
                <a:gd name="T31" fmla="*/ 745 h 4758"/>
                <a:gd name="T32" fmla="*/ 930 w 3667"/>
                <a:gd name="T33" fmla="*/ 1797 h 4758"/>
                <a:gd name="T34" fmla="*/ 493 w 3667"/>
                <a:gd name="T35" fmla="*/ 2720 h 4758"/>
                <a:gd name="T36" fmla="*/ 1226 w 3667"/>
                <a:gd name="T37" fmla="*/ 4217 h 4758"/>
                <a:gd name="T38" fmla="*/ 2684 w 3667"/>
                <a:gd name="T39" fmla="*/ 4088 h 4758"/>
                <a:gd name="T40" fmla="*/ 2929 w 3667"/>
                <a:gd name="T41" fmla="*/ 2179 h 4758"/>
                <a:gd name="T42" fmla="*/ 2393 w 3667"/>
                <a:gd name="T43" fmla="*/ 728 h 4758"/>
                <a:gd name="T44" fmla="*/ 2270 w 3667"/>
                <a:gd name="T45" fmla="*/ 585 h 4758"/>
                <a:gd name="T46" fmla="*/ 1864 w 3667"/>
                <a:gd name="T47" fmla="*/ 538 h 4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67" h="4758">
                  <a:moveTo>
                    <a:pt x="1860" y="0"/>
                  </a:moveTo>
                  <a:cubicBezTo>
                    <a:pt x="2022" y="18"/>
                    <a:pt x="2197" y="39"/>
                    <a:pt x="2373" y="56"/>
                  </a:cubicBezTo>
                  <a:cubicBezTo>
                    <a:pt x="2483" y="66"/>
                    <a:pt x="2525" y="130"/>
                    <a:pt x="2532" y="231"/>
                  </a:cubicBezTo>
                  <a:cubicBezTo>
                    <a:pt x="2546" y="422"/>
                    <a:pt x="2549" y="614"/>
                    <a:pt x="2580" y="802"/>
                  </a:cubicBezTo>
                  <a:cubicBezTo>
                    <a:pt x="2650" y="1216"/>
                    <a:pt x="2871" y="1564"/>
                    <a:pt x="3099" y="1905"/>
                  </a:cubicBezTo>
                  <a:cubicBezTo>
                    <a:pt x="3263" y="2151"/>
                    <a:pt x="3476" y="2369"/>
                    <a:pt x="3529" y="2674"/>
                  </a:cubicBezTo>
                  <a:cubicBezTo>
                    <a:pt x="3667" y="3478"/>
                    <a:pt x="3304" y="4551"/>
                    <a:pt x="2104" y="4696"/>
                  </a:cubicBezTo>
                  <a:cubicBezTo>
                    <a:pt x="1592" y="4758"/>
                    <a:pt x="1118" y="4641"/>
                    <a:pt x="695" y="4349"/>
                  </a:cubicBezTo>
                  <a:cubicBezTo>
                    <a:pt x="203" y="4010"/>
                    <a:pt x="0" y="3366"/>
                    <a:pt x="169" y="2730"/>
                  </a:cubicBezTo>
                  <a:cubicBezTo>
                    <a:pt x="276" y="2330"/>
                    <a:pt x="431" y="1949"/>
                    <a:pt x="679" y="1619"/>
                  </a:cubicBezTo>
                  <a:cubicBezTo>
                    <a:pt x="988" y="1209"/>
                    <a:pt x="1136" y="757"/>
                    <a:pt x="1130" y="247"/>
                  </a:cubicBezTo>
                  <a:cubicBezTo>
                    <a:pt x="1129" y="93"/>
                    <a:pt x="1152" y="71"/>
                    <a:pt x="1306" y="52"/>
                  </a:cubicBezTo>
                  <a:cubicBezTo>
                    <a:pt x="1485" y="30"/>
                    <a:pt x="1665" y="18"/>
                    <a:pt x="1860" y="0"/>
                  </a:cubicBezTo>
                  <a:close/>
                  <a:moveTo>
                    <a:pt x="1864" y="538"/>
                  </a:moveTo>
                  <a:cubicBezTo>
                    <a:pt x="1696" y="552"/>
                    <a:pt x="1555" y="563"/>
                    <a:pt x="1414" y="575"/>
                  </a:cubicBezTo>
                  <a:cubicBezTo>
                    <a:pt x="1309" y="583"/>
                    <a:pt x="1261" y="631"/>
                    <a:pt x="1262" y="745"/>
                  </a:cubicBezTo>
                  <a:cubicBezTo>
                    <a:pt x="1263" y="1129"/>
                    <a:pt x="1167" y="1481"/>
                    <a:pt x="930" y="1797"/>
                  </a:cubicBezTo>
                  <a:cubicBezTo>
                    <a:pt x="724" y="2072"/>
                    <a:pt x="585" y="2385"/>
                    <a:pt x="493" y="2720"/>
                  </a:cubicBezTo>
                  <a:cubicBezTo>
                    <a:pt x="311" y="3380"/>
                    <a:pt x="593" y="3975"/>
                    <a:pt x="1226" y="4217"/>
                  </a:cubicBezTo>
                  <a:cubicBezTo>
                    <a:pt x="1729" y="4409"/>
                    <a:pt x="2228" y="4407"/>
                    <a:pt x="2684" y="4088"/>
                  </a:cubicBezTo>
                  <a:cubicBezTo>
                    <a:pt x="3280" y="3670"/>
                    <a:pt x="3388" y="2790"/>
                    <a:pt x="2929" y="2179"/>
                  </a:cubicBezTo>
                  <a:cubicBezTo>
                    <a:pt x="2605" y="1749"/>
                    <a:pt x="2370" y="1287"/>
                    <a:pt x="2393" y="728"/>
                  </a:cubicBezTo>
                  <a:cubicBezTo>
                    <a:pt x="2396" y="646"/>
                    <a:pt x="2356" y="595"/>
                    <a:pt x="2270" y="585"/>
                  </a:cubicBezTo>
                  <a:cubicBezTo>
                    <a:pt x="2126" y="569"/>
                    <a:pt x="1983" y="552"/>
                    <a:pt x="1864" y="5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51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29" name="Freeform 6"/>
            <p:cNvSpPr>
              <a:spLocks/>
            </p:cNvSpPr>
            <p:nvPr/>
          </p:nvSpPr>
          <p:spPr bwMode="auto">
            <a:xfrm>
              <a:off x="2673" y="671"/>
              <a:ext cx="459" cy="189"/>
            </a:xfrm>
            <a:custGeom>
              <a:avLst/>
              <a:gdLst>
                <a:gd name="T0" fmla="*/ 0 w 1188"/>
                <a:gd name="T1" fmla="*/ 489 h 489"/>
                <a:gd name="T2" fmla="*/ 596 w 1188"/>
                <a:gd name="T3" fmla="*/ 1 h 489"/>
                <a:gd name="T4" fmla="*/ 1188 w 1188"/>
                <a:gd name="T5" fmla="*/ 489 h 489"/>
                <a:gd name="T6" fmla="*/ 0 w 1188"/>
                <a:gd name="T7" fmla="*/ 48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8" h="489">
                  <a:moveTo>
                    <a:pt x="0" y="489"/>
                  </a:moveTo>
                  <a:cubicBezTo>
                    <a:pt x="44" y="214"/>
                    <a:pt x="306" y="0"/>
                    <a:pt x="596" y="1"/>
                  </a:cubicBezTo>
                  <a:cubicBezTo>
                    <a:pt x="883" y="2"/>
                    <a:pt x="1144" y="214"/>
                    <a:pt x="1188" y="489"/>
                  </a:cubicBezTo>
                  <a:cubicBezTo>
                    <a:pt x="792" y="489"/>
                    <a:pt x="396" y="489"/>
                    <a:pt x="0" y="4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51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30" name="Freeform 7"/>
            <p:cNvSpPr>
              <a:spLocks/>
            </p:cNvSpPr>
            <p:nvPr/>
          </p:nvSpPr>
          <p:spPr bwMode="auto">
            <a:xfrm>
              <a:off x="2655" y="891"/>
              <a:ext cx="496" cy="33"/>
            </a:xfrm>
            <a:custGeom>
              <a:avLst/>
              <a:gdLst>
                <a:gd name="T0" fmla="*/ 637 w 1284"/>
                <a:gd name="T1" fmla="*/ 1 h 85"/>
                <a:gd name="T2" fmla="*/ 1209 w 1284"/>
                <a:gd name="T3" fmla="*/ 3 h 85"/>
                <a:gd name="T4" fmla="*/ 1284 w 1284"/>
                <a:gd name="T5" fmla="*/ 38 h 85"/>
                <a:gd name="T6" fmla="*/ 1214 w 1284"/>
                <a:gd name="T7" fmla="*/ 82 h 85"/>
                <a:gd name="T8" fmla="*/ 69 w 1284"/>
                <a:gd name="T9" fmla="*/ 82 h 85"/>
                <a:gd name="T10" fmla="*/ 0 w 1284"/>
                <a:gd name="T11" fmla="*/ 37 h 85"/>
                <a:gd name="T12" fmla="*/ 75 w 1284"/>
                <a:gd name="T13" fmla="*/ 3 h 85"/>
                <a:gd name="T14" fmla="*/ 637 w 1284"/>
                <a:gd name="T15" fmla="*/ 1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4" h="85">
                  <a:moveTo>
                    <a:pt x="637" y="1"/>
                  </a:moveTo>
                  <a:cubicBezTo>
                    <a:pt x="828" y="1"/>
                    <a:pt x="1018" y="0"/>
                    <a:pt x="1209" y="3"/>
                  </a:cubicBezTo>
                  <a:cubicBezTo>
                    <a:pt x="1234" y="3"/>
                    <a:pt x="1259" y="26"/>
                    <a:pt x="1284" y="38"/>
                  </a:cubicBezTo>
                  <a:cubicBezTo>
                    <a:pt x="1261" y="54"/>
                    <a:pt x="1237" y="82"/>
                    <a:pt x="1214" y="82"/>
                  </a:cubicBezTo>
                  <a:cubicBezTo>
                    <a:pt x="832" y="85"/>
                    <a:pt x="451" y="85"/>
                    <a:pt x="69" y="82"/>
                  </a:cubicBezTo>
                  <a:cubicBezTo>
                    <a:pt x="46" y="82"/>
                    <a:pt x="23" y="53"/>
                    <a:pt x="0" y="37"/>
                  </a:cubicBezTo>
                  <a:cubicBezTo>
                    <a:pt x="25" y="25"/>
                    <a:pt x="50" y="3"/>
                    <a:pt x="75" y="3"/>
                  </a:cubicBezTo>
                  <a:cubicBezTo>
                    <a:pt x="263" y="0"/>
                    <a:pt x="450" y="1"/>
                    <a:pt x="63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51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31" name="Freeform 8"/>
            <p:cNvSpPr>
              <a:spLocks/>
            </p:cNvSpPr>
            <p:nvPr/>
          </p:nvSpPr>
          <p:spPr bwMode="auto">
            <a:xfrm>
              <a:off x="2656" y="943"/>
              <a:ext cx="495" cy="33"/>
            </a:xfrm>
            <a:custGeom>
              <a:avLst/>
              <a:gdLst>
                <a:gd name="T0" fmla="*/ 636 w 1283"/>
                <a:gd name="T1" fmla="*/ 2 h 85"/>
                <a:gd name="T2" fmla="*/ 1199 w 1283"/>
                <a:gd name="T3" fmla="*/ 4 h 85"/>
                <a:gd name="T4" fmla="*/ 1283 w 1283"/>
                <a:gd name="T5" fmla="*/ 47 h 85"/>
                <a:gd name="T6" fmla="*/ 1197 w 1283"/>
                <a:gd name="T7" fmla="*/ 83 h 85"/>
                <a:gd name="T8" fmla="*/ 82 w 1283"/>
                <a:gd name="T9" fmla="*/ 83 h 85"/>
                <a:gd name="T10" fmla="*/ 0 w 1283"/>
                <a:gd name="T11" fmla="*/ 44 h 85"/>
                <a:gd name="T12" fmla="*/ 84 w 1283"/>
                <a:gd name="T13" fmla="*/ 4 h 85"/>
                <a:gd name="T14" fmla="*/ 636 w 1283"/>
                <a:gd name="T15" fmla="*/ 2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3" h="85">
                  <a:moveTo>
                    <a:pt x="636" y="2"/>
                  </a:moveTo>
                  <a:cubicBezTo>
                    <a:pt x="824" y="2"/>
                    <a:pt x="1012" y="0"/>
                    <a:pt x="1199" y="4"/>
                  </a:cubicBezTo>
                  <a:cubicBezTo>
                    <a:pt x="1228" y="5"/>
                    <a:pt x="1255" y="32"/>
                    <a:pt x="1283" y="47"/>
                  </a:cubicBezTo>
                  <a:cubicBezTo>
                    <a:pt x="1255" y="59"/>
                    <a:pt x="1226" y="82"/>
                    <a:pt x="1197" y="83"/>
                  </a:cubicBezTo>
                  <a:cubicBezTo>
                    <a:pt x="826" y="85"/>
                    <a:pt x="454" y="85"/>
                    <a:pt x="82" y="83"/>
                  </a:cubicBezTo>
                  <a:cubicBezTo>
                    <a:pt x="55" y="82"/>
                    <a:pt x="27" y="58"/>
                    <a:pt x="0" y="44"/>
                  </a:cubicBezTo>
                  <a:cubicBezTo>
                    <a:pt x="28" y="30"/>
                    <a:pt x="56" y="5"/>
                    <a:pt x="84" y="4"/>
                  </a:cubicBezTo>
                  <a:cubicBezTo>
                    <a:pt x="268" y="0"/>
                    <a:pt x="452" y="2"/>
                    <a:pt x="63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51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2093" y="1001487"/>
            <a:ext cx="6309907" cy="5451566"/>
          </a:xfrm>
          <a:prstGeom prst="rect">
            <a:avLst/>
          </a:prstGeom>
        </p:spPr>
      </p:pic>
      <p:sp>
        <p:nvSpPr>
          <p:cNvPr id="34" name="Round Same Side Corner Rectangle 1"/>
          <p:cNvSpPr/>
          <p:nvPr/>
        </p:nvSpPr>
        <p:spPr>
          <a:xfrm rot="16200000">
            <a:off x="2455635" y="3082216"/>
            <a:ext cx="1257300" cy="5326742"/>
          </a:xfrm>
          <a:custGeom>
            <a:avLst/>
            <a:gdLst>
              <a:gd name="connsiteX0" fmla="*/ 330205 w 1257300"/>
              <a:gd name="connsiteY0" fmla="*/ 0 h 1416050"/>
              <a:gd name="connsiteX1" fmla="*/ 927095 w 1257300"/>
              <a:gd name="connsiteY1" fmla="*/ 0 h 1416050"/>
              <a:gd name="connsiteX2" fmla="*/ 1257300 w 1257300"/>
              <a:gd name="connsiteY2" fmla="*/ 330205 h 1416050"/>
              <a:gd name="connsiteX3" fmla="*/ 1257300 w 1257300"/>
              <a:gd name="connsiteY3" fmla="*/ 1416050 h 1416050"/>
              <a:gd name="connsiteX4" fmla="*/ 1257300 w 1257300"/>
              <a:gd name="connsiteY4" fmla="*/ 1416050 h 1416050"/>
              <a:gd name="connsiteX5" fmla="*/ 0 w 1257300"/>
              <a:gd name="connsiteY5" fmla="*/ 1416050 h 1416050"/>
              <a:gd name="connsiteX6" fmla="*/ 0 w 1257300"/>
              <a:gd name="connsiteY6" fmla="*/ 1416050 h 1416050"/>
              <a:gd name="connsiteX7" fmla="*/ 0 w 1257300"/>
              <a:gd name="connsiteY7" fmla="*/ 330205 h 1416050"/>
              <a:gd name="connsiteX8" fmla="*/ 330205 w 1257300"/>
              <a:gd name="connsiteY8" fmla="*/ 0 h 1416050"/>
              <a:gd name="connsiteX0" fmla="*/ 330205 w 1257300"/>
              <a:gd name="connsiteY0" fmla="*/ 0 h 1416050"/>
              <a:gd name="connsiteX1" fmla="*/ 927095 w 1257300"/>
              <a:gd name="connsiteY1" fmla="*/ 0 h 1416050"/>
              <a:gd name="connsiteX2" fmla="*/ 1257300 w 1257300"/>
              <a:gd name="connsiteY2" fmla="*/ 330205 h 1416050"/>
              <a:gd name="connsiteX3" fmla="*/ 1257300 w 1257300"/>
              <a:gd name="connsiteY3" fmla="*/ 1416050 h 1416050"/>
              <a:gd name="connsiteX4" fmla="*/ 1257300 w 1257300"/>
              <a:gd name="connsiteY4" fmla="*/ 1416050 h 1416050"/>
              <a:gd name="connsiteX5" fmla="*/ 590550 w 1257300"/>
              <a:gd name="connsiteY5" fmla="*/ 1416050 h 1416050"/>
              <a:gd name="connsiteX6" fmla="*/ 0 w 1257300"/>
              <a:gd name="connsiteY6" fmla="*/ 1416050 h 1416050"/>
              <a:gd name="connsiteX7" fmla="*/ 0 w 1257300"/>
              <a:gd name="connsiteY7" fmla="*/ 1416050 h 1416050"/>
              <a:gd name="connsiteX8" fmla="*/ 0 w 1257300"/>
              <a:gd name="connsiteY8" fmla="*/ 330205 h 1416050"/>
              <a:gd name="connsiteX9" fmla="*/ 330205 w 1257300"/>
              <a:gd name="connsiteY9" fmla="*/ 0 h 1416050"/>
              <a:gd name="connsiteX0" fmla="*/ 330205 w 1257300"/>
              <a:gd name="connsiteY0" fmla="*/ 0 h 2038350"/>
              <a:gd name="connsiteX1" fmla="*/ 927095 w 1257300"/>
              <a:gd name="connsiteY1" fmla="*/ 0 h 2038350"/>
              <a:gd name="connsiteX2" fmla="*/ 1257300 w 1257300"/>
              <a:gd name="connsiteY2" fmla="*/ 330205 h 2038350"/>
              <a:gd name="connsiteX3" fmla="*/ 1257300 w 1257300"/>
              <a:gd name="connsiteY3" fmla="*/ 1416050 h 2038350"/>
              <a:gd name="connsiteX4" fmla="*/ 1257300 w 1257300"/>
              <a:gd name="connsiteY4" fmla="*/ 1416050 h 2038350"/>
              <a:gd name="connsiteX5" fmla="*/ 628650 w 1257300"/>
              <a:gd name="connsiteY5" fmla="*/ 2038350 h 2038350"/>
              <a:gd name="connsiteX6" fmla="*/ 0 w 1257300"/>
              <a:gd name="connsiteY6" fmla="*/ 1416050 h 2038350"/>
              <a:gd name="connsiteX7" fmla="*/ 0 w 1257300"/>
              <a:gd name="connsiteY7" fmla="*/ 1416050 h 2038350"/>
              <a:gd name="connsiteX8" fmla="*/ 0 w 1257300"/>
              <a:gd name="connsiteY8" fmla="*/ 330205 h 2038350"/>
              <a:gd name="connsiteX9" fmla="*/ 330205 w 1257300"/>
              <a:gd name="connsiteY9" fmla="*/ 0 h 2038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57300" h="2038350">
                <a:moveTo>
                  <a:pt x="330205" y="0"/>
                </a:moveTo>
                <a:lnTo>
                  <a:pt x="927095" y="0"/>
                </a:lnTo>
                <a:cubicBezTo>
                  <a:pt x="1109462" y="0"/>
                  <a:pt x="1257300" y="147838"/>
                  <a:pt x="1257300" y="330205"/>
                </a:cubicBezTo>
                <a:lnTo>
                  <a:pt x="1257300" y="1416050"/>
                </a:lnTo>
                <a:lnTo>
                  <a:pt x="1257300" y="1416050"/>
                </a:lnTo>
                <a:lnTo>
                  <a:pt x="628650" y="2038350"/>
                </a:lnTo>
                <a:lnTo>
                  <a:pt x="0" y="1416050"/>
                </a:lnTo>
                <a:lnTo>
                  <a:pt x="0" y="1416050"/>
                </a:lnTo>
                <a:lnTo>
                  <a:pt x="0" y="330205"/>
                </a:lnTo>
                <a:cubicBezTo>
                  <a:pt x="0" y="147838"/>
                  <a:pt x="147838" y="0"/>
                  <a:pt x="330205" y="0"/>
                </a:cubicBezTo>
                <a:close/>
              </a:path>
            </a:pathLst>
          </a:custGeom>
          <a:solidFill>
            <a:srgbClr val="00B05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Isosceles Triangle 34"/>
          <p:cNvSpPr/>
          <p:nvPr/>
        </p:nvSpPr>
        <p:spPr>
          <a:xfrm rot="5400000">
            <a:off x="4717550" y="5411910"/>
            <a:ext cx="591636" cy="662758"/>
          </a:xfrm>
          <a:prstGeom prst="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TextBox 42"/>
          <p:cNvSpPr txBox="1">
            <a:spLocks noChangeArrowheads="1"/>
          </p:cNvSpPr>
          <p:nvPr/>
        </p:nvSpPr>
        <p:spPr bwMode="auto">
          <a:xfrm>
            <a:off x="740229" y="5151962"/>
            <a:ext cx="4067173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noProof="0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Nghề</a:t>
            </a:r>
            <a:r>
              <a:rPr lang="en-US" sz="6000" b="1" noProof="0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noProof="0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rèn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559"/>
            <a:ext cx="6309907" cy="5056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126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690" y="2859066"/>
            <a:ext cx="12192000" cy="3683725"/>
          </a:xfrm>
          <a:prstGeom prst="rect">
            <a:avLst/>
          </a:prstGeom>
        </p:spPr>
      </p:pic>
      <p:sp>
        <p:nvSpPr>
          <p:cNvPr id="7" name="Freeform 6"/>
          <p:cNvSpPr/>
          <p:nvPr/>
        </p:nvSpPr>
        <p:spPr>
          <a:xfrm flipV="1">
            <a:off x="10319238" y="33536"/>
            <a:ext cx="435661" cy="1140096"/>
          </a:xfrm>
          <a:custGeom>
            <a:avLst/>
            <a:gdLst>
              <a:gd name="connsiteX0" fmla="*/ 0 w 870318"/>
              <a:gd name="connsiteY0" fmla="*/ 2295525 h 2295525"/>
              <a:gd name="connsiteX1" fmla="*/ 752475 w 870318"/>
              <a:gd name="connsiteY1" fmla="*/ 1295400 h 2295525"/>
              <a:gd name="connsiteX2" fmla="*/ 857250 w 870318"/>
              <a:gd name="connsiteY2" fmla="*/ 0 h 2295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0318" h="2295525">
                <a:moveTo>
                  <a:pt x="0" y="2295525"/>
                </a:moveTo>
                <a:cubicBezTo>
                  <a:pt x="304800" y="1986756"/>
                  <a:pt x="609600" y="1677987"/>
                  <a:pt x="752475" y="1295400"/>
                </a:cubicBezTo>
                <a:cubicBezTo>
                  <a:pt x="895350" y="912813"/>
                  <a:pt x="876300" y="456406"/>
                  <a:pt x="857250" y="0"/>
                </a:cubicBezTo>
              </a:path>
            </a:pathLst>
          </a:custGeom>
          <a:noFill/>
          <a:ln w="28575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51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grpSp>
        <p:nvGrpSpPr>
          <p:cNvPr id="8" name="Group 4"/>
          <p:cNvGrpSpPr>
            <a:grpSpLocks noChangeAspect="1"/>
          </p:cNvGrpSpPr>
          <p:nvPr/>
        </p:nvGrpSpPr>
        <p:grpSpPr bwMode="auto">
          <a:xfrm>
            <a:off x="10316506" y="1941188"/>
            <a:ext cx="1179283" cy="1308459"/>
            <a:chOff x="1538" y="671"/>
            <a:chExt cx="2684" cy="2978"/>
          </a:xfrm>
          <a:solidFill>
            <a:schemeClr val="accent3"/>
          </a:solidFill>
          <a:effectLst/>
        </p:grpSpPr>
        <p:sp>
          <p:nvSpPr>
            <p:cNvPr id="9" name="Freeform 8"/>
            <p:cNvSpPr>
              <a:spLocks noEditPoints="1"/>
            </p:cNvSpPr>
            <p:nvPr/>
          </p:nvSpPr>
          <p:spPr bwMode="auto">
            <a:xfrm>
              <a:off x="2191" y="1042"/>
              <a:ext cx="1416" cy="1838"/>
            </a:xfrm>
            <a:custGeom>
              <a:avLst/>
              <a:gdLst>
                <a:gd name="T0" fmla="*/ 1860 w 3667"/>
                <a:gd name="T1" fmla="*/ 0 h 4758"/>
                <a:gd name="T2" fmla="*/ 2373 w 3667"/>
                <a:gd name="T3" fmla="*/ 56 h 4758"/>
                <a:gd name="T4" fmla="*/ 2532 w 3667"/>
                <a:gd name="T5" fmla="*/ 231 h 4758"/>
                <a:gd name="T6" fmla="*/ 2580 w 3667"/>
                <a:gd name="T7" fmla="*/ 802 h 4758"/>
                <a:gd name="T8" fmla="*/ 3099 w 3667"/>
                <a:gd name="T9" fmla="*/ 1905 h 4758"/>
                <a:gd name="T10" fmla="*/ 3529 w 3667"/>
                <a:gd name="T11" fmla="*/ 2674 h 4758"/>
                <a:gd name="T12" fmla="*/ 2104 w 3667"/>
                <a:gd name="T13" fmla="*/ 4696 h 4758"/>
                <a:gd name="T14" fmla="*/ 695 w 3667"/>
                <a:gd name="T15" fmla="*/ 4349 h 4758"/>
                <a:gd name="T16" fmla="*/ 169 w 3667"/>
                <a:gd name="T17" fmla="*/ 2730 h 4758"/>
                <a:gd name="T18" fmla="*/ 679 w 3667"/>
                <a:gd name="T19" fmla="*/ 1619 h 4758"/>
                <a:gd name="T20" fmla="*/ 1130 w 3667"/>
                <a:gd name="T21" fmla="*/ 247 h 4758"/>
                <a:gd name="T22" fmla="*/ 1306 w 3667"/>
                <a:gd name="T23" fmla="*/ 52 h 4758"/>
                <a:gd name="T24" fmla="*/ 1860 w 3667"/>
                <a:gd name="T25" fmla="*/ 0 h 4758"/>
                <a:gd name="T26" fmla="*/ 1864 w 3667"/>
                <a:gd name="T27" fmla="*/ 538 h 4758"/>
                <a:gd name="T28" fmla="*/ 1414 w 3667"/>
                <a:gd name="T29" fmla="*/ 575 h 4758"/>
                <a:gd name="T30" fmla="*/ 1262 w 3667"/>
                <a:gd name="T31" fmla="*/ 745 h 4758"/>
                <a:gd name="T32" fmla="*/ 930 w 3667"/>
                <a:gd name="T33" fmla="*/ 1797 h 4758"/>
                <a:gd name="T34" fmla="*/ 493 w 3667"/>
                <a:gd name="T35" fmla="*/ 2720 h 4758"/>
                <a:gd name="T36" fmla="*/ 1226 w 3667"/>
                <a:gd name="T37" fmla="*/ 4217 h 4758"/>
                <a:gd name="T38" fmla="*/ 2684 w 3667"/>
                <a:gd name="T39" fmla="*/ 4088 h 4758"/>
                <a:gd name="T40" fmla="*/ 2929 w 3667"/>
                <a:gd name="T41" fmla="*/ 2179 h 4758"/>
                <a:gd name="T42" fmla="*/ 2393 w 3667"/>
                <a:gd name="T43" fmla="*/ 728 h 4758"/>
                <a:gd name="T44" fmla="*/ 2270 w 3667"/>
                <a:gd name="T45" fmla="*/ 585 h 4758"/>
                <a:gd name="T46" fmla="*/ 1864 w 3667"/>
                <a:gd name="T47" fmla="*/ 538 h 4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67" h="4758">
                  <a:moveTo>
                    <a:pt x="1860" y="0"/>
                  </a:moveTo>
                  <a:cubicBezTo>
                    <a:pt x="2022" y="18"/>
                    <a:pt x="2197" y="39"/>
                    <a:pt x="2373" y="56"/>
                  </a:cubicBezTo>
                  <a:cubicBezTo>
                    <a:pt x="2483" y="66"/>
                    <a:pt x="2525" y="130"/>
                    <a:pt x="2532" y="231"/>
                  </a:cubicBezTo>
                  <a:cubicBezTo>
                    <a:pt x="2546" y="422"/>
                    <a:pt x="2549" y="614"/>
                    <a:pt x="2580" y="802"/>
                  </a:cubicBezTo>
                  <a:cubicBezTo>
                    <a:pt x="2650" y="1216"/>
                    <a:pt x="2871" y="1564"/>
                    <a:pt x="3099" y="1905"/>
                  </a:cubicBezTo>
                  <a:cubicBezTo>
                    <a:pt x="3263" y="2151"/>
                    <a:pt x="3476" y="2369"/>
                    <a:pt x="3529" y="2674"/>
                  </a:cubicBezTo>
                  <a:cubicBezTo>
                    <a:pt x="3667" y="3478"/>
                    <a:pt x="3304" y="4551"/>
                    <a:pt x="2104" y="4696"/>
                  </a:cubicBezTo>
                  <a:cubicBezTo>
                    <a:pt x="1592" y="4758"/>
                    <a:pt x="1118" y="4641"/>
                    <a:pt x="695" y="4349"/>
                  </a:cubicBezTo>
                  <a:cubicBezTo>
                    <a:pt x="203" y="4010"/>
                    <a:pt x="0" y="3366"/>
                    <a:pt x="169" y="2730"/>
                  </a:cubicBezTo>
                  <a:cubicBezTo>
                    <a:pt x="276" y="2330"/>
                    <a:pt x="431" y="1949"/>
                    <a:pt x="679" y="1619"/>
                  </a:cubicBezTo>
                  <a:cubicBezTo>
                    <a:pt x="988" y="1209"/>
                    <a:pt x="1136" y="757"/>
                    <a:pt x="1130" y="247"/>
                  </a:cubicBezTo>
                  <a:cubicBezTo>
                    <a:pt x="1129" y="93"/>
                    <a:pt x="1152" y="71"/>
                    <a:pt x="1306" y="52"/>
                  </a:cubicBezTo>
                  <a:cubicBezTo>
                    <a:pt x="1485" y="30"/>
                    <a:pt x="1665" y="18"/>
                    <a:pt x="1860" y="0"/>
                  </a:cubicBezTo>
                  <a:close/>
                  <a:moveTo>
                    <a:pt x="1864" y="538"/>
                  </a:moveTo>
                  <a:cubicBezTo>
                    <a:pt x="1696" y="552"/>
                    <a:pt x="1555" y="563"/>
                    <a:pt x="1414" y="575"/>
                  </a:cubicBezTo>
                  <a:cubicBezTo>
                    <a:pt x="1309" y="583"/>
                    <a:pt x="1261" y="631"/>
                    <a:pt x="1262" y="745"/>
                  </a:cubicBezTo>
                  <a:cubicBezTo>
                    <a:pt x="1263" y="1129"/>
                    <a:pt x="1167" y="1481"/>
                    <a:pt x="930" y="1797"/>
                  </a:cubicBezTo>
                  <a:cubicBezTo>
                    <a:pt x="724" y="2072"/>
                    <a:pt x="585" y="2385"/>
                    <a:pt x="493" y="2720"/>
                  </a:cubicBezTo>
                  <a:cubicBezTo>
                    <a:pt x="311" y="3380"/>
                    <a:pt x="593" y="3975"/>
                    <a:pt x="1226" y="4217"/>
                  </a:cubicBezTo>
                  <a:cubicBezTo>
                    <a:pt x="1729" y="4409"/>
                    <a:pt x="2228" y="4407"/>
                    <a:pt x="2684" y="4088"/>
                  </a:cubicBezTo>
                  <a:cubicBezTo>
                    <a:pt x="3280" y="3670"/>
                    <a:pt x="3388" y="2790"/>
                    <a:pt x="2929" y="2179"/>
                  </a:cubicBezTo>
                  <a:cubicBezTo>
                    <a:pt x="2605" y="1749"/>
                    <a:pt x="2370" y="1287"/>
                    <a:pt x="2393" y="728"/>
                  </a:cubicBezTo>
                  <a:cubicBezTo>
                    <a:pt x="2396" y="646"/>
                    <a:pt x="2356" y="595"/>
                    <a:pt x="2270" y="585"/>
                  </a:cubicBezTo>
                  <a:cubicBezTo>
                    <a:pt x="2126" y="569"/>
                    <a:pt x="1983" y="552"/>
                    <a:pt x="1864" y="5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51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0" name="Freeform 6"/>
            <p:cNvSpPr>
              <a:spLocks/>
            </p:cNvSpPr>
            <p:nvPr/>
          </p:nvSpPr>
          <p:spPr bwMode="auto">
            <a:xfrm>
              <a:off x="2673" y="671"/>
              <a:ext cx="459" cy="189"/>
            </a:xfrm>
            <a:custGeom>
              <a:avLst/>
              <a:gdLst>
                <a:gd name="T0" fmla="*/ 0 w 1188"/>
                <a:gd name="T1" fmla="*/ 489 h 489"/>
                <a:gd name="T2" fmla="*/ 596 w 1188"/>
                <a:gd name="T3" fmla="*/ 1 h 489"/>
                <a:gd name="T4" fmla="*/ 1188 w 1188"/>
                <a:gd name="T5" fmla="*/ 489 h 489"/>
                <a:gd name="T6" fmla="*/ 0 w 1188"/>
                <a:gd name="T7" fmla="*/ 48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8" h="489">
                  <a:moveTo>
                    <a:pt x="0" y="489"/>
                  </a:moveTo>
                  <a:cubicBezTo>
                    <a:pt x="44" y="214"/>
                    <a:pt x="306" y="0"/>
                    <a:pt x="596" y="1"/>
                  </a:cubicBezTo>
                  <a:cubicBezTo>
                    <a:pt x="883" y="2"/>
                    <a:pt x="1144" y="214"/>
                    <a:pt x="1188" y="489"/>
                  </a:cubicBezTo>
                  <a:cubicBezTo>
                    <a:pt x="792" y="489"/>
                    <a:pt x="396" y="489"/>
                    <a:pt x="0" y="4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51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2655" y="891"/>
              <a:ext cx="496" cy="33"/>
            </a:xfrm>
            <a:custGeom>
              <a:avLst/>
              <a:gdLst>
                <a:gd name="T0" fmla="*/ 637 w 1284"/>
                <a:gd name="T1" fmla="*/ 1 h 85"/>
                <a:gd name="T2" fmla="*/ 1209 w 1284"/>
                <a:gd name="T3" fmla="*/ 3 h 85"/>
                <a:gd name="T4" fmla="*/ 1284 w 1284"/>
                <a:gd name="T5" fmla="*/ 38 h 85"/>
                <a:gd name="T6" fmla="*/ 1214 w 1284"/>
                <a:gd name="T7" fmla="*/ 82 h 85"/>
                <a:gd name="T8" fmla="*/ 69 w 1284"/>
                <a:gd name="T9" fmla="*/ 82 h 85"/>
                <a:gd name="T10" fmla="*/ 0 w 1284"/>
                <a:gd name="T11" fmla="*/ 37 h 85"/>
                <a:gd name="T12" fmla="*/ 75 w 1284"/>
                <a:gd name="T13" fmla="*/ 3 h 85"/>
                <a:gd name="T14" fmla="*/ 637 w 1284"/>
                <a:gd name="T15" fmla="*/ 1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4" h="85">
                  <a:moveTo>
                    <a:pt x="637" y="1"/>
                  </a:moveTo>
                  <a:cubicBezTo>
                    <a:pt x="828" y="1"/>
                    <a:pt x="1018" y="0"/>
                    <a:pt x="1209" y="3"/>
                  </a:cubicBezTo>
                  <a:cubicBezTo>
                    <a:pt x="1234" y="3"/>
                    <a:pt x="1259" y="26"/>
                    <a:pt x="1284" y="38"/>
                  </a:cubicBezTo>
                  <a:cubicBezTo>
                    <a:pt x="1261" y="54"/>
                    <a:pt x="1237" y="82"/>
                    <a:pt x="1214" y="82"/>
                  </a:cubicBezTo>
                  <a:cubicBezTo>
                    <a:pt x="832" y="85"/>
                    <a:pt x="451" y="85"/>
                    <a:pt x="69" y="82"/>
                  </a:cubicBezTo>
                  <a:cubicBezTo>
                    <a:pt x="46" y="82"/>
                    <a:pt x="23" y="53"/>
                    <a:pt x="0" y="37"/>
                  </a:cubicBezTo>
                  <a:cubicBezTo>
                    <a:pt x="25" y="25"/>
                    <a:pt x="50" y="3"/>
                    <a:pt x="75" y="3"/>
                  </a:cubicBezTo>
                  <a:cubicBezTo>
                    <a:pt x="263" y="0"/>
                    <a:pt x="450" y="1"/>
                    <a:pt x="63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51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2656" y="943"/>
              <a:ext cx="495" cy="33"/>
            </a:xfrm>
            <a:custGeom>
              <a:avLst/>
              <a:gdLst>
                <a:gd name="T0" fmla="*/ 636 w 1283"/>
                <a:gd name="T1" fmla="*/ 2 h 85"/>
                <a:gd name="T2" fmla="*/ 1199 w 1283"/>
                <a:gd name="T3" fmla="*/ 4 h 85"/>
                <a:gd name="T4" fmla="*/ 1283 w 1283"/>
                <a:gd name="T5" fmla="*/ 47 h 85"/>
                <a:gd name="T6" fmla="*/ 1197 w 1283"/>
                <a:gd name="T7" fmla="*/ 83 h 85"/>
                <a:gd name="T8" fmla="*/ 82 w 1283"/>
                <a:gd name="T9" fmla="*/ 83 h 85"/>
                <a:gd name="T10" fmla="*/ 0 w 1283"/>
                <a:gd name="T11" fmla="*/ 44 h 85"/>
                <a:gd name="T12" fmla="*/ 84 w 1283"/>
                <a:gd name="T13" fmla="*/ 4 h 85"/>
                <a:gd name="T14" fmla="*/ 636 w 1283"/>
                <a:gd name="T15" fmla="*/ 2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3" h="85">
                  <a:moveTo>
                    <a:pt x="636" y="2"/>
                  </a:moveTo>
                  <a:cubicBezTo>
                    <a:pt x="824" y="2"/>
                    <a:pt x="1012" y="0"/>
                    <a:pt x="1199" y="4"/>
                  </a:cubicBezTo>
                  <a:cubicBezTo>
                    <a:pt x="1228" y="5"/>
                    <a:pt x="1255" y="32"/>
                    <a:pt x="1283" y="47"/>
                  </a:cubicBezTo>
                  <a:cubicBezTo>
                    <a:pt x="1255" y="59"/>
                    <a:pt x="1226" y="82"/>
                    <a:pt x="1197" y="83"/>
                  </a:cubicBezTo>
                  <a:cubicBezTo>
                    <a:pt x="826" y="85"/>
                    <a:pt x="454" y="85"/>
                    <a:pt x="82" y="83"/>
                  </a:cubicBezTo>
                  <a:cubicBezTo>
                    <a:pt x="55" y="82"/>
                    <a:pt x="27" y="58"/>
                    <a:pt x="0" y="44"/>
                  </a:cubicBezTo>
                  <a:cubicBezTo>
                    <a:pt x="28" y="30"/>
                    <a:pt x="56" y="5"/>
                    <a:pt x="84" y="4"/>
                  </a:cubicBezTo>
                  <a:cubicBezTo>
                    <a:pt x="268" y="0"/>
                    <a:pt x="452" y="2"/>
                    <a:pt x="63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51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2904" y="3253"/>
              <a:ext cx="45" cy="396"/>
            </a:xfrm>
            <a:custGeom>
              <a:avLst/>
              <a:gdLst>
                <a:gd name="T0" fmla="*/ 18 w 118"/>
                <a:gd name="T1" fmla="*/ 491 h 1025"/>
                <a:gd name="T2" fmla="*/ 0 w 118"/>
                <a:gd name="T3" fmla="*/ 88 h 1025"/>
                <a:gd name="T4" fmla="*/ 36 w 118"/>
                <a:gd name="T5" fmla="*/ 0 h 1025"/>
                <a:gd name="T6" fmla="*/ 82 w 118"/>
                <a:gd name="T7" fmla="*/ 78 h 1025"/>
                <a:gd name="T8" fmla="*/ 117 w 118"/>
                <a:gd name="T9" fmla="*/ 936 h 1025"/>
                <a:gd name="T10" fmla="*/ 81 w 118"/>
                <a:gd name="T11" fmla="*/ 1025 h 1025"/>
                <a:gd name="T12" fmla="*/ 35 w 118"/>
                <a:gd name="T13" fmla="*/ 936 h 1025"/>
                <a:gd name="T14" fmla="*/ 12 w 118"/>
                <a:gd name="T15" fmla="*/ 491 h 1025"/>
                <a:gd name="T16" fmla="*/ 18 w 118"/>
                <a:gd name="T17" fmla="*/ 491 h 10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8" h="1025">
                  <a:moveTo>
                    <a:pt x="18" y="491"/>
                  </a:moveTo>
                  <a:cubicBezTo>
                    <a:pt x="11" y="357"/>
                    <a:pt x="2" y="223"/>
                    <a:pt x="0" y="88"/>
                  </a:cubicBezTo>
                  <a:cubicBezTo>
                    <a:pt x="0" y="59"/>
                    <a:pt x="23" y="29"/>
                    <a:pt x="36" y="0"/>
                  </a:cubicBezTo>
                  <a:cubicBezTo>
                    <a:pt x="52" y="26"/>
                    <a:pt x="80" y="51"/>
                    <a:pt x="82" y="78"/>
                  </a:cubicBezTo>
                  <a:cubicBezTo>
                    <a:pt x="97" y="364"/>
                    <a:pt x="108" y="650"/>
                    <a:pt x="117" y="936"/>
                  </a:cubicBezTo>
                  <a:cubicBezTo>
                    <a:pt x="118" y="965"/>
                    <a:pt x="94" y="995"/>
                    <a:pt x="81" y="1025"/>
                  </a:cubicBezTo>
                  <a:cubicBezTo>
                    <a:pt x="65" y="995"/>
                    <a:pt x="37" y="967"/>
                    <a:pt x="35" y="936"/>
                  </a:cubicBezTo>
                  <a:cubicBezTo>
                    <a:pt x="23" y="788"/>
                    <a:pt x="19" y="640"/>
                    <a:pt x="12" y="491"/>
                  </a:cubicBezTo>
                  <a:cubicBezTo>
                    <a:pt x="14" y="491"/>
                    <a:pt x="16" y="491"/>
                    <a:pt x="18" y="4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51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3846" y="2352"/>
              <a:ext cx="376" cy="143"/>
            </a:xfrm>
            <a:custGeom>
              <a:avLst/>
              <a:gdLst>
                <a:gd name="T0" fmla="*/ 929 w 973"/>
                <a:gd name="T1" fmla="*/ 370 h 370"/>
                <a:gd name="T2" fmla="*/ 863 w 973"/>
                <a:gd name="T3" fmla="*/ 348 h 370"/>
                <a:gd name="T4" fmla="*/ 79 w 973"/>
                <a:gd name="T5" fmla="*/ 90 h 370"/>
                <a:gd name="T6" fmla="*/ 0 w 973"/>
                <a:gd name="T7" fmla="*/ 25 h 370"/>
                <a:gd name="T8" fmla="*/ 97 w 973"/>
                <a:gd name="T9" fmla="*/ 9 h 370"/>
                <a:gd name="T10" fmla="*/ 911 w 973"/>
                <a:gd name="T11" fmla="*/ 277 h 370"/>
                <a:gd name="T12" fmla="*/ 973 w 973"/>
                <a:gd name="T13" fmla="*/ 335 h 370"/>
                <a:gd name="T14" fmla="*/ 929 w 973"/>
                <a:gd name="T15" fmla="*/ 370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73" h="370">
                  <a:moveTo>
                    <a:pt x="929" y="370"/>
                  </a:moveTo>
                  <a:cubicBezTo>
                    <a:pt x="903" y="361"/>
                    <a:pt x="883" y="355"/>
                    <a:pt x="863" y="348"/>
                  </a:cubicBezTo>
                  <a:cubicBezTo>
                    <a:pt x="601" y="263"/>
                    <a:pt x="340" y="179"/>
                    <a:pt x="79" y="90"/>
                  </a:cubicBezTo>
                  <a:cubicBezTo>
                    <a:pt x="49" y="80"/>
                    <a:pt x="26" y="47"/>
                    <a:pt x="0" y="25"/>
                  </a:cubicBezTo>
                  <a:cubicBezTo>
                    <a:pt x="33" y="19"/>
                    <a:pt x="69" y="0"/>
                    <a:pt x="97" y="9"/>
                  </a:cubicBezTo>
                  <a:cubicBezTo>
                    <a:pt x="370" y="95"/>
                    <a:pt x="641" y="185"/>
                    <a:pt x="911" y="277"/>
                  </a:cubicBezTo>
                  <a:cubicBezTo>
                    <a:pt x="935" y="285"/>
                    <a:pt x="953" y="315"/>
                    <a:pt x="973" y="335"/>
                  </a:cubicBezTo>
                  <a:cubicBezTo>
                    <a:pt x="958" y="347"/>
                    <a:pt x="943" y="359"/>
                    <a:pt x="929" y="3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51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3737" y="1439"/>
              <a:ext cx="338" cy="216"/>
            </a:xfrm>
            <a:custGeom>
              <a:avLst/>
              <a:gdLst>
                <a:gd name="T0" fmla="*/ 833 w 875"/>
                <a:gd name="T1" fmla="*/ 0 h 559"/>
                <a:gd name="T2" fmla="*/ 868 w 875"/>
                <a:gd name="T3" fmla="*/ 19 h 559"/>
                <a:gd name="T4" fmla="*/ 866 w 875"/>
                <a:gd name="T5" fmla="*/ 67 h 559"/>
                <a:gd name="T6" fmla="*/ 807 w 875"/>
                <a:gd name="T7" fmla="*/ 110 h 559"/>
                <a:gd name="T8" fmla="*/ 101 w 875"/>
                <a:gd name="T9" fmla="*/ 541 h 559"/>
                <a:gd name="T10" fmla="*/ 0 w 875"/>
                <a:gd name="T11" fmla="*/ 559 h 559"/>
                <a:gd name="T12" fmla="*/ 52 w 875"/>
                <a:gd name="T13" fmla="*/ 475 h 559"/>
                <a:gd name="T14" fmla="*/ 774 w 875"/>
                <a:gd name="T15" fmla="*/ 30 h 559"/>
                <a:gd name="T16" fmla="*/ 833 w 875"/>
                <a:gd name="T17" fmla="*/ 0 h 5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75" h="559">
                  <a:moveTo>
                    <a:pt x="833" y="0"/>
                  </a:moveTo>
                  <a:cubicBezTo>
                    <a:pt x="846" y="6"/>
                    <a:pt x="864" y="10"/>
                    <a:pt x="868" y="19"/>
                  </a:cubicBezTo>
                  <a:cubicBezTo>
                    <a:pt x="874" y="33"/>
                    <a:pt x="875" y="57"/>
                    <a:pt x="866" y="67"/>
                  </a:cubicBezTo>
                  <a:cubicBezTo>
                    <a:pt x="851" y="85"/>
                    <a:pt x="828" y="97"/>
                    <a:pt x="807" y="110"/>
                  </a:cubicBezTo>
                  <a:cubicBezTo>
                    <a:pt x="572" y="255"/>
                    <a:pt x="338" y="400"/>
                    <a:pt x="101" y="541"/>
                  </a:cubicBezTo>
                  <a:cubicBezTo>
                    <a:pt x="74" y="558"/>
                    <a:pt x="34" y="553"/>
                    <a:pt x="0" y="559"/>
                  </a:cubicBezTo>
                  <a:cubicBezTo>
                    <a:pt x="17" y="530"/>
                    <a:pt x="27" y="491"/>
                    <a:pt x="52" y="475"/>
                  </a:cubicBezTo>
                  <a:cubicBezTo>
                    <a:pt x="291" y="324"/>
                    <a:pt x="533" y="178"/>
                    <a:pt x="774" y="30"/>
                  </a:cubicBezTo>
                  <a:cubicBezTo>
                    <a:pt x="792" y="19"/>
                    <a:pt x="811" y="11"/>
                    <a:pt x="83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51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2009" y="2999"/>
              <a:ext cx="190" cy="356"/>
            </a:xfrm>
            <a:custGeom>
              <a:avLst/>
              <a:gdLst>
                <a:gd name="T0" fmla="*/ 484 w 494"/>
                <a:gd name="T1" fmla="*/ 4 h 920"/>
                <a:gd name="T2" fmla="*/ 483 w 494"/>
                <a:gd name="T3" fmla="*/ 86 h 920"/>
                <a:gd name="T4" fmla="*/ 296 w 494"/>
                <a:gd name="T5" fmla="*/ 454 h 920"/>
                <a:gd name="T6" fmla="*/ 82 w 494"/>
                <a:gd name="T7" fmla="*/ 868 h 920"/>
                <a:gd name="T8" fmla="*/ 15 w 494"/>
                <a:gd name="T9" fmla="*/ 920 h 920"/>
                <a:gd name="T10" fmla="*/ 11 w 494"/>
                <a:gd name="T11" fmla="*/ 829 h 920"/>
                <a:gd name="T12" fmla="*/ 405 w 494"/>
                <a:gd name="T13" fmla="*/ 55 h 920"/>
                <a:gd name="T14" fmla="*/ 448 w 494"/>
                <a:gd name="T15" fmla="*/ 0 h 920"/>
                <a:gd name="T16" fmla="*/ 484 w 494"/>
                <a:gd name="T17" fmla="*/ 4 h 9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4" h="920">
                  <a:moveTo>
                    <a:pt x="484" y="4"/>
                  </a:moveTo>
                  <a:cubicBezTo>
                    <a:pt x="484" y="31"/>
                    <a:pt x="494" y="63"/>
                    <a:pt x="483" y="86"/>
                  </a:cubicBezTo>
                  <a:cubicBezTo>
                    <a:pt x="423" y="210"/>
                    <a:pt x="359" y="332"/>
                    <a:pt x="296" y="454"/>
                  </a:cubicBezTo>
                  <a:cubicBezTo>
                    <a:pt x="225" y="592"/>
                    <a:pt x="156" y="731"/>
                    <a:pt x="82" y="868"/>
                  </a:cubicBezTo>
                  <a:cubicBezTo>
                    <a:pt x="70" y="890"/>
                    <a:pt x="38" y="902"/>
                    <a:pt x="15" y="920"/>
                  </a:cubicBezTo>
                  <a:cubicBezTo>
                    <a:pt x="13" y="889"/>
                    <a:pt x="0" y="853"/>
                    <a:pt x="11" y="829"/>
                  </a:cubicBezTo>
                  <a:cubicBezTo>
                    <a:pt x="140" y="570"/>
                    <a:pt x="272" y="313"/>
                    <a:pt x="405" y="55"/>
                  </a:cubicBezTo>
                  <a:cubicBezTo>
                    <a:pt x="415" y="35"/>
                    <a:pt x="433" y="18"/>
                    <a:pt x="448" y="0"/>
                  </a:cubicBezTo>
                  <a:cubicBezTo>
                    <a:pt x="460" y="1"/>
                    <a:pt x="472" y="2"/>
                    <a:pt x="484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51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7" name="Freeform 13"/>
            <p:cNvSpPr>
              <a:spLocks/>
            </p:cNvSpPr>
            <p:nvPr/>
          </p:nvSpPr>
          <p:spPr bwMode="auto">
            <a:xfrm>
              <a:off x="3597" y="2924"/>
              <a:ext cx="255" cy="314"/>
            </a:xfrm>
            <a:custGeom>
              <a:avLst/>
              <a:gdLst>
                <a:gd name="T0" fmla="*/ 0 w 660"/>
                <a:gd name="T1" fmla="*/ 38 h 814"/>
                <a:gd name="T2" fmla="*/ 33 w 660"/>
                <a:gd name="T3" fmla="*/ 2 h 814"/>
                <a:gd name="T4" fmla="*/ 93 w 660"/>
                <a:gd name="T5" fmla="*/ 33 h 814"/>
                <a:gd name="T6" fmla="*/ 338 w 660"/>
                <a:gd name="T7" fmla="*/ 340 h 814"/>
                <a:gd name="T8" fmla="*/ 646 w 660"/>
                <a:gd name="T9" fmla="*/ 731 h 814"/>
                <a:gd name="T10" fmla="*/ 652 w 660"/>
                <a:gd name="T11" fmla="*/ 814 h 814"/>
                <a:gd name="T12" fmla="*/ 582 w 660"/>
                <a:gd name="T13" fmla="*/ 784 h 814"/>
                <a:gd name="T14" fmla="*/ 28 w 660"/>
                <a:gd name="T15" fmla="*/ 88 h 814"/>
                <a:gd name="T16" fmla="*/ 0 w 660"/>
                <a:gd name="T17" fmla="*/ 38 h 8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0" h="814">
                  <a:moveTo>
                    <a:pt x="0" y="38"/>
                  </a:moveTo>
                  <a:cubicBezTo>
                    <a:pt x="12" y="25"/>
                    <a:pt x="25" y="0"/>
                    <a:pt x="33" y="2"/>
                  </a:cubicBezTo>
                  <a:cubicBezTo>
                    <a:pt x="55" y="6"/>
                    <a:pt x="80" y="17"/>
                    <a:pt x="93" y="33"/>
                  </a:cubicBezTo>
                  <a:cubicBezTo>
                    <a:pt x="176" y="134"/>
                    <a:pt x="257" y="237"/>
                    <a:pt x="338" y="340"/>
                  </a:cubicBezTo>
                  <a:cubicBezTo>
                    <a:pt x="441" y="470"/>
                    <a:pt x="546" y="599"/>
                    <a:pt x="646" y="731"/>
                  </a:cubicBezTo>
                  <a:cubicBezTo>
                    <a:pt x="660" y="750"/>
                    <a:pt x="650" y="786"/>
                    <a:pt x="652" y="814"/>
                  </a:cubicBezTo>
                  <a:cubicBezTo>
                    <a:pt x="628" y="805"/>
                    <a:pt x="596" y="802"/>
                    <a:pt x="582" y="784"/>
                  </a:cubicBezTo>
                  <a:cubicBezTo>
                    <a:pt x="395" y="554"/>
                    <a:pt x="212" y="321"/>
                    <a:pt x="28" y="88"/>
                  </a:cubicBezTo>
                  <a:cubicBezTo>
                    <a:pt x="17" y="75"/>
                    <a:pt x="11" y="58"/>
                    <a:pt x="0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51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8" name="Freeform 14"/>
            <p:cNvSpPr>
              <a:spLocks/>
            </p:cNvSpPr>
            <p:nvPr/>
          </p:nvSpPr>
          <p:spPr bwMode="auto">
            <a:xfrm>
              <a:off x="1765" y="1406"/>
              <a:ext cx="309" cy="263"/>
            </a:xfrm>
            <a:custGeom>
              <a:avLst/>
              <a:gdLst>
                <a:gd name="T0" fmla="*/ 780 w 800"/>
                <a:gd name="T1" fmla="*/ 680 h 680"/>
                <a:gd name="T2" fmla="*/ 698 w 800"/>
                <a:gd name="T3" fmla="*/ 623 h 680"/>
                <a:gd name="T4" fmla="*/ 46 w 800"/>
                <a:gd name="T5" fmla="*/ 83 h 680"/>
                <a:gd name="T6" fmla="*/ 0 w 800"/>
                <a:gd name="T7" fmla="*/ 0 h 680"/>
                <a:gd name="T8" fmla="*/ 98 w 800"/>
                <a:gd name="T9" fmla="*/ 19 h 680"/>
                <a:gd name="T10" fmla="*/ 760 w 800"/>
                <a:gd name="T11" fmla="*/ 563 h 680"/>
                <a:gd name="T12" fmla="*/ 797 w 800"/>
                <a:gd name="T13" fmla="*/ 632 h 680"/>
                <a:gd name="T14" fmla="*/ 780 w 800"/>
                <a:gd name="T15" fmla="*/ 680 h 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0" h="680">
                  <a:moveTo>
                    <a:pt x="780" y="680"/>
                  </a:moveTo>
                  <a:cubicBezTo>
                    <a:pt x="738" y="651"/>
                    <a:pt x="717" y="638"/>
                    <a:pt x="698" y="623"/>
                  </a:cubicBezTo>
                  <a:cubicBezTo>
                    <a:pt x="480" y="443"/>
                    <a:pt x="262" y="264"/>
                    <a:pt x="46" y="83"/>
                  </a:cubicBezTo>
                  <a:cubicBezTo>
                    <a:pt x="24" y="64"/>
                    <a:pt x="15" y="28"/>
                    <a:pt x="0" y="0"/>
                  </a:cubicBezTo>
                  <a:cubicBezTo>
                    <a:pt x="33" y="6"/>
                    <a:pt x="75" y="1"/>
                    <a:pt x="98" y="19"/>
                  </a:cubicBezTo>
                  <a:cubicBezTo>
                    <a:pt x="321" y="198"/>
                    <a:pt x="541" y="380"/>
                    <a:pt x="760" y="563"/>
                  </a:cubicBezTo>
                  <a:cubicBezTo>
                    <a:pt x="779" y="579"/>
                    <a:pt x="791" y="607"/>
                    <a:pt x="797" y="632"/>
                  </a:cubicBezTo>
                  <a:cubicBezTo>
                    <a:pt x="800" y="646"/>
                    <a:pt x="786" y="664"/>
                    <a:pt x="780" y="68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51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9" name="Freeform 15"/>
            <p:cNvSpPr>
              <a:spLocks/>
            </p:cNvSpPr>
            <p:nvPr/>
          </p:nvSpPr>
          <p:spPr bwMode="auto">
            <a:xfrm>
              <a:off x="1538" y="2321"/>
              <a:ext cx="395" cy="59"/>
            </a:xfrm>
            <a:custGeom>
              <a:avLst/>
              <a:gdLst>
                <a:gd name="T0" fmla="*/ 0 w 1023"/>
                <a:gd name="T1" fmla="*/ 104 h 153"/>
                <a:gd name="T2" fmla="*/ 85 w 1023"/>
                <a:gd name="T3" fmla="*/ 68 h 153"/>
                <a:gd name="T4" fmla="*/ 930 w 1023"/>
                <a:gd name="T5" fmla="*/ 2 h 153"/>
                <a:gd name="T6" fmla="*/ 1023 w 1023"/>
                <a:gd name="T7" fmla="*/ 36 h 153"/>
                <a:gd name="T8" fmla="*/ 932 w 1023"/>
                <a:gd name="T9" fmla="*/ 83 h 153"/>
                <a:gd name="T10" fmla="*/ 119 w 1023"/>
                <a:gd name="T11" fmla="*/ 150 h 153"/>
                <a:gd name="T12" fmla="*/ 10 w 1023"/>
                <a:gd name="T13" fmla="*/ 144 h 153"/>
                <a:gd name="T14" fmla="*/ 0 w 1023"/>
                <a:gd name="T15" fmla="*/ 104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3" h="153">
                  <a:moveTo>
                    <a:pt x="0" y="104"/>
                  </a:moveTo>
                  <a:cubicBezTo>
                    <a:pt x="28" y="91"/>
                    <a:pt x="56" y="70"/>
                    <a:pt x="85" y="68"/>
                  </a:cubicBezTo>
                  <a:cubicBezTo>
                    <a:pt x="367" y="43"/>
                    <a:pt x="648" y="21"/>
                    <a:pt x="930" y="2"/>
                  </a:cubicBezTo>
                  <a:cubicBezTo>
                    <a:pt x="960" y="0"/>
                    <a:pt x="992" y="24"/>
                    <a:pt x="1023" y="36"/>
                  </a:cubicBezTo>
                  <a:cubicBezTo>
                    <a:pt x="993" y="52"/>
                    <a:pt x="964" y="80"/>
                    <a:pt x="932" y="83"/>
                  </a:cubicBezTo>
                  <a:cubicBezTo>
                    <a:pt x="661" y="108"/>
                    <a:pt x="390" y="129"/>
                    <a:pt x="119" y="150"/>
                  </a:cubicBezTo>
                  <a:cubicBezTo>
                    <a:pt x="83" y="153"/>
                    <a:pt x="46" y="146"/>
                    <a:pt x="10" y="144"/>
                  </a:cubicBezTo>
                  <a:cubicBezTo>
                    <a:pt x="7" y="131"/>
                    <a:pt x="3" y="117"/>
                    <a:pt x="0" y="1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51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</p:grpSp>
      <p:grpSp>
        <p:nvGrpSpPr>
          <p:cNvPr id="20" name="Group 4"/>
          <p:cNvGrpSpPr>
            <a:grpSpLocks noChangeAspect="1"/>
          </p:cNvGrpSpPr>
          <p:nvPr/>
        </p:nvGrpSpPr>
        <p:grpSpPr bwMode="auto">
          <a:xfrm>
            <a:off x="10624449" y="1173632"/>
            <a:ext cx="347772" cy="542534"/>
            <a:chOff x="2191" y="671"/>
            <a:chExt cx="1416" cy="2209"/>
          </a:xfrm>
          <a:solidFill>
            <a:schemeClr val="accent1"/>
          </a:solidFill>
        </p:grpSpPr>
        <p:sp>
          <p:nvSpPr>
            <p:cNvPr id="21" name="Freeform 20"/>
            <p:cNvSpPr>
              <a:spLocks noEditPoints="1"/>
            </p:cNvSpPr>
            <p:nvPr/>
          </p:nvSpPr>
          <p:spPr bwMode="auto">
            <a:xfrm>
              <a:off x="2191" y="1042"/>
              <a:ext cx="1416" cy="1838"/>
            </a:xfrm>
            <a:custGeom>
              <a:avLst/>
              <a:gdLst>
                <a:gd name="T0" fmla="*/ 1860 w 3667"/>
                <a:gd name="T1" fmla="*/ 0 h 4758"/>
                <a:gd name="T2" fmla="*/ 2373 w 3667"/>
                <a:gd name="T3" fmla="*/ 56 h 4758"/>
                <a:gd name="T4" fmla="*/ 2532 w 3667"/>
                <a:gd name="T5" fmla="*/ 231 h 4758"/>
                <a:gd name="T6" fmla="*/ 2580 w 3667"/>
                <a:gd name="T7" fmla="*/ 802 h 4758"/>
                <a:gd name="T8" fmla="*/ 3099 w 3667"/>
                <a:gd name="T9" fmla="*/ 1905 h 4758"/>
                <a:gd name="T10" fmla="*/ 3529 w 3667"/>
                <a:gd name="T11" fmla="*/ 2674 h 4758"/>
                <a:gd name="T12" fmla="*/ 2104 w 3667"/>
                <a:gd name="T13" fmla="*/ 4696 h 4758"/>
                <a:gd name="T14" fmla="*/ 695 w 3667"/>
                <a:gd name="T15" fmla="*/ 4349 h 4758"/>
                <a:gd name="T16" fmla="*/ 169 w 3667"/>
                <a:gd name="T17" fmla="*/ 2730 h 4758"/>
                <a:gd name="T18" fmla="*/ 679 w 3667"/>
                <a:gd name="T19" fmla="*/ 1619 h 4758"/>
                <a:gd name="T20" fmla="*/ 1130 w 3667"/>
                <a:gd name="T21" fmla="*/ 247 h 4758"/>
                <a:gd name="T22" fmla="*/ 1306 w 3667"/>
                <a:gd name="T23" fmla="*/ 52 h 4758"/>
                <a:gd name="T24" fmla="*/ 1860 w 3667"/>
                <a:gd name="T25" fmla="*/ 0 h 4758"/>
                <a:gd name="T26" fmla="*/ 1864 w 3667"/>
                <a:gd name="T27" fmla="*/ 538 h 4758"/>
                <a:gd name="T28" fmla="*/ 1414 w 3667"/>
                <a:gd name="T29" fmla="*/ 575 h 4758"/>
                <a:gd name="T30" fmla="*/ 1262 w 3667"/>
                <a:gd name="T31" fmla="*/ 745 h 4758"/>
                <a:gd name="T32" fmla="*/ 930 w 3667"/>
                <a:gd name="T33" fmla="*/ 1797 h 4758"/>
                <a:gd name="T34" fmla="*/ 493 w 3667"/>
                <a:gd name="T35" fmla="*/ 2720 h 4758"/>
                <a:gd name="T36" fmla="*/ 1226 w 3667"/>
                <a:gd name="T37" fmla="*/ 4217 h 4758"/>
                <a:gd name="T38" fmla="*/ 2684 w 3667"/>
                <a:gd name="T39" fmla="*/ 4088 h 4758"/>
                <a:gd name="T40" fmla="*/ 2929 w 3667"/>
                <a:gd name="T41" fmla="*/ 2179 h 4758"/>
                <a:gd name="T42" fmla="*/ 2393 w 3667"/>
                <a:gd name="T43" fmla="*/ 728 h 4758"/>
                <a:gd name="T44" fmla="*/ 2270 w 3667"/>
                <a:gd name="T45" fmla="*/ 585 h 4758"/>
                <a:gd name="T46" fmla="*/ 1864 w 3667"/>
                <a:gd name="T47" fmla="*/ 538 h 4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67" h="4758">
                  <a:moveTo>
                    <a:pt x="1860" y="0"/>
                  </a:moveTo>
                  <a:cubicBezTo>
                    <a:pt x="2022" y="18"/>
                    <a:pt x="2197" y="39"/>
                    <a:pt x="2373" y="56"/>
                  </a:cubicBezTo>
                  <a:cubicBezTo>
                    <a:pt x="2483" y="66"/>
                    <a:pt x="2525" y="130"/>
                    <a:pt x="2532" y="231"/>
                  </a:cubicBezTo>
                  <a:cubicBezTo>
                    <a:pt x="2546" y="422"/>
                    <a:pt x="2549" y="614"/>
                    <a:pt x="2580" y="802"/>
                  </a:cubicBezTo>
                  <a:cubicBezTo>
                    <a:pt x="2650" y="1216"/>
                    <a:pt x="2871" y="1564"/>
                    <a:pt x="3099" y="1905"/>
                  </a:cubicBezTo>
                  <a:cubicBezTo>
                    <a:pt x="3263" y="2151"/>
                    <a:pt x="3476" y="2369"/>
                    <a:pt x="3529" y="2674"/>
                  </a:cubicBezTo>
                  <a:cubicBezTo>
                    <a:pt x="3667" y="3478"/>
                    <a:pt x="3304" y="4551"/>
                    <a:pt x="2104" y="4696"/>
                  </a:cubicBezTo>
                  <a:cubicBezTo>
                    <a:pt x="1592" y="4758"/>
                    <a:pt x="1118" y="4641"/>
                    <a:pt x="695" y="4349"/>
                  </a:cubicBezTo>
                  <a:cubicBezTo>
                    <a:pt x="203" y="4010"/>
                    <a:pt x="0" y="3366"/>
                    <a:pt x="169" y="2730"/>
                  </a:cubicBezTo>
                  <a:cubicBezTo>
                    <a:pt x="276" y="2330"/>
                    <a:pt x="431" y="1949"/>
                    <a:pt x="679" y="1619"/>
                  </a:cubicBezTo>
                  <a:cubicBezTo>
                    <a:pt x="988" y="1209"/>
                    <a:pt x="1136" y="757"/>
                    <a:pt x="1130" y="247"/>
                  </a:cubicBezTo>
                  <a:cubicBezTo>
                    <a:pt x="1129" y="93"/>
                    <a:pt x="1152" y="71"/>
                    <a:pt x="1306" y="52"/>
                  </a:cubicBezTo>
                  <a:cubicBezTo>
                    <a:pt x="1485" y="30"/>
                    <a:pt x="1665" y="18"/>
                    <a:pt x="1860" y="0"/>
                  </a:cubicBezTo>
                  <a:close/>
                  <a:moveTo>
                    <a:pt x="1864" y="538"/>
                  </a:moveTo>
                  <a:cubicBezTo>
                    <a:pt x="1696" y="552"/>
                    <a:pt x="1555" y="563"/>
                    <a:pt x="1414" y="575"/>
                  </a:cubicBezTo>
                  <a:cubicBezTo>
                    <a:pt x="1309" y="583"/>
                    <a:pt x="1261" y="631"/>
                    <a:pt x="1262" y="745"/>
                  </a:cubicBezTo>
                  <a:cubicBezTo>
                    <a:pt x="1263" y="1129"/>
                    <a:pt x="1167" y="1481"/>
                    <a:pt x="930" y="1797"/>
                  </a:cubicBezTo>
                  <a:cubicBezTo>
                    <a:pt x="724" y="2072"/>
                    <a:pt x="585" y="2385"/>
                    <a:pt x="493" y="2720"/>
                  </a:cubicBezTo>
                  <a:cubicBezTo>
                    <a:pt x="311" y="3380"/>
                    <a:pt x="593" y="3975"/>
                    <a:pt x="1226" y="4217"/>
                  </a:cubicBezTo>
                  <a:cubicBezTo>
                    <a:pt x="1729" y="4409"/>
                    <a:pt x="2228" y="4407"/>
                    <a:pt x="2684" y="4088"/>
                  </a:cubicBezTo>
                  <a:cubicBezTo>
                    <a:pt x="3280" y="3670"/>
                    <a:pt x="3388" y="2790"/>
                    <a:pt x="2929" y="2179"/>
                  </a:cubicBezTo>
                  <a:cubicBezTo>
                    <a:pt x="2605" y="1749"/>
                    <a:pt x="2370" y="1287"/>
                    <a:pt x="2393" y="728"/>
                  </a:cubicBezTo>
                  <a:cubicBezTo>
                    <a:pt x="2396" y="646"/>
                    <a:pt x="2356" y="595"/>
                    <a:pt x="2270" y="585"/>
                  </a:cubicBezTo>
                  <a:cubicBezTo>
                    <a:pt x="2126" y="569"/>
                    <a:pt x="1983" y="552"/>
                    <a:pt x="1864" y="5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51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22" name="Freeform 6"/>
            <p:cNvSpPr>
              <a:spLocks/>
            </p:cNvSpPr>
            <p:nvPr/>
          </p:nvSpPr>
          <p:spPr bwMode="auto">
            <a:xfrm>
              <a:off x="2673" y="671"/>
              <a:ext cx="459" cy="189"/>
            </a:xfrm>
            <a:custGeom>
              <a:avLst/>
              <a:gdLst>
                <a:gd name="T0" fmla="*/ 0 w 1188"/>
                <a:gd name="T1" fmla="*/ 489 h 489"/>
                <a:gd name="T2" fmla="*/ 596 w 1188"/>
                <a:gd name="T3" fmla="*/ 1 h 489"/>
                <a:gd name="T4" fmla="*/ 1188 w 1188"/>
                <a:gd name="T5" fmla="*/ 489 h 489"/>
                <a:gd name="T6" fmla="*/ 0 w 1188"/>
                <a:gd name="T7" fmla="*/ 48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8" h="489">
                  <a:moveTo>
                    <a:pt x="0" y="489"/>
                  </a:moveTo>
                  <a:cubicBezTo>
                    <a:pt x="44" y="214"/>
                    <a:pt x="306" y="0"/>
                    <a:pt x="596" y="1"/>
                  </a:cubicBezTo>
                  <a:cubicBezTo>
                    <a:pt x="883" y="2"/>
                    <a:pt x="1144" y="214"/>
                    <a:pt x="1188" y="489"/>
                  </a:cubicBezTo>
                  <a:cubicBezTo>
                    <a:pt x="792" y="489"/>
                    <a:pt x="396" y="489"/>
                    <a:pt x="0" y="4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51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23" name="Freeform 7"/>
            <p:cNvSpPr>
              <a:spLocks/>
            </p:cNvSpPr>
            <p:nvPr/>
          </p:nvSpPr>
          <p:spPr bwMode="auto">
            <a:xfrm>
              <a:off x="2655" y="891"/>
              <a:ext cx="496" cy="33"/>
            </a:xfrm>
            <a:custGeom>
              <a:avLst/>
              <a:gdLst>
                <a:gd name="T0" fmla="*/ 637 w 1284"/>
                <a:gd name="T1" fmla="*/ 1 h 85"/>
                <a:gd name="T2" fmla="*/ 1209 w 1284"/>
                <a:gd name="T3" fmla="*/ 3 h 85"/>
                <a:gd name="T4" fmla="*/ 1284 w 1284"/>
                <a:gd name="T5" fmla="*/ 38 h 85"/>
                <a:gd name="T6" fmla="*/ 1214 w 1284"/>
                <a:gd name="T7" fmla="*/ 82 h 85"/>
                <a:gd name="T8" fmla="*/ 69 w 1284"/>
                <a:gd name="T9" fmla="*/ 82 h 85"/>
                <a:gd name="T10" fmla="*/ 0 w 1284"/>
                <a:gd name="T11" fmla="*/ 37 h 85"/>
                <a:gd name="T12" fmla="*/ 75 w 1284"/>
                <a:gd name="T13" fmla="*/ 3 h 85"/>
                <a:gd name="T14" fmla="*/ 637 w 1284"/>
                <a:gd name="T15" fmla="*/ 1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4" h="85">
                  <a:moveTo>
                    <a:pt x="637" y="1"/>
                  </a:moveTo>
                  <a:cubicBezTo>
                    <a:pt x="828" y="1"/>
                    <a:pt x="1018" y="0"/>
                    <a:pt x="1209" y="3"/>
                  </a:cubicBezTo>
                  <a:cubicBezTo>
                    <a:pt x="1234" y="3"/>
                    <a:pt x="1259" y="26"/>
                    <a:pt x="1284" y="38"/>
                  </a:cubicBezTo>
                  <a:cubicBezTo>
                    <a:pt x="1261" y="54"/>
                    <a:pt x="1237" y="82"/>
                    <a:pt x="1214" y="82"/>
                  </a:cubicBezTo>
                  <a:cubicBezTo>
                    <a:pt x="832" y="85"/>
                    <a:pt x="451" y="85"/>
                    <a:pt x="69" y="82"/>
                  </a:cubicBezTo>
                  <a:cubicBezTo>
                    <a:pt x="46" y="82"/>
                    <a:pt x="23" y="53"/>
                    <a:pt x="0" y="37"/>
                  </a:cubicBezTo>
                  <a:cubicBezTo>
                    <a:pt x="25" y="25"/>
                    <a:pt x="50" y="3"/>
                    <a:pt x="75" y="3"/>
                  </a:cubicBezTo>
                  <a:cubicBezTo>
                    <a:pt x="263" y="0"/>
                    <a:pt x="450" y="1"/>
                    <a:pt x="63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51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24" name="Freeform 8"/>
            <p:cNvSpPr>
              <a:spLocks/>
            </p:cNvSpPr>
            <p:nvPr/>
          </p:nvSpPr>
          <p:spPr bwMode="auto">
            <a:xfrm>
              <a:off x="2656" y="943"/>
              <a:ext cx="495" cy="33"/>
            </a:xfrm>
            <a:custGeom>
              <a:avLst/>
              <a:gdLst>
                <a:gd name="T0" fmla="*/ 636 w 1283"/>
                <a:gd name="T1" fmla="*/ 2 h 85"/>
                <a:gd name="T2" fmla="*/ 1199 w 1283"/>
                <a:gd name="T3" fmla="*/ 4 h 85"/>
                <a:gd name="T4" fmla="*/ 1283 w 1283"/>
                <a:gd name="T5" fmla="*/ 47 h 85"/>
                <a:gd name="T6" fmla="*/ 1197 w 1283"/>
                <a:gd name="T7" fmla="*/ 83 h 85"/>
                <a:gd name="T8" fmla="*/ 82 w 1283"/>
                <a:gd name="T9" fmla="*/ 83 h 85"/>
                <a:gd name="T10" fmla="*/ 0 w 1283"/>
                <a:gd name="T11" fmla="*/ 44 h 85"/>
                <a:gd name="T12" fmla="*/ 84 w 1283"/>
                <a:gd name="T13" fmla="*/ 4 h 85"/>
                <a:gd name="T14" fmla="*/ 636 w 1283"/>
                <a:gd name="T15" fmla="*/ 2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3" h="85">
                  <a:moveTo>
                    <a:pt x="636" y="2"/>
                  </a:moveTo>
                  <a:cubicBezTo>
                    <a:pt x="824" y="2"/>
                    <a:pt x="1012" y="0"/>
                    <a:pt x="1199" y="4"/>
                  </a:cubicBezTo>
                  <a:cubicBezTo>
                    <a:pt x="1228" y="5"/>
                    <a:pt x="1255" y="32"/>
                    <a:pt x="1283" y="47"/>
                  </a:cubicBezTo>
                  <a:cubicBezTo>
                    <a:pt x="1255" y="59"/>
                    <a:pt x="1226" y="82"/>
                    <a:pt x="1197" y="83"/>
                  </a:cubicBezTo>
                  <a:cubicBezTo>
                    <a:pt x="826" y="85"/>
                    <a:pt x="454" y="85"/>
                    <a:pt x="82" y="83"/>
                  </a:cubicBezTo>
                  <a:cubicBezTo>
                    <a:pt x="55" y="82"/>
                    <a:pt x="27" y="58"/>
                    <a:pt x="0" y="44"/>
                  </a:cubicBezTo>
                  <a:cubicBezTo>
                    <a:pt x="28" y="30"/>
                    <a:pt x="56" y="5"/>
                    <a:pt x="84" y="4"/>
                  </a:cubicBezTo>
                  <a:cubicBezTo>
                    <a:pt x="268" y="0"/>
                    <a:pt x="452" y="2"/>
                    <a:pt x="63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51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</p:grpSp>
      <p:sp>
        <p:nvSpPr>
          <p:cNvPr id="25" name="Freeform 24"/>
          <p:cNvSpPr/>
          <p:nvPr/>
        </p:nvSpPr>
        <p:spPr>
          <a:xfrm>
            <a:off x="10220503" y="0"/>
            <a:ext cx="435661" cy="1262121"/>
          </a:xfrm>
          <a:custGeom>
            <a:avLst/>
            <a:gdLst>
              <a:gd name="connsiteX0" fmla="*/ 0 w 870318"/>
              <a:gd name="connsiteY0" fmla="*/ 2295525 h 2295525"/>
              <a:gd name="connsiteX1" fmla="*/ 752475 w 870318"/>
              <a:gd name="connsiteY1" fmla="*/ 1295400 h 2295525"/>
              <a:gd name="connsiteX2" fmla="*/ 857250 w 870318"/>
              <a:gd name="connsiteY2" fmla="*/ 0 h 2295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0318" h="2295525">
                <a:moveTo>
                  <a:pt x="0" y="2295525"/>
                </a:moveTo>
                <a:cubicBezTo>
                  <a:pt x="304800" y="1986756"/>
                  <a:pt x="609600" y="1677987"/>
                  <a:pt x="752475" y="1295400"/>
                </a:cubicBezTo>
                <a:cubicBezTo>
                  <a:pt x="895350" y="912813"/>
                  <a:pt x="876300" y="456406"/>
                  <a:pt x="857250" y="0"/>
                </a:cubicBezTo>
              </a:path>
            </a:pathLst>
          </a:custGeom>
          <a:noFill/>
          <a:ln w="28575">
            <a:solidFill>
              <a:schemeClr val="accent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51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26" name="Freeform 25"/>
          <p:cNvSpPr/>
          <p:nvPr/>
        </p:nvSpPr>
        <p:spPr>
          <a:xfrm flipH="1">
            <a:off x="10441762" y="44841"/>
            <a:ext cx="435661" cy="1872881"/>
          </a:xfrm>
          <a:custGeom>
            <a:avLst/>
            <a:gdLst>
              <a:gd name="connsiteX0" fmla="*/ 0 w 870318"/>
              <a:gd name="connsiteY0" fmla="*/ 2295525 h 2295525"/>
              <a:gd name="connsiteX1" fmla="*/ 752475 w 870318"/>
              <a:gd name="connsiteY1" fmla="*/ 1295400 h 2295525"/>
              <a:gd name="connsiteX2" fmla="*/ 857250 w 870318"/>
              <a:gd name="connsiteY2" fmla="*/ 0 h 2295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0318" h="2295525">
                <a:moveTo>
                  <a:pt x="0" y="2295525"/>
                </a:moveTo>
                <a:cubicBezTo>
                  <a:pt x="304800" y="1986756"/>
                  <a:pt x="609600" y="1677987"/>
                  <a:pt x="752475" y="1295400"/>
                </a:cubicBezTo>
                <a:cubicBezTo>
                  <a:pt x="895350" y="912813"/>
                  <a:pt x="876300" y="456406"/>
                  <a:pt x="857250" y="0"/>
                </a:cubicBezTo>
              </a:path>
            </a:pathLst>
          </a:custGeom>
          <a:noFill/>
          <a:ln w="28575">
            <a:solidFill>
              <a:schemeClr val="accent3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51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grpSp>
        <p:nvGrpSpPr>
          <p:cNvPr id="27" name="Group 4"/>
          <p:cNvGrpSpPr>
            <a:grpSpLocks noChangeAspect="1"/>
          </p:cNvGrpSpPr>
          <p:nvPr/>
        </p:nvGrpSpPr>
        <p:grpSpPr bwMode="auto">
          <a:xfrm>
            <a:off x="9991530" y="1258462"/>
            <a:ext cx="424940" cy="662919"/>
            <a:chOff x="2191" y="671"/>
            <a:chExt cx="1416" cy="2209"/>
          </a:xfrm>
          <a:solidFill>
            <a:schemeClr val="accent2"/>
          </a:solidFill>
        </p:grpSpPr>
        <p:sp>
          <p:nvSpPr>
            <p:cNvPr id="28" name="Freeform 27"/>
            <p:cNvSpPr>
              <a:spLocks noEditPoints="1"/>
            </p:cNvSpPr>
            <p:nvPr/>
          </p:nvSpPr>
          <p:spPr bwMode="auto">
            <a:xfrm>
              <a:off x="2191" y="1042"/>
              <a:ext cx="1416" cy="1838"/>
            </a:xfrm>
            <a:custGeom>
              <a:avLst/>
              <a:gdLst>
                <a:gd name="T0" fmla="*/ 1860 w 3667"/>
                <a:gd name="T1" fmla="*/ 0 h 4758"/>
                <a:gd name="T2" fmla="*/ 2373 w 3667"/>
                <a:gd name="T3" fmla="*/ 56 h 4758"/>
                <a:gd name="T4" fmla="*/ 2532 w 3667"/>
                <a:gd name="T5" fmla="*/ 231 h 4758"/>
                <a:gd name="T6" fmla="*/ 2580 w 3667"/>
                <a:gd name="T7" fmla="*/ 802 h 4758"/>
                <a:gd name="T8" fmla="*/ 3099 w 3667"/>
                <a:gd name="T9" fmla="*/ 1905 h 4758"/>
                <a:gd name="T10" fmla="*/ 3529 w 3667"/>
                <a:gd name="T11" fmla="*/ 2674 h 4758"/>
                <a:gd name="T12" fmla="*/ 2104 w 3667"/>
                <a:gd name="T13" fmla="*/ 4696 h 4758"/>
                <a:gd name="T14" fmla="*/ 695 w 3667"/>
                <a:gd name="T15" fmla="*/ 4349 h 4758"/>
                <a:gd name="T16" fmla="*/ 169 w 3667"/>
                <a:gd name="T17" fmla="*/ 2730 h 4758"/>
                <a:gd name="T18" fmla="*/ 679 w 3667"/>
                <a:gd name="T19" fmla="*/ 1619 h 4758"/>
                <a:gd name="T20" fmla="*/ 1130 w 3667"/>
                <a:gd name="T21" fmla="*/ 247 h 4758"/>
                <a:gd name="T22" fmla="*/ 1306 w 3667"/>
                <a:gd name="T23" fmla="*/ 52 h 4758"/>
                <a:gd name="T24" fmla="*/ 1860 w 3667"/>
                <a:gd name="T25" fmla="*/ 0 h 4758"/>
                <a:gd name="T26" fmla="*/ 1864 w 3667"/>
                <a:gd name="T27" fmla="*/ 538 h 4758"/>
                <a:gd name="T28" fmla="*/ 1414 w 3667"/>
                <a:gd name="T29" fmla="*/ 575 h 4758"/>
                <a:gd name="T30" fmla="*/ 1262 w 3667"/>
                <a:gd name="T31" fmla="*/ 745 h 4758"/>
                <a:gd name="T32" fmla="*/ 930 w 3667"/>
                <a:gd name="T33" fmla="*/ 1797 h 4758"/>
                <a:gd name="T34" fmla="*/ 493 w 3667"/>
                <a:gd name="T35" fmla="*/ 2720 h 4758"/>
                <a:gd name="T36" fmla="*/ 1226 w 3667"/>
                <a:gd name="T37" fmla="*/ 4217 h 4758"/>
                <a:gd name="T38" fmla="*/ 2684 w 3667"/>
                <a:gd name="T39" fmla="*/ 4088 h 4758"/>
                <a:gd name="T40" fmla="*/ 2929 w 3667"/>
                <a:gd name="T41" fmla="*/ 2179 h 4758"/>
                <a:gd name="T42" fmla="*/ 2393 w 3667"/>
                <a:gd name="T43" fmla="*/ 728 h 4758"/>
                <a:gd name="T44" fmla="*/ 2270 w 3667"/>
                <a:gd name="T45" fmla="*/ 585 h 4758"/>
                <a:gd name="T46" fmla="*/ 1864 w 3667"/>
                <a:gd name="T47" fmla="*/ 538 h 4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67" h="4758">
                  <a:moveTo>
                    <a:pt x="1860" y="0"/>
                  </a:moveTo>
                  <a:cubicBezTo>
                    <a:pt x="2022" y="18"/>
                    <a:pt x="2197" y="39"/>
                    <a:pt x="2373" y="56"/>
                  </a:cubicBezTo>
                  <a:cubicBezTo>
                    <a:pt x="2483" y="66"/>
                    <a:pt x="2525" y="130"/>
                    <a:pt x="2532" y="231"/>
                  </a:cubicBezTo>
                  <a:cubicBezTo>
                    <a:pt x="2546" y="422"/>
                    <a:pt x="2549" y="614"/>
                    <a:pt x="2580" y="802"/>
                  </a:cubicBezTo>
                  <a:cubicBezTo>
                    <a:pt x="2650" y="1216"/>
                    <a:pt x="2871" y="1564"/>
                    <a:pt x="3099" y="1905"/>
                  </a:cubicBezTo>
                  <a:cubicBezTo>
                    <a:pt x="3263" y="2151"/>
                    <a:pt x="3476" y="2369"/>
                    <a:pt x="3529" y="2674"/>
                  </a:cubicBezTo>
                  <a:cubicBezTo>
                    <a:pt x="3667" y="3478"/>
                    <a:pt x="3304" y="4551"/>
                    <a:pt x="2104" y="4696"/>
                  </a:cubicBezTo>
                  <a:cubicBezTo>
                    <a:pt x="1592" y="4758"/>
                    <a:pt x="1118" y="4641"/>
                    <a:pt x="695" y="4349"/>
                  </a:cubicBezTo>
                  <a:cubicBezTo>
                    <a:pt x="203" y="4010"/>
                    <a:pt x="0" y="3366"/>
                    <a:pt x="169" y="2730"/>
                  </a:cubicBezTo>
                  <a:cubicBezTo>
                    <a:pt x="276" y="2330"/>
                    <a:pt x="431" y="1949"/>
                    <a:pt x="679" y="1619"/>
                  </a:cubicBezTo>
                  <a:cubicBezTo>
                    <a:pt x="988" y="1209"/>
                    <a:pt x="1136" y="757"/>
                    <a:pt x="1130" y="247"/>
                  </a:cubicBezTo>
                  <a:cubicBezTo>
                    <a:pt x="1129" y="93"/>
                    <a:pt x="1152" y="71"/>
                    <a:pt x="1306" y="52"/>
                  </a:cubicBezTo>
                  <a:cubicBezTo>
                    <a:pt x="1485" y="30"/>
                    <a:pt x="1665" y="18"/>
                    <a:pt x="1860" y="0"/>
                  </a:cubicBezTo>
                  <a:close/>
                  <a:moveTo>
                    <a:pt x="1864" y="538"/>
                  </a:moveTo>
                  <a:cubicBezTo>
                    <a:pt x="1696" y="552"/>
                    <a:pt x="1555" y="563"/>
                    <a:pt x="1414" y="575"/>
                  </a:cubicBezTo>
                  <a:cubicBezTo>
                    <a:pt x="1309" y="583"/>
                    <a:pt x="1261" y="631"/>
                    <a:pt x="1262" y="745"/>
                  </a:cubicBezTo>
                  <a:cubicBezTo>
                    <a:pt x="1263" y="1129"/>
                    <a:pt x="1167" y="1481"/>
                    <a:pt x="930" y="1797"/>
                  </a:cubicBezTo>
                  <a:cubicBezTo>
                    <a:pt x="724" y="2072"/>
                    <a:pt x="585" y="2385"/>
                    <a:pt x="493" y="2720"/>
                  </a:cubicBezTo>
                  <a:cubicBezTo>
                    <a:pt x="311" y="3380"/>
                    <a:pt x="593" y="3975"/>
                    <a:pt x="1226" y="4217"/>
                  </a:cubicBezTo>
                  <a:cubicBezTo>
                    <a:pt x="1729" y="4409"/>
                    <a:pt x="2228" y="4407"/>
                    <a:pt x="2684" y="4088"/>
                  </a:cubicBezTo>
                  <a:cubicBezTo>
                    <a:pt x="3280" y="3670"/>
                    <a:pt x="3388" y="2790"/>
                    <a:pt x="2929" y="2179"/>
                  </a:cubicBezTo>
                  <a:cubicBezTo>
                    <a:pt x="2605" y="1749"/>
                    <a:pt x="2370" y="1287"/>
                    <a:pt x="2393" y="728"/>
                  </a:cubicBezTo>
                  <a:cubicBezTo>
                    <a:pt x="2396" y="646"/>
                    <a:pt x="2356" y="595"/>
                    <a:pt x="2270" y="585"/>
                  </a:cubicBezTo>
                  <a:cubicBezTo>
                    <a:pt x="2126" y="569"/>
                    <a:pt x="1983" y="552"/>
                    <a:pt x="1864" y="5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51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29" name="Freeform 6"/>
            <p:cNvSpPr>
              <a:spLocks/>
            </p:cNvSpPr>
            <p:nvPr/>
          </p:nvSpPr>
          <p:spPr bwMode="auto">
            <a:xfrm>
              <a:off x="2673" y="671"/>
              <a:ext cx="459" cy="189"/>
            </a:xfrm>
            <a:custGeom>
              <a:avLst/>
              <a:gdLst>
                <a:gd name="T0" fmla="*/ 0 w 1188"/>
                <a:gd name="T1" fmla="*/ 489 h 489"/>
                <a:gd name="T2" fmla="*/ 596 w 1188"/>
                <a:gd name="T3" fmla="*/ 1 h 489"/>
                <a:gd name="T4" fmla="*/ 1188 w 1188"/>
                <a:gd name="T5" fmla="*/ 489 h 489"/>
                <a:gd name="T6" fmla="*/ 0 w 1188"/>
                <a:gd name="T7" fmla="*/ 48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8" h="489">
                  <a:moveTo>
                    <a:pt x="0" y="489"/>
                  </a:moveTo>
                  <a:cubicBezTo>
                    <a:pt x="44" y="214"/>
                    <a:pt x="306" y="0"/>
                    <a:pt x="596" y="1"/>
                  </a:cubicBezTo>
                  <a:cubicBezTo>
                    <a:pt x="883" y="2"/>
                    <a:pt x="1144" y="214"/>
                    <a:pt x="1188" y="489"/>
                  </a:cubicBezTo>
                  <a:cubicBezTo>
                    <a:pt x="792" y="489"/>
                    <a:pt x="396" y="489"/>
                    <a:pt x="0" y="4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51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30" name="Freeform 7"/>
            <p:cNvSpPr>
              <a:spLocks/>
            </p:cNvSpPr>
            <p:nvPr/>
          </p:nvSpPr>
          <p:spPr bwMode="auto">
            <a:xfrm>
              <a:off x="2655" y="891"/>
              <a:ext cx="496" cy="33"/>
            </a:xfrm>
            <a:custGeom>
              <a:avLst/>
              <a:gdLst>
                <a:gd name="T0" fmla="*/ 637 w 1284"/>
                <a:gd name="T1" fmla="*/ 1 h 85"/>
                <a:gd name="T2" fmla="*/ 1209 w 1284"/>
                <a:gd name="T3" fmla="*/ 3 h 85"/>
                <a:gd name="T4" fmla="*/ 1284 w 1284"/>
                <a:gd name="T5" fmla="*/ 38 h 85"/>
                <a:gd name="T6" fmla="*/ 1214 w 1284"/>
                <a:gd name="T7" fmla="*/ 82 h 85"/>
                <a:gd name="T8" fmla="*/ 69 w 1284"/>
                <a:gd name="T9" fmla="*/ 82 h 85"/>
                <a:gd name="T10" fmla="*/ 0 w 1284"/>
                <a:gd name="T11" fmla="*/ 37 h 85"/>
                <a:gd name="T12" fmla="*/ 75 w 1284"/>
                <a:gd name="T13" fmla="*/ 3 h 85"/>
                <a:gd name="T14" fmla="*/ 637 w 1284"/>
                <a:gd name="T15" fmla="*/ 1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4" h="85">
                  <a:moveTo>
                    <a:pt x="637" y="1"/>
                  </a:moveTo>
                  <a:cubicBezTo>
                    <a:pt x="828" y="1"/>
                    <a:pt x="1018" y="0"/>
                    <a:pt x="1209" y="3"/>
                  </a:cubicBezTo>
                  <a:cubicBezTo>
                    <a:pt x="1234" y="3"/>
                    <a:pt x="1259" y="26"/>
                    <a:pt x="1284" y="38"/>
                  </a:cubicBezTo>
                  <a:cubicBezTo>
                    <a:pt x="1261" y="54"/>
                    <a:pt x="1237" y="82"/>
                    <a:pt x="1214" y="82"/>
                  </a:cubicBezTo>
                  <a:cubicBezTo>
                    <a:pt x="832" y="85"/>
                    <a:pt x="451" y="85"/>
                    <a:pt x="69" y="82"/>
                  </a:cubicBezTo>
                  <a:cubicBezTo>
                    <a:pt x="46" y="82"/>
                    <a:pt x="23" y="53"/>
                    <a:pt x="0" y="37"/>
                  </a:cubicBezTo>
                  <a:cubicBezTo>
                    <a:pt x="25" y="25"/>
                    <a:pt x="50" y="3"/>
                    <a:pt x="75" y="3"/>
                  </a:cubicBezTo>
                  <a:cubicBezTo>
                    <a:pt x="263" y="0"/>
                    <a:pt x="450" y="1"/>
                    <a:pt x="63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51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31" name="Freeform 8"/>
            <p:cNvSpPr>
              <a:spLocks/>
            </p:cNvSpPr>
            <p:nvPr/>
          </p:nvSpPr>
          <p:spPr bwMode="auto">
            <a:xfrm>
              <a:off x="2656" y="943"/>
              <a:ext cx="495" cy="33"/>
            </a:xfrm>
            <a:custGeom>
              <a:avLst/>
              <a:gdLst>
                <a:gd name="T0" fmla="*/ 636 w 1283"/>
                <a:gd name="T1" fmla="*/ 2 h 85"/>
                <a:gd name="T2" fmla="*/ 1199 w 1283"/>
                <a:gd name="T3" fmla="*/ 4 h 85"/>
                <a:gd name="T4" fmla="*/ 1283 w 1283"/>
                <a:gd name="T5" fmla="*/ 47 h 85"/>
                <a:gd name="T6" fmla="*/ 1197 w 1283"/>
                <a:gd name="T7" fmla="*/ 83 h 85"/>
                <a:gd name="T8" fmla="*/ 82 w 1283"/>
                <a:gd name="T9" fmla="*/ 83 h 85"/>
                <a:gd name="T10" fmla="*/ 0 w 1283"/>
                <a:gd name="T11" fmla="*/ 44 h 85"/>
                <a:gd name="T12" fmla="*/ 84 w 1283"/>
                <a:gd name="T13" fmla="*/ 4 h 85"/>
                <a:gd name="T14" fmla="*/ 636 w 1283"/>
                <a:gd name="T15" fmla="*/ 2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3" h="85">
                  <a:moveTo>
                    <a:pt x="636" y="2"/>
                  </a:moveTo>
                  <a:cubicBezTo>
                    <a:pt x="824" y="2"/>
                    <a:pt x="1012" y="0"/>
                    <a:pt x="1199" y="4"/>
                  </a:cubicBezTo>
                  <a:cubicBezTo>
                    <a:pt x="1228" y="5"/>
                    <a:pt x="1255" y="32"/>
                    <a:pt x="1283" y="47"/>
                  </a:cubicBezTo>
                  <a:cubicBezTo>
                    <a:pt x="1255" y="59"/>
                    <a:pt x="1226" y="82"/>
                    <a:pt x="1197" y="83"/>
                  </a:cubicBezTo>
                  <a:cubicBezTo>
                    <a:pt x="826" y="85"/>
                    <a:pt x="454" y="85"/>
                    <a:pt x="82" y="83"/>
                  </a:cubicBezTo>
                  <a:cubicBezTo>
                    <a:pt x="55" y="82"/>
                    <a:pt x="27" y="58"/>
                    <a:pt x="0" y="44"/>
                  </a:cubicBezTo>
                  <a:cubicBezTo>
                    <a:pt x="28" y="30"/>
                    <a:pt x="56" y="5"/>
                    <a:pt x="84" y="4"/>
                  </a:cubicBezTo>
                  <a:cubicBezTo>
                    <a:pt x="268" y="0"/>
                    <a:pt x="452" y="2"/>
                    <a:pt x="63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51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</p:grpSp>
      <p:sp>
        <p:nvSpPr>
          <p:cNvPr id="34" name="Round Same Side Corner Rectangle 1"/>
          <p:cNvSpPr/>
          <p:nvPr/>
        </p:nvSpPr>
        <p:spPr>
          <a:xfrm rot="16200000">
            <a:off x="6699509" y="3384608"/>
            <a:ext cx="1257300" cy="5326742"/>
          </a:xfrm>
          <a:custGeom>
            <a:avLst/>
            <a:gdLst>
              <a:gd name="connsiteX0" fmla="*/ 330205 w 1257300"/>
              <a:gd name="connsiteY0" fmla="*/ 0 h 1416050"/>
              <a:gd name="connsiteX1" fmla="*/ 927095 w 1257300"/>
              <a:gd name="connsiteY1" fmla="*/ 0 h 1416050"/>
              <a:gd name="connsiteX2" fmla="*/ 1257300 w 1257300"/>
              <a:gd name="connsiteY2" fmla="*/ 330205 h 1416050"/>
              <a:gd name="connsiteX3" fmla="*/ 1257300 w 1257300"/>
              <a:gd name="connsiteY3" fmla="*/ 1416050 h 1416050"/>
              <a:gd name="connsiteX4" fmla="*/ 1257300 w 1257300"/>
              <a:gd name="connsiteY4" fmla="*/ 1416050 h 1416050"/>
              <a:gd name="connsiteX5" fmla="*/ 0 w 1257300"/>
              <a:gd name="connsiteY5" fmla="*/ 1416050 h 1416050"/>
              <a:gd name="connsiteX6" fmla="*/ 0 w 1257300"/>
              <a:gd name="connsiteY6" fmla="*/ 1416050 h 1416050"/>
              <a:gd name="connsiteX7" fmla="*/ 0 w 1257300"/>
              <a:gd name="connsiteY7" fmla="*/ 330205 h 1416050"/>
              <a:gd name="connsiteX8" fmla="*/ 330205 w 1257300"/>
              <a:gd name="connsiteY8" fmla="*/ 0 h 1416050"/>
              <a:gd name="connsiteX0" fmla="*/ 330205 w 1257300"/>
              <a:gd name="connsiteY0" fmla="*/ 0 h 1416050"/>
              <a:gd name="connsiteX1" fmla="*/ 927095 w 1257300"/>
              <a:gd name="connsiteY1" fmla="*/ 0 h 1416050"/>
              <a:gd name="connsiteX2" fmla="*/ 1257300 w 1257300"/>
              <a:gd name="connsiteY2" fmla="*/ 330205 h 1416050"/>
              <a:gd name="connsiteX3" fmla="*/ 1257300 w 1257300"/>
              <a:gd name="connsiteY3" fmla="*/ 1416050 h 1416050"/>
              <a:gd name="connsiteX4" fmla="*/ 1257300 w 1257300"/>
              <a:gd name="connsiteY4" fmla="*/ 1416050 h 1416050"/>
              <a:gd name="connsiteX5" fmla="*/ 590550 w 1257300"/>
              <a:gd name="connsiteY5" fmla="*/ 1416050 h 1416050"/>
              <a:gd name="connsiteX6" fmla="*/ 0 w 1257300"/>
              <a:gd name="connsiteY6" fmla="*/ 1416050 h 1416050"/>
              <a:gd name="connsiteX7" fmla="*/ 0 w 1257300"/>
              <a:gd name="connsiteY7" fmla="*/ 1416050 h 1416050"/>
              <a:gd name="connsiteX8" fmla="*/ 0 w 1257300"/>
              <a:gd name="connsiteY8" fmla="*/ 330205 h 1416050"/>
              <a:gd name="connsiteX9" fmla="*/ 330205 w 1257300"/>
              <a:gd name="connsiteY9" fmla="*/ 0 h 1416050"/>
              <a:gd name="connsiteX0" fmla="*/ 330205 w 1257300"/>
              <a:gd name="connsiteY0" fmla="*/ 0 h 2038350"/>
              <a:gd name="connsiteX1" fmla="*/ 927095 w 1257300"/>
              <a:gd name="connsiteY1" fmla="*/ 0 h 2038350"/>
              <a:gd name="connsiteX2" fmla="*/ 1257300 w 1257300"/>
              <a:gd name="connsiteY2" fmla="*/ 330205 h 2038350"/>
              <a:gd name="connsiteX3" fmla="*/ 1257300 w 1257300"/>
              <a:gd name="connsiteY3" fmla="*/ 1416050 h 2038350"/>
              <a:gd name="connsiteX4" fmla="*/ 1257300 w 1257300"/>
              <a:gd name="connsiteY4" fmla="*/ 1416050 h 2038350"/>
              <a:gd name="connsiteX5" fmla="*/ 628650 w 1257300"/>
              <a:gd name="connsiteY5" fmla="*/ 2038350 h 2038350"/>
              <a:gd name="connsiteX6" fmla="*/ 0 w 1257300"/>
              <a:gd name="connsiteY6" fmla="*/ 1416050 h 2038350"/>
              <a:gd name="connsiteX7" fmla="*/ 0 w 1257300"/>
              <a:gd name="connsiteY7" fmla="*/ 1416050 h 2038350"/>
              <a:gd name="connsiteX8" fmla="*/ 0 w 1257300"/>
              <a:gd name="connsiteY8" fmla="*/ 330205 h 2038350"/>
              <a:gd name="connsiteX9" fmla="*/ 330205 w 1257300"/>
              <a:gd name="connsiteY9" fmla="*/ 0 h 2038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57300" h="2038350">
                <a:moveTo>
                  <a:pt x="330205" y="0"/>
                </a:moveTo>
                <a:lnTo>
                  <a:pt x="927095" y="0"/>
                </a:lnTo>
                <a:cubicBezTo>
                  <a:pt x="1109462" y="0"/>
                  <a:pt x="1257300" y="147838"/>
                  <a:pt x="1257300" y="330205"/>
                </a:cubicBezTo>
                <a:lnTo>
                  <a:pt x="1257300" y="1416050"/>
                </a:lnTo>
                <a:lnTo>
                  <a:pt x="1257300" y="1416050"/>
                </a:lnTo>
                <a:lnTo>
                  <a:pt x="628650" y="2038350"/>
                </a:lnTo>
                <a:lnTo>
                  <a:pt x="0" y="1416050"/>
                </a:lnTo>
                <a:lnTo>
                  <a:pt x="0" y="1416050"/>
                </a:lnTo>
                <a:lnTo>
                  <a:pt x="0" y="330205"/>
                </a:lnTo>
                <a:cubicBezTo>
                  <a:pt x="0" y="147838"/>
                  <a:pt x="147838" y="0"/>
                  <a:pt x="330205" y="0"/>
                </a:cubicBezTo>
                <a:close/>
              </a:path>
            </a:pathLst>
          </a:custGeom>
          <a:solidFill>
            <a:srgbClr val="00B05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Isosceles Triangle 34"/>
          <p:cNvSpPr/>
          <p:nvPr/>
        </p:nvSpPr>
        <p:spPr>
          <a:xfrm rot="5400000">
            <a:off x="8961424" y="5714302"/>
            <a:ext cx="591636" cy="662758"/>
          </a:xfrm>
          <a:prstGeom prst="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TextBox 42"/>
          <p:cNvSpPr txBox="1">
            <a:spLocks noChangeArrowheads="1"/>
          </p:cNvSpPr>
          <p:nvPr/>
        </p:nvSpPr>
        <p:spPr bwMode="auto">
          <a:xfrm>
            <a:off x="4984103" y="5492454"/>
            <a:ext cx="4067173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noProof="0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Nghề</a:t>
            </a:r>
            <a:r>
              <a:rPr lang="en-US" sz="6000" b="1" noProof="0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noProof="0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rèn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41397">
            <a:off x="500358" y="859000"/>
            <a:ext cx="5384393" cy="487673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287" y="657170"/>
            <a:ext cx="5603966" cy="445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208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256E018-BCB6-436A-8C22-3C60C8172E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7"/>
          <a:stretch/>
        </p:blipFill>
        <p:spPr>
          <a:xfrm>
            <a:off x="2455053" y="1"/>
            <a:ext cx="7667399" cy="6403378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0" y="0"/>
            <a:ext cx="3592286" cy="718457"/>
            <a:chOff x="4000467" y="260140"/>
            <a:chExt cx="3232530" cy="846266"/>
          </a:xfrm>
        </p:grpSpPr>
        <p:sp>
          <p:nvSpPr>
            <p:cNvPr id="4" name="Rounded Rectangle 3"/>
            <p:cNvSpPr/>
            <p:nvPr/>
          </p:nvSpPr>
          <p:spPr>
            <a:xfrm>
              <a:off x="4764519" y="412815"/>
              <a:ext cx="2468478" cy="54091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Luyện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đọc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câu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5" name="图片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0467" y="260140"/>
              <a:ext cx="965849" cy="846266"/>
            </a:xfrm>
            <a:prstGeom prst="rect">
              <a:avLst/>
            </a:prstGeom>
          </p:spPr>
        </p:pic>
      </p:grpSp>
      <p:sp>
        <p:nvSpPr>
          <p:cNvPr id="6" name="Oval 5"/>
          <p:cNvSpPr/>
          <p:nvPr/>
        </p:nvSpPr>
        <p:spPr>
          <a:xfrm>
            <a:off x="2712601" y="718454"/>
            <a:ext cx="339634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5680845" y="548640"/>
            <a:ext cx="339634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val 8"/>
          <p:cNvSpPr/>
          <p:nvPr/>
        </p:nvSpPr>
        <p:spPr>
          <a:xfrm>
            <a:off x="2372967" y="1082784"/>
            <a:ext cx="339634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</a:rPr>
              <a:t>3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712601" y="1576730"/>
            <a:ext cx="339634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</a:rPr>
              <a:t>4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716586" y="1821061"/>
            <a:ext cx="314543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</a:rPr>
              <a:t>5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455053" y="2435006"/>
            <a:ext cx="339634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noProof="0" dirty="0">
                <a:solidFill>
                  <a:srgbClr val="002060"/>
                </a:solidFill>
                <a:latin typeface="Arial" panose="020B0604020202020204" pitchFamily="34" charset="0"/>
              </a:rPr>
              <a:t>7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7538620" y="1821061"/>
            <a:ext cx="339634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</a:rPr>
              <a:t>6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779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B99B42B-FDFD-4FD3-BE74-34BA0C9E77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7"/>
          <a:stretch/>
        </p:blipFill>
        <p:spPr>
          <a:xfrm>
            <a:off x="2455053" y="1"/>
            <a:ext cx="7667399" cy="6403378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05433" y="1"/>
            <a:ext cx="2860765" cy="649704"/>
            <a:chOff x="4000467" y="260140"/>
            <a:chExt cx="3232530" cy="846266"/>
          </a:xfrm>
        </p:grpSpPr>
        <p:sp>
          <p:nvSpPr>
            <p:cNvPr id="4" name="Rounded Rectangle 3"/>
            <p:cNvSpPr/>
            <p:nvPr/>
          </p:nvSpPr>
          <p:spPr>
            <a:xfrm>
              <a:off x="4966316" y="412815"/>
              <a:ext cx="2266681" cy="54091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400" dirty="0">
                  <a:solidFill>
                    <a:srgbClr val="002060"/>
                  </a:solidFill>
                  <a:latin typeface="UTM Avo" panose="02040603050506020204" pitchFamily="18" charset="0"/>
                </a:rPr>
                <a:t>Chia</a:t>
              </a: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đoạn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5" name="图片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0467" y="260140"/>
              <a:ext cx="1408662" cy="846266"/>
            </a:xfrm>
            <a:prstGeom prst="rect">
              <a:avLst/>
            </a:prstGeom>
          </p:spPr>
        </p:pic>
      </p:grpSp>
      <p:sp>
        <p:nvSpPr>
          <p:cNvPr id="6" name="Oval 5"/>
          <p:cNvSpPr/>
          <p:nvPr/>
        </p:nvSpPr>
        <p:spPr>
          <a:xfrm>
            <a:off x="2626564" y="649702"/>
            <a:ext cx="339634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2626564" y="1556267"/>
            <a:ext cx="339634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noProof="0" dirty="0">
                <a:solidFill>
                  <a:srgbClr val="002060"/>
                </a:solidFill>
                <a:latin typeface="Arial" panose="020B0604020202020204" pitchFamily="34" charset="0"/>
              </a:rPr>
              <a:t>2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810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2789A79-A9B6-4782-BE21-B3F02E9C5A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7"/>
          <a:stretch/>
        </p:blipFill>
        <p:spPr>
          <a:xfrm>
            <a:off x="2455053" y="1"/>
            <a:ext cx="7667399" cy="6403378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75251" y="-1"/>
            <a:ext cx="2939142" cy="888275"/>
            <a:chOff x="3749540" y="-59639"/>
            <a:chExt cx="3321092" cy="1166041"/>
          </a:xfrm>
        </p:grpSpPr>
        <p:sp>
          <p:nvSpPr>
            <p:cNvPr id="4" name="Rounded Rectangle 3"/>
            <p:cNvSpPr/>
            <p:nvPr/>
          </p:nvSpPr>
          <p:spPr>
            <a:xfrm>
              <a:off x="4803951" y="176587"/>
              <a:ext cx="2266681" cy="693589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Tập đọc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5" name="图片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9540" y="-59639"/>
              <a:ext cx="1408663" cy="11660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53173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4">
            <a:extLst>
              <a:ext uri="{FF2B5EF4-FFF2-40B4-BE49-F238E27FC236}">
                <a16:creationId xmlns:a16="http://schemas.microsoft.com/office/drawing/2014/main" id="{AFA9BC2A-78DA-4C2E-9C41-52BBCE2ED4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6167"/>
            <a:ext cx="12192000" cy="4270754"/>
          </a:xfrm>
          <a:prstGeom prst="rect">
            <a:avLst/>
          </a:prstGeom>
        </p:spPr>
      </p:pic>
      <p:pic>
        <p:nvPicPr>
          <p:cNvPr id="6" name="图片 7">
            <a:extLst>
              <a:ext uri="{FF2B5EF4-FFF2-40B4-BE49-F238E27FC236}">
                <a16:creationId xmlns:a16="http://schemas.microsoft.com/office/drawing/2014/main" id="{36DAB383-B73D-4AA9-AED0-2902C5FB7C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055071"/>
            <a:ext cx="7165974" cy="3467099"/>
          </a:xfrm>
          <a:prstGeom prst="rect">
            <a:avLst/>
          </a:prstGeom>
        </p:spPr>
      </p:pic>
      <p:pic>
        <p:nvPicPr>
          <p:cNvPr id="8" name="图片 41">
            <a:extLst>
              <a:ext uri="{FF2B5EF4-FFF2-40B4-BE49-F238E27FC236}">
                <a16:creationId xmlns:a16="http://schemas.microsoft.com/office/drawing/2014/main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2623" y="268572"/>
            <a:ext cx="1103377" cy="1795325"/>
          </a:xfrm>
          <a:prstGeom prst="rect">
            <a:avLst/>
          </a:prstGeom>
        </p:spPr>
      </p:pic>
      <p:pic>
        <p:nvPicPr>
          <p:cNvPr id="9" name="图片 42">
            <a:extLst>
              <a:ext uri="{FF2B5EF4-FFF2-40B4-BE49-F238E27FC236}">
                <a16:creationId xmlns:a16="http://schemas.microsoft.com/office/drawing/2014/main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4258" y="2161029"/>
            <a:ext cx="1103377" cy="1795325"/>
          </a:xfrm>
          <a:prstGeom prst="rect">
            <a:avLst/>
          </a:prstGeom>
        </p:spPr>
      </p:pic>
      <p:sp>
        <p:nvSpPr>
          <p:cNvPr id="13" name="Oval 12"/>
          <p:cNvSpPr>
            <a:spLocks noChangeArrowheads="1"/>
          </p:cNvSpPr>
          <p:nvPr/>
        </p:nvSpPr>
        <p:spPr bwMode="gray">
          <a:xfrm>
            <a:off x="1724297" y="391886"/>
            <a:ext cx="8725989" cy="2567936"/>
          </a:xfrm>
          <a:prstGeom prst="ellipse">
            <a:avLst/>
          </a:prstGeom>
          <a:solidFill>
            <a:srgbClr val="00B050"/>
          </a:solidFill>
          <a:ln w="28575" algn="ctr">
            <a:solidFill>
              <a:srgbClr val="FFFFFF"/>
            </a:solidFill>
            <a:round/>
            <a:headEnd/>
            <a:tailEnd/>
          </a:ln>
          <a:effectLst/>
          <a:scene3d>
            <a:camera prst="orthographicFront"/>
            <a:lightRig rig="flat" dir="t">
              <a:rot lat="0" lon="0" rev="2400000"/>
            </a:lightRig>
          </a:scene3d>
          <a:sp3d prstMaterial="softEdge">
            <a:bevelT w="762000" h="965200"/>
          </a:sp3d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1014134"/>
            <a:ext cx="121919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 err="1">
                <a:solidFill>
                  <a:schemeClr val="bg1"/>
                </a:solidFill>
                <a:latin typeface="UTM Avo"/>
              </a:rPr>
              <a:t>Tìm</a:t>
            </a:r>
            <a:r>
              <a:rPr lang="en-US" sz="8000" b="1" dirty="0">
                <a:solidFill>
                  <a:schemeClr val="bg1"/>
                </a:solidFill>
                <a:latin typeface="UTM Avo"/>
              </a:rPr>
              <a:t> </a:t>
            </a:r>
            <a:r>
              <a:rPr lang="en-US" sz="8000" b="1" dirty="0" err="1">
                <a:solidFill>
                  <a:schemeClr val="bg1"/>
                </a:solidFill>
                <a:latin typeface="UTM Avo"/>
              </a:rPr>
              <a:t>hiểu</a:t>
            </a:r>
            <a:r>
              <a:rPr lang="en-US" sz="8000" b="1" dirty="0">
                <a:solidFill>
                  <a:schemeClr val="bg1"/>
                </a:solidFill>
                <a:latin typeface="UTM Avo"/>
              </a:rPr>
              <a:t> </a:t>
            </a:r>
            <a:r>
              <a:rPr lang="en-US" sz="8000" b="1" dirty="0" err="1">
                <a:solidFill>
                  <a:schemeClr val="bg1"/>
                </a:solidFill>
                <a:latin typeface="UTM Avo"/>
              </a:rPr>
              <a:t>bài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/>
            </a:endParaRPr>
          </a:p>
        </p:txBody>
      </p:sp>
      <p:pic>
        <p:nvPicPr>
          <p:cNvPr id="16" name="图片 7" descr="572005ec0a0c4"/>
          <p:cNvPicPr>
            <a:picLocks noChangeAspect="1"/>
          </p:cNvPicPr>
          <p:nvPr/>
        </p:nvPicPr>
        <p:blipFill rotWithShape="1">
          <a:blip r:embed="rId5"/>
          <a:srcRect l="-1884" t="-25331" r="38607" b="25331"/>
          <a:stretch/>
        </p:blipFill>
        <p:spPr>
          <a:xfrm>
            <a:off x="-83747" y="-430708"/>
            <a:ext cx="2212993" cy="1733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584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362" y="-1"/>
            <a:ext cx="7915275" cy="638773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75251" y="-1"/>
            <a:ext cx="2939142" cy="888275"/>
            <a:chOff x="3749540" y="-59639"/>
            <a:chExt cx="3321092" cy="1166041"/>
          </a:xfrm>
        </p:grpSpPr>
        <p:sp>
          <p:nvSpPr>
            <p:cNvPr id="4" name="Rounded Rectangle 3"/>
            <p:cNvSpPr/>
            <p:nvPr/>
          </p:nvSpPr>
          <p:spPr>
            <a:xfrm>
              <a:off x="4803951" y="176587"/>
              <a:ext cx="2266681" cy="693589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Tập đọc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5" name="图片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9540" y="-59639"/>
              <a:ext cx="1408663" cy="1166041"/>
            </a:xfrm>
            <a:prstGeom prst="rect">
              <a:avLst/>
            </a:prstGeom>
          </p:spPr>
        </p:pic>
      </p:grpSp>
      <p:sp>
        <p:nvSpPr>
          <p:cNvPr id="6" name="云形 18"/>
          <p:cNvSpPr/>
          <p:nvPr/>
        </p:nvSpPr>
        <p:spPr>
          <a:xfrm>
            <a:off x="275251" y="2979123"/>
            <a:ext cx="8363303" cy="1497717"/>
          </a:xfrm>
          <a:prstGeom prst="cloud">
            <a:avLst/>
          </a:prstGeom>
          <a:solidFill>
            <a:srgbClr val="00B050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 b="1" noProof="0" dirty="0" err="1">
                <a:solidFill>
                  <a:schemeClr val="bg1"/>
                </a:solidFill>
                <a:latin typeface="UTM Avo" panose="02040603050506020204" pitchFamily="18" charset="0"/>
                <a:ea typeface="inpin heiti" charset="-122"/>
              </a:rPr>
              <a:t>Nhà</a:t>
            </a:r>
            <a:r>
              <a:rPr lang="en-US" altLang="zh-CN" sz="5400" b="1" noProof="0" dirty="0">
                <a:solidFill>
                  <a:schemeClr val="bg1"/>
                </a:solidFill>
                <a:latin typeface="UTM Avo" panose="02040603050506020204" pitchFamily="18" charset="0"/>
                <a:ea typeface="inpin heiti" charset="-122"/>
              </a:rPr>
              <a:t> Bi ở </a:t>
            </a:r>
            <a:r>
              <a:rPr lang="en-US" altLang="zh-CN" sz="5400" b="1" noProof="0" dirty="0" err="1">
                <a:solidFill>
                  <a:schemeClr val="bg1"/>
                </a:solidFill>
                <a:latin typeface="UTM Avo" panose="02040603050506020204" pitchFamily="18" charset="0"/>
                <a:ea typeface="inpin heiti" charset="-122"/>
              </a:rPr>
              <a:t>đâu</a:t>
            </a:r>
            <a:r>
              <a:rPr lang="en-US" altLang="zh-CN" sz="5400" b="1" noProof="0" dirty="0">
                <a:solidFill>
                  <a:schemeClr val="bg1"/>
                </a:solidFill>
                <a:latin typeface="UTM Avo" panose="02040603050506020204" pitchFamily="18" charset="0"/>
                <a:ea typeface="inpin heiti" charset="-122"/>
              </a:rPr>
              <a:t>?</a:t>
            </a:r>
            <a:endParaRPr kumimoji="0" lang="en-US" altLang="zh-CN" sz="5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 charset="0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89245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l="3511"/>
          <a:stretch/>
        </p:blipFill>
        <p:spPr>
          <a:xfrm>
            <a:off x="2123090" y="206287"/>
            <a:ext cx="7741440" cy="5181600"/>
          </a:xfrm>
          <a:prstGeom prst="rect">
            <a:avLst/>
          </a:prstGeom>
        </p:spPr>
      </p:pic>
      <p:pic>
        <p:nvPicPr>
          <p:cNvPr id="5" name="图片 1" descr="64a8e9e6f0a315977ad9af715ccf7ba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414520" y="5314139"/>
            <a:ext cx="4450010" cy="1337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091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13" b="1987"/>
          <a:stretch/>
        </p:blipFill>
        <p:spPr>
          <a:xfrm>
            <a:off x="0" y="1"/>
            <a:ext cx="12192000" cy="6479178"/>
          </a:xfrm>
          <a:prstGeom prst="rect">
            <a:avLst/>
          </a:prstGeom>
        </p:spPr>
      </p:pic>
      <p:sp>
        <p:nvSpPr>
          <p:cNvPr id="3" name="云形 18"/>
          <p:cNvSpPr/>
          <p:nvPr/>
        </p:nvSpPr>
        <p:spPr>
          <a:xfrm rot="20749853">
            <a:off x="5034067" y="3996413"/>
            <a:ext cx="7172481" cy="2378114"/>
          </a:xfrm>
          <a:prstGeom prst="cloud">
            <a:avLst/>
          </a:prstGeom>
          <a:solidFill>
            <a:srgbClr val="00B050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 b="1" dirty="0" err="1">
                <a:solidFill>
                  <a:schemeClr val="bg1"/>
                </a:solidFill>
                <a:latin typeface="UTM Avo" panose="02040603050506020204" pitchFamily="18" charset="0"/>
                <a:ea typeface="inpin heiti" charset="-122"/>
              </a:rPr>
              <a:t>Nhà</a:t>
            </a:r>
            <a:r>
              <a:rPr lang="en-US" altLang="zh-CN" sz="5400" b="1" dirty="0">
                <a:solidFill>
                  <a:schemeClr val="bg1"/>
                </a:solidFill>
                <a:latin typeface="UTM Avo" panose="02040603050506020204" pitchFamily="18" charset="0"/>
                <a:ea typeface="inpin heiti" charset="-122"/>
              </a:rPr>
              <a:t> Bi ở </a:t>
            </a:r>
            <a:r>
              <a:rPr lang="en-US" altLang="zh-CN" sz="5400" b="1" dirty="0" err="1">
                <a:solidFill>
                  <a:schemeClr val="bg1"/>
                </a:solidFill>
                <a:latin typeface="UTM Avo" panose="02040603050506020204" pitchFamily="18" charset="0"/>
                <a:ea typeface="inpin heiti" charset="-122"/>
              </a:rPr>
              <a:t>phố</a:t>
            </a:r>
            <a:r>
              <a:rPr lang="en-US" altLang="zh-CN" sz="5400" b="1" dirty="0">
                <a:solidFill>
                  <a:schemeClr val="bg1"/>
                </a:solidFill>
                <a:latin typeface="UTM Avo" panose="02040603050506020204" pitchFamily="18" charset="0"/>
                <a:ea typeface="inpin heiti" charset="-122"/>
              </a:rPr>
              <a:t> </a:t>
            </a:r>
            <a:r>
              <a:rPr lang="en-US" altLang="zh-CN" sz="5400" b="1" dirty="0" err="1">
                <a:solidFill>
                  <a:schemeClr val="bg1"/>
                </a:solidFill>
                <a:latin typeface="UTM Avo" panose="02040603050506020204" pitchFamily="18" charset="0"/>
                <a:ea typeface="inpin heiti" charset="-122"/>
              </a:rPr>
              <a:t>Lò</a:t>
            </a:r>
            <a:r>
              <a:rPr lang="en-US" altLang="zh-CN" sz="5400" b="1" dirty="0">
                <a:solidFill>
                  <a:schemeClr val="bg1"/>
                </a:solidFill>
                <a:latin typeface="UTM Avo" panose="02040603050506020204" pitchFamily="18" charset="0"/>
                <a:ea typeface="inpin heiti" charset="-122"/>
              </a:rPr>
              <a:t> </a:t>
            </a:r>
            <a:r>
              <a:rPr lang="en-US" altLang="zh-CN" sz="5400" b="1" dirty="0" err="1">
                <a:solidFill>
                  <a:schemeClr val="bg1"/>
                </a:solidFill>
                <a:latin typeface="UTM Avo" panose="02040603050506020204" pitchFamily="18" charset="0"/>
                <a:ea typeface="inpin heiti" charset="-122"/>
              </a:rPr>
              <a:t>Rèn</a:t>
            </a:r>
            <a:r>
              <a:rPr lang="en-US" altLang="zh-CN" sz="5400" b="1" dirty="0">
                <a:solidFill>
                  <a:schemeClr val="bg1"/>
                </a:solidFill>
                <a:latin typeface="UTM Avo" panose="02040603050506020204" pitchFamily="18" charset="0"/>
                <a:ea typeface="inpin heiti" charset="-122"/>
              </a:rPr>
              <a:t>.</a:t>
            </a:r>
            <a:endParaRPr kumimoji="0" lang="en-US" altLang="zh-CN" sz="5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 charset="0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84924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>
            <a:extLst>
              <a:ext uri="{FF2B5EF4-FFF2-40B4-BE49-F238E27FC236}">
                <a16:creationId xmlns:a16="http://schemas.microsoft.com/office/drawing/2014/main" id="{C471F5D6-0ED0-484F-9E49-B8B0F5674E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628" y="4619296"/>
            <a:ext cx="2917371" cy="1806433"/>
          </a:xfrm>
          <a:prstGeom prst="rect">
            <a:avLst/>
          </a:prstGeom>
        </p:spPr>
      </p:pic>
      <p:pic>
        <p:nvPicPr>
          <p:cNvPr id="3" name="图片 7" descr="572005ec0a0c4"/>
          <p:cNvPicPr>
            <a:picLocks noChangeAspect="1"/>
          </p:cNvPicPr>
          <p:nvPr/>
        </p:nvPicPr>
        <p:blipFill rotWithShape="1">
          <a:blip r:embed="rId3"/>
          <a:srcRect l="-1884" t="-25331" r="38607" b="25331"/>
          <a:stretch/>
        </p:blipFill>
        <p:spPr>
          <a:xfrm>
            <a:off x="-83747" y="-440233"/>
            <a:ext cx="2212993" cy="1733402"/>
          </a:xfrm>
          <a:prstGeom prst="rect">
            <a:avLst/>
          </a:prstGeom>
        </p:spPr>
      </p:pic>
      <p:pic>
        <p:nvPicPr>
          <p:cNvPr id="4" name="图片 2">
            <a:extLst>
              <a:ext uri="{FF2B5EF4-FFF2-40B4-BE49-F238E27FC236}">
                <a16:creationId xmlns:a16="http://schemas.microsoft.com/office/drawing/2014/main" id="{F4F05641-4A96-4EDD-8E5B-25B18DEFD7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75611"/>
            <a:ext cx="2913017" cy="2782389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294994" y="225893"/>
            <a:ext cx="4487907" cy="89338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? Ý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nào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đúng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928444" y="1624557"/>
            <a:ext cx="9958096" cy="846087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a)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Giờ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thì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cả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phố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làm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nghề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rèn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82880" y="3261156"/>
            <a:ext cx="11821886" cy="85658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b)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Lò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rèn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ở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phố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đỏ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lửa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như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ở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chợ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quê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182880" y="3140807"/>
            <a:ext cx="999817" cy="10972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73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梯形 1">
            <a:extLst>
              <a:ext uri="{FF2B5EF4-FFF2-40B4-BE49-F238E27FC236}">
                <a16:creationId xmlns:a16="http://schemas.microsoft.com/office/drawing/2014/main" id="{BC5CDD15-6D6E-48E1-B6BB-8631F4E6ACAA}"/>
              </a:ext>
            </a:extLst>
          </p:cNvPr>
          <p:cNvSpPr/>
          <p:nvPr/>
        </p:nvSpPr>
        <p:spPr>
          <a:xfrm flipV="1">
            <a:off x="2325190" y="209005"/>
            <a:ext cx="7276010" cy="797442"/>
          </a:xfrm>
          <a:prstGeom prst="trapezoid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zihun35hao-jindianyahei" panose="00000500000000000000" pitchFamily="2" charset="-122"/>
              <a:ea typeface="zihun35hao-jindianyahei" panose="00000500000000000000" pitchFamily="2" charset="-122"/>
              <a:sym typeface="zihun35hao-jindianyahei" panose="00000500000000000000" pitchFamily="2" charset="-122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E0354893-BF44-428C-9A5D-D86753371D0A}"/>
              </a:ext>
            </a:extLst>
          </p:cNvPr>
          <p:cNvGrpSpPr/>
          <p:nvPr/>
        </p:nvGrpSpPr>
        <p:grpSpPr>
          <a:xfrm>
            <a:off x="2782834" y="235131"/>
            <a:ext cx="6453051" cy="641950"/>
            <a:chOff x="3802275" y="8482"/>
            <a:chExt cx="4589917" cy="641950"/>
          </a:xfrm>
        </p:grpSpPr>
        <p:pic>
          <p:nvPicPr>
            <p:cNvPr id="7" name="图片 3">
              <a:extLst>
                <a:ext uri="{FF2B5EF4-FFF2-40B4-BE49-F238E27FC236}">
                  <a16:creationId xmlns:a16="http://schemas.microsoft.com/office/drawing/2014/main" id="{D945F582-C588-4E75-933D-11B98F3535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41" t="31212" r="592" b="38675"/>
            <a:stretch/>
          </p:blipFill>
          <p:spPr>
            <a:xfrm>
              <a:off x="7423152" y="42532"/>
              <a:ext cx="969040" cy="587524"/>
            </a:xfrm>
            <a:prstGeom prst="rect">
              <a:avLst/>
            </a:prstGeom>
          </p:spPr>
        </p:pic>
        <p:pic>
          <p:nvPicPr>
            <p:cNvPr id="8" name="图片 4">
              <a:extLst>
                <a:ext uri="{FF2B5EF4-FFF2-40B4-BE49-F238E27FC236}">
                  <a16:creationId xmlns:a16="http://schemas.microsoft.com/office/drawing/2014/main" id="{D1EE69B2-BE1F-4866-B52E-5AF22D5A19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411" r="50063" b="37423"/>
            <a:stretch/>
          </p:blipFill>
          <p:spPr>
            <a:xfrm>
              <a:off x="3802275" y="8482"/>
              <a:ext cx="966575" cy="641950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4325070" y="228289"/>
            <a:ext cx="35484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1: Làm quen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55618" y="4985093"/>
            <a:ext cx="46099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000" b="1" dirty="0">
                <a:solidFill>
                  <a:prstClr val="black"/>
                </a:solidFill>
                <a:latin typeface="UTM Avo" panose="02040603050506020204" pitchFamily="18" charset="0"/>
              </a:rPr>
              <a:t>xe ben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133686" y="4985092"/>
            <a:ext cx="19682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000" b="1" dirty="0">
                <a:solidFill>
                  <a:srgbClr val="FF0000"/>
                </a:solidFill>
                <a:latin typeface="UTM Avo" panose="02040603050506020204" pitchFamily="18" charset="0"/>
              </a:rPr>
              <a:t>e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l="3511"/>
          <a:stretch/>
        </p:blipFill>
        <p:spPr>
          <a:xfrm>
            <a:off x="6096000" y="1695715"/>
            <a:ext cx="5783274" cy="3555003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 flipH="1">
            <a:off x="1527740" y="1354821"/>
            <a:ext cx="253333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000" b="1" dirty="0">
                <a:latin typeface="UTM Avo" panose="02040603050506020204" pitchFamily="18" charset="0"/>
              </a:rPr>
              <a:t>b</a:t>
            </a:r>
            <a:r>
              <a:rPr lang="vi-VN" sz="8000" b="1" dirty="0">
                <a:solidFill>
                  <a:srgbClr val="FF0000"/>
                </a:solidFill>
                <a:latin typeface="UTM Avo" panose="02040603050506020204" pitchFamily="18" charset="0"/>
              </a:rPr>
              <a:t>e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844" y="2587947"/>
            <a:ext cx="2786532" cy="1682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63851" y="4770081"/>
            <a:ext cx="1663560" cy="1320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2"/>
          <a:stretch/>
        </p:blipFill>
        <p:spPr bwMode="auto">
          <a:xfrm>
            <a:off x="4486758" y="4593763"/>
            <a:ext cx="1468690" cy="1273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657" y="4593763"/>
            <a:ext cx="2787689" cy="1299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9104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47622E-6 L 0.26302 -0.0098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42" y="-494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7.40741E-7 L -0.16406 -0.0037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4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" descr="64a8e9e6f0a315977ad9af715ccf7ba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6476300" y="5486400"/>
            <a:ext cx="3296789" cy="1165313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563B933A-D39E-453B-A288-FA6C50C2B5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47" r="23989"/>
          <a:stretch/>
        </p:blipFill>
        <p:spPr bwMode="auto">
          <a:xfrm>
            <a:off x="3501120" y="759189"/>
            <a:ext cx="4661368" cy="439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984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梯形 1">
            <a:extLst>
              <a:ext uri="{FF2B5EF4-FFF2-40B4-BE49-F238E27FC236}">
                <a16:creationId xmlns:a16="http://schemas.microsoft.com/office/drawing/2014/main" id="{BC5CDD15-6D6E-48E1-B6BB-8631F4E6ACAA}"/>
              </a:ext>
            </a:extLst>
          </p:cNvPr>
          <p:cNvSpPr/>
          <p:nvPr/>
        </p:nvSpPr>
        <p:spPr>
          <a:xfrm flipV="1">
            <a:off x="2325190" y="209005"/>
            <a:ext cx="7276010" cy="797442"/>
          </a:xfrm>
          <a:prstGeom prst="trapezoid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zihun35hao-jindianyahei" panose="00000500000000000000" pitchFamily="2" charset="-122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E0354893-BF44-428C-9A5D-D86753371D0A}"/>
              </a:ext>
            </a:extLst>
          </p:cNvPr>
          <p:cNvGrpSpPr/>
          <p:nvPr/>
        </p:nvGrpSpPr>
        <p:grpSpPr>
          <a:xfrm>
            <a:off x="2782834" y="235131"/>
            <a:ext cx="6453051" cy="641950"/>
            <a:chOff x="3802275" y="8482"/>
            <a:chExt cx="4589917" cy="641950"/>
          </a:xfrm>
        </p:grpSpPr>
        <p:pic>
          <p:nvPicPr>
            <p:cNvPr id="7" name="图片 3">
              <a:extLst>
                <a:ext uri="{FF2B5EF4-FFF2-40B4-BE49-F238E27FC236}">
                  <a16:creationId xmlns:a16="http://schemas.microsoft.com/office/drawing/2014/main" id="{D945F582-C588-4E75-933D-11B98F3535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41" t="31212" r="592" b="38675"/>
            <a:stretch/>
          </p:blipFill>
          <p:spPr>
            <a:xfrm>
              <a:off x="7423152" y="42532"/>
              <a:ext cx="969040" cy="587524"/>
            </a:xfrm>
            <a:prstGeom prst="rect">
              <a:avLst/>
            </a:prstGeom>
          </p:spPr>
        </p:pic>
        <p:pic>
          <p:nvPicPr>
            <p:cNvPr id="8" name="图片 4">
              <a:extLst>
                <a:ext uri="{FF2B5EF4-FFF2-40B4-BE49-F238E27FC236}">
                  <a16:creationId xmlns:a16="http://schemas.microsoft.com/office/drawing/2014/main" id="{D1EE69B2-BE1F-4866-B52E-5AF22D5A19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411" r="50063" b="37423"/>
            <a:stretch/>
          </p:blipFill>
          <p:spPr>
            <a:xfrm>
              <a:off x="3802275" y="8482"/>
              <a:ext cx="966575" cy="641950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4325070" y="228289"/>
            <a:ext cx="35484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1: Làm quen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641465" y="5051346"/>
            <a:ext cx="34083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000" b="1" dirty="0">
                <a:solidFill>
                  <a:prstClr val="black"/>
                </a:solidFill>
                <a:latin typeface="UTM Avo" panose="02040603050506020204" pitchFamily="18" charset="0"/>
              </a:rPr>
              <a:t>v</a:t>
            </a:r>
            <a:r>
              <a:rPr lang="vi-VN" sz="8000" b="1" noProof="0" dirty="0">
                <a:solidFill>
                  <a:prstClr val="black"/>
                </a:solidFill>
                <a:latin typeface="UTM Avo" panose="02040603050506020204" pitchFamily="18" charset="0"/>
              </a:rPr>
              <a:t>ẹt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238895" y="5060673"/>
            <a:ext cx="19682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000" b="1" dirty="0">
                <a:solidFill>
                  <a:srgbClr val="FF0000"/>
                </a:solidFill>
                <a:latin typeface="UTM Avo" panose="02040603050506020204" pitchFamily="18" charset="0"/>
              </a:rPr>
              <a:t>et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34237" y="1275021"/>
            <a:ext cx="27011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7200" b="1" dirty="0">
                <a:solidFill>
                  <a:prstClr val="black"/>
                </a:solidFill>
                <a:latin typeface="UTM Avo" panose="02040603050506020204" pitchFamily="18" charset="0"/>
              </a:rPr>
              <a:t>v</a:t>
            </a:r>
            <a:r>
              <a:rPr lang="vi-VN" sz="7200" b="1" dirty="0">
                <a:solidFill>
                  <a:srgbClr val="FF0000"/>
                </a:solidFill>
                <a:latin typeface="UTM Avo" panose="02040603050506020204" pitchFamily="18" charset="0"/>
              </a:rPr>
              <a:t>ẹ</a:t>
            </a: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5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47" r="23989"/>
          <a:stretch/>
        </p:blipFill>
        <p:spPr bwMode="auto">
          <a:xfrm>
            <a:off x="6663770" y="1495947"/>
            <a:ext cx="3781838" cy="3564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657" y="2743924"/>
            <a:ext cx="2895605" cy="1600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4"/>
          <a:stretch/>
        </p:blipFill>
        <p:spPr bwMode="auto">
          <a:xfrm>
            <a:off x="-1712877" y="4622818"/>
            <a:ext cx="1712877" cy="1234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5"/>
          <a:stretch/>
        </p:blipFill>
        <p:spPr bwMode="auto">
          <a:xfrm>
            <a:off x="4782668" y="4527859"/>
            <a:ext cx="1618132" cy="1329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6" b="8729"/>
          <a:stretch/>
        </p:blipFill>
        <p:spPr bwMode="auto">
          <a:xfrm>
            <a:off x="972669" y="4544339"/>
            <a:ext cx="3917582" cy="1631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7819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138 -0.00139 L 0.22448 0.0280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86" y="1458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43 0.00555 L -0.14974 0.03472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08" y="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24852" y="3898831"/>
            <a:ext cx="52507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000" b="1" dirty="0">
                <a:solidFill>
                  <a:prstClr val="black"/>
                </a:solidFill>
                <a:latin typeface="UTM Avo" panose="02040603050506020204" pitchFamily="18" charset="0"/>
              </a:rPr>
              <a:t>xe b</a:t>
            </a:r>
            <a:r>
              <a:rPr lang="vi-VN" sz="8000" b="1" dirty="0">
                <a:solidFill>
                  <a:srgbClr val="FF0000"/>
                </a:solidFill>
                <a:latin typeface="UTM Avo" panose="02040603050506020204" pitchFamily="18" charset="0"/>
              </a:rPr>
              <a:t>e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427927" y="5060598"/>
            <a:ext cx="19682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000" b="1" dirty="0">
                <a:solidFill>
                  <a:srgbClr val="FF0000"/>
                </a:solidFill>
                <a:latin typeface="UTM Avo" panose="02040603050506020204" pitchFamily="18" charset="0"/>
              </a:rPr>
              <a:t>e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27843" y="3898831"/>
            <a:ext cx="34083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000" b="1" dirty="0">
                <a:solidFill>
                  <a:prstClr val="black"/>
                </a:solidFill>
                <a:latin typeface="UTM Avo" panose="02040603050506020204" pitchFamily="18" charset="0"/>
              </a:rPr>
              <a:t>v</a:t>
            </a:r>
            <a:r>
              <a:rPr lang="vi-VN" sz="8000" b="1" dirty="0">
                <a:solidFill>
                  <a:srgbClr val="FF0000"/>
                </a:solidFill>
                <a:latin typeface="UTM Avo" panose="02040603050506020204" pitchFamily="18" charset="0"/>
              </a:rPr>
              <a:t>ẹt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460400" y="5060598"/>
            <a:ext cx="19682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000" b="1" dirty="0">
                <a:solidFill>
                  <a:srgbClr val="FF0000"/>
                </a:solidFill>
                <a:latin typeface="UTM Avo" panose="02040603050506020204" pitchFamily="18" charset="0"/>
              </a:rPr>
              <a:t>et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3511"/>
          <a:stretch/>
        </p:blipFill>
        <p:spPr>
          <a:xfrm>
            <a:off x="527844" y="254553"/>
            <a:ext cx="5422802" cy="3665665"/>
          </a:xfrm>
          <a:prstGeom prst="rect">
            <a:avLst/>
          </a:prstGeom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47" r="23989"/>
          <a:stretch/>
        </p:blipFill>
        <p:spPr bwMode="auto">
          <a:xfrm>
            <a:off x="6786694" y="254553"/>
            <a:ext cx="4927362" cy="3839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0574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5">
            <a:extLst>
              <a:ext uri="{FF2B5EF4-FFF2-40B4-BE49-F238E27FC236}">
                <a16:creationId xmlns:a16="http://schemas.microsoft.com/office/drawing/2014/main" id="{BAE6986A-66C4-461B-8573-53BD2C1323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3" y="3055325"/>
            <a:ext cx="12192000" cy="337185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455205" y="1002900"/>
            <a:ext cx="7712513" cy="36600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9" name="Group 73"/>
          <p:cNvGrpSpPr>
            <a:grpSpLocks/>
          </p:cNvGrpSpPr>
          <p:nvPr/>
        </p:nvGrpSpPr>
        <p:grpSpPr bwMode="auto">
          <a:xfrm>
            <a:off x="503649" y="248666"/>
            <a:ext cx="10691221" cy="3618781"/>
            <a:chOff x="1761695" y="1245675"/>
            <a:chExt cx="11441062" cy="2716297"/>
          </a:xfrm>
        </p:grpSpPr>
        <p:grpSp>
          <p:nvGrpSpPr>
            <p:cNvPr id="21" name="Group 76"/>
            <p:cNvGrpSpPr>
              <a:grpSpLocks/>
            </p:cNvGrpSpPr>
            <p:nvPr/>
          </p:nvGrpSpPr>
          <p:grpSpPr bwMode="auto">
            <a:xfrm>
              <a:off x="1761695" y="1835506"/>
              <a:ext cx="7596239" cy="2126466"/>
              <a:chOff x="1752170" y="1835506"/>
              <a:chExt cx="7596239" cy="2126466"/>
            </a:xfrm>
          </p:grpSpPr>
          <p:sp>
            <p:nvSpPr>
              <p:cNvPr id="23" name="Freeform 22"/>
              <p:cNvSpPr/>
              <p:nvPr/>
            </p:nvSpPr>
            <p:spPr>
              <a:xfrm>
                <a:off x="1752170" y="1835506"/>
                <a:ext cx="1018294" cy="689968"/>
              </a:xfrm>
              <a:custGeom>
                <a:avLst/>
                <a:gdLst>
                  <a:gd name="connsiteX0" fmla="*/ 304800 w 311150"/>
                  <a:gd name="connsiteY0" fmla="*/ 0 h 234950"/>
                  <a:gd name="connsiteX1" fmla="*/ 0 w 311150"/>
                  <a:gd name="connsiteY1" fmla="*/ 149225 h 234950"/>
                  <a:gd name="connsiteX2" fmla="*/ 311150 w 311150"/>
                  <a:gd name="connsiteY2" fmla="*/ 234950 h 234950"/>
                  <a:gd name="connsiteX3" fmla="*/ 304800 w 311150"/>
                  <a:gd name="connsiteY3" fmla="*/ 0 h 234950"/>
                  <a:gd name="connsiteX0" fmla="*/ 295275 w 301625"/>
                  <a:gd name="connsiteY0" fmla="*/ 0 h 234950"/>
                  <a:gd name="connsiteX1" fmla="*/ 0 w 301625"/>
                  <a:gd name="connsiteY1" fmla="*/ 156369 h 234950"/>
                  <a:gd name="connsiteX2" fmla="*/ 301625 w 301625"/>
                  <a:gd name="connsiteY2" fmla="*/ 234950 h 234950"/>
                  <a:gd name="connsiteX3" fmla="*/ 295275 w 301625"/>
                  <a:gd name="connsiteY3" fmla="*/ 0 h 234950"/>
                  <a:gd name="connsiteX0" fmla="*/ 296127 w 302477"/>
                  <a:gd name="connsiteY0" fmla="*/ 0 h 234950"/>
                  <a:gd name="connsiteX1" fmla="*/ 852 w 302477"/>
                  <a:gd name="connsiteY1" fmla="*/ 156369 h 234950"/>
                  <a:gd name="connsiteX2" fmla="*/ 302477 w 302477"/>
                  <a:gd name="connsiteY2" fmla="*/ 234950 h 234950"/>
                  <a:gd name="connsiteX3" fmla="*/ 296127 w 302477"/>
                  <a:gd name="connsiteY3" fmla="*/ 0 h 234950"/>
                  <a:gd name="connsiteX0" fmla="*/ 296127 w 302477"/>
                  <a:gd name="connsiteY0" fmla="*/ 0 h 234950"/>
                  <a:gd name="connsiteX1" fmla="*/ 852 w 302477"/>
                  <a:gd name="connsiteY1" fmla="*/ 156369 h 234950"/>
                  <a:gd name="connsiteX2" fmla="*/ 302477 w 302477"/>
                  <a:gd name="connsiteY2" fmla="*/ 234950 h 234950"/>
                  <a:gd name="connsiteX3" fmla="*/ 296127 w 302477"/>
                  <a:gd name="connsiteY3" fmla="*/ 0 h 234950"/>
                  <a:gd name="connsiteX0" fmla="*/ 305652 w 305652"/>
                  <a:gd name="connsiteY0" fmla="*/ 0 h 239712"/>
                  <a:gd name="connsiteX1" fmla="*/ 852 w 305652"/>
                  <a:gd name="connsiteY1" fmla="*/ 161131 h 239712"/>
                  <a:gd name="connsiteX2" fmla="*/ 302477 w 305652"/>
                  <a:gd name="connsiteY2" fmla="*/ 239712 h 239712"/>
                  <a:gd name="connsiteX3" fmla="*/ 305652 w 305652"/>
                  <a:gd name="connsiteY3" fmla="*/ 0 h 239712"/>
                  <a:gd name="connsiteX0" fmla="*/ 305652 w 305652"/>
                  <a:gd name="connsiteY0" fmla="*/ 0 h 239712"/>
                  <a:gd name="connsiteX1" fmla="*/ 852 w 305652"/>
                  <a:gd name="connsiteY1" fmla="*/ 161131 h 239712"/>
                  <a:gd name="connsiteX2" fmla="*/ 302477 w 305652"/>
                  <a:gd name="connsiteY2" fmla="*/ 239712 h 239712"/>
                  <a:gd name="connsiteX3" fmla="*/ 305652 w 305652"/>
                  <a:gd name="connsiteY3" fmla="*/ 0 h 239712"/>
                  <a:gd name="connsiteX0" fmla="*/ 305627 w 309720"/>
                  <a:gd name="connsiteY0" fmla="*/ 0 h 237331"/>
                  <a:gd name="connsiteX1" fmla="*/ 827 w 309720"/>
                  <a:gd name="connsiteY1" fmla="*/ 161131 h 237331"/>
                  <a:gd name="connsiteX2" fmla="*/ 309596 w 309720"/>
                  <a:gd name="connsiteY2" fmla="*/ 237331 h 237331"/>
                  <a:gd name="connsiteX3" fmla="*/ 305627 w 309720"/>
                  <a:gd name="connsiteY3" fmla="*/ 0 h 237331"/>
                  <a:gd name="connsiteX0" fmla="*/ 305643 w 305643"/>
                  <a:gd name="connsiteY0" fmla="*/ 0 h 237331"/>
                  <a:gd name="connsiteX1" fmla="*/ 843 w 305643"/>
                  <a:gd name="connsiteY1" fmla="*/ 161131 h 237331"/>
                  <a:gd name="connsiteX2" fmla="*/ 304849 w 305643"/>
                  <a:gd name="connsiteY2" fmla="*/ 237331 h 237331"/>
                  <a:gd name="connsiteX3" fmla="*/ 305643 w 305643"/>
                  <a:gd name="connsiteY3" fmla="*/ 0 h 237331"/>
                  <a:gd name="connsiteX0" fmla="*/ 305805 w 305805"/>
                  <a:gd name="connsiteY0" fmla="*/ 0 h 237713"/>
                  <a:gd name="connsiteX1" fmla="*/ 1005 w 305805"/>
                  <a:gd name="connsiteY1" fmla="*/ 161131 h 237713"/>
                  <a:gd name="connsiteX2" fmla="*/ 305011 w 305805"/>
                  <a:gd name="connsiteY2" fmla="*/ 237331 h 237713"/>
                  <a:gd name="connsiteX3" fmla="*/ 305805 w 305805"/>
                  <a:gd name="connsiteY3" fmla="*/ 0 h 237713"/>
                  <a:gd name="connsiteX0" fmla="*/ 306764 w 306764"/>
                  <a:gd name="connsiteY0" fmla="*/ 0 h 237734"/>
                  <a:gd name="connsiteX1" fmla="*/ 1964 w 306764"/>
                  <a:gd name="connsiteY1" fmla="*/ 161131 h 237734"/>
                  <a:gd name="connsiteX2" fmla="*/ 305970 w 306764"/>
                  <a:gd name="connsiteY2" fmla="*/ 237331 h 237734"/>
                  <a:gd name="connsiteX3" fmla="*/ 306764 w 306764"/>
                  <a:gd name="connsiteY3" fmla="*/ 0 h 237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6764" h="237734">
                    <a:moveTo>
                      <a:pt x="306764" y="0"/>
                    </a:moveTo>
                    <a:cubicBezTo>
                      <a:pt x="258346" y="6879"/>
                      <a:pt x="21808" y="82815"/>
                      <a:pt x="1964" y="161131"/>
                    </a:cubicBezTo>
                    <a:cubicBezTo>
                      <a:pt x="-21319" y="203994"/>
                      <a:pt x="167328" y="242094"/>
                      <a:pt x="305970" y="237331"/>
                    </a:cubicBezTo>
                    <a:cubicBezTo>
                      <a:pt x="307028" y="157427"/>
                      <a:pt x="305706" y="79904"/>
                      <a:pt x="306764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2">
                      <a:lumMod val="50000"/>
                    </a:schemeClr>
                  </a:gs>
                  <a:gs pos="100000">
                    <a:schemeClr val="accent2"/>
                  </a:gs>
                </a:gsLst>
                <a:lin ang="0" scaled="1"/>
                <a:tileRect/>
              </a:gra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" name="Freeform 23"/>
              <p:cNvSpPr/>
              <p:nvPr/>
            </p:nvSpPr>
            <p:spPr>
              <a:xfrm>
                <a:off x="1752170" y="2344644"/>
                <a:ext cx="7596239" cy="1617328"/>
              </a:xfrm>
              <a:custGeom>
                <a:avLst/>
                <a:gdLst>
                  <a:gd name="connsiteX0" fmla="*/ 0 w 3657600"/>
                  <a:gd name="connsiteY0" fmla="*/ 0 h 1996440"/>
                  <a:gd name="connsiteX1" fmla="*/ 312420 w 3657600"/>
                  <a:gd name="connsiteY1" fmla="*/ 76200 h 1996440"/>
                  <a:gd name="connsiteX2" fmla="*/ 3078480 w 3657600"/>
                  <a:gd name="connsiteY2" fmla="*/ 60960 h 1996440"/>
                  <a:gd name="connsiteX3" fmla="*/ 3657600 w 3657600"/>
                  <a:gd name="connsiteY3" fmla="*/ 990600 h 1996440"/>
                  <a:gd name="connsiteX4" fmla="*/ 3108960 w 3657600"/>
                  <a:gd name="connsiteY4" fmla="*/ 1988820 h 1996440"/>
                  <a:gd name="connsiteX5" fmla="*/ 198120 w 3657600"/>
                  <a:gd name="connsiteY5" fmla="*/ 1996440 h 1996440"/>
                  <a:gd name="connsiteX6" fmla="*/ 0 w 3657600"/>
                  <a:gd name="connsiteY6" fmla="*/ 1943100 h 1996440"/>
                  <a:gd name="connsiteX7" fmla="*/ 0 w 3657600"/>
                  <a:gd name="connsiteY7" fmla="*/ 0 h 1996440"/>
                  <a:gd name="connsiteX0" fmla="*/ 0 w 3657600"/>
                  <a:gd name="connsiteY0" fmla="*/ 0 h 1996440"/>
                  <a:gd name="connsiteX1" fmla="*/ 312420 w 3657600"/>
                  <a:gd name="connsiteY1" fmla="*/ 76200 h 1996440"/>
                  <a:gd name="connsiteX2" fmla="*/ 3078480 w 3657600"/>
                  <a:gd name="connsiteY2" fmla="*/ 60960 h 1996440"/>
                  <a:gd name="connsiteX3" fmla="*/ 3657600 w 3657600"/>
                  <a:gd name="connsiteY3" fmla="*/ 990600 h 1996440"/>
                  <a:gd name="connsiteX4" fmla="*/ 3108960 w 3657600"/>
                  <a:gd name="connsiteY4" fmla="*/ 1988820 h 1996440"/>
                  <a:gd name="connsiteX5" fmla="*/ 198120 w 3657600"/>
                  <a:gd name="connsiteY5" fmla="*/ 1996440 h 1996440"/>
                  <a:gd name="connsiteX6" fmla="*/ 0 w 3657600"/>
                  <a:gd name="connsiteY6" fmla="*/ 1943100 h 1996440"/>
                  <a:gd name="connsiteX7" fmla="*/ 0 w 3657600"/>
                  <a:gd name="connsiteY7" fmla="*/ 0 h 1996440"/>
                  <a:gd name="connsiteX0" fmla="*/ 0 w 3657600"/>
                  <a:gd name="connsiteY0" fmla="*/ 0 h 1996440"/>
                  <a:gd name="connsiteX1" fmla="*/ 312420 w 3657600"/>
                  <a:gd name="connsiteY1" fmla="*/ 76200 h 1996440"/>
                  <a:gd name="connsiteX2" fmla="*/ 3078480 w 3657600"/>
                  <a:gd name="connsiteY2" fmla="*/ 60960 h 1996440"/>
                  <a:gd name="connsiteX3" fmla="*/ 3657600 w 3657600"/>
                  <a:gd name="connsiteY3" fmla="*/ 990600 h 1996440"/>
                  <a:gd name="connsiteX4" fmla="*/ 3108960 w 3657600"/>
                  <a:gd name="connsiteY4" fmla="*/ 1988820 h 1996440"/>
                  <a:gd name="connsiteX5" fmla="*/ 198120 w 3657600"/>
                  <a:gd name="connsiteY5" fmla="*/ 1996440 h 1996440"/>
                  <a:gd name="connsiteX6" fmla="*/ 0 w 3657600"/>
                  <a:gd name="connsiteY6" fmla="*/ 1943100 h 1996440"/>
                  <a:gd name="connsiteX7" fmla="*/ 0 w 3657600"/>
                  <a:gd name="connsiteY7" fmla="*/ 0 h 1996440"/>
                  <a:gd name="connsiteX0" fmla="*/ 0 w 3657600"/>
                  <a:gd name="connsiteY0" fmla="*/ 0 h 1996440"/>
                  <a:gd name="connsiteX1" fmla="*/ 312420 w 3657600"/>
                  <a:gd name="connsiteY1" fmla="*/ 76200 h 1996440"/>
                  <a:gd name="connsiteX2" fmla="*/ 3078480 w 3657600"/>
                  <a:gd name="connsiteY2" fmla="*/ 60960 h 1996440"/>
                  <a:gd name="connsiteX3" fmla="*/ 3657600 w 3657600"/>
                  <a:gd name="connsiteY3" fmla="*/ 990600 h 1996440"/>
                  <a:gd name="connsiteX4" fmla="*/ 3108960 w 3657600"/>
                  <a:gd name="connsiteY4" fmla="*/ 1988820 h 1996440"/>
                  <a:gd name="connsiteX5" fmla="*/ 198120 w 3657600"/>
                  <a:gd name="connsiteY5" fmla="*/ 1996440 h 1996440"/>
                  <a:gd name="connsiteX6" fmla="*/ 0 w 3657600"/>
                  <a:gd name="connsiteY6" fmla="*/ 1943100 h 1996440"/>
                  <a:gd name="connsiteX7" fmla="*/ 0 w 3657600"/>
                  <a:gd name="connsiteY7" fmla="*/ 0 h 1996440"/>
                  <a:gd name="connsiteX0" fmla="*/ 0 w 3657600"/>
                  <a:gd name="connsiteY0" fmla="*/ 0 h 1996440"/>
                  <a:gd name="connsiteX1" fmla="*/ 312420 w 3657600"/>
                  <a:gd name="connsiteY1" fmla="*/ 76200 h 1996440"/>
                  <a:gd name="connsiteX2" fmla="*/ 3078480 w 3657600"/>
                  <a:gd name="connsiteY2" fmla="*/ 60960 h 1996440"/>
                  <a:gd name="connsiteX3" fmla="*/ 3657600 w 3657600"/>
                  <a:gd name="connsiteY3" fmla="*/ 990600 h 1996440"/>
                  <a:gd name="connsiteX4" fmla="*/ 3108960 w 3657600"/>
                  <a:gd name="connsiteY4" fmla="*/ 1988820 h 1996440"/>
                  <a:gd name="connsiteX5" fmla="*/ 198120 w 3657600"/>
                  <a:gd name="connsiteY5" fmla="*/ 1996440 h 1996440"/>
                  <a:gd name="connsiteX6" fmla="*/ 0 w 3657600"/>
                  <a:gd name="connsiteY6" fmla="*/ 1943100 h 1996440"/>
                  <a:gd name="connsiteX7" fmla="*/ 0 w 3657600"/>
                  <a:gd name="connsiteY7" fmla="*/ 0 h 1996440"/>
                  <a:gd name="connsiteX0" fmla="*/ 0 w 3657600"/>
                  <a:gd name="connsiteY0" fmla="*/ 0 h 1996440"/>
                  <a:gd name="connsiteX1" fmla="*/ 312420 w 3657600"/>
                  <a:gd name="connsiteY1" fmla="*/ 76200 h 1996440"/>
                  <a:gd name="connsiteX2" fmla="*/ 3078480 w 3657600"/>
                  <a:gd name="connsiteY2" fmla="*/ 60960 h 1996440"/>
                  <a:gd name="connsiteX3" fmla="*/ 3657600 w 3657600"/>
                  <a:gd name="connsiteY3" fmla="*/ 990600 h 1996440"/>
                  <a:gd name="connsiteX4" fmla="*/ 3108960 w 3657600"/>
                  <a:gd name="connsiteY4" fmla="*/ 1988820 h 1996440"/>
                  <a:gd name="connsiteX5" fmla="*/ 198120 w 3657600"/>
                  <a:gd name="connsiteY5" fmla="*/ 1996440 h 1996440"/>
                  <a:gd name="connsiteX6" fmla="*/ 0 w 3657600"/>
                  <a:gd name="connsiteY6" fmla="*/ 1943100 h 1996440"/>
                  <a:gd name="connsiteX7" fmla="*/ 0 w 3657600"/>
                  <a:gd name="connsiteY7" fmla="*/ 0 h 1996440"/>
                  <a:gd name="connsiteX0" fmla="*/ 0 w 3657600"/>
                  <a:gd name="connsiteY0" fmla="*/ 0 h 2012315"/>
                  <a:gd name="connsiteX1" fmla="*/ 312420 w 3657600"/>
                  <a:gd name="connsiteY1" fmla="*/ 76200 h 2012315"/>
                  <a:gd name="connsiteX2" fmla="*/ 3078480 w 3657600"/>
                  <a:gd name="connsiteY2" fmla="*/ 60960 h 2012315"/>
                  <a:gd name="connsiteX3" fmla="*/ 3657600 w 3657600"/>
                  <a:gd name="connsiteY3" fmla="*/ 990600 h 2012315"/>
                  <a:gd name="connsiteX4" fmla="*/ 3108960 w 3657600"/>
                  <a:gd name="connsiteY4" fmla="*/ 1988820 h 2012315"/>
                  <a:gd name="connsiteX5" fmla="*/ 198120 w 3657600"/>
                  <a:gd name="connsiteY5" fmla="*/ 2012315 h 2012315"/>
                  <a:gd name="connsiteX6" fmla="*/ 0 w 3657600"/>
                  <a:gd name="connsiteY6" fmla="*/ 1943100 h 2012315"/>
                  <a:gd name="connsiteX7" fmla="*/ 0 w 3657600"/>
                  <a:gd name="connsiteY7" fmla="*/ 0 h 2012315"/>
                  <a:gd name="connsiteX0" fmla="*/ 0 w 3657600"/>
                  <a:gd name="connsiteY0" fmla="*/ 0 h 2012315"/>
                  <a:gd name="connsiteX1" fmla="*/ 312420 w 3657600"/>
                  <a:gd name="connsiteY1" fmla="*/ 76200 h 2012315"/>
                  <a:gd name="connsiteX2" fmla="*/ 3078480 w 3657600"/>
                  <a:gd name="connsiteY2" fmla="*/ 60960 h 2012315"/>
                  <a:gd name="connsiteX3" fmla="*/ 3657600 w 3657600"/>
                  <a:gd name="connsiteY3" fmla="*/ 990600 h 2012315"/>
                  <a:gd name="connsiteX4" fmla="*/ 3108960 w 3657600"/>
                  <a:gd name="connsiteY4" fmla="*/ 1988820 h 2012315"/>
                  <a:gd name="connsiteX5" fmla="*/ 198120 w 3657600"/>
                  <a:gd name="connsiteY5" fmla="*/ 2012315 h 2012315"/>
                  <a:gd name="connsiteX6" fmla="*/ 0 w 3657600"/>
                  <a:gd name="connsiteY6" fmla="*/ 1943100 h 2012315"/>
                  <a:gd name="connsiteX7" fmla="*/ 0 w 3657600"/>
                  <a:gd name="connsiteY7" fmla="*/ 0 h 2012315"/>
                  <a:gd name="connsiteX0" fmla="*/ 0 w 3657600"/>
                  <a:gd name="connsiteY0" fmla="*/ 0 h 2012315"/>
                  <a:gd name="connsiteX1" fmla="*/ 312420 w 3657600"/>
                  <a:gd name="connsiteY1" fmla="*/ 76200 h 2012315"/>
                  <a:gd name="connsiteX2" fmla="*/ 3078480 w 3657600"/>
                  <a:gd name="connsiteY2" fmla="*/ 60960 h 2012315"/>
                  <a:gd name="connsiteX3" fmla="*/ 3657600 w 3657600"/>
                  <a:gd name="connsiteY3" fmla="*/ 990600 h 2012315"/>
                  <a:gd name="connsiteX4" fmla="*/ 3108960 w 3657600"/>
                  <a:gd name="connsiteY4" fmla="*/ 1988820 h 2012315"/>
                  <a:gd name="connsiteX5" fmla="*/ 198120 w 3657600"/>
                  <a:gd name="connsiteY5" fmla="*/ 2012315 h 2012315"/>
                  <a:gd name="connsiteX6" fmla="*/ 0 w 3657600"/>
                  <a:gd name="connsiteY6" fmla="*/ 1943100 h 2012315"/>
                  <a:gd name="connsiteX7" fmla="*/ 0 w 3657600"/>
                  <a:gd name="connsiteY7" fmla="*/ 0 h 2012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657600" h="2012315">
                    <a:moveTo>
                      <a:pt x="0" y="0"/>
                    </a:moveTo>
                    <a:cubicBezTo>
                      <a:pt x="21590" y="66675"/>
                      <a:pt x="205105" y="76200"/>
                      <a:pt x="312420" y="76200"/>
                    </a:cubicBezTo>
                    <a:lnTo>
                      <a:pt x="3078480" y="60960"/>
                    </a:lnTo>
                    <a:lnTo>
                      <a:pt x="3657600" y="990600"/>
                    </a:lnTo>
                    <a:lnTo>
                      <a:pt x="3108960" y="1988820"/>
                    </a:lnTo>
                    <a:lnTo>
                      <a:pt x="198120" y="2012315"/>
                    </a:lnTo>
                    <a:cubicBezTo>
                      <a:pt x="135255" y="2004060"/>
                      <a:pt x="5715" y="2011680"/>
                      <a:pt x="0" y="1943100"/>
                    </a:cubicBez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2">
                      <a:lumMod val="50000"/>
                    </a:schemeClr>
                  </a:gs>
                  <a:gs pos="70000">
                    <a:schemeClr val="accent2"/>
                  </a:gs>
                  <a:gs pos="100000">
                    <a:schemeClr val="accent2">
                      <a:lumMod val="60000"/>
                      <a:lumOff val="40000"/>
                    </a:schemeClr>
                  </a:gs>
                </a:gsLst>
                <a:lin ang="0" scaled="1"/>
                <a:tileRect/>
              </a:gra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2" name="Oval 21"/>
            <p:cNvSpPr/>
            <p:nvPr/>
          </p:nvSpPr>
          <p:spPr>
            <a:xfrm>
              <a:off x="9195508" y="1245675"/>
              <a:ext cx="4007249" cy="173528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5" name="Rectangle 32"/>
          <p:cNvSpPr>
            <a:spLocks noChangeArrowheads="1"/>
          </p:cNvSpPr>
          <p:nvPr/>
        </p:nvSpPr>
        <p:spPr bwMode="auto">
          <a:xfrm>
            <a:off x="967798" y="2063620"/>
            <a:ext cx="586959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dirty="0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So </a:t>
            </a:r>
            <a:r>
              <a:rPr lang="en-US" sz="9600" b="1" dirty="0" err="1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sánh</a:t>
            </a:r>
            <a:r>
              <a:rPr lang="en-US" sz="9600" b="1" dirty="0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Oval 25"/>
          <p:cNvSpPr/>
          <p:nvPr/>
        </p:nvSpPr>
        <p:spPr bwMode="auto">
          <a:xfrm>
            <a:off x="7999351" y="421416"/>
            <a:ext cx="2603522" cy="1868520"/>
          </a:xfrm>
          <a:prstGeom prst="ellipse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578800" y="473199"/>
            <a:ext cx="215799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9600" b="1" dirty="0">
                <a:solidFill>
                  <a:prstClr val="black"/>
                </a:solidFill>
                <a:latin typeface="UTM Avo" panose="02040603050506020204" pitchFamily="18" charset="0"/>
              </a:rPr>
              <a:t>e</a:t>
            </a:r>
            <a:r>
              <a:rPr kumimoji="0" lang="vi-VN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30" name="Group 79"/>
          <p:cNvGrpSpPr>
            <a:grpSpLocks/>
          </p:cNvGrpSpPr>
          <p:nvPr/>
        </p:nvGrpSpPr>
        <p:grpSpPr bwMode="auto">
          <a:xfrm>
            <a:off x="7602035" y="3034512"/>
            <a:ext cx="3919408" cy="2317802"/>
            <a:chOff x="4179466" y="2217825"/>
            <a:chExt cx="2257271" cy="1733962"/>
          </a:xfrm>
        </p:grpSpPr>
        <p:sp>
          <p:nvSpPr>
            <p:cNvPr id="31" name="Oval 30"/>
            <p:cNvSpPr/>
            <p:nvPr/>
          </p:nvSpPr>
          <p:spPr>
            <a:xfrm>
              <a:off x="4179466" y="2217825"/>
              <a:ext cx="2257271" cy="1733962"/>
            </a:xfrm>
            <a:prstGeom prst="ellipse">
              <a:avLst/>
            </a:prstGeom>
            <a:solidFill>
              <a:srgbClr val="FFFF0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4571780" y="2363425"/>
              <a:ext cx="1472642" cy="1398786"/>
            </a:xfrm>
            <a:prstGeom prst="ellipse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3" name="Rectangle 32"/>
          <p:cNvSpPr/>
          <p:nvPr/>
        </p:nvSpPr>
        <p:spPr>
          <a:xfrm>
            <a:off x="8768515" y="3281847"/>
            <a:ext cx="19682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9600" b="1" dirty="0">
                <a:solidFill>
                  <a:prstClr val="black"/>
                </a:solidFill>
                <a:latin typeface="UTM Avo" panose="02040603050506020204" pitchFamily="18" charset="0"/>
              </a:rPr>
              <a:t>e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</a:t>
            </a:r>
          </a:p>
        </p:txBody>
      </p:sp>
      <p:pic>
        <p:nvPicPr>
          <p:cNvPr id="3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228" y="1"/>
            <a:ext cx="1680075" cy="924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9752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18" y="1498958"/>
            <a:ext cx="5490981" cy="5044252"/>
          </a:xfrm>
          <a:prstGeom prst="rect">
            <a:avLst/>
          </a:prstGeom>
        </p:spPr>
      </p:pic>
      <p:sp>
        <p:nvSpPr>
          <p:cNvPr id="5" name="流程图: 数据 13"/>
          <p:cNvSpPr/>
          <p:nvPr/>
        </p:nvSpPr>
        <p:spPr>
          <a:xfrm>
            <a:off x="3606154" y="740394"/>
            <a:ext cx="5157413" cy="518370"/>
          </a:xfrm>
          <a:custGeom>
            <a:avLst/>
            <a:gdLst/>
            <a:ahLst/>
            <a:cxnLst/>
            <a:rect l="l" t="t" r="r" b="b"/>
            <a:pathLst>
              <a:path w="2572699" h="576064">
                <a:moveTo>
                  <a:pt x="0" y="0"/>
                </a:moveTo>
                <a:lnTo>
                  <a:pt x="2572699" y="0"/>
                </a:lnTo>
                <a:lnTo>
                  <a:pt x="2223487" y="576064"/>
                </a:lnTo>
                <a:lnTo>
                  <a:pt x="0" y="576064"/>
                </a:lnTo>
                <a:close/>
              </a:path>
            </a:pathLst>
          </a:custGeom>
          <a:solidFill>
            <a:srgbClr val="FF0000">
              <a:alpha val="27000"/>
            </a:srgb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</a:endParaRPr>
          </a:p>
        </p:txBody>
      </p:sp>
      <p:sp>
        <p:nvSpPr>
          <p:cNvPr id="6" name="流程图: 数据 13"/>
          <p:cNvSpPr/>
          <p:nvPr/>
        </p:nvSpPr>
        <p:spPr>
          <a:xfrm>
            <a:off x="4171683" y="483076"/>
            <a:ext cx="4026354" cy="489621"/>
          </a:xfrm>
          <a:custGeom>
            <a:avLst/>
            <a:gdLst/>
            <a:ahLst/>
            <a:cxnLst/>
            <a:rect l="l" t="t" r="r" b="b"/>
            <a:pathLst>
              <a:path w="2572699" h="576064">
                <a:moveTo>
                  <a:pt x="0" y="0"/>
                </a:moveTo>
                <a:lnTo>
                  <a:pt x="2572699" y="0"/>
                </a:lnTo>
                <a:lnTo>
                  <a:pt x="2223487" y="576064"/>
                </a:lnTo>
                <a:lnTo>
                  <a:pt x="0" y="576064"/>
                </a:lnTo>
                <a:close/>
              </a:path>
            </a:pathLst>
          </a:custGeom>
          <a:solidFill>
            <a:srgbClr val="629359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</a:endParaRPr>
          </a:p>
        </p:txBody>
      </p:sp>
      <p:sp>
        <p:nvSpPr>
          <p:cNvPr id="7" name="TextBox 76"/>
          <p:cNvSpPr txBox="1"/>
          <p:nvPr/>
        </p:nvSpPr>
        <p:spPr>
          <a:xfrm>
            <a:off x="4710901" y="442223"/>
            <a:ext cx="22797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000" spc="300">
                <a:solidFill>
                  <a:srgbClr val="0070C0"/>
                </a:solidFill>
                <a:latin typeface="造字工房悦黑体验版常规体" pitchFamily="50" charset="-122"/>
                <a:ea typeface="造字工房悦黑体验版常规体" pitchFamily="50" charset="-122"/>
              </a:defRPr>
            </a:lvl1pPr>
          </a:lstStyle>
          <a:p>
            <a:pPr>
              <a:defRPr/>
            </a:pPr>
            <a:r>
              <a:rPr lang="vi-VN" sz="2800" b="1" dirty="0">
                <a:solidFill>
                  <a:schemeClr val="bg1"/>
                </a:solidFill>
                <a:latin typeface="UTM Avo" panose="02040603050506020204" pitchFamily="18" charset="0"/>
              </a:rPr>
              <a:t>Bảng gài</a:t>
            </a:r>
            <a:r>
              <a:rPr lang="vi-VN" sz="2800" b="1" spc="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endParaRPr lang="en-US" sz="2800" b="1" spc="0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006552" y="1917078"/>
            <a:ext cx="19682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000" b="1" dirty="0">
                <a:solidFill>
                  <a:srgbClr val="FF0000"/>
                </a:solidFill>
                <a:latin typeface="UTM Avo" panose="02040603050506020204" pitchFamily="18" charset="0"/>
              </a:rPr>
              <a:t>e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942742" y="1891881"/>
            <a:ext cx="40778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000" b="1" dirty="0">
                <a:solidFill>
                  <a:prstClr val="black"/>
                </a:solidFill>
                <a:latin typeface="UTM Avo" panose="02040603050506020204" pitchFamily="18" charset="0"/>
              </a:rPr>
              <a:t>xe b</a:t>
            </a:r>
            <a:r>
              <a:rPr lang="vi-VN" sz="8000" b="1" dirty="0">
                <a:solidFill>
                  <a:srgbClr val="FF0000"/>
                </a:solidFill>
                <a:latin typeface="UTM Avo" panose="02040603050506020204" pitchFamily="18" charset="0"/>
              </a:rPr>
              <a:t>e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038212" y="4133962"/>
            <a:ext cx="19682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000" b="1" dirty="0">
                <a:solidFill>
                  <a:srgbClr val="FF0000"/>
                </a:solidFill>
                <a:latin typeface="UTM Avo" panose="02040603050506020204" pitchFamily="18" charset="0"/>
              </a:rPr>
              <a:t>et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763567" y="4133962"/>
            <a:ext cx="34083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000" b="1" dirty="0">
                <a:solidFill>
                  <a:prstClr val="black"/>
                </a:solidFill>
                <a:latin typeface="UTM Avo" panose="02040603050506020204" pitchFamily="18" charset="0"/>
              </a:rPr>
              <a:t>v</a:t>
            </a:r>
            <a:r>
              <a:rPr lang="vi-VN" sz="8000" b="1" dirty="0">
                <a:solidFill>
                  <a:srgbClr val="FF0000"/>
                </a:solidFill>
                <a:latin typeface="UTM Avo" panose="02040603050506020204" pitchFamily="18" charset="0"/>
              </a:rPr>
              <a:t>ẹt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7827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/>
      <p:bldP spid="10" grpId="0"/>
    </p:bldLst>
  </p:timing>
</p:sld>
</file>

<file path=ppt/theme/theme1.xml><?xml version="1.0" encoding="utf-8"?>
<a:theme xmlns:a="http://schemas.openxmlformats.org/drawingml/2006/main" name="1_HOC10 TEMPLAT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1079</TotalTime>
  <Words>209</Words>
  <Application>Microsoft Office PowerPoint</Application>
  <PresentationFormat>Widescreen</PresentationFormat>
  <Paragraphs>72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46" baseType="lpstr">
      <vt:lpstr>微软雅黑</vt:lpstr>
      <vt:lpstr>Arial</vt:lpstr>
      <vt:lpstr>Calibri</vt:lpstr>
      <vt:lpstr>Calibri Light</vt:lpstr>
      <vt:lpstr>Century Gothic</vt:lpstr>
      <vt:lpstr>Frankfurter</vt:lpstr>
      <vt:lpstr>inpin heiti</vt:lpstr>
      <vt:lpstr>Kozuka Gothic Pr6N B</vt:lpstr>
      <vt:lpstr>Times New Roman</vt:lpstr>
      <vt:lpstr>UTM Avo</vt:lpstr>
      <vt:lpstr>Verdana</vt:lpstr>
      <vt:lpstr>zihun35hao-jindianyahei</vt:lpstr>
      <vt:lpstr>造字工房悦黑体验版常规体</vt:lpstr>
      <vt:lpstr>1_HOC10 TEMPLATE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116</cp:revision>
  <dcterms:created xsi:type="dcterms:W3CDTF">2021-11-01T08:16:43Z</dcterms:created>
  <dcterms:modified xsi:type="dcterms:W3CDTF">2024-11-19T05:47:14Z</dcterms:modified>
</cp:coreProperties>
</file>