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36"/>
  </p:notesMasterIdLst>
  <p:sldIdLst>
    <p:sldId id="256" r:id="rId2"/>
    <p:sldId id="279" r:id="rId3"/>
    <p:sldId id="285" r:id="rId4"/>
    <p:sldId id="283" r:id="rId5"/>
    <p:sldId id="287" r:id="rId6"/>
    <p:sldId id="284" r:id="rId7"/>
    <p:sldId id="288" r:id="rId8"/>
    <p:sldId id="354" r:id="rId9"/>
    <p:sldId id="290" r:id="rId10"/>
    <p:sldId id="369" r:id="rId11"/>
    <p:sldId id="377" r:id="rId12"/>
    <p:sldId id="378" r:id="rId13"/>
    <p:sldId id="362" r:id="rId14"/>
    <p:sldId id="356" r:id="rId15"/>
    <p:sldId id="358" r:id="rId16"/>
    <p:sldId id="357" r:id="rId17"/>
    <p:sldId id="381" r:id="rId18"/>
    <p:sldId id="382" r:id="rId19"/>
    <p:sldId id="386" r:id="rId20"/>
    <p:sldId id="387" r:id="rId21"/>
    <p:sldId id="383" r:id="rId22"/>
    <p:sldId id="388" r:id="rId23"/>
    <p:sldId id="380" r:id="rId24"/>
    <p:sldId id="320" r:id="rId25"/>
    <p:sldId id="351" r:id="rId26"/>
    <p:sldId id="352" r:id="rId27"/>
    <p:sldId id="353" r:id="rId28"/>
    <p:sldId id="294" r:id="rId29"/>
    <p:sldId id="295" r:id="rId30"/>
    <p:sldId id="296" r:id="rId31"/>
    <p:sldId id="297" r:id="rId32"/>
    <p:sldId id="390" r:id="rId33"/>
    <p:sldId id="359" r:id="rId34"/>
    <p:sldId id="39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3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9F2"/>
    <a:srgbClr val="FFEBD2"/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14" autoAdjust="0"/>
    <p:restoredTop sz="94660"/>
  </p:normalViewPr>
  <p:slideViewPr>
    <p:cSldViewPr snapToGrid="0">
      <p:cViewPr varScale="1">
        <p:scale>
          <a:sx n="46" d="100"/>
          <a:sy n="46" d="100"/>
        </p:scale>
        <p:origin x="6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94C96-E890-4302-AE45-283F3E492B23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6805E-7944-4D9D-B7D0-A99B406E7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42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F524D9E-D0D7-4EC6-B4E0-0BA34EE22A8B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EAA0CC-1F8F-4EAA-82D8-2489A8B6D8AE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02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1E74B-C60B-40D4-B09D-8BA330F9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5CA7F6-0F5F-4B3D-9252-21F1963E02C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223D8-1475-44A2-A7FD-48183B6BD0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393A0-BB35-4586-92DA-341CD3F72A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48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808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74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519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38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706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29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51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5D4651-55E3-4B37-8FD5-6698A794871A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23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92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1F02601-BAE3-4CBF-9E78-C13A32567440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60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804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79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6FF54-4DE5-4200-AFA4-CACD338C4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56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40F03-5B1F-4D75-9934-F13E611D84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80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46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445A4-0EEB-4FAA-A6B9-C5E71FC058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491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1E74B-C60B-40D4-B09D-8BA330F9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5CA7F6-0F5F-4B3D-9252-21F1963E02C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223D8-1475-44A2-A7FD-48183B6BD0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393A0-BB35-4586-92DA-341CD3F72A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8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D1E3D2-9AE5-404A-BA44-F97AB76F350F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201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367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14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303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63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90500" y="-114300"/>
            <a:ext cx="12496800" cy="709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D40A2D3-E4A6-48FA-B43D-213D449600D1}"/>
              </a:ext>
            </a:extLst>
          </p:cNvPr>
          <p:cNvSpPr/>
          <p:nvPr userDrawn="1"/>
        </p:nvSpPr>
        <p:spPr>
          <a:xfrm>
            <a:off x="10925250" y="60126"/>
            <a:ext cx="1165149" cy="14543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301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281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82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403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72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6FF54-4DE5-4200-AFA4-CACD338C4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79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40F03-5B1F-4D75-9934-F13E611D84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9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975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445A4-0EEB-4FAA-A6B9-C5E71FC058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24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38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65" r:id="rId18"/>
    <p:sldLayoutId id="2147483766" r:id="rId19"/>
    <p:sldLayoutId id="2147483767" r:id="rId20"/>
    <p:sldLayoutId id="2147483768" r:id="rId21"/>
    <p:sldLayoutId id="2147483753" r:id="rId22"/>
    <p:sldLayoutId id="2147483754" r:id="rId23"/>
    <p:sldLayoutId id="2147483755" r:id="rId24"/>
    <p:sldLayoutId id="2147483756" r:id="rId25"/>
    <p:sldLayoutId id="2147483757" r:id="rId26"/>
    <p:sldLayoutId id="2147483758" r:id="rId27"/>
    <p:sldLayoutId id="2147483759" r:id="rId28"/>
    <p:sldLayoutId id="2147483760" r:id="rId29"/>
    <p:sldLayoutId id="2147483761" r:id="rId30"/>
    <p:sldLayoutId id="2147483762" r:id="rId31"/>
    <p:sldLayoutId id="2147483763" r:id="rId32"/>
    <p:sldLayoutId id="2147483764" r:id="rId3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237" y="1730185"/>
            <a:ext cx="11791812" cy="23440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12</a:t>
            </a:r>
          </a:p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59: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ân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ât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BED8-1B93-4217-B36B-4131187776C7}"/>
              </a:ext>
            </a:extLst>
          </p:cNvPr>
          <p:cNvSpPr/>
          <p:nvPr/>
        </p:nvSpPr>
        <p:spPr>
          <a:xfrm>
            <a:off x="9494527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2EFC39-FB59-415F-AA5F-D3329A01F617}"/>
              </a:ext>
            </a:extLst>
          </p:cNvPr>
          <p:cNvSpPr/>
          <p:nvPr/>
        </p:nvSpPr>
        <p:spPr>
          <a:xfrm>
            <a:off x="11012783" y="545360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863367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10"/>
          <a:stretch/>
        </p:blipFill>
        <p:spPr>
          <a:xfrm>
            <a:off x="0" y="0"/>
            <a:ext cx="12192000" cy="641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20432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10"/>
          <a:stretch/>
        </p:blipFill>
        <p:spPr>
          <a:xfrm>
            <a:off x="0" y="-52035"/>
            <a:ext cx="12192000" cy="641386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899956" y="3043646"/>
            <a:ext cx="1358536" cy="13751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6640285" y="4375666"/>
            <a:ext cx="1358536" cy="13751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7872001" y="3027515"/>
            <a:ext cx="1358536" cy="13751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5390606" y="3054534"/>
            <a:ext cx="1358536" cy="13751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4147458" y="4357074"/>
            <a:ext cx="1358536" cy="13751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80757" y="4375667"/>
            <a:ext cx="1358536" cy="13751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096102" y="4364390"/>
            <a:ext cx="1358536" cy="13751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99956" y="2884868"/>
            <a:ext cx="1593667" cy="1334589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C00000"/>
                </a:solidFill>
              </a:rPr>
              <a:t>đất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393869" y="3038878"/>
            <a:ext cx="1470390" cy="1357667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846697" y="2993152"/>
            <a:ext cx="1358263" cy="1408185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606738" y="4305812"/>
            <a:ext cx="1617336" cy="1334589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phấn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067856" y="4360305"/>
            <a:ext cx="1569172" cy="1334589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19466" y="4347529"/>
            <a:ext cx="1506582" cy="1334024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tất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814975" y="4305812"/>
            <a:ext cx="1639663" cy="1433749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mận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80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28971 -0.2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79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-0.12149 -0.2907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0.17057 -0.026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9" y="-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-0.01315 -0.2946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26875 -0.37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8919 -0.3553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53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17 -0.02384 L -0.50651 -0.350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23" y="-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7951" y="1195848"/>
            <a:ext cx="8676533" cy="36600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73"/>
          <p:cNvGrpSpPr>
            <a:grpSpLocks/>
          </p:cNvGrpSpPr>
          <p:nvPr/>
        </p:nvGrpSpPr>
        <p:grpSpPr bwMode="auto">
          <a:xfrm>
            <a:off x="331630" y="253582"/>
            <a:ext cx="11201604" cy="3901249"/>
            <a:chOff x="1759341" y="1033651"/>
            <a:chExt cx="9386575" cy="2928321"/>
          </a:xfrm>
        </p:grpSpPr>
        <p:grpSp>
          <p:nvGrpSpPr>
            <p:cNvPr id="7" name="Group 76"/>
            <p:cNvGrpSpPr>
              <a:grpSpLocks/>
            </p:cNvGrpSpPr>
            <p:nvPr/>
          </p:nvGrpSpPr>
          <p:grpSpPr bwMode="auto">
            <a:xfrm>
              <a:off x="1759341" y="1760538"/>
              <a:ext cx="7855164" cy="2201434"/>
              <a:chOff x="1749816" y="1760538"/>
              <a:chExt cx="7855164" cy="2201434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1749816" y="1760538"/>
                <a:ext cx="421447" cy="237461"/>
              </a:xfrm>
              <a:custGeom>
                <a:avLst/>
                <a:gdLst>
                  <a:gd name="connsiteX0" fmla="*/ 304800 w 311150"/>
                  <a:gd name="connsiteY0" fmla="*/ 0 h 234950"/>
                  <a:gd name="connsiteX1" fmla="*/ 0 w 311150"/>
                  <a:gd name="connsiteY1" fmla="*/ 149225 h 234950"/>
                  <a:gd name="connsiteX2" fmla="*/ 311150 w 311150"/>
                  <a:gd name="connsiteY2" fmla="*/ 234950 h 234950"/>
                  <a:gd name="connsiteX3" fmla="*/ 304800 w 311150"/>
                  <a:gd name="connsiteY3" fmla="*/ 0 h 234950"/>
                  <a:gd name="connsiteX0" fmla="*/ 295275 w 301625"/>
                  <a:gd name="connsiteY0" fmla="*/ 0 h 234950"/>
                  <a:gd name="connsiteX1" fmla="*/ 0 w 301625"/>
                  <a:gd name="connsiteY1" fmla="*/ 156369 h 234950"/>
                  <a:gd name="connsiteX2" fmla="*/ 301625 w 301625"/>
                  <a:gd name="connsiteY2" fmla="*/ 234950 h 234950"/>
                  <a:gd name="connsiteX3" fmla="*/ 295275 w 301625"/>
                  <a:gd name="connsiteY3" fmla="*/ 0 h 234950"/>
                  <a:gd name="connsiteX0" fmla="*/ 296127 w 302477"/>
                  <a:gd name="connsiteY0" fmla="*/ 0 h 234950"/>
                  <a:gd name="connsiteX1" fmla="*/ 852 w 302477"/>
                  <a:gd name="connsiteY1" fmla="*/ 156369 h 234950"/>
                  <a:gd name="connsiteX2" fmla="*/ 302477 w 302477"/>
                  <a:gd name="connsiteY2" fmla="*/ 234950 h 234950"/>
                  <a:gd name="connsiteX3" fmla="*/ 296127 w 302477"/>
                  <a:gd name="connsiteY3" fmla="*/ 0 h 234950"/>
                  <a:gd name="connsiteX0" fmla="*/ 296127 w 302477"/>
                  <a:gd name="connsiteY0" fmla="*/ 0 h 234950"/>
                  <a:gd name="connsiteX1" fmla="*/ 852 w 302477"/>
                  <a:gd name="connsiteY1" fmla="*/ 156369 h 234950"/>
                  <a:gd name="connsiteX2" fmla="*/ 302477 w 302477"/>
                  <a:gd name="connsiteY2" fmla="*/ 234950 h 234950"/>
                  <a:gd name="connsiteX3" fmla="*/ 296127 w 302477"/>
                  <a:gd name="connsiteY3" fmla="*/ 0 h 234950"/>
                  <a:gd name="connsiteX0" fmla="*/ 305652 w 305652"/>
                  <a:gd name="connsiteY0" fmla="*/ 0 h 239712"/>
                  <a:gd name="connsiteX1" fmla="*/ 852 w 305652"/>
                  <a:gd name="connsiteY1" fmla="*/ 161131 h 239712"/>
                  <a:gd name="connsiteX2" fmla="*/ 302477 w 305652"/>
                  <a:gd name="connsiteY2" fmla="*/ 239712 h 239712"/>
                  <a:gd name="connsiteX3" fmla="*/ 305652 w 305652"/>
                  <a:gd name="connsiteY3" fmla="*/ 0 h 239712"/>
                  <a:gd name="connsiteX0" fmla="*/ 305652 w 305652"/>
                  <a:gd name="connsiteY0" fmla="*/ 0 h 239712"/>
                  <a:gd name="connsiteX1" fmla="*/ 852 w 305652"/>
                  <a:gd name="connsiteY1" fmla="*/ 161131 h 239712"/>
                  <a:gd name="connsiteX2" fmla="*/ 302477 w 305652"/>
                  <a:gd name="connsiteY2" fmla="*/ 239712 h 239712"/>
                  <a:gd name="connsiteX3" fmla="*/ 305652 w 305652"/>
                  <a:gd name="connsiteY3" fmla="*/ 0 h 239712"/>
                  <a:gd name="connsiteX0" fmla="*/ 305627 w 309720"/>
                  <a:gd name="connsiteY0" fmla="*/ 0 h 237331"/>
                  <a:gd name="connsiteX1" fmla="*/ 827 w 309720"/>
                  <a:gd name="connsiteY1" fmla="*/ 161131 h 237331"/>
                  <a:gd name="connsiteX2" fmla="*/ 309596 w 309720"/>
                  <a:gd name="connsiteY2" fmla="*/ 237331 h 237331"/>
                  <a:gd name="connsiteX3" fmla="*/ 305627 w 309720"/>
                  <a:gd name="connsiteY3" fmla="*/ 0 h 237331"/>
                  <a:gd name="connsiteX0" fmla="*/ 305643 w 305643"/>
                  <a:gd name="connsiteY0" fmla="*/ 0 h 237331"/>
                  <a:gd name="connsiteX1" fmla="*/ 843 w 305643"/>
                  <a:gd name="connsiteY1" fmla="*/ 161131 h 237331"/>
                  <a:gd name="connsiteX2" fmla="*/ 304849 w 305643"/>
                  <a:gd name="connsiteY2" fmla="*/ 237331 h 237331"/>
                  <a:gd name="connsiteX3" fmla="*/ 305643 w 305643"/>
                  <a:gd name="connsiteY3" fmla="*/ 0 h 237331"/>
                  <a:gd name="connsiteX0" fmla="*/ 305805 w 305805"/>
                  <a:gd name="connsiteY0" fmla="*/ 0 h 237713"/>
                  <a:gd name="connsiteX1" fmla="*/ 1005 w 305805"/>
                  <a:gd name="connsiteY1" fmla="*/ 161131 h 237713"/>
                  <a:gd name="connsiteX2" fmla="*/ 305011 w 305805"/>
                  <a:gd name="connsiteY2" fmla="*/ 237331 h 237713"/>
                  <a:gd name="connsiteX3" fmla="*/ 305805 w 305805"/>
                  <a:gd name="connsiteY3" fmla="*/ 0 h 237713"/>
                  <a:gd name="connsiteX0" fmla="*/ 306764 w 306764"/>
                  <a:gd name="connsiteY0" fmla="*/ 0 h 237734"/>
                  <a:gd name="connsiteX1" fmla="*/ 1964 w 306764"/>
                  <a:gd name="connsiteY1" fmla="*/ 161131 h 237734"/>
                  <a:gd name="connsiteX2" fmla="*/ 305970 w 306764"/>
                  <a:gd name="connsiteY2" fmla="*/ 237331 h 237734"/>
                  <a:gd name="connsiteX3" fmla="*/ 306764 w 306764"/>
                  <a:gd name="connsiteY3" fmla="*/ 0 h 237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764" h="237734">
                    <a:moveTo>
                      <a:pt x="306764" y="0"/>
                    </a:moveTo>
                    <a:cubicBezTo>
                      <a:pt x="258346" y="6879"/>
                      <a:pt x="21808" y="82815"/>
                      <a:pt x="1964" y="161131"/>
                    </a:cubicBezTo>
                    <a:cubicBezTo>
                      <a:pt x="-21319" y="203994"/>
                      <a:pt x="167328" y="242094"/>
                      <a:pt x="305970" y="237331"/>
                    </a:cubicBezTo>
                    <a:cubicBezTo>
                      <a:pt x="307028" y="157427"/>
                      <a:pt x="305706" y="79904"/>
                      <a:pt x="30676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5000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1752170" y="1949369"/>
                <a:ext cx="7852810" cy="2012603"/>
              </a:xfrm>
              <a:custGeom>
                <a:avLst/>
                <a:gdLst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57600" h="2012315">
                    <a:moveTo>
                      <a:pt x="0" y="0"/>
                    </a:moveTo>
                    <a:cubicBezTo>
                      <a:pt x="21590" y="66675"/>
                      <a:pt x="205105" y="76200"/>
                      <a:pt x="312420" y="76200"/>
                    </a:cubicBezTo>
                    <a:lnTo>
                      <a:pt x="3078480" y="60960"/>
                    </a:lnTo>
                    <a:lnTo>
                      <a:pt x="3657600" y="990600"/>
                    </a:lnTo>
                    <a:lnTo>
                      <a:pt x="3108960" y="1988820"/>
                    </a:lnTo>
                    <a:lnTo>
                      <a:pt x="198120" y="2012315"/>
                    </a:lnTo>
                    <a:cubicBezTo>
                      <a:pt x="135255" y="2004060"/>
                      <a:pt x="5715" y="2011680"/>
                      <a:pt x="0" y="194310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50000"/>
                    </a:schemeClr>
                  </a:gs>
                  <a:gs pos="7000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" name="Oval 19"/>
            <p:cNvSpPr/>
            <p:nvPr/>
          </p:nvSpPr>
          <p:spPr>
            <a:xfrm>
              <a:off x="8867328" y="1033651"/>
              <a:ext cx="2278588" cy="1735289"/>
            </a:xfrm>
            <a:prstGeom prst="ellipse">
              <a:avLst/>
            </a:pr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32"/>
          <p:cNvSpPr>
            <a:spLocks noChangeArrowheads="1"/>
          </p:cNvSpPr>
          <p:nvPr/>
        </p:nvSpPr>
        <p:spPr bwMode="auto">
          <a:xfrm>
            <a:off x="331630" y="2257549"/>
            <a:ext cx="927225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vần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9103015" y="348113"/>
            <a:ext cx="2177861" cy="1965779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336050" y="430490"/>
            <a:ext cx="21579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7" name="Group 79"/>
          <p:cNvGrpSpPr>
            <a:grpSpLocks/>
          </p:cNvGrpSpPr>
          <p:nvPr/>
        </p:nvGrpSpPr>
        <p:grpSpPr bwMode="auto">
          <a:xfrm>
            <a:off x="8942870" y="3129929"/>
            <a:ext cx="2645996" cy="2317802"/>
            <a:chOff x="5169544" y="2104012"/>
            <a:chExt cx="1734175" cy="1733962"/>
          </a:xfrm>
        </p:grpSpPr>
        <p:sp>
          <p:nvSpPr>
            <p:cNvPr id="38" name="Oval 37"/>
            <p:cNvSpPr/>
            <p:nvPr/>
          </p:nvSpPr>
          <p:spPr>
            <a:xfrm>
              <a:off x="5169544" y="2104012"/>
              <a:ext cx="1734175" cy="1733962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5337154" y="2271601"/>
              <a:ext cx="1398955" cy="1398786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9459261" y="3463634"/>
            <a:ext cx="1968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ât</a:t>
            </a:r>
          </a:p>
        </p:txBody>
      </p:sp>
    </p:spTree>
    <p:extLst>
      <p:ext uri="{BB962C8B-B14F-4D97-AF65-F5344CB8AC3E}">
        <p14:creationId xmlns:p14="http://schemas.microsoft.com/office/powerpoint/2010/main" val="3971714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416C84E-4900-4DE2-8336-566EE1659EC2}"/>
              </a:ext>
            </a:extLst>
          </p:cNvPr>
          <p:cNvGrpSpPr/>
          <p:nvPr/>
        </p:nvGrpSpPr>
        <p:grpSpPr>
          <a:xfrm>
            <a:off x="411061" y="703609"/>
            <a:ext cx="11511470" cy="5333333"/>
            <a:chOff x="419450" y="594553"/>
            <a:chExt cx="11511470" cy="53333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96F0A99-6088-40EC-BD91-488F8A5CD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"/>
            <a:stretch/>
          </p:blipFill>
          <p:spPr>
            <a:xfrm>
              <a:off x="419450" y="594553"/>
              <a:ext cx="11511470" cy="533333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23B0E0-8264-4F6C-99F0-F8B0A7999F11}"/>
                </a:ext>
              </a:extLst>
            </p:cNvPr>
            <p:cNvSpPr/>
            <p:nvPr/>
          </p:nvSpPr>
          <p:spPr>
            <a:xfrm>
              <a:off x="419450" y="594553"/>
              <a:ext cx="3003258" cy="892562"/>
            </a:xfrm>
            <a:prstGeom prst="rect">
              <a:avLst/>
            </a:prstGeom>
            <a:solidFill>
              <a:srgbClr val="FCF9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030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6B02C5-F954-4D21-8C87-F970C5E0C3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3" b="4599"/>
          <a:stretch/>
        </p:blipFill>
        <p:spPr>
          <a:xfrm>
            <a:off x="1817551" y="494770"/>
            <a:ext cx="8542434" cy="588086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7319" y="192505"/>
            <a:ext cx="2860765" cy="509451"/>
            <a:chOff x="4000467" y="260140"/>
            <a:chExt cx="3232530" cy="846266"/>
          </a:xfrm>
        </p:grpSpPr>
        <p:sp>
          <p:nvSpPr>
            <p:cNvPr id="7" name="Rounded Rectangle 6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đọc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158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599184" y="637528"/>
            <a:ext cx="5442036" cy="5137630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60784"/>
                  <a:invGamma/>
                  <a:alpha val="12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gray">
          <a:xfrm>
            <a:off x="1011086" y="1052971"/>
            <a:ext cx="4676432" cy="4288803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gray">
          <a:xfrm>
            <a:off x="3823707" y="485962"/>
            <a:ext cx="5803620" cy="748131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c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A2068"/>
                </a:solidFill>
                <a:effectLst/>
                <a:uLnTx/>
                <a:uFillTx/>
                <a:latin typeface="UTM Avo" panose="02040603050506020204" pitchFamily="18" charset="0"/>
                <a:cs typeface="Arial" charset="0"/>
              </a:rPr>
              <a:t>hủ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A2068"/>
                </a:solidFill>
                <a:effectLst/>
                <a:uLnTx/>
                <a:uFillTx/>
                <a:latin typeface="UTM Avo" panose="02040603050506020204" pitchFamily="18" charset="0"/>
                <a:cs typeface="Arial" charset="0"/>
              </a:rPr>
              <a:t>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A2068"/>
                </a:solidFill>
                <a:effectLst/>
                <a:uLnTx/>
                <a:uFillTx/>
                <a:latin typeface="UTM Avo" panose="02040603050506020204" pitchFamily="18" charset="0"/>
                <a:cs typeface="Arial" charset="0"/>
              </a:rPr>
              <a:t>nhật</a:t>
            </a:r>
            <a:endParaRPr kumimoji="0" lang="en-US" sz="5400" u="none" strike="noStrike" kern="1200" cap="none" spc="0" normalizeH="0" baseline="0" noProof="0" dirty="0">
              <a:ln>
                <a:noFill/>
              </a:ln>
              <a:solidFill>
                <a:srgbClr val="0A2068"/>
              </a:solidFill>
              <a:effectLst/>
              <a:uLnTx/>
              <a:uFillTx/>
              <a:latin typeface="UTM Avo" panose="02040603050506020204" pitchFamily="18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2320" y="1707690"/>
            <a:ext cx="35957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Luyện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từ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gray">
          <a:xfrm>
            <a:off x="5383526" y="1676864"/>
            <a:ext cx="5346959" cy="87545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giặt</a:t>
            </a:r>
            <a:r>
              <a:rPr lang="en-US" sz="5400" dirty="0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5400" dirty="0" err="1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giũ</a:t>
            </a:r>
            <a:endParaRPr lang="vi-VN" sz="5400" dirty="0">
              <a:solidFill>
                <a:srgbClr val="0A2068"/>
              </a:solidFill>
              <a:latin typeface="Arial"/>
              <a:cs typeface="Arial" charset="0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gray">
          <a:xfrm>
            <a:off x="5785479" y="2954723"/>
            <a:ext cx="5973014" cy="77180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rửa</a:t>
            </a:r>
            <a:r>
              <a:rPr lang="en-US" sz="5400" dirty="0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5400" dirty="0" err="1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mặt</a:t>
            </a:r>
            <a:endParaRPr kumimoji="0" lang="en-US" sz="5400" u="none" strike="noStrike" kern="1200" cap="none" spc="0" normalizeH="0" baseline="0" noProof="0" dirty="0">
              <a:ln>
                <a:noFill/>
              </a:ln>
              <a:solidFill>
                <a:srgbClr val="0A2068"/>
              </a:solidFill>
              <a:effectLst/>
              <a:uLnTx/>
              <a:uFillTx/>
              <a:latin typeface="UTM Avo" panose="02040603050506020204" pitchFamily="18" charset="0"/>
              <a:cs typeface="Arial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gray">
          <a:xfrm>
            <a:off x="5418538" y="4203935"/>
            <a:ext cx="5311947" cy="87449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rửa</a:t>
            </a:r>
            <a:r>
              <a:rPr lang="en-US" sz="5400" dirty="0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5400" dirty="0" err="1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bát</a:t>
            </a:r>
            <a:endParaRPr kumimoji="0" lang="en-US" sz="5400" u="none" strike="noStrike" kern="1200" cap="none" spc="0" normalizeH="0" baseline="0" noProof="0" dirty="0">
              <a:ln>
                <a:noFill/>
              </a:ln>
              <a:solidFill>
                <a:srgbClr val="0A2068"/>
              </a:solidFill>
              <a:effectLst/>
              <a:uLnTx/>
              <a:uFillTx/>
              <a:latin typeface="UTM Avo" panose="02040603050506020204" pitchFamily="18" charset="0"/>
              <a:cs typeface="Arial" charset="0"/>
            </a:endParaRPr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gray">
          <a:xfrm>
            <a:off x="3863811" y="5560023"/>
            <a:ext cx="5763516" cy="858048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latin typeface="UTM Avo" panose="02040603050506020204" pitchFamily="18" charset="0"/>
                <a:cs typeface="Arial" charset="0"/>
              </a:rPr>
              <a:t>gật</a:t>
            </a:r>
            <a:r>
              <a:rPr lang="en-US" sz="5400" dirty="0"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Arial" charset="0"/>
              </a:rPr>
              <a:t>gù</a:t>
            </a:r>
            <a:endParaRPr kumimoji="0" lang="en-US" sz="54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5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4" grpId="0"/>
      <p:bldP spid="11" grpId="0" animBg="1"/>
      <p:bldP spid="12" grpId="0" animBg="1"/>
      <p:bldP spid="13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A9E623F-0455-4CFE-ADA7-84EDFE1637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3" b="14888"/>
          <a:stretch/>
        </p:blipFill>
        <p:spPr>
          <a:xfrm>
            <a:off x="876305" y="610043"/>
            <a:ext cx="9914427" cy="579632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754522" y="1218984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663701" y="1096075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057399" y="1049167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401268" y="1596993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625110" y="1555959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40902" y="2151973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30937" y="1982156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740902" y="3084962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869869" y="2915145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217294" y="3478557"/>
            <a:ext cx="52360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</a:rPr>
              <a:t>10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" y="192504"/>
            <a:ext cx="3592286" cy="509451"/>
            <a:chOff x="4000467" y="260140"/>
            <a:chExt cx="3232530" cy="846266"/>
          </a:xfrm>
        </p:grpSpPr>
        <p:sp>
          <p:nvSpPr>
            <p:cNvPr id="20" name="Rounded Rectangle 19"/>
            <p:cNvSpPr/>
            <p:nvPr/>
          </p:nvSpPr>
          <p:spPr>
            <a:xfrm>
              <a:off x="4764519" y="412815"/>
              <a:ext cx="2468478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1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965849" cy="846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629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FD38C6-53F7-4B89-B078-864F231361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3" b="14888"/>
          <a:stretch/>
        </p:blipFill>
        <p:spPr>
          <a:xfrm>
            <a:off x="876305" y="610043"/>
            <a:ext cx="9914427" cy="579632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7319" y="192505"/>
            <a:ext cx="2860765" cy="509451"/>
            <a:chOff x="4000467" y="260140"/>
            <a:chExt cx="3232530" cy="846266"/>
          </a:xfrm>
        </p:grpSpPr>
        <p:sp>
          <p:nvSpPr>
            <p:cNvPr id="7" name="Rounded Rectangle 6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Chia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sp>
        <p:nvSpPr>
          <p:cNvPr id="12" name="Oval 11"/>
          <p:cNvSpPr/>
          <p:nvPr/>
        </p:nvSpPr>
        <p:spPr>
          <a:xfrm>
            <a:off x="1140010" y="1388919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49527" y="2245674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231451" y="3089366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8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97319" y="192505"/>
            <a:ext cx="2860765" cy="509451"/>
            <a:chOff x="4000467" y="260140"/>
            <a:chExt cx="3232530" cy="846266"/>
          </a:xfrm>
        </p:grpSpPr>
        <p:sp>
          <p:nvSpPr>
            <p:cNvPr id="7" name="Rounded Rectangle 6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đọc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65B6DDD-E36C-4A65-989B-CCF404850E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3" b="14888"/>
          <a:stretch/>
        </p:blipFill>
        <p:spPr>
          <a:xfrm>
            <a:off x="876305" y="610043"/>
            <a:ext cx="9914427" cy="579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5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08" y="5400355"/>
            <a:ext cx="5212715" cy="895942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1306" y="4548174"/>
            <a:ext cx="2702672" cy="1898172"/>
          </a:xfrm>
          <a:prstGeom prst="rect">
            <a:avLst/>
          </a:prstGeom>
        </p:spPr>
      </p:pic>
      <p:pic>
        <p:nvPicPr>
          <p:cNvPr id="7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6272" y="4158374"/>
            <a:ext cx="1619821" cy="1862211"/>
          </a:xfrm>
          <a:prstGeom prst="rect">
            <a:avLst/>
          </a:prstGeom>
        </p:spPr>
      </p:pic>
      <p:pic>
        <p:nvPicPr>
          <p:cNvPr id="8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1523" y="4391767"/>
            <a:ext cx="3406140" cy="1512111"/>
          </a:xfrm>
          <a:prstGeom prst="rect">
            <a:avLst/>
          </a:prstGeom>
        </p:spPr>
      </p:pic>
      <p:pic>
        <p:nvPicPr>
          <p:cNvPr id="9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920" y="537651"/>
            <a:ext cx="9026433" cy="36939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74593" y="1316699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4" y="3608056"/>
            <a:ext cx="7606580" cy="94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4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75" y="6031832"/>
            <a:ext cx="11073925" cy="759083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70" y="4946974"/>
            <a:ext cx="4288571" cy="208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1149">
            <a:off x="244832" y="4785813"/>
            <a:ext cx="2847655" cy="109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588449" y="654702"/>
            <a:ext cx="10378961" cy="4065597"/>
            <a:chOff x="457200" y="1239996"/>
            <a:chExt cx="2177144" cy="280488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2" name="Rectangle 11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6369" y="1341073"/>
              <a:ext cx="2018806" cy="2600927"/>
            </a:xfrm>
            <a:prstGeom prst="rect">
              <a:avLst/>
            </a:prstGeom>
            <a:grpFill/>
            <a:ln w="19050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 flipV="1">
            <a:off x="1118076" y="663703"/>
            <a:ext cx="9854726" cy="3364943"/>
            <a:chOff x="4763053" y="2429435"/>
            <a:chExt cx="2694760" cy="833718"/>
          </a:xfrm>
        </p:grpSpPr>
        <p:sp>
          <p:nvSpPr>
            <p:cNvPr id="15" name="Freeform 14"/>
            <p:cNvSpPr/>
            <p:nvPr/>
          </p:nvSpPr>
          <p:spPr bwMode="gray">
            <a:xfrm>
              <a:off x="4770794" y="2429435"/>
              <a:ext cx="2687019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9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6" name="Pie 15"/>
            <p:cNvSpPr/>
            <p:nvPr/>
          </p:nvSpPr>
          <p:spPr bwMode="gray">
            <a:xfrm>
              <a:off x="4763053" y="3084244"/>
              <a:ext cx="304685" cy="178909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2D2015"/>
                </a:solidFill>
                <a:latin typeface="Calibri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411985" y="1878737"/>
            <a:ext cx="90605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Bài 59: </a:t>
            </a:r>
            <a:r>
              <a:rPr lang="vi-VN" sz="9600" b="1" noProof="0" dirty="0">
                <a:solidFill>
                  <a:schemeClr val="bg1"/>
                </a:solidFill>
                <a:latin typeface="UTM Avo" panose="02040603050506020204" pitchFamily="18" charset="0"/>
              </a:rPr>
              <a:t>â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n - </a:t>
            </a:r>
            <a:r>
              <a:rPr lang="vi-VN" sz="9600" b="1" dirty="0">
                <a:solidFill>
                  <a:schemeClr val="bg1"/>
                </a:solidFill>
                <a:latin typeface="UTM Avo" panose="02040603050506020204" pitchFamily="18" charset="0"/>
              </a:rPr>
              <a:t>â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D34E6-1145-447F-B370-A312F4E384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8898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0FEF17B-C503-4311-8467-F1B96A141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3" b="14888"/>
          <a:stretch/>
        </p:blipFill>
        <p:spPr>
          <a:xfrm>
            <a:off x="1102808" y="895486"/>
            <a:ext cx="9467321" cy="553492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7319" y="192505"/>
            <a:ext cx="2860765" cy="509451"/>
            <a:chOff x="4000467" y="260140"/>
            <a:chExt cx="3232530" cy="846266"/>
          </a:xfrm>
        </p:grpSpPr>
        <p:sp>
          <p:nvSpPr>
            <p:cNvPr id="7" name="Rounded Rectangle 6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đọc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sp>
        <p:nvSpPr>
          <p:cNvPr id="9" name="云形 18"/>
          <p:cNvSpPr/>
          <p:nvPr/>
        </p:nvSpPr>
        <p:spPr>
          <a:xfrm>
            <a:off x="2491931" y="153314"/>
            <a:ext cx="8363303" cy="795801"/>
          </a:xfrm>
          <a:prstGeom prst="cloud">
            <a:avLst/>
          </a:prstGeom>
          <a:solidFill>
            <a:srgbClr val="00B050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Cả</a:t>
            </a:r>
            <a:r>
              <a:rPr lang="en-US" altLang="zh-CN" sz="4000" b="1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nhà</a:t>
            </a:r>
            <a:r>
              <a:rPr lang="en-US" altLang="zh-CN" sz="4000" b="1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 Bi </a:t>
            </a:r>
            <a:r>
              <a:rPr lang="en-US" altLang="zh-CN" sz="4000" b="1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ăn</a:t>
            </a:r>
            <a:r>
              <a:rPr lang="en-US" altLang="zh-CN" sz="4000" b="1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gì</a:t>
            </a:r>
            <a:r>
              <a:rPr lang="en-US" altLang="zh-CN" sz="4000" b="1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?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503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BC54B86-7836-4DE6-BECE-795310C75919}"/>
              </a:ext>
            </a:extLst>
          </p:cNvPr>
          <p:cNvGrpSpPr/>
          <p:nvPr/>
        </p:nvGrpSpPr>
        <p:grpSpPr>
          <a:xfrm>
            <a:off x="419450" y="435161"/>
            <a:ext cx="11511470" cy="5333333"/>
            <a:chOff x="419450" y="594553"/>
            <a:chExt cx="11511470" cy="53333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DC4BF5-435E-4A8B-B401-BBABCE7DE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"/>
            <a:stretch/>
          </p:blipFill>
          <p:spPr>
            <a:xfrm>
              <a:off x="419450" y="594553"/>
              <a:ext cx="11511470" cy="533333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EE25C6-C765-4BF3-BF6D-7D64306AF5B3}"/>
                </a:ext>
              </a:extLst>
            </p:cNvPr>
            <p:cNvSpPr/>
            <p:nvPr/>
          </p:nvSpPr>
          <p:spPr>
            <a:xfrm>
              <a:off x="419450" y="594553"/>
              <a:ext cx="3003258" cy="892562"/>
            </a:xfrm>
            <a:prstGeom prst="rect">
              <a:avLst/>
            </a:prstGeom>
            <a:solidFill>
              <a:srgbClr val="FCF9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云形 18"/>
          <p:cNvSpPr/>
          <p:nvPr/>
        </p:nvSpPr>
        <p:spPr>
          <a:xfrm>
            <a:off x="1807108" y="5223378"/>
            <a:ext cx="7824651" cy="1090232"/>
          </a:xfrm>
          <a:prstGeom prst="cloud">
            <a:avLst/>
          </a:prstGeom>
          <a:solidFill>
            <a:srgbClr val="00B050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Cả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nhà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 Bi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ăn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phở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.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742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696D65-79CA-4161-8F0E-23779358B9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3" b="14888"/>
          <a:stretch/>
        </p:blipFill>
        <p:spPr>
          <a:xfrm>
            <a:off x="1075251" y="610044"/>
            <a:ext cx="10041498" cy="587061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7319" y="192505"/>
            <a:ext cx="2860765" cy="509451"/>
            <a:chOff x="4000467" y="260140"/>
            <a:chExt cx="3232530" cy="846266"/>
          </a:xfrm>
        </p:grpSpPr>
        <p:sp>
          <p:nvSpPr>
            <p:cNvPr id="7" name="Rounded Rectangle 6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đọc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sp>
        <p:nvSpPr>
          <p:cNvPr id="10" name="云形 21"/>
          <p:cNvSpPr/>
          <p:nvPr/>
        </p:nvSpPr>
        <p:spPr>
          <a:xfrm rot="21443441">
            <a:off x="360288" y="4794484"/>
            <a:ext cx="7259356" cy="974897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Bi </a:t>
            </a:r>
            <a:r>
              <a:rPr lang="en-US" altLang="zh-CN" sz="4000" b="1" noProof="0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phụ</a:t>
            </a:r>
            <a:r>
              <a:rPr lang="en-US" altLang="zh-CN" sz="4000" b="1" noProof="0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4000" b="1" noProof="0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bố</a:t>
            </a:r>
            <a:r>
              <a:rPr lang="en-US" altLang="zh-CN" sz="4000" b="1" noProof="0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4000" b="1" noProof="0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làm</a:t>
            </a:r>
            <a:r>
              <a:rPr lang="en-US" altLang="zh-CN" sz="4000" b="1" noProof="0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4000" b="1" noProof="0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gì</a:t>
            </a:r>
            <a:r>
              <a:rPr lang="en-US" altLang="zh-CN" sz="4000" b="1" noProof="0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?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sp>
        <p:nvSpPr>
          <p:cNvPr id="11" name="云形 21"/>
          <p:cNvSpPr/>
          <p:nvPr/>
        </p:nvSpPr>
        <p:spPr>
          <a:xfrm rot="21443441">
            <a:off x="515748" y="4702573"/>
            <a:ext cx="7259356" cy="974897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Bi </a:t>
            </a:r>
            <a:r>
              <a:rPr lang="en-US" altLang="zh-CN" sz="4000" b="1" noProof="0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phụ</a:t>
            </a:r>
            <a:r>
              <a:rPr lang="en-US" altLang="zh-CN" sz="4000" b="1" noProof="0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4000" b="1" noProof="0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bố</a:t>
            </a:r>
            <a:r>
              <a:rPr lang="en-US" altLang="zh-CN" sz="4000" b="1" noProof="0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4000" b="1" noProof="0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rửa</a:t>
            </a:r>
            <a:r>
              <a:rPr lang="en-US" altLang="zh-CN" sz="4000" b="1" noProof="0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4000" b="1" noProof="0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bát</a:t>
            </a:r>
            <a:r>
              <a:rPr lang="en-US" altLang="zh-CN" sz="4000" b="1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.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35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F4F05641-4A96-4EDD-8E5B-25B18DEFD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297"/>
            <a:ext cx="2189527" cy="223870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4593" y="212830"/>
            <a:ext cx="4487907" cy="8933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Ghép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8681" y="2168419"/>
            <a:ext cx="2396356" cy="8460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 Bi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9193" y="3417487"/>
            <a:ext cx="2354310" cy="8565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Bé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02336" y="1451441"/>
            <a:ext cx="7914290" cy="914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rửa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mặt,rửa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223205" y="2946723"/>
            <a:ext cx="7851229" cy="914400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2) Cho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33716" y="4442005"/>
            <a:ext cx="7851228" cy="9354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“ Bi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lắm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”.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2543503" y="2680767"/>
            <a:ext cx="1690213" cy="6026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  <a:stCxn id="5" idx="3"/>
            <a:endCxn id="6" idx="1"/>
          </p:cNvCxnSpPr>
          <p:nvPr/>
        </p:nvCxnSpPr>
        <p:spPr>
          <a:xfrm flipV="1">
            <a:off x="2543503" y="1908641"/>
            <a:ext cx="1558833" cy="19371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44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>
            <a:fillRect/>
          </a:stretch>
        </p:blipFill>
        <p:spPr bwMode="auto">
          <a:xfrm>
            <a:off x="1212850" y="798513"/>
            <a:ext cx="9351963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12837" y="2586660"/>
            <a:ext cx="472917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Tập</a:t>
            </a:r>
            <a:r>
              <a:rPr kumimoji="0" lang="en-US" sz="9600" b="1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kumimoji="0" lang="en-US" sz="9600" b="1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viết</a:t>
            </a:r>
            <a:endParaRPr kumimoji="0" lang="en-US" sz="9600" b="1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76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8" r="13964"/>
          <a:stretch/>
        </p:blipFill>
        <p:spPr>
          <a:xfrm>
            <a:off x="-1" y="1671065"/>
            <a:ext cx="12131141" cy="3572053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220" y="286680"/>
            <a:ext cx="2035349" cy="155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57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297"/>
            <a:ext cx="12192000" cy="643875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488898" y="389147"/>
            <a:ext cx="2717073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345" y="14297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7310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226808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17"/>
          <p:cNvGrpSpPr/>
          <p:nvPr/>
        </p:nvGrpSpPr>
        <p:grpSpPr>
          <a:xfrm>
            <a:off x="2325189" y="250178"/>
            <a:ext cx="7785462" cy="921960"/>
            <a:chOff x="-3127181" y="3669002"/>
            <a:chExt cx="2322340" cy="833892"/>
          </a:xfrm>
        </p:grpSpPr>
        <p:sp>
          <p:nvSpPr>
            <p:cNvPr id="9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10" name="组合 19"/>
            <p:cNvGrpSpPr/>
            <p:nvPr/>
          </p:nvGrpSpPr>
          <p:grpSpPr>
            <a:xfrm>
              <a:off x="-3127181" y="3822640"/>
              <a:ext cx="2062357" cy="680254"/>
              <a:chOff x="5369763" y="3632880"/>
              <a:chExt cx="2062357" cy="680254"/>
            </a:xfrm>
          </p:grpSpPr>
          <p:sp>
            <p:nvSpPr>
              <p:cNvPr id="11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12" name="TextBox 76"/>
              <p:cNvSpPr txBox="1"/>
              <p:nvPr/>
            </p:nvSpPr>
            <p:spPr>
              <a:xfrm>
                <a:off x="5685907" y="3632880"/>
                <a:ext cx="1493754" cy="680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2540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120" t="8075" r="15881" b="17940"/>
          <a:stretch/>
        </p:blipFill>
        <p:spPr>
          <a:xfrm>
            <a:off x="417095" y="260683"/>
            <a:ext cx="11325725" cy="61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4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751" r="8883" b="26767"/>
          <a:stretch/>
        </p:blipFill>
        <p:spPr>
          <a:xfrm>
            <a:off x="524437" y="363071"/>
            <a:ext cx="11295529" cy="597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4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1" t="5988" r="5224" b="5738"/>
          <a:stretch/>
        </p:blipFill>
        <p:spPr>
          <a:xfrm>
            <a:off x="2749765" y="1191236"/>
            <a:ext cx="5394976" cy="4166071"/>
          </a:xfrm>
          <a:prstGeom prst="rect">
            <a:avLst/>
          </a:prstGeom>
        </p:spPr>
      </p:pic>
      <p:pic>
        <p:nvPicPr>
          <p:cNvPr id="6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748" y="5185954"/>
            <a:ext cx="3346809" cy="15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091175"/>
      </p:ext>
    </p:extLst>
  </p:cSld>
  <p:clrMapOvr>
    <a:masterClrMapping/>
  </p:clrMapOvr>
  <p:transition spd="slow">
    <p:wheel spokes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11" t="4376" r="15753" b="18093"/>
          <a:stretch/>
        </p:blipFill>
        <p:spPr>
          <a:xfrm>
            <a:off x="417094" y="208547"/>
            <a:ext cx="11405937" cy="61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9621" b="26748"/>
          <a:stretch/>
        </p:blipFill>
        <p:spPr>
          <a:xfrm>
            <a:off x="404645" y="173350"/>
            <a:ext cx="11402344" cy="619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3317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548" y="958162"/>
            <a:ext cx="4612630" cy="501372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433" y="464024"/>
            <a:ext cx="4094329" cy="56535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63025" y="1890096"/>
            <a:ext cx="3372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18" y="5716826"/>
            <a:ext cx="6032311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177726" y="387457"/>
            <a:ext cx="3328531" cy="470678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6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962" y="38774"/>
            <a:ext cx="1554564" cy="92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2388" r="5582" b="15174"/>
          <a:stretch/>
        </p:blipFill>
        <p:spPr>
          <a:xfrm>
            <a:off x="0" y="858135"/>
            <a:ext cx="12096206" cy="55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6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80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25190" y="209005"/>
            <a:ext cx="7276010" cy="797442"/>
          </a:xfrm>
          <a:prstGeom prst="trapezoi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82834" y="235131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325070" y="228289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75680" y="4985095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50405" y="4985094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â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25008" y="1253311"/>
            <a:ext cx="4411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â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59" y="1253311"/>
            <a:ext cx="5225143" cy="385426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625008" y="2660825"/>
            <a:ext cx="4411750" cy="3050644"/>
            <a:chOff x="3810000" y="1447800"/>
            <a:chExt cx="2209800" cy="1524000"/>
          </a:xfrm>
        </p:grpSpPr>
        <p:sp>
          <p:nvSpPr>
            <p:cNvPr id="26" name="Rectangle 25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noProof="0" dirty="0">
                  <a:solidFill>
                    <a:srgbClr val="FF0000"/>
                  </a:solidFill>
                  <a:latin typeface="UTM Avo" panose="02040603050506020204" pitchFamily="18" charset="0"/>
                </a:rPr>
                <a:t>â</a:t>
              </a: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noProof="0" dirty="0">
                  <a:solidFill>
                    <a:prstClr val="black"/>
                  </a:solidFill>
                  <a:latin typeface="UTM Avo" panose="02040603050506020204" pitchFamily="18" charset="0"/>
                </a:rPr>
                <a:t>â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910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ownloads\0db7e75d-2909-494a-a5f7-8b6bfd9063b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5" t="11342" r="12502" b="28363"/>
          <a:stretch/>
        </p:blipFill>
        <p:spPr bwMode="auto">
          <a:xfrm>
            <a:off x="1315452" y="176464"/>
            <a:ext cx="9416716" cy="491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806" y="5213683"/>
            <a:ext cx="3290004" cy="148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8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25190" y="209005"/>
            <a:ext cx="7276010" cy="797442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82834" y="235131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325070" y="228289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31276" y="5024284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vật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26666" y="5024284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ât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2" descr="C:\Users\Administrator\Downloads\0db7e75d-2909-494a-a5f7-8b6bfd9063b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2" t="10197" r="11751" b="24289"/>
          <a:stretch/>
        </p:blipFill>
        <p:spPr bwMode="auto">
          <a:xfrm>
            <a:off x="433137" y="1032573"/>
            <a:ext cx="6384758" cy="420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491673" y="1448431"/>
            <a:ext cx="3801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v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ậ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491673" y="2883615"/>
            <a:ext cx="3801261" cy="3036436"/>
            <a:chOff x="3810000" y="1447800"/>
            <a:chExt cx="2209800" cy="1524000"/>
          </a:xfrm>
        </p:grpSpPr>
        <p:sp>
          <p:nvSpPr>
            <p:cNvPr id="18" name="Rectangle 17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ât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â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78192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66880" y="3898831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lang="vi-VN" sz="8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â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23131" y="5076534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â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27843" y="3898831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v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ật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73386" y="5060598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ât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2" descr="C:\Users\Administrator\Downloads\0db7e75d-2909-494a-a5f7-8b6bfd9063b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2" t="14105" r="13682" b="27650"/>
          <a:stretch/>
        </p:blipFill>
        <p:spPr bwMode="auto">
          <a:xfrm>
            <a:off x="6432884" y="320842"/>
            <a:ext cx="5149515" cy="373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91" y="204386"/>
            <a:ext cx="5386998" cy="385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74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2348443" y="144379"/>
            <a:ext cx="7525586" cy="6106395"/>
            <a:chOff x="1301" y="1200"/>
            <a:chExt cx="3089" cy="2015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501" y="1200"/>
              <a:ext cx="2682" cy="1344"/>
              <a:chOff x="1549" y="1776"/>
              <a:chExt cx="2682" cy="1344"/>
            </a:xfrm>
          </p:grpSpPr>
          <p:sp>
            <p:nvSpPr>
              <p:cNvPr id="22" name="AutoShape 5"/>
              <p:cNvSpPr>
                <a:spLocks noChangeArrowheads="1"/>
              </p:cNvSpPr>
              <p:nvPr/>
            </p:nvSpPr>
            <p:spPr bwMode="gray">
              <a:xfrm rot="16200000" flipH="1">
                <a:off x="1497" y="220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3" name="AutoShape 6"/>
              <p:cNvSpPr>
                <a:spLocks noChangeArrowheads="1"/>
              </p:cNvSpPr>
              <p:nvPr/>
            </p:nvSpPr>
            <p:spPr bwMode="gray">
              <a:xfrm rot="5400000" flipH="1">
                <a:off x="3973" y="222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4" name="AutoShape 7"/>
              <p:cNvSpPr>
                <a:spLocks noChangeArrowheads="1"/>
              </p:cNvSpPr>
              <p:nvPr/>
            </p:nvSpPr>
            <p:spPr bwMode="gray">
              <a:xfrm rot="10800000" flipH="1">
                <a:off x="2778" y="2914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8"/>
              <p:cNvSpPr>
                <a:spLocks noChangeArrowheads="1"/>
              </p:cNvSpPr>
              <p:nvPr/>
            </p:nvSpPr>
            <p:spPr bwMode="gray">
              <a:xfrm>
                <a:off x="1727" y="1776"/>
                <a:ext cx="2304" cy="110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" name="Oval 9"/>
              <p:cNvSpPr>
                <a:spLocks noChangeArrowheads="1"/>
              </p:cNvSpPr>
              <p:nvPr/>
            </p:nvSpPr>
            <p:spPr bwMode="gray">
              <a:xfrm>
                <a:off x="1832" y="1915"/>
                <a:ext cx="2048" cy="719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10"/>
              <p:cNvSpPr>
                <a:spLocks noChangeArrowheads="1"/>
              </p:cNvSpPr>
              <p:nvPr/>
            </p:nvSpPr>
            <p:spPr bwMode="gray">
              <a:xfrm>
                <a:off x="1791" y="2129"/>
                <a:ext cx="294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gray">
              <a:xfrm>
                <a:off x="1892" y="2119"/>
                <a:ext cx="180" cy="3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12"/>
              <p:cNvSpPr>
                <a:spLocks noChangeArrowheads="1"/>
              </p:cNvSpPr>
              <p:nvPr/>
            </p:nvSpPr>
            <p:spPr bwMode="gray">
              <a:xfrm>
                <a:off x="2064" y="2084"/>
                <a:ext cx="1736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" name="Oval 13"/>
              <p:cNvSpPr>
                <a:spLocks noChangeArrowheads="1"/>
              </p:cNvSpPr>
              <p:nvPr/>
            </p:nvSpPr>
            <p:spPr bwMode="gray">
              <a:xfrm>
                <a:off x="2028" y="2065"/>
                <a:ext cx="1957" cy="42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So </a:t>
                </a: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sánh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AutoShape 14"/>
            <p:cNvSpPr>
              <a:spLocks noChangeArrowheads="1"/>
            </p:cNvSpPr>
            <p:nvPr/>
          </p:nvSpPr>
          <p:spPr bwMode="gray">
            <a:xfrm>
              <a:off x="1301" y="2284"/>
              <a:ext cx="1148" cy="93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â</a:t>
              </a:r>
              <a:r>
                <a:rPr lang="en-US" sz="130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n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0" name="AutoShape 16"/>
            <p:cNvSpPr>
              <a:spLocks noChangeArrowheads="1"/>
            </p:cNvSpPr>
            <p:nvPr/>
          </p:nvSpPr>
          <p:spPr bwMode="gray">
            <a:xfrm>
              <a:off x="1406" y="2113"/>
              <a:ext cx="395" cy="328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AutoShape 17"/>
            <p:cNvSpPr>
              <a:spLocks noChangeArrowheads="1"/>
            </p:cNvSpPr>
            <p:nvPr/>
          </p:nvSpPr>
          <p:spPr bwMode="gray">
            <a:xfrm>
              <a:off x="3274" y="2313"/>
              <a:ext cx="1116" cy="892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â</a:t>
              </a:r>
              <a:r>
                <a:rPr lang="en-US" sz="130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gray">
            <a:xfrm>
              <a:off x="3836" y="2090"/>
              <a:ext cx="398" cy="384"/>
            </a:xfrm>
            <a:prstGeom prst="can">
              <a:avLst>
                <a:gd name="adj" fmla="val 41545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42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9" y="1371525"/>
            <a:ext cx="5297149" cy="4746081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>
              <a:defRPr/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Bảng gài</a:t>
            </a:r>
            <a:r>
              <a:rPr lang="vi-VN" sz="2800" b="1" spc="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2800" b="1" spc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59555" y="1917078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â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32382" y="1862368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â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91215" y="4133962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ât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52139" y="4133963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v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ật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827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188</Words>
  <Application>Microsoft Office PowerPoint</Application>
  <PresentationFormat>Widescreen</PresentationFormat>
  <Paragraphs>83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Arial</vt:lpstr>
      <vt:lpstr>Calibri</vt:lpstr>
      <vt:lpstr>Frankfurter</vt:lpstr>
      <vt:lpstr>HP001</vt:lpstr>
      <vt:lpstr>HP001 4 hàng</vt:lpstr>
      <vt:lpstr>inpin heiti</vt:lpstr>
      <vt:lpstr>Times New Roman</vt:lpstr>
      <vt:lpstr>UTM Avo</vt:lpstr>
      <vt:lpstr>Verdana</vt:lpstr>
      <vt:lpstr>zihun35hao-jindianyahei</vt:lpstr>
      <vt:lpstr>造字工房悦黑体验版常规体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120</cp:revision>
  <dcterms:created xsi:type="dcterms:W3CDTF">2021-11-01T08:16:43Z</dcterms:created>
  <dcterms:modified xsi:type="dcterms:W3CDTF">2024-11-19T05:45:43Z</dcterms:modified>
</cp:coreProperties>
</file>