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9" r:id="rId2"/>
    <p:sldId id="270" r:id="rId3"/>
    <p:sldId id="306" r:id="rId4"/>
    <p:sldId id="307" r:id="rId5"/>
    <p:sldId id="289" r:id="rId6"/>
    <p:sldId id="290" r:id="rId7"/>
    <p:sldId id="291" r:id="rId8"/>
    <p:sldId id="293" r:id="rId9"/>
    <p:sldId id="294" r:id="rId10"/>
    <p:sldId id="282" r:id="rId11"/>
    <p:sldId id="273" r:id="rId12"/>
    <p:sldId id="272" r:id="rId13"/>
    <p:sldId id="275" r:id="rId14"/>
    <p:sldId id="297" r:id="rId15"/>
    <p:sldId id="283" r:id="rId16"/>
    <p:sldId id="285" r:id="rId17"/>
    <p:sldId id="286" r:id="rId18"/>
    <p:sldId id="277" r:id="rId19"/>
    <p:sldId id="296" r:id="rId20"/>
    <p:sldId id="278" r:id="rId21"/>
    <p:sldId id="301" r:id="rId22"/>
    <p:sldId id="299" r:id="rId23"/>
    <p:sldId id="302" r:id="rId24"/>
    <p:sldId id="304" r:id="rId25"/>
    <p:sldId id="279" r:id="rId26"/>
    <p:sldId id="308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60093"/>
    <a:srgbClr val="FF3399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>
      <p:cViewPr varScale="1">
        <p:scale>
          <a:sx n="46" d="100"/>
          <a:sy n="46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90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03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0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0D8F-908C-4148-B10C-FC272376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D37D2-3DC1-4258-8904-5EFE71FF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91E7E-FEC6-430D-A0F5-11539199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20810-63A6-4786-AD3E-9F753D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939" y="4017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4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2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8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C10B419-FF10-4B1A-ACF4-A90B728DFC1A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59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67" r:id="rId6"/>
    <p:sldLayoutId id="2147483668" r:id="rId7"/>
    <p:sldLayoutId id="2147483677" r:id="rId8"/>
    <p:sldLayoutId id="2147483669" r:id="rId9"/>
    <p:sldLayoutId id="2147483676" r:id="rId10"/>
    <p:sldLayoutId id="2147483678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ươm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ướp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UTM Avo" panose="02040603050506020204" pitchFamily="18" charset="0"/>
              </a:rPr>
              <a:t>ươp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831" y="3927440"/>
            <a:ext cx="5497915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bươm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bướm</a:t>
            </a:r>
            <a:endParaRPr lang="en-US" sz="66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26112" y="3927439"/>
            <a:ext cx="5176059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quả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mướp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723" y="409618"/>
            <a:ext cx="6383170" cy="59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BD85CF-E185-4046-BA44-23B5BE030DAA}"/>
              </a:ext>
            </a:extLst>
          </p:cNvPr>
          <p:cNvSpPr/>
          <p:nvPr/>
        </p:nvSpPr>
        <p:spPr>
          <a:xfrm>
            <a:off x="3298271" y="2243203"/>
            <a:ext cx="5595457" cy="2055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399" y="2486024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9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UTM Avo" panose="02040603050506020204" pitchFamily="18" charset="0"/>
              </a:rPr>
              <a:t>giãn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8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500" t="15852" r="27750" b="22815"/>
          <a:stretch/>
        </p:blipFill>
        <p:spPr>
          <a:xfrm>
            <a:off x="2484120" y="1295666"/>
            <a:ext cx="7223760" cy="5303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578"/>
            <a:ext cx="130759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Giúp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thỏ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rốt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hai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kho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đúng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27120" y="4785360"/>
            <a:ext cx="887730" cy="887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997056" y="1950720"/>
            <a:ext cx="1961784" cy="3672840"/>
          </a:xfrm>
          <a:custGeom>
            <a:avLst/>
            <a:gdLst>
              <a:gd name="connsiteX0" fmla="*/ 1961784 w 1961784"/>
              <a:gd name="connsiteY0" fmla="*/ 0 h 3672840"/>
              <a:gd name="connsiteX1" fmla="*/ 894984 w 1961784"/>
              <a:gd name="connsiteY1" fmla="*/ 289560 h 3672840"/>
              <a:gd name="connsiteX2" fmla="*/ 254904 w 1961784"/>
              <a:gd name="connsiteY2" fmla="*/ 853440 h 3672840"/>
              <a:gd name="connsiteX3" fmla="*/ 11064 w 1961784"/>
              <a:gd name="connsiteY3" fmla="*/ 1524000 h 3672840"/>
              <a:gd name="connsiteX4" fmla="*/ 117744 w 1961784"/>
              <a:gd name="connsiteY4" fmla="*/ 2103120 h 3672840"/>
              <a:gd name="connsiteX5" fmla="*/ 773064 w 1961784"/>
              <a:gd name="connsiteY5" fmla="*/ 3672840 h 367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784" h="3672840">
                <a:moveTo>
                  <a:pt x="1961784" y="0"/>
                </a:moveTo>
                <a:cubicBezTo>
                  <a:pt x="1570624" y="73660"/>
                  <a:pt x="1179464" y="147320"/>
                  <a:pt x="894984" y="289560"/>
                </a:cubicBezTo>
                <a:cubicBezTo>
                  <a:pt x="610504" y="431800"/>
                  <a:pt x="402224" y="647700"/>
                  <a:pt x="254904" y="853440"/>
                </a:cubicBezTo>
                <a:cubicBezTo>
                  <a:pt x="107584" y="1059180"/>
                  <a:pt x="33924" y="1315720"/>
                  <a:pt x="11064" y="1524000"/>
                </a:cubicBezTo>
                <a:cubicBezTo>
                  <a:pt x="-11796" y="1732280"/>
                  <a:pt x="-9256" y="1744980"/>
                  <a:pt x="117744" y="2103120"/>
                </a:cubicBezTo>
                <a:cubicBezTo>
                  <a:pt x="244744" y="2461260"/>
                  <a:pt x="508904" y="3067050"/>
                  <a:pt x="773064" y="36728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459980" y="2194560"/>
            <a:ext cx="1280160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94320" y="4404360"/>
            <a:ext cx="115824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761" y="1296123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976" y="55585"/>
            <a:ext cx="2736528" cy="5807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46563" y="660474"/>
            <a:ext cx="949887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D60093"/>
                </a:solidFill>
                <a:latin typeface="UTM Avo" panose="02040603050506020204" pitchFamily="18" charset="0"/>
              </a:rPr>
              <a:t>Ủ </a:t>
            </a:r>
            <a:r>
              <a:rPr lang="en-US" dirty="0" err="1">
                <a:solidFill>
                  <a:srgbClr val="D60093"/>
                </a:solidFill>
                <a:latin typeface="UTM Avo" panose="02040603050506020204" pitchFamily="18" charset="0"/>
              </a:rPr>
              <a:t>ấm</a:t>
            </a:r>
            <a:r>
              <a:rPr lang="en-US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UTM Avo" panose="02040603050506020204" pitchFamily="18" charset="0"/>
              </a:rPr>
              <a:t>cho</a:t>
            </a:r>
            <a:r>
              <a:rPr lang="en-US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UTM Avo" panose="02040603050506020204" pitchFamily="18" charset="0"/>
              </a:rPr>
              <a:t>bà</a:t>
            </a:r>
            <a:endParaRPr lang="en-US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>
              <a:buNone/>
            </a:pPr>
            <a:r>
              <a:rPr lang="en-US" sz="2800" dirty="0" err="1">
                <a:latin typeface="UTM Avo" panose="02040603050506020204" pitchFamily="18" charset="0"/>
              </a:rPr>
              <a:t>Gió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mùa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mua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tấm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nệm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ấm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tấm</a:t>
            </a:r>
            <a:endParaRPr lang="en-US" sz="2800" dirty="0">
              <a:latin typeface="UTM Avo" panose="0204060305050602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UTM Avo" panose="02040603050506020204" pitchFamily="18" charset="0"/>
              </a:rPr>
              <a:t>nếm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tướp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ra.</a:t>
            </a:r>
            <a:endParaRPr lang="en-US" dirty="0">
              <a:latin typeface="UTM Avo" panose="02040603050506020204" pitchFamily="18" charset="0"/>
            </a:endParaRPr>
          </a:p>
          <a:p>
            <a:pPr marL="457200" lvl="1" indent="0">
              <a:buNone/>
            </a:pPr>
            <a:r>
              <a:rPr lang="en-US" sz="2800" dirty="0" err="1">
                <a:latin typeface="UTM Avo" panose="02040603050506020204" pitchFamily="18" charset="0"/>
              </a:rPr>
              <a:t>Đêm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đó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Mi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ôm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ngủ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thầm</a:t>
            </a:r>
            <a:r>
              <a:rPr lang="en-US" sz="2800" dirty="0">
                <a:latin typeface="UTM Avo" panose="02040603050506020204" pitchFamily="18" charset="0"/>
              </a:rPr>
              <a:t>: “</a:t>
            </a:r>
            <a:r>
              <a:rPr lang="en-US" sz="2800" dirty="0" err="1">
                <a:latin typeface="UTM Avo" panose="02040603050506020204" pitchFamily="18" charset="0"/>
              </a:rPr>
              <a:t>Bé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Mi</a:t>
            </a:r>
            <a:endParaRPr lang="en-US" sz="2800" dirty="0">
              <a:latin typeface="UTM Avo" panose="020406030505060202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đượm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marL="0" indent="0" algn="r">
              <a:buNone/>
            </a:pPr>
            <a:r>
              <a:rPr lang="en-US" sz="2000" dirty="0">
                <a:latin typeface="UTM Avo" panose="02040603050506020204" pitchFamily="18" charset="0"/>
              </a:rPr>
              <a:t>Theo MAI THỊ MINH HUỆ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201" t="42512" r="15282"/>
          <a:stretch/>
        </p:blipFill>
        <p:spPr>
          <a:xfrm>
            <a:off x="2612571" y="3743725"/>
            <a:ext cx="5643156" cy="25192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923314" y="1680754"/>
            <a:ext cx="15414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67794" y="2168434"/>
            <a:ext cx="7663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30240" y="3178628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93280" y="3178628"/>
            <a:ext cx="15327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07029" y="1672045"/>
            <a:ext cx="13672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37120" y="2612571"/>
            <a:ext cx="1402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3" y="-145727"/>
            <a:ext cx="11679307" cy="671979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41838" y="1997197"/>
            <a:ext cx="8163802" cy="2360341"/>
            <a:chOff x="5885207" y="2045234"/>
            <a:chExt cx="4055983" cy="1763021"/>
          </a:xfrm>
        </p:grpSpPr>
        <p:sp>
          <p:nvSpPr>
            <p:cNvPr id="9" name="TextBox 8"/>
            <p:cNvSpPr txBox="1"/>
            <p:nvPr/>
          </p:nvSpPr>
          <p:spPr>
            <a:xfrm>
              <a:off x="5885207" y="2045234"/>
              <a:ext cx="1479894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gió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mùa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24313" y="2046811"/>
              <a:ext cx="1616877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tấm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nệm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33703" y="3106742"/>
              <a:ext cx="877009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tướp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00370" y="3118587"/>
              <a:ext cx="1464762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thì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thầm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41838" y="4839501"/>
            <a:ext cx="2802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bếp</a:t>
            </a: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lửa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1222" y="4829911"/>
            <a:ext cx="330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đỏ</a:t>
            </a: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đượm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08" y="571792"/>
            <a:ext cx="448610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25" y="574131"/>
            <a:ext cx="2375263" cy="62765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16873" y="928044"/>
            <a:ext cx="949887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D60093"/>
                </a:solidFill>
                <a:latin typeface="UTM Avo" panose="02040603050506020204" pitchFamily="18" charset="0"/>
              </a:rPr>
              <a:t>Ủ </a:t>
            </a:r>
            <a:r>
              <a:rPr lang="en-US" dirty="0" err="1">
                <a:solidFill>
                  <a:srgbClr val="D60093"/>
                </a:solidFill>
                <a:latin typeface="UTM Avo" panose="02040603050506020204" pitchFamily="18" charset="0"/>
              </a:rPr>
              <a:t>ấm</a:t>
            </a:r>
            <a:r>
              <a:rPr lang="en-US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UTM Avo" panose="02040603050506020204" pitchFamily="18" charset="0"/>
              </a:rPr>
              <a:t>cho</a:t>
            </a:r>
            <a:r>
              <a:rPr lang="en-US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UTM Avo" panose="02040603050506020204" pitchFamily="18" charset="0"/>
              </a:rPr>
              <a:t>bà</a:t>
            </a:r>
            <a:endParaRPr lang="en-US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>
              <a:buNone/>
            </a:pPr>
            <a:r>
              <a:rPr lang="en-US" sz="2800" dirty="0" err="1">
                <a:latin typeface="UTM Avo" panose="02040603050506020204" pitchFamily="18" charset="0"/>
              </a:rPr>
              <a:t>Gió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mùa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mua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tấm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nệm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ấm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tấm</a:t>
            </a:r>
            <a:endParaRPr lang="en-US" sz="2800" dirty="0">
              <a:latin typeface="UTM Avo" panose="0204060305050602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UTM Avo" panose="02040603050506020204" pitchFamily="18" charset="0"/>
              </a:rPr>
              <a:t>nếm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tướp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ra.</a:t>
            </a:r>
            <a:endParaRPr lang="en-US" dirty="0">
              <a:latin typeface="UTM Avo" panose="02040603050506020204" pitchFamily="18" charset="0"/>
            </a:endParaRPr>
          </a:p>
          <a:p>
            <a:pPr marL="457200" lvl="1" indent="0">
              <a:buNone/>
            </a:pPr>
            <a:r>
              <a:rPr lang="en-US" sz="2800" dirty="0" err="1">
                <a:latin typeface="UTM Avo" panose="02040603050506020204" pitchFamily="18" charset="0"/>
              </a:rPr>
              <a:t>Đêm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đó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Mi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ôm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ngủ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thầm</a:t>
            </a:r>
            <a:r>
              <a:rPr lang="en-US" sz="2800" dirty="0">
                <a:latin typeface="UTM Avo" panose="02040603050506020204" pitchFamily="18" charset="0"/>
              </a:rPr>
              <a:t>: “</a:t>
            </a:r>
            <a:r>
              <a:rPr lang="en-US" sz="2800" dirty="0" err="1">
                <a:latin typeface="UTM Avo" panose="02040603050506020204" pitchFamily="18" charset="0"/>
              </a:rPr>
              <a:t>Bé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Mi</a:t>
            </a:r>
            <a:endParaRPr lang="en-US" sz="2800" dirty="0">
              <a:latin typeface="UTM Avo" panose="020406030505060202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đượm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marL="0" indent="0" algn="r">
              <a:buNone/>
            </a:pPr>
            <a:r>
              <a:rPr lang="en-US" sz="2000" dirty="0">
                <a:latin typeface="UTM Avo" panose="02040603050506020204" pitchFamily="18" charset="0"/>
              </a:rPr>
              <a:t>Theo MAI THỊ MINH HUỆ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201" t="42512" r="15282"/>
          <a:stretch/>
        </p:blipFill>
        <p:spPr>
          <a:xfrm>
            <a:off x="2029096" y="3486891"/>
            <a:ext cx="7228115" cy="32267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704928" y="1543148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74597" y="1543148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078117" y="1490962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02160" y="2015879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71829" y="2015879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139818" y="2487342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620688" y="2437056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690357" y="2437056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04618" y="2987117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74287" y="2987117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38779" y="2961974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008448" y="2961974"/>
            <a:ext cx="139338" cy="383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1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417" t="51333" r="19917" b="18296"/>
          <a:stretch/>
        </p:blipFill>
        <p:spPr>
          <a:xfrm>
            <a:off x="605685" y="1711353"/>
            <a:ext cx="10846405" cy="395023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75760" y="3429000"/>
            <a:ext cx="1264920" cy="1645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75760" y="3429000"/>
            <a:ext cx="126492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083" y="1992723"/>
            <a:ext cx="3891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2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viết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81300" y="3006653"/>
            <a:ext cx="3028950" cy="27621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387" y="3645560"/>
            <a:ext cx="3130776" cy="130035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81354" y="2914649"/>
            <a:ext cx="3028950" cy="27621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2246" y="3527842"/>
            <a:ext cx="2698085" cy="130035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1363" y="637496"/>
            <a:ext cx="7926029" cy="127444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54: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ươp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413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980" y="441325"/>
            <a:ext cx="260604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250" t="21704" r="19500" b="63778"/>
          <a:stretch/>
        </p:blipFill>
        <p:spPr>
          <a:xfrm>
            <a:off x="1187115" y="2208212"/>
            <a:ext cx="10104120" cy="15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090612"/>
            <a:ext cx="102774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0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900112"/>
            <a:ext cx="105346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1185862"/>
            <a:ext cx="100107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4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28725"/>
            <a:ext cx="9906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408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479" y="2649220"/>
            <a:ext cx="6035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Dặn</a:t>
            </a: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dò</a:t>
            </a:r>
            <a:endParaRPr lang="en-US" sz="11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3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9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0E6FF-5B99-4345-86D1-BD99A177AA76}"/>
              </a:ext>
            </a:extLst>
          </p:cNvPr>
          <p:cNvSpPr txBox="1"/>
          <p:nvPr/>
        </p:nvSpPr>
        <p:spPr>
          <a:xfrm>
            <a:off x="856421" y="4400574"/>
            <a:ext cx="474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bươm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438915-80BE-4BDC-BCC1-8D5CDD00E35E}"/>
              </a:ext>
            </a:extLst>
          </p:cNvPr>
          <p:cNvGrpSpPr/>
          <p:nvPr/>
        </p:nvGrpSpPr>
        <p:grpSpPr>
          <a:xfrm>
            <a:off x="6550105" y="791139"/>
            <a:ext cx="3510438" cy="2023240"/>
            <a:chOff x="3810000" y="1424287"/>
            <a:chExt cx="2209801" cy="15103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6DDEAC-8598-4F4D-895A-E571F03A81CF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ươm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5B87AE-939F-4F30-AA9B-323AD0EFD1FC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lang="en-US" sz="54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EFD923-201B-4689-BC7B-57D5E399207C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779D85F-2CF3-4F97-9BF1-366B12D6990C}"/>
              </a:ext>
            </a:extLst>
          </p:cNvPr>
          <p:cNvSpPr/>
          <p:nvPr/>
        </p:nvSpPr>
        <p:spPr>
          <a:xfrm>
            <a:off x="5877600" y="3267975"/>
            <a:ext cx="5116892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8BEA76-40C3-4F9C-9BE7-BD0EDEE11FA8}"/>
              </a:ext>
            </a:extLst>
          </p:cNvPr>
          <p:cNvGrpSpPr/>
          <p:nvPr/>
        </p:nvGrpSpPr>
        <p:grpSpPr>
          <a:xfrm>
            <a:off x="1045283" y="1080501"/>
            <a:ext cx="3332238" cy="2828605"/>
            <a:chOff x="1045283" y="1080501"/>
            <a:chExt cx="3332238" cy="2828605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9E420ED8-92A1-4EC0-92E4-D76660609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74" t="30232" r="55910" b="44862"/>
            <a:stretch/>
          </p:blipFill>
          <p:spPr>
            <a:xfrm>
              <a:off x="1045283" y="1414798"/>
              <a:ext cx="3332238" cy="2494308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19CBC4-6FCE-4CC5-A31D-B8A78F59F586}"/>
                </a:ext>
              </a:extLst>
            </p:cNvPr>
            <p:cNvCxnSpPr/>
            <p:nvPr/>
          </p:nvCxnSpPr>
          <p:spPr>
            <a:xfrm>
              <a:off x="1986116" y="1080501"/>
              <a:ext cx="58994" cy="6685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5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8339C-1345-48A4-834E-EEC7DA53D26D}"/>
              </a:ext>
            </a:extLst>
          </p:cNvPr>
          <p:cNvSpPr txBox="1"/>
          <p:nvPr/>
        </p:nvSpPr>
        <p:spPr>
          <a:xfrm>
            <a:off x="4922318" y="406081"/>
            <a:ext cx="398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A53C4-E1CB-4590-A140-2DBA4E51F88E}"/>
              </a:ext>
            </a:extLst>
          </p:cNvPr>
          <p:cNvSpPr/>
          <p:nvPr/>
        </p:nvSpPr>
        <p:spPr>
          <a:xfrm>
            <a:off x="1120360" y="3636011"/>
            <a:ext cx="10757007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–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bướm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EE711-5EF6-41BC-B927-F53D18F71D5F}"/>
              </a:ext>
            </a:extLst>
          </p:cNvPr>
          <p:cNvGrpSpPr/>
          <p:nvPr/>
        </p:nvGrpSpPr>
        <p:grpSpPr>
          <a:xfrm>
            <a:off x="4325384" y="1765942"/>
            <a:ext cx="4032553" cy="1554198"/>
            <a:chOff x="3810000" y="1405139"/>
            <a:chExt cx="2209801" cy="15295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72A5FE-D6F7-4761-B779-896907649E98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ướm</a:t>
              </a: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5CCE7F-7BCF-464C-94F9-CB7A18960B93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lang="en-US" sz="48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DB17F9-99C3-438C-9861-9B4FD647F6BD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ướm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9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2318" y="406081"/>
            <a:ext cx="398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0360" y="3636011"/>
            <a:ext cx="10757007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–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bươm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bướm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5384" y="1765942"/>
            <a:ext cx="4032553" cy="1554198"/>
            <a:chOff x="3810000" y="1405139"/>
            <a:chExt cx="2209801" cy="1529531"/>
          </a:xfrm>
        </p:grpSpPr>
        <p:sp>
          <p:nvSpPr>
            <p:cNvPr id="11" name="Rectangle 10"/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ướm</a:t>
              </a: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  <a:endParaRPr lang="en-US" sz="48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ướm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0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231" y="4157079"/>
            <a:ext cx="4742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mướp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50105" y="791139"/>
            <a:ext cx="3510438" cy="2023240"/>
            <a:chOff x="3810000" y="1424287"/>
            <a:chExt cx="2209801" cy="1510383"/>
          </a:xfrm>
        </p:grpSpPr>
        <p:sp>
          <p:nvSpPr>
            <p:cNvPr id="20" name="Rectangle 19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UTM Avo" panose="02040603050506020204" pitchFamily="18" charset="0"/>
                </a:rPr>
                <a:t>ươp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lang="en-US" sz="54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p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845515" y="3267975"/>
            <a:ext cx="5913347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pờ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ươp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3889" t="28765" r="22917" b="46789"/>
          <a:stretch/>
        </p:blipFill>
        <p:spPr>
          <a:xfrm>
            <a:off x="960281" y="1339217"/>
            <a:ext cx="3454400" cy="24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2318" y="406081"/>
            <a:ext cx="398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UTM Avo" panose="02040603050506020204" pitchFamily="18" charset="0"/>
              </a:rPr>
              <a:t>m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ướp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0360" y="3636011"/>
            <a:ext cx="10757007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ươp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mươp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mướp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5383" y="1765942"/>
            <a:ext cx="4032549" cy="1606410"/>
            <a:chOff x="3810000" y="1405139"/>
            <a:chExt cx="2209799" cy="1580914"/>
          </a:xfrm>
        </p:grpSpPr>
        <p:sp>
          <p:nvSpPr>
            <p:cNvPr id="11" name="Rectangle 10"/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r>
                <a:rPr lang="en-US" sz="66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ướp</a:t>
              </a: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2300253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8000"/>
                  </a:solidFill>
                  <a:latin typeface="UTM Avo" panose="02040603050506020204" pitchFamily="18" charset="0"/>
                </a:rPr>
                <a:t>m</a:t>
              </a:r>
              <a:endParaRPr lang="en-US" sz="48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4899" y="2290887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UTM Avo" panose="02040603050506020204" pitchFamily="18" charset="0"/>
                </a:rPr>
                <a:t>ướp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8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246535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799782" y="1247816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250417" y="1260338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711617" y="2596027"/>
            <a:ext cx="35122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prstClr val="black"/>
                </a:solidFill>
                <a:latin typeface="UTM Avo" panose="02040603050506020204" pitchFamily="18" charset="0"/>
              </a:rPr>
              <a:t>ươ</a:t>
            </a: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34516" y="2596026"/>
            <a:ext cx="3203162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prstClr val="black"/>
                </a:solidFill>
                <a:latin typeface="UTM Avo" panose="02040603050506020204" pitchFamily="18" charset="0"/>
              </a:rPr>
              <a:t>ươ</a:t>
            </a: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828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33067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597765" y="404699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63294" y="147381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02512" y="106528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8113" y="2119553"/>
            <a:ext cx="2483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1240" y="2119553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9340" y="4380301"/>
            <a:ext cx="251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303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ướp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374</TotalTime>
  <Words>255</Words>
  <Application>Microsoft Office PowerPoint</Application>
  <PresentationFormat>Widescreen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.VnAvant</vt:lpstr>
      <vt:lpstr>Arial</vt:lpstr>
      <vt:lpstr>Calibri</vt:lpstr>
      <vt:lpstr>Calibri Light</vt:lpstr>
      <vt:lpstr>Frankfurter</vt:lpstr>
      <vt:lpstr>inpin heiti</vt:lpstr>
      <vt:lpstr>Times New Roman</vt:lpstr>
      <vt:lpstr>UTM Avo</vt:lpstr>
      <vt:lpstr>造字工房悦黑体验版常规体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Giúp thỏ đem cà rốt về hai kho cho đúng</vt:lpstr>
      <vt:lpstr>PowerPoint Presentation</vt:lpstr>
      <vt:lpstr>Tập đọc</vt:lpstr>
      <vt:lpstr>PowerPoint Presentation</vt:lpstr>
      <vt:lpstr>Tập đọc</vt:lpstr>
      <vt:lpstr>PowerPoint Presentation</vt:lpstr>
      <vt:lpstr>PowerPoint Presentation</vt:lpstr>
      <vt:lpstr>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65</cp:revision>
  <dcterms:created xsi:type="dcterms:W3CDTF">2018-04-07T09:22:02Z</dcterms:created>
  <dcterms:modified xsi:type="dcterms:W3CDTF">2024-11-19T05:36:02Z</dcterms:modified>
</cp:coreProperties>
</file>