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6" r:id="rId2"/>
    <p:sldId id="349" r:id="rId3"/>
    <p:sldId id="351" r:id="rId4"/>
    <p:sldId id="350" r:id="rId5"/>
    <p:sldId id="355" r:id="rId6"/>
    <p:sldId id="353" r:id="rId7"/>
    <p:sldId id="356" r:id="rId8"/>
    <p:sldId id="357" r:id="rId9"/>
    <p:sldId id="354" r:id="rId10"/>
    <p:sldId id="361" r:id="rId11"/>
    <p:sldId id="362" r:id="rId12"/>
    <p:sldId id="3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8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4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7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7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4982" y="4022349"/>
            <a:ext cx="3482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" y="1996254"/>
            <a:ext cx="9822498" cy="4076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1403" y="790908"/>
            <a:ext cx="29386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0409985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209" y="88192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UTM Avo" pitchFamily="18" charset="0"/>
              </a:rPr>
              <a:t>Tập</a:t>
            </a:r>
            <a:r>
              <a:rPr lang="en-US" sz="3600" dirty="0">
                <a:latin typeface="UTM Avo" pitchFamily="18" charset="0"/>
              </a:rPr>
              <a:t> </a:t>
            </a:r>
            <a:r>
              <a:rPr lang="en-US" sz="3600" dirty="0" err="1">
                <a:latin typeface="UTM Avo" pitchFamily="18" charset="0"/>
              </a:rPr>
              <a:t>chép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17481" y="1387170"/>
            <a:ext cx="5985408" cy="6527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8" y="2353581"/>
            <a:ext cx="9885807" cy="374432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2928" y="2915496"/>
            <a:ext cx="1084547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Gà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nhí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Ζ</a:t>
            </a:r>
            <a:r>
              <a:rPr lang="el-GR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˛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p ở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khĪ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Λ;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175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5506" y="1103001"/>
            <a:ext cx="2892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3479" y="2137041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1207" y="2918102"/>
            <a:ext cx="86319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0480" y="4054003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Đọc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hiểu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viết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6787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2734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8" y="1825625"/>
            <a:ext cx="6780212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62" y="780796"/>
            <a:ext cx="9947914" cy="52909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311380" y="1825625"/>
            <a:ext cx="1543235" cy="3234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53055" y="2599562"/>
            <a:ext cx="1406869" cy="1173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1695" y="2752078"/>
            <a:ext cx="936353" cy="995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74635" y="4521867"/>
            <a:ext cx="1139060" cy="5384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25543" y="1825625"/>
            <a:ext cx="1150296" cy="3652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95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5254" y="276730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THẦM</a:t>
            </a:r>
          </a:p>
        </p:txBody>
      </p:sp>
    </p:spTree>
    <p:extLst>
      <p:ext uri="{BB962C8B-B14F-4D97-AF65-F5344CB8AC3E}">
        <p14:creationId xmlns:p14="http://schemas.microsoft.com/office/powerpoint/2010/main" val="39506263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20" y="449238"/>
            <a:ext cx="5540176" cy="58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22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97" y="1044399"/>
            <a:ext cx="10182780" cy="45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495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938" y="622310"/>
            <a:ext cx="370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UTM Avo" pitchFamily="18" charset="0"/>
              </a:rPr>
              <a:t>? </a:t>
            </a:r>
            <a:r>
              <a:rPr lang="en-US" sz="4800" dirty="0" err="1">
                <a:latin typeface="UTM Avo" pitchFamily="18" charset="0"/>
              </a:rPr>
              <a:t>Nối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đúng</a:t>
            </a:r>
            <a:endParaRPr lang="en-US" sz="4800" dirty="0">
              <a:latin typeface="UTM Avo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3980" y="2075617"/>
            <a:ext cx="9217901" cy="2592163"/>
            <a:chOff x="1952503" y="978568"/>
            <a:chExt cx="9110130" cy="2077580"/>
          </a:xfrm>
        </p:grpSpPr>
        <p:sp>
          <p:nvSpPr>
            <p:cNvPr id="9" name="Rounded Rectangle 8"/>
            <p:cNvSpPr/>
            <p:nvPr/>
          </p:nvSpPr>
          <p:spPr>
            <a:xfrm>
              <a:off x="1958109" y="978568"/>
              <a:ext cx="1946433" cy="77812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a)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Quạ</a:t>
              </a:r>
              <a:endParaRPr lang="en-US" sz="40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52503" y="2278021"/>
              <a:ext cx="1957645" cy="77812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b)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Cò</a:t>
              </a:r>
              <a:endParaRPr lang="en-US" sz="40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40139" y="978569"/>
              <a:ext cx="5522494" cy="778127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1)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che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cho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gà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xua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quạ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đi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48424" y="2278021"/>
              <a:ext cx="5305924" cy="778127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2)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sắp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chộp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gà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000" b="1" i="1" dirty="0" err="1">
                  <a:solidFill>
                    <a:schemeClr val="tx1"/>
                  </a:solidFill>
                  <a:latin typeface="+mj-lt"/>
                </a:rPr>
                <a:t>nhép</a:t>
              </a:r>
              <a:r>
                <a:rPr lang="en-US" sz="4000" b="1" i="1" dirty="0">
                  <a:solidFill>
                    <a:schemeClr val="tx1"/>
                  </a:solidFill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8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186" y="2309595"/>
            <a:ext cx="10798374" cy="2120165"/>
            <a:chOff x="1941935" y="3895651"/>
            <a:chExt cx="9709484" cy="194819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4866" t="19079" r="44143" b="46546"/>
            <a:stretch>
              <a:fillRect/>
            </a:stretch>
          </p:blipFill>
          <p:spPr bwMode="auto">
            <a:xfrm>
              <a:off x="1941935" y="4126831"/>
              <a:ext cx="1864894" cy="171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6699" t="15283" r="36525" b="34032"/>
            <a:stretch>
              <a:fillRect/>
            </a:stretch>
          </p:blipFill>
          <p:spPr bwMode="auto">
            <a:xfrm>
              <a:off x="5752648" y="3895651"/>
              <a:ext cx="2181012" cy="168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5688" t="18878" r="40052" b="43793"/>
            <a:stretch>
              <a:fillRect/>
            </a:stretch>
          </p:blipFill>
          <p:spPr bwMode="auto">
            <a:xfrm>
              <a:off x="9702303" y="4025964"/>
              <a:ext cx="1949116" cy="168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70519" y="4545955"/>
            <a:ext cx="10273113" cy="891349"/>
            <a:chOff x="1176940" y="3197949"/>
            <a:chExt cx="10273113" cy="891349"/>
          </a:xfrm>
        </p:grpSpPr>
        <p:sp>
          <p:nvSpPr>
            <p:cNvPr id="14" name="Oval 13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</a:t>
              </a:r>
              <a:r>
                <a:rPr lang="en-US" sz="4800" b="1" i="1" dirty="0">
                  <a:solidFill>
                    <a:schemeClr val="tx1"/>
                  </a:solidFill>
                  <a:latin typeface="+mj-lt"/>
                </a:rPr>
                <a:t>am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91733" y="3197949"/>
              <a:ext cx="2821375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ửa</a:t>
              </a:r>
              <a:r>
                <a:rPr lang="en-US" sz="4400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sổ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055769" y="3271150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im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99566" y="4613118"/>
            <a:ext cx="55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2721" y="4595015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0115" y="4530262"/>
            <a:ext cx="55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7843" y="706093"/>
            <a:ext cx="512993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UTM Avo" pitchFamily="18" charset="0"/>
              </a:rPr>
              <a:t>Điền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 err="1">
                <a:latin typeface="UTM Avo" pitchFamily="18" charset="0"/>
              </a:rPr>
              <a:t>chữ</a:t>
            </a:r>
            <a:r>
              <a:rPr lang="en-US" sz="4800" dirty="0">
                <a:latin typeface="UTM Avo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</a:rPr>
              <a:t> c </a:t>
            </a:r>
            <a:r>
              <a:rPr lang="en-US" sz="4800" dirty="0" err="1">
                <a:latin typeface="UTM Avo" pitchFamily="18" charset="0"/>
              </a:rPr>
              <a:t>hoặc</a:t>
            </a:r>
            <a:r>
              <a:rPr lang="en-US" sz="4800" dirty="0">
                <a:latin typeface="UTM Avo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</a:rPr>
              <a:t>k</a:t>
            </a:r>
            <a:r>
              <a:rPr lang="en-US" sz="4800" dirty="0">
                <a:latin typeface="UTM Avo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5090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895</TotalTime>
  <Words>190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.VnAvant</vt:lpstr>
      <vt:lpstr>Arial</vt:lpstr>
      <vt:lpstr>Arial-Rounded</vt:lpstr>
      <vt:lpstr>Calibri</vt:lpstr>
      <vt:lpstr>HP001 4 hàng</vt:lpstr>
      <vt:lpstr>Maven Pro</vt:lpstr>
      <vt:lpstr>Quicksand</vt:lpstr>
      <vt:lpstr>SimSun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61</cp:revision>
  <dcterms:created xsi:type="dcterms:W3CDTF">2021-10-30T04:56:06Z</dcterms:created>
  <dcterms:modified xsi:type="dcterms:W3CDTF">2024-11-19T05:27:18Z</dcterms:modified>
</cp:coreProperties>
</file>