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72" r:id="rId4"/>
    <p:sldId id="278" r:id="rId5"/>
    <p:sldId id="269" r:id="rId6"/>
    <p:sldId id="263" r:id="rId7"/>
    <p:sldId id="262" r:id="rId8"/>
    <p:sldId id="271" r:id="rId9"/>
    <p:sldId id="264" r:id="rId10"/>
    <p:sldId id="270" r:id="rId11"/>
    <p:sldId id="258" r:id="rId12"/>
    <p:sldId id="276" r:id="rId13"/>
    <p:sldId id="274" r:id="rId14"/>
    <p:sldId id="277" r:id="rId15"/>
    <p:sldId id="268" r:id="rId16"/>
  </p:sldIdLst>
  <p:sldSz cx="18288000" cy="10287000"/>
  <p:notesSz cx="6858000" cy="9144000"/>
  <p:embeddedFontLst>
    <p:embeddedFont>
      <p:font typeface="#9Slide05 SVNKitten" pitchFamily="2" charset="0"/>
      <p:regular r:id="rId18"/>
    </p:embeddedFont>
    <p:embeddedFont>
      <p:font typeface="#9Slide07 Koni" pitchFamily="2" charset="0"/>
      <p:bold r:id="rId19"/>
    </p:embeddedFont>
    <p:embeddedFont>
      <p:font typeface="SVN-Newton" panose="02040603050506020204" pitchFamily="18" charset="0"/>
      <p:regular r:id="rId20"/>
    </p:embeddedFont>
    <p:embeddedFont>
      <p:font typeface="UTM Avo" panose="02040603050506020204" pitchFamily="18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4649"/>
    <a:srgbClr val="FFBD59"/>
    <a:srgbClr val="734B46"/>
    <a:srgbClr val="D4868A"/>
    <a:srgbClr val="F1B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83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7362BA-9684-4B05-958F-2779F5A2DB7A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A33807-9BD9-428F-8C52-FFF578472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971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F065324-B67B-4A2C-B226-0F7AF1418707}"/>
              </a:ext>
            </a:extLst>
          </p:cNvPr>
          <p:cNvSpPr txBox="1"/>
          <p:nvPr userDrawn="1"/>
        </p:nvSpPr>
        <p:spPr>
          <a:xfrm>
            <a:off x="3161636" y="11544300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166CEA-A082-4C32-B3D8-CD9AB562B5F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6F7838-19A0-4068-AD5A-72FC0016626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527" y="10514607"/>
            <a:ext cx="3731495" cy="3829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94801E-D0F3-4F7E-840A-386E24D3F7B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7772" y="-27113594"/>
            <a:ext cx="3731495" cy="3829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7043CD-088E-49A4-BE6B-3D66440A4C1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-27113594"/>
            <a:ext cx="3731495" cy="3829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C7A444-3831-47AC-937C-88EB0E89636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7772" y="30460950"/>
            <a:ext cx="3731495" cy="3829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063FFB-03BC-4844-AB76-62B1C9C9AED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30460950"/>
            <a:ext cx="3731495" cy="3829050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AAE99115-F220-4E30-A922-B3187E237DF3}"/>
              </a:ext>
            </a:extLst>
          </p:cNvPr>
          <p:cNvSpPr txBox="1"/>
          <p:nvPr userDrawn="1"/>
        </p:nvSpPr>
        <p:spPr>
          <a:xfrm>
            <a:off x="8534400" y="-1327296"/>
            <a:ext cx="1532763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78377"/>
                </a:solidFill>
                <a:effectLst/>
                <a:uLnTx/>
                <a:uFillTx/>
                <a:latin typeface="#9Slide07 Koni" pitchFamily="2" charset="0"/>
                <a:ea typeface="+mn-ea"/>
                <a:cs typeface="Times New Roman" panose="02020603050405020304" pitchFamily="18" charset="0"/>
              </a:rPr>
              <a:t>By: Hồng Linh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44.svg"/><Relationship Id="rId12" Type="http://schemas.openxmlformats.org/officeDocument/2006/relationships/image" Target="../media/image48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.svg"/><Relationship Id="rId15" Type="http://schemas.openxmlformats.org/officeDocument/2006/relationships/image" Target="../media/image51.png"/><Relationship Id="rId10" Type="http://schemas.openxmlformats.org/officeDocument/2006/relationships/image" Target="../media/image46.svg"/><Relationship Id="rId4" Type="http://schemas.openxmlformats.org/officeDocument/2006/relationships/image" Target="../media/image3.png"/><Relationship Id="rId9" Type="http://schemas.openxmlformats.org/officeDocument/2006/relationships/image" Target="../media/image45.png"/><Relationship Id="rId14" Type="http://schemas.openxmlformats.org/officeDocument/2006/relationships/image" Target="../media/image5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44.svg"/><Relationship Id="rId12" Type="http://schemas.openxmlformats.org/officeDocument/2006/relationships/image" Target="../media/image48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.svg"/><Relationship Id="rId10" Type="http://schemas.openxmlformats.org/officeDocument/2006/relationships/image" Target="../media/image46.svg"/><Relationship Id="rId4" Type="http://schemas.openxmlformats.org/officeDocument/2006/relationships/image" Target="../media/image3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44.svg"/><Relationship Id="rId12" Type="http://schemas.openxmlformats.org/officeDocument/2006/relationships/image" Target="../media/image48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.svg"/><Relationship Id="rId10" Type="http://schemas.openxmlformats.org/officeDocument/2006/relationships/image" Target="../media/image46.svg"/><Relationship Id="rId4" Type="http://schemas.openxmlformats.org/officeDocument/2006/relationships/image" Target="../media/image3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51.png"/><Relationship Id="rId5" Type="http://schemas.openxmlformats.org/officeDocument/2006/relationships/image" Target="../media/image4.svg"/><Relationship Id="rId10" Type="http://schemas.openxmlformats.org/officeDocument/2006/relationships/image" Target="../media/image46.svg"/><Relationship Id="rId4" Type="http://schemas.openxmlformats.org/officeDocument/2006/relationships/image" Target="../media/image3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7.svg"/><Relationship Id="rId3" Type="http://schemas.openxmlformats.org/officeDocument/2006/relationships/image" Target="../media/image3.png"/><Relationship Id="rId7" Type="http://schemas.openxmlformats.org/officeDocument/2006/relationships/image" Target="../media/image47.png"/><Relationship Id="rId12" Type="http://schemas.openxmlformats.org/officeDocument/2006/relationships/image" Target="../media/image56.png"/><Relationship Id="rId2" Type="http://schemas.openxmlformats.org/officeDocument/2006/relationships/image" Target="../media/image2.pn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10.png"/><Relationship Id="rId5" Type="http://schemas.openxmlformats.org/officeDocument/2006/relationships/image" Target="../media/image52.png"/><Relationship Id="rId15" Type="http://schemas.openxmlformats.org/officeDocument/2006/relationships/image" Target="../media/image59.svg"/><Relationship Id="rId10" Type="http://schemas.openxmlformats.org/officeDocument/2006/relationships/image" Target="../media/image55.svg"/><Relationship Id="rId4" Type="http://schemas.openxmlformats.org/officeDocument/2006/relationships/image" Target="../media/image4.svg"/><Relationship Id="rId9" Type="http://schemas.openxmlformats.org/officeDocument/2006/relationships/image" Target="../media/image54.png"/><Relationship Id="rId1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18" Type="http://schemas.openxmlformats.org/officeDocument/2006/relationships/image" Target="../media/image30.sv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29.png"/><Relationship Id="rId2" Type="http://schemas.openxmlformats.org/officeDocument/2006/relationships/image" Target="../media/image2.png"/><Relationship Id="rId16" Type="http://schemas.openxmlformats.org/officeDocument/2006/relationships/image" Target="../media/image28.sv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svg"/><Relationship Id="rId19" Type="http://schemas.openxmlformats.org/officeDocument/2006/relationships/image" Target="../media/image31.png"/><Relationship Id="rId4" Type="http://schemas.openxmlformats.org/officeDocument/2006/relationships/image" Target="../media/image4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33.jpeg"/><Relationship Id="rId12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35.png"/><Relationship Id="rId5" Type="http://schemas.openxmlformats.org/officeDocument/2006/relationships/image" Target="../media/image7.png"/><Relationship Id="rId10" Type="http://schemas.openxmlformats.org/officeDocument/2006/relationships/image" Target="../media/image18.svg"/><Relationship Id="rId4" Type="http://schemas.openxmlformats.org/officeDocument/2006/relationships/image" Target="../media/image4.sv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37.png"/><Relationship Id="rId4" Type="http://schemas.openxmlformats.org/officeDocument/2006/relationships/image" Target="../media/image4.svg"/><Relationship Id="rId9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41.png"/><Relationship Id="rId5" Type="http://schemas.openxmlformats.org/officeDocument/2006/relationships/image" Target="../media/image17.png"/><Relationship Id="rId10" Type="http://schemas.openxmlformats.org/officeDocument/2006/relationships/image" Target="../media/image40.png"/><Relationship Id="rId4" Type="http://schemas.openxmlformats.org/officeDocument/2006/relationships/image" Target="../media/image4.sv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C7FC7A3-7982-48B1-B40E-1FE78E9FE5F9}"/>
              </a:ext>
            </a:extLst>
          </p:cNvPr>
          <p:cNvGrpSpPr/>
          <p:nvPr/>
        </p:nvGrpSpPr>
        <p:grpSpPr>
          <a:xfrm>
            <a:off x="1148574" y="-449179"/>
            <a:ext cx="14994366" cy="7698520"/>
            <a:chOff x="2379235" y="-878620"/>
            <a:chExt cx="13529531" cy="6265890"/>
          </a:xfrm>
        </p:grpSpPr>
        <p:grpSp>
          <p:nvGrpSpPr>
            <p:cNvPr id="3" name="Group 3"/>
            <p:cNvGrpSpPr/>
            <p:nvPr/>
          </p:nvGrpSpPr>
          <p:grpSpPr>
            <a:xfrm rot="69597">
              <a:off x="2379235" y="-878620"/>
              <a:ext cx="13529531" cy="6265890"/>
              <a:chOff x="0" y="0"/>
              <a:chExt cx="3563333" cy="16502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563333" cy="1650275"/>
              </a:xfrm>
              <a:custGeom>
                <a:avLst/>
                <a:gdLst/>
                <a:ahLst/>
                <a:cxnLst/>
                <a:rect l="l" t="t" r="r" b="b"/>
                <a:pathLst>
                  <a:path w="3563333" h="1650275">
                    <a:moveTo>
                      <a:pt x="29183" y="0"/>
                    </a:moveTo>
                    <a:lnTo>
                      <a:pt x="3534150" y="0"/>
                    </a:lnTo>
                    <a:cubicBezTo>
                      <a:pt x="3541890" y="0"/>
                      <a:pt x="3549313" y="3075"/>
                      <a:pt x="3554786" y="8548"/>
                    </a:cubicBezTo>
                    <a:cubicBezTo>
                      <a:pt x="3560259" y="14021"/>
                      <a:pt x="3563333" y="21443"/>
                      <a:pt x="3563333" y="29183"/>
                    </a:cubicBezTo>
                    <a:lnTo>
                      <a:pt x="3563333" y="1621092"/>
                    </a:lnTo>
                    <a:cubicBezTo>
                      <a:pt x="3563333" y="1637210"/>
                      <a:pt x="3550267" y="1650275"/>
                      <a:pt x="3534150" y="1650275"/>
                    </a:cubicBezTo>
                    <a:lnTo>
                      <a:pt x="29183" y="1650275"/>
                    </a:lnTo>
                    <a:cubicBezTo>
                      <a:pt x="13066" y="1650275"/>
                      <a:pt x="0" y="1637210"/>
                      <a:pt x="0" y="1621092"/>
                    </a:cubicBezTo>
                    <a:lnTo>
                      <a:pt x="0" y="29183"/>
                    </a:lnTo>
                    <a:cubicBezTo>
                      <a:pt x="0" y="13066"/>
                      <a:pt x="13066" y="0"/>
                      <a:pt x="2918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3563333" cy="16883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69597">
              <a:off x="2809443" y="-878580"/>
              <a:ext cx="12677121" cy="5870371"/>
              <a:chOff x="0" y="0"/>
              <a:chExt cx="3338830" cy="154610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338830" cy="1546106"/>
              </a:xfrm>
              <a:custGeom>
                <a:avLst/>
                <a:gdLst/>
                <a:ahLst/>
                <a:cxnLst/>
                <a:rect l="l" t="t" r="r" b="b"/>
                <a:pathLst>
                  <a:path w="3338830" h="1546106">
                    <a:moveTo>
                      <a:pt x="31146" y="0"/>
                    </a:moveTo>
                    <a:lnTo>
                      <a:pt x="3307685" y="0"/>
                    </a:lnTo>
                    <a:cubicBezTo>
                      <a:pt x="3324886" y="0"/>
                      <a:pt x="3338830" y="13944"/>
                      <a:pt x="3338830" y="31146"/>
                    </a:cubicBezTo>
                    <a:lnTo>
                      <a:pt x="3338830" y="1514960"/>
                    </a:lnTo>
                    <a:cubicBezTo>
                      <a:pt x="3338830" y="1532162"/>
                      <a:pt x="3324886" y="1546106"/>
                      <a:pt x="3307685" y="1546106"/>
                    </a:cubicBezTo>
                    <a:lnTo>
                      <a:pt x="31146" y="1546106"/>
                    </a:lnTo>
                    <a:cubicBezTo>
                      <a:pt x="13944" y="1546106"/>
                      <a:pt x="0" y="1532162"/>
                      <a:pt x="0" y="1514960"/>
                    </a:cubicBezTo>
                    <a:lnTo>
                      <a:pt x="0" y="31146"/>
                    </a:lnTo>
                    <a:cubicBezTo>
                      <a:pt x="0" y="13944"/>
                      <a:pt x="13944" y="0"/>
                      <a:pt x="31146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3338830" cy="15842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9" name="Freeform 9"/>
          <p:cNvSpPr/>
          <p:nvPr/>
        </p:nvSpPr>
        <p:spPr>
          <a:xfrm rot="6270100">
            <a:off x="15932203" y="82282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-2559215" y="9799452"/>
            <a:ext cx="24522420" cy="1368518"/>
            <a:chOff x="0" y="0"/>
            <a:chExt cx="6458580" cy="3604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458580" cy="360433"/>
            </a:xfrm>
            <a:custGeom>
              <a:avLst/>
              <a:gdLst/>
              <a:ahLst/>
              <a:cxnLst/>
              <a:rect l="l" t="t" r="r" b="b"/>
              <a:pathLst>
                <a:path w="6458580" h="360433">
                  <a:moveTo>
                    <a:pt x="3229290" y="0"/>
                  </a:moveTo>
                  <a:cubicBezTo>
                    <a:pt x="1445802" y="0"/>
                    <a:pt x="0" y="80686"/>
                    <a:pt x="0" y="180216"/>
                  </a:cubicBezTo>
                  <a:cubicBezTo>
                    <a:pt x="0" y="279747"/>
                    <a:pt x="1445802" y="360433"/>
                    <a:pt x="3229290" y="360433"/>
                  </a:cubicBezTo>
                  <a:cubicBezTo>
                    <a:pt x="5012777" y="360433"/>
                    <a:pt x="6458580" y="279747"/>
                    <a:pt x="6458580" y="180216"/>
                  </a:cubicBezTo>
                  <a:cubicBezTo>
                    <a:pt x="6458580" y="80686"/>
                    <a:pt x="5012777" y="0"/>
                    <a:pt x="3229290" y="0"/>
                  </a:cubicBez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605492" y="-4309"/>
              <a:ext cx="5247596" cy="330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6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607995">
            <a:off x="13181982" y="3909171"/>
            <a:ext cx="4648892" cy="5524408"/>
          </a:xfrm>
          <a:custGeom>
            <a:avLst/>
            <a:gdLst/>
            <a:ahLst/>
            <a:cxnLst/>
            <a:rect l="l" t="t" r="r" b="b"/>
            <a:pathLst>
              <a:path w="5236047" h="6559968">
                <a:moveTo>
                  <a:pt x="0" y="0"/>
                </a:moveTo>
                <a:lnTo>
                  <a:pt x="5236048" y="0"/>
                </a:lnTo>
                <a:lnTo>
                  <a:pt x="5236048" y="6559968"/>
                </a:lnTo>
                <a:lnTo>
                  <a:pt x="0" y="65599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54190">
            <a:off x="1241636" y="5687518"/>
            <a:ext cx="3019374" cy="4218846"/>
          </a:xfrm>
          <a:custGeom>
            <a:avLst/>
            <a:gdLst/>
            <a:ahLst/>
            <a:cxnLst/>
            <a:rect l="l" t="t" r="r" b="b"/>
            <a:pathLst>
              <a:path w="4147326" h="5774757">
                <a:moveTo>
                  <a:pt x="0" y="0"/>
                </a:moveTo>
                <a:lnTo>
                  <a:pt x="4147326" y="0"/>
                </a:lnTo>
                <a:lnTo>
                  <a:pt x="4147326" y="5774758"/>
                </a:lnTo>
                <a:lnTo>
                  <a:pt x="0" y="57747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388283" y="5934837"/>
            <a:ext cx="5016957" cy="4728500"/>
          </a:xfrm>
          <a:custGeom>
            <a:avLst/>
            <a:gdLst/>
            <a:ahLst/>
            <a:cxnLst/>
            <a:rect l="l" t="t" r="r" b="b"/>
            <a:pathLst>
              <a:path w="6598744" h="6598744">
                <a:moveTo>
                  <a:pt x="0" y="0"/>
                </a:moveTo>
                <a:lnTo>
                  <a:pt x="6598744" y="0"/>
                </a:lnTo>
                <a:lnTo>
                  <a:pt x="6598744" y="6598744"/>
                </a:lnTo>
                <a:lnTo>
                  <a:pt x="0" y="65987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-1905634" y="-835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152124">
            <a:off x="576599" y="7824232"/>
            <a:ext cx="1461368" cy="1466462"/>
          </a:xfrm>
          <a:custGeom>
            <a:avLst/>
            <a:gdLst/>
            <a:ahLst/>
            <a:cxnLst/>
            <a:rect l="l" t="t" r="r" b="b"/>
            <a:pathLst>
              <a:path w="2007294" h="2007294">
                <a:moveTo>
                  <a:pt x="0" y="0"/>
                </a:moveTo>
                <a:lnTo>
                  <a:pt x="2007294" y="0"/>
                </a:lnTo>
                <a:lnTo>
                  <a:pt x="2007294" y="2007294"/>
                </a:lnTo>
                <a:lnTo>
                  <a:pt x="0" y="20072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379047">
            <a:off x="16370729" y="7868622"/>
            <a:ext cx="1378926" cy="1378926"/>
          </a:xfrm>
          <a:custGeom>
            <a:avLst/>
            <a:gdLst/>
            <a:ahLst/>
            <a:cxnLst/>
            <a:rect l="l" t="t" r="r" b="b"/>
            <a:pathLst>
              <a:path w="1378926" h="1378926">
                <a:moveTo>
                  <a:pt x="0" y="0"/>
                </a:moveTo>
                <a:lnTo>
                  <a:pt x="1378926" y="0"/>
                </a:lnTo>
                <a:lnTo>
                  <a:pt x="1378926" y="1378926"/>
                </a:lnTo>
                <a:lnTo>
                  <a:pt x="0" y="13789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124F871-365F-47EC-AD00-1FD51D3AE0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16727" y="-135421"/>
            <a:ext cx="15570533" cy="64074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6270100">
            <a:off x="15888698" y="327711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270641" y="4644770"/>
            <a:ext cx="15935975" cy="6231406"/>
            <a:chOff x="0" y="0"/>
            <a:chExt cx="4457891" cy="17431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457891" cy="1743158"/>
            </a:xfrm>
            <a:custGeom>
              <a:avLst/>
              <a:gdLst/>
              <a:ahLst/>
              <a:cxnLst/>
              <a:rect l="l" t="t" r="r" b="b"/>
              <a:pathLst>
                <a:path w="4457891" h="1743158">
                  <a:moveTo>
                    <a:pt x="31092" y="0"/>
                  </a:moveTo>
                  <a:lnTo>
                    <a:pt x="4426799" y="0"/>
                  </a:lnTo>
                  <a:cubicBezTo>
                    <a:pt x="4435045" y="0"/>
                    <a:pt x="4442954" y="3276"/>
                    <a:pt x="4448784" y="9107"/>
                  </a:cubicBezTo>
                  <a:cubicBezTo>
                    <a:pt x="4454615" y="14938"/>
                    <a:pt x="4457891" y="22846"/>
                    <a:pt x="4457891" y="31092"/>
                  </a:cubicBezTo>
                  <a:lnTo>
                    <a:pt x="4457891" y="1712066"/>
                  </a:lnTo>
                  <a:cubicBezTo>
                    <a:pt x="4457891" y="1720312"/>
                    <a:pt x="4454615" y="1728221"/>
                    <a:pt x="4448784" y="1734052"/>
                  </a:cubicBezTo>
                  <a:cubicBezTo>
                    <a:pt x="4442954" y="1739883"/>
                    <a:pt x="4435045" y="1743158"/>
                    <a:pt x="4426799" y="1743158"/>
                  </a:cubicBezTo>
                  <a:lnTo>
                    <a:pt x="31092" y="1743158"/>
                  </a:lnTo>
                  <a:cubicBezTo>
                    <a:pt x="22846" y="1743158"/>
                    <a:pt x="14938" y="1739883"/>
                    <a:pt x="9107" y="1734052"/>
                  </a:cubicBezTo>
                  <a:cubicBezTo>
                    <a:pt x="3276" y="1728221"/>
                    <a:pt x="0" y="1720312"/>
                    <a:pt x="0" y="1712066"/>
                  </a:cubicBezTo>
                  <a:lnTo>
                    <a:pt x="0" y="31092"/>
                  </a:lnTo>
                  <a:cubicBezTo>
                    <a:pt x="0" y="22846"/>
                    <a:pt x="3276" y="14938"/>
                    <a:pt x="9107" y="9107"/>
                  </a:cubicBezTo>
                  <a:cubicBezTo>
                    <a:pt x="14938" y="3276"/>
                    <a:pt x="22846" y="0"/>
                    <a:pt x="31092" y="0"/>
                  </a:cubicBezTo>
                  <a:close/>
                </a:path>
              </a:pathLst>
            </a:custGeom>
            <a:solidFill>
              <a:srgbClr val="FFF6EA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457891" cy="1781258"/>
            </a:xfrm>
            <a:prstGeom prst="rect">
              <a:avLst/>
            </a:prstGeom>
            <a:solidFill>
              <a:srgbClr val="F1B579"/>
            </a:solidFill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98029" y="4946973"/>
            <a:ext cx="15281201" cy="6231406"/>
            <a:chOff x="0" y="0"/>
            <a:chExt cx="4274726" cy="174315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74726" cy="1743158"/>
            </a:xfrm>
            <a:custGeom>
              <a:avLst/>
              <a:gdLst/>
              <a:ahLst/>
              <a:cxnLst/>
              <a:rect l="l" t="t" r="r" b="b"/>
              <a:pathLst>
                <a:path w="4274726" h="1743158">
                  <a:moveTo>
                    <a:pt x="25838" y="0"/>
                  </a:moveTo>
                  <a:lnTo>
                    <a:pt x="4248888" y="0"/>
                  </a:lnTo>
                  <a:cubicBezTo>
                    <a:pt x="4255741" y="0"/>
                    <a:pt x="4262312" y="2722"/>
                    <a:pt x="4267158" y="7568"/>
                  </a:cubicBezTo>
                  <a:cubicBezTo>
                    <a:pt x="4272004" y="12413"/>
                    <a:pt x="4274726" y="18985"/>
                    <a:pt x="4274726" y="25838"/>
                  </a:cubicBezTo>
                  <a:lnTo>
                    <a:pt x="4274726" y="1717320"/>
                  </a:lnTo>
                  <a:cubicBezTo>
                    <a:pt x="4274726" y="1724173"/>
                    <a:pt x="4272004" y="1730745"/>
                    <a:pt x="4267158" y="1735591"/>
                  </a:cubicBezTo>
                  <a:cubicBezTo>
                    <a:pt x="4262312" y="1740436"/>
                    <a:pt x="4255741" y="1743158"/>
                    <a:pt x="4248888" y="1743158"/>
                  </a:cubicBezTo>
                  <a:lnTo>
                    <a:pt x="25838" y="1743158"/>
                  </a:lnTo>
                  <a:cubicBezTo>
                    <a:pt x="18985" y="1743158"/>
                    <a:pt x="12413" y="1740436"/>
                    <a:pt x="7568" y="1735591"/>
                  </a:cubicBezTo>
                  <a:cubicBezTo>
                    <a:pt x="2722" y="1730745"/>
                    <a:pt x="0" y="1724173"/>
                    <a:pt x="0" y="1717320"/>
                  </a:cubicBezTo>
                  <a:lnTo>
                    <a:pt x="0" y="25838"/>
                  </a:lnTo>
                  <a:cubicBezTo>
                    <a:pt x="0" y="18985"/>
                    <a:pt x="2722" y="12413"/>
                    <a:pt x="7568" y="7568"/>
                  </a:cubicBezTo>
                  <a:cubicBezTo>
                    <a:pt x="12413" y="2722"/>
                    <a:pt x="18985" y="0"/>
                    <a:pt x="25838" y="0"/>
                  </a:cubicBezTo>
                  <a:close/>
                </a:path>
              </a:pathLst>
            </a:custGeom>
            <a:solidFill>
              <a:schemeClr val="bg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274726" cy="17812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-1647075" y="770071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06830" y="96701"/>
            <a:ext cx="8707116" cy="5061011"/>
          </a:xfrm>
          <a:custGeom>
            <a:avLst/>
            <a:gdLst/>
            <a:ahLst/>
            <a:cxnLst/>
            <a:rect l="l" t="t" r="r" b="b"/>
            <a:pathLst>
              <a:path w="8707116" h="5061011">
                <a:moveTo>
                  <a:pt x="0" y="0"/>
                </a:moveTo>
                <a:lnTo>
                  <a:pt x="8707116" y="0"/>
                </a:lnTo>
                <a:lnTo>
                  <a:pt x="8707116" y="5061011"/>
                </a:lnTo>
                <a:lnTo>
                  <a:pt x="0" y="50610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66127">
            <a:off x="9450312" y="1010860"/>
            <a:ext cx="6878584" cy="3998177"/>
          </a:xfrm>
          <a:custGeom>
            <a:avLst/>
            <a:gdLst/>
            <a:ahLst/>
            <a:cxnLst/>
            <a:rect l="l" t="t" r="r" b="b"/>
            <a:pathLst>
              <a:path w="6878584" h="3998177">
                <a:moveTo>
                  <a:pt x="0" y="0"/>
                </a:moveTo>
                <a:lnTo>
                  <a:pt x="6878584" y="0"/>
                </a:lnTo>
                <a:lnTo>
                  <a:pt x="6878584" y="3998177"/>
                </a:lnTo>
                <a:lnTo>
                  <a:pt x="0" y="39981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379047">
            <a:off x="16171105" y="1008637"/>
            <a:ext cx="1550591" cy="1550591"/>
          </a:xfrm>
          <a:custGeom>
            <a:avLst/>
            <a:gdLst/>
            <a:ahLst/>
            <a:cxnLst/>
            <a:rect l="l" t="t" r="r" b="b"/>
            <a:pathLst>
              <a:path w="1550591" h="1550591">
                <a:moveTo>
                  <a:pt x="0" y="0"/>
                </a:moveTo>
                <a:lnTo>
                  <a:pt x="1550591" y="0"/>
                </a:lnTo>
                <a:lnTo>
                  <a:pt x="1550591" y="1550591"/>
                </a:lnTo>
                <a:lnTo>
                  <a:pt x="0" y="15505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304319">
            <a:off x="664454" y="2917446"/>
            <a:ext cx="1730178" cy="1730178"/>
          </a:xfrm>
          <a:custGeom>
            <a:avLst/>
            <a:gdLst/>
            <a:ahLst/>
            <a:cxnLst/>
            <a:rect l="l" t="t" r="r" b="b"/>
            <a:pathLst>
              <a:path w="1730178" h="1730178">
                <a:moveTo>
                  <a:pt x="0" y="0"/>
                </a:moveTo>
                <a:lnTo>
                  <a:pt x="1730178" y="0"/>
                </a:lnTo>
                <a:lnTo>
                  <a:pt x="1730178" y="1730179"/>
                </a:lnTo>
                <a:lnTo>
                  <a:pt x="0" y="17301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A65FF5A-130F-4742-855C-58D90B52A8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0090" y="4659424"/>
            <a:ext cx="11132261" cy="538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99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6270100">
            <a:off x="15099785" y="-982256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100873" y="72009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-2559215" y="9799452"/>
            <a:ext cx="24522420" cy="1368518"/>
            <a:chOff x="0" y="0"/>
            <a:chExt cx="6458580" cy="3604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58580" cy="360433"/>
            </a:xfrm>
            <a:custGeom>
              <a:avLst/>
              <a:gdLst/>
              <a:ahLst/>
              <a:cxnLst/>
              <a:rect l="l" t="t" r="r" b="b"/>
              <a:pathLst>
                <a:path w="6458580" h="360433">
                  <a:moveTo>
                    <a:pt x="3229290" y="0"/>
                  </a:moveTo>
                  <a:cubicBezTo>
                    <a:pt x="1445802" y="0"/>
                    <a:pt x="0" y="80686"/>
                    <a:pt x="0" y="180216"/>
                  </a:cubicBezTo>
                  <a:cubicBezTo>
                    <a:pt x="0" y="279747"/>
                    <a:pt x="1445802" y="360433"/>
                    <a:pt x="3229290" y="360433"/>
                  </a:cubicBezTo>
                  <a:cubicBezTo>
                    <a:pt x="5012777" y="360433"/>
                    <a:pt x="6458580" y="279747"/>
                    <a:pt x="6458580" y="180216"/>
                  </a:cubicBezTo>
                  <a:cubicBezTo>
                    <a:pt x="6458580" y="80686"/>
                    <a:pt x="5012777" y="0"/>
                    <a:pt x="3229290" y="0"/>
                  </a:cubicBez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605492" y="-4309"/>
              <a:ext cx="5247596" cy="330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49670" y="495300"/>
            <a:ext cx="16947996" cy="8790695"/>
            <a:chOff x="0" y="0"/>
            <a:chExt cx="4463670" cy="18132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63670" cy="1813205"/>
            </a:xfrm>
            <a:custGeom>
              <a:avLst/>
              <a:gdLst/>
              <a:ahLst/>
              <a:cxnLst/>
              <a:rect l="l" t="t" r="r" b="b"/>
              <a:pathLst>
                <a:path w="4463670" h="1813205">
                  <a:moveTo>
                    <a:pt x="31063" y="0"/>
                  </a:moveTo>
                  <a:lnTo>
                    <a:pt x="4432607" y="0"/>
                  </a:lnTo>
                  <a:cubicBezTo>
                    <a:pt x="4440846" y="0"/>
                    <a:pt x="4448746" y="3273"/>
                    <a:pt x="4454572" y="9098"/>
                  </a:cubicBezTo>
                  <a:cubicBezTo>
                    <a:pt x="4460397" y="14923"/>
                    <a:pt x="4463670" y="22824"/>
                    <a:pt x="4463670" y="31063"/>
                  </a:cubicBezTo>
                  <a:lnTo>
                    <a:pt x="4463670" y="1782142"/>
                  </a:lnTo>
                  <a:cubicBezTo>
                    <a:pt x="4463670" y="1799298"/>
                    <a:pt x="4449762" y="1813205"/>
                    <a:pt x="4432607" y="1813205"/>
                  </a:cubicBezTo>
                  <a:lnTo>
                    <a:pt x="31063" y="1813205"/>
                  </a:lnTo>
                  <a:cubicBezTo>
                    <a:pt x="13907" y="1813205"/>
                    <a:pt x="0" y="1799298"/>
                    <a:pt x="0" y="1782142"/>
                  </a:cubicBezTo>
                  <a:lnTo>
                    <a:pt x="0" y="31063"/>
                  </a:lnTo>
                  <a:cubicBezTo>
                    <a:pt x="0" y="13907"/>
                    <a:pt x="13907" y="0"/>
                    <a:pt x="31063" y="0"/>
                  </a:cubicBezTo>
                  <a:close/>
                </a:path>
              </a:pathLst>
            </a:custGeom>
            <a:solidFill>
              <a:srgbClr val="FFF6EA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463670" cy="18513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57014" y="959563"/>
            <a:ext cx="16947996" cy="8070855"/>
            <a:chOff x="0" y="0"/>
            <a:chExt cx="4463670" cy="156686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463670" cy="1566869"/>
            </a:xfrm>
            <a:custGeom>
              <a:avLst/>
              <a:gdLst/>
              <a:ahLst/>
              <a:cxnLst/>
              <a:rect l="l" t="t" r="r" b="b"/>
              <a:pathLst>
                <a:path w="4463670" h="1566869">
                  <a:moveTo>
                    <a:pt x="23297" y="0"/>
                  </a:moveTo>
                  <a:lnTo>
                    <a:pt x="4440373" y="0"/>
                  </a:lnTo>
                  <a:cubicBezTo>
                    <a:pt x="4446551" y="0"/>
                    <a:pt x="4452477" y="2455"/>
                    <a:pt x="4456846" y="6824"/>
                  </a:cubicBezTo>
                  <a:cubicBezTo>
                    <a:pt x="4461215" y="11193"/>
                    <a:pt x="4463670" y="17118"/>
                    <a:pt x="4463670" y="23297"/>
                  </a:cubicBezTo>
                  <a:lnTo>
                    <a:pt x="4463670" y="1543571"/>
                  </a:lnTo>
                  <a:cubicBezTo>
                    <a:pt x="4463670" y="1549750"/>
                    <a:pt x="4461215" y="1555676"/>
                    <a:pt x="4456846" y="1560045"/>
                  </a:cubicBezTo>
                  <a:cubicBezTo>
                    <a:pt x="4452477" y="1564414"/>
                    <a:pt x="4446551" y="1566869"/>
                    <a:pt x="4440373" y="1566869"/>
                  </a:cubicBezTo>
                  <a:lnTo>
                    <a:pt x="23297" y="1566869"/>
                  </a:lnTo>
                  <a:cubicBezTo>
                    <a:pt x="17118" y="1566869"/>
                    <a:pt x="11193" y="1564414"/>
                    <a:pt x="6824" y="1560045"/>
                  </a:cubicBezTo>
                  <a:cubicBezTo>
                    <a:pt x="2455" y="1555676"/>
                    <a:pt x="0" y="1549750"/>
                    <a:pt x="0" y="1543571"/>
                  </a:cubicBezTo>
                  <a:lnTo>
                    <a:pt x="0" y="23297"/>
                  </a:lnTo>
                  <a:cubicBezTo>
                    <a:pt x="0" y="17118"/>
                    <a:pt x="2455" y="11193"/>
                    <a:pt x="6824" y="6824"/>
                  </a:cubicBezTo>
                  <a:cubicBezTo>
                    <a:pt x="11193" y="2455"/>
                    <a:pt x="17118" y="0"/>
                    <a:pt x="23297" y="0"/>
                  </a:cubicBezTo>
                  <a:close/>
                </a:path>
              </a:pathLst>
            </a:custGeom>
            <a:solidFill>
              <a:srgbClr val="FFBD59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463670" cy="16049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-1425308" flipH="1">
            <a:off x="14414411" y="6173146"/>
            <a:ext cx="3443432" cy="3571598"/>
          </a:xfrm>
          <a:custGeom>
            <a:avLst/>
            <a:gdLst/>
            <a:ahLst/>
            <a:cxnLst/>
            <a:rect l="l" t="t" r="r" b="b"/>
            <a:pathLst>
              <a:path w="6755753" h="7200900">
                <a:moveTo>
                  <a:pt x="6755753" y="0"/>
                </a:moveTo>
                <a:lnTo>
                  <a:pt x="0" y="0"/>
                </a:lnTo>
                <a:lnTo>
                  <a:pt x="0" y="7200900"/>
                </a:lnTo>
                <a:lnTo>
                  <a:pt x="6755753" y="7200900"/>
                </a:lnTo>
                <a:lnTo>
                  <a:pt x="675575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220840">
            <a:off x="62360" y="48231"/>
            <a:ext cx="2007294" cy="2007294"/>
          </a:xfrm>
          <a:custGeom>
            <a:avLst/>
            <a:gdLst/>
            <a:ahLst/>
            <a:cxnLst/>
            <a:rect l="l" t="t" r="r" b="b"/>
            <a:pathLst>
              <a:path w="2007294" h="2007294">
                <a:moveTo>
                  <a:pt x="0" y="0"/>
                </a:moveTo>
                <a:lnTo>
                  <a:pt x="2007294" y="0"/>
                </a:lnTo>
                <a:lnTo>
                  <a:pt x="2007294" y="2007294"/>
                </a:lnTo>
                <a:lnTo>
                  <a:pt x="0" y="20072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302192">
            <a:off x="15106154" y="-74177"/>
            <a:ext cx="3290924" cy="4384124"/>
          </a:xfrm>
          <a:custGeom>
            <a:avLst/>
            <a:gdLst/>
            <a:ahLst/>
            <a:cxnLst/>
            <a:rect l="l" t="t" r="r" b="b"/>
            <a:pathLst>
              <a:path w="5296506" h="7310549">
                <a:moveTo>
                  <a:pt x="0" y="0"/>
                </a:moveTo>
                <a:lnTo>
                  <a:pt x="5296506" y="0"/>
                </a:lnTo>
                <a:lnTo>
                  <a:pt x="5296506" y="7310549"/>
                </a:lnTo>
                <a:lnTo>
                  <a:pt x="0" y="73105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18055">
            <a:off x="13045234" y="8244237"/>
            <a:ext cx="2117317" cy="2520615"/>
          </a:xfrm>
          <a:custGeom>
            <a:avLst/>
            <a:gdLst/>
            <a:ahLst/>
            <a:cxnLst/>
            <a:rect l="l" t="t" r="r" b="b"/>
            <a:pathLst>
              <a:path w="2117317" h="2520615">
                <a:moveTo>
                  <a:pt x="0" y="0"/>
                </a:moveTo>
                <a:lnTo>
                  <a:pt x="2117316" y="0"/>
                </a:lnTo>
                <a:lnTo>
                  <a:pt x="2117316" y="2520616"/>
                </a:lnTo>
                <a:lnTo>
                  <a:pt x="0" y="25206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C29980D-6EE4-46A1-BAED-BFDF6C47CFE7}"/>
              </a:ext>
            </a:extLst>
          </p:cNvPr>
          <p:cNvSpPr/>
          <p:nvPr/>
        </p:nvSpPr>
        <p:spPr>
          <a:xfrm>
            <a:off x="11931754" y="1101095"/>
            <a:ext cx="105670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  <a:latin typeface="#9Slide05 SVNKitten" pitchFamily="2" charset="0"/>
              </a:rPr>
              <a:t>=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A0AA1E1-D134-4361-AD64-2BCB15CF46D6}"/>
              </a:ext>
            </a:extLst>
          </p:cNvPr>
          <p:cNvGrpSpPr/>
          <p:nvPr/>
        </p:nvGrpSpPr>
        <p:grpSpPr>
          <a:xfrm>
            <a:off x="711586" y="3920667"/>
            <a:ext cx="7707303" cy="2025919"/>
            <a:chOff x="2164551" y="4445940"/>
            <a:chExt cx="8113893" cy="2212457"/>
          </a:xfrm>
        </p:grpSpPr>
        <p:grpSp>
          <p:nvGrpSpPr>
            <p:cNvPr id="20" name="Group 11">
              <a:extLst>
                <a:ext uri="{FF2B5EF4-FFF2-40B4-BE49-F238E27FC236}">
                  <a16:creationId xmlns:a16="http://schemas.microsoft.com/office/drawing/2014/main" id="{8C66B09C-1F83-4C40-849F-2A46E279BB0E}"/>
                </a:ext>
              </a:extLst>
            </p:cNvPr>
            <p:cNvGrpSpPr/>
            <p:nvPr/>
          </p:nvGrpSpPr>
          <p:grpSpPr>
            <a:xfrm>
              <a:off x="3444351" y="4595391"/>
              <a:ext cx="6834093" cy="1852836"/>
              <a:chOff x="0" y="-38100"/>
              <a:chExt cx="4463670" cy="1604969"/>
            </a:xfrm>
          </p:grpSpPr>
          <p:sp>
            <p:nvSpPr>
              <p:cNvPr id="21" name="Freeform 12">
                <a:extLst>
                  <a:ext uri="{FF2B5EF4-FFF2-40B4-BE49-F238E27FC236}">
                    <a16:creationId xmlns:a16="http://schemas.microsoft.com/office/drawing/2014/main" id="{D057BF1D-4C1B-4320-AA15-99539BE216A4}"/>
                  </a:ext>
                </a:extLst>
              </p:cNvPr>
              <p:cNvSpPr/>
              <p:nvPr/>
            </p:nvSpPr>
            <p:spPr>
              <a:xfrm>
                <a:off x="0" y="0"/>
                <a:ext cx="4463670" cy="156686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76200" cap="rnd">
                <a:solidFill>
                  <a:srgbClr val="924649"/>
                </a:solidFill>
                <a:prstDash val="solid"/>
                <a:round/>
              </a:ln>
            </p:spPr>
            <p:txBody>
              <a:bodyPr/>
              <a:lstStyle/>
              <a:p>
                <a:pPr algn="ctr"/>
                <a:r>
                  <a:rPr lang="en-US" sz="8800" b="1" dirty="0">
                    <a:solidFill>
                      <a:srgbClr val="924649"/>
                    </a:solidFill>
                    <a:latin typeface="UTM Avo" panose="02040603050506020204" pitchFamily="18" charset="0"/>
                  </a:rPr>
                  <a:t>6</a:t>
                </a:r>
              </a:p>
            </p:txBody>
          </p:sp>
          <p:sp>
            <p:nvSpPr>
              <p:cNvPr id="22" name="TextBox 13">
                <a:extLst>
                  <a:ext uri="{FF2B5EF4-FFF2-40B4-BE49-F238E27FC236}">
                    <a16:creationId xmlns:a16="http://schemas.microsoft.com/office/drawing/2014/main" id="{3B396F83-6CFC-4DE5-91C5-DE324BEBCE9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463670" cy="16049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DFA29DA-06B5-453F-9FE0-BFE5B030E65E}"/>
                </a:ext>
              </a:extLst>
            </p:cNvPr>
            <p:cNvSpPr/>
            <p:nvPr/>
          </p:nvSpPr>
          <p:spPr>
            <a:xfrm>
              <a:off x="2164551" y="4445940"/>
              <a:ext cx="2132014" cy="221245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734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BD59"/>
                  </a:solidFill>
                  <a:latin typeface="#9Slide05 SVNKitten" pitchFamily="2" charset="0"/>
                </a:rPr>
                <a:t>A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017D2B6-D3BD-4918-BBD1-132916E020EA}"/>
              </a:ext>
            </a:extLst>
          </p:cNvPr>
          <p:cNvGrpSpPr/>
          <p:nvPr/>
        </p:nvGrpSpPr>
        <p:grpSpPr>
          <a:xfrm>
            <a:off x="776543" y="6303219"/>
            <a:ext cx="7707303" cy="2025919"/>
            <a:chOff x="2164551" y="4445940"/>
            <a:chExt cx="8113893" cy="2212457"/>
          </a:xfrm>
        </p:grpSpPr>
        <p:grpSp>
          <p:nvGrpSpPr>
            <p:cNvPr id="26" name="Group 11">
              <a:extLst>
                <a:ext uri="{FF2B5EF4-FFF2-40B4-BE49-F238E27FC236}">
                  <a16:creationId xmlns:a16="http://schemas.microsoft.com/office/drawing/2014/main" id="{A126BB7E-B472-470C-BF1C-0B2EAB1C6306}"/>
                </a:ext>
              </a:extLst>
            </p:cNvPr>
            <p:cNvGrpSpPr/>
            <p:nvPr/>
          </p:nvGrpSpPr>
          <p:grpSpPr>
            <a:xfrm>
              <a:off x="3444351" y="4595391"/>
              <a:ext cx="6834093" cy="1852836"/>
              <a:chOff x="0" y="-38100"/>
              <a:chExt cx="4463670" cy="1604969"/>
            </a:xfrm>
          </p:grpSpPr>
          <p:sp>
            <p:nvSpPr>
              <p:cNvPr id="28" name="Freeform 12">
                <a:extLst>
                  <a:ext uri="{FF2B5EF4-FFF2-40B4-BE49-F238E27FC236}">
                    <a16:creationId xmlns:a16="http://schemas.microsoft.com/office/drawing/2014/main" id="{AFB29B21-1FA5-4191-B5CC-9FA438911F8A}"/>
                  </a:ext>
                </a:extLst>
              </p:cNvPr>
              <p:cNvSpPr/>
              <p:nvPr/>
            </p:nvSpPr>
            <p:spPr>
              <a:xfrm>
                <a:off x="0" y="0"/>
                <a:ext cx="4463670" cy="156686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76200" cap="rnd">
                <a:solidFill>
                  <a:srgbClr val="924649"/>
                </a:solidFill>
                <a:prstDash val="solid"/>
                <a:round/>
              </a:ln>
            </p:spPr>
            <p:txBody>
              <a:bodyPr/>
              <a:lstStyle/>
              <a:p>
                <a:pPr algn="ctr"/>
                <a:r>
                  <a:rPr lang="en-US" sz="8800" b="1" dirty="0">
                    <a:solidFill>
                      <a:srgbClr val="924649"/>
                    </a:solidFill>
                    <a:latin typeface="UTM Avo" panose="02040603050506020204" pitchFamily="18" charset="0"/>
                  </a:rPr>
                  <a:t>7</a:t>
                </a:r>
              </a:p>
            </p:txBody>
          </p:sp>
          <p:sp>
            <p:nvSpPr>
              <p:cNvPr id="29" name="TextBox 13">
                <a:extLst>
                  <a:ext uri="{FF2B5EF4-FFF2-40B4-BE49-F238E27FC236}">
                    <a16:creationId xmlns:a16="http://schemas.microsoft.com/office/drawing/2014/main" id="{32B7778B-AF80-44B8-A42E-27E4B39DEBC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463670" cy="16049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694E34B-D764-4E04-AFCA-439AB97398D6}"/>
                </a:ext>
              </a:extLst>
            </p:cNvPr>
            <p:cNvSpPr/>
            <p:nvPr/>
          </p:nvSpPr>
          <p:spPr>
            <a:xfrm>
              <a:off x="2164551" y="4445940"/>
              <a:ext cx="2132014" cy="221245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734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BD59"/>
                  </a:solidFill>
                  <a:latin typeface="#9Slide05 SVNKitten" pitchFamily="2" charset="0"/>
                </a:rPr>
                <a:t>B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AA70059-071A-4185-BDC3-66D1CFA73866}"/>
              </a:ext>
            </a:extLst>
          </p:cNvPr>
          <p:cNvGrpSpPr/>
          <p:nvPr/>
        </p:nvGrpSpPr>
        <p:grpSpPr>
          <a:xfrm flipH="1">
            <a:off x="8960510" y="3952008"/>
            <a:ext cx="7707303" cy="2025919"/>
            <a:chOff x="2164551" y="4445940"/>
            <a:chExt cx="8113893" cy="2212457"/>
          </a:xfrm>
        </p:grpSpPr>
        <p:grpSp>
          <p:nvGrpSpPr>
            <p:cNvPr id="41" name="Group 11">
              <a:extLst>
                <a:ext uri="{FF2B5EF4-FFF2-40B4-BE49-F238E27FC236}">
                  <a16:creationId xmlns:a16="http://schemas.microsoft.com/office/drawing/2014/main" id="{5592150E-8E18-450F-A078-EE39D989D4F6}"/>
                </a:ext>
              </a:extLst>
            </p:cNvPr>
            <p:cNvGrpSpPr/>
            <p:nvPr/>
          </p:nvGrpSpPr>
          <p:grpSpPr>
            <a:xfrm>
              <a:off x="3444351" y="4595391"/>
              <a:ext cx="6834093" cy="1852836"/>
              <a:chOff x="0" y="-38100"/>
              <a:chExt cx="4463670" cy="1604969"/>
            </a:xfrm>
          </p:grpSpPr>
          <p:sp>
            <p:nvSpPr>
              <p:cNvPr id="43" name="Freeform 12">
                <a:extLst>
                  <a:ext uri="{FF2B5EF4-FFF2-40B4-BE49-F238E27FC236}">
                    <a16:creationId xmlns:a16="http://schemas.microsoft.com/office/drawing/2014/main" id="{5761D8F1-7CB3-4507-BDD2-67BEEDA4CB60}"/>
                  </a:ext>
                </a:extLst>
              </p:cNvPr>
              <p:cNvSpPr/>
              <p:nvPr/>
            </p:nvSpPr>
            <p:spPr>
              <a:xfrm>
                <a:off x="0" y="0"/>
                <a:ext cx="4463670" cy="156686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76200" cap="rnd">
                <a:solidFill>
                  <a:srgbClr val="924649"/>
                </a:solidFill>
                <a:prstDash val="solid"/>
                <a:round/>
              </a:ln>
            </p:spPr>
            <p:txBody>
              <a:bodyPr/>
              <a:lstStyle/>
              <a:p>
                <a:pPr algn="ctr"/>
                <a:r>
                  <a:rPr lang="en-US" sz="8800" b="1" dirty="0">
                    <a:solidFill>
                      <a:srgbClr val="924649"/>
                    </a:solidFill>
                    <a:latin typeface="UTM Avo" panose="02040603050506020204" pitchFamily="18" charset="0"/>
                  </a:rPr>
                  <a:t>3</a:t>
                </a:r>
              </a:p>
            </p:txBody>
          </p:sp>
          <p:sp>
            <p:nvSpPr>
              <p:cNvPr id="44" name="TextBox 13">
                <a:extLst>
                  <a:ext uri="{FF2B5EF4-FFF2-40B4-BE49-F238E27FC236}">
                    <a16:creationId xmlns:a16="http://schemas.microsoft.com/office/drawing/2014/main" id="{8439F10F-F08E-4EA2-ACFB-2D27E0201C2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463670" cy="16049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583EDC2-0D49-45B4-AFA2-3309848C4A39}"/>
                </a:ext>
              </a:extLst>
            </p:cNvPr>
            <p:cNvSpPr/>
            <p:nvPr/>
          </p:nvSpPr>
          <p:spPr>
            <a:xfrm>
              <a:off x="2164551" y="4445940"/>
              <a:ext cx="2132014" cy="221245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734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BD59"/>
                  </a:solidFill>
                  <a:latin typeface="#9Slide05 SVNKitten" pitchFamily="2" charset="0"/>
                </a:rPr>
                <a:t>C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51265D2-0E33-43CD-939E-10BB29DA2F72}"/>
              </a:ext>
            </a:extLst>
          </p:cNvPr>
          <p:cNvGrpSpPr/>
          <p:nvPr/>
        </p:nvGrpSpPr>
        <p:grpSpPr>
          <a:xfrm>
            <a:off x="8254563" y="1339336"/>
            <a:ext cx="3769162" cy="2181464"/>
            <a:chOff x="6335301" y="1470037"/>
            <a:chExt cx="2682319" cy="1569661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A173187-6E5F-4B88-BCB8-F0B7ED4E3BDF}"/>
                </a:ext>
              </a:extLst>
            </p:cNvPr>
            <p:cNvSpPr/>
            <p:nvPr/>
          </p:nvSpPr>
          <p:spPr>
            <a:xfrm>
              <a:off x="6335301" y="1470037"/>
              <a:ext cx="2682319" cy="15696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246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11F0F7D4-E929-449E-9FF9-E02B5360B420}"/>
                </a:ext>
              </a:extLst>
            </p:cNvPr>
            <p:cNvSpPr/>
            <p:nvPr/>
          </p:nvSpPr>
          <p:spPr>
            <a:xfrm rot="-302192">
              <a:off x="6590853" y="1819540"/>
              <a:ext cx="543508" cy="826522"/>
            </a:xfrm>
            <a:custGeom>
              <a:avLst/>
              <a:gdLst/>
              <a:ahLst/>
              <a:cxnLst/>
              <a:rect l="l" t="t" r="r" b="b"/>
              <a:pathLst>
                <a:path w="5296506" h="7310549">
                  <a:moveTo>
                    <a:pt x="0" y="0"/>
                  </a:moveTo>
                  <a:lnTo>
                    <a:pt x="5296506" y="0"/>
                  </a:lnTo>
                  <a:lnTo>
                    <a:pt x="5296506" y="7310549"/>
                  </a:lnTo>
                  <a:lnTo>
                    <a:pt x="0" y="73105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16">
              <a:extLst>
                <a:ext uri="{FF2B5EF4-FFF2-40B4-BE49-F238E27FC236}">
                  <a16:creationId xmlns:a16="http://schemas.microsoft.com/office/drawing/2014/main" id="{23A06955-CAF4-4275-A80B-2CD969026E72}"/>
                </a:ext>
              </a:extLst>
            </p:cNvPr>
            <p:cNvSpPr/>
            <p:nvPr/>
          </p:nvSpPr>
          <p:spPr>
            <a:xfrm rot="-302192">
              <a:off x="7251491" y="1806677"/>
              <a:ext cx="543508" cy="826522"/>
            </a:xfrm>
            <a:custGeom>
              <a:avLst/>
              <a:gdLst/>
              <a:ahLst/>
              <a:cxnLst/>
              <a:rect l="l" t="t" r="r" b="b"/>
              <a:pathLst>
                <a:path w="5296506" h="7310549">
                  <a:moveTo>
                    <a:pt x="0" y="0"/>
                  </a:moveTo>
                  <a:lnTo>
                    <a:pt x="5296506" y="0"/>
                  </a:lnTo>
                  <a:lnTo>
                    <a:pt x="5296506" y="7310549"/>
                  </a:lnTo>
                  <a:lnTo>
                    <a:pt x="0" y="73105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16">
              <a:extLst>
                <a:ext uri="{FF2B5EF4-FFF2-40B4-BE49-F238E27FC236}">
                  <a16:creationId xmlns:a16="http://schemas.microsoft.com/office/drawing/2014/main" id="{BD9B8D15-F5EB-473F-BCBE-BBD1A79DC288}"/>
                </a:ext>
              </a:extLst>
            </p:cNvPr>
            <p:cNvSpPr/>
            <p:nvPr/>
          </p:nvSpPr>
          <p:spPr>
            <a:xfrm rot="-302192">
              <a:off x="7951133" y="1758682"/>
              <a:ext cx="543508" cy="826522"/>
            </a:xfrm>
            <a:custGeom>
              <a:avLst/>
              <a:gdLst/>
              <a:ahLst/>
              <a:cxnLst/>
              <a:rect l="l" t="t" r="r" b="b"/>
              <a:pathLst>
                <a:path w="5296506" h="7310549">
                  <a:moveTo>
                    <a:pt x="0" y="0"/>
                  </a:moveTo>
                  <a:lnTo>
                    <a:pt x="5296506" y="0"/>
                  </a:lnTo>
                  <a:lnTo>
                    <a:pt x="5296506" y="7310549"/>
                  </a:lnTo>
                  <a:lnTo>
                    <a:pt x="0" y="73105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EF968AD-25B4-4E65-8054-88975E2BEE12}"/>
              </a:ext>
            </a:extLst>
          </p:cNvPr>
          <p:cNvGrpSpPr/>
          <p:nvPr/>
        </p:nvGrpSpPr>
        <p:grpSpPr>
          <a:xfrm flipH="1">
            <a:off x="9025467" y="6334560"/>
            <a:ext cx="7707303" cy="2025919"/>
            <a:chOff x="2164551" y="4445940"/>
            <a:chExt cx="8113893" cy="2212457"/>
          </a:xfrm>
        </p:grpSpPr>
        <p:grpSp>
          <p:nvGrpSpPr>
            <p:cNvPr id="46" name="Group 11">
              <a:extLst>
                <a:ext uri="{FF2B5EF4-FFF2-40B4-BE49-F238E27FC236}">
                  <a16:creationId xmlns:a16="http://schemas.microsoft.com/office/drawing/2014/main" id="{E1BD7DAE-CF12-4A92-82C4-89A91D728124}"/>
                </a:ext>
              </a:extLst>
            </p:cNvPr>
            <p:cNvGrpSpPr/>
            <p:nvPr/>
          </p:nvGrpSpPr>
          <p:grpSpPr>
            <a:xfrm>
              <a:off x="3444351" y="4595391"/>
              <a:ext cx="6834093" cy="1852836"/>
              <a:chOff x="0" y="-38100"/>
              <a:chExt cx="4463670" cy="1604969"/>
            </a:xfrm>
          </p:grpSpPr>
          <p:sp>
            <p:nvSpPr>
              <p:cNvPr id="48" name="Freeform 12">
                <a:extLst>
                  <a:ext uri="{FF2B5EF4-FFF2-40B4-BE49-F238E27FC236}">
                    <a16:creationId xmlns:a16="http://schemas.microsoft.com/office/drawing/2014/main" id="{471E2E7F-CFD6-4575-BE51-264133045C72}"/>
                  </a:ext>
                </a:extLst>
              </p:cNvPr>
              <p:cNvSpPr/>
              <p:nvPr/>
            </p:nvSpPr>
            <p:spPr>
              <a:xfrm>
                <a:off x="0" y="0"/>
                <a:ext cx="4463670" cy="156686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76200" cap="rnd">
                <a:solidFill>
                  <a:srgbClr val="924649"/>
                </a:solidFill>
                <a:prstDash val="solid"/>
                <a:round/>
              </a:ln>
            </p:spPr>
            <p:txBody>
              <a:bodyPr/>
              <a:lstStyle/>
              <a:p>
                <a:pPr algn="ctr"/>
                <a:r>
                  <a:rPr lang="en-US" sz="8800" b="1" dirty="0">
                    <a:solidFill>
                      <a:srgbClr val="924649"/>
                    </a:solidFill>
                    <a:latin typeface="UTM Avo" panose="02040603050506020204" pitchFamily="18" charset="0"/>
                  </a:rPr>
                  <a:t>9</a:t>
                </a:r>
              </a:p>
            </p:txBody>
          </p:sp>
          <p:sp>
            <p:nvSpPr>
              <p:cNvPr id="49" name="TextBox 13">
                <a:extLst>
                  <a:ext uri="{FF2B5EF4-FFF2-40B4-BE49-F238E27FC236}">
                    <a16:creationId xmlns:a16="http://schemas.microsoft.com/office/drawing/2014/main" id="{DE685AF0-82C8-4FFC-AE7B-FC614953B8D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463670" cy="16049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6A10D40-08FD-4EC4-B117-DCF300C6D30D}"/>
                </a:ext>
              </a:extLst>
            </p:cNvPr>
            <p:cNvSpPr/>
            <p:nvPr/>
          </p:nvSpPr>
          <p:spPr>
            <a:xfrm>
              <a:off x="2164551" y="4445940"/>
              <a:ext cx="2132014" cy="221245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734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BD59"/>
                  </a:solidFill>
                  <a:latin typeface="#9Slide05 SVNKitten" pitchFamily="2" charset="0"/>
                </a:rPr>
                <a:t>D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A4C48BA-51AD-4525-8C03-22BE8D24F534}"/>
              </a:ext>
            </a:extLst>
          </p:cNvPr>
          <p:cNvGrpSpPr/>
          <p:nvPr/>
        </p:nvGrpSpPr>
        <p:grpSpPr>
          <a:xfrm>
            <a:off x="3050864" y="1308727"/>
            <a:ext cx="3617098" cy="2103133"/>
            <a:chOff x="3185081" y="1435109"/>
            <a:chExt cx="2682319" cy="1569661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91615D2-F0FB-4E19-8B44-9307F6278993}"/>
                </a:ext>
              </a:extLst>
            </p:cNvPr>
            <p:cNvSpPr/>
            <p:nvPr/>
          </p:nvSpPr>
          <p:spPr>
            <a:xfrm>
              <a:off x="3185081" y="1435109"/>
              <a:ext cx="2682319" cy="15696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246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18">
              <a:extLst>
                <a:ext uri="{FF2B5EF4-FFF2-40B4-BE49-F238E27FC236}">
                  <a16:creationId xmlns:a16="http://schemas.microsoft.com/office/drawing/2014/main" id="{6453E0E3-1048-463A-85D5-C3B8641B64A2}"/>
                </a:ext>
              </a:extLst>
            </p:cNvPr>
            <p:cNvSpPr/>
            <p:nvPr/>
          </p:nvSpPr>
          <p:spPr>
            <a:xfrm rot="1487814">
              <a:off x="3437700" y="1582180"/>
              <a:ext cx="424717" cy="575211"/>
            </a:xfrm>
            <a:custGeom>
              <a:avLst/>
              <a:gdLst/>
              <a:ahLst/>
              <a:cxnLst/>
              <a:rect l="l" t="t" r="r" b="b"/>
              <a:pathLst>
                <a:path w="3123582" h="6350252">
                  <a:moveTo>
                    <a:pt x="0" y="0"/>
                  </a:moveTo>
                  <a:lnTo>
                    <a:pt x="3123582" y="0"/>
                  </a:lnTo>
                  <a:lnTo>
                    <a:pt x="3123582" y="6350251"/>
                  </a:lnTo>
                  <a:lnTo>
                    <a:pt x="0" y="6350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18">
              <a:extLst>
                <a:ext uri="{FF2B5EF4-FFF2-40B4-BE49-F238E27FC236}">
                  <a16:creationId xmlns:a16="http://schemas.microsoft.com/office/drawing/2014/main" id="{1EB262AE-0C60-44FC-A893-DE7D81924829}"/>
                </a:ext>
              </a:extLst>
            </p:cNvPr>
            <p:cNvSpPr/>
            <p:nvPr/>
          </p:nvSpPr>
          <p:spPr>
            <a:xfrm rot="1487814">
              <a:off x="3984837" y="1633781"/>
              <a:ext cx="424717" cy="575211"/>
            </a:xfrm>
            <a:custGeom>
              <a:avLst/>
              <a:gdLst/>
              <a:ahLst/>
              <a:cxnLst/>
              <a:rect l="l" t="t" r="r" b="b"/>
              <a:pathLst>
                <a:path w="3123582" h="6350252">
                  <a:moveTo>
                    <a:pt x="0" y="0"/>
                  </a:moveTo>
                  <a:lnTo>
                    <a:pt x="3123582" y="0"/>
                  </a:lnTo>
                  <a:lnTo>
                    <a:pt x="3123582" y="6350251"/>
                  </a:lnTo>
                  <a:lnTo>
                    <a:pt x="0" y="6350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18">
              <a:extLst>
                <a:ext uri="{FF2B5EF4-FFF2-40B4-BE49-F238E27FC236}">
                  <a16:creationId xmlns:a16="http://schemas.microsoft.com/office/drawing/2014/main" id="{78496D6C-529A-4535-ABAD-69D59BD86ACF}"/>
                </a:ext>
              </a:extLst>
            </p:cNvPr>
            <p:cNvSpPr/>
            <p:nvPr/>
          </p:nvSpPr>
          <p:spPr>
            <a:xfrm rot="1487814">
              <a:off x="3324199" y="2302024"/>
              <a:ext cx="424717" cy="575211"/>
            </a:xfrm>
            <a:custGeom>
              <a:avLst/>
              <a:gdLst/>
              <a:ahLst/>
              <a:cxnLst/>
              <a:rect l="l" t="t" r="r" b="b"/>
              <a:pathLst>
                <a:path w="3123582" h="6350252">
                  <a:moveTo>
                    <a:pt x="0" y="0"/>
                  </a:moveTo>
                  <a:lnTo>
                    <a:pt x="3123582" y="0"/>
                  </a:lnTo>
                  <a:lnTo>
                    <a:pt x="3123582" y="6350251"/>
                  </a:lnTo>
                  <a:lnTo>
                    <a:pt x="0" y="6350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18">
              <a:extLst>
                <a:ext uri="{FF2B5EF4-FFF2-40B4-BE49-F238E27FC236}">
                  <a16:creationId xmlns:a16="http://schemas.microsoft.com/office/drawing/2014/main" id="{7D335669-E34D-4B3D-8B64-6337E87078A3}"/>
                </a:ext>
              </a:extLst>
            </p:cNvPr>
            <p:cNvSpPr/>
            <p:nvPr/>
          </p:nvSpPr>
          <p:spPr>
            <a:xfrm rot="1487814">
              <a:off x="3881475" y="2328208"/>
              <a:ext cx="424717" cy="575211"/>
            </a:xfrm>
            <a:custGeom>
              <a:avLst/>
              <a:gdLst/>
              <a:ahLst/>
              <a:cxnLst/>
              <a:rect l="l" t="t" r="r" b="b"/>
              <a:pathLst>
                <a:path w="3123582" h="6350252">
                  <a:moveTo>
                    <a:pt x="0" y="0"/>
                  </a:moveTo>
                  <a:lnTo>
                    <a:pt x="3123582" y="0"/>
                  </a:lnTo>
                  <a:lnTo>
                    <a:pt x="3123582" y="6350251"/>
                  </a:lnTo>
                  <a:lnTo>
                    <a:pt x="0" y="6350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18">
              <a:extLst>
                <a:ext uri="{FF2B5EF4-FFF2-40B4-BE49-F238E27FC236}">
                  <a16:creationId xmlns:a16="http://schemas.microsoft.com/office/drawing/2014/main" id="{8694A50D-C262-4E07-B3B2-E98C202D3E21}"/>
                </a:ext>
              </a:extLst>
            </p:cNvPr>
            <p:cNvSpPr/>
            <p:nvPr/>
          </p:nvSpPr>
          <p:spPr>
            <a:xfrm rot="1487814">
              <a:off x="4621367" y="1607599"/>
              <a:ext cx="424717" cy="575211"/>
            </a:xfrm>
            <a:custGeom>
              <a:avLst/>
              <a:gdLst/>
              <a:ahLst/>
              <a:cxnLst/>
              <a:rect l="l" t="t" r="r" b="b"/>
              <a:pathLst>
                <a:path w="3123582" h="6350252">
                  <a:moveTo>
                    <a:pt x="0" y="0"/>
                  </a:moveTo>
                  <a:lnTo>
                    <a:pt x="3123582" y="0"/>
                  </a:lnTo>
                  <a:lnTo>
                    <a:pt x="3123582" y="6350251"/>
                  </a:lnTo>
                  <a:lnTo>
                    <a:pt x="0" y="6350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18">
              <a:extLst>
                <a:ext uri="{FF2B5EF4-FFF2-40B4-BE49-F238E27FC236}">
                  <a16:creationId xmlns:a16="http://schemas.microsoft.com/office/drawing/2014/main" id="{4BB02FDB-36B8-4439-8D22-774403FBB830}"/>
                </a:ext>
              </a:extLst>
            </p:cNvPr>
            <p:cNvSpPr/>
            <p:nvPr/>
          </p:nvSpPr>
          <p:spPr>
            <a:xfrm rot="1487814">
              <a:off x="5178643" y="1633783"/>
              <a:ext cx="424717" cy="575211"/>
            </a:xfrm>
            <a:custGeom>
              <a:avLst/>
              <a:gdLst/>
              <a:ahLst/>
              <a:cxnLst/>
              <a:rect l="l" t="t" r="r" b="b"/>
              <a:pathLst>
                <a:path w="3123582" h="6350252">
                  <a:moveTo>
                    <a:pt x="0" y="0"/>
                  </a:moveTo>
                  <a:lnTo>
                    <a:pt x="3123582" y="0"/>
                  </a:lnTo>
                  <a:lnTo>
                    <a:pt x="3123582" y="6350251"/>
                  </a:lnTo>
                  <a:lnTo>
                    <a:pt x="0" y="6350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id="{F5B5C646-2138-4940-9768-09A12B0BDD0A}"/>
                </a:ext>
              </a:extLst>
            </p:cNvPr>
            <p:cNvSpPr/>
            <p:nvPr/>
          </p:nvSpPr>
          <p:spPr>
            <a:xfrm rot="1487814">
              <a:off x="4507866" y="2327443"/>
              <a:ext cx="424717" cy="575211"/>
            </a:xfrm>
            <a:custGeom>
              <a:avLst/>
              <a:gdLst/>
              <a:ahLst/>
              <a:cxnLst/>
              <a:rect l="l" t="t" r="r" b="b"/>
              <a:pathLst>
                <a:path w="3123582" h="6350252">
                  <a:moveTo>
                    <a:pt x="0" y="0"/>
                  </a:moveTo>
                  <a:lnTo>
                    <a:pt x="3123582" y="0"/>
                  </a:lnTo>
                  <a:lnTo>
                    <a:pt x="3123582" y="6350251"/>
                  </a:lnTo>
                  <a:lnTo>
                    <a:pt x="0" y="6350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18">
              <a:extLst>
                <a:ext uri="{FF2B5EF4-FFF2-40B4-BE49-F238E27FC236}">
                  <a16:creationId xmlns:a16="http://schemas.microsoft.com/office/drawing/2014/main" id="{5621AF67-1031-4FA4-BAC0-B98290B8B855}"/>
                </a:ext>
              </a:extLst>
            </p:cNvPr>
            <p:cNvSpPr/>
            <p:nvPr/>
          </p:nvSpPr>
          <p:spPr>
            <a:xfrm rot="1487814">
              <a:off x="5065142" y="2353627"/>
              <a:ext cx="424717" cy="575211"/>
            </a:xfrm>
            <a:custGeom>
              <a:avLst/>
              <a:gdLst/>
              <a:ahLst/>
              <a:cxnLst/>
              <a:rect l="l" t="t" r="r" b="b"/>
              <a:pathLst>
                <a:path w="3123582" h="6350252">
                  <a:moveTo>
                    <a:pt x="0" y="0"/>
                  </a:moveTo>
                  <a:lnTo>
                    <a:pt x="3123582" y="0"/>
                  </a:lnTo>
                  <a:lnTo>
                    <a:pt x="3123582" y="6350251"/>
                  </a:lnTo>
                  <a:lnTo>
                    <a:pt x="0" y="6350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C16B02D7-8239-4EBD-9D15-223F2EA0CAC9}"/>
              </a:ext>
            </a:extLst>
          </p:cNvPr>
          <p:cNvSpPr/>
          <p:nvPr/>
        </p:nvSpPr>
        <p:spPr>
          <a:xfrm>
            <a:off x="6937883" y="1163901"/>
            <a:ext cx="108395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  <a:latin typeface="#9Slide05 SVNKitten" pitchFamily="2" charset="0"/>
              </a:rPr>
              <a:t>+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149B9A5-B653-4B3B-8DAA-2D8F3DFB4DD9}"/>
              </a:ext>
            </a:extLst>
          </p:cNvPr>
          <p:cNvSpPr/>
          <p:nvPr/>
        </p:nvSpPr>
        <p:spPr>
          <a:xfrm>
            <a:off x="13151625" y="1676517"/>
            <a:ext cx="1625096" cy="1569661"/>
          </a:xfrm>
          <a:prstGeom prst="rect">
            <a:avLst/>
          </a:prstGeom>
          <a:solidFill>
            <a:schemeClr val="bg1"/>
          </a:solidFill>
          <a:ln w="57150">
            <a:solidFill>
              <a:srgbClr val="9246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n>
                  <a:solidFill>
                    <a:schemeClr val="tx1"/>
                  </a:solidFill>
                </a:ln>
                <a:solidFill>
                  <a:srgbClr val="FFBD59"/>
                </a:solidFill>
                <a:latin typeface="#9Slide05 SVNKitten" pitchFamily="2" charset="0"/>
              </a:rPr>
              <a:t>?</a:t>
            </a:r>
          </a:p>
        </p:txBody>
      </p:sp>
      <p:sp>
        <p:nvSpPr>
          <p:cNvPr id="71" name="Freeform 11">
            <a:extLst>
              <a:ext uri="{FF2B5EF4-FFF2-40B4-BE49-F238E27FC236}">
                <a16:creationId xmlns:a16="http://schemas.microsoft.com/office/drawing/2014/main" id="{E554E716-1438-4727-9F36-25CE8635E6D0}"/>
              </a:ext>
            </a:extLst>
          </p:cNvPr>
          <p:cNvSpPr/>
          <p:nvPr/>
        </p:nvSpPr>
        <p:spPr>
          <a:xfrm>
            <a:off x="8911671" y="5924805"/>
            <a:ext cx="2359945" cy="2610631"/>
          </a:xfrm>
          <a:custGeom>
            <a:avLst/>
            <a:gdLst/>
            <a:ahLst/>
            <a:cxnLst/>
            <a:rect l="l" t="t" r="r" b="b"/>
            <a:pathLst>
              <a:path w="7934706" h="8229600">
                <a:moveTo>
                  <a:pt x="0" y="0"/>
                </a:moveTo>
                <a:lnTo>
                  <a:pt x="7934706" y="0"/>
                </a:lnTo>
                <a:lnTo>
                  <a:pt x="79347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6270100">
            <a:off x="15099785" y="-982256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100873" y="72009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-2559215" y="9799452"/>
            <a:ext cx="24522420" cy="1368518"/>
            <a:chOff x="0" y="0"/>
            <a:chExt cx="6458580" cy="3604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58580" cy="360433"/>
            </a:xfrm>
            <a:custGeom>
              <a:avLst/>
              <a:gdLst/>
              <a:ahLst/>
              <a:cxnLst/>
              <a:rect l="l" t="t" r="r" b="b"/>
              <a:pathLst>
                <a:path w="6458580" h="360433">
                  <a:moveTo>
                    <a:pt x="3229290" y="0"/>
                  </a:moveTo>
                  <a:cubicBezTo>
                    <a:pt x="1445802" y="0"/>
                    <a:pt x="0" y="80686"/>
                    <a:pt x="0" y="180216"/>
                  </a:cubicBezTo>
                  <a:cubicBezTo>
                    <a:pt x="0" y="279747"/>
                    <a:pt x="1445802" y="360433"/>
                    <a:pt x="3229290" y="360433"/>
                  </a:cubicBezTo>
                  <a:cubicBezTo>
                    <a:pt x="5012777" y="360433"/>
                    <a:pt x="6458580" y="279747"/>
                    <a:pt x="6458580" y="180216"/>
                  </a:cubicBezTo>
                  <a:cubicBezTo>
                    <a:pt x="6458580" y="80686"/>
                    <a:pt x="5012777" y="0"/>
                    <a:pt x="3229290" y="0"/>
                  </a:cubicBez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605492" y="-4309"/>
              <a:ext cx="5247596" cy="330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49670" y="495300"/>
            <a:ext cx="16947996" cy="8790695"/>
            <a:chOff x="0" y="0"/>
            <a:chExt cx="4463670" cy="18132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63670" cy="1813205"/>
            </a:xfrm>
            <a:custGeom>
              <a:avLst/>
              <a:gdLst/>
              <a:ahLst/>
              <a:cxnLst/>
              <a:rect l="l" t="t" r="r" b="b"/>
              <a:pathLst>
                <a:path w="4463670" h="1813205">
                  <a:moveTo>
                    <a:pt x="31063" y="0"/>
                  </a:moveTo>
                  <a:lnTo>
                    <a:pt x="4432607" y="0"/>
                  </a:lnTo>
                  <a:cubicBezTo>
                    <a:pt x="4440846" y="0"/>
                    <a:pt x="4448746" y="3273"/>
                    <a:pt x="4454572" y="9098"/>
                  </a:cubicBezTo>
                  <a:cubicBezTo>
                    <a:pt x="4460397" y="14923"/>
                    <a:pt x="4463670" y="22824"/>
                    <a:pt x="4463670" y="31063"/>
                  </a:cubicBezTo>
                  <a:lnTo>
                    <a:pt x="4463670" y="1782142"/>
                  </a:lnTo>
                  <a:cubicBezTo>
                    <a:pt x="4463670" y="1799298"/>
                    <a:pt x="4449762" y="1813205"/>
                    <a:pt x="4432607" y="1813205"/>
                  </a:cubicBezTo>
                  <a:lnTo>
                    <a:pt x="31063" y="1813205"/>
                  </a:lnTo>
                  <a:cubicBezTo>
                    <a:pt x="13907" y="1813205"/>
                    <a:pt x="0" y="1799298"/>
                    <a:pt x="0" y="1782142"/>
                  </a:cubicBezTo>
                  <a:lnTo>
                    <a:pt x="0" y="31063"/>
                  </a:lnTo>
                  <a:cubicBezTo>
                    <a:pt x="0" y="13907"/>
                    <a:pt x="13907" y="0"/>
                    <a:pt x="31063" y="0"/>
                  </a:cubicBezTo>
                  <a:close/>
                </a:path>
              </a:pathLst>
            </a:custGeom>
            <a:solidFill>
              <a:srgbClr val="FFF6EA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463670" cy="18513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57014" y="959563"/>
            <a:ext cx="16947996" cy="8070855"/>
            <a:chOff x="0" y="0"/>
            <a:chExt cx="4463670" cy="156686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463670" cy="1566869"/>
            </a:xfrm>
            <a:custGeom>
              <a:avLst/>
              <a:gdLst/>
              <a:ahLst/>
              <a:cxnLst/>
              <a:rect l="l" t="t" r="r" b="b"/>
              <a:pathLst>
                <a:path w="4463670" h="1566869">
                  <a:moveTo>
                    <a:pt x="23297" y="0"/>
                  </a:moveTo>
                  <a:lnTo>
                    <a:pt x="4440373" y="0"/>
                  </a:lnTo>
                  <a:cubicBezTo>
                    <a:pt x="4446551" y="0"/>
                    <a:pt x="4452477" y="2455"/>
                    <a:pt x="4456846" y="6824"/>
                  </a:cubicBezTo>
                  <a:cubicBezTo>
                    <a:pt x="4461215" y="11193"/>
                    <a:pt x="4463670" y="17118"/>
                    <a:pt x="4463670" y="23297"/>
                  </a:cubicBezTo>
                  <a:lnTo>
                    <a:pt x="4463670" y="1543571"/>
                  </a:lnTo>
                  <a:cubicBezTo>
                    <a:pt x="4463670" y="1549750"/>
                    <a:pt x="4461215" y="1555676"/>
                    <a:pt x="4456846" y="1560045"/>
                  </a:cubicBezTo>
                  <a:cubicBezTo>
                    <a:pt x="4452477" y="1564414"/>
                    <a:pt x="4446551" y="1566869"/>
                    <a:pt x="4440373" y="1566869"/>
                  </a:cubicBezTo>
                  <a:lnTo>
                    <a:pt x="23297" y="1566869"/>
                  </a:lnTo>
                  <a:cubicBezTo>
                    <a:pt x="17118" y="1566869"/>
                    <a:pt x="11193" y="1564414"/>
                    <a:pt x="6824" y="1560045"/>
                  </a:cubicBezTo>
                  <a:cubicBezTo>
                    <a:pt x="2455" y="1555676"/>
                    <a:pt x="0" y="1549750"/>
                    <a:pt x="0" y="1543571"/>
                  </a:cubicBezTo>
                  <a:lnTo>
                    <a:pt x="0" y="23297"/>
                  </a:lnTo>
                  <a:cubicBezTo>
                    <a:pt x="0" y="17118"/>
                    <a:pt x="2455" y="11193"/>
                    <a:pt x="6824" y="6824"/>
                  </a:cubicBezTo>
                  <a:cubicBezTo>
                    <a:pt x="11193" y="2455"/>
                    <a:pt x="17118" y="0"/>
                    <a:pt x="23297" y="0"/>
                  </a:cubicBezTo>
                  <a:close/>
                </a:path>
              </a:pathLst>
            </a:custGeom>
            <a:solidFill>
              <a:srgbClr val="FFBD59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463670" cy="16049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-1425308" flipH="1">
            <a:off x="14414411" y="6173146"/>
            <a:ext cx="3443432" cy="3571598"/>
          </a:xfrm>
          <a:custGeom>
            <a:avLst/>
            <a:gdLst/>
            <a:ahLst/>
            <a:cxnLst/>
            <a:rect l="l" t="t" r="r" b="b"/>
            <a:pathLst>
              <a:path w="6755753" h="7200900">
                <a:moveTo>
                  <a:pt x="6755753" y="0"/>
                </a:moveTo>
                <a:lnTo>
                  <a:pt x="0" y="0"/>
                </a:lnTo>
                <a:lnTo>
                  <a:pt x="0" y="7200900"/>
                </a:lnTo>
                <a:lnTo>
                  <a:pt x="6755753" y="7200900"/>
                </a:lnTo>
                <a:lnTo>
                  <a:pt x="675575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220840">
            <a:off x="62360" y="48231"/>
            <a:ext cx="2007294" cy="2007294"/>
          </a:xfrm>
          <a:custGeom>
            <a:avLst/>
            <a:gdLst/>
            <a:ahLst/>
            <a:cxnLst/>
            <a:rect l="l" t="t" r="r" b="b"/>
            <a:pathLst>
              <a:path w="2007294" h="2007294">
                <a:moveTo>
                  <a:pt x="0" y="0"/>
                </a:moveTo>
                <a:lnTo>
                  <a:pt x="2007294" y="0"/>
                </a:lnTo>
                <a:lnTo>
                  <a:pt x="2007294" y="2007294"/>
                </a:lnTo>
                <a:lnTo>
                  <a:pt x="0" y="20072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302192">
            <a:off x="15106154" y="-74177"/>
            <a:ext cx="3290924" cy="4384124"/>
          </a:xfrm>
          <a:custGeom>
            <a:avLst/>
            <a:gdLst/>
            <a:ahLst/>
            <a:cxnLst/>
            <a:rect l="l" t="t" r="r" b="b"/>
            <a:pathLst>
              <a:path w="5296506" h="7310549">
                <a:moveTo>
                  <a:pt x="0" y="0"/>
                </a:moveTo>
                <a:lnTo>
                  <a:pt x="5296506" y="0"/>
                </a:lnTo>
                <a:lnTo>
                  <a:pt x="5296506" y="7310549"/>
                </a:lnTo>
                <a:lnTo>
                  <a:pt x="0" y="73105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18055">
            <a:off x="13045234" y="8244237"/>
            <a:ext cx="2117317" cy="2520615"/>
          </a:xfrm>
          <a:custGeom>
            <a:avLst/>
            <a:gdLst/>
            <a:ahLst/>
            <a:cxnLst/>
            <a:rect l="l" t="t" r="r" b="b"/>
            <a:pathLst>
              <a:path w="2117317" h="2520615">
                <a:moveTo>
                  <a:pt x="0" y="0"/>
                </a:moveTo>
                <a:lnTo>
                  <a:pt x="2117316" y="0"/>
                </a:lnTo>
                <a:lnTo>
                  <a:pt x="2117316" y="2520616"/>
                </a:lnTo>
                <a:lnTo>
                  <a:pt x="0" y="25206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A0AA1E1-D134-4361-AD64-2BCB15CF46D6}"/>
              </a:ext>
            </a:extLst>
          </p:cNvPr>
          <p:cNvGrpSpPr/>
          <p:nvPr/>
        </p:nvGrpSpPr>
        <p:grpSpPr>
          <a:xfrm>
            <a:off x="711586" y="3920667"/>
            <a:ext cx="7707303" cy="2025919"/>
            <a:chOff x="2164551" y="4445940"/>
            <a:chExt cx="8113893" cy="2212457"/>
          </a:xfrm>
        </p:grpSpPr>
        <p:grpSp>
          <p:nvGrpSpPr>
            <p:cNvPr id="20" name="Group 11">
              <a:extLst>
                <a:ext uri="{FF2B5EF4-FFF2-40B4-BE49-F238E27FC236}">
                  <a16:creationId xmlns:a16="http://schemas.microsoft.com/office/drawing/2014/main" id="{8C66B09C-1F83-4C40-849F-2A46E279BB0E}"/>
                </a:ext>
              </a:extLst>
            </p:cNvPr>
            <p:cNvGrpSpPr/>
            <p:nvPr/>
          </p:nvGrpSpPr>
          <p:grpSpPr>
            <a:xfrm>
              <a:off x="3444351" y="4595391"/>
              <a:ext cx="6834093" cy="1852836"/>
              <a:chOff x="0" y="-38100"/>
              <a:chExt cx="4463670" cy="1604969"/>
            </a:xfrm>
          </p:grpSpPr>
          <p:sp>
            <p:nvSpPr>
              <p:cNvPr id="21" name="Freeform 12">
                <a:extLst>
                  <a:ext uri="{FF2B5EF4-FFF2-40B4-BE49-F238E27FC236}">
                    <a16:creationId xmlns:a16="http://schemas.microsoft.com/office/drawing/2014/main" id="{D057BF1D-4C1B-4320-AA15-99539BE216A4}"/>
                  </a:ext>
                </a:extLst>
              </p:cNvPr>
              <p:cNvSpPr/>
              <p:nvPr/>
            </p:nvSpPr>
            <p:spPr>
              <a:xfrm>
                <a:off x="0" y="0"/>
                <a:ext cx="4463670" cy="156686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76200" cap="rnd">
                <a:solidFill>
                  <a:srgbClr val="924649"/>
                </a:solidFill>
                <a:prstDash val="solid"/>
                <a:round/>
              </a:ln>
            </p:spPr>
            <p:txBody>
              <a:bodyPr/>
              <a:lstStyle/>
              <a:p>
                <a:pPr algn="ctr"/>
                <a:r>
                  <a:rPr lang="en-US" sz="8800" b="1" dirty="0">
                    <a:solidFill>
                      <a:srgbClr val="924649"/>
                    </a:solidFill>
                    <a:latin typeface="UTM Avo" panose="02040603050506020204" pitchFamily="18" charset="0"/>
                  </a:rPr>
                  <a:t>1</a:t>
                </a:r>
              </a:p>
            </p:txBody>
          </p:sp>
          <p:sp>
            <p:nvSpPr>
              <p:cNvPr id="22" name="TextBox 13">
                <a:extLst>
                  <a:ext uri="{FF2B5EF4-FFF2-40B4-BE49-F238E27FC236}">
                    <a16:creationId xmlns:a16="http://schemas.microsoft.com/office/drawing/2014/main" id="{3B396F83-6CFC-4DE5-91C5-DE324BEBCE9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463670" cy="16049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DFA29DA-06B5-453F-9FE0-BFE5B030E65E}"/>
                </a:ext>
              </a:extLst>
            </p:cNvPr>
            <p:cNvSpPr/>
            <p:nvPr/>
          </p:nvSpPr>
          <p:spPr>
            <a:xfrm>
              <a:off x="2164551" y="4445940"/>
              <a:ext cx="2132014" cy="221245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734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BD59"/>
                  </a:solidFill>
                  <a:latin typeface="#9Slide05 SVNKitten" pitchFamily="2" charset="0"/>
                </a:rPr>
                <a:t>A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017D2B6-D3BD-4918-BBD1-132916E020EA}"/>
              </a:ext>
            </a:extLst>
          </p:cNvPr>
          <p:cNvGrpSpPr/>
          <p:nvPr/>
        </p:nvGrpSpPr>
        <p:grpSpPr>
          <a:xfrm>
            <a:off x="776543" y="6303219"/>
            <a:ext cx="7707303" cy="2025919"/>
            <a:chOff x="2164551" y="4445940"/>
            <a:chExt cx="8113893" cy="2212457"/>
          </a:xfrm>
        </p:grpSpPr>
        <p:grpSp>
          <p:nvGrpSpPr>
            <p:cNvPr id="26" name="Group 11">
              <a:extLst>
                <a:ext uri="{FF2B5EF4-FFF2-40B4-BE49-F238E27FC236}">
                  <a16:creationId xmlns:a16="http://schemas.microsoft.com/office/drawing/2014/main" id="{A126BB7E-B472-470C-BF1C-0B2EAB1C6306}"/>
                </a:ext>
              </a:extLst>
            </p:cNvPr>
            <p:cNvGrpSpPr/>
            <p:nvPr/>
          </p:nvGrpSpPr>
          <p:grpSpPr>
            <a:xfrm>
              <a:off x="3444351" y="4595391"/>
              <a:ext cx="6834093" cy="1852836"/>
              <a:chOff x="0" y="-38100"/>
              <a:chExt cx="4463670" cy="1604969"/>
            </a:xfrm>
          </p:grpSpPr>
          <p:sp>
            <p:nvSpPr>
              <p:cNvPr id="28" name="Freeform 12">
                <a:extLst>
                  <a:ext uri="{FF2B5EF4-FFF2-40B4-BE49-F238E27FC236}">
                    <a16:creationId xmlns:a16="http://schemas.microsoft.com/office/drawing/2014/main" id="{AFB29B21-1FA5-4191-B5CC-9FA438911F8A}"/>
                  </a:ext>
                </a:extLst>
              </p:cNvPr>
              <p:cNvSpPr/>
              <p:nvPr/>
            </p:nvSpPr>
            <p:spPr>
              <a:xfrm>
                <a:off x="0" y="0"/>
                <a:ext cx="4463670" cy="156686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76200" cap="rnd">
                <a:solidFill>
                  <a:srgbClr val="924649"/>
                </a:solidFill>
                <a:prstDash val="solid"/>
                <a:round/>
              </a:ln>
            </p:spPr>
            <p:txBody>
              <a:bodyPr/>
              <a:lstStyle/>
              <a:p>
                <a:pPr algn="ctr"/>
                <a:r>
                  <a:rPr lang="en-US" sz="8800" b="1" dirty="0">
                    <a:solidFill>
                      <a:srgbClr val="924649"/>
                    </a:solidFill>
                    <a:latin typeface="UTM Avo" panose="02040603050506020204" pitchFamily="18" charset="0"/>
                  </a:rPr>
                  <a:t>2</a:t>
                </a:r>
              </a:p>
            </p:txBody>
          </p:sp>
          <p:sp>
            <p:nvSpPr>
              <p:cNvPr id="29" name="TextBox 13">
                <a:extLst>
                  <a:ext uri="{FF2B5EF4-FFF2-40B4-BE49-F238E27FC236}">
                    <a16:creationId xmlns:a16="http://schemas.microsoft.com/office/drawing/2014/main" id="{32B7778B-AF80-44B8-A42E-27E4B39DEBC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463670" cy="16049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694E34B-D764-4E04-AFCA-439AB97398D6}"/>
                </a:ext>
              </a:extLst>
            </p:cNvPr>
            <p:cNvSpPr/>
            <p:nvPr/>
          </p:nvSpPr>
          <p:spPr>
            <a:xfrm>
              <a:off x="2164551" y="4445940"/>
              <a:ext cx="2132014" cy="221245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734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BD59"/>
                  </a:solidFill>
                  <a:latin typeface="#9Slide05 SVNKitten" pitchFamily="2" charset="0"/>
                </a:rPr>
                <a:t>B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AA70059-071A-4185-BDC3-66D1CFA73866}"/>
              </a:ext>
            </a:extLst>
          </p:cNvPr>
          <p:cNvGrpSpPr/>
          <p:nvPr/>
        </p:nvGrpSpPr>
        <p:grpSpPr>
          <a:xfrm flipH="1">
            <a:off x="8960510" y="3952008"/>
            <a:ext cx="7707303" cy="2025919"/>
            <a:chOff x="2164551" y="4445940"/>
            <a:chExt cx="8113893" cy="2212457"/>
          </a:xfrm>
        </p:grpSpPr>
        <p:grpSp>
          <p:nvGrpSpPr>
            <p:cNvPr id="41" name="Group 11">
              <a:extLst>
                <a:ext uri="{FF2B5EF4-FFF2-40B4-BE49-F238E27FC236}">
                  <a16:creationId xmlns:a16="http://schemas.microsoft.com/office/drawing/2014/main" id="{5592150E-8E18-450F-A078-EE39D989D4F6}"/>
                </a:ext>
              </a:extLst>
            </p:cNvPr>
            <p:cNvGrpSpPr/>
            <p:nvPr/>
          </p:nvGrpSpPr>
          <p:grpSpPr>
            <a:xfrm>
              <a:off x="3444351" y="4595391"/>
              <a:ext cx="6834093" cy="1852836"/>
              <a:chOff x="0" y="-38100"/>
              <a:chExt cx="4463670" cy="1604969"/>
            </a:xfrm>
          </p:grpSpPr>
          <p:sp>
            <p:nvSpPr>
              <p:cNvPr id="43" name="Freeform 12">
                <a:extLst>
                  <a:ext uri="{FF2B5EF4-FFF2-40B4-BE49-F238E27FC236}">
                    <a16:creationId xmlns:a16="http://schemas.microsoft.com/office/drawing/2014/main" id="{5761D8F1-7CB3-4507-BDD2-67BEEDA4CB60}"/>
                  </a:ext>
                </a:extLst>
              </p:cNvPr>
              <p:cNvSpPr/>
              <p:nvPr/>
            </p:nvSpPr>
            <p:spPr>
              <a:xfrm>
                <a:off x="0" y="0"/>
                <a:ext cx="4463670" cy="156686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76200" cap="rnd">
                <a:solidFill>
                  <a:srgbClr val="924649"/>
                </a:solidFill>
                <a:prstDash val="solid"/>
                <a:round/>
              </a:ln>
            </p:spPr>
            <p:txBody>
              <a:bodyPr/>
              <a:lstStyle/>
              <a:p>
                <a:pPr algn="ctr"/>
                <a:r>
                  <a:rPr lang="en-US" sz="8800" b="1" dirty="0">
                    <a:solidFill>
                      <a:srgbClr val="924649"/>
                    </a:solidFill>
                    <a:latin typeface="UTM Avo" panose="02040603050506020204" pitchFamily="18" charset="0"/>
                  </a:rPr>
                  <a:t>4</a:t>
                </a:r>
              </a:p>
            </p:txBody>
          </p:sp>
          <p:sp>
            <p:nvSpPr>
              <p:cNvPr id="44" name="TextBox 13">
                <a:extLst>
                  <a:ext uri="{FF2B5EF4-FFF2-40B4-BE49-F238E27FC236}">
                    <a16:creationId xmlns:a16="http://schemas.microsoft.com/office/drawing/2014/main" id="{8439F10F-F08E-4EA2-ACFB-2D27E0201C2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463670" cy="16049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583EDC2-0D49-45B4-AFA2-3309848C4A39}"/>
                </a:ext>
              </a:extLst>
            </p:cNvPr>
            <p:cNvSpPr/>
            <p:nvPr/>
          </p:nvSpPr>
          <p:spPr>
            <a:xfrm>
              <a:off x="2164551" y="4445940"/>
              <a:ext cx="2132014" cy="221245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734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BD59"/>
                  </a:solidFill>
                  <a:latin typeface="#9Slide05 SVNKitten" pitchFamily="2" charset="0"/>
                </a:rPr>
                <a:t>C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EF968AD-25B4-4E65-8054-88975E2BEE12}"/>
              </a:ext>
            </a:extLst>
          </p:cNvPr>
          <p:cNvGrpSpPr/>
          <p:nvPr/>
        </p:nvGrpSpPr>
        <p:grpSpPr>
          <a:xfrm flipH="1">
            <a:off x="9025467" y="6334560"/>
            <a:ext cx="7707303" cy="2025919"/>
            <a:chOff x="2164551" y="4445940"/>
            <a:chExt cx="8113893" cy="2212457"/>
          </a:xfrm>
        </p:grpSpPr>
        <p:grpSp>
          <p:nvGrpSpPr>
            <p:cNvPr id="46" name="Group 11">
              <a:extLst>
                <a:ext uri="{FF2B5EF4-FFF2-40B4-BE49-F238E27FC236}">
                  <a16:creationId xmlns:a16="http://schemas.microsoft.com/office/drawing/2014/main" id="{E1BD7DAE-CF12-4A92-82C4-89A91D728124}"/>
                </a:ext>
              </a:extLst>
            </p:cNvPr>
            <p:cNvGrpSpPr/>
            <p:nvPr/>
          </p:nvGrpSpPr>
          <p:grpSpPr>
            <a:xfrm>
              <a:off x="3444351" y="4595391"/>
              <a:ext cx="6834093" cy="1852836"/>
              <a:chOff x="0" y="-38100"/>
              <a:chExt cx="4463670" cy="1604969"/>
            </a:xfrm>
          </p:grpSpPr>
          <p:sp>
            <p:nvSpPr>
              <p:cNvPr id="48" name="Freeform 12">
                <a:extLst>
                  <a:ext uri="{FF2B5EF4-FFF2-40B4-BE49-F238E27FC236}">
                    <a16:creationId xmlns:a16="http://schemas.microsoft.com/office/drawing/2014/main" id="{471E2E7F-CFD6-4575-BE51-264133045C72}"/>
                  </a:ext>
                </a:extLst>
              </p:cNvPr>
              <p:cNvSpPr/>
              <p:nvPr/>
            </p:nvSpPr>
            <p:spPr>
              <a:xfrm>
                <a:off x="0" y="0"/>
                <a:ext cx="4463670" cy="156686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76200" cap="rnd">
                <a:solidFill>
                  <a:srgbClr val="924649"/>
                </a:solidFill>
                <a:prstDash val="solid"/>
                <a:round/>
              </a:ln>
            </p:spPr>
            <p:txBody>
              <a:bodyPr/>
              <a:lstStyle/>
              <a:p>
                <a:pPr algn="ctr"/>
                <a:r>
                  <a:rPr lang="en-US" sz="8800" b="1" dirty="0">
                    <a:solidFill>
                      <a:srgbClr val="924649"/>
                    </a:solidFill>
                    <a:latin typeface="UTM Avo" panose="02040603050506020204" pitchFamily="18" charset="0"/>
                  </a:rPr>
                  <a:t>5</a:t>
                </a:r>
              </a:p>
            </p:txBody>
          </p:sp>
          <p:sp>
            <p:nvSpPr>
              <p:cNvPr id="49" name="TextBox 13">
                <a:extLst>
                  <a:ext uri="{FF2B5EF4-FFF2-40B4-BE49-F238E27FC236}">
                    <a16:creationId xmlns:a16="http://schemas.microsoft.com/office/drawing/2014/main" id="{DE685AF0-82C8-4FFC-AE7B-FC614953B8D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463670" cy="16049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6A10D40-08FD-4EC4-B117-DCF300C6D30D}"/>
                </a:ext>
              </a:extLst>
            </p:cNvPr>
            <p:cNvSpPr/>
            <p:nvPr/>
          </p:nvSpPr>
          <p:spPr>
            <a:xfrm>
              <a:off x="2164551" y="4445940"/>
              <a:ext cx="2132014" cy="221245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734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BD59"/>
                  </a:solidFill>
                  <a:latin typeface="#9Slide05 SVNKitten" pitchFamily="2" charset="0"/>
                </a:rPr>
                <a:t>D</a:t>
              </a:r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C16B02D7-8239-4EBD-9D15-223F2EA0CAC9}"/>
              </a:ext>
            </a:extLst>
          </p:cNvPr>
          <p:cNvSpPr/>
          <p:nvPr/>
        </p:nvSpPr>
        <p:spPr>
          <a:xfrm>
            <a:off x="3630532" y="1516208"/>
            <a:ext cx="1158041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</a:rPr>
              <a:t>3 </a:t>
            </a:r>
            <a:r>
              <a:rPr lang="en-US" sz="115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</a:rPr>
              <a:t>và</a:t>
            </a:r>
            <a:r>
              <a:rPr lang="en-US" sz="115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</a:rPr>
              <a:t> …. </a:t>
            </a:r>
            <a:r>
              <a:rPr lang="en-US" sz="115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</a:rPr>
              <a:t>được</a:t>
            </a:r>
            <a:r>
              <a:rPr lang="en-US" sz="115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</a:rPr>
              <a:t> 7</a:t>
            </a:r>
            <a:endParaRPr lang="en-US" sz="11500" b="1" cap="none" spc="0" dirty="0">
              <a:ln w="222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/>
              <a:latin typeface="UTM Avo" panose="02040603050506020204" pitchFamily="18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149B9A5-B653-4B3B-8DAA-2D8F3DFB4DD9}"/>
              </a:ext>
            </a:extLst>
          </p:cNvPr>
          <p:cNvSpPr/>
          <p:nvPr/>
        </p:nvSpPr>
        <p:spPr>
          <a:xfrm>
            <a:off x="7566302" y="1604900"/>
            <a:ext cx="1958698" cy="1569661"/>
          </a:xfrm>
          <a:prstGeom prst="rect">
            <a:avLst/>
          </a:prstGeom>
          <a:solidFill>
            <a:schemeClr val="bg1"/>
          </a:solidFill>
          <a:ln w="57150">
            <a:solidFill>
              <a:srgbClr val="9246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6" name="Freeform 11">
            <a:extLst>
              <a:ext uri="{FF2B5EF4-FFF2-40B4-BE49-F238E27FC236}">
                <a16:creationId xmlns:a16="http://schemas.microsoft.com/office/drawing/2014/main" id="{50C5DA46-95CA-44D4-8CF1-2266B7BDC68C}"/>
              </a:ext>
            </a:extLst>
          </p:cNvPr>
          <p:cNvSpPr/>
          <p:nvPr/>
        </p:nvSpPr>
        <p:spPr>
          <a:xfrm>
            <a:off x="8860320" y="3674691"/>
            <a:ext cx="2359945" cy="2610631"/>
          </a:xfrm>
          <a:custGeom>
            <a:avLst/>
            <a:gdLst/>
            <a:ahLst/>
            <a:cxnLst/>
            <a:rect l="l" t="t" r="r" b="b"/>
            <a:pathLst>
              <a:path w="7934706" h="8229600">
                <a:moveTo>
                  <a:pt x="0" y="0"/>
                </a:moveTo>
                <a:lnTo>
                  <a:pt x="7934706" y="0"/>
                </a:lnTo>
                <a:lnTo>
                  <a:pt x="79347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76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6270100">
            <a:off x="15099785" y="-982256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100873" y="72009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-2559215" y="9799452"/>
            <a:ext cx="24522420" cy="1368518"/>
            <a:chOff x="0" y="0"/>
            <a:chExt cx="6458580" cy="3604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58580" cy="360433"/>
            </a:xfrm>
            <a:custGeom>
              <a:avLst/>
              <a:gdLst/>
              <a:ahLst/>
              <a:cxnLst/>
              <a:rect l="l" t="t" r="r" b="b"/>
              <a:pathLst>
                <a:path w="6458580" h="360433">
                  <a:moveTo>
                    <a:pt x="3229290" y="0"/>
                  </a:moveTo>
                  <a:cubicBezTo>
                    <a:pt x="1445802" y="0"/>
                    <a:pt x="0" y="80686"/>
                    <a:pt x="0" y="180216"/>
                  </a:cubicBezTo>
                  <a:cubicBezTo>
                    <a:pt x="0" y="279747"/>
                    <a:pt x="1445802" y="360433"/>
                    <a:pt x="3229290" y="360433"/>
                  </a:cubicBezTo>
                  <a:cubicBezTo>
                    <a:pt x="5012777" y="360433"/>
                    <a:pt x="6458580" y="279747"/>
                    <a:pt x="6458580" y="180216"/>
                  </a:cubicBezTo>
                  <a:cubicBezTo>
                    <a:pt x="6458580" y="80686"/>
                    <a:pt x="5012777" y="0"/>
                    <a:pt x="3229290" y="0"/>
                  </a:cubicBez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605492" y="-4309"/>
              <a:ext cx="5247596" cy="330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49670" y="495300"/>
            <a:ext cx="16947996" cy="8790695"/>
            <a:chOff x="0" y="0"/>
            <a:chExt cx="4463670" cy="18132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63670" cy="1813205"/>
            </a:xfrm>
            <a:custGeom>
              <a:avLst/>
              <a:gdLst/>
              <a:ahLst/>
              <a:cxnLst/>
              <a:rect l="l" t="t" r="r" b="b"/>
              <a:pathLst>
                <a:path w="4463670" h="1813205">
                  <a:moveTo>
                    <a:pt x="31063" y="0"/>
                  </a:moveTo>
                  <a:lnTo>
                    <a:pt x="4432607" y="0"/>
                  </a:lnTo>
                  <a:cubicBezTo>
                    <a:pt x="4440846" y="0"/>
                    <a:pt x="4448746" y="3273"/>
                    <a:pt x="4454572" y="9098"/>
                  </a:cubicBezTo>
                  <a:cubicBezTo>
                    <a:pt x="4460397" y="14923"/>
                    <a:pt x="4463670" y="22824"/>
                    <a:pt x="4463670" y="31063"/>
                  </a:cubicBezTo>
                  <a:lnTo>
                    <a:pt x="4463670" y="1782142"/>
                  </a:lnTo>
                  <a:cubicBezTo>
                    <a:pt x="4463670" y="1799298"/>
                    <a:pt x="4449762" y="1813205"/>
                    <a:pt x="4432607" y="1813205"/>
                  </a:cubicBezTo>
                  <a:lnTo>
                    <a:pt x="31063" y="1813205"/>
                  </a:lnTo>
                  <a:cubicBezTo>
                    <a:pt x="13907" y="1813205"/>
                    <a:pt x="0" y="1799298"/>
                    <a:pt x="0" y="1782142"/>
                  </a:cubicBezTo>
                  <a:lnTo>
                    <a:pt x="0" y="31063"/>
                  </a:lnTo>
                  <a:cubicBezTo>
                    <a:pt x="0" y="13907"/>
                    <a:pt x="13907" y="0"/>
                    <a:pt x="31063" y="0"/>
                  </a:cubicBezTo>
                  <a:close/>
                </a:path>
              </a:pathLst>
            </a:custGeom>
            <a:solidFill>
              <a:srgbClr val="FFF6EA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463670" cy="18513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57014" y="959563"/>
            <a:ext cx="16947996" cy="8070855"/>
            <a:chOff x="0" y="0"/>
            <a:chExt cx="4463670" cy="156686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463670" cy="1566869"/>
            </a:xfrm>
            <a:custGeom>
              <a:avLst/>
              <a:gdLst/>
              <a:ahLst/>
              <a:cxnLst/>
              <a:rect l="l" t="t" r="r" b="b"/>
              <a:pathLst>
                <a:path w="4463670" h="1566869">
                  <a:moveTo>
                    <a:pt x="23297" y="0"/>
                  </a:moveTo>
                  <a:lnTo>
                    <a:pt x="4440373" y="0"/>
                  </a:lnTo>
                  <a:cubicBezTo>
                    <a:pt x="4446551" y="0"/>
                    <a:pt x="4452477" y="2455"/>
                    <a:pt x="4456846" y="6824"/>
                  </a:cubicBezTo>
                  <a:cubicBezTo>
                    <a:pt x="4461215" y="11193"/>
                    <a:pt x="4463670" y="17118"/>
                    <a:pt x="4463670" y="23297"/>
                  </a:cubicBezTo>
                  <a:lnTo>
                    <a:pt x="4463670" y="1543571"/>
                  </a:lnTo>
                  <a:cubicBezTo>
                    <a:pt x="4463670" y="1549750"/>
                    <a:pt x="4461215" y="1555676"/>
                    <a:pt x="4456846" y="1560045"/>
                  </a:cubicBezTo>
                  <a:cubicBezTo>
                    <a:pt x="4452477" y="1564414"/>
                    <a:pt x="4446551" y="1566869"/>
                    <a:pt x="4440373" y="1566869"/>
                  </a:cubicBezTo>
                  <a:lnTo>
                    <a:pt x="23297" y="1566869"/>
                  </a:lnTo>
                  <a:cubicBezTo>
                    <a:pt x="17118" y="1566869"/>
                    <a:pt x="11193" y="1564414"/>
                    <a:pt x="6824" y="1560045"/>
                  </a:cubicBezTo>
                  <a:cubicBezTo>
                    <a:pt x="2455" y="1555676"/>
                    <a:pt x="0" y="1549750"/>
                    <a:pt x="0" y="1543571"/>
                  </a:cubicBezTo>
                  <a:lnTo>
                    <a:pt x="0" y="23297"/>
                  </a:lnTo>
                  <a:cubicBezTo>
                    <a:pt x="0" y="17118"/>
                    <a:pt x="2455" y="11193"/>
                    <a:pt x="6824" y="6824"/>
                  </a:cubicBezTo>
                  <a:cubicBezTo>
                    <a:pt x="11193" y="2455"/>
                    <a:pt x="17118" y="0"/>
                    <a:pt x="23297" y="0"/>
                  </a:cubicBezTo>
                  <a:close/>
                </a:path>
              </a:pathLst>
            </a:custGeom>
            <a:solidFill>
              <a:srgbClr val="FFBD59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463670" cy="16049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-1425308" flipH="1">
            <a:off x="14414411" y="6173146"/>
            <a:ext cx="3443432" cy="3571598"/>
          </a:xfrm>
          <a:custGeom>
            <a:avLst/>
            <a:gdLst/>
            <a:ahLst/>
            <a:cxnLst/>
            <a:rect l="l" t="t" r="r" b="b"/>
            <a:pathLst>
              <a:path w="6755753" h="7200900">
                <a:moveTo>
                  <a:pt x="6755753" y="0"/>
                </a:moveTo>
                <a:lnTo>
                  <a:pt x="0" y="0"/>
                </a:lnTo>
                <a:lnTo>
                  <a:pt x="0" y="7200900"/>
                </a:lnTo>
                <a:lnTo>
                  <a:pt x="6755753" y="7200900"/>
                </a:lnTo>
                <a:lnTo>
                  <a:pt x="675575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220840">
            <a:off x="62360" y="48231"/>
            <a:ext cx="2007294" cy="2007294"/>
          </a:xfrm>
          <a:custGeom>
            <a:avLst/>
            <a:gdLst/>
            <a:ahLst/>
            <a:cxnLst/>
            <a:rect l="l" t="t" r="r" b="b"/>
            <a:pathLst>
              <a:path w="2007294" h="2007294">
                <a:moveTo>
                  <a:pt x="0" y="0"/>
                </a:moveTo>
                <a:lnTo>
                  <a:pt x="2007294" y="0"/>
                </a:lnTo>
                <a:lnTo>
                  <a:pt x="2007294" y="2007294"/>
                </a:lnTo>
                <a:lnTo>
                  <a:pt x="0" y="20072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302192">
            <a:off x="15106154" y="-74177"/>
            <a:ext cx="3290924" cy="4384124"/>
          </a:xfrm>
          <a:custGeom>
            <a:avLst/>
            <a:gdLst/>
            <a:ahLst/>
            <a:cxnLst/>
            <a:rect l="l" t="t" r="r" b="b"/>
            <a:pathLst>
              <a:path w="5296506" h="7310549">
                <a:moveTo>
                  <a:pt x="0" y="0"/>
                </a:moveTo>
                <a:lnTo>
                  <a:pt x="5296506" y="0"/>
                </a:lnTo>
                <a:lnTo>
                  <a:pt x="5296506" y="7310549"/>
                </a:lnTo>
                <a:lnTo>
                  <a:pt x="0" y="73105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18055">
            <a:off x="13045234" y="8244237"/>
            <a:ext cx="2117317" cy="2520615"/>
          </a:xfrm>
          <a:custGeom>
            <a:avLst/>
            <a:gdLst/>
            <a:ahLst/>
            <a:cxnLst/>
            <a:rect l="l" t="t" r="r" b="b"/>
            <a:pathLst>
              <a:path w="2117317" h="2520615">
                <a:moveTo>
                  <a:pt x="0" y="0"/>
                </a:moveTo>
                <a:lnTo>
                  <a:pt x="2117316" y="0"/>
                </a:lnTo>
                <a:lnTo>
                  <a:pt x="2117316" y="2520616"/>
                </a:lnTo>
                <a:lnTo>
                  <a:pt x="0" y="25206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A0AA1E1-D134-4361-AD64-2BCB15CF46D6}"/>
              </a:ext>
            </a:extLst>
          </p:cNvPr>
          <p:cNvGrpSpPr/>
          <p:nvPr/>
        </p:nvGrpSpPr>
        <p:grpSpPr>
          <a:xfrm>
            <a:off x="711586" y="3920667"/>
            <a:ext cx="7707303" cy="2025919"/>
            <a:chOff x="2164551" y="4445940"/>
            <a:chExt cx="8113893" cy="2212457"/>
          </a:xfrm>
        </p:grpSpPr>
        <p:grpSp>
          <p:nvGrpSpPr>
            <p:cNvPr id="20" name="Group 11">
              <a:extLst>
                <a:ext uri="{FF2B5EF4-FFF2-40B4-BE49-F238E27FC236}">
                  <a16:creationId xmlns:a16="http://schemas.microsoft.com/office/drawing/2014/main" id="{8C66B09C-1F83-4C40-849F-2A46E279BB0E}"/>
                </a:ext>
              </a:extLst>
            </p:cNvPr>
            <p:cNvGrpSpPr/>
            <p:nvPr/>
          </p:nvGrpSpPr>
          <p:grpSpPr>
            <a:xfrm>
              <a:off x="3444351" y="4595391"/>
              <a:ext cx="6834093" cy="1852836"/>
              <a:chOff x="0" y="-38100"/>
              <a:chExt cx="4463670" cy="1604969"/>
            </a:xfrm>
          </p:grpSpPr>
          <p:sp>
            <p:nvSpPr>
              <p:cNvPr id="21" name="Freeform 12">
                <a:extLst>
                  <a:ext uri="{FF2B5EF4-FFF2-40B4-BE49-F238E27FC236}">
                    <a16:creationId xmlns:a16="http://schemas.microsoft.com/office/drawing/2014/main" id="{D057BF1D-4C1B-4320-AA15-99539BE216A4}"/>
                  </a:ext>
                </a:extLst>
              </p:cNvPr>
              <p:cNvSpPr/>
              <p:nvPr/>
            </p:nvSpPr>
            <p:spPr>
              <a:xfrm>
                <a:off x="0" y="0"/>
                <a:ext cx="4463670" cy="156686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76200" cap="rnd">
                <a:solidFill>
                  <a:srgbClr val="924649"/>
                </a:solidFill>
                <a:prstDash val="solid"/>
                <a:round/>
              </a:ln>
            </p:spPr>
            <p:txBody>
              <a:bodyPr/>
              <a:lstStyle/>
              <a:p>
                <a:pPr algn="ctr"/>
                <a:r>
                  <a:rPr lang="en-US" sz="8800" b="1" dirty="0">
                    <a:solidFill>
                      <a:srgbClr val="924649"/>
                    </a:solidFill>
                    <a:latin typeface="UTM Avo" panose="02040603050506020204" pitchFamily="18" charset="0"/>
                  </a:rPr>
                  <a:t>2 ; 7</a:t>
                </a:r>
              </a:p>
            </p:txBody>
          </p:sp>
          <p:sp>
            <p:nvSpPr>
              <p:cNvPr id="22" name="TextBox 13">
                <a:extLst>
                  <a:ext uri="{FF2B5EF4-FFF2-40B4-BE49-F238E27FC236}">
                    <a16:creationId xmlns:a16="http://schemas.microsoft.com/office/drawing/2014/main" id="{3B396F83-6CFC-4DE5-91C5-DE324BEBCE9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463670" cy="16049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DFA29DA-06B5-453F-9FE0-BFE5B030E65E}"/>
                </a:ext>
              </a:extLst>
            </p:cNvPr>
            <p:cNvSpPr/>
            <p:nvPr/>
          </p:nvSpPr>
          <p:spPr>
            <a:xfrm>
              <a:off x="2164551" y="4445940"/>
              <a:ext cx="2132014" cy="221245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734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BD59"/>
                  </a:solidFill>
                  <a:latin typeface="#9Slide05 SVNKitten" pitchFamily="2" charset="0"/>
                </a:rPr>
                <a:t>A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017D2B6-D3BD-4918-BBD1-132916E020EA}"/>
              </a:ext>
            </a:extLst>
          </p:cNvPr>
          <p:cNvGrpSpPr/>
          <p:nvPr/>
        </p:nvGrpSpPr>
        <p:grpSpPr>
          <a:xfrm>
            <a:off x="776543" y="6303219"/>
            <a:ext cx="7707303" cy="2025919"/>
            <a:chOff x="2164551" y="4445940"/>
            <a:chExt cx="8113893" cy="2212457"/>
          </a:xfrm>
        </p:grpSpPr>
        <p:grpSp>
          <p:nvGrpSpPr>
            <p:cNvPr id="26" name="Group 11">
              <a:extLst>
                <a:ext uri="{FF2B5EF4-FFF2-40B4-BE49-F238E27FC236}">
                  <a16:creationId xmlns:a16="http://schemas.microsoft.com/office/drawing/2014/main" id="{A126BB7E-B472-470C-BF1C-0B2EAB1C6306}"/>
                </a:ext>
              </a:extLst>
            </p:cNvPr>
            <p:cNvGrpSpPr/>
            <p:nvPr/>
          </p:nvGrpSpPr>
          <p:grpSpPr>
            <a:xfrm>
              <a:off x="3444351" y="4595391"/>
              <a:ext cx="6834093" cy="1852836"/>
              <a:chOff x="0" y="-38100"/>
              <a:chExt cx="4463670" cy="1604969"/>
            </a:xfrm>
          </p:grpSpPr>
          <p:sp>
            <p:nvSpPr>
              <p:cNvPr id="28" name="Freeform 12">
                <a:extLst>
                  <a:ext uri="{FF2B5EF4-FFF2-40B4-BE49-F238E27FC236}">
                    <a16:creationId xmlns:a16="http://schemas.microsoft.com/office/drawing/2014/main" id="{AFB29B21-1FA5-4191-B5CC-9FA438911F8A}"/>
                  </a:ext>
                </a:extLst>
              </p:cNvPr>
              <p:cNvSpPr/>
              <p:nvPr/>
            </p:nvSpPr>
            <p:spPr>
              <a:xfrm>
                <a:off x="0" y="0"/>
                <a:ext cx="4463670" cy="156686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76200" cap="rnd">
                <a:solidFill>
                  <a:srgbClr val="924649"/>
                </a:solidFill>
                <a:prstDash val="solid"/>
                <a:round/>
              </a:ln>
            </p:spPr>
            <p:txBody>
              <a:bodyPr/>
              <a:lstStyle/>
              <a:p>
                <a:pPr algn="ctr"/>
                <a:r>
                  <a:rPr lang="en-US" sz="8800" b="1" dirty="0">
                    <a:solidFill>
                      <a:srgbClr val="924649"/>
                    </a:solidFill>
                    <a:latin typeface="UTM Avo" panose="02040603050506020204" pitchFamily="18" charset="0"/>
                  </a:rPr>
                  <a:t>1; 9</a:t>
                </a:r>
              </a:p>
            </p:txBody>
          </p:sp>
          <p:sp>
            <p:nvSpPr>
              <p:cNvPr id="29" name="TextBox 13">
                <a:extLst>
                  <a:ext uri="{FF2B5EF4-FFF2-40B4-BE49-F238E27FC236}">
                    <a16:creationId xmlns:a16="http://schemas.microsoft.com/office/drawing/2014/main" id="{32B7778B-AF80-44B8-A42E-27E4B39DEBC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463670" cy="16049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694E34B-D764-4E04-AFCA-439AB97398D6}"/>
                </a:ext>
              </a:extLst>
            </p:cNvPr>
            <p:cNvSpPr/>
            <p:nvPr/>
          </p:nvSpPr>
          <p:spPr>
            <a:xfrm>
              <a:off x="2164551" y="4445940"/>
              <a:ext cx="2132014" cy="221245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734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BD59"/>
                  </a:solidFill>
                  <a:latin typeface="#9Slide05 SVNKitten" pitchFamily="2" charset="0"/>
                </a:rPr>
                <a:t>B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AA70059-071A-4185-BDC3-66D1CFA73866}"/>
              </a:ext>
            </a:extLst>
          </p:cNvPr>
          <p:cNvGrpSpPr/>
          <p:nvPr/>
        </p:nvGrpSpPr>
        <p:grpSpPr>
          <a:xfrm flipH="1">
            <a:off x="8960510" y="3952008"/>
            <a:ext cx="7707303" cy="2025919"/>
            <a:chOff x="2164551" y="4445940"/>
            <a:chExt cx="8113893" cy="2212457"/>
          </a:xfrm>
        </p:grpSpPr>
        <p:grpSp>
          <p:nvGrpSpPr>
            <p:cNvPr id="41" name="Group 11">
              <a:extLst>
                <a:ext uri="{FF2B5EF4-FFF2-40B4-BE49-F238E27FC236}">
                  <a16:creationId xmlns:a16="http://schemas.microsoft.com/office/drawing/2014/main" id="{5592150E-8E18-450F-A078-EE39D989D4F6}"/>
                </a:ext>
              </a:extLst>
            </p:cNvPr>
            <p:cNvGrpSpPr/>
            <p:nvPr/>
          </p:nvGrpSpPr>
          <p:grpSpPr>
            <a:xfrm>
              <a:off x="3444351" y="4595391"/>
              <a:ext cx="6834093" cy="1852836"/>
              <a:chOff x="0" y="-38100"/>
              <a:chExt cx="4463670" cy="1604969"/>
            </a:xfrm>
          </p:grpSpPr>
          <p:sp>
            <p:nvSpPr>
              <p:cNvPr id="43" name="Freeform 12">
                <a:extLst>
                  <a:ext uri="{FF2B5EF4-FFF2-40B4-BE49-F238E27FC236}">
                    <a16:creationId xmlns:a16="http://schemas.microsoft.com/office/drawing/2014/main" id="{5761D8F1-7CB3-4507-BDD2-67BEEDA4CB60}"/>
                  </a:ext>
                </a:extLst>
              </p:cNvPr>
              <p:cNvSpPr/>
              <p:nvPr/>
            </p:nvSpPr>
            <p:spPr>
              <a:xfrm>
                <a:off x="0" y="0"/>
                <a:ext cx="4463670" cy="156686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76200" cap="rnd">
                <a:solidFill>
                  <a:srgbClr val="924649"/>
                </a:solidFill>
                <a:prstDash val="solid"/>
                <a:round/>
              </a:ln>
            </p:spPr>
            <p:txBody>
              <a:bodyPr/>
              <a:lstStyle/>
              <a:p>
                <a:pPr algn="ctr"/>
                <a:r>
                  <a:rPr lang="en-US" sz="8800" b="1" dirty="0">
                    <a:solidFill>
                      <a:srgbClr val="924649"/>
                    </a:solidFill>
                    <a:latin typeface="UTM Avo" panose="02040603050506020204" pitchFamily="18" charset="0"/>
                  </a:rPr>
                  <a:t>4; 6</a:t>
                </a:r>
              </a:p>
            </p:txBody>
          </p:sp>
          <p:sp>
            <p:nvSpPr>
              <p:cNvPr id="44" name="TextBox 13">
                <a:extLst>
                  <a:ext uri="{FF2B5EF4-FFF2-40B4-BE49-F238E27FC236}">
                    <a16:creationId xmlns:a16="http://schemas.microsoft.com/office/drawing/2014/main" id="{8439F10F-F08E-4EA2-ACFB-2D27E0201C2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463670" cy="16049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583EDC2-0D49-45B4-AFA2-3309848C4A39}"/>
                </a:ext>
              </a:extLst>
            </p:cNvPr>
            <p:cNvSpPr/>
            <p:nvPr/>
          </p:nvSpPr>
          <p:spPr>
            <a:xfrm>
              <a:off x="2164551" y="4445940"/>
              <a:ext cx="2132014" cy="221245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734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BD59"/>
                  </a:solidFill>
                  <a:latin typeface="#9Slide05 SVNKitten" pitchFamily="2" charset="0"/>
                </a:rPr>
                <a:t>C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EF968AD-25B4-4E65-8054-88975E2BEE12}"/>
              </a:ext>
            </a:extLst>
          </p:cNvPr>
          <p:cNvGrpSpPr/>
          <p:nvPr/>
        </p:nvGrpSpPr>
        <p:grpSpPr>
          <a:xfrm flipH="1">
            <a:off x="9025467" y="6334560"/>
            <a:ext cx="7707303" cy="2025919"/>
            <a:chOff x="2164551" y="4445940"/>
            <a:chExt cx="8113893" cy="2212457"/>
          </a:xfrm>
        </p:grpSpPr>
        <p:grpSp>
          <p:nvGrpSpPr>
            <p:cNvPr id="46" name="Group 11">
              <a:extLst>
                <a:ext uri="{FF2B5EF4-FFF2-40B4-BE49-F238E27FC236}">
                  <a16:creationId xmlns:a16="http://schemas.microsoft.com/office/drawing/2014/main" id="{E1BD7DAE-CF12-4A92-82C4-89A91D728124}"/>
                </a:ext>
              </a:extLst>
            </p:cNvPr>
            <p:cNvGrpSpPr/>
            <p:nvPr/>
          </p:nvGrpSpPr>
          <p:grpSpPr>
            <a:xfrm>
              <a:off x="3444351" y="4595391"/>
              <a:ext cx="6834093" cy="1852836"/>
              <a:chOff x="0" y="-38100"/>
              <a:chExt cx="4463670" cy="1604969"/>
            </a:xfrm>
          </p:grpSpPr>
          <p:sp>
            <p:nvSpPr>
              <p:cNvPr id="48" name="Freeform 12">
                <a:extLst>
                  <a:ext uri="{FF2B5EF4-FFF2-40B4-BE49-F238E27FC236}">
                    <a16:creationId xmlns:a16="http://schemas.microsoft.com/office/drawing/2014/main" id="{471E2E7F-CFD6-4575-BE51-264133045C72}"/>
                  </a:ext>
                </a:extLst>
              </p:cNvPr>
              <p:cNvSpPr/>
              <p:nvPr/>
            </p:nvSpPr>
            <p:spPr>
              <a:xfrm>
                <a:off x="0" y="0"/>
                <a:ext cx="4463670" cy="156686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76200" cap="rnd">
                <a:solidFill>
                  <a:srgbClr val="924649"/>
                </a:solidFill>
                <a:prstDash val="solid"/>
                <a:round/>
              </a:ln>
            </p:spPr>
            <p:txBody>
              <a:bodyPr/>
              <a:lstStyle/>
              <a:p>
                <a:pPr algn="ctr"/>
                <a:r>
                  <a:rPr lang="en-US" sz="8800" b="1" dirty="0">
                    <a:solidFill>
                      <a:srgbClr val="924649"/>
                    </a:solidFill>
                    <a:latin typeface="UTM Avo" panose="02040603050506020204" pitchFamily="18" charset="0"/>
                  </a:rPr>
                  <a:t>3; 5</a:t>
                </a:r>
              </a:p>
            </p:txBody>
          </p:sp>
          <p:sp>
            <p:nvSpPr>
              <p:cNvPr id="49" name="TextBox 13">
                <a:extLst>
                  <a:ext uri="{FF2B5EF4-FFF2-40B4-BE49-F238E27FC236}">
                    <a16:creationId xmlns:a16="http://schemas.microsoft.com/office/drawing/2014/main" id="{DE685AF0-82C8-4FFC-AE7B-FC614953B8D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463670" cy="16049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6A10D40-08FD-4EC4-B117-DCF300C6D30D}"/>
                </a:ext>
              </a:extLst>
            </p:cNvPr>
            <p:cNvSpPr/>
            <p:nvPr/>
          </p:nvSpPr>
          <p:spPr>
            <a:xfrm>
              <a:off x="2164551" y="4445940"/>
              <a:ext cx="2132014" cy="221245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734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BD59"/>
                  </a:solidFill>
                  <a:latin typeface="#9Slide05 SVNKitten" pitchFamily="2" charset="0"/>
                </a:rPr>
                <a:t>D</a:t>
              </a:r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8C8E699F-198A-42FD-A0D5-C10B22117C22}"/>
              </a:ext>
            </a:extLst>
          </p:cNvPr>
          <p:cNvSpPr/>
          <p:nvPr/>
        </p:nvSpPr>
        <p:spPr>
          <a:xfrm>
            <a:off x="2360661" y="1407298"/>
            <a:ext cx="1053205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</a:rPr>
              <a:t>9 </a:t>
            </a:r>
            <a:r>
              <a:rPr lang="en-US" sz="115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</a:rPr>
              <a:t>gồm</a:t>
            </a:r>
            <a:r>
              <a:rPr lang="en-US" sz="115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</a:rPr>
              <a:t>       </a:t>
            </a:r>
            <a:r>
              <a:rPr lang="en-US" sz="115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</a:rPr>
              <a:t>và</a:t>
            </a:r>
            <a:r>
              <a:rPr lang="en-US" sz="115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endParaRPr lang="en-US" sz="11500" b="1" cap="none" spc="0" dirty="0">
              <a:ln w="222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/>
              <a:latin typeface="UTM Avo" panose="02040603050506020204" pitchFamily="18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407688C-7861-4C36-8206-C97C5B8E6701}"/>
              </a:ext>
            </a:extLst>
          </p:cNvPr>
          <p:cNvSpPr/>
          <p:nvPr/>
        </p:nvSpPr>
        <p:spPr>
          <a:xfrm>
            <a:off x="8042786" y="1577516"/>
            <a:ext cx="1958698" cy="1569661"/>
          </a:xfrm>
          <a:prstGeom prst="rect">
            <a:avLst/>
          </a:prstGeom>
          <a:solidFill>
            <a:schemeClr val="bg1"/>
          </a:solidFill>
          <a:ln w="57150">
            <a:solidFill>
              <a:srgbClr val="9246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4AEC06B-9AA3-4326-88D1-F7F858617B5F}"/>
              </a:ext>
            </a:extLst>
          </p:cNvPr>
          <p:cNvSpPr/>
          <p:nvPr/>
        </p:nvSpPr>
        <p:spPr>
          <a:xfrm>
            <a:off x="12841469" y="1545579"/>
            <a:ext cx="1958698" cy="1569661"/>
          </a:xfrm>
          <a:prstGeom prst="rect">
            <a:avLst/>
          </a:prstGeom>
          <a:solidFill>
            <a:schemeClr val="bg1"/>
          </a:solidFill>
          <a:ln w="57150">
            <a:solidFill>
              <a:srgbClr val="9246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70" name="Freeform 11">
            <a:extLst>
              <a:ext uri="{FF2B5EF4-FFF2-40B4-BE49-F238E27FC236}">
                <a16:creationId xmlns:a16="http://schemas.microsoft.com/office/drawing/2014/main" id="{2DA018DB-3440-4726-87B4-C13136940AB2}"/>
              </a:ext>
            </a:extLst>
          </p:cNvPr>
          <p:cNvSpPr/>
          <p:nvPr/>
        </p:nvSpPr>
        <p:spPr>
          <a:xfrm>
            <a:off x="6708003" y="3674145"/>
            <a:ext cx="2359945" cy="2610631"/>
          </a:xfrm>
          <a:custGeom>
            <a:avLst/>
            <a:gdLst/>
            <a:ahLst/>
            <a:cxnLst/>
            <a:rect l="l" t="t" r="r" b="b"/>
            <a:pathLst>
              <a:path w="7934706" h="8229600">
                <a:moveTo>
                  <a:pt x="0" y="0"/>
                </a:moveTo>
                <a:lnTo>
                  <a:pt x="7934706" y="0"/>
                </a:lnTo>
                <a:lnTo>
                  <a:pt x="79347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6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6270100">
            <a:off x="15099785" y="-982256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100873" y="72009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-2559215" y="9799452"/>
            <a:ext cx="24522420" cy="1368518"/>
            <a:chOff x="0" y="0"/>
            <a:chExt cx="6458580" cy="3604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58580" cy="360433"/>
            </a:xfrm>
            <a:custGeom>
              <a:avLst/>
              <a:gdLst/>
              <a:ahLst/>
              <a:cxnLst/>
              <a:rect l="l" t="t" r="r" b="b"/>
              <a:pathLst>
                <a:path w="6458580" h="360433">
                  <a:moveTo>
                    <a:pt x="3229290" y="0"/>
                  </a:moveTo>
                  <a:cubicBezTo>
                    <a:pt x="1445802" y="0"/>
                    <a:pt x="0" y="80686"/>
                    <a:pt x="0" y="180216"/>
                  </a:cubicBezTo>
                  <a:cubicBezTo>
                    <a:pt x="0" y="279747"/>
                    <a:pt x="1445802" y="360433"/>
                    <a:pt x="3229290" y="360433"/>
                  </a:cubicBezTo>
                  <a:cubicBezTo>
                    <a:pt x="5012777" y="360433"/>
                    <a:pt x="6458580" y="279747"/>
                    <a:pt x="6458580" y="180216"/>
                  </a:cubicBezTo>
                  <a:cubicBezTo>
                    <a:pt x="6458580" y="80686"/>
                    <a:pt x="5012777" y="0"/>
                    <a:pt x="3229290" y="0"/>
                  </a:cubicBez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605492" y="-4309"/>
              <a:ext cx="5247596" cy="330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49670" y="495300"/>
            <a:ext cx="16947996" cy="8790695"/>
            <a:chOff x="0" y="0"/>
            <a:chExt cx="4463670" cy="18132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63670" cy="1813205"/>
            </a:xfrm>
            <a:custGeom>
              <a:avLst/>
              <a:gdLst/>
              <a:ahLst/>
              <a:cxnLst/>
              <a:rect l="l" t="t" r="r" b="b"/>
              <a:pathLst>
                <a:path w="4463670" h="1813205">
                  <a:moveTo>
                    <a:pt x="31063" y="0"/>
                  </a:moveTo>
                  <a:lnTo>
                    <a:pt x="4432607" y="0"/>
                  </a:lnTo>
                  <a:cubicBezTo>
                    <a:pt x="4440846" y="0"/>
                    <a:pt x="4448746" y="3273"/>
                    <a:pt x="4454572" y="9098"/>
                  </a:cubicBezTo>
                  <a:cubicBezTo>
                    <a:pt x="4460397" y="14923"/>
                    <a:pt x="4463670" y="22824"/>
                    <a:pt x="4463670" y="31063"/>
                  </a:cubicBezTo>
                  <a:lnTo>
                    <a:pt x="4463670" y="1782142"/>
                  </a:lnTo>
                  <a:cubicBezTo>
                    <a:pt x="4463670" y="1799298"/>
                    <a:pt x="4449762" y="1813205"/>
                    <a:pt x="4432607" y="1813205"/>
                  </a:cubicBezTo>
                  <a:lnTo>
                    <a:pt x="31063" y="1813205"/>
                  </a:lnTo>
                  <a:cubicBezTo>
                    <a:pt x="13907" y="1813205"/>
                    <a:pt x="0" y="1799298"/>
                    <a:pt x="0" y="1782142"/>
                  </a:cubicBezTo>
                  <a:lnTo>
                    <a:pt x="0" y="31063"/>
                  </a:lnTo>
                  <a:cubicBezTo>
                    <a:pt x="0" y="13907"/>
                    <a:pt x="13907" y="0"/>
                    <a:pt x="31063" y="0"/>
                  </a:cubicBezTo>
                  <a:close/>
                </a:path>
              </a:pathLst>
            </a:custGeom>
            <a:solidFill>
              <a:srgbClr val="FFF6EA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463670" cy="18513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57014" y="959563"/>
            <a:ext cx="16947996" cy="8070855"/>
            <a:chOff x="0" y="0"/>
            <a:chExt cx="4463670" cy="156686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463670" cy="1566869"/>
            </a:xfrm>
            <a:custGeom>
              <a:avLst/>
              <a:gdLst/>
              <a:ahLst/>
              <a:cxnLst/>
              <a:rect l="l" t="t" r="r" b="b"/>
              <a:pathLst>
                <a:path w="4463670" h="1566869">
                  <a:moveTo>
                    <a:pt x="23297" y="0"/>
                  </a:moveTo>
                  <a:lnTo>
                    <a:pt x="4440373" y="0"/>
                  </a:lnTo>
                  <a:cubicBezTo>
                    <a:pt x="4446551" y="0"/>
                    <a:pt x="4452477" y="2455"/>
                    <a:pt x="4456846" y="6824"/>
                  </a:cubicBezTo>
                  <a:cubicBezTo>
                    <a:pt x="4461215" y="11193"/>
                    <a:pt x="4463670" y="17118"/>
                    <a:pt x="4463670" y="23297"/>
                  </a:cubicBezTo>
                  <a:lnTo>
                    <a:pt x="4463670" y="1543571"/>
                  </a:lnTo>
                  <a:cubicBezTo>
                    <a:pt x="4463670" y="1549750"/>
                    <a:pt x="4461215" y="1555676"/>
                    <a:pt x="4456846" y="1560045"/>
                  </a:cubicBezTo>
                  <a:cubicBezTo>
                    <a:pt x="4452477" y="1564414"/>
                    <a:pt x="4446551" y="1566869"/>
                    <a:pt x="4440373" y="1566869"/>
                  </a:cubicBezTo>
                  <a:lnTo>
                    <a:pt x="23297" y="1566869"/>
                  </a:lnTo>
                  <a:cubicBezTo>
                    <a:pt x="17118" y="1566869"/>
                    <a:pt x="11193" y="1564414"/>
                    <a:pt x="6824" y="1560045"/>
                  </a:cubicBezTo>
                  <a:cubicBezTo>
                    <a:pt x="2455" y="1555676"/>
                    <a:pt x="0" y="1549750"/>
                    <a:pt x="0" y="1543571"/>
                  </a:cubicBezTo>
                  <a:lnTo>
                    <a:pt x="0" y="23297"/>
                  </a:lnTo>
                  <a:cubicBezTo>
                    <a:pt x="0" y="17118"/>
                    <a:pt x="2455" y="11193"/>
                    <a:pt x="6824" y="6824"/>
                  </a:cubicBezTo>
                  <a:cubicBezTo>
                    <a:pt x="11193" y="2455"/>
                    <a:pt x="17118" y="0"/>
                    <a:pt x="23297" y="0"/>
                  </a:cubicBezTo>
                  <a:close/>
                </a:path>
              </a:pathLst>
            </a:custGeom>
            <a:solidFill>
              <a:srgbClr val="FFBD59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463670" cy="16049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-220840">
            <a:off x="396793" y="329254"/>
            <a:ext cx="2007294" cy="2007294"/>
          </a:xfrm>
          <a:custGeom>
            <a:avLst/>
            <a:gdLst/>
            <a:ahLst/>
            <a:cxnLst/>
            <a:rect l="l" t="t" r="r" b="b"/>
            <a:pathLst>
              <a:path w="2007294" h="2007294">
                <a:moveTo>
                  <a:pt x="0" y="0"/>
                </a:moveTo>
                <a:lnTo>
                  <a:pt x="2007294" y="0"/>
                </a:lnTo>
                <a:lnTo>
                  <a:pt x="2007294" y="2007294"/>
                </a:lnTo>
                <a:lnTo>
                  <a:pt x="0" y="20072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3B396F83-6CFC-4DE5-91C5-DE324BEBCE98}"/>
              </a:ext>
            </a:extLst>
          </p:cNvPr>
          <p:cNvSpPr txBox="1"/>
          <p:nvPr/>
        </p:nvSpPr>
        <p:spPr>
          <a:xfrm>
            <a:off x="21387052" y="1241775"/>
            <a:ext cx="6491634" cy="16966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44" name="TextBox 13">
            <a:extLst>
              <a:ext uri="{FF2B5EF4-FFF2-40B4-BE49-F238E27FC236}">
                <a16:creationId xmlns:a16="http://schemas.microsoft.com/office/drawing/2014/main" id="{8439F10F-F08E-4EA2-ACFB-2D27E0201C23}"/>
              </a:ext>
            </a:extLst>
          </p:cNvPr>
          <p:cNvSpPr txBox="1"/>
          <p:nvPr/>
        </p:nvSpPr>
        <p:spPr>
          <a:xfrm flipH="1">
            <a:off x="4668770" y="6411781"/>
            <a:ext cx="6491634" cy="16966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49" name="TextBox 13">
            <a:extLst>
              <a:ext uri="{FF2B5EF4-FFF2-40B4-BE49-F238E27FC236}">
                <a16:creationId xmlns:a16="http://schemas.microsoft.com/office/drawing/2014/main" id="{DE685AF0-82C8-4FFC-AE7B-FC614953B8DB}"/>
              </a:ext>
            </a:extLst>
          </p:cNvPr>
          <p:cNvSpPr txBox="1"/>
          <p:nvPr/>
        </p:nvSpPr>
        <p:spPr>
          <a:xfrm flipH="1">
            <a:off x="9025467" y="6471410"/>
            <a:ext cx="6491634" cy="16966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D16C53D-FF1A-4CE7-83B8-156A16E9D647}"/>
              </a:ext>
            </a:extLst>
          </p:cNvPr>
          <p:cNvGrpSpPr/>
          <p:nvPr/>
        </p:nvGrpSpPr>
        <p:grpSpPr>
          <a:xfrm>
            <a:off x="491689" y="3129864"/>
            <a:ext cx="3976316" cy="3444935"/>
            <a:chOff x="2881684" y="1001005"/>
            <a:chExt cx="3976316" cy="3444935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C16477D-2340-4D6B-84B4-9152F17F9FFE}"/>
                </a:ext>
              </a:extLst>
            </p:cNvPr>
            <p:cNvGrpSpPr/>
            <p:nvPr/>
          </p:nvGrpSpPr>
          <p:grpSpPr>
            <a:xfrm>
              <a:off x="2881684" y="1001005"/>
              <a:ext cx="3976316" cy="3444935"/>
              <a:chOff x="3352800" y="1409700"/>
              <a:chExt cx="2514600" cy="2392240"/>
            </a:xfrm>
          </p:grpSpPr>
          <p:sp>
            <p:nvSpPr>
              <p:cNvPr id="17" name="Circle: Hollow 16">
                <a:extLst>
                  <a:ext uri="{FF2B5EF4-FFF2-40B4-BE49-F238E27FC236}">
                    <a16:creationId xmlns:a16="http://schemas.microsoft.com/office/drawing/2014/main" id="{70D37D4A-686A-43EF-BCC2-916069CD4832}"/>
                  </a:ext>
                </a:extLst>
              </p:cNvPr>
              <p:cNvSpPr/>
              <p:nvPr/>
            </p:nvSpPr>
            <p:spPr>
              <a:xfrm>
                <a:off x="3352800" y="1409700"/>
                <a:ext cx="2514600" cy="2392240"/>
              </a:xfrm>
              <a:prstGeom prst="donut">
                <a:avLst>
                  <a:gd name="adj" fmla="val 9319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B515E3E6-727C-44C5-8AD9-479E7C19C1BE}"/>
                  </a:ext>
                </a:extLst>
              </p:cNvPr>
              <p:cNvSpPr/>
              <p:nvPr/>
            </p:nvSpPr>
            <p:spPr>
              <a:xfrm>
                <a:off x="3537402" y="1638299"/>
                <a:ext cx="2137243" cy="194388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641F8E73-BDE1-447E-8EB2-BD2072F2BB10}"/>
                </a:ext>
              </a:extLst>
            </p:cNvPr>
            <p:cNvGrpSpPr/>
            <p:nvPr/>
          </p:nvGrpSpPr>
          <p:grpSpPr>
            <a:xfrm>
              <a:off x="3251865" y="1572977"/>
              <a:ext cx="2071258" cy="2276268"/>
              <a:chOff x="5585377" y="-2617140"/>
              <a:chExt cx="2071258" cy="2276268"/>
            </a:xfrm>
          </p:grpSpPr>
          <p:sp>
            <p:nvSpPr>
              <p:cNvPr id="71" name="Freeform 17">
                <a:extLst>
                  <a:ext uri="{FF2B5EF4-FFF2-40B4-BE49-F238E27FC236}">
                    <a16:creationId xmlns:a16="http://schemas.microsoft.com/office/drawing/2014/main" id="{529849A6-C923-4A31-8A01-396CF5A3DB0B}"/>
                  </a:ext>
                </a:extLst>
              </p:cNvPr>
              <p:cNvSpPr/>
              <p:nvPr/>
            </p:nvSpPr>
            <p:spPr>
              <a:xfrm rot="152048">
                <a:off x="5636785" y="-2362682"/>
                <a:ext cx="841428" cy="1085074"/>
              </a:xfrm>
              <a:custGeom>
                <a:avLst/>
                <a:gdLst/>
                <a:ahLst/>
                <a:cxnLst/>
                <a:rect l="l" t="t" r="r" b="b"/>
                <a:pathLst>
                  <a:path w="2538702" h="3022265">
                    <a:moveTo>
                      <a:pt x="0" y="0"/>
                    </a:moveTo>
                    <a:lnTo>
                      <a:pt x="2538702" y="0"/>
                    </a:lnTo>
                    <a:lnTo>
                      <a:pt x="2538702" y="3022265"/>
                    </a:lnTo>
                    <a:lnTo>
                      <a:pt x="0" y="30222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17">
                <a:extLst>
                  <a:ext uri="{FF2B5EF4-FFF2-40B4-BE49-F238E27FC236}">
                    <a16:creationId xmlns:a16="http://schemas.microsoft.com/office/drawing/2014/main" id="{CD96472C-32F9-45E7-B412-EBE977C0ABC4}"/>
                  </a:ext>
                </a:extLst>
              </p:cNvPr>
              <p:cNvSpPr/>
              <p:nvPr/>
            </p:nvSpPr>
            <p:spPr>
              <a:xfrm rot="152048">
                <a:off x="6225996" y="-2617140"/>
                <a:ext cx="841428" cy="1085074"/>
              </a:xfrm>
              <a:custGeom>
                <a:avLst/>
                <a:gdLst/>
                <a:ahLst/>
                <a:cxnLst/>
                <a:rect l="l" t="t" r="r" b="b"/>
                <a:pathLst>
                  <a:path w="2538702" h="3022265">
                    <a:moveTo>
                      <a:pt x="0" y="0"/>
                    </a:moveTo>
                    <a:lnTo>
                      <a:pt x="2538702" y="0"/>
                    </a:lnTo>
                    <a:lnTo>
                      <a:pt x="2538702" y="3022265"/>
                    </a:lnTo>
                    <a:lnTo>
                      <a:pt x="0" y="30222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17">
                <a:extLst>
                  <a:ext uri="{FF2B5EF4-FFF2-40B4-BE49-F238E27FC236}">
                    <a16:creationId xmlns:a16="http://schemas.microsoft.com/office/drawing/2014/main" id="{BF236976-279E-465C-8945-13CD14B972E2}"/>
                  </a:ext>
                </a:extLst>
              </p:cNvPr>
              <p:cNvSpPr/>
              <p:nvPr/>
            </p:nvSpPr>
            <p:spPr>
              <a:xfrm rot="152048">
                <a:off x="5585377" y="-1569130"/>
                <a:ext cx="841428" cy="1085074"/>
              </a:xfrm>
              <a:custGeom>
                <a:avLst/>
                <a:gdLst/>
                <a:ahLst/>
                <a:cxnLst/>
                <a:rect l="l" t="t" r="r" b="b"/>
                <a:pathLst>
                  <a:path w="2538702" h="3022265">
                    <a:moveTo>
                      <a:pt x="0" y="0"/>
                    </a:moveTo>
                    <a:lnTo>
                      <a:pt x="2538702" y="0"/>
                    </a:lnTo>
                    <a:lnTo>
                      <a:pt x="2538702" y="3022265"/>
                    </a:lnTo>
                    <a:lnTo>
                      <a:pt x="0" y="30222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17">
                <a:extLst>
                  <a:ext uri="{FF2B5EF4-FFF2-40B4-BE49-F238E27FC236}">
                    <a16:creationId xmlns:a16="http://schemas.microsoft.com/office/drawing/2014/main" id="{2F9D5769-0D06-412B-B607-1DB3A3A40769}"/>
                  </a:ext>
                </a:extLst>
              </p:cNvPr>
              <p:cNvSpPr/>
              <p:nvPr/>
            </p:nvSpPr>
            <p:spPr>
              <a:xfrm rot="152048">
                <a:off x="6132485" y="-1676276"/>
                <a:ext cx="841428" cy="1085074"/>
              </a:xfrm>
              <a:custGeom>
                <a:avLst/>
                <a:gdLst/>
                <a:ahLst/>
                <a:cxnLst/>
                <a:rect l="l" t="t" r="r" b="b"/>
                <a:pathLst>
                  <a:path w="2538702" h="3022265">
                    <a:moveTo>
                      <a:pt x="0" y="0"/>
                    </a:moveTo>
                    <a:lnTo>
                      <a:pt x="2538702" y="0"/>
                    </a:lnTo>
                    <a:lnTo>
                      <a:pt x="2538702" y="3022265"/>
                    </a:lnTo>
                    <a:lnTo>
                      <a:pt x="0" y="30222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17">
                <a:extLst>
                  <a:ext uri="{FF2B5EF4-FFF2-40B4-BE49-F238E27FC236}">
                    <a16:creationId xmlns:a16="http://schemas.microsoft.com/office/drawing/2014/main" id="{FE006191-0249-4FE5-88E5-A96B89F52DEC}"/>
                  </a:ext>
                </a:extLst>
              </p:cNvPr>
              <p:cNvSpPr/>
              <p:nvPr/>
            </p:nvSpPr>
            <p:spPr>
              <a:xfrm rot="152048">
                <a:off x="6815207" y="-2366810"/>
                <a:ext cx="841428" cy="1085074"/>
              </a:xfrm>
              <a:custGeom>
                <a:avLst/>
                <a:gdLst/>
                <a:ahLst/>
                <a:cxnLst/>
                <a:rect l="l" t="t" r="r" b="b"/>
                <a:pathLst>
                  <a:path w="2538702" h="3022265">
                    <a:moveTo>
                      <a:pt x="0" y="0"/>
                    </a:moveTo>
                    <a:lnTo>
                      <a:pt x="2538702" y="0"/>
                    </a:lnTo>
                    <a:lnTo>
                      <a:pt x="2538702" y="3022265"/>
                    </a:lnTo>
                    <a:lnTo>
                      <a:pt x="0" y="30222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17">
                <a:extLst>
                  <a:ext uri="{FF2B5EF4-FFF2-40B4-BE49-F238E27FC236}">
                    <a16:creationId xmlns:a16="http://schemas.microsoft.com/office/drawing/2014/main" id="{BFF236E2-B229-4DD4-B85E-DB6F8143C9DA}"/>
                  </a:ext>
                </a:extLst>
              </p:cNvPr>
              <p:cNvSpPr/>
              <p:nvPr/>
            </p:nvSpPr>
            <p:spPr>
              <a:xfrm rot="152048">
                <a:off x="6721696" y="-1425946"/>
                <a:ext cx="841428" cy="1085074"/>
              </a:xfrm>
              <a:custGeom>
                <a:avLst/>
                <a:gdLst/>
                <a:ahLst/>
                <a:cxnLst/>
                <a:rect l="l" t="t" r="r" b="b"/>
                <a:pathLst>
                  <a:path w="2538702" h="3022265">
                    <a:moveTo>
                      <a:pt x="0" y="0"/>
                    </a:moveTo>
                    <a:lnTo>
                      <a:pt x="2538702" y="0"/>
                    </a:lnTo>
                    <a:lnTo>
                      <a:pt x="2538702" y="3022265"/>
                    </a:lnTo>
                    <a:lnTo>
                      <a:pt x="0" y="30222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4232AAE-9DC4-43F3-8ECD-04023411AF51}"/>
                </a:ext>
              </a:extLst>
            </p:cNvPr>
            <p:cNvGrpSpPr/>
            <p:nvPr/>
          </p:nvGrpSpPr>
          <p:grpSpPr>
            <a:xfrm>
              <a:off x="4886992" y="1948120"/>
              <a:ext cx="1599743" cy="1725133"/>
              <a:chOff x="15106154" y="-558001"/>
              <a:chExt cx="5386460" cy="6264538"/>
            </a:xfrm>
          </p:grpSpPr>
          <p:sp>
            <p:nvSpPr>
              <p:cNvPr id="16" name="Freeform 16"/>
              <p:cNvSpPr/>
              <p:nvPr/>
            </p:nvSpPr>
            <p:spPr>
              <a:xfrm rot="-302192">
                <a:off x="15106154" y="-74177"/>
                <a:ext cx="3290924" cy="4384124"/>
              </a:xfrm>
              <a:custGeom>
                <a:avLst/>
                <a:gdLst/>
                <a:ahLst/>
                <a:cxnLst/>
                <a:rect l="l" t="t" r="r" b="b"/>
                <a:pathLst>
                  <a:path w="5296506" h="7310549">
                    <a:moveTo>
                      <a:pt x="0" y="0"/>
                    </a:moveTo>
                    <a:lnTo>
                      <a:pt x="5296506" y="0"/>
                    </a:lnTo>
                    <a:lnTo>
                      <a:pt x="5296506" y="7310549"/>
                    </a:lnTo>
                    <a:lnTo>
                      <a:pt x="0" y="731054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16">
                <a:extLst>
                  <a:ext uri="{FF2B5EF4-FFF2-40B4-BE49-F238E27FC236}">
                    <a16:creationId xmlns:a16="http://schemas.microsoft.com/office/drawing/2014/main" id="{AE44FB48-7B62-400D-B31C-A99A8AE8EA2E}"/>
                  </a:ext>
                </a:extLst>
              </p:cNvPr>
              <p:cNvSpPr/>
              <p:nvPr/>
            </p:nvSpPr>
            <p:spPr>
              <a:xfrm rot="-302192">
                <a:off x="16736049" y="-558001"/>
                <a:ext cx="3290924" cy="4384124"/>
              </a:xfrm>
              <a:custGeom>
                <a:avLst/>
                <a:gdLst/>
                <a:ahLst/>
                <a:cxnLst/>
                <a:rect l="l" t="t" r="r" b="b"/>
                <a:pathLst>
                  <a:path w="5296506" h="7310549">
                    <a:moveTo>
                      <a:pt x="0" y="0"/>
                    </a:moveTo>
                    <a:lnTo>
                      <a:pt x="5296506" y="0"/>
                    </a:lnTo>
                    <a:lnTo>
                      <a:pt x="5296506" y="7310549"/>
                    </a:lnTo>
                    <a:lnTo>
                      <a:pt x="0" y="731054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16">
                <a:extLst>
                  <a:ext uri="{FF2B5EF4-FFF2-40B4-BE49-F238E27FC236}">
                    <a16:creationId xmlns:a16="http://schemas.microsoft.com/office/drawing/2014/main" id="{80FC350F-589D-497D-AC74-284E29D7DD1A}"/>
                  </a:ext>
                </a:extLst>
              </p:cNvPr>
              <p:cNvSpPr/>
              <p:nvPr/>
            </p:nvSpPr>
            <p:spPr>
              <a:xfrm rot="-302192">
                <a:off x="15571795" y="1322413"/>
                <a:ext cx="3290924" cy="4384124"/>
              </a:xfrm>
              <a:custGeom>
                <a:avLst/>
                <a:gdLst/>
                <a:ahLst/>
                <a:cxnLst/>
                <a:rect l="l" t="t" r="r" b="b"/>
                <a:pathLst>
                  <a:path w="5296506" h="7310549">
                    <a:moveTo>
                      <a:pt x="0" y="0"/>
                    </a:moveTo>
                    <a:lnTo>
                      <a:pt x="5296506" y="0"/>
                    </a:lnTo>
                    <a:lnTo>
                      <a:pt x="5296506" y="7310549"/>
                    </a:lnTo>
                    <a:lnTo>
                      <a:pt x="0" y="731054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16">
                <a:extLst>
                  <a:ext uri="{FF2B5EF4-FFF2-40B4-BE49-F238E27FC236}">
                    <a16:creationId xmlns:a16="http://schemas.microsoft.com/office/drawing/2014/main" id="{4655CAE2-B717-41DC-82DF-A9D8985C8506}"/>
                  </a:ext>
                </a:extLst>
              </p:cNvPr>
              <p:cNvSpPr/>
              <p:nvPr/>
            </p:nvSpPr>
            <p:spPr>
              <a:xfrm rot="-302192">
                <a:off x="17201690" y="838589"/>
                <a:ext cx="3290924" cy="4384124"/>
              </a:xfrm>
              <a:custGeom>
                <a:avLst/>
                <a:gdLst/>
                <a:ahLst/>
                <a:cxnLst/>
                <a:rect l="l" t="t" r="r" b="b"/>
                <a:pathLst>
                  <a:path w="5296506" h="7310549">
                    <a:moveTo>
                      <a:pt x="0" y="0"/>
                    </a:moveTo>
                    <a:lnTo>
                      <a:pt x="5296506" y="0"/>
                    </a:lnTo>
                    <a:lnTo>
                      <a:pt x="5296506" y="7310549"/>
                    </a:lnTo>
                    <a:lnTo>
                      <a:pt x="0" y="731054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39C98E9-790C-4F70-9391-A0672F92E05A}"/>
              </a:ext>
            </a:extLst>
          </p:cNvPr>
          <p:cNvGrpSpPr/>
          <p:nvPr/>
        </p:nvGrpSpPr>
        <p:grpSpPr>
          <a:xfrm>
            <a:off x="4927166" y="1317549"/>
            <a:ext cx="3976316" cy="3444935"/>
            <a:chOff x="3352800" y="1409700"/>
            <a:chExt cx="2514600" cy="2392240"/>
          </a:xfrm>
        </p:grpSpPr>
        <p:sp>
          <p:nvSpPr>
            <p:cNvPr id="86" name="Circle: Hollow 85">
              <a:extLst>
                <a:ext uri="{FF2B5EF4-FFF2-40B4-BE49-F238E27FC236}">
                  <a16:creationId xmlns:a16="http://schemas.microsoft.com/office/drawing/2014/main" id="{92406B24-96BA-4F71-B72C-43B9C76BE8BB}"/>
                </a:ext>
              </a:extLst>
            </p:cNvPr>
            <p:cNvSpPr/>
            <p:nvPr/>
          </p:nvSpPr>
          <p:spPr>
            <a:xfrm>
              <a:off x="3352800" y="1409700"/>
              <a:ext cx="2514600" cy="2392240"/>
            </a:xfrm>
            <a:prstGeom prst="donut">
              <a:avLst>
                <a:gd name="adj" fmla="val 931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CC1045DE-DA0B-46BB-AF1B-60CC3B490566}"/>
                </a:ext>
              </a:extLst>
            </p:cNvPr>
            <p:cNvSpPr/>
            <p:nvPr/>
          </p:nvSpPr>
          <p:spPr>
            <a:xfrm>
              <a:off x="3537402" y="1638299"/>
              <a:ext cx="2137243" cy="194388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FEC11697-326E-4B7C-9AAB-79ABF4F55241}"/>
              </a:ext>
            </a:extLst>
          </p:cNvPr>
          <p:cNvGrpSpPr/>
          <p:nvPr/>
        </p:nvGrpSpPr>
        <p:grpSpPr>
          <a:xfrm>
            <a:off x="5879695" y="1793785"/>
            <a:ext cx="2071258" cy="2276268"/>
            <a:chOff x="5585377" y="-2617140"/>
            <a:chExt cx="2071258" cy="2276268"/>
          </a:xfrm>
        </p:grpSpPr>
        <p:sp>
          <p:nvSpPr>
            <p:cNvPr id="89" name="Freeform 17">
              <a:extLst>
                <a:ext uri="{FF2B5EF4-FFF2-40B4-BE49-F238E27FC236}">
                  <a16:creationId xmlns:a16="http://schemas.microsoft.com/office/drawing/2014/main" id="{CDA69D45-31DD-4910-B149-8826E9425DA4}"/>
                </a:ext>
              </a:extLst>
            </p:cNvPr>
            <p:cNvSpPr/>
            <p:nvPr/>
          </p:nvSpPr>
          <p:spPr>
            <a:xfrm rot="152048">
              <a:off x="5636785" y="-2362682"/>
              <a:ext cx="841428" cy="1085074"/>
            </a:xfrm>
            <a:custGeom>
              <a:avLst/>
              <a:gdLst/>
              <a:ahLst/>
              <a:cxnLst/>
              <a:rect l="l" t="t" r="r" b="b"/>
              <a:pathLst>
                <a:path w="2538702" h="3022265">
                  <a:moveTo>
                    <a:pt x="0" y="0"/>
                  </a:moveTo>
                  <a:lnTo>
                    <a:pt x="2538702" y="0"/>
                  </a:lnTo>
                  <a:lnTo>
                    <a:pt x="2538702" y="3022265"/>
                  </a:lnTo>
                  <a:lnTo>
                    <a:pt x="0" y="3022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17">
              <a:extLst>
                <a:ext uri="{FF2B5EF4-FFF2-40B4-BE49-F238E27FC236}">
                  <a16:creationId xmlns:a16="http://schemas.microsoft.com/office/drawing/2014/main" id="{8A78256C-9465-4207-84DD-09C010CCD6A5}"/>
                </a:ext>
              </a:extLst>
            </p:cNvPr>
            <p:cNvSpPr/>
            <p:nvPr/>
          </p:nvSpPr>
          <p:spPr>
            <a:xfrm rot="152048">
              <a:off x="6225996" y="-2617140"/>
              <a:ext cx="841428" cy="1085074"/>
            </a:xfrm>
            <a:custGeom>
              <a:avLst/>
              <a:gdLst/>
              <a:ahLst/>
              <a:cxnLst/>
              <a:rect l="l" t="t" r="r" b="b"/>
              <a:pathLst>
                <a:path w="2538702" h="3022265">
                  <a:moveTo>
                    <a:pt x="0" y="0"/>
                  </a:moveTo>
                  <a:lnTo>
                    <a:pt x="2538702" y="0"/>
                  </a:lnTo>
                  <a:lnTo>
                    <a:pt x="2538702" y="3022265"/>
                  </a:lnTo>
                  <a:lnTo>
                    <a:pt x="0" y="3022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17">
              <a:extLst>
                <a:ext uri="{FF2B5EF4-FFF2-40B4-BE49-F238E27FC236}">
                  <a16:creationId xmlns:a16="http://schemas.microsoft.com/office/drawing/2014/main" id="{0F1D957A-04A1-41FC-BE42-25FB43F0B74F}"/>
                </a:ext>
              </a:extLst>
            </p:cNvPr>
            <p:cNvSpPr/>
            <p:nvPr/>
          </p:nvSpPr>
          <p:spPr>
            <a:xfrm rot="152048">
              <a:off x="5585377" y="-1569130"/>
              <a:ext cx="841428" cy="1085074"/>
            </a:xfrm>
            <a:custGeom>
              <a:avLst/>
              <a:gdLst/>
              <a:ahLst/>
              <a:cxnLst/>
              <a:rect l="l" t="t" r="r" b="b"/>
              <a:pathLst>
                <a:path w="2538702" h="3022265">
                  <a:moveTo>
                    <a:pt x="0" y="0"/>
                  </a:moveTo>
                  <a:lnTo>
                    <a:pt x="2538702" y="0"/>
                  </a:lnTo>
                  <a:lnTo>
                    <a:pt x="2538702" y="3022265"/>
                  </a:lnTo>
                  <a:lnTo>
                    <a:pt x="0" y="3022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17">
              <a:extLst>
                <a:ext uri="{FF2B5EF4-FFF2-40B4-BE49-F238E27FC236}">
                  <a16:creationId xmlns:a16="http://schemas.microsoft.com/office/drawing/2014/main" id="{A2FCE50C-33F3-403C-8C75-72BAECC94A70}"/>
                </a:ext>
              </a:extLst>
            </p:cNvPr>
            <p:cNvSpPr/>
            <p:nvPr/>
          </p:nvSpPr>
          <p:spPr>
            <a:xfrm rot="152048">
              <a:off x="6132485" y="-1676276"/>
              <a:ext cx="841428" cy="1085074"/>
            </a:xfrm>
            <a:custGeom>
              <a:avLst/>
              <a:gdLst/>
              <a:ahLst/>
              <a:cxnLst/>
              <a:rect l="l" t="t" r="r" b="b"/>
              <a:pathLst>
                <a:path w="2538702" h="3022265">
                  <a:moveTo>
                    <a:pt x="0" y="0"/>
                  </a:moveTo>
                  <a:lnTo>
                    <a:pt x="2538702" y="0"/>
                  </a:lnTo>
                  <a:lnTo>
                    <a:pt x="2538702" y="3022265"/>
                  </a:lnTo>
                  <a:lnTo>
                    <a:pt x="0" y="3022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17">
              <a:extLst>
                <a:ext uri="{FF2B5EF4-FFF2-40B4-BE49-F238E27FC236}">
                  <a16:creationId xmlns:a16="http://schemas.microsoft.com/office/drawing/2014/main" id="{B71B999F-7054-46B2-BB26-E49406510C8B}"/>
                </a:ext>
              </a:extLst>
            </p:cNvPr>
            <p:cNvSpPr/>
            <p:nvPr/>
          </p:nvSpPr>
          <p:spPr>
            <a:xfrm rot="152048">
              <a:off x="6815207" y="-2366810"/>
              <a:ext cx="841428" cy="1085074"/>
            </a:xfrm>
            <a:custGeom>
              <a:avLst/>
              <a:gdLst/>
              <a:ahLst/>
              <a:cxnLst/>
              <a:rect l="l" t="t" r="r" b="b"/>
              <a:pathLst>
                <a:path w="2538702" h="3022265">
                  <a:moveTo>
                    <a:pt x="0" y="0"/>
                  </a:moveTo>
                  <a:lnTo>
                    <a:pt x="2538702" y="0"/>
                  </a:lnTo>
                  <a:lnTo>
                    <a:pt x="2538702" y="3022265"/>
                  </a:lnTo>
                  <a:lnTo>
                    <a:pt x="0" y="3022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17">
              <a:extLst>
                <a:ext uri="{FF2B5EF4-FFF2-40B4-BE49-F238E27FC236}">
                  <a16:creationId xmlns:a16="http://schemas.microsoft.com/office/drawing/2014/main" id="{28A414D5-1B6D-42DF-BCD7-F755C66BA80D}"/>
                </a:ext>
              </a:extLst>
            </p:cNvPr>
            <p:cNvSpPr/>
            <p:nvPr/>
          </p:nvSpPr>
          <p:spPr>
            <a:xfrm rot="152048">
              <a:off x="6721696" y="-1425946"/>
              <a:ext cx="841428" cy="1085074"/>
            </a:xfrm>
            <a:custGeom>
              <a:avLst/>
              <a:gdLst/>
              <a:ahLst/>
              <a:cxnLst/>
              <a:rect l="l" t="t" r="r" b="b"/>
              <a:pathLst>
                <a:path w="2538702" h="3022265">
                  <a:moveTo>
                    <a:pt x="0" y="0"/>
                  </a:moveTo>
                  <a:lnTo>
                    <a:pt x="2538702" y="0"/>
                  </a:lnTo>
                  <a:lnTo>
                    <a:pt x="2538702" y="3022265"/>
                  </a:lnTo>
                  <a:lnTo>
                    <a:pt x="0" y="3022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032867F7-AB17-4F92-877E-F3E727191E6B}"/>
              </a:ext>
            </a:extLst>
          </p:cNvPr>
          <p:cNvGrpSpPr/>
          <p:nvPr/>
        </p:nvGrpSpPr>
        <p:grpSpPr>
          <a:xfrm>
            <a:off x="4983300" y="5404944"/>
            <a:ext cx="3976316" cy="3444935"/>
            <a:chOff x="3352800" y="1409700"/>
            <a:chExt cx="2514600" cy="2392240"/>
          </a:xfrm>
        </p:grpSpPr>
        <p:sp>
          <p:nvSpPr>
            <p:cNvPr id="96" name="Circle: Hollow 95">
              <a:extLst>
                <a:ext uri="{FF2B5EF4-FFF2-40B4-BE49-F238E27FC236}">
                  <a16:creationId xmlns:a16="http://schemas.microsoft.com/office/drawing/2014/main" id="{71FB9C7D-CCDA-42AC-B102-098FF6991342}"/>
                </a:ext>
              </a:extLst>
            </p:cNvPr>
            <p:cNvSpPr/>
            <p:nvPr/>
          </p:nvSpPr>
          <p:spPr>
            <a:xfrm>
              <a:off x="3352800" y="1409700"/>
              <a:ext cx="2514600" cy="2392240"/>
            </a:xfrm>
            <a:prstGeom prst="donut">
              <a:avLst>
                <a:gd name="adj" fmla="val 931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BA49ED04-B778-4A36-99D3-B5D3643A13DF}"/>
                </a:ext>
              </a:extLst>
            </p:cNvPr>
            <p:cNvSpPr/>
            <p:nvPr/>
          </p:nvSpPr>
          <p:spPr>
            <a:xfrm>
              <a:off x="3537402" y="1638299"/>
              <a:ext cx="2137243" cy="194388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4BC9869-1E00-4A21-BEA2-4C9E1B77A6FB}"/>
              </a:ext>
            </a:extLst>
          </p:cNvPr>
          <p:cNvCxnSpPr>
            <a:cxnSpLocks/>
          </p:cNvCxnSpPr>
          <p:nvPr/>
        </p:nvCxnSpPr>
        <p:spPr>
          <a:xfrm flipV="1">
            <a:off x="4501414" y="3046385"/>
            <a:ext cx="425752" cy="174017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D34AC3F1-9A5A-4B94-87C2-468D05759A13}"/>
              </a:ext>
            </a:extLst>
          </p:cNvPr>
          <p:cNvCxnSpPr>
            <a:cxnSpLocks/>
          </p:cNvCxnSpPr>
          <p:nvPr/>
        </p:nvCxnSpPr>
        <p:spPr>
          <a:xfrm>
            <a:off x="4512117" y="4774524"/>
            <a:ext cx="483563" cy="254519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331F260C-7AE6-478F-AC78-954F4F984874}"/>
              </a:ext>
            </a:extLst>
          </p:cNvPr>
          <p:cNvSpPr/>
          <p:nvPr/>
        </p:nvSpPr>
        <p:spPr>
          <a:xfrm>
            <a:off x="6417813" y="5900144"/>
            <a:ext cx="1231427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?</a:t>
            </a: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44414651-227B-4730-A3ED-BC8BEA53924F}"/>
              </a:ext>
            </a:extLst>
          </p:cNvPr>
          <p:cNvGrpSpPr/>
          <p:nvPr/>
        </p:nvGrpSpPr>
        <p:grpSpPr>
          <a:xfrm>
            <a:off x="10405389" y="1130871"/>
            <a:ext cx="6466667" cy="1714296"/>
            <a:chOff x="10438604" y="992056"/>
            <a:chExt cx="6466667" cy="1714296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89B5EBF5-25C5-4D1B-A2B9-ACAA0117357B}"/>
                </a:ext>
              </a:extLst>
            </p:cNvPr>
            <p:cNvGrpSpPr/>
            <p:nvPr/>
          </p:nvGrpSpPr>
          <p:grpSpPr>
            <a:xfrm>
              <a:off x="10438604" y="992056"/>
              <a:ext cx="6466667" cy="1714296"/>
              <a:chOff x="10438604" y="992056"/>
              <a:chExt cx="6466667" cy="1714296"/>
            </a:xfrm>
          </p:grpSpPr>
          <p:sp>
            <p:nvSpPr>
              <p:cNvPr id="124" name="Freeform 12">
                <a:extLst>
                  <a:ext uri="{FF2B5EF4-FFF2-40B4-BE49-F238E27FC236}">
                    <a16:creationId xmlns:a16="http://schemas.microsoft.com/office/drawing/2014/main" id="{716C6BB7-9433-4C04-9455-B78719CF9B5B}"/>
                  </a:ext>
                </a:extLst>
              </p:cNvPr>
              <p:cNvSpPr/>
              <p:nvPr/>
            </p:nvSpPr>
            <p:spPr>
              <a:xfrm>
                <a:off x="11783141" y="1050009"/>
                <a:ext cx="5122130" cy="165634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76200" cap="rnd">
                <a:solidFill>
                  <a:srgbClr val="924649"/>
                </a:solidFill>
                <a:prstDash val="solid"/>
                <a:round/>
              </a:ln>
            </p:spPr>
            <p:txBody>
              <a:bodyPr/>
              <a:lstStyle/>
              <a:p>
                <a:pPr algn="ctr"/>
                <a:endParaRPr lang="en-US" sz="8800" b="1" dirty="0">
                  <a:solidFill>
                    <a:srgbClr val="924649"/>
                  </a:solidFill>
                  <a:latin typeface="UTM Avo" panose="02040603050506020204" pitchFamily="18" charset="0"/>
                </a:endParaRPr>
              </a:p>
            </p:txBody>
          </p: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E7D94B39-4659-42DE-AF44-D4CFA00BA242}"/>
                  </a:ext>
                </a:extLst>
              </p:cNvPr>
              <p:cNvGrpSpPr/>
              <p:nvPr/>
            </p:nvGrpSpPr>
            <p:grpSpPr>
              <a:xfrm>
                <a:off x="12544890" y="1190753"/>
                <a:ext cx="1746073" cy="1279983"/>
                <a:chOff x="12617504" y="3198409"/>
                <a:chExt cx="1576613" cy="1230159"/>
              </a:xfrm>
            </p:grpSpPr>
            <p:sp>
              <p:nvSpPr>
                <p:cNvPr id="119" name="Freeform 16">
                  <a:extLst>
                    <a:ext uri="{FF2B5EF4-FFF2-40B4-BE49-F238E27FC236}">
                      <a16:creationId xmlns:a16="http://schemas.microsoft.com/office/drawing/2014/main" id="{33795CF6-1157-4E7F-8791-9761B0E5D10A}"/>
                    </a:ext>
                  </a:extLst>
                </p:cNvPr>
                <p:cNvSpPr/>
                <p:nvPr/>
              </p:nvSpPr>
              <p:spPr>
                <a:xfrm rot="21297808">
                  <a:off x="12617504" y="3221265"/>
                  <a:ext cx="977383" cy="12073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6506" h="7310549">
                      <a:moveTo>
                        <a:pt x="0" y="0"/>
                      </a:moveTo>
                      <a:lnTo>
                        <a:pt x="5296506" y="0"/>
                      </a:lnTo>
                      <a:lnTo>
                        <a:pt x="5296506" y="7310549"/>
                      </a:lnTo>
                      <a:lnTo>
                        <a:pt x="0" y="731054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9">
                    <a:extLs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" name="Freeform 16">
                  <a:extLst>
                    <a:ext uri="{FF2B5EF4-FFF2-40B4-BE49-F238E27FC236}">
                      <a16:creationId xmlns:a16="http://schemas.microsoft.com/office/drawing/2014/main" id="{66970833-BA6F-42A7-9C08-FB07233BE643}"/>
                    </a:ext>
                  </a:extLst>
                </p:cNvPr>
                <p:cNvSpPr/>
                <p:nvPr/>
              </p:nvSpPr>
              <p:spPr>
                <a:xfrm rot="21297808">
                  <a:off x="13216734" y="3198409"/>
                  <a:ext cx="977383" cy="12073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6506" h="7310549">
                      <a:moveTo>
                        <a:pt x="0" y="0"/>
                      </a:moveTo>
                      <a:lnTo>
                        <a:pt x="5296506" y="0"/>
                      </a:lnTo>
                      <a:lnTo>
                        <a:pt x="5296506" y="7310549"/>
                      </a:lnTo>
                      <a:lnTo>
                        <a:pt x="0" y="731054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9">
                    <a:extLs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DFA29DA-06B5-453F-9FE0-BFE5B030E65E}"/>
                  </a:ext>
                </a:extLst>
              </p:cNvPr>
              <p:cNvSpPr/>
              <p:nvPr/>
            </p:nvSpPr>
            <p:spPr>
              <a:xfrm>
                <a:off x="10438604" y="992056"/>
                <a:ext cx="1746073" cy="1696619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734B4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200" b="1" dirty="0">
                    <a:ln w="22225">
                      <a:solidFill>
                        <a:schemeClr val="tx1"/>
                      </a:solidFill>
                      <a:prstDash val="solid"/>
                    </a:ln>
                    <a:solidFill>
                      <a:srgbClr val="FFBD59"/>
                    </a:solidFill>
                    <a:latin typeface="#9Slide05 SVNKitten" pitchFamily="2" charset="0"/>
                  </a:rPr>
                  <a:t>A</a:t>
                </a:r>
              </a:p>
            </p:txBody>
          </p:sp>
          <p:sp>
            <p:nvSpPr>
              <p:cNvPr id="123" name="Freeform 16">
                <a:extLst>
                  <a:ext uri="{FF2B5EF4-FFF2-40B4-BE49-F238E27FC236}">
                    <a16:creationId xmlns:a16="http://schemas.microsoft.com/office/drawing/2014/main" id="{114E2F48-5E45-4CB8-89A3-7B816DA9A14A}"/>
                  </a:ext>
                </a:extLst>
              </p:cNvPr>
              <p:cNvSpPr/>
              <p:nvPr/>
            </p:nvSpPr>
            <p:spPr>
              <a:xfrm rot="21297808">
                <a:off x="14975851" y="1135675"/>
                <a:ext cx="1082436" cy="1256201"/>
              </a:xfrm>
              <a:custGeom>
                <a:avLst/>
                <a:gdLst/>
                <a:ahLst/>
                <a:cxnLst/>
                <a:rect l="l" t="t" r="r" b="b"/>
                <a:pathLst>
                  <a:path w="5296506" h="7310549">
                    <a:moveTo>
                      <a:pt x="0" y="0"/>
                    </a:moveTo>
                    <a:lnTo>
                      <a:pt x="5296506" y="0"/>
                    </a:lnTo>
                    <a:lnTo>
                      <a:pt x="5296506" y="7310549"/>
                    </a:lnTo>
                    <a:lnTo>
                      <a:pt x="0" y="731054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Freeform 16">
                <a:extLst>
                  <a:ext uri="{FF2B5EF4-FFF2-40B4-BE49-F238E27FC236}">
                    <a16:creationId xmlns:a16="http://schemas.microsoft.com/office/drawing/2014/main" id="{DBF5E4C7-1F85-4D43-894F-49D19B9905AF}"/>
                  </a:ext>
                </a:extLst>
              </p:cNvPr>
              <p:cNvSpPr/>
              <p:nvPr/>
            </p:nvSpPr>
            <p:spPr>
              <a:xfrm rot="21297808">
                <a:off x="14354640" y="1166876"/>
                <a:ext cx="1082436" cy="1256201"/>
              </a:xfrm>
              <a:custGeom>
                <a:avLst/>
                <a:gdLst/>
                <a:ahLst/>
                <a:cxnLst/>
                <a:rect l="l" t="t" r="r" b="b"/>
                <a:pathLst>
                  <a:path w="5296506" h="7310549">
                    <a:moveTo>
                      <a:pt x="0" y="0"/>
                    </a:moveTo>
                    <a:lnTo>
                      <a:pt x="5296506" y="0"/>
                    </a:lnTo>
                    <a:lnTo>
                      <a:pt x="5296506" y="7310549"/>
                    </a:lnTo>
                    <a:lnTo>
                      <a:pt x="0" y="731054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1" name="Freeform 16">
              <a:extLst>
                <a:ext uri="{FF2B5EF4-FFF2-40B4-BE49-F238E27FC236}">
                  <a16:creationId xmlns:a16="http://schemas.microsoft.com/office/drawing/2014/main" id="{5DF10B8B-2AAE-4D35-957F-F7CFE86D103B}"/>
                </a:ext>
              </a:extLst>
            </p:cNvPr>
            <p:cNvSpPr/>
            <p:nvPr/>
          </p:nvSpPr>
          <p:spPr>
            <a:xfrm rot="21297808">
              <a:off x="13781584" y="1138336"/>
              <a:ext cx="1082436" cy="1256201"/>
            </a:xfrm>
            <a:custGeom>
              <a:avLst/>
              <a:gdLst/>
              <a:ahLst/>
              <a:cxnLst/>
              <a:rect l="l" t="t" r="r" b="b"/>
              <a:pathLst>
                <a:path w="5296506" h="7310549">
                  <a:moveTo>
                    <a:pt x="0" y="0"/>
                  </a:moveTo>
                  <a:lnTo>
                    <a:pt x="5296506" y="0"/>
                  </a:lnTo>
                  <a:lnTo>
                    <a:pt x="5296506" y="7310549"/>
                  </a:lnTo>
                  <a:lnTo>
                    <a:pt x="0" y="73105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46CAE724-1A53-4ECA-9BEE-C7300EE72616}"/>
              </a:ext>
            </a:extLst>
          </p:cNvPr>
          <p:cNvGrpSpPr/>
          <p:nvPr/>
        </p:nvGrpSpPr>
        <p:grpSpPr>
          <a:xfrm>
            <a:off x="10346239" y="3141402"/>
            <a:ext cx="6442904" cy="1696619"/>
            <a:chOff x="10438603" y="3116327"/>
            <a:chExt cx="6442904" cy="1696619"/>
          </a:xfrm>
        </p:grpSpPr>
        <p:sp>
          <p:nvSpPr>
            <p:cNvPr id="127" name="Freeform 12">
              <a:extLst>
                <a:ext uri="{FF2B5EF4-FFF2-40B4-BE49-F238E27FC236}">
                  <a16:creationId xmlns:a16="http://schemas.microsoft.com/office/drawing/2014/main" id="{3CA209E3-D0AD-4EA0-916C-54639B475160}"/>
                </a:ext>
              </a:extLst>
            </p:cNvPr>
            <p:cNvSpPr/>
            <p:nvPr/>
          </p:nvSpPr>
          <p:spPr>
            <a:xfrm>
              <a:off x="11759377" y="3124281"/>
              <a:ext cx="5122130" cy="165634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 cap="rnd">
              <a:solidFill>
                <a:srgbClr val="924649"/>
              </a:solidFill>
              <a:prstDash val="solid"/>
              <a:round/>
            </a:ln>
          </p:spPr>
          <p:txBody>
            <a:bodyPr/>
            <a:lstStyle/>
            <a:p>
              <a:pPr algn="ctr"/>
              <a:endParaRPr lang="en-US" sz="8800" b="1" dirty="0">
                <a:solidFill>
                  <a:srgbClr val="924649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8" name="Freeform 16">
              <a:extLst>
                <a:ext uri="{FF2B5EF4-FFF2-40B4-BE49-F238E27FC236}">
                  <a16:creationId xmlns:a16="http://schemas.microsoft.com/office/drawing/2014/main" id="{735616FE-4E37-4AC0-9110-D88DB23B58FC}"/>
                </a:ext>
              </a:extLst>
            </p:cNvPr>
            <p:cNvSpPr/>
            <p:nvPr/>
          </p:nvSpPr>
          <p:spPr>
            <a:xfrm rot="21297808">
              <a:off x="12521126" y="3288807"/>
              <a:ext cx="1082436" cy="1256201"/>
            </a:xfrm>
            <a:custGeom>
              <a:avLst/>
              <a:gdLst/>
              <a:ahLst/>
              <a:cxnLst/>
              <a:rect l="l" t="t" r="r" b="b"/>
              <a:pathLst>
                <a:path w="5296506" h="7310549">
                  <a:moveTo>
                    <a:pt x="0" y="0"/>
                  </a:moveTo>
                  <a:lnTo>
                    <a:pt x="5296506" y="0"/>
                  </a:lnTo>
                  <a:lnTo>
                    <a:pt x="5296506" y="7310549"/>
                  </a:lnTo>
                  <a:lnTo>
                    <a:pt x="0" y="73105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Freeform 16">
              <a:extLst>
                <a:ext uri="{FF2B5EF4-FFF2-40B4-BE49-F238E27FC236}">
                  <a16:creationId xmlns:a16="http://schemas.microsoft.com/office/drawing/2014/main" id="{A98458B2-3757-49CD-B3ED-EB04EDE95F50}"/>
                </a:ext>
              </a:extLst>
            </p:cNvPr>
            <p:cNvSpPr/>
            <p:nvPr/>
          </p:nvSpPr>
          <p:spPr>
            <a:xfrm rot="21297808">
              <a:off x="13184763" y="3265025"/>
              <a:ext cx="1082436" cy="1256201"/>
            </a:xfrm>
            <a:custGeom>
              <a:avLst/>
              <a:gdLst/>
              <a:ahLst/>
              <a:cxnLst/>
              <a:rect l="l" t="t" r="r" b="b"/>
              <a:pathLst>
                <a:path w="5296506" h="7310549">
                  <a:moveTo>
                    <a:pt x="0" y="0"/>
                  </a:moveTo>
                  <a:lnTo>
                    <a:pt x="5296506" y="0"/>
                  </a:lnTo>
                  <a:lnTo>
                    <a:pt x="5296506" y="7310549"/>
                  </a:lnTo>
                  <a:lnTo>
                    <a:pt x="0" y="73105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Freeform 16">
              <a:extLst>
                <a:ext uri="{FF2B5EF4-FFF2-40B4-BE49-F238E27FC236}">
                  <a16:creationId xmlns:a16="http://schemas.microsoft.com/office/drawing/2014/main" id="{671B16E0-B75F-4B26-BA01-30DDBBBB06D0}"/>
                </a:ext>
              </a:extLst>
            </p:cNvPr>
            <p:cNvSpPr/>
            <p:nvPr/>
          </p:nvSpPr>
          <p:spPr>
            <a:xfrm rot="21297808">
              <a:off x="13757820" y="3283589"/>
              <a:ext cx="1082436" cy="1256201"/>
            </a:xfrm>
            <a:custGeom>
              <a:avLst/>
              <a:gdLst/>
              <a:ahLst/>
              <a:cxnLst/>
              <a:rect l="l" t="t" r="r" b="b"/>
              <a:pathLst>
                <a:path w="5296506" h="7310549">
                  <a:moveTo>
                    <a:pt x="0" y="0"/>
                  </a:moveTo>
                  <a:lnTo>
                    <a:pt x="5296506" y="0"/>
                  </a:lnTo>
                  <a:lnTo>
                    <a:pt x="5296506" y="7310549"/>
                  </a:lnTo>
                  <a:lnTo>
                    <a:pt x="0" y="73105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694E34B-D764-4E04-AFCA-439AB97398D6}"/>
                </a:ext>
              </a:extLst>
            </p:cNvPr>
            <p:cNvSpPr/>
            <p:nvPr/>
          </p:nvSpPr>
          <p:spPr>
            <a:xfrm>
              <a:off x="10438603" y="3116327"/>
              <a:ext cx="1746073" cy="1696619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734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BD59"/>
                  </a:solidFill>
                  <a:latin typeface="#9Slide05 SVNKitten" pitchFamily="2" charset="0"/>
                </a:rPr>
                <a:t>B</a:t>
              </a:r>
            </a:p>
          </p:txBody>
        </p:sp>
        <p:sp>
          <p:nvSpPr>
            <p:cNvPr id="130" name="Freeform 16">
              <a:extLst>
                <a:ext uri="{FF2B5EF4-FFF2-40B4-BE49-F238E27FC236}">
                  <a16:creationId xmlns:a16="http://schemas.microsoft.com/office/drawing/2014/main" id="{2CBFFB51-577B-4523-B072-64C01D990D3D}"/>
                </a:ext>
              </a:extLst>
            </p:cNvPr>
            <p:cNvSpPr/>
            <p:nvPr/>
          </p:nvSpPr>
          <p:spPr>
            <a:xfrm rot="21297808">
              <a:off x="14369358" y="3255049"/>
              <a:ext cx="1082436" cy="1256201"/>
            </a:xfrm>
            <a:custGeom>
              <a:avLst/>
              <a:gdLst/>
              <a:ahLst/>
              <a:cxnLst/>
              <a:rect l="l" t="t" r="r" b="b"/>
              <a:pathLst>
                <a:path w="5296506" h="7310549">
                  <a:moveTo>
                    <a:pt x="0" y="0"/>
                  </a:moveTo>
                  <a:lnTo>
                    <a:pt x="5296506" y="0"/>
                  </a:lnTo>
                  <a:lnTo>
                    <a:pt x="5296506" y="7310549"/>
                  </a:lnTo>
                  <a:lnTo>
                    <a:pt x="0" y="73105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4806F653-07AF-4765-8F97-CDC5316D03AD}"/>
              </a:ext>
            </a:extLst>
          </p:cNvPr>
          <p:cNvGrpSpPr/>
          <p:nvPr/>
        </p:nvGrpSpPr>
        <p:grpSpPr>
          <a:xfrm>
            <a:off x="10405103" y="5036675"/>
            <a:ext cx="6497496" cy="1696619"/>
            <a:chOff x="10405103" y="5036675"/>
            <a:chExt cx="6497496" cy="1696619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8E84A76C-20C9-4833-8902-235167DCC1B3}"/>
                </a:ext>
              </a:extLst>
            </p:cNvPr>
            <p:cNvGrpSpPr/>
            <p:nvPr/>
          </p:nvGrpSpPr>
          <p:grpSpPr>
            <a:xfrm>
              <a:off x="11780469" y="5055312"/>
              <a:ext cx="5122130" cy="1656343"/>
              <a:chOff x="11911777" y="3276681"/>
              <a:chExt cx="5122130" cy="1656343"/>
            </a:xfrm>
          </p:grpSpPr>
          <p:sp>
            <p:nvSpPr>
              <p:cNvPr id="132" name="Freeform 12">
                <a:extLst>
                  <a:ext uri="{FF2B5EF4-FFF2-40B4-BE49-F238E27FC236}">
                    <a16:creationId xmlns:a16="http://schemas.microsoft.com/office/drawing/2014/main" id="{20C9B53E-9919-44FC-9FF2-C4E048E832F4}"/>
                  </a:ext>
                </a:extLst>
              </p:cNvPr>
              <p:cNvSpPr/>
              <p:nvPr/>
            </p:nvSpPr>
            <p:spPr>
              <a:xfrm>
                <a:off x="11911777" y="3276681"/>
                <a:ext cx="5122130" cy="165634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76200" cap="rnd">
                <a:solidFill>
                  <a:srgbClr val="924649"/>
                </a:solidFill>
                <a:prstDash val="solid"/>
                <a:round/>
              </a:ln>
            </p:spPr>
            <p:txBody>
              <a:bodyPr/>
              <a:lstStyle/>
              <a:p>
                <a:pPr algn="ctr"/>
                <a:endParaRPr lang="en-US" sz="8800" b="1" dirty="0">
                  <a:solidFill>
                    <a:srgbClr val="924649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33" name="Freeform 16">
                <a:extLst>
                  <a:ext uri="{FF2B5EF4-FFF2-40B4-BE49-F238E27FC236}">
                    <a16:creationId xmlns:a16="http://schemas.microsoft.com/office/drawing/2014/main" id="{A93A9826-4709-4C29-BA6F-A924FB6A39C9}"/>
                  </a:ext>
                </a:extLst>
              </p:cNvPr>
              <p:cNvSpPr/>
              <p:nvPr/>
            </p:nvSpPr>
            <p:spPr>
              <a:xfrm rot="21297808">
                <a:off x="12673526" y="3441207"/>
                <a:ext cx="1082436" cy="1256201"/>
              </a:xfrm>
              <a:custGeom>
                <a:avLst/>
                <a:gdLst/>
                <a:ahLst/>
                <a:cxnLst/>
                <a:rect l="l" t="t" r="r" b="b"/>
                <a:pathLst>
                  <a:path w="5296506" h="7310549">
                    <a:moveTo>
                      <a:pt x="0" y="0"/>
                    </a:moveTo>
                    <a:lnTo>
                      <a:pt x="5296506" y="0"/>
                    </a:lnTo>
                    <a:lnTo>
                      <a:pt x="5296506" y="7310549"/>
                    </a:lnTo>
                    <a:lnTo>
                      <a:pt x="0" y="731054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16">
                <a:extLst>
                  <a:ext uri="{FF2B5EF4-FFF2-40B4-BE49-F238E27FC236}">
                    <a16:creationId xmlns:a16="http://schemas.microsoft.com/office/drawing/2014/main" id="{0507F805-160B-4D00-AF32-4839F39E99C3}"/>
                  </a:ext>
                </a:extLst>
              </p:cNvPr>
              <p:cNvSpPr/>
              <p:nvPr/>
            </p:nvSpPr>
            <p:spPr>
              <a:xfrm rot="21297808">
                <a:off x="13337163" y="3417425"/>
                <a:ext cx="1082436" cy="1256201"/>
              </a:xfrm>
              <a:custGeom>
                <a:avLst/>
                <a:gdLst/>
                <a:ahLst/>
                <a:cxnLst/>
                <a:rect l="l" t="t" r="r" b="b"/>
                <a:pathLst>
                  <a:path w="5296506" h="7310549">
                    <a:moveTo>
                      <a:pt x="0" y="0"/>
                    </a:moveTo>
                    <a:lnTo>
                      <a:pt x="5296506" y="0"/>
                    </a:lnTo>
                    <a:lnTo>
                      <a:pt x="5296506" y="7310549"/>
                    </a:lnTo>
                    <a:lnTo>
                      <a:pt x="0" y="731054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16">
                <a:extLst>
                  <a:ext uri="{FF2B5EF4-FFF2-40B4-BE49-F238E27FC236}">
                    <a16:creationId xmlns:a16="http://schemas.microsoft.com/office/drawing/2014/main" id="{C64DCCBE-BC1F-4C9E-A740-D3FA4C4C31D1}"/>
                  </a:ext>
                </a:extLst>
              </p:cNvPr>
              <p:cNvSpPr/>
              <p:nvPr/>
            </p:nvSpPr>
            <p:spPr>
              <a:xfrm rot="21297808">
                <a:off x="13910220" y="3435989"/>
                <a:ext cx="1082436" cy="1256201"/>
              </a:xfrm>
              <a:custGeom>
                <a:avLst/>
                <a:gdLst/>
                <a:ahLst/>
                <a:cxnLst/>
                <a:rect l="l" t="t" r="r" b="b"/>
                <a:pathLst>
                  <a:path w="5296506" h="7310549">
                    <a:moveTo>
                      <a:pt x="0" y="0"/>
                    </a:moveTo>
                    <a:lnTo>
                      <a:pt x="5296506" y="0"/>
                    </a:lnTo>
                    <a:lnTo>
                      <a:pt x="5296506" y="7310549"/>
                    </a:lnTo>
                    <a:lnTo>
                      <a:pt x="0" y="731054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583EDC2-0D49-45B4-AFA2-3309848C4A39}"/>
                </a:ext>
              </a:extLst>
            </p:cNvPr>
            <p:cNvSpPr/>
            <p:nvPr/>
          </p:nvSpPr>
          <p:spPr>
            <a:xfrm flipH="1">
              <a:off x="10405103" y="5036675"/>
              <a:ext cx="1746073" cy="1696619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734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BD59"/>
                  </a:solidFill>
                  <a:latin typeface="#9Slide05 SVNKitten" pitchFamily="2" charset="0"/>
                </a:rPr>
                <a:t>C</a:t>
              </a: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4BFC25CE-E613-47AA-822F-E516B96293C9}"/>
              </a:ext>
            </a:extLst>
          </p:cNvPr>
          <p:cNvGrpSpPr/>
          <p:nvPr/>
        </p:nvGrpSpPr>
        <p:grpSpPr>
          <a:xfrm>
            <a:off x="10346239" y="6979667"/>
            <a:ext cx="6583936" cy="1741033"/>
            <a:chOff x="10376885" y="6901490"/>
            <a:chExt cx="6583936" cy="1741033"/>
          </a:xfrm>
        </p:grpSpPr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8464F399-27B2-48AE-97D4-5F7FB03BEF77}"/>
                </a:ext>
              </a:extLst>
            </p:cNvPr>
            <p:cNvGrpSpPr/>
            <p:nvPr/>
          </p:nvGrpSpPr>
          <p:grpSpPr>
            <a:xfrm>
              <a:off x="11838691" y="6986180"/>
              <a:ext cx="5122130" cy="1656343"/>
              <a:chOff x="11911777" y="3276681"/>
              <a:chExt cx="5122130" cy="1656343"/>
            </a:xfrm>
          </p:grpSpPr>
          <p:sp>
            <p:nvSpPr>
              <p:cNvPr id="138" name="Freeform 12">
                <a:extLst>
                  <a:ext uri="{FF2B5EF4-FFF2-40B4-BE49-F238E27FC236}">
                    <a16:creationId xmlns:a16="http://schemas.microsoft.com/office/drawing/2014/main" id="{EE425951-752B-40A9-86A8-070FBAF439B6}"/>
                  </a:ext>
                </a:extLst>
              </p:cNvPr>
              <p:cNvSpPr/>
              <p:nvPr/>
            </p:nvSpPr>
            <p:spPr>
              <a:xfrm>
                <a:off x="11911777" y="3276681"/>
                <a:ext cx="5122130" cy="165634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76200" cap="rnd">
                <a:solidFill>
                  <a:srgbClr val="924649"/>
                </a:solidFill>
                <a:prstDash val="solid"/>
                <a:round/>
              </a:ln>
            </p:spPr>
            <p:txBody>
              <a:bodyPr/>
              <a:lstStyle/>
              <a:p>
                <a:pPr algn="ctr"/>
                <a:endParaRPr lang="en-US" sz="8800" b="1" dirty="0">
                  <a:solidFill>
                    <a:srgbClr val="924649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39" name="Freeform 16">
                <a:extLst>
                  <a:ext uri="{FF2B5EF4-FFF2-40B4-BE49-F238E27FC236}">
                    <a16:creationId xmlns:a16="http://schemas.microsoft.com/office/drawing/2014/main" id="{9DF23167-A3ED-46F0-8F81-E2518C51B5B8}"/>
                  </a:ext>
                </a:extLst>
              </p:cNvPr>
              <p:cNvSpPr/>
              <p:nvPr/>
            </p:nvSpPr>
            <p:spPr>
              <a:xfrm rot="21297808">
                <a:off x="12673526" y="3441207"/>
                <a:ext cx="1082436" cy="1256201"/>
              </a:xfrm>
              <a:custGeom>
                <a:avLst/>
                <a:gdLst/>
                <a:ahLst/>
                <a:cxnLst/>
                <a:rect l="l" t="t" r="r" b="b"/>
                <a:pathLst>
                  <a:path w="5296506" h="7310549">
                    <a:moveTo>
                      <a:pt x="0" y="0"/>
                    </a:moveTo>
                    <a:lnTo>
                      <a:pt x="5296506" y="0"/>
                    </a:lnTo>
                    <a:lnTo>
                      <a:pt x="5296506" y="7310549"/>
                    </a:lnTo>
                    <a:lnTo>
                      <a:pt x="0" y="731054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16">
                <a:extLst>
                  <a:ext uri="{FF2B5EF4-FFF2-40B4-BE49-F238E27FC236}">
                    <a16:creationId xmlns:a16="http://schemas.microsoft.com/office/drawing/2014/main" id="{8254B4E0-31FF-4C85-A30A-6E2FBE8F1265}"/>
                  </a:ext>
                </a:extLst>
              </p:cNvPr>
              <p:cNvSpPr/>
              <p:nvPr/>
            </p:nvSpPr>
            <p:spPr>
              <a:xfrm rot="21297808">
                <a:off x="13337163" y="3417425"/>
                <a:ext cx="1082436" cy="1256201"/>
              </a:xfrm>
              <a:custGeom>
                <a:avLst/>
                <a:gdLst/>
                <a:ahLst/>
                <a:cxnLst/>
                <a:rect l="l" t="t" r="r" b="b"/>
                <a:pathLst>
                  <a:path w="5296506" h="7310549">
                    <a:moveTo>
                      <a:pt x="0" y="0"/>
                    </a:moveTo>
                    <a:lnTo>
                      <a:pt x="5296506" y="0"/>
                    </a:lnTo>
                    <a:lnTo>
                      <a:pt x="5296506" y="7310549"/>
                    </a:lnTo>
                    <a:lnTo>
                      <a:pt x="0" y="731054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6A10D40-08FD-4EC4-B117-DCF300C6D30D}"/>
                </a:ext>
              </a:extLst>
            </p:cNvPr>
            <p:cNvSpPr/>
            <p:nvPr/>
          </p:nvSpPr>
          <p:spPr>
            <a:xfrm flipH="1">
              <a:off x="10376885" y="6901490"/>
              <a:ext cx="1746073" cy="1696619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734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BD59"/>
                  </a:solidFill>
                  <a:latin typeface="#9Slide05 SVNKitten" pitchFamily="2" charset="0"/>
                </a:rPr>
                <a:t>D</a:t>
              </a:r>
            </a:p>
          </p:txBody>
        </p:sp>
      </p:grpSp>
      <p:sp>
        <p:nvSpPr>
          <p:cNvPr id="145" name="Freeform 11">
            <a:extLst>
              <a:ext uri="{FF2B5EF4-FFF2-40B4-BE49-F238E27FC236}">
                <a16:creationId xmlns:a16="http://schemas.microsoft.com/office/drawing/2014/main" id="{2D1FECE7-9D08-4E1E-9509-08D9F9E37824}"/>
              </a:ext>
            </a:extLst>
          </p:cNvPr>
          <p:cNvSpPr/>
          <p:nvPr/>
        </p:nvSpPr>
        <p:spPr>
          <a:xfrm>
            <a:off x="15546595" y="2663047"/>
            <a:ext cx="2359945" cy="2610631"/>
          </a:xfrm>
          <a:custGeom>
            <a:avLst/>
            <a:gdLst/>
            <a:ahLst/>
            <a:cxnLst/>
            <a:rect l="l" t="t" r="r" b="b"/>
            <a:pathLst>
              <a:path w="7934706" h="8229600">
                <a:moveTo>
                  <a:pt x="0" y="0"/>
                </a:moveTo>
                <a:lnTo>
                  <a:pt x="7934706" y="0"/>
                </a:lnTo>
                <a:lnTo>
                  <a:pt x="79347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15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559215" y="9799452"/>
            <a:ext cx="24522420" cy="1368518"/>
            <a:chOff x="0" y="0"/>
            <a:chExt cx="6458580" cy="3604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458580" cy="360433"/>
            </a:xfrm>
            <a:custGeom>
              <a:avLst/>
              <a:gdLst/>
              <a:ahLst/>
              <a:cxnLst/>
              <a:rect l="l" t="t" r="r" b="b"/>
              <a:pathLst>
                <a:path w="6458580" h="360433">
                  <a:moveTo>
                    <a:pt x="3229290" y="0"/>
                  </a:moveTo>
                  <a:cubicBezTo>
                    <a:pt x="1445802" y="0"/>
                    <a:pt x="0" y="80686"/>
                    <a:pt x="0" y="180216"/>
                  </a:cubicBezTo>
                  <a:cubicBezTo>
                    <a:pt x="0" y="279747"/>
                    <a:pt x="1445802" y="360433"/>
                    <a:pt x="3229290" y="360433"/>
                  </a:cubicBezTo>
                  <a:cubicBezTo>
                    <a:pt x="5012777" y="360433"/>
                    <a:pt x="6458580" y="279747"/>
                    <a:pt x="6458580" y="180216"/>
                  </a:cubicBezTo>
                  <a:cubicBezTo>
                    <a:pt x="6458580" y="80686"/>
                    <a:pt x="5012777" y="0"/>
                    <a:pt x="3229290" y="0"/>
                  </a:cubicBez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605492" y="-4309"/>
              <a:ext cx="5247596" cy="330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6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601685">
            <a:off x="15201900" y="524823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138532">
            <a:off x="-1462600" y="5106101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 rot="-61644">
            <a:off x="1372274" y="-2702909"/>
            <a:ext cx="15543452" cy="8358680"/>
            <a:chOff x="0" y="0"/>
            <a:chExt cx="5124078" cy="275553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124078" cy="2755535"/>
            </a:xfrm>
            <a:custGeom>
              <a:avLst/>
              <a:gdLst/>
              <a:ahLst/>
              <a:cxnLst/>
              <a:rect l="l" t="t" r="r" b="b"/>
              <a:pathLst>
                <a:path w="5124078" h="2755535">
                  <a:moveTo>
                    <a:pt x="26398" y="0"/>
                  </a:moveTo>
                  <a:lnTo>
                    <a:pt x="5097679" y="0"/>
                  </a:lnTo>
                  <a:cubicBezTo>
                    <a:pt x="5104680" y="0"/>
                    <a:pt x="5111395" y="2781"/>
                    <a:pt x="5116345" y="7732"/>
                  </a:cubicBezTo>
                  <a:cubicBezTo>
                    <a:pt x="5121296" y="12683"/>
                    <a:pt x="5124078" y="19397"/>
                    <a:pt x="5124078" y="26398"/>
                  </a:cubicBezTo>
                  <a:lnTo>
                    <a:pt x="5124078" y="2729137"/>
                  </a:lnTo>
                  <a:cubicBezTo>
                    <a:pt x="5124078" y="2743716"/>
                    <a:pt x="5112258" y="2755535"/>
                    <a:pt x="5097679" y="2755535"/>
                  </a:cubicBezTo>
                  <a:lnTo>
                    <a:pt x="26398" y="2755535"/>
                  </a:lnTo>
                  <a:cubicBezTo>
                    <a:pt x="19397" y="2755535"/>
                    <a:pt x="12683" y="2752754"/>
                    <a:pt x="7732" y="2747803"/>
                  </a:cubicBezTo>
                  <a:cubicBezTo>
                    <a:pt x="2781" y="2742852"/>
                    <a:pt x="0" y="2736138"/>
                    <a:pt x="0" y="2729137"/>
                  </a:cubicBezTo>
                  <a:lnTo>
                    <a:pt x="0" y="26398"/>
                  </a:lnTo>
                  <a:cubicBezTo>
                    <a:pt x="0" y="19397"/>
                    <a:pt x="2781" y="12683"/>
                    <a:pt x="7732" y="7732"/>
                  </a:cubicBezTo>
                  <a:cubicBezTo>
                    <a:pt x="12683" y="2781"/>
                    <a:pt x="19397" y="0"/>
                    <a:pt x="26398" y="0"/>
                  </a:cubicBezTo>
                  <a:close/>
                </a:path>
              </a:pathLst>
            </a:custGeom>
            <a:solidFill>
              <a:srgbClr val="FFF6EA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5124078" cy="28031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61644">
            <a:off x="1789220" y="-1791663"/>
            <a:ext cx="14691688" cy="7040424"/>
            <a:chOff x="0" y="0"/>
            <a:chExt cx="4843284" cy="232095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43284" cy="2320957"/>
            </a:xfrm>
            <a:custGeom>
              <a:avLst/>
              <a:gdLst/>
              <a:ahLst/>
              <a:cxnLst/>
              <a:rect l="l" t="t" r="r" b="b"/>
              <a:pathLst>
                <a:path w="4843284" h="2320957">
                  <a:moveTo>
                    <a:pt x="14755" y="0"/>
                  </a:moveTo>
                  <a:lnTo>
                    <a:pt x="4828529" y="0"/>
                  </a:lnTo>
                  <a:cubicBezTo>
                    <a:pt x="4832442" y="0"/>
                    <a:pt x="4836195" y="1555"/>
                    <a:pt x="4838962" y="4322"/>
                  </a:cubicBezTo>
                  <a:cubicBezTo>
                    <a:pt x="4841729" y="7089"/>
                    <a:pt x="4843284" y="10842"/>
                    <a:pt x="4843284" y="14755"/>
                  </a:cubicBezTo>
                  <a:lnTo>
                    <a:pt x="4843284" y="2306202"/>
                  </a:lnTo>
                  <a:cubicBezTo>
                    <a:pt x="4843284" y="2314351"/>
                    <a:pt x="4836678" y="2320957"/>
                    <a:pt x="4828529" y="2320957"/>
                  </a:cubicBezTo>
                  <a:lnTo>
                    <a:pt x="14755" y="2320957"/>
                  </a:lnTo>
                  <a:cubicBezTo>
                    <a:pt x="6606" y="2320957"/>
                    <a:pt x="0" y="2314351"/>
                    <a:pt x="0" y="2306202"/>
                  </a:cubicBezTo>
                  <a:lnTo>
                    <a:pt x="0" y="14755"/>
                  </a:lnTo>
                  <a:cubicBezTo>
                    <a:pt x="0" y="6606"/>
                    <a:pt x="6606" y="0"/>
                    <a:pt x="14755" y="0"/>
                  </a:cubicBezTo>
                  <a:close/>
                </a:path>
              </a:pathLst>
            </a:custGeom>
            <a:solidFill>
              <a:srgbClr val="FFBD59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4843284" cy="23685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>
                <a:latin typeface="#9Slide05 SVNKitten" pitchFamily="2" charset="0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 rot="549332">
            <a:off x="12759183" y="5622845"/>
            <a:ext cx="4464848" cy="5352695"/>
          </a:xfrm>
          <a:custGeom>
            <a:avLst/>
            <a:gdLst/>
            <a:ahLst/>
            <a:cxnLst/>
            <a:rect l="l" t="t" r="r" b="b"/>
            <a:pathLst>
              <a:path w="4464848" h="5352695">
                <a:moveTo>
                  <a:pt x="0" y="0"/>
                </a:moveTo>
                <a:lnTo>
                  <a:pt x="4464848" y="0"/>
                </a:lnTo>
                <a:lnTo>
                  <a:pt x="4464848" y="5352695"/>
                </a:lnTo>
                <a:lnTo>
                  <a:pt x="0" y="53526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251874">
            <a:off x="434723" y="5678288"/>
            <a:ext cx="4946453" cy="5930069"/>
          </a:xfrm>
          <a:custGeom>
            <a:avLst/>
            <a:gdLst/>
            <a:ahLst/>
            <a:cxnLst/>
            <a:rect l="l" t="t" r="r" b="b"/>
            <a:pathLst>
              <a:path w="4946453" h="5930069">
                <a:moveTo>
                  <a:pt x="0" y="0"/>
                </a:moveTo>
                <a:lnTo>
                  <a:pt x="4946453" y="0"/>
                </a:lnTo>
                <a:lnTo>
                  <a:pt x="4946453" y="5930069"/>
                </a:lnTo>
                <a:lnTo>
                  <a:pt x="0" y="59300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152048">
            <a:off x="5880992" y="6285819"/>
            <a:ext cx="2538702" cy="3022265"/>
          </a:xfrm>
          <a:custGeom>
            <a:avLst/>
            <a:gdLst/>
            <a:ahLst/>
            <a:cxnLst/>
            <a:rect l="l" t="t" r="r" b="b"/>
            <a:pathLst>
              <a:path w="2538702" h="3022265">
                <a:moveTo>
                  <a:pt x="0" y="0"/>
                </a:moveTo>
                <a:lnTo>
                  <a:pt x="2538702" y="0"/>
                </a:lnTo>
                <a:lnTo>
                  <a:pt x="2538702" y="3022265"/>
                </a:lnTo>
                <a:lnTo>
                  <a:pt x="0" y="30222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596933">
            <a:off x="9709421" y="5518746"/>
            <a:ext cx="2230040" cy="3573783"/>
          </a:xfrm>
          <a:custGeom>
            <a:avLst/>
            <a:gdLst/>
            <a:ahLst/>
            <a:cxnLst/>
            <a:rect l="l" t="t" r="r" b="b"/>
            <a:pathLst>
              <a:path w="2230040" h="3573783">
                <a:moveTo>
                  <a:pt x="0" y="0"/>
                </a:moveTo>
                <a:lnTo>
                  <a:pt x="2230040" y="0"/>
                </a:lnTo>
                <a:lnTo>
                  <a:pt x="2230040" y="3573783"/>
                </a:lnTo>
                <a:lnTo>
                  <a:pt x="0" y="35737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52124">
            <a:off x="638215" y="1832526"/>
            <a:ext cx="2007294" cy="2007294"/>
          </a:xfrm>
          <a:custGeom>
            <a:avLst/>
            <a:gdLst/>
            <a:ahLst/>
            <a:cxnLst/>
            <a:rect l="l" t="t" r="r" b="b"/>
            <a:pathLst>
              <a:path w="2007294" h="2007294">
                <a:moveTo>
                  <a:pt x="0" y="0"/>
                </a:moveTo>
                <a:lnTo>
                  <a:pt x="2007294" y="0"/>
                </a:lnTo>
                <a:lnTo>
                  <a:pt x="2007294" y="2007294"/>
                </a:lnTo>
                <a:lnTo>
                  <a:pt x="0" y="20072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220134">
            <a:off x="15832099" y="766712"/>
            <a:ext cx="2007294" cy="2007294"/>
          </a:xfrm>
          <a:custGeom>
            <a:avLst/>
            <a:gdLst/>
            <a:ahLst/>
            <a:cxnLst/>
            <a:rect l="l" t="t" r="r" b="b"/>
            <a:pathLst>
              <a:path w="2007294" h="2007294">
                <a:moveTo>
                  <a:pt x="0" y="0"/>
                </a:moveTo>
                <a:lnTo>
                  <a:pt x="2007294" y="0"/>
                </a:lnTo>
                <a:lnTo>
                  <a:pt x="2007294" y="2007294"/>
                </a:lnTo>
                <a:lnTo>
                  <a:pt x="0" y="20072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-1486953" flipH="1">
            <a:off x="13532952" y="2237246"/>
            <a:ext cx="1936314" cy="2063900"/>
          </a:xfrm>
          <a:custGeom>
            <a:avLst/>
            <a:gdLst/>
            <a:ahLst/>
            <a:cxnLst/>
            <a:rect l="l" t="t" r="r" b="b"/>
            <a:pathLst>
              <a:path w="1936314" h="2063900">
                <a:moveTo>
                  <a:pt x="1936314" y="0"/>
                </a:moveTo>
                <a:lnTo>
                  <a:pt x="0" y="0"/>
                </a:lnTo>
                <a:lnTo>
                  <a:pt x="0" y="2063901"/>
                </a:lnTo>
                <a:lnTo>
                  <a:pt x="1936314" y="2063901"/>
                </a:lnTo>
                <a:lnTo>
                  <a:pt x="193631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109267">
            <a:off x="2950364" y="982766"/>
            <a:ext cx="1936314" cy="2063900"/>
          </a:xfrm>
          <a:custGeom>
            <a:avLst/>
            <a:gdLst/>
            <a:ahLst/>
            <a:cxnLst/>
            <a:rect l="l" t="t" r="r" b="b"/>
            <a:pathLst>
              <a:path w="1936314" h="2063900">
                <a:moveTo>
                  <a:pt x="0" y="0"/>
                </a:moveTo>
                <a:lnTo>
                  <a:pt x="1936313" y="0"/>
                </a:lnTo>
                <a:lnTo>
                  <a:pt x="1936313" y="2063900"/>
                </a:lnTo>
                <a:lnTo>
                  <a:pt x="0" y="20639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-61644">
            <a:off x="7368837" y="4613381"/>
            <a:ext cx="4213710" cy="214516"/>
          </a:xfrm>
          <a:custGeom>
            <a:avLst/>
            <a:gdLst/>
            <a:ahLst/>
            <a:cxnLst/>
            <a:rect l="l" t="t" r="r" b="b"/>
            <a:pathLst>
              <a:path w="4213710" h="214516">
                <a:moveTo>
                  <a:pt x="0" y="0"/>
                </a:moveTo>
                <a:lnTo>
                  <a:pt x="4213710" y="0"/>
                </a:lnTo>
                <a:lnTo>
                  <a:pt x="4213710" y="214516"/>
                </a:lnTo>
                <a:lnTo>
                  <a:pt x="0" y="2145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57D0C53-0634-4B88-AAF3-CF9881606E7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43119" y="53509"/>
            <a:ext cx="11095682" cy="451143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6270100">
            <a:off x="15888698" y="327711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270641" y="4644770"/>
            <a:ext cx="15935975" cy="6231406"/>
            <a:chOff x="0" y="0"/>
            <a:chExt cx="4457891" cy="17431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457891" cy="1743158"/>
            </a:xfrm>
            <a:custGeom>
              <a:avLst/>
              <a:gdLst/>
              <a:ahLst/>
              <a:cxnLst/>
              <a:rect l="l" t="t" r="r" b="b"/>
              <a:pathLst>
                <a:path w="4457891" h="1743158">
                  <a:moveTo>
                    <a:pt x="31092" y="0"/>
                  </a:moveTo>
                  <a:lnTo>
                    <a:pt x="4426799" y="0"/>
                  </a:lnTo>
                  <a:cubicBezTo>
                    <a:pt x="4435045" y="0"/>
                    <a:pt x="4442954" y="3276"/>
                    <a:pt x="4448784" y="9107"/>
                  </a:cubicBezTo>
                  <a:cubicBezTo>
                    <a:pt x="4454615" y="14938"/>
                    <a:pt x="4457891" y="22846"/>
                    <a:pt x="4457891" y="31092"/>
                  </a:cubicBezTo>
                  <a:lnTo>
                    <a:pt x="4457891" y="1712066"/>
                  </a:lnTo>
                  <a:cubicBezTo>
                    <a:pt x="4457891" y="1720312"/>
                    <a:pt x="4454615" y="1728221"/>
                    <a:pt x="4448784" y="1734052"/>
                  </a:cubicBezTo>
                  <a:cubicBezTo>
                    <a:pt x="4442954" y="1739883"/>
                    <a:pt x="4435045" y="1743158"/>
                    <a:pt x="4426799" y="1743158"/>
                  </a:cubicBezTo>
                  <a:lnTo>
                    <a:pt x="31092" y="1743158"/>
                  </a:lnTo>
                  <a:cubicBezTo>
                    <a:pt x="22846" y="1743158"/>
                    <a:pt x="14938" y="1739883"/>
                    <a:pt x="9107" y="1734052"/>
                  </a:cubicBezTo>
                  <a:cubicBezTo>
                    <a:pt x="3276" y="1728221"/>
                    <a:pt x="0" y="1720312"/>
                    <a:pt x="0" y="1712066"/>
                  </a:cubicBezTo>
                  <a:lnTo>
                    <a:pt x="0" y="31092"/>
                  </a:lnTo>
                  <a:cubicBezTo>
                    <a:pt x="0" y="22846"/>
                    <a:pt x="3276" y="14938"/>
                    <a:pt x="9107" y="9107"/>
                  </a:cubicBezTo>
                  <a:cubicBezTo>
                    <a:pt x="14938" y="3276"/>
                    <a:pt x="22846" y="0"/>
                    <a:pt x="31092" y="0"/>
                  </a:cubicBezTo>
                  <a:close/>
                </a:path>
              </a:pathLst>
            </a:custGeom>
            <a:solidFill>
              <a:srgbClr val="FFF6EA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457891" cy="1781258"/>
            </a:xfrm>
            <a:prstGeom prst="rect">
              <a:avLst/>
            </a:prstGeom>
            <a:solidFill>
              <a:srgbClr val="F1B579"/>
            </a:solidFill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98029" y="4946973"/>
            <a:ext cx="15281201" cy="6231406"/>
            <a:chOff x="0" y="0"/>
            <a:chExt cx="4274726" cy="174315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74726" cy="1743158"/>
            </a:xfrm>
            <a:custGeom>
              <a:avLst/>
              <a:gdLst/>
              <a:ahLst/>
              <a:cxnLst/>
              <a:rect l="l" t="t" r="r" b="b"/>
              <a:pathLst>
                <a:path w="4274726" h="1743158">
                  <a:moveTo>
                    <a:pt x="25838" y="0"/>
                  </a:moveTo>
                  <a:lnTo>
                    <a:pt x="4248888" y="0"/>
                  </a:lnTo>
                  <a:cubicBezTo>
                    <a:pt x="4255741" y="0"/>
                    <a:pt x="4262312" y="2722"/>
                    <a:pt x="4267158" y="7568"/>
                  </a:cubicBezTo>
                  <a:cubicBezTo>
                    <a:pt x="4272004" y="12413"/>
                    <a:pt x="4274726" y="18985"/>
                    <a:pt x="4274726" y="25838"/>
                  </a:cubicBezTo>
                  <a:lnTo>
                    <a:pt x="4274726" y="1717320"/>
                  </a:lnTo>
                  <a:cubicBezTo>
                    <a:pt x="4274726" y="1724173"/>
                    <a:pt x="4272004" y="1730745"/>
                    <a:pt x="4267158" y="1735591"/>
                  </a:cubicBezTo>
                  <a:cubicBezTo>
                    <a:pt x="4262312" y="1740436"/>
                    <a:pt x="4255741" y="1743158"/>
                    <a:pt x="4248888" y="1743158"/>
                  </a:cubicBezTo>
                  <a:lnTo>
                    <a:pt x="25838" y="1743158"/>
                  </a:lnTo>
                  <a:cubicBezTo>
                    <a:pt x="18985" y="1743158"/>
                    <a:pt x="12413" y="1740436"/>
                    <a:pt x="7568" y="1735591"/>
                  </a:cubicBezTo>
                  <a:cubicBezTo>
                    <a:pt x="2722" y="1730745"/>
                    <a:pt x="0" y="1724173"/>
                    <a:pt x="0" y="1717320"/>
                  </a:cubicBezTo>
                  <a:lnTo>
                    <a:pt x="0" y="25838"/>
                  </a:lnTo>
                  <a:cubicBezTo>
                    <a:pt x="0" y="18985"/>
                    <a:pt x="2722" y="12413"/>
                    <a:pt x="7568" y="7568"/>
                  </a:cubicBezTo>
                  <a:cubicBezTo>
                    <a:pt x="12413" y="2722"/>
                    <a:pt x="18985" y="0"/>
                    <a:pt x="25838" y="0"/>
                  </a:cubicBezTo>
                  <a:close/>
                </a:path>
              </a:pathLst>
            </a:custGeom>
            <a:solidFill>
              <a:schemeClr val="bg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274726" cy="17812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-1647075" y="770071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06830" y="96701"/>
            <a:ext cx="8707116" cy="5061011"/>
          </a:xfrm>
          <a:custGeom>
            <a:avLst/>
            <a:gdLst/>
            <a:ahLst/>
            <a:cxnLst/>
            <a:rect l="l" t="t" r="r" b="b"/>
            <a:pathLst>
              <a:path w="8707116" h="5061011">
                <a:moveTo>
                  <a:pt x="0" y="0"/>
                </a:moveTo>
                <a:lnTo>
                  <a:pt x="8707116" y="0"/>
                </a:lnTo>
                <a:lnTo>
                  <a:pt x="8707116" y="5061011"/>
                </a:lnTo>
                <a:lnTo>
                  <a:pt x="0" y="50610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66127">
            <a:off x="9450312" y="1010860"/>
            <a:ext cx="6878584" cy="3998177"/>
          </a:xfrm>
          <a:custGeom>
            <a:avLst/>
            <a:gdLst/>
            <a:ahLst/>
            <a:cxnLst/>
            <a:rect l="l" t="t" r="r" b="b"/>
            <a:pathLst>
              <a:path w="6878584" h="3998177">
                <a:moveTo>
                  <a:pt x="0" y="0"/>
                </a:moveTo>
                <a:lnTo>
                  <a:pt x="6878584" y="0"/>
                </a:lnTo>
                <a:lnTo>
                  <a:pt x="6878584" y="3998177"/>
                </a:lnTo>
                <a:lnTo>
                  <a:pt x="0" y="39981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379047">
            <a:off x="16171105" y="1008637"/>
            <a:ext cx="1550591" cy="1550591"/>
          </a:xfrm>
          <a:custGeom>
            <a:avLst/>
            <a:gdLst/>
            <a:ahLst/>
            <a:cxnLst/>
            <a:rect l="l" t="t" r="r" b="b"/>
            <a:pathLst>
              <a:path w="1550591" h="1550591">
                <a:moveTo>
                  <a:pt x="0" y="0"/>
                </a:moveTo>
                <a:lnTo>
                  <a:pt x="1550591" y="0"/>
                </a:lnTo>
                <a:lnTo>
                  <a:pt x="1550591" y="1550591"/>
                </a:lnTo>
                <a:lnTo>
                  <a:pt x="0" y="15505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304319">
            <a:off x="664454" y="2917446"/>
            <a:ext cx="1730178" cy="1730178"/>
          </a:xfrm>
          <a:custGeom>
            <a:avLst/>
            <a:gdLst/>
            <a:ahLst/>
            <a:cxnLst/>
            <a:rect l="l" t="t" r="r" b="b"/>
            <a:pathLst>
              <a:path w="1730178" h="1730178">
                <a:moveTo>
                  <a:pt x="0" y="0"/>
                </a:moveTo>
                <a:lnTo>
                  <a:pt x="1730178" y="0"/>
                </a:lnTo>
                <a:lnTo>
                  <a:pt x="1730178" y="1730179"/>
                </a:lnTo>
                <a:lnTo>
                  <a:pt x="0" y="17301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01C9826-D229-4B7B-A23D-690AE5B26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0598" y="4700202"/>
            <a:ext cx="13778154" cy="5383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ên Cookie ft Thanh Ngân - Chiếc Bụng Đói - Official Video - YouTube">
            <a:hlinkClick r:id="" action="ppaction://media"/>
            <a:extLst>
              <a:ext uri="{FF2B5EF4-FFF2-40B4-BE49-F238E27FC236}">
                <a16:creationId xmlns:a16="http://schemas.microsoft.com/office/drawing/2014/main" id="{34C47723-0DEB-41B5-8D44-BCFD4738E3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59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C7FC7A3-7982-48B1-B40E-1FE78E9FE5F9}"/>
              </a:ext>
            </a:extLst>
          </p:cNvPr>
          <p:cNvGrpSpPr/>
          <p:nvPr/>
        </p:nvGrpSpPr>
        <p:grpSpPr>
          <a:xfrm>
            <a:off x="1148574" y="-449179"/>
            <a:ext cx="14994366" cy="7698520"/>
            <a:chOff x="2379235" y="-878620"/>
            <a:chExt cx="13529531" cy="6265890"/>
          </a:xfrm>
        </p:grpSpPr>
        <p:grpSp>
          <p:nvGrpSpPr>
            <p:cNvPr id="3" name="Group 3"/>
            <p:cNvGrpSpPr/>
            <p:nvPr/>
          </p:nvGrpSpPr>
          <p:grpSpPr>
            <a:xfrm rot="69597">
              <a:off x="2379235" y="-878620"/>
              <a:ext cx="13529531" cy="6265890"/>
              <a:chOff x="0" y="0"/>
              <a:chExt cx="3563333" cy="16502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563333" cy="1650275"/>
              </a:xfrm>
              <a:custGeom>
                <a:avLst/>
                <a:gdLst/>
                <a:ahLst/>
                <a:cxnLst/>
                <a:rect l="l" t="t" r="r" b="b"/>
                <a:pathLst>
                  <a:path w="3563333" h="1650275">
                    <a:moveTo>
                      <a:pt x="29183" y="0"/>
                    </a:moveTo>
                    <a:lnTo>
                      <a:pt x="3534150" y="0"/>
                    </a:lnTo>
                    <a:cubicBezTo>
                      <a:pt x="3541890" y="0"/>
                      <a:pt x="3549313" y="3075"/>
                      <a:pt x="3554786" y="8548"/>
                    </a:cubicBezTo>
                    <a:cubicBezTo>
                      <a:pt x="3560259" y="14021"/>
                      <a:pt x="3563333" y="21443"/>
                      <a:pt x="3563333" y="29183"/>
                    </a:cubicBezTo>
                    <a:lnTo>
                      <a:pt x="3563333" y="1621092"/>
                    </a:lnTo>
                    <a:cubicBezTo>
                      <a:pt x="3563333" y="1637210"/>
                      <a:pt x="3550267" y="1650275"/>
                      <a:pt x="3534150" y="1650275"/>
                    </a:cubicBezTo>
                    <a:lnTo>
                      <a:pt x="29183" y="1650275"/>
                    </a:lnTo>
                    <a:cubicBezTo>
                      <a:pt x="13066" y="1650275"/>
                      <a:pt x="0" y="1637210"/>
                      <a:pt x="0" y="1621092"/>
                    </a:cubicBezTo>
                    <a:lnTo>
                      <a:pt x="0" y="29183"/>
                    </a:lnTo>
                    <a:cubicBezTo>
                      <a:pt x="0" y="13066"/>
                      <a:pt x="13066" y="0"/>
                      <a:pt x="2918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3563333" cy="16883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69597">
              <a:off x="2809443" y="-878580"/>
              <a:ext cx="12677121" cy="5870371"/>
              <a:chOff x="0" y="0"/>
              <a:chExt cx="3338830" cy="154610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338830" cy="1546106"/>
              </a:xfrm>
              <a:custGeom>
                <a:avLst/>
                <a:gdLst/>
                <a:ahLst/>
                <a:cxnLst/>
                <a:rect l="l" t="t" r="r" b="b"/>
                <a:pathLst>
                  <a:path w="3338830" h="1546106">
                    <a:moveTo>
                      <a:pt x="31146" y="0"/>
                    </a:moveTo>
                    <a:lnTo>
                      <a:pt x="3307685" y="0"/>
                    </a:lnTo>
                    <a:cubicBezTo>
                      <a:pt x="3324886" y="0"/>
                      <a:pt x="3338830" y="13944"/>
                      <a:pt x="3338830" y="31146"/>
                    </a:cubicBezTo>
                    <a:lnTo>
                      <a:pt x="3338830" y="1514960"/>
                    </a:lnTo>
                    <a:cubicBezTo>
                      <a:pt x="3338830" y="1532162"/>
                      <a:pt x="3324886" y="1546106"/>
                      <a:pt x="3307685" y="1546106"/>
                    </a:cubicBezTo>
                    <a:lnTo>
                      <a:pt x="31146" y="1546106"/>
                    </a:lnTo>
                    <a:cubicBezTo>
                      <a:pt x="13944" y="1546106"/>
                      <a:pt x="0" y="1532162"/>
                      <a:pt x="0" y="1514960"/>
                    </a:cubicBezTo>
                    <a:lnTo>
                      <a:pt x="0" y="31146"/>
                    </a:lnTo>
                    <a:cubicBezTo>
                      <a:pt x="0" y="13944"/>
                      <a:pt x="13944" y="0"/>
                      <a:pt x="31146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3338830" cy="15842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9" name="Freeform 9"/>
          <p:cNvSpPr/>
          <p:nvPr/>
        </p:nvSpPr>
        <p:spPr>
          <a:xfrm rot="6270100">
            <a:off x="15932203" y="82282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-2559215" y="9799452"/>
            <a:ext cx="24522420" cy="1368518"/>
            <a:chOff x="0" y="0"/>
            <a:chExt cx="6458580" cy="3604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458580" cy="360433"/>
            </a:xfrm>
            <a:custGeom>
              <a:avLst/>
              <a:gdLst/>
              <a:ahLst/>
              <a:cxnLst/>
              <a:rect l="l" t="t" r="r" b="b"/>
              <a:pathLst>
                <a:path w="6458580" h="360433">
                  <a:moveTo>
                    <a:pt x="3229290" y="0"/>
                  </a:moveTo>
                  <a:cubicBezTo>
                    <a:pt x="1445802" y="0"/>
                    <a:pt x="0" y="80686"/>
                    <a:pt x="0" y="180216"/>
                  </a:cubicBezTo>
                  <a:cubicBezTo>
                    <a:pt x="0" y="279747"/>
                    <a:pt x="1445802" y="360433"/>
                    <a:pt x="3229290" y="360433"/>
                  </a:cubicBezTo>
                  <a:cubicBezTo>
                    <a:pt x="5012777" y="360433"/>
                    <a:pt x="6458580" y="279747"/>
                    <a:pt x="6458580" y="180216"/>
                  </a:cubicBezTo>
                  <a:cubicBezTo>
                    <a:pt x="6458580" y="80686"/>
                    <a:pt x="5012777" y="0"/>
                    <a:pt x="3229290" y="0"/>
                  </a:cubicBez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605492" y="-4309"/>
              <a:ext cx="5247596" cy="330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6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607995">
            <a:off x="13181982" y="3909171"/>
            <a:ext cx="4648892" cy="5524408"/>
          </a:xfrm>
          <a:custGeom>
            <a:avLst/>
            <a:gdLst/>
            <a:ahLst/>
            <a:cxnLst/>
            <a:rect l="l" t="t" r="r" b="b"/>
            <a:pathLst>
              <a:path w="5236047" h="6559968">
                <a:moveTo>
                  <a:pt x="0" y="0"/>
                </a:moveTo>
                <a:lnTo>
                  <a:pt x="5236048" y="0"/>
                </a:lnTo>
                <a:lnTo>
                  <a:pt x="5236048" y="6559968"/>
                </a:lnTo>
                <a:lnTo>
                  <a:pt x="0" y="65599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54190">
            <a:off x="1241636" y="5687518"/>
            <a:ext cx="3019374" cy="4218846"/>
          </a:xfrm>
          <a:custGeom>
            <a:avLst/>
            <a:gdLst/>
            <a:ahLst/>
            <a:cxnLst/>
            <a:rect l="l" t="t" r="r" b="b"/>
            <a:pathLst>
              <a:path w="4147326" h="5774757">
                <a:moveTo>
                  <a:pt x="0" y="0"/>
                </a:moveTo>
                <a:lnTo>
                  <a:pt x="4147326" y="0"/>
                </a:lnTo>
                <a:lnTo>
                  <a:pt x="4147326" y="5774758"/>
                </a:lnTo>
                <a:lnTo>
                  <a:pt x="0" y="57747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388283" y="5934837"/>
            <a:ext cx="5016957" cy="4728500"/>
          </a:xfrm>
          <a:custGeom>
            <a:avLst/>
            <a:gdLst/>
            <a:ahLst/>
            <a:cxnLst/>
            <a:rect l="l" t="t" r="r" b="b"/>
            <a:pathLst>
              <a:path w="6598744" h="6598744">
                <a:moveTo>
                  <a:pt x="0" y="0"/>
                </a:moveTo>
                <a:lnTo>
                  <a:pt x="6598744" y="0"/>
                </a:lnTo>
                <a:lnTo>
                  <a:pt x="6598744" y="6598744"/>
                </a:lnTo>
                <a:lnTo>
                  <a:pt x="0" y="65987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-1905634" y="-835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152124">
            <a:off x="576599" y="7824232"/>
            <a:ext cx="1461368" cy="1466462"/>
          </a:xfrm>
          <a:custGeom>
            <a:avLst/>
            <a:gdLst/>
            <a:ahLst/>
            <a:cxnLst/>
            <a:rect l="l" t="t" r="r" b="b"/>
            <a:pathLst>
              <a:path w="2007294" h="2007294">
                <a:moveTo>
                  <a:pt x="0" y="0"/>
                </a:moveTo>
                <a:lnTo>
                  <a:pt x="2007294" y="0"/>
                </a:lnTo>
                <a:lnTo>
                  <a:pt x="2007294" y="2007294"/>
                </a:lnTo>
                <a:lnTo>
                  <a:pt x="0" y="20072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379047">
            <a:off x="16370729" y="7868622"/>
            <a:ext cx="1378926" cy="1378926"/>
          </a:xfrm>
          <a:custGeom>
            <a:avLst/>
            <a:gdLst/>
            <a:ahLst/>
            <a:cxnLst/>
            <a:rect l="l" t="t" r="r" b="b"/>
            <a:pathLst>
              <a:path w="1378926" h="1378926">
                <a:moveTo>
                  <a:pt x="0" y="0"/>
                </a:moveTo>
                <a:lnTo>
                  <a:pt x="1378926" y="0"/>
                </a:lnTo>
                <a:lnTo>
                  <a:pt x="1378926" y="1378926"/>
                </a:lnTo>
                <a:lnTo>
                  <a:pt x="0" y="13789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0F97704-D5DF-40C3-BBFE-AB16846B77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43236" y="-65362"/>
            <a:ext cx="15296190" cy="640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6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6270100">
            <a:off x="15888698" y="327711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270641" y="4644770"/>
            <a:ext cx="15935975" cy="6231406"/>
            <a:chOff x="0" y="0"/>
            <a:chExt cx="4457891" cy="17431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457891" cy="1743158"/>
            </a:xfrm>
            <a:custGeom>
              <a:avLst/>
              <a:gdLst/>
              <a:ahLst/>
              <a:cxnLst/>
              <a:rect l="l" t="t" r="r" b="b"/>
              <a:pathLst>
                <a:path w="4457891" h="1743158">
                  <a:moveTo>
                    <a:pt x="31092" y="0"/>
                  </a:moveTo>
                  <a:lnTo>
                    <a:pt x="4426799" y="0"/>
                  </a:lnTo>
                  <a:cubicBezTo>
                    <a:pt x="4435045" y="0"/>
                    <a:pt x="4442954" y="3276"/>
                    <a:pt x="4448784" y="9107"/>
                  </a:cubicBezTo>
                  <a:cubicBezTo>
                    <a:pt x="4454615" y="14938"/>
                    <a:pt x="4457891" y="22846"/>
                    <a:pt x="4457891" y="31092"/>
                  </a:cubicBezTo>
                  <a:lnTo>
                    <a:pt x="4457891" y="1712066"/>
                  </a:lnTo>
                  <a:cubicBezTo>
                    <a:pt x="4457891" y="1720312"/>
                    <a:pt x="4454615" y="1728221"/>
                    <a:pt x="4448784" y="1734052"/>
                  </a:cubicBezTo>
                  <a:cubicBezTo>
                    <a:pt x="4442954" y="1739883"/>
                    <a:pt x="4435045" y="1743158"/>
                    <a:pt x="4426799" y="1743158"/>
                  </a:cubicBezTo>
                  <a:lnTo>
                    <a:pt x="31092" y="1743158"/>
                  </a:lnTo>
                  <a:cubicBezTo>
                    <a:pt x="22846" y="1743158"/>
                    <a:pt x="14938" y="1739883"/>
                    <a:pt x="9107" y="1734052"/>
                  </a:cubicBezTo>
                  <a:cubicBezTo>
                    <a:pt x="3276" y="1728221"/>
                    <a:pt x="0" y="1720312"/>
                    <a:pt x="0" y="1712066"/>
                  </a:cubicBezTo>
                  <a:lnTo>
                    <a:pt x="0" y="31092"/>
                  </a:lnTo>
                  <a:cubicBezTo>
                    <a:pt x="0" y="22846"/>
                    <a:pt x="3276" y="14938"/>
                    <a:pt x="9107" y="9107"/>
                  </a:cubicBezTo>
                  <a:cubicBezTo>
                    <a:pt x="14938" y="3276"/>
                    <a:pt x="22846" y="0"/>
                    <a:pt x="31092" y="0"/>
                  </a:cubicBezTo>
                  <a:close/>
                </a:path>
              </a:pathLst>
            </a:custGeom>
            <a:solidFill>
              <a:srgbClr val="FFF6EA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457891" cy="1781258"/>
            </a:xfrm>
            <a:prstGeom prst="rect">
              <a:avLst/>
            </a:prstGeom>
            <a:solidFill>
              <a:srgbClr val="F1B579"/>
            </a:solidFill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98029" y="4946973"/>
            <a:ext cx="15281201" cy="6231406"/>
            <a:chOff x="0" y="0"/>
            <a:chExt cx="4274726" cy="174315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74726" cy="1743158"/>
            </a:xfrm>
            <a:custGeom>
              <a:avLst/>
              <a:gdLst/>
              <a:ahLst/>
              <a:cxnLst/>
              <a:rect l="l" t="t" r="r" b="b"/>
              <a:pathLst>
                <a:path w="4274726" h="1743158">
                  <a:moveTo>
                    <a:pt x="25838" y="0"/>
                  </a:moveTo>
                  <a:lnTo>
                    <a:pt x="4248888" y="0"/>
                  </a:lnTo>
                  <a:cubicBezTo>
                    <a:pt x="4255741" y="0"/>
                    <a:pt x="4262312" y="2722"/>
                    <a:pt x="4267158" y="7568"/>
                  </a:cubicBezTo>
                  <a:cubicBezTo>
                    <a:pt x="4272004" y="12413"/>
                    <a:pt x="4274726" y="18985"/>
                    <a:pt x="4274726" y="25838"/>
                  </a:cubicBezTo>
                  <a:lnTo>
                    <a:pt x="4274726" y="1717320"/>
                  </a:lnTo>
                  <a:cubicBezTo>
                    <a:pt x="4274726" y="1724173"/>
                    <a:pt x="4272004" y="1730745"/>
                    <a:pt x="4267158" y="1735591"/>
                  </a:cubicBezTo>
                  <a:cubicBezTo>
                    <a:pt x="4262312" y="1740436"/>
                    <a:pt x="4255741" y="1743158"/>
                    <a:pt x="4248888" y="1743158"/>
                  </a:cubicBezTo>
                  <a:lnTo>
                    <a:pt x="25838" y="1743158"/>
                  </a:lnTo>
                  <a:cubicBezTo>
                    <a:pt x="18985" y="1743158"/>
                    <a:pt x="12413" y="1740436"/>
                    <a:pt x="7568" y="1735591"/>
                  </a:cubicBezTo>
                  <a:cubicBezTo>
                    <a:pt x="2722" y="1730745"/>
                    <a:pt x="0" y="1724173"/>
                    <a:pt x="0" y="1717320"/>
                  </a:cubicBezTo>
                  <a:lnTo>
                    <a:pt x="0" y="25838"/>
                  </a:lnTo>
                  <a:cubicBezTo>
                    <a:pt x="0" y="18985"/>
                    <a:pt x="2722" y="12413"/>
                    <a:pt x="7568" y="7568"/>
                  </a:cubicBezTo>
                  <a:cubicBezTo>
                    <a:pt x="12413" y="2722"/>
                    <a:pt x="18985" y="0"/>
                    <a:pt x="25838" y="0"/>
                  </a:cubicBezTo>
                  <a:close/>
                </a:path>
              </a:pathLst>
            </a:custGeom>
            <a:solidFill>
              <a:schemeClr val="bg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274726" cy="17812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-1647075" y="770071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06830" y="96701"/>
            <a:ext cx="8707116" cy="5061011"/>
          </a:xfrm>
          <a:custGeom>
            <a:avLst/>
            <a:gdLst/>
            <a:ahLst/>
            <a:cxnLst/>
            <a:rect l="l" t="t" r="r" b="b"/>
            <a:pathLst>
              <a:path w="8707116" h="5061011">
                <a:moveTo>
                  <a:pt x="0" y="0"/>
                </a:moveTo>
                <a:lnTo>
                  <a:pt x="8707116" y="0"/>
                </a:lnTo>
                <a:lnTo>
                  <a:pt x="8707116" y="5061011"/>
                </a:lnTo>
                <a:lnTo>
                  <a:pt x="0" y="50610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66127">
            <a:off x="9450312" y="1010860"/>
            <a:ext cx="6878584" cy="3998177"/>
          </a:xfrm>
          <a:custGeom>
            <a:avLst/>
            <a:gdLst/>
            <a:ahLst/>
            <a:cxnLst/>
            <a:rect l="l" t="t" r="r" b="b"/>
            <a:pathLst>
              <a:path w="6878584" h="3998177">
                <a:moveTo>
                  <a:pt x="0" y="0"/>
                </a:moveTo>
                <a:lnTo>
                  <a:pt x="6878584" y="0"/>
                </a:lnTo>
                <a:lnTo>
                  <a:pt x="6878584" y="3998177"/>
                </a:lnTo>
                <a:lnTo>
                  <a:pt x="0" y="39981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379047">
            <a:off x="16171105" y="1008637"/>
            <a:ext cx="1550591" cy="1550591"/>
          </a:xfrm>
          <a:custGeom>
            <a:avLst/>
            <a:gdLst/>
            <a:ahLst/>
            <a:cxnLst/>
            <a:rect l="l" t="t" r="r" b="b"/>
            <a:pathLst>
              <a:path w="1550591" h="1550591">
                <a:moveTo>
                  <a:pt x="0" y="0"/>
                </a:moveTo>
                <a:lnTo>
                  <a:pt x="1550591" y="0"/>
                </a:lnTo>
                <a:lnTo>
                  <a:pt x="1550591" y="1550591"/>
                </a:lnTo>
                <a:lnTo>
                  <a:pt x="0" y="15505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304319">
            <a:off x="664454" y="2917446"/>
            <a:ext cx="1730178" cy="1730178"/>
          </a:xfrm>
          <a:custGeom>
            <a:avLst/>
            <a:gdLst/>
            <a:ahLst/>
            <a:cxnLst/>
            <a:rect l="l" t="t" r="r" b="b"/>
            <a:pathLst>
              <a:path w="1730178" h="1730178">
                <a:moveTo>
                  <a:pt x="0" y="0"/>
                </a:moveTo>
                <a:lnTo>
                  <a:pt x="1730178" y="0"/>
                </a:lnTo>
                <a:lnTo>
                  <a:pt x="1730178" y="1730179"/>
                </a:lnTo>
                <a:lnTo>
                  <a:pt x="0" y="17301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34B0DA4-13FE-48FA-9E1A-2004F9EEA5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3462" y="4644770"/>
            <a:ext cx="14278069" cy="538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12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756196" y="680349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-2559215" y="9799452"/>
            <a:ext cx="24522420" cy="1368518"/>
            <a:chOff x="0" y="0"/>
            <a:chExt cx="6458580" cy="3604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458580" cy="360433"/>
            </a:xfrm>
            <a:custGeom>
              <a:avLst/>
              <a:gdLst/>
              <a:ahLst/>
              <a:cxnLst/>
              <a:rect l="l" t="t" r="r" b="b"/>
              <a:pathLst>
                <a:path w="6458580" h="360433">
                  <a:moveTo>
                    <a:pt x="3229290" y="0"/>
                  </a:moveTo>
                  <a:cubicBezTo>
                    <a:pt x="1445802" y="0"/>
                    <a:pt x="0" y="80686"/>
                    <a:pt x="0" y="180216"/>
                  </a:cubicBezTo>
                  <a:cubicBezTo>
                    <a:pt x="0" y="279747"/>
                    <a:pt x="1445802" y="360433"/>
                    <a:pt x="3229290" y="360433"/>
                  </a:cubicBezTo>
                  <a:cubicBezTo>
                    <a:pt x="5012777" y="360433"/>
                    <a:pt x="6458580" y="279747"/>
                    <a:pt x="6458580" y="180216"/>
                  </a:cubicBezTo>
                  <a:cubicBezTo>
                    <a:pt x="6458580" y="80686"/>
                    <a:pt x="5012777" y="0"/>
                    <a:pt x="3229290" y="0"/>
                  </a:cubicBez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605492" y="-4309"/>
              <a:ext cx="5247596" cy="330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6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80999" y="440506"/>
            <a:ext cx="17751656" cy="8948926"/>
            <a:chOff x="-134634" y="-38100"/>
            <a:chExt cx="5442287" cy="2857115"/>
          </a:xfrm>
        </p:grpSpPr>
        <p:sp>
          <p:nvSpPr>
            <p:cNvPr id="8" name="Freeform 8"/>
            <p:cNvSpPr/>
            <p:nvPr/>
          </p:nvSpPr>
          <p:spPr>
            <a:xfrm>
              <a:off x="-134634" y="0"/>
              <a:ext cx="5442287" cy="2819015"/>
            </a:xfrm>
            <a:custGeom>
              <a:avLst/>
              <a:gdLst/>
              <a:ahLst/>
              <a:cxnLst/>
              <a:rect l="l" t="t" r="r" b="b"/>
              <a:pathLst>
                <a:path w="5307653" h="2819015">
                  <a:moveTo>
                    <a:pt x="35393" y="0"/>
                  </a:moveTo>
                  <a:lnTo>
                    <a:pt x="5272260" y="0"/>
                  </a:lnTo>
                  <a:cubicBezTo>
                    <a:pt x="5281647" y="0"/>
                    <a:pt x="5290649" y="3729"/>
                    <a:pt x="5297287" y="10366"/>
                  </a:cubicBezTo>
                  <a:cubicBezTo>
                    <a:pt x="5303924" y="17004"/>
                    <a:pt x="5307653" y="26006"/>
                    <a:pt x="5307653" y="35393"/>
                  </a:cubicBezTo>
                  <a:lnTo>
                    <a:pt x="5307653" y="2783622"/>
                  </a:lnTo>
                  <a:cubicBezTo>
                    <a:pt x="5307653" y="2793008"/>
                    <a:pt x="5303924" y="2802011"/>
                    <a:pt x="5297287" y="2808648"/>
                  </a:cubicBezTo>
                  <a:cubicBezTo>
                    <a:pt x="5290649" y="2815286"/>
                    <a:pt x="5281647" y="2819015"/>
                    <a:pt x="5272260" y="2819015"/>
                  </a:cubicBezTo>
                  <a:lnTo>
                    <a:pt x="35393" y="2819015"/>
                  </a:lnTo>
                  <a:cubicBezTo>
                    <a:pt x="26006" y="2819015"/>
                    <a:pt x="17004" y="2815286"/>
                    <a:pt x="10366" y="2808648"/>
                  </a:cubicBezTo>
                  <a:cubicBezTo>
                    <a:pt x="3729" y="2802011"/>
                    <a:pt x="0" y="2793008"/>
                    <a:pt x="0" y="2783622"/>
                  </a:cubicBezTo>
                  <a:lnTo>
                    <a:pt x="0" y="35393"/>
                  </a:lnTo>
                  <a:cubicBezTo>
                    <a:pt x="0" y="26006"/>
                    <a:pt x="3729" y="17004"/>
                    <a:pt x="10366" y="10366"/>
                  </a:cubicBezTo>
                  <a:cubicBezTo>
                    <a:pt x="17004" y="3729"/>
                    <a:pt x="26006" y="0"/>
                    <a:pt x="35393" y="0"/>
                  </a:cubicBezTo>
                  <a:close/>
                </a:path>
              </a:pathLst>
            </a:custGeom>
            <a:solidFill>
              <a:srgbClr val="FFBD59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-134634" y="-38100"/>
              <a:ext cx="5442287" cy="28571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09600" y="772968"/>
            <a:ext cx="17297400" cy="8297771"/>
            <a:chOff x="0" y="0"/>
            <a:chExt cx="5181927" cy="264922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181927" cy="2649221"/>
            </a:xfrm>
            <a:custGeom>
              <a:avLst/>
              <a:gdLst/>
              <a:ahLst/>
              <a:cxnLst/>
              <a:rect l="l" t="t" r="r" b="b"/>
              <a:pathLst>
                <a:path w="5181927" h="2649221">
                  <a:moveTo>
                    <a:pt x="24327" y="0"/>
                  </a:moveTo>
                  <a:lnTo>
                    <a:pt x="5157600" y="0"/>
                  </a:lnTo>
                  <a:cubicBezTo>
                    <a:pt x="5164052" y="0"/>
                    <a:pt x="5170240" y="2563"/>
                    <a:pt x="5174802" y="7125"/>
                  </a:cubicBezTo>
                  <a:cubicBezTo>
                    <a:pt x="5179364" y="11687"/>
                    <a:pt x="5181927" y="17875"/>
                    <a:pt x="5181927" y="24327"/>
                  </a:cubicBezTo>
                  <a:lnTo>
                    <a:pt x="5181927" y="2624894"/>
                  </a:lnTo>
                  <a:cubicBezTo>
                    <a:pt x="5181927" y="2638330"/>
                    <a:pt x="5171036" y="2649221"/>
                    <a:pt x="5157600" y="2649221"/>
                  </a:cubicBezTo>
                  <a:lnTo>
                    <a:pt x="24327" y="2649221"/>
                  </a:lnTo>
                  <a:cubicBezTo>
                    <a:pt x="10891" y="2649221"/>
                    <a:pt x="0" y="2638330"/>
                    <a:pt x="0" y="2624894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5181927" cy="26873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6425906" y="385230"/>
            <a:ext cx="1784422" cy="1858712"/>
          </a:xfrm>
          <a:custGeom>
            <a:avLst/>
            <a:gdLst/>
            <a:ahLst/>
            <a:cxnLst/>
            <a:rect l="l" t="t" r="r" b="b"/>
            <a:pathLst>
              <a:path w="2617518" h="2598481">
                <a:moveTo>
                  <a:pt x="0" y="0"/>
                </a:moveTo>
                <a:lnTo>
                  <a:pt x="2617518" y="0"/>
                </a:lnTo>
                <a:lnTo>
                  <a:pt x="2617518" y="2598481"/>
                </a:lnTo>
                <a:lnTo>
                  <a:pt x="0" y="25984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id="{1D6DE4AE-E579-46A6-BFE3-8A74E0EEF37B}"/>
              </a:ext>
            </a:extLst>
          </p:cNvPr>
          <p:cNvSpPr/>
          <p:nvPr/>
        </p:nvSpPr>
        <p:spPr>
          <a:xfrm>
            <a:off x="7176713" y="4274681"/>
            <a:ext cx="1190847" cy="1175010"/>
          </a:xfrm>
          <a:custGeom>
            <a:avLst/>
            <a:gdLst/>
            <a:ahLst/>
            <a:cxnLst/>
            <a:rect l="l" t="t" r="r" b="b"/>
            <a:pathLst>
              <a:path w="1879843" h="1879843">
                <a:moveTo>
                  <a:pt x="0" y="0"/>
                </a:moveTo>
                <a:lnTo>
                  <a:pt x="1879843" y="0"/>
                </a:lnTo>
                <a:lnTo>
                  <a:pt x="1879843" y="1879843"/>
                </a:lnTo>
                <a:lnTo>
                  <a:pt x="0" y="1879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8FF3183E-60C2-40B8-BD0F-DB296AC670FC}"/>
              </a:ext>
            </a:extLst>
          </p:cNvPr>
          <p:cNvSpPr/>
          <p:nvPr/>
        </p:nvSpPr>
        <p:spPr>
          <a:xfrm>
            <a:off x="1394848" y="7549259"/>
            <a:ext cx="1190847" cy="1175010"/>
          </a:xfrm>
          <a:custGeom>
            <a:avLst/>
            <a:gdLst/>
            <a:ahLst/>
            <a:cxnLst/>
            <a:rect l="l" t="t" r="r" b="b"/>
            <a:pathLst>
              <a:path w="1879843" h="1879843">
                <a:moveTo>
                  <a:pt x="0" y="0"/>
                </a:moveTo>
                <a:lnTo>
                  <a:pt x="1879843" y="0"/>
                </a:lnTo>
                <a:lnTo>
                  <a:pt x="1879843" y="1879843"/>
                </a:lnTo>
                <a:lnTo>
                  <a:pt x="0" y="18798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7ACA0B23-8C10-44B0-BF6B-B36CDB8D7F63}"/>
              </a:ext>
            </a:extLst>
          </p:cNvPr>
          <p:cNvSpPr/>
          <p:nvPr/>
        </p:nvSpPr>
        <p:spPr>
          <a:xfrm>
            <a:off x="7176713" y="2662992"/>
            <a:ext cx="1190847" cy="1175010"/>
          </a:xfrm>
          <a:custGeom>
            <a:avLst/>
            <a:gdLst/>
            <a:ahLst/>
            <a:cxnLst/>
            <a:rect l="l" t="t" r="r" b="b"/>
            <a:pathLst>
              <a:path w="1879843" h="1879843">
                <a:moveTo>
                  <a:pt x="0" y="0"/>
                </a:moveTo>
                <a:lnTo>
                  <a:pt x="1879843" y="0"/>
                </a:lnTo>
                <a:lnTo>
                  <a:pt x="1879843" y="1879843"/>
                </a:lnTo>
                <a:lnTo>
                  <a:pt x="0" y="18798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0E07F684-A6FF-4AAB-B1A7-001A69C22C46}"/>
              </a:ext>
            </a:extLst>
          </p:cNvPr>
          <p:cNvSpPr/>
          <p:nvPr/>
        </p:nvSpPr>
        <p:spPr>
          <a:xfrm>
            <a:off x="1455636" y="4226050"/>
            <a:ext cx="1190847" cy="1175010"/>
          </a:xfrm>
          <a:custGeom>
            <a:avLst/>
            <a:gdLst/>
            <a:ahLst/>
            <a:cxnLst/>
            <a:rect l="l" t="t" r="r" b="b"/>
            <a:pathLst>
              <a:path w="1879843" h="1879843">
                <a:moveTo>
                  <a:pt x="0" y="0"/>
                </a:moveTo>
                <a:lnTo>
                  <a:pt x="1879843" y="0"/>
                </a:lnTo>
                <a:lnTo>
                  <a:pt x="1879843" y="1879843"/>
                </a:lnTo>
                <a:lnTo>
                  <a:pt x="0" y="18798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8">
            <a:extLst>
              <a:ext uri="{FF2B5EF4-FFF2-40B4-BE49-F238E27FC236}">
                <a16:creationId xmlns:a16="http://schemas.microsoft.com/office/drawing/2014/main" id="{99ACA777-9D9D-41F1-82CD-68BCEE696799}"/>
              </a:ext>
            </a:extLst>
          </p:cNvPr>
          <p:cNvSpPr/>
          <p:nvPr/>
        </p:nvSpPr>
        <p:spPr>
          <a:xfrm>
            <a:off x="1455636" y="2662992"/>
            <a:ext cx="1190847" cy="1175010"/>
          </a:xfrm>
          <a:custGeom>
            <a:avLst/>
            <a:gdLst/>
            <a:ahLst/>
            <a:cxnLst/>
            <a:rect l="l" t="t" r="r" b="b"/>
            <a:pathLst>
              <a:path w="1879843" h="1879843">
                <a:moveTo>
                  <a:pt x="0" y="0"/>
                </a:moveTo>
                <a:lnTo>
                  <a:pt x="1879843" y="0"/>
                </a:lnTo>
                <a:lnTo>
                  <a:pt x="1879843" y="1879843"/>
                </a:lnTo>
                <a:lnTo>
                  <a:pt x="0" y="187984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9">
            <a:extLst>
              <a:ext uri="{FF2B5EF4-FFF2-40B4-BE49-F238E27FC236}">
                <a16:creationId xmlns:a16="http://schemas.microsoft.com/office/drawing/2014/main" id="{4D90ED8F-6AE7-4A39-8AD7-1EA338E133BF}"/>
              </a:ext>
            </a:extLst>
          </p:cNvPr>
          <p:cNvSpPr/>
          <p:nvPr/>
        </p:nvSpPr>
        <p:spPr>
          <a:xfrm>
            <a:off x="12926819" y="2662992"/>
            <a:ext cx="1190847" cy="1175010"/>
          </a:xfrm>
          <a:custGeom>
            <a:avLst/>
            <a:gdLst/>
            <a:ahLst/>
            <a:cxnLst/>
            <a:rect l="l" t="t" r="r" b="b"/>
            <a:pathLst>
              <a:path w="1879843" h="1879843">
                <a:moveTo>
                  <a:pt x="0" y="0"/>
                </a:moveTo>
                <a:lnTo>
                  <a:pt x="1879843" y="0"/>
                </a:lnTo>
                <a:lnTo>
                  <a:pt x="1879843" y="1879843"/>
                </a:lnTo>
                <a:lnTo>
                  <a:pt x="0" y="187984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B5FD5AE7-6C0B-4A86-8924-F8BAA0729936}"/>
              </a:ext>
            </a:extLst>
          </p:cNvPr>
          <p:cNvSpPr/>
          <p:nvPr/>
        </p:nvSpPr>
        <p:spPr>
          <a:xfrm>
            <a:off x="12926818" y="4226050"/>
            <a:ext cx="1190847" cy="1175010"/>
          </a:xfrm>
          <a:custGeom>
            <a:avLst/>
            <a:gdLst/>
            <a:ahLst/>
            <a:cxnLst/>
            <a:rect l="l" t="t" r="r" b="b"/>
            <a:pathLst>
              <a:path w="1879843" h="1879843">
                <a:moveTo>
                  <a:pt x="0" y="0"/>
                </a:moveTo>
                <a:lnTo>
                  <a:pt x="1879843" y="0"/>
                </a:lnTo>
                <a:lnTo>
                  <a:pt x="1879843" y="1879843"/>
                </a:lnTo>
                <a:lnTo>
                  <a:pt x="0" y="18798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D67262F-8781-4C8D-A8F9-984902AE11CA}"/>
              </a:ext>
            </a:extLst>
          </p:cNvPr>
          <p:cNvGrpSpPr/>
          <p:nvPr/>
        </p:nvGrpSpPr>
        <p:grpSpPr>
          <a:xfrm>
            <a:off x="2819400" y="2662992"/>
            <a:ext cx="3246688" cy="2771891"/>
            <a:chOff x="3073419" y="2662992"/>
            <a:chExt cx="3246688" cy="2771891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7121D241-D271-46A3-B7B1-B4D3CF9899D3}"/>
                </a:ext>
              </a:extLst>
            </p:cNvPr>
            <p:cNvSpPr/>
            <p:nvPr/>
          </p:nvSpPr>
          <p:spPr>
            <a:xfrm>
              <a:off x="3124200" y="2662992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DC3F98F2-602A-4BBB-AE61-31098B8A0A22}"/>
                </a:ext>
              </a:extLst>
            </p:cNvPr>
            <p:cNvSpPr/>
            <p:nvPr/>
          </p:nvSpPr>
          <p:spPr>
            <a:xfrm>
              <a:off x="3073419" y="4259873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3BBE5DE9-EF62-4E33-997E-ED4FD7A39CCD}"/>
                </a:ext>
              </a:extLst>
            </p:cNvPr>
            <p:cNvSpPr/>
            <p:nvPr/>
          </p:nvSpPr>
          <p:spPr>
            <a:xfrm>
              <a:off x="5129260" y="3638545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C474F59-4115-479D-9FB6-BE632F21E2E3}"/>
                </a:ext>
              </a:extLst>
            </p:cNvPr>
            <p:cNvCxnSpPr>
              <a:stCxn id="26" idx="3"/>
            </p:cNvCxnSpPr>
            <p:nvPr/>
          </p:nvCxnSpPr>
          <p:spPr>
            <a:xfrm>
              <a:off x="4315047" y="3250497"/>
              <a:ext cx="814213" cy="975553"/>
            </a:xfrm>
            <a:prstGeom prst="line">
              <a:avLst/>
            </a:prstGeom>
            <a:ln w="38100">
              <a:solidFill>
                <a:srgbClr val="FFBD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0CD13DC-3BDB-4CB0-AEC8-2AA3DDB0A986}"/>
                </a:ext>
              </a:extLst>
            </p:cNvPr>
            <p:cNvCxnSpPr>
              <a:cxnSpLocks/>
              <a:endCxn id="28" idx="1"/>
            </p:cNvCxnSpPr>
            <p:nvPr/>
          </p:nvCxnSpPr>
          <p:spPr>
            <a:xfrm flipV="1">
              <a:off x="4315047" y="4226050"/>
              <a:ext cx="814213" cy="675652"/>
            </a:xfrm>
            <a:prstGeom prst="line">
              <a:avLst/>
            </a:prstGeom>
            <a:ln w="38100">
              <a:solidFill>
                <a:srgbClr val="FFBD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0150C5-AD78-4871-8BE1-CEFD99203178}"/>
              </a:ext>
            </a:extLst>
          </p:cNvPr>
          <p:cNvGrpSpPr/>
          <p:nvPr/>
        </p:nvGrpSpPr>
        <p:grpSpPr>
          <a:xfrm>
            <a:off x="8716712" y="2694482"/>
            <a:ext cx="3246688" cy="2771891"/>
            <a:chOff x="3225819" y="2815392"/>
            <a:chExt cx="3246688" cy="2771891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804AE2DD-CBFF-4F98-8E4D-D9D37CB4C15C}"/>
                </a:ext>
              </a:extLst>
            </p:cNvPr>
            <p:cNvSpPr/>
            <p:nvPr/>
          </p:nvSpPr>
          <p:spPr>
            <a:xfrm>
              <a:off x="3276600" y="2815392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A1E2C209-A442-4B8B-9C16-205C206AC7CD}"/>
                </a:ext>
              </a:extLst>
            </p:cNvPr>
            <p:cNvSpPr/>
            <p:nvPr/>
          </p:nvSpPr>
          <p:spPr>
            <a:xfrm>
              <a:off x="3225819" y="4412273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8465631D-AF2F-44AF-A508-FDE83EA6472B}"/>
                </a:ext>
              </a:extLst>
            </p:cNvPr>
            <p:cNvSpPr/>
            <p:nvPr/>
          </p:nvSpPr>
          <p:spPr>
            <a:xfrm>
              <a:off x="5281660" y="3790945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7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A48C0CD-2D04-48B5-863F-BDC9F23D8519}"/>
                </a:ext>
              </a:extLst>
            </p:cNvPr>
            <p:cNvCxnSpPr>
              <a:stCxn id="33" idx="3"/>
            </p:cNvCxnSpPr>
            <p:nvPr/>
          </p:nvCxnSpPr>
          <p:spPr>
            <a:xfrm>
              <a:off x="4467447" y="3402897"/>
              <a:ext cx="814213" cy="975553"/>
            </a:xfrm>
            <a:prstGeom prst="line">
              <a:avLst/>
            </a:prstGeom>
            <a:ln w="38100">
              <a:solidFill>
                <a:srgbClr val="FFBD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83D7B20-BB96-46CC-806A-C492F461675F}"/>
                </a:ext>
              </a:extLst>
            </p:cNvPr>
            <p:cNvCxnSpPr>
              <a:cxnSpLocks/>
              <a:endCxn id="35" idx="1"/>
            </p:cNvCxnSpPr>
            <p:nvPr/>
          </p:nvCxnSpPr>
          <p:spPr>
            <a:xfrm flipV="1">
              <a:off x="4467447" y="4378450"/>
              <a:ext cx="814213" cy="675652"/>
            </a:xfrm>
            <a:prstGeom prst="line">
              <a:avLst/>
            </a:prstGeom>
            <a:ln w="38100">
              <a:solidFill>
                <a:srgbClr val="FFBD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33E3068-536D-4B68-9000-B1F1553E9C38}"/>
              </a:ext>
            </a:extLst>
          </p:cNvPr>
          <p:cNvGrpSpPr/>
          <p:nvPr/>
        </p:nvGrpSpPr>
        <p:grpSpPr>
          <a:xfrm>
            <a:off x="14406689" y="2629169"/>
            <a:ext cx="3246688" cy="2771891"/>
            <a:chOff x="3225819" y="2815392"/>
            <a:chExt cx="3246688" cy="2771891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0E8A8644-C591-4657-8650-D109E38B384D}"/>
                </a:ext>
              </a:extLst>
            </p:cNvPr>
            <p:cNvSpPr/>
            <p:nvPr/>
          </p:nvSpPr>
          <p:spPr>
            <a:xfrm>
              <a:off x="3276600" y="2815392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6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D07AD12-9AE5-4178-A7C8-ADA8ABC39505}"/>
                </a:ext>
              </a:extLst>
            </p:cNvPr>
            <p:cNvSpPr/>
            <p:nvPr/>
          </p:nvSpPr>
          <p:spPr>
            <a:xfrm>
              <a:off x="3225819" y="4412273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B54B4216-C262-410B-8AD7-28055D6CB1B3}"/>
                </a:ext>
              </a:extLst>
            </p:cNvPr>
            <p:cNvSpPr/>
            <p:nvPr/>
          </p:nvSpPr>
          <p:spPr>
            <a:xfrm>
              <a:off x="5281660" y="3790945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8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029531F-AF71-4C05-9ACD-C987A7F7A6F3}"/>
                </a:ext>
              </a:extLst>
            </p:cNvPr>
            <p:cNvCxnSpPr>
              <a:stCxn id="40" idx="3"/>
            </p:cNvCxnSpPr>
            <p:nvPr/>
          </p:nvCxnSpPr>
          <p:spPr>
            <a:xfrm>
              <a:off x="4467447" y="3402897"/>
              <a:ext cx="814213" cy="975553"/>
            </a:xfrm>
            <a:prstGeom prst="line">
              <a:avLst/>
            </a:prstGeom>
            <a:ln w="38100">
              <a:solidFill>
                <a:srgbClr val="FFBD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9BF9B5C-5C60-45D7-90D4-ACA99D08C497}"/>
                </a:ext>
              </a:extLst>
            </p:cNvPr>
            <p:cNvCxnSpPr>
              <a:cxnSpLocks/>
              <a:endCxn id="42" idx="1"/>
            </p:cNvCxnSpPr>
            <p:nvPr/>
          </p:nvCxnSpPr>
          <p:spPr>
            <a:xfrm flipV="1">
              <a:off x="4467447" y="4378450"/>
              <a:ext cx="814213" cy="675652"/>
            </a:xfrm>
            <a:prstGeom prst="line">
              <a:avLst/>
            </a:prstGeom>
            <a:ln w="38100">
              <a:solidFill>
                <a:srgbClr val="FFBD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Freeform 4">
            <a:extLst>
              <a:ext uri="{FF2B5EF4-FFF2-40B4-BE49-F238E27FC236}">
                <a16:creationId xmlns:a16="http://schemas.microsoft.com/office/drawing/2014/main" id="{58397CDC-582C-4A0A-8741-F07FCCD18E45}"/>
              </a:ext>
            </a:extLst>
          </p:cNvPr>
          <p:cNvSpPr/>
          <p:nvPr/>
        </p:nvSpPr>
        <p:spPr>
          <a:xfrm>
            <a:off x="1415773" y="5969840"/>
            <a:ext cx="1190847" cy="1175010"/>
          </a:xfrm>
          <a:custGeom>
            <a:avLst/>
            <a:gdLst/>
            <a:ahLst/>
            <a:cxnLst/>
            <a:rect l="l" t="t" r="r" b="b"/>
            <a:pathLst>
              <a:path w="1879843" h="1879843">
                <a:moveTo>
                  <a:pt x="0" y="0"/>
                </a:moveTo>
                <a:lnTo>
                  <a:pt x="1879843" y="0"/>
                </a:lnTo>
                <a:lnTo>
                  <a:pt x="1879843" y="1879843"/>
                </a:lnTo>
                <a:lnTo>
                  <a:pt x="0" y="1879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DE0F815-A734-49E3-9372-33F18001FAC9}"/>
              </a:ext>
            </a:extLst>
          </p:cNvPr>
          <p:cNvGrpSpPr/>
          <p:nvPr/>
        </p:nvGrpSpPr>
        <p:grpSpPr>
          <a:xfrm>
            <a:off x="2870181" y="5952378"/>
            <a:ext cx="3246688" cy="2771891"/>
            <a:chOff x="3073419" y="2662992"/>
            <a:chExt cx="3246688" cy="2771891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6EF3EB2B-7CE4-4420-B29F-745BA3241308}"/>
                </a:ext>
              </a:extLst>
            </p:cNvPr>
            <p:cNvSpPr/>
            <p:nvPr/>
          </p:nvSpPr>
          <p:spPr>
            <a:xfrm>
              <a:off x="3124200" y="2662992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8178EE9A-55AB-4DAA-9BC9-74DE5DBC6B7E}"/>
                </a:ext>
              </a:extLst>
            </p:cNvPr>
            <p:cNvSpPr/>
            <p:nvPr/>
          </p:nvSpPr>
          <p:spPr>
            <a:xfrm>
              <a:off x="3073419" y="4259873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D0E17D6A-A019-4662-9246-3ADD1AF5E206}"/>
                </a:ext>
              </a:extLst>
            </p:cNvPr>
            <p:cNvSpPr/>
            <p:nvPr/>
          </p:nvSpPr>
          <p:spPr>
            <a:xfrm>
              <a:off x="5129260" y="3638545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9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5E35AB0-6963-47B3-B5B5-8897B5C2DF50}"/>
                </a:ext>
              </a:extLst>
            </p:cNvPr>
            <p:cNvCxnSpPr>
              <a:stCxn id="48" idx="3"/>
            </p:cNvCxnSpPr>
            <p:nvPr/>
          </p:nvCxnSpPr>
          <p:spPr>
            <a:xfrm>
              <a:off x="4315047" y="3250497"/>
              <a:ext cx="814213" cy="975553"/>
            </a:xfrm>
            <a:prstGeom prst="line">
              <a:avLst/>
            </a:prstGeom>
            <a:ln w="38100">
              <a:solidFill>
                <a:srgbClr val="FFBD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6507078-668B-49B1-B88D-6F06162E1915}"/>
                </a:ext>
              </a:extLst>
            </p:cNvPr>
            <p:cNvCxnSpPr>
              <a:cxnSpLocks/>
              <a:endCxn id="50" idx="1"/>
            </p:cNvCxnSpPr>
            <p:nvPr/>
          </p:nvCxnSpPr>
          <p:spPr>
            <a:xfrm flipV="1">
              <a:off x="4315047" y="4226050"/>
              <a:ext cx="814213" cy="675652"/>
            </a:xfrm>
            <a:prstGeom prst="line">
              <a:avLst/>
            </a:prstGeom>
            <a:ln w="38100">
              <a:solidFill>
                <a:srgbClr val="FFBD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Freeform 4">
            <a:extLst>
              <a:ext uri="{FF2B5EF4-FFF2-40B4-BE49-F238E27FC236}">
                <a16:creationId xmlns:a16="http://schemas.microsoft.com/office/drawing/2014/main" id="{CA0B9B70-4DCD-4C4C-AE59-19FF9A324FDB}"/>
              </a:ext>
            </a:extLst>
          </p:cNvPr>
          <p:cNvSpPr/>
          <p:nvPr/>
        </p:nvSpPr>
        <p:spPr>
          <a:xfrm>
            <a:off x="7262304" y="5969840"/>
            <a:ext cx="1190847" cy="1175010"/>
          </a:xfrm>
          <a:custGeom>
            <a:avLst/>
            <a:gdLst/>
            <a:ahLst/>
            <a:cxnLst/>
            <a:rect l="l" t="t" r="r" b="b"/>
            <a:pathLst>
              <a:path w="1879843" h="1879843">
                <a:moveTo>
                  <a:pt x="0" y="0"/>
                </a:moveTo>
                <a:lnTo>
                  <a:pt x="1879843" y="0"/>
                </a:lnTo>
                <a:lnTo>
                  <a:pt x="1879843" y="1879843"/>
                </a:lnTo>
                <a:lnTo>
                  <a:pt x="0" y="1879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2EB5E20-5355-4896-81B3-19900A505E19}"/>
              </a:ext>
            </a:extLst>
          </p:cNvPr>
          <p:cNvGrpSpPr/>
          <p:nvPr/>
        </p:nvGrpSpPr>
        <p:grpSpPr>
          <a:xfrm>
            <a:off x="8716712" y="5952378"/>
            <a:ext cx="3246688" cy="2771891"/>
            <a:chOff x="3073419" y="2662992"/>
            <a:chExt cx="3246688" cy="2771891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5A5F9D63-D5BE-42A8-81D3-DA23739255EA}"/>
                </a:ext>
              </a:extLst>
            </p:cNvPr>
            <p:cNvSpPr/>
            <p:nvPr/>
          </p:nvSpPr>
          <p:spPr>
            <a:xfrm>
              <a:off x="3124200" y="2662992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617F9DF0-9A4A-4027-A69B-23960C573692}"/>
                </a:ext>
              </a:extLst>
            </p:cNvPr>
            <p:cNvSpPr/>
            <p:nvPr/>
          </p:nvSpPr>
          <p:spPr>
            <a:xfrm>
              <a:off x="3073419" y="4259873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6EEF2B14-E68E-45AE-AB61-AD430A413013}"/>
                </a:ext>
              </a:extLst>
            </p:cNvPr>
            <p:cNvSpPr/>
            <p:nvPr/>
          </p:nvSpPr>
          <p:spPr>
            <a:xfrm>
              <a:off x="5129260" y="3638545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6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9045B61-A700-41D3-BC48-2C71BD3B1BA3}"/>
                </a:ext>
              </a:extLst>
            </p:cNvPr>
            <p:cNvCxnSpPr>
              <a:stCxn id="56" idx="3"/>
            </p:cNvCxnSpPr>
            <p:nvPr/>
          </p:nvCxnSpPr>
          <p:spPr>
            <a:xfrm>
              <a:off x="4315047" y="3250497"/>
              <a:ext cx="814213" cy="975553"/>
            </a:xfrm>
            <a:prstGeom prst="line">
              <a:avLst/>
            </a:prstGeom>
            <a:ln w="38100">
              <a:solidFill>
                <a:srgbClr val="FFBD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04999D38-55F0-4C6A-984F-F31B01B27468}"/>
                </a:ext>
              </a:extLst>
            </p:cNvPr>
            <p:cNvCxnSpPr>
              <a:cxnSpLocks/>
              <a:endCxn id="58" idx="1"/>
            </p:cNvCxnSpPr>
            <p:nvPr/>
          </p:nvCxnSpPr>
          <p:spPr>
            <a:xfrm flipV="1">
              <a:off x="4315047" y="4226050"/>
              <a:ext cx="814213" cy="675652"/>
            </a:xfrm>
            <a:prstGeom prst="line">
              <a:avLst/>
            </a:prstGeom>
            <a:ln w="38100">
              <a:solidFill>
                <a:srgbClr val="FFBD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07C3F3A-53D9-4435-AA57-EFF31298D9C8}"/>
              </a:ext>
            </a:extLst>
          </p:cNvPr>
          <p:cNvGrpSpPr/>
          <p:nvPr/>
        </p:nvGrpSpPr>
        <p:grpSpPr>
          <a:xfrm>
            <a:off x="14381318" y="5952378"/>
            <a:ext cx="3246688" cy="2771891"/>
            <a:chOff x="3073419" y="2662992"/>
            <a:chExt cx="3246688" cy="2771891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BE97BC14-43E6-496C-803C-37C7D2E9F2AA}"/>
                </a:ext>
              </a:extLst>
            </p:cNvPr>
            <p:cNvSpPr/>
            <p:nvPr/>
          </p:nvSpPr>
          <p:spPr>
            <a:xfrm>
              <a:off x="3124200" y="2662992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4C69FB42-2F57-4E4F-9D01-89D16AD8521B}"/>
                </a:ext>
              </a:extLst>
            </p:cNvPr>
            <p:cNvSpPr/>
            <p:nvPr/>
          </p:nvSpPr>
          <p:spPr>
            <a:xfrm>
              <a:off x="3073419" y="4259873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FEED5C50-4F80-476B-A3BF-B9A8680FF183}"/>
                </a:ext>
              </a:extLst>
            </p:cNvPr>
            <p:cNvSpPr/>
            <p:nvPr/>
          </p:nvSpPr>
          <p:spPr>
            <a:xfrm>
              <a:off x="5129260" y="3638545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26C7F904-690A-41E4-B77E-569985D09F49}"/>
                </a:ext>
              </a:extLst>
            </p:cNvPr>
            <p:cNvCxnSpPr>
              <a:stCxn id="64" idx="3"/>
            </p:cNvCxnSpPr>
            <p:nvPr/>
          </p:nvCxnSpPr>
          <p:spPr>
            <a:xfrm>
              <a:off x="4315047" y="3250497"/>
              <a:ext cx="814213" cy="975553"/>
            </a:xfrm>
            <a:prstGeom prst="line">
              <a:avLst/>
            </a:prstGeom>
            <a:ln w="38100">
              <a:solidFill>
                <a:srgbClr val="FFBD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708C175-6B24-4FB2-8CCD-5F8FEEF72C54}"/>
                </a:ext>
              </a:extLst>
            </p:cNvPr>
            <p:cNvCxnSpPr>
              <a:cxnSpLocks/>
              <a:endCxn id="66" idx="1"/>
            </p:cNvCxnSpPr>
            <p:nvPr/>
          </p:nvCxnSpPr>
          <p:spPr>
            <a:xfrm flipV="1">
              <a:off x="4315047" y="4226050"/>
              <a:ext cx="814213" cy="675652"/>
            </a:xfrm>
            <a:prstGeom prst="line">
              <a:avLst/>
            </a:prstGeom>
            <a:ln w="38100">
              <a:solidFill>
                <a:srgbClr val="FFBD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Freeform 7">
            <a:extLst>
              <a:ext uri="{FF2B5EF4-FFF2-40B4-BE49-F238E27FC236}">
                <a16:creationId xmlns:a16="http://schemas.microsoft.com/office/drawing/2014/main" id="{36968FD9-38DC-41A8-96E3-EAABB4E5E118}"/>
              </a:ext>
            </a:extLst>
          </p:cNvPr>
          <p:cNvSpPr/>
          <p:nvPr/>
        </p:nvSpPr>
        <p:spPr>
          <a:xfrm>
            <a:off x="7262304" y="7553066"/>
            <a:ext cx="1190847" cy="1175010"/>
          </a:xfrm>
          <a:custGeom>
            <a:avLst/>
            <a:gdLst/>
            <a:ahLst/>
            <a:cxnLst/>
            <a:rect l="l" t="t" r="r" b="b"/>
            <a:pathLst>
              <a:path w="1879843" h="1879843">
                <a:moveTo>
                  <a:pt x="0" y="0"/>
                </a:moveTo>
                <a:lnTo>
                  <a:pt x="1879843" y="0"/>
                </a:lnTo>
                <a:lnTo>
                  <a:pt x="1879843" y="1879843"/>
                </a:lnTo>
                <a:lnTo>
                  <a:pt x="0" y="18798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0" name="Freeform 6">
            <a:extLst>
              <a:ext uri="{FF2B5EF4-FFF2-40B4-BE49-F238E27FC236}">
                <a16:creationId xmlns:a16="http://schemas.microsoft.com/office/drawing/2014/main" id="{10552F6D-4FD7-46A7-8914-237A88064275}"/>
              </a:ext>
            </a:extLst>
          </p:cNvPr>
          <p:cNvSpPr/>
          <p:nvPr/>
        </p:nvSpPr>
        <p:spPr>
          <a:xfrm>
            <a:off x="12911369" y="5952378"/>
            <a:ext cx="1190847" cy="1175010"/>
          </a:xfrm>
          <a:custGeom>
            <a:avLst/>
            <a:gdLst/>
            <a:ahLst/>
            <a:cxnLst/>
            <a:rect l="l" t="t" r="r" b="b"/>
            <a:pathLst>
              <a:path w="1879843" h="1879843">
                <a:moveTo>
                  <a:pt x="0" y="0"/>
                </a:moveTo>
                <a:lnTo>
                  <a:pt x="1879843" y="0"/>
                </a:lnTo>
                <a:lnTo>
                  <a:pt x="1879843" y="1879843"/>
                </a:lnTo>
                <a:lnTo>
                  <a:pt x="0" y="18798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1" name="Freeform 7">
            <a:extLst>
              <a:ext uri="{FF2B5EF4-FFF2-40B4-BE49-F238E27FC236}">
                <a16:creationId xmlns:a16="http://schemas.microsoft.com/office/drawing/2014/main" id="{E53EE853-B889-461C-A0A5-5D1DA7BF24A9}"/>
              </a:ext>
            </a:extLst>
          </p:cNvPr>
          <p:cNvSpPr/>
          <p:nvPr/>
        </p:nvSpPr>
        <p:spPr>
          <a:xfrm>
            <a:off x="12905832" y="7549259"/>
            <a:ext cx="1190847" cy="1175010"/>
          </a:xfrm>
          <a:custGeom>
            <a:avLst/>
            <a:gdLst/>
            <a:ahLst/>
            <a:cxnLst/>
            <a:rect l="l" t="t" r="r" b="b"/>
            <a:pathLst>
              <a:path w="1879843" h="1879843">
                <a:moveTo>
                  <a:pt x="0" y="0"/>
                </a:moveTo>
                <a:lnTo>
                  <a:pt x="1879843" y="0"/>
                </a:lnTo>
                <a:lnTo>
                  <a:pt x="1879843" y="1879843"/>
                </a:lnTo>
                <a:lnTo>
                  <a:pt x="0" y="18798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9E19C26-2AC6-4225-AB35-03573CA90F0A}"/>
              </a:ext>
            </a:extLst>
          </p:cNvPr>
          <p:cNvGrpSpPr/>
          <p:nvPr/>
        </p:nvGrpSpPr>
        <p:grpSpPr>
          <a:xfrm>
            <a:off x="8707364" y="2704935"/>
            <a:ext cx="3301623" cy="2771891"/>
            <a:chOff x="3073419" y="2662992"/>
            <a:chExt cx="3246688" cy="2771891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C2C4F640-ABAB-46A2-B2D2-E79482BD624E}"/>
                </a:ext>
              </a:extLst>
            </p:cNvPr>
            <p:cNvSpPr/>
            <p:nvPr/>
          </p:nvSpPr>
          <p:spPr>
            <a:xfrm>
              <a:off x="3124200" y="2662992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D77FB568-9032-4249-A54A-E66197DB3DF5}"/>
                </a:ext>
              </a:extLst>
            </p:cNvPr>
            <p:cNvSpPr/>
            <p:nvPr/>
          </p:nvSpPr>
          <p:spPr>
            <a:xfrm>
              <a:off x="3073419" y="4259873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A1A0DAA1-5FA4-46C3-AE2C-31E6BEE230E8}"/>
                </a:ext>
              </a:extLst>
            </p:cNvPr>
            <p:cNvSpPr/>
            <p:nvPr/>
          </p:nvSpPr>
          <p:spPr>
            <a:xfrm>
              <a:off x="5129260" y="3638545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2FF2AC2C-03C8-449F-AEBA-9E5D0C08739A}"/>
                </a:ext>
              </a:extLst>
            </p:cNvPr>
            <p:cNvCxnSpPr>
              <a:stCxn id="73" idx="3"/>
            </p:cNvCxnSpPr>
            <p:nvPr/>
          </p:nvCxnSpPr>
          <p:spPr>
            <a:xfrm>
              <a:off x="4315047" y="3250497"/>
              <a:ext cx="814213" cy="975553"/>
            </a:xfrm>
            <a:prstGeom prst="line">
              <a:avLst/>
            </a:prstGeom>
            <a:ln w="38100">
              <a:solidFill>
                <a:srgbClr val="FFBD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85173C17-C5B3-47B8-AA7A-2CAF75D9367A}"/>
                </a:ext>
              </a:extLst>
            </p:cNvPr>
            <p:cNvCxnSpPr>
              <a:cxnSpLocks/>
              <a:endCxn id="75" idx="1"/>
            </p:cNvCxnSpPr>
            <p:nvPr/>
          </p:nvCxnSpPr>
          <p:spPr>
            <a:xfrm flipV="1">
              <a:off x="4315047" y="4226050"/>
              <a:ext cx="814213" cy="675652"/>
            </a:xfrm>
            <a:prstGeom prst="line">
              <a:avLst/>
            </a:prstGeom>
            <a:ln w="38100">
              <a:solidFill>
                <a:srgbClr val="FFBD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6" name="Picture 85">
            <a:extLst>
              <a:ext uri="{FF2B5EF4-FFF2-40B4-BE49-F238E27FC236}">
                <a16:creationId xmlns:a16="http://schemas.microsoft.com/office/drawing/2014/main" id="{F8EE78B4-2D1B-4C35-AD52-2F1EBE7CB77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9600" y="581462"/>
            <a:ext cx="9778832" cy="1865538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28E1C244-B9B0-4D85-838C-87F7E40DF68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362916" y="945311"/>
            <a:ext cx="6768265" cy="1287164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2E81F917-0AF7-4A8A-9913-1D38A36986B7}"/>
              </a:ext>
            </a:extLst>
          </p:cNvPr>
          <p:cNvGrpSpPr/>
          <p:nvPr/>
        </p:nvGrpSpPr>
        <p:grpSpPr>
          <a:xfrm>
            <a:off x="14379240" y="2619852"/>
            <a:ext cx="3301623" cy="2771891"/>
            <a:chOff x="3073419" y="2662992"/>
            <a:chExt cx="3246688" cy="2771891"/>
          </a:xfrm>
        </p:grpSpPr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55BB111D-50DF-4A84-ADC3-14E90723BEFD}"/>
                </a:ext>
              </a:extLst>
            </p:cNvPr>
            <p:cNvSpPr/>
            <p:nvPr/>
          </p:nvSpPr>
          <p:spPr>
            <a:xfrm>
              <a:off x="3124200" y="2662992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BB8E1DF3-E4DA-435A-948B-DCF431982D39}"/>
                </a:ext>
              </a:extLst>
            </p:cNvPr>
            <p:cNvSpPr/>
            <p:nvPr/>
          </p:nvSpPr>
          <p:spPr>
            <a:xfrm>
              <a:off x="3073419" y="4259873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C3622E8E-2053-4666-90DE-F78D9168496D}"/>
                </a:ext>
              </a:extLst>
            </p:cNvPr>
            <p:cNvSpPr/>
            <p:nvPr/>
          </p:nvSpPr>
          <p:spPr>
            <a:xfrm>
              <a:off x="5129260" y="3638545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BAB308C1-E7C3-4097-B81D-D4408F4E8F97}"/>
                </a:ext>
              </a:extLst>
            </p:cNvPr>
            <p:cNvCxnSpPr>
              <a:stCxn id="90" idx="3"/>
            </p:cNvCxnSpPr>
            <p:nvPr/>
          </p:nvCxnSpPr>
          <p:spPr>
            <a:xfrm>
              <a:off x="4315047" y="3250497"/>
              <a:ext cx="814213" cy="975553"/>
            </a:xfrm>
            <a:prstGeom prst="line">
              <a:avLst/>
            </a:prstGeom>
            <a:ln w="38100">
              <a:solidFill>
                <a:srgbClr val="FFBD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FCA31B71-A27D-4BB6-9358-1937ABC1C4D1}"/>
                </a:ext>
              </a:extLst>
            </p:cNvPr>
            <p:cNvCxnSpPr>
              <a:cxnSpLocks/>
              <a:endCxn id="92" idx="1"/>
            </p:cNvCxnSpPr>
            <p:nvPr/>
          </p:nvCxnSpPr>
          <p:spPr>
            <a:xfrm flipV="1">
              <a:off x="4315047" y="4226050"/>
              <a:ext cx="814213" cy="675652"/>
            </a:xfrm>
            <a:prstGeom prst="line">
              <a:avLst/>
            </a:prstGeom>
            <a:ln w="38100">
              <a:solidFill>
                <a:srgbClr val="FFBD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3D87AA95-EB71-4626-A70B-F923EC29F4B9}"/>
              </a:ext>
            </a:extLst>
          </p:cNvPr>
          <p:cNvGrpSpPr/>
          <p:nvPr/>
        </p:nvGrpSpPr>
        <p:grpSpPr>
          <a:xfrm>
            <a:off x="2845932" y="5948951"/>
            <a:ext cx="3301623" cy="2771891"/>
            <a:chOff x="3073419" y="2662992"/>
            <a:chExt cx="3246688" cy="2771891"/>
          </a:xfrm>
        </p:grpSpPr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2EDA4BEC-803F-41D0-AA8C-9C27EB3E5705}"/>
                </a:ext>
              </a:extLst>
            </p:cNvPr>
            <p:cNvSpPr/>
            <p:nvPr/>
          </p:nvSpPr>
          <p:spPr>
            <a:xfrm>
              <a:off x="3124200" y="2662992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B4EAC704-9A0E-4409-A1D4-01D2A71B9E30}"/>
                </a:ext>
              </a:extLst>
            </p:cNvPr>
            <p:cNvSpPr/>
            <p:nvPr/>
          </p:nvSpPr>
          <p:spPr>
            <a:xfrm>
              <a:off x="3073419" y="4259873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66C914CE-8FCC-4A39-BF58-67907E138BE2}"/>
                </a:ext>
              </a:extLst>
            </p:cNvPr>
            <p:cNvSpPr/>
            <p:nvPr/>
          </p:nvSpPr>
          <p:spPr>
            <a:xfrm>
              <a:off x="5129260" y="3638545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221D02C8-4381-4B11-94E4-496C0F489970}"/>
                </a:ext>
              </a:extLst>
            </p:cNvPr>
            <p:cNvCxnSpPr>
              <a:stCxn id="96" idx="3"/>
            </p:cNvCxnSpPr>
            <p:nvPr/>
          </p:nvCxnSpPr>
          <p:spPr>
            <a:xfrm>
              <a:off x="4315047" y="3250497"/>
              <a:ext cx="814213" cy="975553"/>
            </a:xfrm>
            <a:prstGeom prst="line">
              <a:avLst/>
            </a:prstGeom>
            <a:ln w="38100">
              <a:solidFill>
                <a:srgbClr val="FFBD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5334602-B5CA-4582-A03E-A6C2E27C8367}"/>
                </a:ext>
              </a:extLst>
            </p:cNvPr>
            <p:cNvCxnSpPr>
              <a:cxnSpLocks/>
              <a:endCxn id="98" idx="1"/>
            </p:cNvCxnSpPr>
            <p:nvPr/>
          </p:nvCxnSpPr>
          <p:spPr>
            <a:xfrm flipV="1">
              <a:off x="4315047" y="4226050"/>
              <a:ext cx="814213" cy="675652"/>
            </a:xfrm>
            <a:prstGeom prst="line">
              <a:avLst/>
            </a:prstGeom>
            <a:ln w="38100">
              <a:solidFill>
                <a:srgbClr val="FFBD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A48998A-BBB2-4260-A964-DE9B034B11B7}"/>
              </a:ext>
            </a:extLst>
          </p:cNvPr>
          <p:cNvGrpSpPr/>
          <p:nvPr/>
        </p:nvGrpSpPr>
        <p:grpSpPr>
          <a:xfrm>
            <a:off x="8702092" y="5944560"/>
            <a:ext cx="3301623" cy="2771891"/>
            <a:chOff x="3073419" y="2662992"/>
            <a:chExt cx="3246688" cy="2771891"/>
          </a:xfrm>
        </p:grpSpPr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3F8233B4-CAF7-425F-843D-0539E0D4AA4C}"/>
                </a:ext>
              </a:extLst>
            </p:cNvPr>
            <p:cNvSpPr/>
            <p:nvPr/>
          </p:nvSpPr>
          <p:spPr>
            <a:xfrm>
              <a:off x="3124200" y="2662992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A2F2C28A-4A6E-49D3-ABC0-49D31DC2A451}"/>
                </a:ext>
              </a:extLst>
            </p:cNvPr>
            <p:cNvSpPr/>
            <p:nvPr/>
          </p:nvSpPr>
          <p:spPr>
            <a:xfrm>
              <a:off x="3073419" y="4259873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C281542D-D6BB-401D-B525-2B6400C4A6C9}"/>
                </a:ext>
              </a:extLst>
            </p:cNvPr>
            <p:cNvSpPr/>
            <p:nvPr/>
          </p:nvSpPr>
          <p:spPr>
            <a:xfrm>
              <a:off x="5129260" y="3638545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A803D6A-7008-4D58-BFFE-F148793D71BE}"/>
                </a:ext>
              </a:extLst>
            </p:cNvPr>
            <p:cNvCxnSpPr>
              <a:stCxn id="102" idx="3"/>
            </p:cNvCxnSpPr>
            <p:nvPr/>
          </p:nvCxnSpPr>
          <p:spPr>
            <a:xfrm>
              <a:off x="4315047" y="3250497"/>
              <a:ext cx="814213" cy="975553"/>
            </a:xfrm>
            <a:prstGeom prst="line">
              <a:avLst/>
            </a:prstGeom>
            <a:ln w="38100">
              <a:solidFill>
                <a:srgbClr val="FFBD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AC278E0-93D5-499D-BA65-C1076F5227DD}"/>
                </a:ext>
              </a:extLst>
            </p:cNvPr>
            <p:cNvCxnSpPr>
              <a:cxnSpLocks/>
              <a:endCxn id="104" idx="1"/>
            </p:cNvCxnSpPr>
            <p:nvPr/>
          </p:nvCxnSpPr>
          <p:spPr>
            <a:xfrm flipV="1">
              <a:off x="4315047" y="4226050"/>
              <a:ext cx="814213" cy="675652"/>
            </a:xfrm>
            <a:prstGeom prst="line">
              <a:avLst/>
            </a:prstGeom>
            <a:ln w="38100">
              <a:solidFill>
                <a:srgbClr val="FFBD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13BC53A-82B2-4715-ACC1-2F53FDCEBA02}"/>
              </a:ext>
            </a:extLst>
          </p:cNvPr>
          <p:cNvGrpSpPr/>
          <p:nvPr/>
        </p:nvGrpSpPr>
        <p:grpSpPr>
          <a:xfrm>
            <a:off x="14371142" y="5940359"/>
            <a:ext cx="3301623" cy="2771891"/>
            <a:chOff x="3073419" y="2662992"/>
            <a:chExt cx="3246688" cy="2771891"/>
          </a:xfrm>
        </p:grpSpPr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4A78913C-DE00-452F-BD38-6AF06FC92D8C}"/>
                </a:ext>
              </a:extLst>
            </p:cNvPr>
            <p:cNvSpPr/>
            <p:nvPr/>
          </p:nvSpPr>
          <p:spPr>
            <a:xfrm>
              <a:off x="3124200" y="2662992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EC413606-6F28-41F8-B853-79193DE74D6E}"/>
                </a:ext>
              </a:extLst>
            </p:cNvPr>
            <p:cNvSpPr/>
            <p:nvPr/>
          </p:nvSpPr>
          <p:spPr>
            <a:xfrm>
              <a:off x="3073419" y="4259873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217218BD-C82C-48FB-B9E5-286C9F0BBCD7}"/>
                </a:ext>
              </a:extLst>
            </p:cNvPr>
            <p:cNvSpPr/>
            <p:nvPr/>
          </p:nvSpPr>
          <p:spPr>
            <a:xfrm>
              <a:off x="5129260" y="3638545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23A63290-1D33-48F5-9D7D-17B3A443A20D}"/>
                </a:ext>
              </a:extLst>
            </p:cNvPr>
            <p:cNvCxnSpPr>
              <a:stCxn id="108" idx="3"/>
            </p:cNvCxnSpPr>
            <p:nvPr/>
          </p:nvCxnSpPr>
          <p:spPr>
            <a:xfrm>
              <a:off x="4315047" y="3250497"/>
              <a:ext cx="814213" cy="975553"/>
            </a:xfrm>
            <a:prstGeom prst="line">
              <a:avLst/>
            </a:prstGeom>
            <a:ln w="38100">
              <a:solidFill>
                <a:srgbClr val="FFBD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638218EC-BC98-4CE8-B8C8-A91CF7562FBB}"/>
                </a:ext>
              </a:extLst>
            </p:cNvPr>
            <p:cNvCxnSpPr>
              <a:cxnSpLocks/>
              <a:endCxn id="110" idx="1"/>
            </p:cNvCxnSpPr>
            <p:nvPr/>
          </p:nvCxnSpPr>
          <p:spPr>
            <a:xfrm flipV="1">
              <a:off x="4315047" y="4226050"/>
              <a:ext cx="814213" cy="675652"/>
            </a:xfrm>
            <a:prstGeom prst="line">
              <a:avLst/>
            </a:prstGeom>
            <a:ln w="38100">
              <a:solidFill>
                <a:srgbClr val="FFBD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756196" y="680349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-2559215" y="9799452"/>
            <a:ext cx="24522420" cy="1368518"/>
            <a:chOff x="0" y="0"/>
            <a:chExt cx="6458580" cy="3604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458580" cy="360433"/>
            </a:xfrm>
            <a:custGeom>
              <a:avLst/>
              <a:gdLst/>
              <a:ahLst/>
              <a:cxnLst/>
              <a:rect l="l" t="t" r="r" b="b"/>
              <a:pathLst>
                <a:path w="6458580" h="360433">
                  <a:moveTo>
                    <a:pt x="3229290" y="0"/>
                  </a:moveTo>
                  <a:cubicBezTo>
                    <a:pt x="1445802" y="0"/>
                    <a:pt x="0" y="80686"/>
                    <a:pt x="0" y="180216"/>
                  </a:cubicBezTo>
                  <a:cubicBezTo>
                    <a:pt x="0" y="279747"/>
                    <a:pt x="1445802" y="360433"/>
                    <a:pt x="3229290" y="360433"/>
                  </a:cubicBezTo>
                  <a:cubicBezTo>
                    <a:pt x="5012777" y="360433"/>
                    <a:pt x="6458580" y="279747"/>
                    <a:pt x="6458580" y="180216"/>
                  </a:cubicBezTo>
                  <a:cubicBezTo>
                    <a:pt x="6458580" y="80686"/>
                    <a:pt x="5012777" y="0"/>
                    <a:pt x="3229290" y="0"/>
                  </a:cubicBez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605492" y="-4309"/>
              <a:ext cx="5247596" cy="330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6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20148" y="559841"/>
            <a:ext cx="16624393" cy="8829591"/>
            <a:chOff x="0" y="0"/>
            <a:chExt cx="5307653" cy="281901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307653" cy="2819015"/>
            </a:xfrm>
            <a:custGeom>
              <a:avLst/>
              <a:gdLst/>
              <a:ahLst/>
              <a:cxnLst/>
              <a:rect l="l" t="t" r="r" b="b"/>
              <a:pathLst>
                <a:path w="5307653" h="2819015">
                  <a:moveTo>
                    <a:pt x="35393" y="0"/>
                  </a:moveTo>
                  <a:lnTo>
                    <a:pt x="5272260" y="0"/>
                  </a:lnTo>
                  <a:cubicBezTo>
                    <a:pt x="5281647" y="0"/>
                    <a:pt x="5290649" y="3729"/>
                    <a:pt x="5297287" y="10366"/>
                  </a:cubicBezTo>
                  <a:cubicBezTo>
                    <a:pt x="5303924" y="17004"/>
                    <a:pt x="5307653" y="26006"/>
                    <a:pt x="5307653" y="35393"/>
                  </a:cubicBezTo>
                  <a:lnTo>
                    <a:pt x="5307653" y="2783622"/>
                  </a:lnTo>
                  <a:cubicBezTo>
                    <a:pt x="5307653" y="2793008"/>
                    <a:pt x="5303924" y="2802011"/>
                    <a:pt x="5297287" y="2808648"/>
                  </a:cubicBezTo>
                  <a:cubicBezTo>
                    <a:pt x="5290649" y="2815286"/>
                    <a:pt x="5281647" y="2819015"/>
                    <a:pt x="5272260" y="2819015"/>
                  </a:cubicBezTo>
                  <a:lnTo>
                    <a:pt x="35393" y="2819015"/>
                  </a:lnTo>
                  <a:cubicBezTo>
                    <a:pt x="26006" y="2819015"/>
                    <a:pt x="17004" y="2815286"/>
                    <a:pt x="10366" y="2808648"/>
                  </a:cubicBezTo>
                  <a:cubicBezTo>
                    <a:pt x="3729" y="2802011"/>
                    <a:pt x="0" y="2793008"/>
                    <a:pt x="0" y="2783622"/>
                  </a:cubicBezTo>
                  <a:lnTo>
                    <a:pt x="0" y="35393"/>
                  </a:lnTo>
                  <a:cubicBezTo>
                    <a:pt x="0" y="26006"/>
                    <a:pt x="3729" y="17004"/>
                    <a:pt x="10366" y="10366"/>
                  </a:cubicBezTo>
                  <a:cubicBezTo>
                    <a:pt x="17004" y="3729"/>
                    <a:pt x="26006" y="0"/>
                    <a:pt x="35393" y="0"/>
                  </a:cubicBezTo>
                  <a:close/>
                </a:path>
              </a:pathLst>
            </a:custGeom>
            <a:solidFill>
              <a:srgbClr val="FFBD59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5307653" cy="28571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772968"/>
            <a:ext cx="16230600" cy="8297771"/>
            <a:chOff x="0" y="0"/>
            <a:chExt cx="5181927" cy="264922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181927" cy="2649221"/>
            </a:xfrm>
            <a:custGeom>
              <a:avLst/>
              <a:gdLst/>
              <a:ahLst/>
              <a:cxnLst/>
              <a:rect l="l" t="t" r="r" b="b"/>
              <a:pathLst>
                <a:path w="5181927" h="2649221">
                  <a:moveTo>
                    <a:pt x="24327" y="0"/>
                  </a:moveTo>
                  <a:lnTo>
                    <a:pt x="5157600" y="0"/>
                  </a:lnTo>
                  <a:cubicBezTo>
                    <a:pt x="5164052" y="0"/>
                    <a:pt x="5170240" y="2563"/>
                    <a:pt x="5174802" y="7125"/>
                  </a:cubicBezTo>
                  <a:cubicBezTo>
                    <a:pt x="5179364" y="11687"/>
                    <a:pt x="5181927" y="17875"/>
                    <a:pt x="5181927" y="24327"/>
                  </a:cubicBezTo>
                  <a:lnTo>
                    <a:pt x="5181927" y="2624894"/>
                  </a:lnTo>
                  <a:cubicBezTo>
                    <a:pt x="5181927" y="2638330"/>
                    <a:pt x="5171036" y="2649221"/>
                    <a:pt x="5157600" y="2649221"/>
                  </a:cubicBezTo>
                  <a:lnTo>
                    <a:pt x="24327" y="2649221"/>
                  </a:lnTo>
                  <a:cubicBezTo>
                    <a:pt x="10891" y="2649221"/>
                    <a:pt x="0" y="2638330"/>
                    <a:pt x="0" y="2624894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5181927" cy="26873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1395980">
            <a:off x="14411442" y="-2006507"/>
            <a:ext cx="5132695" cy="5132695"/>
          </a:xfrm>
          <a:custGeom>
            <a:avLst/>
            <a:gdLst/>
            <a:ahLst/>
            <a:cxnLst/>
            <a:rect l="l" t="t" r="r" b="b"/>
            <a:pathLst>
              <a:path w="5132695" h="5132695">
                <a:moveTo>
                  <a:pt x="0" y="0"/>
                </a:moveTo>
                <a:lnTo>
                  <a:pt x="5132695" y="0"/>
                </a:lnTo>
                <a:lnTo>
                  <a:pt x="5132695" y="5132695"/>
                </a:lnTo>
                <a:lnTo>
                  <a:pt x="0" y="51326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54190">
            <a:off x="16014360" y="7893717"/>
            <a:ext cx="2294122" cy="3269289"/>
          </a:xfrm>
          <a:custGeom>
            <a:avLst/>
            <a:gdLst/>
            <a:ahLst/>
            <a:cxnLst/>
            <a:rect l="l" t="t" r="r" b="b"/>
            <a:pathLst>
              <a:path w="3106749" h="4325853">
                <a:moveTo>
                  <a:pt x="0" y="0"/>
                </a:moveTo>
                <a:lnTo>
                  <a:pt x="3106749" y="0"/>
                </a:lnTo>
                <a:lnTo>
                  <a:pt x="3106749" y="4325853"/>
                </a:lnTo>
                <a:lnTo>
                  <a:pt x="0" y="43258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615347" y="2292759"/>
            <a:ext cx="8155694" cy="6699320"/>
          </a:xfrm>
          <a:custGeom>
            <a:avLst/>
            <a:gdLst/>
            <a:ahLst/>
            <a:cxnLst/>
            <a:rect l="l" t="t" r="r" b="b"/>
            <a:pathLst>
              <a:path w="8155694" h="6699320">
                <a:moveTo>
                  <a:pt x="0" y="0"/>
                </a:moveTo>
                <a:lnTo>
                  <a:pt x="8155694" y="0"/>
                </a:lnTo>
                <a:lnTo>
                  <a:pt x="8155694" y="6699320"/>
                </a:lnTo>
                <a:lnTo>
                  <a:pt x="0" y="66993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8D65610-DC75-4348-ADD6-917BFC2974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9511" y="1011877"/>
            <a:ext cx="7712108" cy="1335140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>
            <a:off x="-258914" y="7885229"/>
            <a:ext cx="2617518" cy="2598481"/>
          </a:xfrm>
          <a:custGeom>
            <a:avLst/>
            <a:gdLst/>
            <a:ahLst/>
            <a:cxnLst/>
            <a:rect l="l" t="t" r="r" b="b"/>
            <a:pathLst>
              <a:path w="2617518" h="2598481">
                <a:moveTo>
                  <a:pt x="0" y="0"/>
                </a:moveTo>
                <a:lnTo>
                  <a:pt x="2617518" y="0"/>
                </a:lnTo>
                <a:lnTo>
                  <a:pt x="2617518" y="2598481"/>
                </a:lnTo>
                <a:lnTo>
                  <a:pt x="0" y="25984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CCA2DFD-6010-4E3C-8DD8-EF3C02BD2280}"/>
              </a:ext>
            </a:extLst>
          </p:cNvPr>
          <p:cNvSpPr/>
          <p:nvPr/>
        </p:nvSpPr>
        <p:spPr>
          <a:xfrm>
            <a:off x="9601200" y="3061483"/>
            <a:ext cx="1210997" cy="11750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rgbClr val="9246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7B0D1BA-B261-4CA0-A3CE-E5030E3520C2}"/>
              </a:ext>
            </a:extLst>
          </p:cNvPr>
          <p:cNvSpPr/>
          <p:nvPr/>
        </p:nvSpPr>
        <p:spPr>
          <a:xfrm>
            <a:off x="12277065" y="3038623"/>
            <a:ext cx="1210997" cy="11750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rgbClr val="9246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1AE4580-80DE-4603-A331-2A0DAE63A0A4}"/>
              </a:ext>
            </a:extLst>
          </p:cNvPr>
          <p:cNvSpPr/>
          <p:nvPr/>
        </p:nvSpPr>
        <p:spPr>
          <a:xfrm>
            <a:off x="15741251" y="3061483"/>
            <a:ext cx="1210997" cy="11750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rgbClr val="9246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3744106-1431-4EEB-AF4E-906FAAD4980C}"/>
              </a:ext>
            </a:extLst>
          </p:cNvPr>
          <p:cNvSpPr/>
          <p:nvPr/>
        </p:nvSpPr>
        <p:spPr>
          <a:xfrm>
            <a:off x="10979975" y="3313163"/>
            <a:ext cx="10406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và</a:t>
            </a:r>
            <a:endParaRPr lang="en-US" sz="5400" b="0" cap="none" spc="0" dirty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267143-1EC5-4234-99C0-C7D77BFC65EF}"/>
              </a:ext>
            </a:extLst>
          </p:cNvPr>
          <p:cNvSpPr/>
          <p:nvPr/>
        </p:nvSpPr>
        <p:spPr>
          <a:xfrm>
            <a:off x="13527826" y="3313163"/>
            <a:ext cx="19816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latin typeface="UTM Avo" panose="02040603050506020204" pitchFamily="18" charset="0"/>
              </a:rPr>
              <a:t>đ</a:t>
            </a:r>
            <a:r>
              <a:rPr lang="vi-VN" sz="5400" dirty="0">
                <a:ln w="0"/>
                <a:latin typeface="UTM Avo" panose="02040603050506020204" pitchFamily="18" charset="0"/>
              </a:rPr>
              <a:t>ư</a:t>
            </a:r>
            <a:r>
              <a:rPr lang="en-US" sz="5400" dirty="0" err="1">
                <a:ln w="0"/>
                <a:latin typeface="UTM Avo" panose="02040603050506020204" pitchFamily="18" charset="0"/>
              </a:rPr>
              <a:t>ợc</a:t>
            </a:r>
            <a:endParaRPr lang="en-US" sz="5400" b="0" cap="none" spc="0" dirty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0DEBA3D-BFBE-4284-B391-7A368D352225}"/>
              </a:ext>
            </a:extLst>
          </p:cNvPr>
          <p:cNvSpPr/>
          <p:nvPr/>
        </p:nvSpPr>
        <p:spPr>
          <a:xfrm>
            <a:off x="9503006" y="6628585"/>
            <a:ext cx="1210997" cy="11750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rgbClr val="9246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8FC7685-1F47-42B1-966F-EDA3FDDC7F8B}"/>
              </a:ext>
            </a:extLst>
          </p:cNvPr>
          <p:cNvSpPr/>
          <p:nvPr/>
        </p:nvSpPr>
        <p:spPr>
          <a:xfrm>
            <a:off x="12178871" y="6605725"/>
            <a:ext cx="1210997" cy="11750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rgbClr val="9246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1C0F5EC-464E-4D90-B26B-9D2538748D65}"/>
              </a:ext>
            </a:extLst>
          </p:cNvPr>
          <p:cNvSpPr/>
          <p:nvPr/>
        </p:nvSpPr>
        <p:spPr>
          <a:xfrm>
            <a:off x="15643057" y="6628585"/>
            <a:ext cx="1210997" cy="11750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rgbClr val="9246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788E4A4-5CDD-432A-B628-4355FB33C6A1}"/>
              </a:ext>
            </a:extLst>
          </p:cNvPr>
          <p:cNvSpPr/>
          <p:nvPr/>
        </p:nvSpPr>
        <p:spPr>
          <a:xfrm>
            <a:off x="10881781" y="6880265"/>
            <a:ext cx="10406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và</a:t>
            </a:r>
            <a:endParaRPr lang="en-US" sz="5400" b="0" cap="none" spc="0" dirty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A88F31F-63E8-4F7D-A799-430EC120923A}"/>
              </a:ext>
            </a:extLst>
          </p:cNvPr>
          <p:cNvSpPr/>
          <p:nvPr/>
        </p:nvSpPr>
        <p:spPr>
          <a:xfrm>
            <a:off x="13429632" y="6880265"/>
            <a:ext cx="19816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latin typeface="UTM Avo" panose="02040603050506020204" pitchFamily="18" charset="0"/>
              </a:rPr>
              <a:t>đ</a:t>
            </a:r>
            <a:r>
              <a:rPr lang="vi-VN" sz="5400" dirty="0">
                <a:ln w="0"/>
                <a:latin typeface="UTM Avo" panose="02040603050506020204" pitchFamily="18" charset="0"/>
              </a:rPr>
              <a:t>ư</a:t>
            </a:r>
            <a:r>
              <a:rPr lang="en-US" sz="5400" dirty="0" err="1">
                <a:ln w="0"/>
                <a:latin typeface="UTM Avo" panose="02040603050506020204" pitchFamily="18" charset="0"/>
              </a:rPr>
              <a:t>ợc</a:t>
            </a:r>
            <a:endParaRPr lang="en-US" sz="5400" b="0" cap="none" spc="0" dirty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1B8C022-5789-45BE-AC50-38E37BCD6F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606" y="253136"/>
            <a:ext cx="2438402" cy="217570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1BDB8C6-26B5-4BE6-B4A2-6B21487F6F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49313" y="4671143"/>
            <a:ext cx="7658415" cy="1456449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19B7C70-8482-42AD-BF08-34C55CF8E6F2}"/>
              </a:ext>
            </a:extLst>
          </p:cNvPr>
          <p:cNvSpPr/>
          <p:nvPr/>
        </p:nvSpPr>
        <p:spPr>
          <a:xfrm>
            <a:off x="9601200" y="3061483"/>
            <a:ext cx="1210997" cy="11750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rgbClr val="9246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F4F6576-A9C9-4EC7-A53D-0DB60528E77C}"/>
              </a:ext>
            </a:extLst>
          </p:cNvPr>
          <p:cNvSpPr/>
          <p:nvPr/>
        </p:nvSpPr>
        <p:spPr>
          <a:xfrm>
            <a:off x="12277065" y="3038623"/>
            <a:ext cx="1210997" cy="11750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rgbClr val="9246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F5CDA9F-CEAC-4177-95B1-120B497DECF9}"/>
              </a:ext>
            </a:extLst>
          </p:cNvPr>
          <p:cNvSpPr/>
          <p:nvPr/>
        </p:nvSpPr>
        <p:spPr>
          <a:xfrm>
            <a:off x="15741251" y="3061483"/>
            <a:ext cx="1210997" cy="11750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rgbClr val="9246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68F5BDD-5948-409F-B271-6F474DB7BBE4}"/>
              </a:ext>
            </a:extLst>
          </p:cNvPr>
          <p:cNvSpPr/>
          <p:nvPr/>
        </p:nvSpPr>
        <p:spPr>
          <a:xfrm>
            <a:off x="9503006" y="6646060"/>
            <a:ext cx="1210997" cy="11750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rgbClr val="9246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886D828-4EA6-41E9-B351-7206D0F849DD}"/>
              </a:ext>
            </a:extLst>
          </p:cNvPr>
          <p:cNvSpPr/>
          <p:nvPr/>
        </p:nvSpPr>
        <p:spPr>
          <a:xfrm>
            <a:off x="12178871" y="6623200"/>
            <a:ext cx="1210997" cy="11750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rgbClr val="9246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2F1971D-3DE8-4C8B-8F8E-5390CAAB12A3}"/>
              </a:ext>
            </a:extLst>
          </p:cNvPr>
          <p:cNvSpPr/>
          <p:nvPr/>
        </p:nvSpPr>
        <p:spPr>
          <a:xfrm>
            <a:off x="15643057" y="6646060"/>
            <a:ext cx="1210997" cy="11750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rgbClr val="9246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/>
      <p:bldP spid="24" grpId="0"/>
      <p:bldP spid="25" grpId="0" animBg="1"/>
      <p:bldP spid="26" grpId="0" animBg="1"/>
      <p:bldP spid="27" grpId="0" animBg="1"/>
      <p:bldP spid="28" grpId="0"/>
      <p:bldP spid="2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756196" y="680349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-2559215" y="9799452"/>
            <a:ext cx="24522420" cy="1368518"/>
            <a:chOff x="0" y="0"/>
            <a:chExt cx="6458580" cy="3604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458580" cy="360433"/>
            </a:xfrm>
            <a:custGeom>
              <a:avLst/>
              <a:gdLst/>
              <a:ahLst/>
              <a:cxnLst/>
              <a:rect l="l" t="t" r="r" b="b"/>
              <a:pathLst>
                <a:path w="6458580" h="360433">
                  <a:moveTo>
                    <a:pt x="3229290" y="0"/>
                  </a:moveTo>
                  <a:cubicBezTo>
                    <a:pt x="1445802" y="0"/>
                    <a:pt x="0" y="80686"/>
                    <a:pt x="0" y="180216"/>
                  </a:cubicBezTo>
                  <a:cubicBezTo>
                    <a:pt x="0" y="279747"/>
                    <a:pt x="1445802" y="360433"/>
                    <a:pt x="3229290" y="360433"/>
                  </a:cubicBezTo>
                  <a:cubicBezTo>
                    <a:pt x="5012777" y="360433"/>
                    <a:pt x="6458580" y="279747"/>
                    <a:pt x="6458580" y="180216"/>
                  </a:cubicBezTo>
                  <a:cubicBezTo>
                    <a:pt x="6458580" y="80686"/>
                    <a:pt x="5012777" y="0"/>
                    <a:pt x="3229290" y="0"/>
                  </a:cubicBez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605492" y="-4309"/>
              <a:ext cx="5247596" cy="330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6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20148" y="559841"/>
            <a:ext cx="16624393" cy="8829591"/>
            <a:chOff x="0" y="0"/>
            <a:chExt cx="5307653" cy="281901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307653" cy="2819015"/>
            </a:xfrm>
            <a:custGeom>
              <a:avLst/>
              <a:gdLst/>
              <a:ahLst/>
              <a:cxnLst/>
              <a:rect l="l" t="t" r="r" b="b"/>
              <a:pathLst>
                <a:path w="5307653" h="2819015">
                  <a:moveTo>
                    <a:pt x="35393" y="0"/>
                  </a:moveTo>
                  <a:lnTo>
                    <a:pt x="5272260" y="0"/>
                  </a:lnTo>
                  <a:cubicBezTo>
                    <a:pt x="5281647" y="0"/>
                    <a:pt x="5290649" y="3729"/>
                    <a:pt x="5297287" y="10366"/>
                  </a:cubicBezTo>
                  <a:cubicBezTo>
                    <a:pt x="5303924" y="17004"/>
                    <a:pt x="5307653" y="26006"/>
                    <a:pt x="5307653" y="35393"/>
                  </a:cubicBezTo>
                  <a:lnTo>
                    <a:pt x="5307653" y="2783622"/>
                  </a:lnTo>
                  <a:cubicBezTo>
                    <a:pt x="5307653" y="2793008"/>
                    <a:pt x="5303924" y="2802011"/>
                    <a:pt x="5297287" y="2808648"/>
                  </a:cubicBezTo>
                  <a:cubicBezTo>
                    <a:pt x="5290649" y="2815286"/>
                    <a:pt x="5281647" y="2819015"/>
                    <a:pt x="5272260" y="2819015"/>
                  </a:cubicBezTo>
                  <a:lnTo>
                    <a:pt x="35393" y="2819015"/>
                  </a:lnTo>
                  <a:cubicBezTo>
                    <a:pt x="26006" y="2819015"/>
                    <a:pt x="17004" y="2815286"/>
                    <a:pt x="10366" y="2808648"/>
                  </a:cubicBezTo>
                  <a:cubicBezTo>
                    <a:pt x="3729" y="2802011"/>
                    <a:pt x="0" y="2793008"/>
                    <a:pt x="0" y="2783622"/>
                  </a:cubicBezTo>
                  <a:lnTo>
                    <a:pt x="0" y="35393"/>
                  </a:lnTo>
                  <a:cubicBezTo>
                    <a:pt x="0" y="26006"/>
                    <a:pt x="3729" y="17004"/>
                    <a:pt x="10366" y="10366"/>
                  </a:cubicBezTo>
                  <a:cubicBezTo>
                    <a:pt x="17004" y="3729"/>
                    <a:pt x="26006" y="0"/>
                    <a:pt x="35393" y="0"/>
                  </a:cubicBezTo>
                  <a:close/>
                </a:path>
              </a:pathLst>
            </a:custGeom>
            <a:solidFill>
              <a:srgbClr val="FFBD59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5307653" cy="28571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772968"/>
            <a:ext cx="16230600" cy="8297771"/>
            <a:chOff x="0" y="0"/>
            <a:chExt cx="5181927" cy="264922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181927" cy="2649221"/>
            </a:xfrm>
            <a:custGeom>
              <a:avLst/>
              <a:gdLst/>
              <a:ahLst/>
              <a:cxnLst/>
              <a:rect l="l" t="t" r="r" b="b"/>
              <a:pathLst>
                <a:path w="5181927" h="2649221">
                  <a:moveTo>
                    <a:pt x="24327" y="0"/>
                  </a:moveTo>
                  <a:lnTo>
                    <a:pt x="5157600" y="0"/>
                  </a:lnTo>
                  <a:cubicBezTo>
                    <a:pt x="5164052" y="0"/>
                    <a:pt x="5170240" y="2563"/>
                    <a:pt x="5174802" y="7125"/>
                  </a:cubicBezTo>
                  <a:cubicBezTo>
                    <a:pt x="5179364" y="11687"/>
                    <a:pt x="5181927" y="17875"/>
                    <a:pt x="5181927" y="24327"/>
                  </a:cubicBezTo>
                  <a:lnTo>
                    <a:pt x="5181927" y="2624894"/>
                  </a:lnTo>
                  <a:cubicBezTo>
                    <a:pt x="5181927" y="2638330"/>
                    <a:pt x="5171036" y="2649221"/>
                    <a:pt x="5157600" y="2649221"/>
                  </a:cubicBezTo>
                  <a:lnTo>
                    <a:pt x="24327" y="2649221"/>
                  </a:lnTo>
                  <a:cubicBezTo>
                    <a:pt x="10891" y="2649221"/>
                    <a:pt x="0" y="2638330"/>
                    <a:pt x="0" y="2624894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5181927" cy="26873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1395980">
            <a:off x="14411442" y="-2006507"/>
            <a:ext cx="5132695" cy="5132695"/>
          </a:xfrm>
          <a:custGeom>
            <a:avLst/>
            <a:gdLst/>
            <a:ahLst/>
            <a:cxnLst/>
            <a:rect l="l" t="t" r="r" b="b"/>
            <a:pathLst>
              <a:path w="5132695" h="5132695">
                <a:moveTo>
                  <a:pt x="0" y="0"/>
                </a:moveTo>
                <a:lnTo>
                  <a:pt x="5132695" y="0"/>
                </a:lnTo>
                <a:lnTo>
                  <a:pt x="5132695" y="5132695"/>
                </a:lnTo>
                <a:lnTo>
                  <a:pt x="0" y="51326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54190">
            <a:off x="15085834" y="6643410"/>
            <a:ext cx="3106749" cy="4325853"/>
          </a:xfrm>
          <a:custGeom>
            <a:avLst/>
            <a:gdLst/>
            <a:ahLst/>
            <a:cxnLst/>
            <a:rect l="l" t="t" r="r" b="b"/>
            <a:pathLst>
              <a:path w="3106749" h="4325853">
                <a:moveTo>
                  <a:pt x="0" y="0"/>
                </a:moveTo>
                <a:lnTo>
                  <a:pt x="3106749" y="0"/>
                </a:lnTo>
                <a:lnTo>
                  <a:pt x="3106749" y="4325853"/>
                </a:lnTo>
                <a:lnTo>
                  <a:pt x="0" y="43258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58914" y="7885229"/>
            <a:ext cx="2617518" cy="2598481"/>
          </a:xfrm>
          <a:custGeom>
            <a:avLst/>
            <a:gdLst/>
            <a:ahLst/>
            <a:cxnLst/>
            <a:rect l="l" t="t" r="r" b="b"/>
            <a:pathLst>
              <a:path w="2617518" h="2598481">
                <a:moveTo>
                  <a:pt x="0" y="0"/>
                </a:moveTo>
                <a:lnTo>
                  <a:pt x="2617518" y="0"/>
                </a:lnTo>
                <a:lnTo>
                  <a:pt x="2617518" y="2598481"/>
                </a:lnTo>
                <a:lnTo>
                  <a:pt x="0" y="25984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 descr="Upscale Image"/>
          <p:cNvSpPr/>
          <p:nvPr/>
        </p:nvSpPr>
        <p:spPr>
          <a:xfrm>
            <a:off x="3851903" y="2357919"/>
            <a:ext cx="11138513" cy="6290781"/>
          </a:xfrm>
          <a:custGeom>
            <a:avLst/>
            <a:gdLst/>
            <a:ahLst/>
            <a:cxnLst/>
            <a:rect l="l" t="t" r="r" b="b"/>
            <a:pathLst>
              <a:path w="8115300" h="4061031">
                <a:moveTo>
                  <a:pt x="0" y="0"/>
                </a:moveTo>
                <a:lnTo>
                  <a:pt x="8115300" y="0"/>
                </a:lnTo>
                <a:lnTo>
                  <a:pt x="8115300" y="4061032"/>
                </a:lnTo>
                <a:lnTo>
                  <a:pt x="0" y="40610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0356" t="1307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CE5D072-45D6-460B-A606-BF5FF0B5B8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3581" y="953993"/>
            <a:ext cx="6316003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5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756196" y="680349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-2559215" y="9799452"/>
            <a:ext cx="24522420" cy="1368518"/>
            <a:chOff x="0" y="0"/>
            <a:chExt cx="6458580" cy="3604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458580" cy="360433"/>
            </a:xfrm>
            <a:custGeom>
              <a:avLst/>
              <a:gdLst/>
              <a:ahLst/>
              <a:cxnLst/>
              <a:rect l="l" t="t" r="r" b="b"/>
              <a:pathLst>
                <a:path w="6458580" h="360433">
                  <a:moveTo>
                    <a:pt x="3229290" y="0"/>
                  </a:moveTo>
                  <a:cubicBezTo>
                    <a:pt x="1445802" y="0"/>
                    <a:pt x="0" y="80686"/>
                    <a:pt x="0" y="180216"/>
                  </a:cubicBezTo>
                  <a:cubicBezTo>
                    <a:pt x="0" y="279747"/>
                    <a:pt x="1445802" y="360433"/>
                    <a:pt x="3229290" y="360433"/>
                  </a:cubicBezTo>
                  <a:cubicBezTo>
                    <a:pt x="5012777" y="360433"/>
                    <a:pt x="6458580" y="279747"/>
                    <a:pt x="6458580" y="180216"/>
                  </a:cubicBezTo>
                  <a:cubicBezTo>
                    <a:pt x="6458580" y="80686"/>
                    <a:pt x="5012777" y="0"/>
                    <a:pt x="3229290" y="0"/>
                  </a:cubicBez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605492" y="-4309"/>
              <a:ext cx="5247596" cy="330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6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20148" y="559841"/>
            <a:ext cx="16624393" cy="8829591"/>
            <a:chOff x="0" y="0"/>
            <a:chExt cx="5307653" cy="281901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307653" cy="2819015"/>
            </a:xfrm>
            <a:custGeom>
              <a:avLst/>
              <a:gdLst/>
              <a:ahLst/>
              <a:cxnLst/>
              <a:rect l="l" t="t" r="r" b="b"/>
              <a:pathLst>
                <a:path w="5307653" h="2819015">
                  <a:moveTo>
                    <a:pt x="35393" y="0"/>
                  </a:moveTo>
                  <a:lnTo>
                    <a:pt x="5272260" y="0"/>
                  </a:lnTo>
                  <a:cubicBezTo>
                    <a:pt x="5281647" y="0"/>
                    <a:pt x="5290649" y="3729"/>
                    <a:pt x="5297287" y="10366"/>
                  </a:cubicBezTo>
                  <a:cubicBezTo>
                    <a:pt x="5303924" y="17004"/>
                    <a:pt x="5307653" y="26006"/>
                    <a:pt x="5307653" y="35393"/>
                  </a:cubicBezTo>
                  <a:lnTo>
                    <a:pt x="5307653" y="2783622"/>
                  </a:lnTo>
                  <a:cubicBezTo>
                    <a:pt x="5307653" y="2793008"/>
                    <a:pt x="5303924" y="2802011"/>
                    <a:pt x="5297287" y="2808648"/>
                  </a:cubicBezTo>
                  <a:cubicBezTo>
                    <a:pt x="5290649" y="2815286"/>
                    <a:pt x="5281647" y="2819015"/>
                    <a:pt x="5272260" y="2819015"/>
                  </a:cubicBezTo>
                  <a:lnTo>
                    <a:pt x="35393" y="2819015"/>
                  </a:lnTo>
                  <a:cubicBezTo>
                    <a:pt x="26006" y="2819015"/>
                    <a:pt x="17004" y="2815286"/>
                    <a:pt x="10366" y="2808648"/>
                  </a:cubicBezTo>
                  <a:cubicBezTo>
                    <a:pt x="3729" y="2802011"/>
                    <a:pt x="0" y="2793008"/>
                    <a:pt x="0" y="2783622"/>
                  </a:cubicBezTo>
                  <a:lnTo>
                    <a:pt x="0" y="35393"/>
                  </a:lnTo>
                  <a:cubicBezTo>
                    <a:pt x="0" y="26006"/>
                    <a:pt x="3729" y="17004"/>
                    <a:pt x="10366" y="10366"/>
                  </a:cubicBezTo>
                  <a:cubicBezTo>
                    <a:pt x="17004" y="3729"/>
                    <a:pt x="26006" y="0"/>
                    <a:pt x="35393" y="0"/>
                  </a:cubicBezTo>
                  <a:close/>
                </a:path>
              </a:pathLst>
            </a:custGeom>
            <a:solidFill>
              <a:srgbClr val="FFBD59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5307653" cy="28571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772968"/>
            <a:ext cx="16230600" cy="8297771"/>
            <a:chOff x="0" y="0"/>
            <a:chExt cx="5181927" cy="264922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181927" cy="2649221"/>
            </a:xfrm>
            <a:custGeom>
              <a:avLst/>
              <a:gdLst/>
              <a:ahLst/>
              <a:cxnLst/>
              <a:rect l="l" t="t" r="r" b="b"/>
              <a:pathLst>
                <a:path w="5181927" h="2649221">
                  <a:moveTo>
                    <a:pt x="24327" y="0"/>
                  </a:moveTo>
                  <a:lnTo>
                    <a:pt x="5157600" y="0"/>
                  </a:lnTo>
                  <a:cubicBezTo>
                    <a:pt x="5164052" y="0"/>
                    <a:pt x="5170240" y="2563"/>
                    <a:pt x="5174802" y="7125"/>
                  </a:cubicBezTo>
                  <a:cubicBezTo>
                    <a:pt x="5179364" y="11687"/>
                    <a:pt x="5181927" y="17875"/>
                    <a:pt x="5181927" y="24327"/>
                  </a:cubicBezTo>
                  <a:lnTo>
                    <a:pt x="5181927" y="2624894"/>
                  </a:lnTo>
                  <a:cubicBezTo>
                    <a:pt x="5181927" y="2638330"/>
                    <a:pt x="5171036" y="2649221"/>
                    <a:pt x="5157600" y="2649221"/>
                  </a:cubicBezTo>
                  <a:lnTo>
                    <a:pt x="24327" y="2649221"/>
                  </a:lnTo>
                  <a:cubicBezTo>
                    <a:pt x="10891" y="2649221"/>
                    <a:pt x="0" y="2638330"/>
                    <a:pt x="0" y="2624894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5181927" cy="26873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1395980">
            <a:off x="16007811" y="-1677855"/>
            <a:ext cx="3649737" cy="4253164"/>
          </a:xfrm>
          <a:custGeom>
            <a:avLst/>
            <a:gdLst/>
            <a:ahLst/>
            <a:cxnLst/>
            <a:rect l="l" t="t" r="r" b="b"/>
            <a:pathLst>
              <a:path w="5132695" h="5132695">
                <a:moveTo>
                  <a:pt x="0" y="0"/>
                </a:moveTo>
                <a:lnTo>
                  <a:pt x="5132695" y="0"/>
                </a:lnTo>
                <a:lnTo>
                  <a:pt x="5132695" y="5132695"/>
                </a:lnTo>
                <a:lnTo>
                  <a:pt x="0" y="51326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58914" y="7885229"/>
            <a:ext cx="2617518" cy="2598481"/>
          </a:xfrm>
          <a:custGeom>
            <a:avLst/>
            <a:gdLst/>
            <a:ahLst/>
            <a:cxnLst/>
            <a:rect l="l" t="t" r="r" b="b"/>
            <a:pathLst>
              <a:path w="2617518" h="2598481">
                <a:moveTo>
                  <a:pt x="0" y="0"/>
                </a:moveTo>
                <a:lnTo>
                  <a:pt x="2617518" y="0"/>
                </a:lnTo>
                <a:lnTo>
                  <a:pt x="2617518" y="2598481"/>
                </a:lnTo>
                <a:lnTo>
                  <a:pt x="0" y="25984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749077" y="924677"/>
            <a:ext cx="4423124" cy="3983750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95" b="36707" l="10000" r="90000">
                          <a14:foregroundMark x1="24024" y1="2195" x2="26829" y2="36707"/>
                          <a14:foregroundMark x1="18659" y1="27317" x2="19756" y2="33902"/>
                          <a14:foregroundMark x1="76463" y1="2073" x2="77195" y2="35854"/>
                          <a14:foregroundMark x1="80610" y1="31707" x2="74756" y2="33049"/>
                          <a14:foregroundMark x1="74756" y1="33049" x2="70976" y2="3170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 t="2" r="-128022" b="-1568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26C1F08D-7F70-4EC2-8B87-1590B1E6C335}"/>
              </a:ext>
            </a:extLst>
          </p:cNvPr>
          <p:cNvSpPr/>
          <p:nvPr/>
        </p:nvSpPr>
        <p:spPr>
          <a:xfrm>
            <a:off x="11085653" y="391176"/>
            <a:ext cx="3714269" cy="5093886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3955" b="73788" l="33762" r="63224">
                          <a14:foregroundMark x1="44878" y1="67683" x2="55366" y2="6536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 l="-81676" t="-58195" r="-89862" b="-426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6">
            <a:extLst>
              <a:ext uri="{FF2B5EF4-FFF2-40B4-BE49-F238E27FC236}">
                <a16:creationId xmlns:a16="http://schemas.microsoft.com/office/drawing/2014/main" id="{6F9A31C6-EF94-4F15-8D9A-FD0ADA8076D6}"/>
              </a:ext>
            </a:extLst>
          </p:cNvPr>
          <p:cNvSpPr/>
          <p:nvPr/>
        </p:nvSpPr>
        <p:spPr>
          <a:xfrm>
            <a:off x="3619779" y="4817350"/>
            <a:ext cx="9601200" cy="3983750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3049" b="99268" l="10000" r="90000">
                          <a14:foregroundMark x1="23049" y1="65244" x2="24756" y2="91220"/>
                          <a14:foregroundMark x1="24756" y1="91220" x2="29512" y2="99268"/>
                          <a14:foregroundMark x1="21707" y1="94024" x2="18293" y2="96463"/>
                          <a14:foregroundMark x1="69512" y1="96463" x2="82317" y2="95732"/>
                          <a14:foregroundMark x1="82317" y1="95732" x2="82805" y2="9573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 t="-163569" b="-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6">
            <a:extLst>
              <a:ext uri="{FF2B5EF4-FFF2-40B4-BE49-F238E27FC236}">
                <a16:creationId xmlns:a16="http://schemas.microsoft.com/office/drawing/2014/main" id="{5C39537B-E5D0-4297-8586-C6A128C7B550}"/>
              </a:ext>
            </a:extLst>
          </p:cNvPr>
          <p:cNvSpPr/>
          <p:nvPr/>
        </p:nvSpPr>
        <p:spPr>
          <a:xfrm>
            <a:off x="5472707" y="938103"/>
            <a:ext cx="4590386" cy="3983750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95" b="36707" l="10000" r="90000">
                          <a14:foregroundMark x1="24024" y1="2195" x2="26829" y2="36707"/>
                          <a14:foregroundMark x1="18659" y1="27317" x2="19756" y2="33902"/>
                          <a14:foregroundMark x1="76463" y1="2073" x2="77195" y2="35854"/>
                          <a14:foregroundMark x1="80610" y1="31707" x2="74756" y2="33049"/>
                          <a14:foregroundMark x1="74756" y1="33049" x2="70976" y2="3170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 l="-103728" t="-1221" r="-15985" b="-155585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760DCD6-5CD9-4BFB-830E-C7FB082B8E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41295" y="4578155"/>
            <a:ext cx="3633531" cy="454191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BD95ED0D-851A-4E36-B3CF-4CCE505D9DE7}"/>
              </a:ext>
            </a:extLst>
          </p:cNvPr>
          <p:cNvGrpSpPr/>
          <p:nvPr/>
        </p:nvGrpSpPr>
        <p:grpSpPr>
          <a:xfrm>
            <a:off x="3440922" y="3750430"/>
            <a:ext cx="535724" cy="923330"/>
            <a:chOff x="3440922" y="3750430"/>
            <a:chExt cx="535724" cy="92333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2B02495-B392-41E2-A6FF-AAC1038E037E}"/>
                </a:ext>
              </a:extLst>
            </p:cNvPr>
            <p:cNvSpPr/>
            <p:nvPr/>
          </p:nvSpPr>
          <p:spPr>
            <a:xfrm>
              <a:off x="3508334" y="4000500"/>
              <a:ext cx="340687" cy="4231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BCB12B5-7AF7-4542-932A-49189A237BB7}"/>
                </a:ext>
              </a:extLst>
            </p:cNvPr>
            <p:cNvSpPr/>
            <p:nvPr/>
          </p:nvSpPr>
          <p:spPr>
            <a:xfrm>
              <a:off x="3440922" y="3750430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/>
                </a:rPr>
                <a:t>4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CB72829-61F9-40A5-9BBB-B72401310C45}"/>
              </a:ext>
            </a:extLst>
          </p:cNvPr>
          <p:cNvGrpSpPr/>
          <p:nvPr/>
        </p:nvGrpSpPr>
        <p:grpSpPr>
          <a:xfrm>
            <a:off x="4283633" y="3731876"/>
            <a:ext cx="535724" cy="923330"/>
            <a:chOff x="4283633" y="3731876"/>
            <a:chExt cx="535724" cy="92333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E2445CC-2A19-4CE5-A010-72E6E51F1D50}"/>
                </a:ext>
              </a:extLst>
            </p:cNvPr>
            <p:cNvSpPr/>
            <p:nvPr/>
          </p:nvSpPr>
          <p:spPr>
            <a:xfrm>
              <a:off x="4399054" y="3981946"/>
              <a:ext cx="340687" cy="4231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30DC612-AE56-4B06-9D27-64B7BC16C0F1}"/>
                </a:ext>
              </a:extLst>
            </p:cNvPr>
            <p:cNvSpPr/>
            <p:nvPr/>
          </p:nvSpPr>
          <p:spPr>
            <a:xfrm>
              <a:off x="4283633" y="3731876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/>
                </a:rPr>
                <a:t>3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544D336-1FF5-401D-AD99-32D6871227F5}"/>
              </a:ext>
            </a:extLst>
          </p:cNvPr>
          <p:cNvGrpSpPr/>
          <p:nvPr/>
        </p:nvGrpSpPr>
        <p:grpSpPr>
          <a:xfrm>
            <a:off x="7770076" y="3696635"/>
            <a:ext cx="535724" cy="923330"/>
            <a:chOff x="3440922" y="3750430"/>
            <a:chExt cx="535724" cy="92333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DAB5B50-6793-404A-A060-CB5DDC78625D}"/>
                </a:ext>
              </a:extLst>
            </p:cNvPr>
            <p:cNvSpPr/>
            <p:nvPr/>
          </p:nvSpPr>
          <p:spPr>
            <a:xfrm>
              <a:off x="3508334" y="4000500"/>
              <a:ext cx="340687" cy="4231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AFFD052-01AE-4678-93E7-39CBFA50E9A6}"/>
                </a:ext>
              </a:extLst>
            </p:cNvPr>
            <p:cNvSpPr/>
            <p:nvPr/>
          </p:nvSpPr>
          <p:spPr>
            <a:xfrm>
              <a:off x="3440922" y="3750430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/>
                </a:rPr>
                <a:t>4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5FE33E9-3F7A-438F-8403-3ED630FDE6CD}"/>
              </a:ext>
            </a:extLst>
          </p:cNvPr>
          <p:cNvGrpSpPr/>
          <p:nvPr/>
        </p:nvGrpSpPr>
        <p:grpSpPr>
          <a:xfrm>
            <a:off x="8534400" y="3678081"/>
            <a:ext cx="535724" cy="923330"/>
            <a:chOff x="4283633" y="3731876"/>
            <a:chExt cx="535724" cy="92333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A8E7AAB-AC5D-4885-A915-9A795EF0C0B8}"/>
                </a:ext>
              </a:extLst>
            </p:cNvPr>
            <p:cNvSpPr/>
            <p:nvPr/>
          </p:nvSpPr>
          <p:spPr>
            <a:xfrm>
              <a:off x="4399054" y="3981946"/>
              <a:ext cx="340687" cy="4231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7511825-706F-4FE9-8E8D-DE4FB185CFB0}"/>
                </a:ext>
              </a:extLst>
            </p:cNvPr>
            <p:cNvSpPr/>
            <p:nvPr/>
          </p:nvSpPr>
          <p:spPr>
            <a:xfrm>
              <a:off x="4283633" y="3731876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/>
                </a:rPr>
                <a:t>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B1E81EC-5DF6-45BB-8545-3496DF02B2A3}"/>
              </a:ext>
            </a:extLst>
          </p:cNvPr>
          <p:cNvGrpSpPr/>
          <p:nvPr/>
        </p:nvGrpSpPr>
        <p:grpSpPr>
          <a:xfrm>
            <a:off x="12410301" y="3696635"/>
            <a:ext cx="535724" cy="923330"/>
            <a:chOff x="3440922" y="3750430"/>
            <a:chExt cx="535724" cy="92333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E4A7F44-83BC-488B-98BF-4FD4C0ECE4C7}"/>
                </a:ext>
              </a:extLst>
            </p:cNvPr>
            <p:cNvSpPr/>
            <p:nvPr/>
          </p:nvSpPr>
          <p:spPr>
            <a:xfrm>
              <a:off x="3508334" y="4000500"/>
              <a:ext cx="340687" cy="4231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60F2315-CD52-4A4E-BBC1-14D890AEC96C}"/>
                </a:ext>
              </a:extLst>
            </p:cNvPr>
            <p:cNvSpPr/>
            <p:nvPr/>
          </p:nvSpPr>
          <p:spPr>
            <a:xfrm>
              <a:off x="3440922" y="3750430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/>
                </a:rPr>
                <a:t>1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F70CAE2-05BE-4142-BC93-7068FB545237}"/>
              </a:ext>
            </a:extLst>
          </p:cNvPr>
          <p:cNvGrpSpPr/>
          <p:nvPr/>
        </p:nvGrpSpPr>
        <p:grpSpPr>
          <a:xfrm>
            <a:off x="13174625" y="3678081"/>
            <a:ext cx="535724" cy="923330"/>
            <a:chOff x="4283633" y="3731876"/>
            <a:chExt cx="535724" cy="923330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F457990-8307-47F0-8A72-804AB26D44F5}"/>
                </a:ext>
              </a:extLst>
            </p:cNvPr>
            <p:cNvSpPr/>
            <p:nvPr/>
          </p:nvSpPr>
          <p:spPr>
            <a:xfrm>
              <a:off x="4399054" y="3981946"/>
              <a:ext cx="340687" cy="4231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CA28F74-93B1-457A-B91B-DC0E946D0799}"/>
                </a:ext>
              </a:extLst>
            </p:cNvPr>
            <p:cNvSpPr/>
            <p:nvPr/>
          </p:nvSpPr>
          <p:spPr>
            <a:xfrm>
              <a:off x="4283633" y="3731876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/>
                </a:rPr>
                <a:t>3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27AFE56-707B-4916-84AF-0804285B3AA5}"/>
              </a:ext>
            </a:extLst>
          </p:cNvPr>
          <p:cNvGrpSpPr/>
          <p:nvPr/>
        </p:nvGrpSpPr>
        <p:grpSpPr>
          <a:xfrm>
            <a:off x="5255476" y="7829841"/>
            <a:ext cx="535724" cy="923330"/>
            <a:chOff x="3440922" y="3750430"/>
            <a:chExt cx="535724" cy="923330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143C7F7-C036-4B27-AD91-F64DDD32AC1C}"/>
                </a:ext>
              </a:extLst>
            </p:cNvPr>
            <p:cNvSpPr/>
            <p:nvPr/>
          </p:nvSpPr>
          <p:spPr>
            <a:xfrm>
              <a:off x="3508334" y="4000500"/>
              <a:ext cx="340687" cy="4231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158FE4B-155B-448C-B121-A3A22F190798}"/>
                </a:ext>
              </a:extLst>
            </p:cNvPr>
            <p:cNvSpPr/>
            <p:nvPr/>
          </p:nvSpPr>
          <p:spPr>
            <a:xfrm>
              <a:off x="3440922" y="3750430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/>
                </a:rPr>
                <a:t>5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1522E57-124B-494C-BF24-ACFBC688419B}"/>
              </a:ext>
            </a:extLst>
          </p:cNvPr>
          <p:cNvGrpSpPr/>
          <p:nvPr/>
        </p:nvGrpSpPr>
        <p:grpSpPr>
          <a:xfrm>
            <a:off x="6019800" y="7811287"/>
            <a:ext cx="535724" cy="923330"/>
            <a:chOff x="4283633" y="3731876"/>
            <a:chExt cx="535724" cy="92333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37BE2B4-8820-43BE-BD50-E6001379A8C9}"/>
                </a:ext>
              </a:extLst>
            </p:cNvPr>
            <p:cNvSpPr/>
            <p:nvPr/>
          </p:nvSpPr>
          <p:spPr>
            <a:xfrm>
              <a:off x="4399054" y="3981946"/>
              <a:ext cx="340687" cy="4231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0EDECBD-BABF-43E1-84BB-C3FBC7C2811A}"/>
                </a:ext>
              </a:extLst>
            </p:cNvPr>
            <p:cNvSpPr/>
            <p:nvPr/>
          </p:nvSpPr>
          <p:spPr>
            <a:xfrm>
              <a:off x="4283633" y="3731876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/>
                </a:rPr>
                <a:t>3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87B42A9-0B9B-43DD-A3C1-D16DE2EEECF9}"/>
              </a:ext>
            </a:extLst>
          </p:cNvPr>
          <p:cNvGrpSpPr/>
          <p:nvPr/>
        </p:nvGrpSpPr>
        <p:grpSpPr>
          <a:xfrm>
            <a:off x="10321329" y="7801719"/>
            <a:ext cx="535724" cy="923330"/>
            <a:chOff x="3440922" y="3750430"/>
            <a:chExt cx="535724" cy="92333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16C2764-964F-4151-9764-B953346E2B44}"/>
                </a:ext>
              </a:extLst>
            </p:cNvPr>
            <p:cNvSpPr/>
            <p:nvPr/>
          </p:nvSpPr>
          <p:spPr>
            <a:xfrm>
              <a:off x="3508334" y="4000500"/>
              <a:ext cx="340687" cy="4231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8B50E86-E80A-412E-A650-7006D705A0FD}"/>
                </a:ext>
              </a:extLst>
            </p:cNvPr>
            <p:cNvSpPr/>
            <p:nvPr/>
          </p:nvSpPr>
          <p:spPr>
            <a:xfrm>
              <a:off x="3440922" y="3750430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/>
                </a:rPr>
                <a:t>7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D714D38-01F9-4AB8-9805-595BEA5C9E62}"/>
              </a:ext>
            </a:extLst>
          </p:cNvPr>
          <p:cNvGrpSpPr/>
          <p:nvPr/>
        </p:nvGrpSpPr>
        <p:grpSpPr>
          <a:xfrm>
            <a:off x="11085653" y="7783165"/>
            <a:ext cx="535724" cy="923330"/>
            <a:chOff x="4283633" y="3731876"/>
            <a:chExt cx="535724" cy="92333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0F798D2-8761-469E-9774-334BD32BCACA}"/>
                </a:ext>
              </a:extLst>
            </p:cNvPr>
            <p:cNvSpPr/>
            <p:nvPr/>
          </p:nvSpPr>
          <p:spPr>
            <a:xfrm>
              <a:off x="4399054" y="3981946"/>
              <a:ext cx="340687" cy="4231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161B426-BDD7-42FD-9E62-049881A8C8AA}"/>
                </a:ext>
              </a:extLst>
            </p:cNvPr>
            <p:cNvSpPr/>
            <p:nvPr/>
          </p:nvSpPr>
          <p:spPr>
            <a:xfrm>
              <a:off x="4283633" y="3731876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/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114</Words>
  <Application>Microsoft Office PowerPoint</Application>
  <PresentationFormat>Custom</PresentationFormat>
  <Paragraphs>96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#9Slide07 Koni</vt:lpstr>
      <vt:lpstr>UTM Avo</vt:lpstr>
      <vt:lpstr>Times New Roman</vt:lpstr>
      <vt:lpstr>Calibri</vt:lpstr>
      <vt:lpstr>#9Slide05 SVNKitten</vt:lpstr>
      <vt:lpstr>SVN-Newton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cp:lastModifiedBy>AnhTho</cp:lastModifiedBy>
  <cp:revision>15</cp:revision>
  <dcterms:created xsi:type="dcterms:W3CDTF">2006-08-16T00:00:00Z</dcterms:created>
  <dcterms:modified xsi:type="dcterms:W3CDTF">2025-10-05T09:50:27Z</dcterms:modified>
  <dc:identifier>DAGx5KwftVo</dc:identifier>
</cp:coreProperties>
</file>