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3" r:id="rId2"/>
    <p:sldId id="332" r:id="rId3"/>
    <p:sldId id="334" r:id="rId4"/>
    <p:sldId id="335" r:id="rId5"/>
    <p:sldId id="256" r:id="rId6"/>
    <p:sldId id="295" r:id="rId7"/>
    <p:sldId id="298" r:id="rId8"/>
    <p:sldId id="299" r:id="rId9"/>
    <p:sldId id="301" r:id="rId10"/>
    <p:sldId id="302" r:id="rId11"/>
    <p:sldId id="303" r:id="rId12"/>
    <p:sldId id="304" r:id="rId13"/>
    <p:sldId id="300" r:id="rId14"/>
    <p:sldId id="305" r:id="rId15"/>
    <p:sldId id="294" r:id="rId16"/>
    <p:sldId id="306" r:id="rId17"/>
    <p:sldId id="296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FC5"/>
    <a:srgbClr val="FEBC30"/>
    <a:srgbClr val="FF6680"/>
    <a:srgbClr val="80AD13"/>
    <a:srgbClr val="277555"/>
    <a:srgbClr val="617590"/>
    <a:srgbClr val="4F5F75"/>
    <a:srgbClr val="455467"/>
    <a:srgbClr val="6190C3"/>
    <a:srgbClr val="015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25" autoAdjust="0"/>
    <p:restoredTop sz="94660"/>
  </p:normalViewPr>
  <p:slideViewPr>
    <p:cSldViewPr>
      <p:cViewPr varScale="1">
        <p:scale>
          <a:sx n="103" d="100"/>
          <a:sy n="103" d="100"/>
        </p:scale>
        <p:origin x="1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9A18F-4E26-4B2F-B1D2-2F3F2782C148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0F956-FC7D-4434-9D9E-CC985997F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44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250DB-4013-DA89-F608-B9544AFF8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78BA914-B530-A484-C69E-C3F9DCAEB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06A441E-B65B-38D0-67F4-F7BBA5B1C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09C27F-98DD-65C0-0655-AD6C5A81BD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57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FEBA3-8BA1-BD41-BD73-1B28BE420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B2815A-0778-5953-32E5-A929A85D3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500D435-9878-5F48-C0DD-2ECC46CA2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4C6600-7F03-20D5-8650-5CE0F66433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18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>
          <a:extLst>
            <a:ext uri="{FF2B5EF4-FFF2-40B4-BE49-F238E27FC236}">
              <a16:creationId xmlns:a16="http://schemas.microsoft.com/office/drawing/2014/main" id="{D586C9F6-EE53-5604-97E5-ADE1C58C5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>
            <a:extLst>
              <a:ext uri="{FF2B5EF4-FFF2-40B4-BE49-F238E27FC236}">
                <a16:creationId xmlns:a16="http://schemas.microsoft.com/office/drawing/2014/main" id="{26E91547-73A7-FF0E-BB3E-68C2ADB765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>
            <a:extLst>
              <a:ext uri="{FF2B5EF4-FFF2-40B4-BE49-F238E27FC236}">
                <a16:creationId xmlns:a16="http://schemas.microsoft.com/office/drawing/2014/main" id="{084A2AE4-9DC4-A0C4-8617-F73B52CC3D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74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>
          <a:extLst>
            <a:ext uri="{FF2B5EF4-FFF2-40B4-BE49-F238E27FC236}">
              <a16:creationId xmlns:a16="http://schemas.microsoft.com/office/drawing/2014/main" id="{FE1D5BCA-D5E6-1F57-6D37-42AB6C14B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>
            <a:extLst>
              <a:ext uri="{FF2B5EF4-FFF2-40B4-BE49-F238E27FC236}">
                <a16:creationId xmlns:a16="http://schemas.microsoft.com/office/drawing/2014/main" id="{8E0F3EDA-DFE2-E084-E402-BA2A057D0C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>
            <a:extLst>
              <a:ext uri="{FF2B5EF4-FFF2-40B4-BE49-F238E27FC236}">
                <a16:creationId xmlns:a16="http://schemas.microsoft.com/office/drawing/2014/main" id="{2CCB4E18-951B-BB0A-A994-51703EB2FE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237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>
          <a:extLst>
            <a:ext uri="{FF2B5EF4-FFF2-40B4-BE49-F238E27FC236}">
              <a16:creationId xmlns:a16="http://schemas.microsoft.com/office/drawing/2014/main" id="{DCE9F7F2-1F1C-4AEC-3F79-599B9F924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>
            <a:extLst>
              <a:ext uri="{FF2B5EF4-FFF2-40B4-BE49-F238E27FC236}">
                <a16:creationId xmlns:a16="http://schemas.microsoft.com/office/drawing/2014/main" id="{D4A363B5-D680-4710-22E3-373C5CE15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>
            <a:extLst>
              <a:ext uri="{FF2B5EF4-FFF2-40B4-BE49-F238E27FC236}">
                <a16:creationId xmlns:a16="http://schemas.microsoft.com/office/drawing/2014/main" id="{A02F266A-B0DF-70CA-F223-61331AB701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65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937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3566C-3825-5A46-E7A8-B5382A245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300EFCC-FFAC-2F47-CB71-D3D1B78DC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4122FA-3257-B8D7-5C96-B791534C2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BF8C30-CEE2-B076-C110-5E65936883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25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F511D-1D7F-1EC5-8CE5-F2DBF6A86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31368DF-BD58-FCCB-23C2-A194774E2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98444AC-7EA1-0D3B-3C67-F108AC311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4E1923-B749-6995-78C3-170A389155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09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1D81B-7261-9EC8-1A8B-7A161039C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1CC1FC8-EA34-8E37-C7D3-76A193D57E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F81501E-3FF6-9D42-B868-0C07B8B21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994595-127F-F1AE-2879-D7F0261DF5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53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15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0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7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4C56857-DD10-97FD-71C7-DB293C7A1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EEBEB-9937-486C-A3CD-D5DD78A572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1B5578-42F4-25E1-B133-8472690EC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7CC813-FC9D-FB32-928B-A63393A22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AA6C33B-244D-5FC4-FE24-F80BBFC75609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4442A-4B01-FF3F-A151-795A8FE14F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B20050-8652-AC7F-7BEC-CCBB50B32C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C2E3CB-9C94-EA9E-2152-8B3187A6DE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653B93-4B72-C54F-FEFE-8EAD942CF35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22CCFA-DAA4-32AB-78C3-3E062CC8D9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3" name="Hình ảnh 31">
            <a:extLst>
              <a:ext uri="{FF2B5EF4-FFF2-40B4-BE49-F238E27FC236}">
                <a16:creationId xmlns:a16="http://schemas.microsoft.com/office/drawing/2014/main" id="{0BD199B2-7EEC-F5B6-66D2-3436D3C4A10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r="12560" b="22493"/>
          <a:stretch>
            <a:fillRect/>
          </a:stretch>
        </p:blipFill>
        <p:spPr>
          <a:xfrm>
            <a:off x="-2009726" y="-243220"/>
            <a:ext cx="1577926" cy="19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5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9A3EF8-3C82-D544-F5B5-5B195945B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1A8D813-0F8F-B00F-3449-A51E55EA43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+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F8A56-85C6-7B7E-4483-35129BF08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194856"/>
            <a:ext cx="7779170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BAA6E-CBC1-6F88-49A6-B87C60EAD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873433F2-3245-3EEA-3003-833B492A488F}"/>
              </a:ext>
            </a:extLst>
          </p:cNvPr>
          <p:cNvSpPr/>
          <p:nvPr/>
        </p:nvSpPr>
        <p:spPr>
          <a:xfrm>
            <a:off x="263352" y="260648"/>
            <a:ext cx="11593288" cy="626469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2BF9252-0F09-D39C-DBE8-A2E26B20A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5" y="1462443"/>
            <a:ext cx="11603565" cy="2898612"/>
          </a:xfrm>
          <a:prstGeom prst="rect">
            <a:avLst/>
          </a:prstGeom>
        </p:spPr>
      </p:pic>
      <p:sp>
        <p:nvSpPr>
          <p:cNvPr id="6" name="圆角矩形 17">
            <a:extLst>
              <a:ext uri="{FF2B5EF4-FFF2-40B4-BE49-F238E27FC236}">
                <a16:creationId xmlns:a16="http://schemas.microsoft.com/office/drawing/2014/main" id="{51411DC5-1D2D-00D7-D638-07CB625849E0}"/>
              </a:ext>
            </a:extLst>
          </p:cNvPr>
          <p:cNvSpPr/>
          <p:nvPr/>
        </p:nvSpPr>
        <p:spPr>
          <a:xfrm>
            <a:off x="4160863" y="686711"/>
            <a:ext cx="2448272" cy="738664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Bold" panose="020B080000000000000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9ECE2E-743E-D01F-E6C3-31933CD07DCC}"/>
              </a:ext>
            </a:extLst>
          </p:cNvPr>
          <p:cNvSpPr txBox="1"/>
          <p:nvPr/>
        </p:nvSpPr>
        <p:spPr>
          <a:xfrm>
            <a:off x="3963454" y="671855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1. Số ?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C50B3A-4F48-7884-7517-864A2351E639}"/>
              </a:ext>
            </a:extLst>
          </p:cNvPr>
          <p:cNvSpPr/>
          <p:nvPr/>
        </p:nvSpPr>
        <p:spPr>
          <a:xfrm>
            <a:off x="1057333" y="1912140"/>
            <a:ext cx="862203" cy="806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15AE3-2C56-164A-63D8-F3325BEE1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84" y="4149080"/>
            <a:ext cx="3417429" cy="256494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5C8DDA-3AC5-6E6E-F8A4-02AE47C7A38D}"/>
              </a:ext>
            </a:extLst>
          </p:cNvPr>
          <p:cNvSpPr/>
          <p:nvPr/>
        </p:nvSpPr>
        <p:spPr>
          <a:xfrm>
            <a:off x="10416480" y="1912140"/>
            <a:ext cx="862203" cy="835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0B200B-7BDA-6343-B6C8-144ED51E8EC8}"/>
              </a:ext>
            </a:extLst>
          </p:cNvPr>
          <p:cNvSpPr/>
          <p:nvPr/>
        </p:nvSpPr>
        <p:spPr>
          <a:xfrm>
            <a:off x="2936032" y="3395646"/>
            <a:ext cx="853171" cy="7731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57214E-6864-2415-7918-E0B4A6E05FA9}"/>
              </a:ext>
            </a:extLst>
          </p:cNvPr>
          <p:cNvSpPr/>
          <p:nvPr/>
        </p:nvSpPr>
        <p:spPr>
          <a:xfrm>
            <a:off x="5270286" y="3403762"/>
            <a:ext cx="853171" cy="7757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CA6E9B-9699-6C00-8088-E8D23794D33F}"/>
              </a:ext>
            </a:extLst>
          </p:cNvPr>
          <p:cNvSpPr/>
          <p:nvPr/>
        </p:nvSpPr>
        <p:spPr>
          <a:xfrm>
            <a:off x="8123149" y="3436405"/>
            <a:ext cx="853171" cy="7846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D18F22-9ED0-5503-BEC4-CB5CD49D3FC8}"/>
              </a:ext>
            </a:extLst>
          </p:cNvPr>
          <p:cNvSpPr txBox="1"/>
          <p:nvPr/>
        </p:nvSpPr>
        <p:spPr>
          <a:xfrm>
            <a:off x="143406" y="1979548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3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17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543BDE52-76B3-EEBF-D1F3-665B227911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48928" y="1056043"/>
            <a:ext cx="406400" cy="406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97FFE2-4146-210C-6123-C106631FD17F}"/>
              </a:ext>
            </a:extLst>
          </p:cNvPr>
          <p:cNvSpPr txBox="1"/>
          <p:nvPr/>
        </p:nvSpPr>
        <p:spPr>
          <a:xfrm>
            <a:off x="9513540" y="2009420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4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19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CBD563A2-7B6D-238A-DF21-34EE6FBA55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01328" y="1208443"/>
            <a:ext cx="406400" cy="406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72BA38-CC39-E555-0620-D006E992D55B}"/>
              </a:ext>
            </a:extLst>
          </p:cNvPr>
          <p:cNvSpPr txBox="1"/>
          <p:nvPr/>
        </p:nvSpPr>
        <p:spPr>
          <a:xfrm>
            <a:off x="2001720" y="3436405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3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BA0845-2076-5011-322F-53A6BB0CC483}"/>
              </a:ext>
            </a:extLst>
          </p:cNvPr>
          <p:cNvSpPr txBox="1"/>
          <p:nvPr/>
        </p:nvSpPr>
        <p:spPr>
          <a:xfrm>
            <a:off x="4348065" y="3430326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4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EB0C0F-97CC-FB8C-D1CD-50FB76794F03}"/>
              </a:ext>
            </a:extLst>
          </p:cNvPr>
          <p:cNvSpPr txBox="1"/>
          <p:nvPr/>
        </p:nvSpPr>
        <p:spPr>
          <a:xfrm>
            <a:off x="7244342" y="3482424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7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23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7823B980-3A0D-B7E6-0AE4-FA7719817F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53728" y="13608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8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8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8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6" grpId="0"/>
      <p:bldP spid="18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2C991-2407-4BE1-7AC5-23A4D41A5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69955CBD-BDAD-F454-9746-564282570648}"/>
              </a:ext>
            </a:extLst>
          </p:cNvPr>
          <p:cNvSpPr/>
          <p:nvPr/>
        </p:nvSpPr>
        <p:spPr>
          <a:xfrm>
            <a:off x="263352" y="260648"/>
            <a:ext cx="11593288" cy="626469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4" name="Picture 3" descr="A green screen with a question mark and a fish&#10;&#10;AI-generated content may be incorrect.">
            <a:extLst>
              <a:ext uri="{FF2B5EF4-FFF2-40B4-BE49-F238E27FC236}">
                <a16:creationId xmlns:a16="http://schemas.microsoft.com/office/drawing/2014/main" id="{EFFF2ADB-BBFA-4F42-71AC-F1F568E16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1268760"/>
            <a:ext cx="12096750" cy="3067050"/>
          </a:xfrm>
          <a:prstGeom prst="rect">
            <a:avLst/>
          </a:prstGeom>
        </p:spPr>
      </p:pic>
      <p:sp>
        <p:nvSpPr>
          <p:cNvPr id="6" name="圆角矩形 17">
            <a:extLst>
              <a:ext uri="{FF2B5EF4-FFF2-40B4-BE49-F238E27FC236}">
                <a16:creationId xmlns:a16="http://schemas.microsoft.com/office/drawing/2014/main" id="{D7C19B87-0180-A97A-4635-011DEAF9D573}"/>
              </a:ext>
            </a:extLst>
          </p:cNvPr>
          <p:cNvSpPr/>
          <p:nvPr/>
        </p:nvSpPr>
        <p:spPr>
          <a:xfrm>
            <a:off x="4160863" y="686711"/>
            <a:ext cx="2448272" cy="738664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Bold" panose="020B080000000000000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C82DF-F69C-6684-DCCD-00EA40AE4F6E}"/>
              </a:ext>
            </a:extLst>
          </p:cNvPr>
          <p:cNvSpPr txBox="1"/>
          <p:nvPr/>
        </p:nvSpPr>
        <p:spPr>
          <a:xfrm>
            <a:off x="3963454" y="671855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1. Số ?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84D7F4-BB21-7831-9A79-0A510EF2AFD1}"/>
              </a:ext>
            </a:extLst>
          </p:cNvPr>
          <p:cNvSpPr/>
          <p:nvPr/>
        </p:nvSpPr>
        <p:spPr>
          <a:xfrm>
            <a:off x="813453" y="1723241"/>
            <a:ext cx="862203" cy="806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7B3C1-B1E4-54B2-B191-856D8C393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84" y="4149080"/>
            <a:ext cx="3417429" cy="256494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90ACF9-4574-56EA-E094-013601435C91}"/>
              </a:ext>
            </a:extLst>
          </p:cNvPr>
          <p:cNvSpPr/>
          <p:nvPr/>
        </p:nvSpPr>
        <p:spPr>
          <a:xfrm>
            <a:off x="10560496" y="1742009"/>
            <a:ext cx="862203" cy="835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4E2D2A6-45DC-0F17-FF82-E363A853EDC3}"/>
              </a:ext>
            </a:extLst>
          </p:cNvPr>
          <p:cNvSpPr/>
          <p:nvPr/>
        </p:nvSpPr>
        <p:spPr>
          <a:xfrm>
            <a:off x="2781840" y="3356992"/>
            <a:ext cx="853171" cy="7731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B01C5-69AC-D447-1309-52DAE9C30114}"/>
              </a:ext>
            </a:extLst>
          </p:cNvPr>
          <p:cNvSpPr/>
          <p:nvPr/>
        </p:nvSpPr>
        <p:spPr>
          <a:xfrm>
            <a:off x="5242829" y="3365108"/>
            <a:ext cx="853171" cy="7757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94A4491-1630-DFEA-A701-649A5095835C}"/>
              </a:ext>
            </a:extLst>
          </p:cNvPr>
          <p:cNvSpPr/>
          <p:nvPr/>
        </p:nvSpPr>
        <p:spPr>
          <a:xfrm>
            <a:off x="8123149" y="3365109"/>
            <a:ext cx="853171" cy="8173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10E04E-F027-0928-A3F9-6929C34957B4}"/>
              </a:ext>
            </a:extLst>
          </p:cNvPr>
          <p:cNvSpPr txBox="1"/>
          <p:nvPr/>
        </p:nvSpPr>
        <p:spPr>
          <a:xfrm>
            <a:off x="-100474" y="1790649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5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17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CA1E6F7F-AAE3-3205-5A1B-F75ADAC03A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48928" y="1056043"/>
            <a:ext cx="406400" cy="406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8D3B1F-8494-F98A-FB29-DE507FCDCBAE}"/>
              </a:ext>
            </a:extLst>
          </p:cNvPr>
          <p:cNvSpPr txBox="1"/>
          <p:nvPr/>
        </p:nvSpPr>
        <p:spPr>
          <a:xfrm>
            <a:off x="9620161" y="1810886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3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19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BDB76042-9BAC-90C3-F602-94BF8E6EC5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01328" y="1208443"/>
            <a:ext cx="406400" cy="406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AB8082-D22C-D0AC-0360-960AFC79B9DF}"/>
              </a:ext>
            </a:extLst>
          </p:cNvPr>
          <p:cNvSpPr txBox="1"/>
          <p:nvPr/>
        </p:nvSpPr>
        <p:spPr>
          <a:xfrm>
            <a:off x="1847528" y="3397751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5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AAE4C0-61C5-6182-616A-2D4162057A31}"/>
              </a:ext>
            </a:extLst>
          </p:cNvPr>
          <p:cNvSpPr txBox="1"/>
          <p:nvPr/>
        </p:nvSpPr>
        <p:spPr>
          <a:xfrm>
            <a:off x="4273392" y="3397751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3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84EF7A-E68E-01D0-6223-18A8D0C52FE2}"/>
              </a:ext>
            </a:extLst>
          </p:cNvPr>
          <p:cNvSpPr txBox="1"/>
          <p:nvPr/>
        </p:nvSpPr>
        <p:spPr>
          <a:xfrm>
            <a:off x="7215251" y="3397751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8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23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BB2F1620-163B-8C3F-B444-F554EEB8A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53728" y="13608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8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8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8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6" grpId="0"/>
      <p:bldP spid="18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7">
            <a:extLst>
              <a:ext uri="{FF2B5EF4-FFF2-40B4-BE49-F238E27FC236}">
                <a16:creationId xmlns:a16="http://schemas.microsoft.com/office/drawing/2014/main" id="{B140B26A-F63E-C326-2589-C6B03F4B560E}"/>
              </a:ext>
            </a:extLst>
          </p:cNvPr>
          <p:cNvSpPr/>
          <p:nvPr/>
        </p:nvSpPr>
        <p:spPr>
          <a:xfrm>
            <a:off x="3647728" y="1844824"/>
            <a:ext cx="4723374" cy="2149036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Bold" panose="020B080000000000000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4C346-FE57-4C5E-7F6A-4B68AD42440C}"/>
              </a:ext>
            </a:extLst>
          </p:cNvPr>
          <p:cNvSpPr txBox="1"/>
          <p:nvPr/>
        </p:nvSpPr>
        <p:spPr>
          <a:xfrm>
            <a:off x="3834598" y="2103734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0000" b="1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2</a:t>
            </a: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. Số ?</a:t>
            </a:r>
            <a:endParaRPr kumimoji="0" lang="en-SG" sz="10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5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y2mate.com - 2 Minute Timer with Music for Kids Countdown Videos HD">
            <a:hlinkClick r:id="" action="ppaction://media"/>
            <a:extLst>
              <a:ext uri="{FF2B5EF4-FFF2-40B4-BE49-F238E27FC236}">
                <a16:creationId xmlns:a16="http://schemas.microsoft.com/office/drawing/2014/main" id="{29532392-1061-C689-6B13-C15D2D5270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53820" y="280288"/>
            <a:ext cx="1071880" cy="107188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20E398-7756-4936-D73E-9CEA557120D2}"/>
              </a:ext>
            </a:extLst>
          </p:cNvPr>
          <p:cNvSpPr/>
          <p:nvPr/>
        </p:nvSpPr>
        <p:spPr>
          <a:xfrm>
            <a:off x="1919536" y="1196752"/>
            <a:ext cx="8928992" cy="3532480"/>
          </a:xfrm>
          <a:prstGeom prst="roundRect">
            <a:avLst>
              <a:gd name="adj" fmla="val 21554"/>
            </a:avLst>
          </a:prstGeom>
          <a:solidFill>
            <a:schemeClr val="bg1"/>
          </a:solidFill>
          <a:ln w="38100">
            <a:solidFill>
              <a:srgbClr val="5C9D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Chia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lớp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thành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2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đội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chơi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mỗi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đội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sẽ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cử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ra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vi-VN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5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thành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viên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các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thành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viên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sẽ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thay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phiên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nhau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điền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số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vào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ô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trống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.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Đội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nào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điền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đúng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nhanh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nhất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sẽ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giành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chiến</a:t>
            </a:r>
            <a:r>
              <a:rPr lang="en-US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vi-VN" sz="38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thắng.</a:t>
            </a:r>
            <a:endParaRPr lang="en-US" sz="3800" dirty="0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41A361-3B07-6090-F33B-1CABDF1BA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48" y="-315416"/>
            <a:ext cx="10632504" cy="21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26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D8085E-DAAE-2F6D-9260-0DC17269B2AF}"/>
              </a:ext>
            </a:extLst>
          </p:cNvPr>
          <p:cNvSpPr/>
          <p:nvPr/>
        </p:nvSpPr>
        <p:spPr>
          <a:xfrm>
            <a:off x="119336" y="188640"/>
            <a:ext cx="11737304" cy="648072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3" name="Picture 2" descr="A screenshot of a cartoon&#10;&#10;AI-generated content may be incorrect.">
            <a:extLst>
              <a:ext uri="{FF2B5EF4-FFF2-40B4-BE49-F238E27FC236}">
                <a16:creationId xmlns:a16="http://schemas.microsoft.com/office/drawing/2014/main" id="{A91093FE-B739-A6FF-9688-B868FD11B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38" y="3364605"/>
            <a:ext cx="8972550" cy="3686175"/>
          </a:xfrm>
          <a:prstGeom prst="rect">
            <a:avLst/>
          </a:prstGeom>
        </p:spPr>
      </p:pic>
      <p:pic>
        <p:nvPicPr>
          <p:cNvPr id="5" name="Picture 4" descr="A cartoon robot holding a sign&#10;&#10;AI-generated content may be incorrect.">
            <a:extLst>
              <a:ext uri="{FF2B5EF4-FFF2-40B4-BE49-F238E27FC236}">
                <a16:creationId xmlns:a16="http://schemas.microsoft.com/office/drawing/2014/main" id="{75205AA0-89DA-7A74-B517-FF983FE70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46"/>
          <a:stretch>
            <a:fillRect/>
          </a:stretch>
        </p:blipFill>
        <p:spPr>
          <a:xfrm>
            <a:off x="-332429" y="369813"/>
            <a:ext cx="8319805" cy="2808312"/>
          </a:xfrm>
          <a:prstGeom prst="rect">
            <a:avLst/>
          </a:prstGeom>
        </p:spPr>
      </p:pic>
      <p:pic>
        <p:nvPicPr>
          <p:cNvPr id="9" name="Picture 8" descr="A cartoon robot holding a sign&#10;&#10;AI-generated content may be incorrect.">
            <a:extLst>
              <a:ext uri="{FF2B5EF4-FFF2-40B4-BE49-F238E27FC236}">
                <a16:creationId xmlns:a16="http://schemas.microsoft.com/office/drawing/2014/main" id="{DAF10718-27A3-9576-859C-4DBDB6B84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0" t="51511"/>
          <a:stretch>
            <a:fillRect/>
          </a:stretch>
        </p:blipFill>
        <p:spPr>
          <a:xfrm>
            <a:off x="202792" y="3397646"/>
            <a:ext cx="3024546" cy="3034974"/>
          </a:xfrm>
          <a:prstGeom prst="rect">
            <a:avLst/>
          </a:prstGeom>
        </p:spPr>
      </p:pic>
      <p:pic>
        <p:nvPicPr>
          <p:cNvPr id="10" name="Picture 9" descr="A cartoon robot holding a sign&#10;&#10;AI-generated content may be incorrect.">
            <a:extLst>
              <a:ext uri="{FF2B5EF4-FFF2-40B4-BE49-F238E27FC236}">
                <a16:creationId xmlns:a16="http://schemas.microsoft.com/office/drawing/2014/main" id="{17BB999A-5CFD-8ADE-1347-27805EBB9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0" r="57273" b="605"/>
          <a:stretch>
            <a:fillRect/>
          </a:stretch>
        </p:blipFill>
        <p:spPr>
          <a:xfrm>
            <a:off x="7981100" y="497938"/>
            <a:ext cx="3076677" cy="255206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4CA82D-91A3-2EEE-550B-13C21299A06C}"/>
              </a:ext>
            </a:extLst>
          </p:cNvPr>
          <p:cNvSpPr/>
          <p:nvPr/>
        </p:nvSpPr>
        <p:spPr>
          <a:xfrm>
            <a:off x="202792" y="5301209"/>
            <a:ext cx="852648" cy="11314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53A5E7-896D-BC6E-B289-8A1AA56227ED}"/>
              </a:ext>
            </a:extLst>
          </p:cNvPr>
          <p:cNvSpPr/>
          <p:nvPr/>
        </p:nvSpPr>
        <p:spPr>
          <a:xfrm>
            <a:off x="10376753" y="2227885"/>
            <a:ext cx="852648" cy="11314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98BC40-7D30-DDF7-B07A-D233BB9C4BBA}"/>
              </a:ext>
            </a:extLst>
          </p:cNvPr>
          <p:cNvSpPr/>
          <p:nvPr/>
        </p:nvSpPr>
        <p:spPr>
          <a:xfrm>
            <a:off x="5807969" y="2492896"/>
            <a:ext cx="1224136" cy="6852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E8AA5-DF21-13A6-69F8-631FE3784CE9}"/>
              </a:ext>
            </a:extLst>
          </p:cNvPr>
          <p:cNvSpPr txBox="1"/>
          <p:nvPr/>
        </p:nvSpPr>
        <p:spPr>
          <a:xfrm>
            <a:off x="6019764" y="2492896"/>
            <a:ext cx="732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5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15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987BD78B-E3E5-8B50-EFB8-4DCC4FFAAE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53728" y="1360843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C69950-2AB2-9533-8FB0-A1948F21D3DF}"/>
              </a:ext>
            </a:extLst>
          </p:cNvPr>
          <p:cNvSpPr/>
          <p:nvPr/>
        </p:nvSpPr>
        <p:spPr>
          <a:xfrm>
            <a:off x="9171668" y="2375398"/>
            <a:ext cx="1224136" cy="6852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7D77E9-9D2A-8B61-2332-FF12FF09D549}"/>
              </a:ext>
            </a:extLst>
          </p:cNvPr>
          <p:cNvSpPr txBox="1"/>
          <p:nvPr/>
        </p:nvSpPr>
        <p:spPr>
          <a:xfrm>
            <a:off x="9383463" y="2375398"/>
            <a:ext cx="732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noProof="0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6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18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558EA7B1-06CD-7302-A546-FE281DEBF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906128" y="1513243"/>
            <a:ext cx="406400" cy="4064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643A084-3603-87A8-5B18-CA1F34D5110C}"/>
              </a:ext>
            </a:extLst>
          </p:cNvPr>
          <p:cNvSpPr/>
          <p:nvPr/>
        </p:nvSpPr>
        <p:spPr>
          <a:xfrm>
            <a:off x="1112522" y="5642669"/>
            <a:ext cx="1224136" cy="6852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647C7E-5172-BFD8-97D3-AEA9B3730E43}"/>
              </a:ext>
            </a:extLst>
          </p:cNvPr>
          <p:cNvSpPr txBox="1"/>
          <p:nvPr/>
        </p:nvSpPr>
        <p:spPr>
          <a:xfrm>
            <a:off x="1324317" y="5642669"/>
            <a:ext cx="732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4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5656AF9-E5DE-9366-0612-9E12FDD23549}"/>
              </a:ext>
            </a:extLst>
          </p:cNvPr>
          <p:cNvSpPr/>
          <p:nvPr/>
        </p:nvSpPr>
        <p:spPr>
          <a:xfrm>
            <a:off x="4795628" y="5700194"/>
            <a:ext cx="1224136" cy="6852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3340BD-0AC9-6485-371C-FEE06003EBC9}"/>
              </a:ext>
            </a:extLst>
          </p:cNvPr>
          <p:cNvSpPr txBox="1"/>
          <p:nvPr/>
        </p:nvSpPr>
        <p:spPr>
          <a:xfrm>
            <a:off x="5080965" y="5691128"/>
            <a:ext cx="732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8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31B4D5C-6011-1259-B0C5-360ED4293741}"/>
              </a:ext>
            </a:extLst>
          </p:cNvPr>
          <p:cNvSpPr/>
          <p:nvPr/>
        </p:nvSpPr>
        <p:spPr>
          <a:xfrm>
            <a:off x="9749514" y="5700194"/>
            <a:ext cx="1224136" cy="6852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CAC35C-FFD4-4AAE-31E0-E2BE01637394}"/>
              </a:ext>
            </a:extLst>
          </p:cNvPr>
          <p:cNvSpPr txBox="1"/>
          <p:nvPr/>
        </p:nvSpPr>
        <p:spPr>
          <a:xfrm>
            <a:off x="9912424" y="5738889"/>
            <a:ext cx="732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9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27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2FC6A73A-754B-7435-E0DE-F73C6F9BE5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58528" y="1665643"/>
            <a:ext cx="406400" cy="406400"/>
          </a:xfrm>
          <a:prstGeom prst="rect">
            <a:avLst/>
          </a:prstGeom>
        </p:spPr>
      </p:pic>
      <p:pic>
        <p:nvPicPr>
          <p:cNvPr id="28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923F0A3F-DB6E-B34E-2569-DA6546327D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10928" y="1818043"/>
            <a:ext cx="406400" cy="406400"/>
          </a:xfrm>
          <a:prstGeom prst="rect">
            <a:avLst/>
          </a:prstGeom>
        </p:spPr>
      </p:pic>
      <p:pic>
        <p:nvPicPr>
          <p:cNvPr id="29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49D4CF3A-8D7C-68EA-C732-7F32FDA9A0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63328" y="19704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08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8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0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3" grpId="0" animBg="1"/>
      <p:bldP spid="14" grpId="0"/>
      <p:bldP spid="16" grpId="0" animBg="1"/>
      <p:bldP spid="17" grpId="0"/>
      <p:bldP spid="20" grpId="0" animBg="1"/>
      <p:bldP spid="21" grpId="0"/>
      <p:bldP spid="23" grpId="0" animBg="1"/>
      <p:bldP spid="24" grpId="0"/>
      <p:bldP spid="2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3219A-1629-6D85-0D8D-B63994E7B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3F6FB9F-0530-C1DA-545F-ACEEB579DE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+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C676F8-02A8-177E-2B53-4AE53A0EE100}"/>
              </a:ext>
            </a:extLst>
          </p:cNvPr>
          <p:cNvGrpSpPr/>
          <p:nvPr/>
        </p:nvGrpSpPr>
        <p:grpSpPr>
          <a:xfrm>
            <a:off x="2877273" y="1484784"/>
            <a:ext cx="6333901" cy="3079456"/>
            <a:chOff x="-961849" y="192971"/>
            <a:chExt cx="6333901" cy="307945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903468-C7A6-3F28-6D12-8C13D9922D9B}"/>
                </a:ext>
              </a:extLst>
            </p:cNvPr>
            <p:cNvSpPr txBox="1"/>
            <p:nvPr/>
          </p:nvSpPr>
          <p:spPr>
            <a:xfrm>
              <a:off x="-953398" y="194661"/>
              <a:ext cx="6325450" cy="307776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0" b="0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#9Slide05 Thunder" panose="02000000000000000000" pitchFamily="2" charset="0"/>
                  <a:ea typeface="微软雅黑"/>
                  <a:cs typeface="+mn-cs"/>
                </a:rPr>
                <a:t>Vận dụng</a:t>
              </a:r>
              <a:endParaRPr kumimoji="0" lang="en-US" sz="20000" b="0" i="0" u="none" strike="noStrike" kern="1200" cap="none" spc="0" normalizeH="0" baseline="0" noProof="0" dirty="0">
                <a:ln w="1524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#9Slide05 Thunder" panose="02000000000000000000" pitchFamily="2" charset="0"/>
                <a:ea typeface="微软雅黑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EFCE5C-7071-1E69-6B4B-C4980E223E4D}"/>
                </a:ext>
              </a:extLst>
            </p:cNvPr>
            <p:cNvSpPr txBox="1"/>
            <p:nvPr/>
          </p:nvSpPr>
          <p:spPr>
            <a:xfrm>
              <a:off x="-961849" y="192971"/>
              <a:ext cx="6325450" cy="307776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gradFill>
                    <a:gsLst>
                      <a:gs pos="50000">
                        <a:srgbClr val="FF5050"/>
                      </a:gs>
                      <a:gs pos="60000">
                        <a:srgbClr val="F79646">
                          <a:lumMod val="75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#9Slide05 Thunder" panose="02000000000000000000" pitchFamily="2" charset="0"/>
                  <a:ea typeface="微软雅黑"/>
                  <a:cs typeface="+mn-cs"/>
                </a:rPr>
                <a:t>Vận dụng</a:t>
              </a:r>
              <a:endParaRPr kumimoji="0" lang="en-US" sz="20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gradFill>
                  <a:gsLst>
                    <a:gs pos="50000">
                      <a:srgbClr val="FF5050"/>
                    </a:gs>
                    <a:gs pos="60000">
                      <a:srgbClr val="F79646">
                        <a:lumMod val="7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#9Slide05 Thunder" panose="02000000000000000000" pitchFamily="2" charset="0"/>
                <a:ea typeface="微软雅黑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688A99F-B648-4A80-D80B-9607BBFD4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174" y="856141"/>
            <a:ext cx="1350757" cy="13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ABA9FDD2-33FD-C093-8712-14A4E7E933D3}"/>
              </a:ext>
            </a:extLst>
          </p:cNvPr>
          <p:cNvSpPr/>
          <p:nvPr/>
        </p:nvSpPr>
        <p:spPr>
          <a:xfrm>
            <a:off x="119336" y="188640"/>
            <a:ext cx="11737304" cy="648072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CD48A9-FAA6-FB14-9F75-7B030927618B}"/>
              </a:ext>
            </a:extLst>
          </p:cNvPr>
          <p:cNvSpPr/>
          <p:nvPr/>
        </p:nvSpPr>
        <p:spPr>
          <a:xfrm>
            <a:off x="605278" y="121514"/>
            <a:ext cx="10670718" cy="2088232"/>
          </a:xfrm>
          <a:prstGeom prst="roundRect">
            <a:avLst>
              <a:gd name="adj" fmla="val 21554"/>
            </a:avLst>
          </a:prstGeom>
          <a:solidFill>
            <a:schemeClr val="bg1"/>
          </a:solidFill>
          <a:ln w="38100">
            <a:solidFill>
              <a:srgbClr val="5C9D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800" dirty="0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cartoon orange with a green leaf&#10;&#10;AI-generated content may be incorrect.">
            <a:extLst>
              <a:ext uri="{FF2B5EF4-FFF2-40B4-BE49-F238E27FC236}">
                <a16:creationId xmlns:a16="http://schemas.microsoft.com/office/drawing/2014/main" id="{FF4F6F52-2774-FC4C-1281-8033D8B344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30" y="221566"/>
            <a:ext cx="1733274" cy="1733274"/>
          </a:xfrm>
          <a:prstGeom prst="rect">
            <a:avLst/>
          </a:prstGeom>
        </p:spPr>
      </p:pic>
      <p:pic>
        <p:nvPicPr>
          <p:cNvPr id="11" name="Picture 10" descr="A cartoon orange with a green leaf&#10;&#10;AI-generated content may be incorrect.">
            <a:extLst>
              <a:ext uri="{FF2B5EF4-FFF2-40B4-BE49-F238E27FC236}">
                <a16:creationId xmlns:a16="http://schemas.microsoft.com/office/drawing/2014/main" id="{CF345A81-447D-3E29-46DE-4E21E8EE66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98" y="199680"/>
            <a:ext cx="1733274" cy="1733274"/>
          </a:xfrm>
          <a:prstGeom prst="rect">
            <a:avLst/>
          </a:prstGeom>
        </p:spPr>
      </p:pic>
      <p:pic>
        <p:nvPicPr>
          <p:cNvPr id="12" name="Picture 11" descr="A cartoon orange with a green leaf&#10;&#10;AI-generated content may be incorrect.">
            <a:extLst>
              <a:ext uri="{FF2B5EF4-FFF2-40B4-BE49-F238E27FC236}">
                <a16:creationId xmlns:a16="http://schemas.microsoft.com/office/drawing/2014/main" id="{3000A971-5CF1-F9A0-79E0-D3F0775A8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150" y="149558"/>
            <a:ext cx="1733274" cy="1733274"/>
          </a:xfrm>
          <a:prstGeom prst="rect">
            <a:avLst/>
          </a:prstGeom>
        </p:spPr>
      </p:pic>
      <p:pic>
        <p:nvPicPr>
          <p:cNvPr id="13" name="Picture 12" descr="A cartoon orange with a green leaf&#10;&#10;AI-generated content may be incorrect.">
            <a:extLst>
              <a:ext uri="{FF2B5EF4-FFF2-40B4-BE49-F238E27FC236}">
                <a16:creationId xmlns:a16="http://schemas.microsoft.com/office/drawing/2014/main" id="{434F8B4A-5F70-70B4-00EE-F82F4951DA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608" y="221566"/>
            <a:ext cx="1733274" cy="173327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28231BB-1D24-0053-CC1C-B79E1F9958C6}"/>
              </a:ext>
            </a:extLst>
          </p:cNvPr>
          <p:cNvSpPr/>
          <p:nvPr/>
        </p:nvSpPr>
        <p:spPr>
          <a:xfrm>
            <a:off x="581061" y="2890712"/>
            <a:ext cx="1224136" cy="6852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461613-573E-B267-6BA8-B6929E82461E}"/>
              </a:ext>
            </a:extLst>
          </p:cNvPr>
          <p:cNvSpPr txBox="1"/>
          <p:nvPr/>
        </p:nvSpPr>
        <p:spPr>
          <a:xfrm>
            <a:off x="792856" y="2890712"/>
            <a:ext cx="732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noProof="0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2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1AFF16-F1D3-1B84-8FF3-C338CA60EA1E}"/>
              </a:ext>
            </a:extLst>
          </p:cNvPr>
          <p:cNvSpPr/>
          <p:nvPr/>
        </p:nvSpPr>
        <p:spPr>
          <a:xfrm>
            <a:off x="6432644" y="2898238"/>
            <a:ext cx="1224136" cy="6852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22" name="Picture 21" descr="A cartoon orange with a green leaf&#10;&#10;AI-generated content may be incorrect.">
            <a:extLst>
              <a:ext uri="{FF2B5EF4-FFF2-40B4-BE49-F238E27FC236}">
                <a16:creationId xmlns:a16="http://schemas.microsoft.com/office/drawing/2014/main" id="{8CD7F5BB-9E95-7427-CC5B-504E2A2653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70" y="2283285"/>
            <a:ext cx="1375013" cy="13750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3EF57F4-A05E-168D-AB70-2CC6498AB7C1}"/>
              </a:ext>
            </a:extLst>
          </p:cNvPr>
          <p:cNvSpPr txBox="1"/>
          <p:nvPr/>
        </p:nvSpPr>
        <p:spPr>
          <a:xfrm>
            <a:off x="6595769" y="2837277"/>
            <a:ext cx="732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4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A191A8-1241-2996-DB4C-BA7F8222D207}"/>
              </a:ext>
            </a:extLst>
          </p:cNvPr>
          <p:cNvSpPr/>
          <p:nvPr/>
        </p:nvSpPr>
        <p:spPr>
          <a:xfrm>
            <a:off x="605278" y="4658187"/>
            <a:ext cx="1224136" cy="6852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722537-4C1E-1686-DA43-E8A66F8107B3}"/>
              </a:ext>
            </a:extLst>
          </p:cNvPr>
          <p:cNvSpPr txBox="1"/>
          <p:nvPr/>
        </p:nvSpPr>
        <p:spPr>
          <a:xfrm>
            <a:off x="3666134" y="4604752"/>
            <a:ext cx="1225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noProof="0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và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D8A6883-DDB1-35EB-D2F2-5CE96AF94081}"/>
              </a:ext>
            </a:extLst>
          </p:cNvPr>
          <p:cNvSpPr/>
          <p:nvPr/>
        </p:nvSpPr>
        <p:spPr>
          <a:xfrm>
            <a:off x="5077856" y="4658187"/>
            <a:ext cx="1224136" cy="6852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29" name="Picture 28" descr="A cartoon orange with a green leaf&#10;&#10;AI-generated content may be incorrect.">
            <a:extLst>
              <a:ext uri="{FF2B5EF4-FFF2-40B4-BE49-F238E27FC236}">
                <a16:creationId xmlns:a16="http://schemas.microsoft.com/office/drawing/2014/main" id="{4164A626-754C-1ADC-AEAD-1E9B51AF9D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67" y="4073715"/>
            <a:ext cx="1375013" cy="13750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2B8842B-824B-E420-9E01-7AF40F8F9D60}"/>
              </a:ext>
            </a:extLst>
          </p:cNvPr>
          <p:cNvSpPr txBox="1"/>
          <p:nvPr/>
        </p:nvSpPr>
        <p:spPr>
          <a:xfrm>
            <a:off x="7676583" y="4659868"/>
            <a:ext cx="1817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được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DA23775-1C90-9218-5745-37D3EA466943}"/>
              </a:ext>
            </a:extLst>
          </p:cNvPr>
          <p:cNvSpPr/>
          <p:nvPr/>
        </p:nvSpPr>
        <p:spPr>
          <a:xfrm>
            <a:off x="9547760" y="4595048"/>
            <a:ext cx="1224136" cy="6852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AEF0C5-3F7C-5BFF-C03B-52BAC140A3C9}"/>
              </a:ext>
            </a:extLst>
          </p:cNvPr>
          <p:cNvSpPr txBox="1"/>
          <p:nvPr/>
        </p:nvSpPr>
        <p:spPr>
          <a:xfrm>
            <a:off x="751455" y="4653747"/>
            <a:ext cx="732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noProof="0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2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BF5445-46D6-D511-FCE5-94271A22FF94}"/>
              </a:ext>
            </a:extLst>
          </p:cNvPr>
          <p:cNvSpPr txBox="1"/>
          <p:nvPr/>
        </p:nvSpPr>
        <p:spPr>
          <a:xfrm>
            <a:off x="5236281" y="4642215"/>
            <a:ext cx="732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4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6AC77E-B329-76AC-A842-DD3AC4D4E202}"/>
              </a:ext>
            </a:extLst>
          </p:cNvPr>
          <p:cNvSpPr txBox="1"/>
          <p:nvPr/>
        </p:nvSpPr>
        <p:spPr>
          <a:xfrm>
            <a:off x="9791887" y="4606880"/>
            <a:ext cx="732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noProof="0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6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35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E1CD0035-726F-30D7-FE17-13D00B9C41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753728" y="1360843"/>
            <a:ext cx="406400" cy="406400"/>
          </a:xfrm>
          <a:prstGeom prst="rect">
            <a:avLst/>
          </a:prstGeom>
        </p:spPr>
      </p:pic>
      <p:pic>
        <p:nvPicPr>
          <p:cNvPr id="36" name="Picture 35" descr="A cartoon orange with a green leaf&#10;&#10;AI-generated content may be incorrect.">
            <a:extLst>
              <a:ext uri="{FF2B5EF4-FFF2-40B4-BE49-F238E27FC236}">
                <a16:creationId xmlns:a16="http://schemas.microsoft.com/office/drawing/2014/main" id="{8AB85040-D7DD-5800-387F-8E0E10BA56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1" y="201299"/>
            <a:ext cx="1733274" cy="1733274"/>
          </a:xfrm>
          <a:prstGeom prst="rect">
            <a:avLst/>
          </a:prstGeom>
        </p:spPr>
      </p:pic>
      <p:pic>
        <p:nvPicPr>
          <p:cNvPr id="37" name="Picture 36" descr="A cartoon orange with a green leaf&#10;&#10;AI-generated content may be incorrect.">
            <a:extLst>
              <a:ext uri="{FF2B5EF4-FFF2-40B4-BE49-F238E27FC236}">
                <a16:creationId xmlns:a16="http://schemas.microsoft.com/office/drawing/2014/main" id="{40B12B3F-0276-589A-9062-1291EF5B9E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82" y="266646"/>
            <a:ext cx="1733274" cy="1733274"/>
          </a:xfrm>
          <a:prstGeom prst="rect">
            <a:avLst/>
          </a:prstGeom>
        </p:spPr>
      </p:pic>
      <p:pic>
        <p:nvPicPr>
          <p:cNvPr id="40" name="Picture 39" descr="A cartoon orange with a green leaf&#10;&#10;AI-generated content may be incorrect.">
            <a:extLst>
              <a:ext uri="{FF2B5EF4-FFF2-40B4-BE49-F238E27FC236}">
                <a16:creationId xmlns:a16="http://schemas.microsoft.com/office/drawing/2014/main" id="{125C9CE4-94E9-70C2-4243-B649F1ECB3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696" y="2408223"/>
            <a:ext cx="1375013" cy="1375013"/>
          </a:xfrm>
          <a:prstGeom prst="rect">
            <a:avLst/>
          </a:prstGeom>
        </p:spPr>
      </p:pic>
      <p:pic>
        <p:nvPicPr>
          <p:cNvPr id="41" name="Picture 40" descr="A cartoon orange with a green leaf&#10;&#10;AI-generated content may be incorrect.">
            <a:extLst>
              <a:ext uri="{FF2B5EF4-FFF2-40B4-BE49-F238E27FC236}">
                <a16:creationId xmlns:a16="http://schemas.microsoft.com/office/drawing/2014/main" id="{6358BCAF-2B0F-7BC2-0211-DC12A1E25F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56" y="4248027"/>
            <a:ext cx="1375013" cy="1375013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30CFF6B-2695-AF9A-5C92-FB0D41E087EE}"/>
              </a:ext>
            </a:extLst>
          </p:cNvPr>
          <p:cNvCxnSpPr/>
          <p:nvPr/>
        </p:nvCxnSpPr>
        <p:spPr>
          <a:xfrm>
            <a:off x="4799856" y="332656"/>
            <a:ext cx="0" cy="165600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4" name="Picture 43" descr="A cartoon orange with a green leaf&#10;&#10;AI-generated content may be incorrect.">
            <a:extLst>
              <a:ext uri="{FF2B5EF4-FFF2-40B4-BE49-F238E27FC236}">
                <a16:creationId xmlns:a16="http://schemas.microsoft.com/office/drawing/2014/main" id="{5BAC5F01-5EFE-0B3B-C1C9-5E414E8662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375" y="4017398"/>
            <a:ext cx="1375013" cy="137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8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8" grpId="0"/>
      <p:bldP spid="23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76CCAC-311F-756E-A23D-D22959EFE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0C20F4E-0B14-420C-5C73-0D052DF948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+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1798F-20EF-30A5-8EBC-EE2A7537D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174" y="856141"/>
            <a:ext cx="1350757" cy="1350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18C16C-3D16-FD7C-FC0C-77E1933E9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094" y="548680"/>
            <a:ext cx="6825811" cy="48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>
          <a:extLst>
            <a:ext uri="{FF2B5EF4-FFF2-40B4-BE49-F238E27FC236}">
              <a16:creationId xmlns:a16="http://schemas.microsoft.com/office/drawing/2014/main" id="{46CF0D28-55B5-925E-DEAC-B9466B37E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848113" y="467529"/>
            <a:ext cx="10437204" cy="3133139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27074" y="3548249"/>
            <a:ext cx="5815152" cy="1938992"/>
            <a:chOff x="6830721" y="2504702"/>
            <a:chExt cx="5815151" cy="1938991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343832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200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8404066" y="2504702"/>
              <a:ext cx="4241806" cy="1938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vi-VN" sz="120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&lt;</a:t>
              </a:r>
              <a:endParaRPr lang="en-US" sz="120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675038" y="3245843"/>
            <a:ext cx="6191810" cy="1938992"/>
            <a:chOff x="981375" y="2302279"/>
            <a:chExt cx="5927383" cy="1938991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200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2190140" y="2302279"/>
              <a:ext cx="4718618" cy="1938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vi-VN" sz="120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&gt;</a:t>
              </a:r>
              <a:endParaRPr lang="en-US" sz="120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4223792" y="5111961"/>
            <a:ext cx="6045516" cy="1938992"/>
            <a:chOff x="981375" y="4429068"/>
            <a:chExt cx="6045516" cy="1938991"/>
          </a:xfrm>
        </p:grpSpPr>
        <p:sp>
          <p:nvSpPr>
            <p:cNvPr id="14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200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2392080" y="4429068"/>
              <a:ext cx="4634811" cy="1938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vi-VN" sz="120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=</a:t>
              </a:r>
              <a:endParaRPr lang="en-US" sz="120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-179370" y="3697343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409842" y="5297592"/>
            <a:ext cx="957111" cy="13653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796443" y="4014576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249871" y="4218588"/>
            <a:ext cx="953351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75639" y="4398485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8487964" y="5746711"/>
            <a:ext cx="891076" cy="896464"/>
          </a:xfrm>
          <a:prstGeom prst="rect">
            <a:avLst/>
          </a:prstGeom>
        </p:spPr>
      </p:pic>
      <p:pic>
        <p:nvPicPr>
          <p:cNvPr id="10" name="Picture 9" descr="A red strawberry with green leaves&#10;&#10;AI-generated content may be incorrect.">
            <a:extLst>
              <a:ext uri="{FF2B5EF4-FFF2-40B4-BE49-F238E27FC236}">
                <a16:creationId xmlns:a16="http://schemas.microsoft.com/office/drawing/2014/main" id="{9385B422-5A3D-B205-710C-00E993A486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796" y="874581"/>
            <a:ext cx="909973" cy="1167869"/>
          </a:xfrm>
          <a:prstGeom prst="rect">
            <a:avLst/>
          </a:prstGeom>
        </p:spPr>
      </p:pic>
      <p:pic>
        <p:nvPicPr>
          <p:cNvPr id="27" name="Picture 26" descr="A red apple with a green leaf&#10;&#10;AI-generated content may be incorrect.">
            <a:extLst>
              <a:ext uri="{FF2B5EF4-FFF2-40B4-BE49-F238E27FC236}">
                <a16:creationId xmlns:a16="http://schemas.microsoft.com/office/drawing/2014/main" id="{78AE3C5F-46C5-C427-2692-31F17E3BD1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74" y="550467"/>
            <a:ext cx="1659529" cy="1659529"/>
          </a:xfrm>
          <a:prstGeom prst="rect">
            <a:avLst/>
          </a:prstGeom>
        </p:spPr>
      </p:pic>
      <p:pic>
        <p:nvPicPr>
          <p:cNvPr id="28" name="Picture 27" descr="A red apple with a green leaf&#10;&#10;AI-generated content may be incorrect.">
            <a:extLst>
              <a:ext uri="{FF2B5EF4-FFF2-40B4-BE49-F238E27FC236}">
                <a16:creationId xmlns:a16="http://schemas.microsoft.com/office/drawing/2014/main" id="{1F53429E-8B85-E64F-BC08-AD6D5E206F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78" y="628752"/>
            <a:ext cx="1659529" cy="1659529"/>
          </a:xfrm>
          <a:prstGeom prst="rect">
            <a:avLst/>
          </a:prstGeom>
        </p:spPr>
      </p:pic>
      <p:pic>
        <p:nvPicPr>
          <p:cNvPr id="29" name="Picture 28" descr="A red strawberry with green leaves&#10;&#10;AI-generated content may be incorrect.">
            <a:extLst>
              <a:ext uri="{FF2B5EF4-FFF2-40B4-BE49-F238E27FC236}">
                <a16:creationId xmlns:a16="http://schemas.microsoft.com/office/drawing/2014/main" id="{2D6AD123-510C-B4CC-DD42-EE10E63105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77" y="798681"/>
            <a:ext cx="909973" cy="1167869"/>
          </a:xfrm>
          <a:prstGeom prst="rect">
            <a:avLst/>
          </a:prstGeom>
        </p:spPr>
      </p:pic>
      <p:pic>
        <p:nvPicPr>
          <p:cNvPr id="30" name="Picture 29" descr="A red strawberry with green leaves&#10;&#10;AI-generated content may be incorrect.">
            <a:extLst>
              <a:ext uri="{FF2B5EF4-FFF2-40B4-BE49-F238E27FC236}">
                <a16:creationId xmlns:a16="http://schemas.microsoft.com/office/drawing/2014/main" id="{3662F6BE-D83F-8612-D8DA-0EF4A2489C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33" y="874581"/>
            <a:ext cx="909973" cy="1167869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56DD733-68F7-64D9-AFF3-8550B8FE78EC}"/>
              </a:ext>
            </a:extLst>
          </p:cNvPr>
          <p:cNvSpPr/>
          <p:nvPr/>
        </p:nvSpPr>
        <p:spPr>
          <a:xfrm>
            <a:off x="2871379" y="2320274"/>
            <a:ext cx="1333255" cy="9071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11F6761-4FC5-1CB1-86E5-E8BB639CCD4D}"/>
              </a:ext>
            </a:extLst>
          </p:cNvPr>
          <p:cNvSpPr/>
          <p:nvPr/>
        </p:nvSpPr>
        <p:spPr>
          <a:xfrm>
            <a:off x="7844663" y="2288281"/>
            <a:ext cx="1333254" cy="9661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570D14-3136-FF81-D9BE-33E663C7298C}"/>
              </a:ext>
            </a:extLst>
          </p:cNvPr>
          <p:cNvSpPr txBox="1"/>
          <p:nvPr/>
        </p:nvSpPr>
        <p:spPr>
          <a:xfrm>
            <a:off x="2193325" y="2105561"/>
            <a:ext cx="266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noProof="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F4F1E7-D177-9D0F-B38D-9F7E51B64FBC}"/>
              </a:ext>
            </a:extLst>
          </p:cNvPr>
          <p:cNvSpPr txBox="1"/>
          <p:nvPr/>
        </p:nvSpPr>
        <p:spPr>
          <a:xfrm>
            <a:off x="7177249" y="2123195"/>
            <a:ext cx="266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DD1696-B425-02C0-EB67-8DF170E42D59}"/>
              </a:ext>
            </a:extLst>
          </p:cNvPr>
          <p:cNvSpPr/>
          <p:nvPr/>
        </p:nvSpPr>
        <p:spPr>
          <a:xfrm>
            <a:off x="5460398" y="2310251"/>
            <a:ext cx="1036589" cy="9035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latin typeface="UTM Avo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CC2F3F-6FAC-C37F-662A-90D1E8952A17}"/>
              </a:ext>
            </a:extLst>
          </p:cNvPr>
          <p:cNvSpPr txBox="1"/>
          <p:nvPr/>
        </p:nvSpPr>
        <p:spPr>
          <a:xfrm>
            <a:off x="4662513" y="2132856"/>
            <a:ext cx="266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>
          <a:extLst>
            <a:ext uri="{FF2B5EF4-FFF2-40B4-BE49-F238E27FC236}">
              <a16:creationId xmlns:a16="http://schemas.microsoft.com/office/drawing/2014/main" id="{3B354083-0E0C-6B93-F68F-092BF3CFE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760090" y="836712"/>
            <a:ext cx="10437204" cy="3640312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A lime and an orange&#10;&#10;AI-generated content may be incorrect.">
            <a:extLst>
              <a:ext uri="{FF2B5EF4-FFF2-40B4-BE49-F238E27FC236}">
                <a16:creationId xmlns:a16="http://schemas.microsoft.com/office/drawing/2014/main" id="{A9BB7D04-62DF-F44E-0EC0-B9C4343B60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6"/>
          <a:stretch>
            <a:fillRect/>
          </a:stretch>
        </p:blipFill>
        <p:spPr>
          <a:xfrm>
            <a:off x="1436688" y="525390"/>
            <a:ext cx="1359497" cy="2206844"/>
          </a:xfrm>
          <a:prstGeom prst="rect">
            <a:avLst/>
          </a:prstGeom>
        </p:spPr>
      </p:pic>
      <p:pic>
        <p:nvPicPr>
          <p:cNvPr id="10" name="Picture 9" descr="A lime and an orange&#10;&#10;AI-generated content may be incorrect.">
            <a:extLst>
              <a:ext uri="{FF2B5EF4-FFF2-40B4-BE49-F238E27FC236}">
                <a16:creationId xmlns:a16="http://schemas.microsoft.com/office/drawing/2014/main" id="{1DB5AB81-ABD8-0907-C9CC-20FAA835B9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6"/>
          <a:stretch>
            <a:fillRect/>
          </a:stretch>
        </p:blipFill>
        <p:spPr>
          <a:xfrm>
            <a:off x="2721902" y="587731"/>
            <a:ext cx="1359497" cy="2206844"/>
          </a:xfrm>
          <a:prstGeom prst="rect">
            <a:avLst/>
          </a:prstGeom>
        </p:spPr>
      </p:pic>
      <p:pic>
        <p:nvPicPr>
          <p:cNvPr id="13" name="Picture 12" descr="A lime and an orange&#10;&#10;AI-generated content may be incorrect.">
            <a:extLst>
              <a:ext uri="{FF2B5EF4-FFF2-40B4-BE49-F238E27FC236}">
                <a16:creationId xmlns:a16="http://schemas.microsoft.com/office/drawing/2014/main" id="{1E78FD23-0A34-1DB8-660A-1536C81B90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6"/>
          <a:stretch>
            <a:fillRect/>
          </a:stretch>
        </p:blipFill>
        <p:spPr>
          <a:xfrm>
            <a:off x="4038953" y="551547"/>
            <a:ext cx="1359497" cy="2206844"/>
          </a:xfrm>
          <a:prstGeom prst="rect">
            <a:avLst/>
          </a:prstGeom>
        </p:spPr>
      </p:pic>
      <p:pic>
        <p:nvPicPr>
          <p:cNvPr id="27" name="Picture 26" descr="A red strawberry with green leaves&#10;&#10;AI-generated content may be incorrect.">
            <a:extLst>
              <a:ext uri="{FF2B5EF4-FFF2-40B4-BE49-F238E27FC236}">
                <a16:creationId xmlns:a16="http://schemas.microsoft.com/office/drawing/2014/main" id="{FF888DD3-DB5E-D8D7-5516-C3DEC7F15C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09" y="914635"/>
            <a:ext cx="1210084" cy="1553035"/>
          </a:xfrm>
          <a:prstGeom prst="rect">
            <a:avLst/>
          </a:prstGeom>
        </p:spPr>
      </p:pic>
      <p:pic>
        <p:nvPicPr>
          <p:cNvPr id="28" name="Picture 27" descr="A red strawberry with green leaves&#10;&#10;AI-generated content may be incorrect.">
            <a:extLst>
              <a:ext uri="{FF2B5EF4-FFF2-40B4-BE49-F238E27FC236}">
                <a16:creationId xmlns:a16="http://schemas.microsoft.com/office/drawing/2014/main" id="{7054D10E-E6AE-9010-4968-455457CE11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28" y="799426"/>
            <a:ext cx="1210084" cy="1553035"/>
          </a:xfrm>
          <a:prstGeom prst="rect">
            <a:avLst/>
          </a:prstGeom>
        </p:spPr>
      </p:pic>
      <p:pic>
        <p:nvPicPr>
          <p:cNvPr id="29" name="Picture 28" descr="A red strawberry with green leaves&#10;&#10;AI-generated content may be incorrect.">
            <a:extLst>
              <a:ext uri="{FF2B5EF4-FFF2-40B4-BE49-F238E27FC236}">
                <a16:creationId xmlns:a16="http://schemas.microsoft.com/office/drawing/2014/main" id="{17961D6E-1819-C226-D31B-C2E2652F1B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98" y="834840"/>
            <a:ext cx="1210084" cy="155303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016E8F2-AA9C-00CB-F4AB-F90164B24ED5}"/>
              </a:ext>
            </a:extLst>
          </p:cNvPr>
          <p:cNvSpPr/>
          <p:nvPr/>
        </p:nvSpPr>
        <p:spPr>
          <a:xfrm>
            <a:off x="2885622" y="2954088"/>
            <a:ext cx="1333255" cy="9071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DFF2CFD-E37F-9789-F68A-B060F1C1AE7C}"/>
              </a:ext>
            </a:extLst>
          </p:cNvPr>
          <p:cNvSpPr/>
          <p:nvPr/>
        </p:nvSpPr>
        <p:spPr>
          <a:xfrm>
            <a:off x="7858906" y="2922095"/>
            <a:ext cx="1333254" cy="9661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F6ECBA-C8E2-19FC-BF88-FBF2B220D5D9}"/>
              </a:ext>
            </a:extLst>
          </p:cNvPr>
          <p:cNvSpPr txBox="1"/>
          <p:nvPr/>
        </p:nvSpPr>
        <p:spPr>
          <a:xfrm>
            <a:off x="2207568" y="2739375"/>
            <a:ext cx="266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</a:rPr>
              <a:t>3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BBD4D0-A237-8E97-39E7-D1B18E337CB3}"/>
              </a:ext>
            </a:extLst>
          </p:cNvPr>
          <p:cNvSpPr txBox="1"/>
          <p:nvPr/>
        </p:nvSpPr>
        <p:spPr>
          <a:xfrm>
            <a:off x="7191492" y="2757009"/>
            <a:ext cx="266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4C9D038-FE5D-C3B3-3A82-508BE81087C9}"/>
              </a:ext>
            </a:extLst>
          </p:cNvPr>
          <p:cNvSpPr/>
          <p:nvPr/>
        </p:nvSpPr>
        <p:spPr>
          <a:xfrm>
            <a:off x="5474641" y="2944065"/>
            <a:ext cx="1036589" cy="9035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latin typeface="UTM Avo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21E5B4-FD0D-FF0B-5CB6-4F0F4C9292E0}"/>
              </a:ext>
            </a:extLst>
          </p:cNvPr>
          <p:cNvSpPr txBox="1"/>
          <p:nvPr/>
        </p:nvSpPr>
        <p:spPr>
          <a:xfrm>
            <a:off x="4676756" y="2766670"/>
            <a:ext cx="266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5771E2-68C8-25A4-FE18-8BA64ED6E451}"/>
              </a:ext>
            </a:extLst>
          </p:cNvPr>
          <p:cNvSpPr txBox="1"/>
          <p:nvPr/>
        </p:nvSpPr>
        <p:spPr>
          <a:xfrm>
            <a:off x="4676756" y="2596001"/>
            <a:ext cx="266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noProof="0" dirty="0">
                <a:solidFill>
                  <a:schemeClr val="bg1"/>
                </a:solidFill>
                <a:latin typeface="UTM Avo" panose="02040603050506020204" pitchFamily="18" charset="0"/>
              </a:rPr>
              <a:t>=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3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768D3940-EE7C-B75C-3968-1CD5DFAAAB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12245" y="21492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4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8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>
          <a:extLst>
            <a:ext uri="{FF2B5EF4-FFF2-40B4-BE49-F238E27FC236}">
              <a16:creationId xmlns:a16="http://schemas.microsoft.com/office/drawing/2014/main" id="{C10B6DAD-4CE0-ABC4-F5D5-32E9A9324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D448E88E-AD8B-DFD9-AF47-29F31FDD2B6F}"/>
              </a:ext>
            </a:extLst>
          </p:cNvPr>
          <p:cNvSpPr/>
          <p:nvPr/>
        </p:nvSpPr>
        <p:spPr>
          <a:xfrm>
            <a:off x="521955" y="47615"/>
            <a:ext cx="10437204" cy="4680520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pic>
        <p:nvPicPr>
          <p:cNvPr id="27" name="Picture 26" descr="A red strawberry with green leaves&#10;&#10;AI-generated content may be incorrect.">
            <a:extLst>
              <a:ext uri="{FF2B5EF4-FFF2-40B4-BE49-F238E27FC236}">
                <a16:creationId xmlns:a16="http://schemas.microsoft.com/office/drawing/2014/main" id="{D921256C-5EE4-EDC5-5893-735A019507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58" y="1936664"/>
            <a:ext cx="1210084" cy="1553035"/>
          </a:xfrm>
          <a:prstGeom prst="rect">
            <a:avLst/>
          </a:prstGeom>
        </p:spPr>
      </p:pic>
      <p:pic>
        <p:nvPicPr>
          <p:cNvPr id="28" name="Picture 27" descr="A red strawberry with green leaves&#10;&#10;AI-generated content may be incorrect.">
            <a:extLst>
              <a:ext uri="{FF2B5EF4-FFF2-40B4-BE49-F238E27FC236}">
                <a16:creationId xmlns:a16="http://schemas.microsoft.com/office/drawing/2014/main" id="{33016FF0-637D-D871-5A2F-3FCB7F57F8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55" y="440786"/>
            <a:ext cx="1210084" cy="1553035"/>
          </a:xfrm>
          <a:prstGeom prst="rect">
            <a:avLst/>
          </a:prstGeom>
        </p:spPr>
      </p:pic>
      <p:pic>
        <p:nvPicPr>
          <p:cNvPr id="29" name="Picture 28" descr="A red strawberry with green leaves&#10;&#10;AI-generated content may be incorrect.">
            <a:extLst>
              <a:ext uri="{FF2B5EF4-FFF2-40B4-BE49-F238E27FC236}">
                <a16:creationId xmlns:a16="http://schemas.microsoft.com/office/drawing/2014/main" id="{C5CBBCFB-6813-71EA-6DB2-E15C631BC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25" y="476200"/>
            <a:ext cx="1210084" cy="155303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6FBE75B-F230-5742-5646-031684F34209}"/>
              </a:ext>
            </a:extLst>
          </p:cNvPr>
          <p:cNvSpPr/>
          <p:nvPr/>
        </p:nvSpPr>
        <p:spPr>
          <a:xfrm>
            <a:off x="2870250" y="3616799"/>
            <a:ext cx="1333255" cy="9071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8E5E030-C078-4EC0-8BDC-5B6FB0C88380}"/>
              </a:ext>
            </a:extLst>
          </p:cNvPr>
          <p:cNvSpPr/>
          <p:nvPr/>
        </p:nvSpPr>
        <p:spPr>
          <a:xfrm>
            <a:off x="7843534" y="3584806"/>
            <a:ext cx="1333254" cy="9661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C6A2DA-49F7-38FB-39DB-8228C8FD4500}"/>
              </a:ext>
            </a:extLst>
          </p:cNvPr>
          <p:cNvSpPr txBox="1"/>
          <p:nvPr/>
        </p:nvSpPr>
        <p:spPr>
          <a:xfrm>
            <a:off x="2192196" y="3402086"/>
            <a:ext cx="266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4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8152A1-7BCF-6763-68C1-AF1BA2245AC4}"/>
              </a:ext>
            </a:extLst>
          </p:cNvPr>
          <p:cNvSpPr txBox="1"/>
          <p:nvPr/>
        </p:nvSpPr>
        <p:spPr>
          <a:xfrm>
            <a:off x="7176120" y="3419720"/>
            <a:ext cx="266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rgbClr val="C00000"/>
                </a:solidFill>
                <a:latin typeface="UTM Avo" panose="02040603050506020204" pitchFamily="18" charset="0"/>
                <a:ea typeface="微软雅黑"/>
              </a:rPr>
              <a:t>4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EFB0FD3-F8B2-972C-6F35-F012001C70B8}"/>
              </a:ext>
            </a:extLst>
          </p:cNvPr>
          <p:cNvSpPr/>
          <p:nvPr/>
        </p:nvSpPr>
        <p:spPr>
          <a:xfrm>
            <a:off x="5459269" y="3606776"/>
            <a:ext cx="1036589" cy="9035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65DDBE-D6AF-0107-376E-593DE0270101}"/>
              </a:ext>
            </a:extLst>
          </p:cNvPr>
          <p:cNvSpPr txBox="1"/>
          <p:nvPr/>
        </p:nvSpPr>
        <p:spPr>
          <a:xfrm>
            <a:off x="4661384" y="3429381"/>
            <a:ext cx="266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?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AFE29A-7E4A-0C1B-E0F3-39AF110D7789}"/>
              </a:ext>
            </a:extLst>
          </p:cNvPr>
          <p:cNvSpPr txBox="1"/>
          <p:nvPr/>
        </p:nvSpPr>
        <p:spPr>
          <a:xfrm>
            <a:off x="4661384" y="3258712"/>
            <a:ext cx="266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=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43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0C773B05-2525-1E8D-74DB-E86691EC4C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2245" y="2149261"/>
            <a:ext cx="406400" cy="406400"/>
          </a:xfrm>
          <a:prstGeom prst="rect">
            <a:avLst/>
          </a:prstGeom>
        </p:spPr>
      </p:pic>
      <p:pic>
        <p:nvPicPr>
          <p:cNvPr id="3" name="Picture 2" descr="A cartoon orange with a green leaf&#10;&#10;AI-generated content may be incorrect.">
            <a:extLst>
              <a:ext uri="{FF2B5EF4-FFF2-40B4-BE49-F238E27FC236}">
                <a16:creationId xmlns:a16="http://schemas.microsoft.com/office/drawing/2014/main" id="{DA2AD9E6-D740-3C50-D5CB-6E96672680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97" y="225276"/>
            <a:ext cx="1733274" cy="1733274"/>
          </a:xfrm>
          <a:prstGeom prst="rect">
            <a:avLst/>
          </a:prstGeom>
        </p:spPr>
      </p:pic>
      <p:pic>
        <p:nvPicPr>
          <p:cNvPr id="4" name="Picture 3" descr="A cartoon orange with a green leaf&#10;&#10;AI-generated content may be incorrect.">
            <a:extLst>
              <a:ext uri="{FF2B5EF4-FFF2-40B4-BE49-F238E27FC236}">
                <a16:creationId xmlns:a16="http://schemas.microsoft.com/office/drawing/2014/main" id="{9E183097-F92A-F635-796E-7A5C5C43D5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45" y="203390"/>
            <a:ext cx="1733274" cy="1733274"/>
          </a:xfrm>
          <a:prstGeom prst="rect">
            <a:avLst/>
          </a:prstGeom>
        </p:spPr>
      </p:pic>
      <p:pic>
        <p:nvPicPr>
          <p:cNvPr id="5" name="Picture 4" descr="A cartoon orange with a green leaf&#10;&#10;AI-generated content may be incorrect.">
            <a:extLst>
              <a:ext uri="{FF2B5EF4-FFF2-40B4-BE49-F238E27FC236}">
                <a16:creationId xmlns:a16="http://schemas.microsoft.com/office/drawing/2014/main" id="{E4FFEC5C-5CFC-09A5-B6D6-1D9C518EBE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40" y="1731051"/>
            <a:ext cx="1733274" cy="1733274"/>
          </a:xfrm>
          <a:prstGeom prst="rect">
            <a:avLst/>
          </a:prstGeom>
        </p:spPr>
      </p:pic>
      <p:pic>
        <p:nvPicPr>
          <p:cNvPr id="6" name="Picture 5" descr="A cartoon orange with a green leaf&#10;&#10;AI-generated content may be incorrect.">
            <a:extLst>
              <a:ext uri="{FF2B5EF4-FFF2-40B4-BE49-F238E27FC236}">
                <a16:creationId xmlns:a16="http://schemas.microsoft.com/office/drawing/2014/main" id="{83D3578B-45D0-C198-5BD1-F63FBD3219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10" y="1752937"/>
            <a:ext cx="1733274" cy="1733274"/>
          </a:xfrm>
          <a:prstGeom prst="rect">
            <a:avLst/>
          </a:prstGeom>
        </p:spPr>
      </p:pic>
      <p:pic>
        <p:nvPicPr>
          <p:cNvPr id="7" name="Picture 6" descr="A red strawberry with green leaves&#10;&#10;AI-generated content may be incorrect.">
            <a:extLst>
              <a:ext uri="{FF2B5EF4-FFF2-40B4-BE49-F238E27FC236}">
                <a16:creationId xmlns:a16="http://schemas.microsoft.com/office/drawing/2014/main" id="{35B7510B-3826-6902-95D0-D782E91C99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32" y="2041661"/>
            <a:ext cx="1210084" cy="15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8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+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AAFCC1-E6E4-5016-50F2-06A3D38A3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908720"/>
            <a:ext cx="8330848" cy="372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09271-24F5-CCB4-D103-4FD2AD425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21F4A33-98B1-8D30-83D4-C5E1D5EACD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+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30667-181B-5309-D185-CEA78D731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1124744"/>
            <a:ext cx="8250037" cy="36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F1F2DB7-DCF9-9F68-AE23-ABBFC3CEBF52}"/>
              </a:ext>
            </a:extLst>
          </p:cNvPr>
          <p:cNvSpPr/>
          <p:nvPr/>
        </p:nvSpPr>
        <p:spPr>
          <a:xfrm>
            <a:off x="263352" y="260648"/>
            <a:ext cx="11593288" cy="626469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0F463C-0739-B5D1-5EAF-407B29862913}"/>
              </a:ext>
            </a:extLst>
          </p:cNvPr>
          <p:cNvSpPr/>
          <p:nvPr/>
        </p:nvSpPr>
        <p:spPr>
          <a:xfrm>
            <a:off x="8917367" y="4578744"/>
            <a:ext cx="576064" cy="4616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000"/>
          </a:p>
        </p:txBody>
      </p:sp>
      <p:pic>
        <p:nvPicPr>
          <p:cNvPr id="10" name="Picture 9" descr="A fish in a bowl&#10;&#10;AI-generated content may be incorrect.">
            <a:extLst>
              <a:ext uri="{FF2B5EF4-FFF2-40B4-BE49-F238E27FC236}">
                <a16:creationId xmlns:a16="http://schemas.microsoft.com/office/drawing/2014/main" id="{63CF763C-77A7-33B6-C5FC-D2B2DC34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2" t="2308" r="1"/>
          <a:stretch>
            <a:fillRect/>
          </a:stretch>
        </p:blipFill>
        <p:spPr>
          <a:xfrm>
            <a:off x="2567608" y="2344819"/>
            <a:ext cx="7764363" cy="2200275"/>
          </a:xfrm>
          <a:prstGeom prst="rect">
            <a:avLst/>
          </a:prstGeom>
        </p:spPr>
      </p:pic>
      <p:sp>
        <p:nvSpPr>
          <p:cNvPr id="12" name="圆角矩形 17">
            <a:extLst>
              <a:ext uri="{FF2B5EF4-FFF2-40B4-BE49-F238E27FC236}">
                <a16:creationId xmlns:a16="http://schemas.microsoft.com/office/drawing/2014/main" id="{BF3BC6B4-91D6-375E-1B4B-83874A91FE66}"/>
              </a:ext>
            </a:extLst>
          </p:cNvPr>
          <p:cNvSpPr/>
          <p:nvPr/>
        </p:nvSpPr>
        <p:spPr>
          <a:xfrm>
            <a:off x="2246634" y="830652"/>
            <a:ext cx="7596931" cy="722853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Bold" panose="020B080000000000000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C257A3-5E58-2EAC-4258-9FBF2CD47682}"/>
              </a:ext>
            </a:extLst>
          </p:cNvPr>
          <p:cNvSpPr txBox="1"/>
          <p:nvPr/>
        </p:nvSpPr>
        <p:spPr>
          <a:xfrm>
            <a:off x="-31568" y="871022"/>
            <a:ext cx="1210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Đếm số cá ở mỗi bể và ở cả hai bể.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5" name="Picture 14" descr="A yellow fish with orange fins&#10;&#10;AI-generated content may be incorrect.">
            <a:extLst>
              <a:ext uri="{FF2B5EF4-FFF2-40B4-BE49-F238E27FC236}">
                <a16:creationId xmlns:a16="http://schemas.microsoft.com/office/drawing/2014/main" id="{16015D66-A5E2-7069-5078-04F2171A1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06" y="4474000"/>
            <a:ext cx="952500" cy="5238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F7B053-3726-D9C1-717B-936A091FCD3D}"/>
              </a:ext>
            </a:extLst>
          </p:cNvPr>
          <p:cNvSpPr txBox="1"/>
          <p:nvPr/>
        </p:nvSpPr>
        <p:spPr>
          <a:xfrm>
            <a:off x="973402" y="4580546"/>
            <a:ext cx="16354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</a:rPr>
              <a:t>Mai có: </a:t>
            </a:r>
            <a:endParaRPr lang="en-SG" sz="3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0355AF-7A58-0CD8-36F9-BD87ECD01F1D}"/>
              </a:ext>
            </a:extLst>
          </p:cNvPr>
          <p:cNvSpPr/>
          <p:nvPr/>
        </p:nvSpPr>
        <p:spPr>
          <a:xfrm>
            <a:off x="2775434" y="4580546"/>
            <a:ext cx="576064" cy="4616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F0D155-4EB5-2A1C-7CF5-79B038CAFAA8}"/>
              </a:ext>
            </a:extLst>
          </p:cNvPr>
          <p:cNvSpPr txBox="1"/>
          <p:nvPr/>
        </p:nvSpPr>
        <p:spPr>
          <a:xfrm>
            <a:off x="2748908" y="4574278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vi-VN" sz="30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endParaRPr lang="en-SG" sz="3000" b="1" dirty="0"/>
          </a:p>
        </p:txBody>
      </p:sp>
      <p:pic>
        <p:nvPicPr>
          <p:cNvPr id="3" name="Picture 2" descr="A yellow fish with orange fins&#10;&#10;AI-generated content may be incorrect.">
            <a:extLst>
              <a:ext uri="{FF2B5EF4-FFF2-40B4-BE49-F238E27FC236}">
                <a16:creationId xmlns:a16="http://schemas.microsoft.com/office/drawing/2014/main" id="{36E2DD1F-3EAA-C42E-65CB-3C56CB87A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59" y="4578744"/>
            <a:ext cx="952500" cy="523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D1D064-48D5-E2F9-5A1B-EF9B171CB4BB}"/>
              </a:ext>
            </a:extLst>
          </p:cNvPr>
          <p:cNvSpPr txBox="1"/>
          <p:nvPr/>
        </p:nvSpPr>
        <p:spPr>
          <a:xfrm>
            <a:off x="6844336" y="4580546"/>
            <a:ext cx="20350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C00000"/>
                </a:solidFill>
                <a:latin typeface="UTM Avo" panose="02040603050506020204" pitchFamily="18" charset="0"/>
              </a:rPr>
              <a:t>Nam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</a:rPr>
              <a:t> có: </a:t>
            </a:r>
            <a:endParaRPr lang="en-SG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84356-BE35-0F9C-5A68-64DC2967D284}"/>
              </a:ext>
            </a:extLst>
          </p:cNvPr>
          <p:cNvSpPr txBox="1"/>
          <p:nvPr/>
        </p:nvSpPr>
        <p:spPr>
          <a:xfrm>
            <a:off x="8879369" y="4532577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vi-VN" sz="3000" b="1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lang="en-SG" sz="3000" b="1" dirty="0"/>
          </a:p>
        </p:txBody>
      </p:sp>
      <p:pic>
        <p:nvPicPr>
          <p:cNvPr id="9" name="Picture 8" descr="A yellow fish with orange fins&#10;&#10;AI-generated content may be incorrect.">
            <a:extLst>
              <a:ext uri="{FF2B5EF4-FFF2-40B4-BE49-F238E27FC236}">
                <a16:creationId xmlns:a16="http://schemas.microsoft.com/office/drawing/2014/main" id="{AD31F509-29A1-422D-AECA-EA61636A2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5" y="5378274"/>
            <a:ext cx="952500" cy="5238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EC0CD5-FAC9-0C7A-8CD0-DB2B773A3710}"/>
              </a:ext>
            </a:extLst>
          </p:cNvPr>
          <p:cNvSpPr/>
          <p:nvPr/>
        </p:nvSpPr>
        <p:spPr>
          <a:xfrm>
            <a:off x="2764473" y="5484820"/>
            <a:ext cx="576064" cy="4616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1D9267-C969-D2EB-0282-CACEA323B564}"/>
              </a:ext>
            </a:extLst>
          </p:cNvPr>
          <p:cNvSpPr txBox="1"/>
          <p:nvPr/>
        </p:nvSpPr>
        <p:spPr>
          <a:xfrm>
            <a:off x="2772672" y="5444349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vi-VN" sz="30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endParaRPr lang="en-SG" sz="3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C510CE-A0CC-3F97-126D-0169D779590E}"/>
              </a:ext>
            </a:extLst>
          </p:cNvPr>
          <p:cNvSpPr txBox="1"/>
          <p:nvPr/>
        </p:nvSpPr>
        <p:spPr>
          <a:xfrm>
            <a:off x="3423345" y="5324539"/>
            <a:ext cx="314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A yellow fish with orange fins&#10;&#10;AI-generated content may be incorrect.">
            <a:extLst>
              <a:ext uri="{FF2B5EF4-FFF2-40B4-BE49-F238E27FC236}">
                <a16:creationId xmlns:a16="http://schemas.microsoft.com/office/drawing/2014/main" id="{9B5DB0D8-CAB5-39C8-6232-3F84B60C8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11" y="5384498"/>
            <a:ext cx="952500" cy="52387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922B27E-95C8-91E3-9B91-F060AB4EE4B7}"/>
              </a:ext>
            </a:extLst>
          </p:cNvPr>
          <p:cNvSpPr/>
          <p:nvPr/>
        </p:nvSpPr>
        <p:spPr>
          <a:xfrm>
            <a:off x="5936937" y="5440517"/>
            <a:ext cx="576064" cy="4616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E3D188-42D8-4758-DBB9-310638FE61AA}"/>
              </a:ext>
            </a:extLst>
          </p:cNvPr>
          <p:cNvSpPr txBox="1"/>
          <p:nvPr/>
        </p:nvSpPr>
        <p:spPr>
          <a:xfrm>
            <a:off x="5945136" y="5400046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vi-VN" sz="3000" b="1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lang="en-SG" sz="3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E4B64A-5A6A-9119-99F4-32FC133C45F6}"/>
              </a:ext>
            </a:extLst>
          </p:cNvPr>
          <p:cNvSpPr txBox="1"/>
          <p:nvPr/>
        </p:nvSpPr>
        <p:spPr>
          <a:xfrm>
            <a:off x="6783244" y="5336408"/>
            <a:ext cx="314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>
                <a:solidFill>
                  <a:srgbClr val="C00000"/>
                </a:solidFill>
                <a:latin typeface="UTM Avo" panose="02040603050506020204" pitchFamily="18" charset="0"/>
              </a:rPr>
              <a:t>được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6" name="Picture 25" descr="A yellow fish with orange fins&#10;&#10;AI-generated content may be incorrect.">
            <a:extLst>
              <a:ext uri="{FF2B5EF4-FFF2-40B4-BE49-F238E27FC236}">
                <a16:creationId xmlns:a16="http://schemas.microsoft.com/office/drawing/2014/main" id="{7776B162-8034-2FAC-546E-1E5C58129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58" y="5276706"/>
            <a:ext cx="952500" cy="52387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DE985F0-1D4F-0A68-2363-9ED37FC42813}"/>
              </a:ext>
            </a:extLst>
          </p:cNvPr>
          <p:cNvSpPr/>
          <p:nvPr/>
        </p:nvSpPr>
        <p:spPr>
          <a:xfrm>
            <a:off x="9115286" y="5383252"/>
            <a:ext cx="576064" cy="4616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245889-DB7B-33DD-3AE3-07684DE40AFC}"/>
              </a:ext>
            </a:extLst>
          </p:cNvPr>
          <p:cNvSpPr txBox="1"/>
          <p:nvPr/>
        </p:nvSpPr>
        <p:spPr>
          <a:xfrm>
            <a:off x="9123485" y="5342781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vi-VN" sz="3000" b="1" dirty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  <a:endParaRPr lang="en-SG" sz="3000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F795663-D29E-517C-FC56-C5324F70E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006" y="399000"/>
            <a:ext cx="3505504" cy="3023878"/>
          </a:xfrm>
          <a:prstGeom prst="rect">
            <a:avLst/>
          </a:prstGeom>
        </p:spPr>
      </p:pic>
      <p:pic>
        <p:nvPicPr>
          <p:cNvPr id="31" name="Picture 30" descr="A cartoon of a child&#10;&#10;AI-generated content may be incorrect.">
            <a:extLst>
              <a:ext uri="{FF2B5EF4-FFF2-40B4-BE49-F238E27FC236}">
                <a16:creationId xmlns:a16="http://schemas.microsoft.com/office/drawing/2014/main" id="{A46575B3-D3BC-CC77-05E5-E84939F4E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203" y="424868"/>
            <a:ext cx="24955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  <p:bldP spid="17" grpId="0"/>
      <p:bldP spid="18" grpId="0" animBg="1"/>
      <p:bldP spid="19" grpId="0"/>
      <p:bldP spid="5" grpId="0"/>
      <p:bldP spid="6" grpId="0"/>
      <p:bldP spid="14" grpId="0" animBg="1"/>
      <p:bldP spid="16" grpId="0"/>
      <p:bldP spid="21" grpId="0"/>
      <p:bldP spid="23" grpId="0" animBg="1"/>
      <p:bldP spid="24" grpId="0"/>
      <p:bldP spid="25" grpId="0"/>
      <p:bldP spid="27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AD2835-E75B-65F5-0B0F-89CBB4C76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1ED74D9-1E77-0C3E-7636-4F11CA8263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+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7B694-2D06-5082-7097-629F9E188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412776"/>
            <a:ext cx="7675529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58599-0189-43D1-2A3B-1A2C2C89D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101228E4-F042-7C4B-C248-F8D32B51E5CF}"/>
              </a:ext>
            </a:extLst>
          </p:cNvPr>
          <p:cNvSpPr/>
          <p:nvPr/>
        </p:nvSpPr>
        <p:spPr>
          <a:xfrm>
            <a:off x="263352" y="260648"/>
            <a:ext cx="11593288" cy="626469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nk background with a question mark and fish&#10;&#10;AI-generated content may be incorrect.">
            <a:extLst>
              <a:ext uri="{FF2B5EF4-FFF2-40B4-BE49-F238E27FC236}">
                <a16:creationId xmlns:a16="http://schemas.microsoft.com/office/drawing/2014/main" id="{639F2F30-7B60-831A-C707-3A78C802E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0" y="1443363"/>
            <a:ext cx="10623299" cy="2592288"/>
          </a:xfrm>
          <a:prstGeom prst="rect">
            <a:avLst/>
          </a:prstGeom>
        </p:spPr>
      </p:pic>
      <p:sp>
        <p:nvSpPr>
          <p:cNvPr id="6" name="圆角矩形 17">
            <a:extLst>
              <a:ext uri="{FF2B5EF4-FFF2-40B4-BE49-F238E27FC236}">
                <a16:creationId xmlns:a16="http://schemas.microsoft.com/office/drawing/2014/main" id="{10E82526-A981-B34F-D4A2-1C6E2C10800E}"/>
              </a:ext>
            </a:extLst>
          </p:cNvPr>
          <p:cNvSpPr/>
          <p:nvPr/>
        </p:nvSpPr>
        <p:spPr>
          <a:xfrm>
            <a:off x="4160863" y="686711"/>
            <a:ext cx="2448272" cy="738664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Bold" panose="020B080000000000000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1EEC6-66D5-B9A0-5CF3-D429B61056EE}"/>
              </a:ext>
            </a:extLst>
          </p:cNvPr>
          <p:cNvSpPr txBox="1"/>
          <p:nvPr/>
        </p:nvSpPr>
        <p:spPr>
          <a:xfrm>
            <a:off x="3963454" y="671855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</a:rPr>
              <a:t>1. Số ?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884C26-21FE-7603-45D1-894B896E82F3}"/>
              </a:ext>
            </a:extLst>
          </p:cNvPr>
          <p:cNvSpPr/>
          <p:nvPr/>
        </p:nvSpPr>
        <p:spPr>
          <a:xfrm>
            <a:off x="1379476" y="1844824"/>
            <a:ext cx="72008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D08616-AE48-0472-584C-0825FFA8F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84" y="4149080"/>
            <a:ext cx="3417429" cy="256494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C022939-E192-2A3C-5048-931CA6C818FA}"/>
              </a:ext>
            </a:extLst>
          </p:cNvPr>
          <p:cNvSpPr/>
          <p:nvPr/>
        </p:nvSpPr>
        <p:spPr>
          <a:xfrm>
            <a:off x="9840416" y="1844824"/>
            <a:ext cx="792088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82C9E4D-45A3-DF09-C35C-942C7F6A0187}"/>
              </a:ext>
            </a:extLst>
          </p:cNvPr>
          <p:cNvSpPr/>
          <p:nvPr/>
        </p:nvSpPr>
        <p:spPr>
          <a:xfrm>
            <a:off x="3071664" y="3204228"/>
            <a:ext cx="72008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51F156-4E09-6B17-BA3D-0B75D7AAB460}"/>
              </a:ext>
            </a:extLst>
          </p:cNvPr>
          <p:cNvSpPr/>
          <p:nvPr/>
        </p:nvSpPr>
        <p:spPr>
          <a:xfrm>
            <a:off x="5297495" y="3204228"/>
            <a:ext cx="72008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33DA2A6-4118-3F6C-22E7-455694341A56}"/>
              </a:ext>
            </a:extLst>
          </p:cNvPr>
          <p:cNvSpPr/>
          <p:nvPr/>
        </p:nvSpPr>
        <p:spPr>
          <a:xfrm>
            <a:off x="7896200" y="3204228"/>
            <a:ext cx="72008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85E7D0-6012-59C2-3C23-A03F83D36065}"/>
              </a:ext>
            </a:extLst>
          </p:cNvPr>
          <p:cNvSpPr txBox="1"/>
          <p:nvPr/>
        </p:nvSpPr>
        <p:spPr>
          <a:xfrm>
            <a:off x="405475" y="1835532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noProof="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A6B35A9E-B9C2-8263-D03D-01FF407D0F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48928" y="1056043"/>
            <a:ext cx="406400" cy="406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10576-A6A5-1EFF-748C-F09ACAACF88A}"/>
              </a:ext>
            </a:extLst>
          </p:cNvPr>
          <p:cNvSpPr txBox="1"/>
          <p:nvPr/>
        </p:nvSpPr>
        <p:spPr>
          <a:xfrm>
            <a:off x="8902419" y="1859084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9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B790C842-4738-ADD4-5F26-4028C0D37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01328" y="1208443"/>
            <a:ext cx="406400" cy="406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98DE75-C561-C1C8-D62E-92D177ED3E91}"/>
              </a:ext>
            </a:extLst>
          </p:cNvPr>
          <p:cNvSpPr txBox="1"/>
          <p:nvPr/>
        </p:nvSpPr>
        <p:spPr>
          <a:xfrm>
            <a:off x="2096878" y="3179024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noProof="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7089B9-5597-9154-BC3D-A989DC082467}"/>
              </a:ext>
            </a:extLst>
          </p:cNvPr>
          <p:cNvSpPr txBox="1"/>
          <p:nvPr/>
        </p:nvSpPr>
        <p:spPr>
          <a:xfrm>
            <a:off x="4288806" y="3191952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374716-1E29-6C79-FBCF-2D99A8BDFCAC}"/>
              </a:ext>
            </a:extLst>
          </p:cNvPr>
          <p:cNvSpPr txBox="1"/>
          <p:nvPr/>
        </p:nvSpPr>
        <p:spPr>
          <a:xfrm>
            <a:off x="6918991" y="3212976"/>
            <a:ext cx="2668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200" b="1" noProof="0" dirty="0">
                <a:solidFill>
                  <a:srgbClr val="C00000"/>
                </a:solidFill>
                <a:latin typeface="UTM Avo" panose="02040603050506020204" pitchFamily="18" charset="0"/>
              </a:rPr>
              <a:t>6</a:t>
            </a:r>
            <a:endParaRPr kumimoji="0" lang="en-SG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3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D997CAB7-246C-F7D5-0E39-089EB76F5A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53728" y="13608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8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8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8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6" grpId="0"/>
      <p:bldP spid="18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说课ppt1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145</Words>
  <Application>Microsoft Office PowerPoint</Application>
  <PresentationFormat>Widescreen</PresentationFormat>
  <Paragraphs>71</Paragraphs>
  <Slides>17</Slides>
  <Notes>10</Notes>
  <HiddenSlides>0</HiddenSlides>
  <MMClips>18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微软雅黑</vt:lpstr>
      <vt:lpstr>#9Slide05 Thunder</vt:lpstr>
      <vt:lpstr>Arial</vt:lpstr>
      <vt:lpstr>Calibri</vt:lpstr>
      <vt:lpstr>Cambria</vt:lpstr>
      <vt:lpstr>SVN-Newton</vt:lpstr>
      <vt:lpstr>Times New Roman</vt:lpstr>
      <vt:lpstr>UTM Avo</vt:lpstr>
      <vt:lpstr>Office 主题​​</vt:lpstr>
      <vt:lpstr>+</vt:lpstr>
      <vt:lpstr>PowerPoint Presentation</vt:lpstr>
      <vt:lpstr>PowerPoint Presentation</vt:lpstr>
      <vt:lpstr>PowerPoint Presentation</vt:lpstr>
      <vt:lpstr>+</vt:lpstr>
      <vt:lpstr>+</vt:lpstr>
      <vt:lpstr>PowerPoint Presentation</vt:lpstr>
      <vt:lpstr>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+</vt:lpstr>
      <vt:lpstr>PowerPoint Presentation</vt:lpstr>
      <vt:lpstr>+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MNT</dc:title>
  <dc:subject>MNT</dc:subject>
  <dc:creator>Tu Bui</dc:creator>
  <cp:keywords>MNT</cp:keywords>
  <cp:lastModifiedBy>AnhTho</cp:lastModifiedBy>
  <cp:revision>1106</cp:revision>
  <dcterms:created xsi:type="dcterms:W3CDTF">2017-07-16T04:42:15Z</dcterms:created>
  <dcterms:modified xsi:type="dcterms:W3CDTF">2025-10-05T09:46:36Z</dcterms:modified>
</cp:coreProperties>
</file>