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72" r:id="rId6"/>
    <p:sldId id="260" r:id="rId7"/>
    <p:sldId id="261" r:id="rId8"/>
    <p:sldId id="262" r:id="rId9"/>
    <p:sldId id="266" r:id="rId10"/>
    <p:sldId id="267" r:id="rId11"/>
    <p:sldId id="268" r:id="rId12"/>
    <p:sldId id="275" r:id="rId13"/>
    <p:sldId id="276" r:id="rId14"/>
    <p:sldId id="277" r:id="rId15"/>
    <p:sldId id="278" r:id="rId16"/>
    <p:sldId id="279" r:id="rId17"/>
    <p:sldId id="263" r:id="rId18"/>
    <p:sldId id="269" r:id="rId19"/>
    <p:sldId id="274" r:id="rId20"/>
    <p:sldId id="273" r:id="rId21"/>
    <p:sldId id="264" r:id="rId22"/>
    <p:sldId id="265" r:id="rId23"/>
    <p:sldId id="281" r:id="rId24"/>
    <p:sldId id="282" r:id="rId25"/>
    <p:sldId id="283" r:id="rId26"/>
    <p:sldId id="280" r:id="rId27"/>
    <p:sldId id="271" r:id="rId28"/>
    <p:sldId id="270" r:id="rId29"/>
  </p:sldIdLst>
  <p:sldSz cx="12192000" cy="6858000"/>
  <p:notesSz cx="6858000" cy="9144000"/>
  <p:embeddedFontLst>
    <p:embeddedFont>
      <p:font typeface="#9Slide07 IcielPony" panose="02000000000000000000" pitchFamily="2" charset="0"/>
      <p:regular r:id="rId30"/>
    </p:embeddedFont>
    <p:embeddedFont>
      <p:font typeface="SVN-Newton" panose="02040603050506020204" pitchFamily="18" charset="0"/>
      <p:regular r:id="rId31"/>
    </p:embeddedFont>
    <p:embeddedFont>
      <p:font typeface="UTM Avo" panose="02040603050506020204" pitchFamily="18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D575"/>
    <a:srgbClr val="FFA35F"/>
    <a:srgbClr val="D9EFEB"/>
    <a:srgbClr val="43A08E"/>
    <a:srgbClr val="735152"/>
    <a:srgbClr val="F6DEDE"/>
    <a:srgbClr val="F4D4D4"/>
    <a:srgbClr val="D3B789"/>
    <a:srgbClr val="ED6F56"/>
    <a:srgbClr val="9369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03" d="100"/>
          <a:sy n="103" d="100"/>
        </p:scale>
        <p:origin x="87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E13659-2749-5749-EAC6-62F05CE5FBEC}"/>
              </a:ext>
            </a:extLst>
          </p:cNvPr>
          <p:cNvSpPr/>
          <p:nvPr userDrawn="1"/>
        </p:nvSpPr>
        <p:spPr>
          <a:xfrm>
            <a:off x="0" y="0"/>
            <a:ext cx="12192000" cy="6586876"/>
          </a:xfrm>
          <a:prstGeom prst="rect">
            <a:avLst/>
          </a:prstGeom>
          <a:solidFill>
            <a:srgbClr val="D3B7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CE9CA0-C967-44FA-1F2A-BF1752BF9F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907DEE-22E5-4E23-87E1-28E059A5ED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36050-A668-C6FA-474F-DF292F5D6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2FF06-7337-489D-BF1E-2CDCA9E5BF4B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B82CE-0A85-E1B1-EB48-FCAD5B4D3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52CFD-8A3B-DE09-7971-BDF8BF30C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F1674-EA70-44DC-A9BE-A3B1C4195ED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49CE190-60BD-10FB-8FF1-BD00903067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225" r="1225" b="23781"/>
          <a:stretch>
            <a:fillRect/>
          </a:stretch>
        </p:blipFill>
        <p:spPr>
          <a:xfrm>
            <a:off x="-420913" y="0"/>
            <a:ext cx="12766048" cy="700493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F048844-B3A4-F14C-F38C-CA29E9480B2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35314" y="2843845"/>
            <a:ext cx="9216572" cy="374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5396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D4B59-A1FE-94FF-D4BC-E9E244D78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15383B-7EAA-E8CC-5FE4-CE6A00E54B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9BC7A6-A393-80E0-2645-A3BABBCF6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2FF06-7337-489D-BF1E-2CDCA9E5BF4B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DAAC5-499B-D4B9-66A1-85147C14A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705AE9-501A-99CA-D24B-5E4C215FE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F1674-EA70-44DC-A9BE-A3B1C4195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511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299BAF-A4BB-7996-9147-6693668EFB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143C2-1299-00FA-6027-0D6C5A31EE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AE2F97-6F61-E44E-43B3-A92C9A6FB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2FF06-7337-489D-BF1E-2CDCA9E5BF4B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4FD8F-AF23-4B49-8C73-0D5D39300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FD2451-99A1-E36A-0BE8-A089B5111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F1674-EA70-44DC-A9BE-A3B1C4195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556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23AD7-6D21-48DD-4C3C-6806ECE17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F4984-3171-0D1C-471B-553B470679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0A1C57-19B7-6BD2-188A-D40B7A353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2FF06-7337-489D-BF1E-2CDCA9E5BF4B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C4A7D-B6C0-1D88-F508-9042EBC36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6396E8-53D2-AFA8-7FDF-1C5C42771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F1674-EA70-44DC-A9BE-A3B1C4195ED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F28A524-7D12-79B9-D043-920CA4E864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4399" b="46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634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A5BB3-3740-EFF9-2945-2D3B40A40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EC29A5-21C3-7C04-2C27-4884A9755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26A6AD-255C-AF15-6DFC-E673B6FE6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2FF06-7337-489D-BF1E-2CDCA9E5BF4B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0662D7-A97E-6518-A33C-6C9A74123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9A826-D4B7-03F0-1D2E-CAF1187E7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F1674-EA70-44DC-A9BE-A3B1C4195ED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78F6F3B-98AD-D535-0F40-3490B68905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4399" b="46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8EE02B9-2A3E-8CAB-08F3-BBE5EF276011}"/>
              </a:ext>
            </a:extLst>
          </p:cNvPr>
          <p:cNvSpPr/>
          <p:nvPr userDrawn="1"/>
        </p:nvSpPr>
        <p:spPr>
          <a:xfrm>
            <a:off x="444668" y="435429"/>
            <a:ext cx="11302663" cy="6109433"/>
          </a:xfrm>
          <a:custGeom>
            <a:avLst/>
            <a:gdLst>
              <a:gd name="connsiteX0" fmla="*/ 0 w 11302663"/>
              <a:gd name="connsiteY0" fmla="*/ 0 h 6109433"/>
              <a:gd name="connsiteX1" fmla="*/ 0 w 11302663"/>
              <a:gd name="connsiteY1" fmla="*/ 0 h 6109433"/>
              <a:gd name="connsiteX2" fmla="*/ 11302663 w 11302663"/>
              <a:gd name="connsiteY2" fmla="*/ 0 h 6109433"/>
              <a:gd name="connsiteX3" fmla="*/ 11302663 w 11302663"/>
              <a:gd name="connsiteY3" fmla="*/ 0 h 6109433"/>
              <a:gd name="connsiteX4" fmla="*/ 11302663 w 11302663"/>
              <a:gd name="connsiteY4" fmla="*/ 6109433 h 6109433"/>
              <a:gd name="connsiteX5" fmla="*/ 11302663 w 11302663"/>
              <a:gd name="connsiteY5" fmla="*/ 6109433 h 6109433"/>
              <a:gd name="connsiteX6" fmla="*/ 0 w 11302663"/>
              <a:gd name="connsiteY6" fmla="*/ 6109433 h 6109433"/>
              <a:gd name="connsiteX7" fmla="*/ 0 w 11302663"/>
              <a:gd name="connsiteY7" fmla="*/ 6109433 h 6109433"/>
              <a:gd name="connsiteX8" fmla="*/ 0 w 11302663"/>
              <a:gd name="connsiteY8" fmla="*/ 0 h 610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2663" h="6109433" fill="none" extrusionOk="0">
                <a:moveTo>
                  <a:pt x="0" y="0"/>
                </a:moveTo>
                <a:lnTo>
                  <a:pt x="0" y="0"/>
                </a:lnTo>
                <a:cubicBezTo>
                  <a:pt x="2611672" y="-5280"/>
                  <a:pt x="6383253" y="153304"/>
                  <a:pt x="11302663" y="0"/>
                </a:cubicBezTo>
                <a:lnTo>
                  <a:pt x="11302663" y="0"/>
                </a:lnTo>
                <a:cubicBezTo>
                  <a:pt x="11137778" y="1814722"/>
                  <a:pt x="11400635" y="4962259"/>
                  <a:pt x="11302663" y="6109433"/>
                </a:cubicBezTo>
                <a:lnTo>
                  <a:pt x="11302663" y="6109433"/>
                </a:lnTo>
                <a:cubicBezTo>
                  <a:pt x="6425711" y="6156608"/>
                  <a:pt x="5651067" y="6079271"/>
                  <a:pt x="0" y="6109433"/>
                </a:cubicBezTo>
                <a:lnTo>
                  <a:pt x="0" y="6109433"/>
                </a:lnTo>
                <a:cubicBezTo>
                  <a:pt x="-117259" y="4684386"/>
                  <a:pt x="18689" y="1262716"/>
                  <a:pt x="0" y="0"/>
                </a:cubicBezTo>
                <a:close/>
              </a:path>
              <a:path w="11302663" h="6109433" stroke="0" extrusionOk="0">
                <a:moveTo>
                  <a:pt x="0" y="0"/>
                </a:moveTo>
                <a:lnTo>
                  <a:pt x="0" y="0"/>
                </a:lnTo>
                <a:cubicBezTo>
                  <a:pt x="2580613" y="60455"/>
                  <a:pt x="10050093" y="70896"/>
                  <a:pt x="11302663" y="0"/>
                </a:cubicBezTo>
                <a:lnTo>
                  <a:pt x="11302663" y="0"/>
                </a:lnTo>
                <a:cubicBezTo>
                  <a:pt x="11259387" y="1654866"/>
                  <a:pt x="11290398" y="4605166"/>
                  <a:pt x="11302663" y="6109433"/>
                </a:cubicBezTo>
                <a:lnTo>
                  <a:pt x="11302663" y="6109433"/>
                </a:lnTo>
                <a:cubicBezTo>
                  <a:pt x="8753754" y="6038025"/>
                  <a:pt x="3046631" y="6167262"/>
                  <a:pt x="0" y="6109433"/>
                </a:cubicBezTo>
                <a:lnTo>
                  <a:pt x="0" y="6109433"/>
                </a:lnTo>
                <a:cubicBezTo>
                  <a:pt x="-26545" y="3360159"/>
                  <a:pt x="-125628" y="273092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43A08E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864262876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099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74E7555-12AF-16AE-D05A-72BBB40FDE6E}"/>
              </a:ext>
            </a:extLst>
          </p:cNvPr>
          <p:cNvSpPr/>
          <p:nvPr userDrawn="1"/>
        </p:nvSpPr>
        <p:spPr>
          <a:xfrm>
            <a:off x="0" y="0"/>
            <a:ext cx="12192000" cy="6586876"/>
          </a:xfrm>
          <a:prstGeom prst="rect">
            <a:avLst/>
          </a:prstGeom>
          <a:solidFill>
            <a:srgbClr val="D3B7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CC2241-B042-C382-87E5-C2C9407FF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D7B50-C45B-E765-7AF0-BBC14B8B8F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0E1315-D8D1-D0E4-1043-3DC84026F8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94A4B5-3B20-A3B0-86E9-793E5A9C0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2FF06-7337-489D-BF1E-2CDCA9E5BF4B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3C0E2E-6924-6F26-AD98-D0FF1A329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F014A4-384E-93FF-A4E8-52CD03137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F1674-EA70-44DC-A9BE-A3B1C4195ED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C8AB0C4-A10D-BA0B-C1C7-A82B43A40C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225" r="1225" b="23781"/>
          <a:stretch>
            <a:fillRect/>
          </a:stretch>
        </p:blipFill>
        <p:spPr>
          <a:xfrm>
            <a:off x="-420913" y="0"/>
            <a:ext cx="12766048" cy="700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25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9297A-BCE5-1738-6857-D3A2338EF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1342DF-DF8C-B645-3C6D-38A5B10DAB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0816EC-8CF8-B845-E61A-A022B64042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70881F-901F-8713-5572-8E56377042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B52BD3-2D43-40CF-23ED-E672B0C3C8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5853FF-3B69-5324-BCC3-9B025F913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2FF06-7337-489D-BF1E-2CDCA9E5BF4B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25F0F0-619E-3EC2-B7F9-2869286F0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F2BA5D-0876-4CF6-F1DE-10E88BCD9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F1674-EA70-44DC-A9BE-A3B1C4195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640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B287F-77C7-C393-D849-28BAA3875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96510B-4C9C-4B5A-31AF-41B8F9B9A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2FF06-7337-489D-BF1E-2CDCA9E5BF4B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023D43-2724-034F-E19D-EDC8B6129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995776-7EAE-F1C1-8F67-6639A8167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F1674-EA70-44DC-A9BE-A3B1C4195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8763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9A9A7E-CAE4-5D5B-6284-BD230F75D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2FF06-7337-489D-BF1E-2CDCA9E5BF4B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9FC658-8845-182D-266C-E931E4D1C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529DC-FCC0-FFD0-EC50-87D43227B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F1674-EA70-44DC-A9BE-A3B1C4195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5422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F0158-C0BB-A440-A20B-89625B816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9E75C-757E-8719-2D2F-84A4D06E1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896799-810A-6267-7C80-5F715BE65F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4F734A-C5CC-977A-E1CB-E11A8E5CC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2FF06-7337-489D-BF1E-2CDCA9E5BF4B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0D70AE-D9FA-0CC6-9ACB-1BEC17D79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A7107F-6D32-CCD2-FBD1-4D1D0F5DB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F1674-EA70-44DC-A9BE-A3B1C4195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503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B8039-568A-FAB8-432F-F5B78AE22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7D0748-BE72-8C2D-F092-DB2738599A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5B86F5-01DA-1C19-2F6E-0250384460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CD9063-08EF-6CFF-632C-CEF32DB55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2FF06-7337-489D-BF1E-2CDCA9E5BF4B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F00F5-5437-FAB7-4F19-21FBA93C9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C36394-810B-BD1A-E53D-168ED39E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F1674-EA70-44DC-A9BE-A3B1C4195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007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1BDAA8-6321-515A-ACCB-728779843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F61AB2-CBF8-AF82-232B-00A2A13CD1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FD7912-6A4C-DD85-1128-5768AA40D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62FF06-7337-489D-BF1E-2CDCA9E5BF4B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831CEF-4FCB-B781-1058-79690F9A47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406C4B-5196-5904-19F8-7A344D2E56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FF1674-EA70-44DC-A9BE-A3B1C4195ED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B5686627-CB3C-6341-5077-ECDEF4CB114B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E59D4D-2125-8E51-1257-C28F42D21B9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6879" y="-216401"/>
            <a:ext cx="2740716" cy="28123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7C1DFE-F301-795B-4D3C-DEA93BB13A6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941001-5D2C-4F09-3432-D1C61EFC33A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-18075729"/>
            <a:ext cx="2487663" cy="2552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48A8BA-7A04-0163-0811-A97E0190DA0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08BDDC-E541-D267-3F6D-66970E64302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20307300"/>
            <a:ext cx="2487663" cy="2552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35BF74-CC35-A337-AB71-2233473C0FF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865B58-9754-BCDC-F9B9-6E24C6FE5F7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500175" y="-1377265"/>
            <a:ext cx="4964049" cy="119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606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BC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olorful kite with hearts and swirls&#10;&#10;AI-generated content may be incorrect.">
            <a:extLst>
              <a:ext uri="{FF2B5EF4-FFF2-40B4-BE49-F238E27FC236}">
                <a16:creationId xmlns:a16="http://schemas.microsoft.com/office/drawing/2014/main" id="{8B1C9364-3FF5-E9B3-FC8C-78755F789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4" y="67233"/>
            <a:ext cx="1253067" cy="1588504"/>
          </a:xfrm>
          <a:prstGeom prst="rect">
            <a:avLst/>
          </a:prstGeom>
        </p:spPr>
      </p:pic>
      <p:pic>
        <p:nvPicPr>
          <p:cNvPr id="11" name="Picture 10" descr="A logo with bamboo stems and a cartoon face&#10;&#10;AI-generated content may be incorrect.">
            <a:extLst>
              <a:ext uri="{FF2B5EF4-FFF2-40B4-BE49-F238E27FC236}">
                <a16:creationId xmlns:a16="http://schemas.microsoft.com/office/drawing/2014/main" id="{9E712FA6-4EE9-8204-414D-01AAACA90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881" y="4715360"/>
            <a:ext cx="1707252" cy="17602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DD46B6-4167-BB01-E040-DD5236C761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089" y="449782"/>
            <a:ext cx="5267401" cy="11217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019100-60A9-0906-3DAF-B74AE27768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394" y="1217661"/>
            <a:ext cx="10028789" cy="15180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D64C2B-6CB4-FF56-109F-606EC9AB10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1400" y="2394055"/>
            <a:ext cx="209720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3143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E00796-DFCD-0813-4974-5D060D1ED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915">
            <a:extLst>
              <a:ext uri="{FF2B5EF4-FFF2-40B4-BE49-F238E27FC236}">
                <a16:creationId xmlns:a16="http://schemas.microsoft.com/office/drawing/2014/main" id="{6EB784EA-3152-191F-62CC-740DA15EE994}"/>
              </a:ext>
            </a:extLst>
          </p:cNvPr>
          <p:cNvGrpSpPr/>
          <p:nvPr/>
        </p:nvGrpSpPr>
        <p:grpSpPr>
          <a:xfrm>
            <a:off x="605790" y="1691640"/>
            <a:ext cx="11361419" cy="4814909"/>
            <a:chOff x="2330653" y="-29"/>
            <a:chExt cx="7951141" cy="3190111"/>
          </a:xfrm>
        </p:grpSpPr>
        <p:grpSp>
          <p:nvGrpSpPr>
            <p:cNvPr id="3" name="Đồ họa 2">
              <a:extLst>
                <a:ext uri="{FF2B5EF4-FFF2-40B4-BE49-F238E27FC236}">
                  <a16:creationId xmlns:a16="http://schemas.microsoft.com/office/drawing/2014/main" id="{987DDD19-CD95-39D2-AB49-850EED5AC53B}"/>
                </a:ext>
              </a:extLst>
            </p:cNvPr>
            <p:cNvGrpSpPr/>
            <p:nvPr/>
          </p:nvGrpSpPr>
          <p:grpSpPr>
            <a:xfrm>
              <a:off x="2330653" y="71346"/>
              <a:ext cx="1458531" cy="2025158"/>
              <a:chOff x="2330653" y="71346"/>
              <a:chExt cx="1458531" cy="2025158"/>
            </a:xfrm>
          </p:grpSpPr>
          <p:grpSp>
            <p:nvGrpSpPr>
              <p:cNvPr id="265" name="Đồ họa 2">
                <a:extLst>
                  <a:ext uri="{FF2B5EF4-FFF2-40B4-BE49-F238E27FC236}">
                    <a16:creationId xmlns:a16="http://schemas.microsoft.com/office/drawing/2014/main" id="{F2D7032D-05DE-23A8-38FB-AA79310A440C}"/>
                  </a:ext>
                </a:extLst>
              </p:cNvPr>
              <p:cNvGrpSpPr/>
              <p:nvPr/>
            </p:nvGrpSpPr>
            <p:grpSpPr>
              <a:xfrm>
                <a:off x="3342607" y="1202657"/>
                <a:ext cx="443918" cy="428803"/>
                <a:chOff x="3342607" y="1202657"/>
                <a:chExt cx="443918" cy="428803"/>
              </a:xfrm>
            </p:grpSpPr>
            <p:sp>
              <p:nvSpPr>
                <p:cNvPr id="338" name="Hình tự do: Hình 6">
                  <a:extLst>
                    <a:ext uri="{FF2B5EF4-FFF2-40B4-BE49-F238E27FC236}">
                      <a16:creationId xmlns:a16="http://schemas.microsoft.com/office/drawing/2014/main" id="{FF481249-78F5-C2E2-C45F-6D4307108A9F}"/>
                    </a:ext>
                  </a:extLst>
                </p:cNvPr>
                <p:cNvSpPr/>
                <p:nvPr/>
              </p:nvSpPr>
              <p:spPr>
                <a:xfrm>
                  <a:off x="3342607" y="1202657"/>
                  <a:ext cx="443918" cy="428803"/>
                </a:xfrm>
                <a:custGeom>
                  <a:avLst/>
                  <a:gdLst>
                    <a:gd name="connsiteX0" fmla="*/ 26910 w 443918"/>
                    <a:gd name="connsiteY0" fmla="*/ 420750 h 428803"/>
                    <a:gd name="connsiteX1" fmla="*/ 347678 w 443918"/>
                    <a:gd name="connsiteY1" fmla="*/ 160393 h 428803"/>
                    <a:gd name="connsiteX2" fmla="*/ 411984 w 443918"/>
                    <a:gd name="connsiteY2" fmla="*/ 119882 h 428803"/>
                    <a:gd name="connsiteX3" fmla="*/ 441762 w 443918"/>
                    <a:gd name="connsiteY3" fmla="*/ 82362 h 428803"/>
                    <a:gd name="connsiteX4" fmla="*/ 401820 w 443918"/>
                    <a:gd name="connsiteY4" fmla="*/ 96895 h 428803"/>
                    <a:gd name="connsiteX5" fmla="*/ 434495 w 443918"/>
                    <a:gd name="connsiteY5" fmla="*/ 63602 h 428803"/>
                    <a:gd name="connsiteX6" fmla="*/ 422527 w 443918"/>
                    <a:gd name="connsiteY6" fmla="*/ 45365 h 428803"/>
                    <a:gd name="connsiteX7" fmla="*/ 385578 w 443918"/>
                    <a:gd name="connsiteY7" fmla="*/ 76046 h 428803"/>
                    <a:gd name="connsiteX8" fmla="*/ 416211 w 443918"/>
                    <a:gd name="connsiteY8" fmla="*/ 37149 h 428803"/>
                    <a:gd name="connsiteX9" fmla="*/ 396833 w 443918"/>
                    <a:gd name="connsiteY9" fmla="*/ 21476 h 428803"/>
                    <a:gd name="connsiteX10" fmla="*/ 364966 w 443918"/>
                    <a:gd name="connsiteY10" fmla="*/ 59613 h 428803"/>
                    <a:gd name="connsiteX11" fmla="*/ 379071 w 443918"/>
                    <a:gd name="connsiteY11" fmla="*/ 24848 h 428803"/>
                    <a:gd name="connsiteX12" fmla="*/ 357937 w 443918"/>
                    <a:gd name="connsiteY12" fmla="*/ 12595 h 428803"/>
                    <a:gd name="connsiteX13" fmla="*/ 320987 w 443918"/>
                    <a:gd name="connsiteY13" fmla="*/ 74336 h 428803"/>
                    <a:gd name="connsiteX14" fmla="*/ 292111 w 443918"/>
                    <a:gd name="connsiteY14" fmla="*/ 50304 h 428803"/>
                    <a:gd name="connsiteX15" fmla="*/ 302845 w 443918"/>
                    <a:gd name="connsiteY15" fmla="*/ 122969 h 428803"/>
                    <a:gd name="connsiteX16" fmla="*/ 25485 w 443918"/>
                    <a:gd name="connsiteY16" fmla="*/ 345141 h 428803"/>
                    <a:gd name="connsiteX17" fmla="*/ 26910 w 443918"/>
                    <a:gd name="connsiteY17" fmla="*/ 420750 h 4288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43918" h="428803">
                      <a:moveTo>
                        <a:pt x="26910" y="420750"/>
                      </a:moveTo>
                      <a:cubicBezTo>
                        <a:pt x="61627" y="433954"/>
                        <a:pt x="236687" y="467294"/>
                        <a:pt x="347678" y="160393"/>
                      </a:cubicBezTo>
                      <a:cubicBezTo>
                        <a:pt x="371852" y="167137"/>
                        <a:pt x="387382" y="148948"/>
                        <a:pt x="411984" y="119882"/>
                      </a:cubicBezTo>
                      <a:cubicBezTo>
                        <a:pt x="435873" y="104684"/>
                        <a:pt x="449456" y="90294"/>
                        <a:pt x="441762" y="82362"/>
                      </a:cubicBezTo>
                      <a:cubicBezTo>
                        <a:pt x="433736" y="74146"/>
                        <a:pt x="408659" y="93143"/>
                        <a:pt x="401820" y="96895"/>
                      </a:cubicBezTo>
                      <a:cubicBezTo>
                        <a:pt x="402485" y="95898"/>
                        <a:pt x="428749" y="69919"/>
                        <a:pt x="434495" y="63602"/>
                      </a:cubicBezTo>
                      <a:cubicBezTo>
                        <a:pt x="447983" y="48975"/>
                        <a:pt x="436395" y="34917"/>
                        <a:pt x="422527" y="45365"/>
                      </a:cubicBezTo>
                      <a:cubicBezTo>
                        <a:pt x="410939" y="54151"/>
                        <a:pt x="386955" y="74906"/>
                        <a:pt x="385578" y="76046"/>
                      </a:cubicBezTo>
                      <a:cubicBezTo>
                        <a:pt x="386385" y="74573"/>
                        <a:pt x="411461" y="42896"/>
                        <a:pt x="416211" y="37149"/>
                      </a:cubicBezTo>
                      <a:cubicBezTo>
                        <a:pt x="430126" y="20194"/>
                        <a:pt x="413219" y="2336"/>
                        <a:pt x="396833" y="21476"/>
                      </a:cubicBezTo>
                      <a:cubicBezTo>
                        <a:pt x="385768" y="34489"/>
                        <a:pt x="367150" y="58093"/>
                        <a:pt x="364966" y="59613"/>
                      </a:cubicBezTo>
                      <a:cubicBezTo>
                        <a:pt x="364918" y="58236"/>
                        <a:pt x="374369" y="37576"/>
                        <a:pt x="379071" y="24848"/>
                      </a:cubicBezTo>
                      <a:cubicBezTo>
                        <a:pt x="388617" y="-941"/>
                        <a:pt x="370760" y="-9347"/>
                        <a:pt x="357937" y="12595"/>
                      </a:cubicBezTo>
                      <a:cubicBezTo>
                        <a:pt x="347773" y="29977"/>
                        <a:pt x="320987" y="74336"/>
                        <a:pt x="320987" y="74336"/>
                      </a:cubicBezTo>
                      <a:cubicBezTo>
                        <a:pt x="320987" y="74336"/>
                        <a:pt x="309114" y="43465"/>
                        <a:pt x="292111" y="50304"/>
                      </a:cubicBezTo>
                      <a:cubicBezTo>
                        <a:pt x="275156" y="57191"/>
                        <a:pt x="302845" y="122969"/>
                        <a:pt x="302845" y="122969"/>
                      </a:cubicBezTo>
                      <a:cubicBezTo>
                        <a:pt x="302845" y="122969"/>
                        <a:pt x="184159" y="424977"/>
                        <a:pt x="25485" y="345141"/>
                      </a:cubicBezTo>
                      <a:cubicBezTo>
                        <a:pt x="-22863" y="379527"/>
                        <a:pt x="9243" y="414054"/>
                        <a:pt x="26910" y="420750"/>
                      </a:cubicBezTo>
                      <a:close/>
                    </a:path>
                  </a:pathLst>
                </a:custGeom>
                <a:solidFill>
                  <a:srgbClr val="FCC7A5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  <p:sp>
              <p:nvSpPr>
                <p:cNvPr id="339" name="Hình tự do: Hình 7">
                  <a:extLst>
                    <a:ext uri="{FF2B5EF4-FFF2-40B4-BE49-F238E27FC236}">
                      <a16:creationId xmlns:a16="http://schemas.microsoft.com/office/drawing/2014/main" id="{ABF75D70-6EB3-8D92-C7F0-8085A31F0043}"/>
                    </a:ext>
                  </a:extLst>
                </p:cNvPr>
                <p:cNvSpPr/>
                <p:nvPr/>
              </p:nvSpPr>
              <p:spPr>
                <a:xfrm>
                  <a:off x="3375337" y="1557202"/>
                  <a:ext cx="92395" cy="70035"/>
                </a:xfrm>
                <a:custGeom>
                  <a:avLst/>
                  <a:gdLst>
                    <a:gd name="connsiteX0" fmla="*/ 67652 w 92395"/>
                    <a:gd name="connsiteY0" fmla="*/ 2185 h 70035"/>
                    <a:gd name="connsiteX1" fmla="*/ 56443 w 92395"/>
                    <a:gd name="connsiteY1" fmla="*/ 34670 h 70035"/>
                    <a:gd name="connsiteX2" fmla="*/ 92396 w 92395"/>
                    <a:gd name="connsiteY2" fmla="*/ 62026 h 70035"/>
                    <a:gd name="connsiteX3" fmla="*/ 69 w 92395"/>
                    <a:gd name="connsiteY3" fmla="*/ 65540 h 70035"/>
                    <a:gd name="connsiteX4" fmla="*/ 7146 w 92395"/>
                    <a:gd name="connsiteY4" fmla="*/ 0 h 70035"/>
                    <a:gd name="connsiteX5" fmla="*/ 67652 w 92395"/>
                    <a:gd name="connsiteY5" fmla="*/ 2185 h 70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2395" h="70035">
                      <a:moveTo>
                        <a:pt x="67652" y="2185"/>
                      </a:moveTo>
                      <a:cubicBezTo>
                        <a:pt x="59008" y="12111"/>
                        <a:pt x="52786" y="23699"/>
                        <a:pt x="56443" y="34670"/>
                      </a:cubicBezTo>
                      <a:cubicBezTo>
                        <a:pt x="61003" y="48300"/>
                        <a:pt x="77008" y="56279"/>
                        <a:pt x="92396" y="62026"/>
                      </a:cubicBezTo>
                      <a:cubicBezTo>
                        <a:pt x="49652" y="73662"/>
                        <a:pt x="17927" y="70575"/>
                        <a:pt x="69" y="65540"/>
                      </a:cubicBezTo>
                      <a:cubicBezTo>
                        <a:pt x="-738" y="42839"/>
                        <a:pt x="5768" y="19425"/>
                        <a:pt x="7146" y="0"/>
                      </a:cubicBezTo>
                      <a:cubicBezTo>
                        <a:pt x="27330" y="5557"/>
                        <a:pt x="47610" y="5889"/>
                        <a:pt x="67652" y="2185"/>
                      </a:cubicBezTo>
                      <a:close/>
                    </a:path>
                  </a:pathLst>
                </a:custGeom>
                <a:solidFill>
                  <a:srgbClr val="EBAD86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  <p:sp>
              <p:nvSpPr>
                <p:cNvPr id="340" name="Hình tự do: Hình 8">
                  <a:extLst>
                    <a:ext uri="{FF2B5EF4-FFF2-40B4-BE49-F238E27FC236}">
                      <a16:creationId xmlns:a16="http://schemas.microsoft.com/office/drawing/2014/main" id="{CCB6C7F8-26AA-2BD4-0C77-75AB3335D0F4}"/>
                    </a:ext>
                  </a:extLst>
                </p:cNvPr>
                <p:cNvSpPr/>
                <p:nvPr/>
              </p:nvSpPr>
              <p:spPr>
                <a:xfrm>
                  <a:off x="3665013" y="1273197"/>
                  <a:ext cx="23155" cy="42598"/>
                </a:xfrm>
                <a:custGeom>
                  <a:avLst/>
                  <a:gdLst>
                    <a:gd name="connsiteX0" fmla="*/ 18054 w 23155"/>
                    <a:gd name="connsiteY0" fmla="*/ 42598 h 42598"/>
                    <a:gd name="connsiteX1" fmla="*/ 19953 w 23155"/>
                    <a:gd name="connsiteY1" fmla="*/ 41458 h 42598"/>
                    <a:gd name="connsiteX2" fmla="*/ 3046 w 23155"/>
                    <a:gd name="connsiteY2" fmla="*/ 234 h 42598"/>
                    <a:gd name="connsiteX3" fmla="*/ 244 w 23155"/>
                    <a:gd name="connsiteY3" fmla="*/ 1089 h 42598"/>
                    <a:gd name="connsiteX4" fmla="*/ 1099 w 23155"/>
                    <a:gd name="connsiteY4" fmla="*/ 3939 h 42598"/>
                    <a:gd name="connsiteX5" fmla="*/ 16201 w 23155"/>
                    <a:gd name="connsiteY5" fmla="*/ 39606 h 42598"/>
                    <a:gd name="connsiteX6" fmla="*/ 17104 w 23155"/>
                    <a:gd name="connsiteY6" fmla="*/ 42408 h 42598"/>
                    <a:gd name="connsiteX7" fmla="*/ 18054 w 23155"/>
                    <a:gd name="connsiteY7" fmla="*/ 42598 h 42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155" h="42598">
                      <a:moveTo>
                        <a:pt x="18054" y="42598"/>
                      </a:moveTo>
                      <a:cubicBezTo>
                        <a:pt x="18814" y="42598"/>
                        <a:pt x="19573" y="42171"/>
                        <a:pt x="19953" y="41458"/>
                      </a:cubicBezTo>
                      <a:cubicBezTo>
                        <a:pt x="30022" y="21464"/>
                        <a:pt x="14112" y="6123"/>
                        <a:pt x="3046" y="234"/>
                      </a:cubicBezTo>
                      <a:cubicBezTo>
                        <a:pt x="2001" y="-288"/>
                        <a:pt x="766" y="92"/>
                        <a:pt x="244" y="1089"/>
                      </a:cubicBezTo>
                      <a:cubicBezTo>
                        <a:pt x="-279" y="2134"/>
                        <a:pt x="54" y="3369"/>
                        <a:pt x="1099" y="3939"/>
                      </a:cubicBezTo>
                      <a:cubicBezTo>
                        <a:pt x="10740" y="9115"/>
                        <a:pt x="24845" y="22461"/>
                        <a:pt x="16201" y="39606"/>
                      </a:cubicBezTo>
                      <a:cubicBezTo>
                        <a:pt x="15679" y="40651"/>
                        <a:pt x="16106" y="41886"/>
                        <a:pt x="17104" y="42408"/>
                      </a:cubicBezTo>
                      <a:cubicBezTo>
                        <a:pt x="17436" y="42503"/>
                        <a:pt x="17721" y="42598"/>
                        <a:pt x="18054" y="42598"/>
                      </a:cubicBezTo>
                      <a:close/>
                    </a:path>
                  </a:pathLst>
                </a:custGeom>
                <a:solidFill>
                  <a:srgbClr val="CE7755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</p:grpSp>
          <p:sp>
            <p:nvSpPr>
              <p:cNvPr id="266" name="Hình tự do: Hình 9">
                <a:extLst>
                  <a:ext uri="{FF2B5EF4-FFF2-40B4-BE49-F238E27FC236}">
                    <a16:creationId xmlns:a16="http://schemas.microsoft.com/office/drawing/2014/main" id="{C6E349AB-77DC-42EB-25C3-22C4B83D5A4A}"/>
                  </a:ext>
                </a:extLst>
              </p:cNvPr>
              <p:cNvSpPr/>
              <p:nvPr/>
            </p:nvSpPr>
            <p:spPr>
              <a:xfrm>
                <a:off x="3047277" y="1436238"/>
                <a:ext cx="139329" cy="103619"/>
              </a:xfrm>
              <a:custGeom>
                <a:avLst/>
                <a:gdLst>
                  <a:gd name="connsiteX0" fmla="*/ 136780 w 139329"/>
                  <a:gd name="connsiteY0" fmla="*/ 64591 h 103619"/>
                  <a:gd name="connsiteX1" fmla="*/ 100685 w 139329"/>
                  <a:gd name="connsiteY1" fmla="*/ 56754 h 103619"/>
                  <a:gd name="connsiteX2" fmla="*/ 105910 w 139329"/>
                  <a:gd name="connsiteY2" fmla="*/ 3135 h 103619"/>
                  <a:gd name="connsiteX3" fmla="*/ 44453 w 139329"/>
                  <a:gd name="connsiteY3" fmla="*/ 0 h 103619"/>
                  <a:gd name="connsiteX4" fmla="*/ 40939 w 139329"/>
                  <a:gd name="connsiteY4" fmla="*/ 54142 h 103619"/>
                  <a:gd name="connsiteX5" fmla="*/ 0 w 139329"/>
                  <a:gd name="connsiteY5" fmla="*/ 61076 h 103619"/>
                  <a:gd name="connsiteX6" fmla="*/ 84015 w 139329"/>
                  <a:gd name="connsiteY6" fmla="*/ 103582 h 103619"/>
                  <a:gd name="connsiteX7" fmla="*/ 136780 w 139329"/>
                  <a:gd name="connsiteY7" fmla="*/ 64591 h 103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9329" h="103619">
                    <a:moveTo>
                      <a:pt x="136780" y="64591"/>
                    </a:moveTo>
                    <a:cubicBezTo>
                      <a:pt x="136780" y="64591"/>
                      <a:pt x="129846" y="63023"/>
                      <a:pt x="100685" y="56754"/>
                    </a:cubicBezTo>
                    <a:cubicBezTo>
                      <a:pt x="100685" y="35905"/>
                      <a:pt x="105910" y="3135"/>
                      <a:pt x="105910" y="3135"/>
                    </a:cubicBezTo>
                    <a:lnTo>
                      <a:pt x="44453" y="0"/>
                    </a:lnTo>
                    <a:cubicBezTo>
                      <a:pt x="44453" y="0"/>
                      <a:pt x="40939" y="33340"/>
                      <a:pt x="40939" y="54142"/>
                    </a:cubicBezTo>
                    <a:cubicBezTo>
                      <a:pt x="23604" y="58321"/>
                      <a:pt x="0" y="61076"/>
                      <a:pt x="0" y="61076"/>
                    </a:cubicBezTo>
                    <a:cubicBezTo>
                      <a:pt x="0" y="61076"/>
                      <a:pt x="11113" y="102205"/>
                      <a:pt x="84015" y="103582"/>
                    </a:cubicBezTo>
                    <a:cubicBezTo>
                      <a:pt x="156917" y="105007"/>
                      <a:pt x="136780" y="64591"/>
                      <a:pt x="136780" y="64591"/>
                    </a:cubicBezTo>
                    <a:close/>
                  </a:path>
                </a:pathLst>
              </a:custGeom>
              <a:solidFill>
                <a:srgbClr val="FCC7A5"/>
              </a:solidFill>
              <a:ln w="47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200">
                  <a:latin typeface="#9Slide07 IcielPony" panose="02000000000000000000" pitchFamily="2" charset="0"/>
                </a:endParaRPr>
              </a:p>
            </p:txBody>
          </p:sp>
          <p:sp>
            <p:nvSpPr>
              <p:cNvPr id="267" name="Hình tự do: Hình 10">
                <a:extLst>
                  <a:ext uri="{FF2B5EF4-FFF2-40B4-BE49-F238E27FC236}">
                    <a16:creationId xmlns:a16="http://schemas.microsoft.com/office/drawing/2014/main" id="{D494B265-2B26-A134-C5E0-8A66F236C698}"/>
                  </a:ext>
                </a:extLst>
              </p:cNvPr>
              <p:cNvSpPr/>
              <p:nvPr/>
            </p:nvSpPr>
            <p:spPr>
              <a:xfrm>
                <a:off x="3088263" y="1436285"/>
                <a:ext cx="64970" cy="63516"/>
              </a:xfrm>
              <a:custGeom>
                <a:avLst/>
                <a:gdLst>
                  <a:gd name="connsiteX0" fmla="*/ 0 w 64970"/>
                  <a:gd name="connsiteY0" fmla="*/ 54142 h 63516"/>
                  <a:gd name="connsiteX1" fmla="*/ 3515 w 64970"/>
                  <a:gd name="connsiteY1" fmla="*/ 0 h 63516"/>
                  <a:gd name="connsiteX2" fmla="*/ 64971 w 64970"/>
                  <a:gd name="connsiteY2" fmla="*/ 3134 h 63516"/>
                  <a:gd name="connsiteX3" fmla="*/ 59746 w 64970"/>
                  <a:gd name="connsiteY3" fmla="*/ 56754 h 63516"/>
                  <a:gd name="connsiteX4" fmla="*/ 0 w 64970"/>
                  <a:gd name="connsiteY4" fmla="*/ 54142 h 63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970" h="63516">
                    <a:moveTo>
                      <a:pt x="0" y="54142"/>
                    </a:moveTo>
                    <a:cubicBezTo>
                      <a:pt x="997" y="36190"/>
                      <a:pt x="3515" y="0"/>
                      <a:pt x="3515" y="0"/>
                    </a:cubicBezTo>
                    <a:lnTo>
                      <a:pt x="64971" y="3134"/>
                    </a:lnTo>
                    <a:cubicBezTo>
                      <a:pt x="64971" y="3134"/>
                      <a:pt x="61124" y="38089"/>
                      <a:pt x="59746" y="56754"/>
                    </a:cubicBezTo>
                    <a:cubicBezTo>
                      <a:pt x="53335" y="64828"/>
                      <a:pt x="24126" y="67583"/>
                      <a:pt x="0" y="54142"/>
                    </a:cubicBezTo>
                    <a:close/>
                  </a:path>
                </a:pathLst>
              </a:custGeom>
              <a:solidFill>
                <a:srgbClr val="EBAD86"/>
              </a:solidFill>
              <a:ln w="47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200">
                  <a:latin typeface="#9Slide07 IcielPony" panose="02000000000000000000" pitchFamily="2" charset="0"/>
                </a:endParaRPr>
              </a:p>
            </p:txBody>
          </p:sp>
          <p:grpSp>
            <p:nvGrpSpPr>
              <p:cNvPr id="268" name="Đồ họa 2">
                <a:extLst>
                  <a:ext uri="{FF2B5EF4-FFF2-40B4-BE49-F238E27FC236}">
                    <a16:creationId xmlns:a16="http://schemas.microsoft.com/office/drawing/2014/main" id="{71EEED43-DAE2-3E09-15D5-04800C3A5CF2}"/>
                  </a:ext>
                </a:extLst>
              </p:cNvPr>
              <p:cNvGrpSpPr/>
              <p:nvPr/>
            </p:nvGrpSpPr>
            <p:grpSpPr>
              <a:xfrm>
                <a:off x="3194173" y="1509187"/>
                <a:ext cx="218671" cy="189258"/>
                <a:chOff x="3194173" y="1509187"/>
                <a:chExt cx="218671" cy="189258"/>
              </a:xfrm>
            </p:grpSpPr>
            <p:sp>
              <p:nvSpPr>
                <p:cNvPr id="334" name="Hình tự do: Hình 12">
                  <a:extLst>
                    <a:ext uri="{FF2B5EF4-FFF2-40B4-BE49-F238E27FC236}">
                      <a16:creationId xmlns:a16="http://schemas.microsoft.com/office/drawing/2014/main" id="{6C8FD972-08D4-19EC-A436-128490D880BA}"/>
                    </a:ext>
                  </a:extLst>
                </p:cNvPr>
                <p:cNvSpPr/>
                <p:nvPr/>
              </p:nvSpPr>
              <p:spPr>
                <a:xfrm>
                  <a:off x="3194173" y="1509187"/>
                  <a:ext cx="210519" cy="185365"/>
                </a:xfrm>
                <a:custGeom>
                  <a:avLst/>
                  <a:gdLst>
                    <a:gd name="connsiteX0" fmla="*/ 0 w 210519"/>
                    <a:gd name="connsiteY0" fmla="*/ 0 h 185365"/>
                    <a:gd name="connsiteX1" fmla="*/ 200421 w 210519"/>
                    <a:gd name="connsiteY1" fmla="*/ 38802 h 185365"/>
                    <a:gd name="connsiteX2" fmla="*/ 188168 w 210519"/>
                    <a:gd name="connsiteY2" fmla="*/ 185365 h 185365"/>
                    <a:gd name="connsiteX3" fmla="*/ 50153 w 210519"/>
                    <a:gd name="connsiteY3" fmla="*/ 142574 h 185365"/>
                    <a:gd name="connsiteX4" fmla="*/ 0 w 210519"/>
                    <a:gd name="connsiteY4" fmla="*/ 0 h 1853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0519" h="185365">
                      <a:moveTo>
                        <a:pt x="0" y="0"/>
                      </a:moveTo>
                      <a:cubicBezTo>
                        <a:pt x="44691" y="4607"/>
                        <a:pt x="154495" y="14011"/>
                        <a:pt x="200421" y="38802"/>
                      </a:cubicBezTo>
                      <a:cubicBezTo>
                        <a:pt x="218801" y="82638"/>
                        <a:pt x="210537" y="163519"/>
                        <a:pt x="188168" y="185365"/>
                      </a:cubicBezTo>
                      <a:cubicBezTo>
                        <a:pt x="96221" y="177719"/>
                        <a:pt x="50153" y="142574"/>
                        <a:pt x="50153" y="142574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8A7DF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  <p:sp>
              <p:nvSpPr>
                <p:cNvPr id="335" name="Hình tự do: Hình 13">
                  <a:extLst>
                    <a:ext uri="{FF2B5EF4-FFF2-40B4-BE49-F238E27FC236}">
                      <a16:creationId xmlns:a16="http://schemas.microsoft.com/office/drawing/2014/main" id="{711D7302-A955-866E-69AF-272D00B36743}"/>
                    </a:ext>
                  </a:extLst>
                </p:cNvPr>
                <p:cNvSpPr/>
                <p:nvPr/>
              </p:nvSpPr>
              <p:spPr>
                <a:xfrm>
                  <a:off x="3280040" y="1555445"/>
                  <a:ext cx="96607" cy="126493"/>
                </a:xfrm>
                <a:custGeom>
                  <a:avLst/>
                  <a:gdLst>
                    <a:gd name="connsiteX0" fmla="*/ 93182 w 96607"/>
                    <a:gd name="connsiteY0" fmla="*/ 27024 h 126493"/>
                    <a:gd name="connsiteX1" fmla="*/ 0 w 96607"/>
                    <a:gd name="connsiteY1" fmla="*/ 0 h 126493"/>
                    <a:gd name="connsiteX2" fmla="*/ 50010 w 96607"/>
                    <a:gd name="connsiteY2" fmla="*/ 119493 h 126493"/>
                    <a:gd name="connsiteX3" fmla="*/ 85203 w 96607"/>
                    <a:gd name="connsiteY3" fmla="*/ 126094 h 126493"/>
                    <a:gd name="connsiteX4" fmla="*/ 93182 w 96607"/>
                    <a:gd name="connsiteY4" fmla="*/ 27024 h 126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6607" h="126493">
                      <a:moveTo>
                        <a:pt x="93182" y="27024"/>
                      </a:moveTo>
                      <a:cubicBezTo>
                        <a:pt x="72332" y="140390"/>
                        <a:pt x="37187" y="64496"/>
                        <a:pt x="0" y="0"/>
                      </a:cubicBezTo>
                      <a:cubicBezTo>
                        <a:pt x="18570" y="104010"/>
                        <a:pt x="50010" y="119493"/>
                        <a:pt x="50010" y="119493"/>
                      </a:cubicBezTo>
                      <a:cubicBezTo>
                        <a:pt x="50010" y="119493"/>
                        <a:pt x="72190" y="128469"/>
                        <a:pt x="85203" y="126094"/>
                      </a:cubicBezTo>
                      <a:cubicBezTo>
                        <a:pt x="96696" y="96601"/>
                        <a:pt x="99783" y="66775"/>
                        <a:pt x="93182" y="27024"/>
                      </a:cubicBezTo>
                      <a:close/>
                    </a:path>
                  </a:pathLst>
                </a:custGeom>
                <a:solidFill>
                  <a:srgbClr val="1E97CC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  <p:sp>
              <p:nvSpPr>
                <p:cNvPr id="336" name="Hình tự do: Hình 14">
                  <a:extLst>
                    <a:ext uri="{FF2B5EF4-FFF2-40B4-BE49-F238E27FC236}">
                      <a16:creationId xmlns:a16="http://schemas.microsoft.com/office/drawing/2014/main" id="{4A98BAC8-1A55-F353-F104-31663D7352C2}"/>
                    </a:ext>
                  </a:extLst>
                </p:cNvPr>
                <p:cNvSpPr/>
                <p:nvPr/>
              </p:nvSpPr>
              <p:spPr>
                <a:xfrm>
                  <a:off x="3271435" y="1524789"/>
                  <a:ext cx="103876" cy="31891"/>
                </a:xfrm>
                <a:custGeom>
                  <a:avLst/>
                  <a:gdLst>
                    <a:gd name="connsiteX0" fmla="*/ 21761 w 103876"/>
                    <a:gd name="connsiteY0" fmla="*/ 403 h 31891"/>
                    <a:gd name="connsiteX1" fmla="*/ 16536 w 103876"/>
                    <a:gd name="connsiteY1" fmla="*/ 16171 h 31891"/>
                    <a:gd name="connsiteX2" fmla="*/ 103876 w 103876"/>
                    <a:gd name="connsiteY2" fmla="*/ 31891 h 31891"/>
                    <a:gd name="connsiteX3" fmla="*/ 21761 w 103876"/>
                    <a:gd name="connsiteY3" fmla="*/ 403 h 31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3876" h="31891">
                      <a:moveTo>
                        <a:pt x="21761" y="403"/>
                      </a:moveTo>
                      <a:cubicBezTo>
                        <a:pt x="-4076" y="-2779"/>
                        <a:pt x="-8255" y="13844"/>
                        <a:pt x="16536" y="16171"/>
                      </a:cubicBezTo>
                      <a:cubicBezTo>
                        <a:pt x="41280" y="18546"/>
                        <a:pt x="75048" y="19115"/>
                        <a:pt x="103876" y="31891"/>
                      </a:cubicBezTo>
                      <a:cubicBezTo>
                        <a:pt x="75475" y="13369"/>
                        <a:pt x="34156" y="1923"/>
                        <a:pt x="21761" y="403"/>
                      </a:cubicBezTo>
                      <a:close/>
                    </a:path>
                  </a:pathLst>
                </a:custGeom>
                <a:solidFill>
                  <a:srgbClr val="54BEEB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  <p:sp>
              <p:nvSpPr>
                <p:cNvPr id="337" name="Hình tự do: Hình 15">
                  <a:extLst>
                    <a:ext uri="{FF2B5EF4-FFF2-40B4-BE49-F238E27FC236}">
                      <a16:creationId xmlns:a16="http://schemas.microsoft.com/office/drawing/2014/main" id="{18099A14-9EA3-E17C-38CE-829C3C2B505D}"/>
                    </a:ext>
                  </a:extLst>
                </p:cNvPr>
                <p:cNvSpPr/>
                <p:nvPr/>
              </p:nvSpPr>
              <p:spPr>
                <a:xfrm>
                  <a:off x="3370134" y="1541102"/>
                  <a:ext cx="42709" cy="157343"/>
                </a:xfrm>
                <a:custGeom>
                  <a:avLst/>
                  <a:gdLst>
                    <a:gd name="connsiteX0" fmla="*/ 7456 w 42709"/>
                    <a:gd name="connsiteY0" fmla="*/ 0 h 157343"/>
                    <a:gd name="connsiteX1" fmla="*/ 0 w 42709"/>
                    <a:gd name="connsiteY1" fmla="*/ 151550 h 157343"/>
                    <a:gd name="connsiteX2" fmla="*/ 25836 w 42709"/>
                    <a:gd name="connsiteY2" fmla="*/ 156062 h 157343"/>
                    <a:gd name="connsiteX3" fmla="*/ 36997 w 42709"/>
                    <a:gd name="connsiteY3" fmla="*/ 8929 h 157343"/>
                    <a:gd name="connsiteX4" fmla="*/ 7456 w 42709"/>
                    <a:gd name="connsiteY4" fmla="*/ 0 h 157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2709" h="157343">
                      <a:moveTo>
                        <a:pt x="7456" y="0"/>
                      </a:moveTo>
                      <a:cubicBezTo>
                        <a:pt x="15150" y="21419"/>
                        <a:pt x="20944" y="92042"/>
                        <a:pt x="0" y="151550"/>
                      </a:cubicBezTo>
                      <a:cubicBezTo>
                        <a:pt x="4274" y="157250"/>
                        <a:pt x="21324" y="158722"/>
                        <a:pt x="25836" y="156062"/>
                      </a:cubicBezTo>
                      <a:cubicBezTo>
                        <a:pt x="42364" y="111181"/>
                        <a:pt x="48063" y="40369"/>
                        <a:pt x="36997" y="8929"/>
                      </a:cubicBezTo>
                      <a:cubicBezTo>
                        <a:pt x="26406" y="190"/>
                        <a:pt x="7456" y="0"/>
                        <a:pt x="7456" y="0"/>
                      </a:cubicBezTo>
                      <a:close/>
                    </a:path>
                  </a:pathLst>
                </a:custGeom>
                <a:solidFill>
                  <a:srgbClr val="EF4130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</p:grpSp>
          <p:grpSp>
            <p:nvGrpSpPr>
              <p:cNvPr id="269" name="Đồ họa 2">
                <a:extLst>
                  <a:ext uri="{FF2B5EF4-FFF2-40B4-BE49-F238E27FC236}">
                    <a16:creationId xmlns:a16="http://schemas.microsoft.com/office/drawing/2014/main" id="{4F072BAF-93ED-E3A0-97EC-19C8C0AF0ACE}"/>
                  </a:ext>
                </a:extLst>
              </p:cNvPr>
              <p:cNvGrpSpPr/>
              <p:nvPr/>
            </p:nvGrpSpPr>
            <p:grpSpPr>
              <a:xfrm>
                <a:off x="2859394" y="1492711"/>
                <a:ext cx="499864" cy="603792"/>
                <a:chOff x="2859394" y="1492711"/>
                <a:chExt cx="499864" cy="603792"/>
              </a:xfrm>
            </p:grpSpPr>
            <p:sp>
              <p:nvSpPr>
                <p:cNvPr id="330" name="Hình tự do: Hình 17">
                  <a:extLst>
                    <a:ext uri="{FF2B5EF4-FFF2-40B4-BE49-F238E27FC236}">
                      <a16:creationId xmlns:a16="http://schemas.microsoft.com/office/drawing/2014/main" id="{6BB96D2A-5254-C607-CCF7-9033C22CBC6E}"/>
                    </a:ext>
                  </a:extLst>
                </p:cNvPr>
                <p:cNvSpPr/>
                <p:nvPr/>
              </p:nvSpPr>
              <p:spPr>
                <a:xfrm>
                  <a:off x="2859394" y="1498169"/>
                  <a:ext cx="499864" cy="598335"/>
                </a:xfrm>
                <a:custGeom>
                  <a:avLst/>
                  <a:gdLst>
                    <a:gd name="connsiteX0" fmla="*/ 289470 w 499864"/>
                    <a:gd name="connsiteY0" fmla="*/ 38564 h 598335"/>
                    <a:gd name="connsiteX1" fmla="*/ 327655 w 499864"/>
                    <a:gd name="connsiteY1" fmla="*/ 4654 h 598335"/>
                    <a:gd name="connsiteX2" fmla="*/ 443585 w 499864"/>
                    <a:gd name="connsiteY2" fmla="*/ 118448 h 598335"/>
                    <a:gd name="connsiteX3" fmla="*/ 499865 w 499864"/>
                    <a:gd name="connsiteY3" fmla="*/ 549590 h 598335"/>
                    <a:gd name="connsiteX4" fmla="*/ 0 w 499864"/>
                    <a:gd name="connsiteY4" fmla="*/ 549590 h 598335"/>
                    <a:gd name="connsiteX5" fmla="*/ 99973 w 499864"/>
                    <a:gd name="connsiteY5" fmla="*/ 43456 h 598335"/>
                    <a:gd name="connsiteX6" fmla="*/ 180331 w 499864"/>
                    <a:gd name="connsiteY6" fmla="*/ 0 h 598335"/>
                    <a:gd name="connsiteX7" fmla="*/ 289470 w 499864"/>
                    <a:gd name="connsiteY7" fmla="*/ 38564 h 598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99864" h="598335">
                      <a:moveTo>
                        <a:pt x="289470" y="38564"/>
                      </a:moveTo>
                      <a:cubicBezTo>
                        <a:pt x="308088" y="42601"/>
                        <a:pt x="340145" y="19805"/>
                        <a:pt x="327655" y="4654"/>
                      </a:cubicBezTo>
                      <a:cubicBezTo>
                        <a:pt x="398467" y="24364"/>
                        <a:pt x="417559" y="47161"/>
                        <a:pt x="443585" y="118448"/>
                      </a:cubicBezTo>
                      <a:cubicBezTo>
                        <a:pt x="468092" y="185270"/>
                        <a:pt x="489464" y="282964"/>
                        <a:pt x="499865" y="549590"/>
                      </a:cubicBezTo>
                      <a:cubicBezTo>
                        <a:pt x="443585" y="632893"/>
                        <a:pt x="43741" y="593331"/>
                        <a:pt x="0" y="549590"/>
                      </a:cubicBezTo>
                      <a:cubicBezTo>
                        <a:pt x="0" y="487136"/>
                        <a:pt x="87482" y="264251"/>
                        <a:pt x="99973" y="43456"/>
                      </a:cubicBezTo>
                      <a:cubicBezTo>
                        <a:pt x="113508" y="19092"/>
                        <a:pt x="134548" y="6791"/>
                        <a:pt x="180331" y="0"/>
                      </a:cubicBezTo>
                      <a:cubicBezTo>
                        <a:pt x="217946" y="33008"/>
                        <a:pt x="247581" y="39942"/>
                        <a:pt x="289470" y="38564"/>
                      </a:cubicBezTo>
                      <a:close/>
                    </a:path>
                  </a:pathLst>
                </a:custGeom>
                <a:solidFill>
                  <a:srgbClr val="77D2F7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  <p:sp>
              <p:nvSpPr>
                <p:cNvPr id="331" name="Hình tự do: Hình 18">
                  <a:extLst>
                    <a:ext uri="{FF2B5EF4-FFF2-40B4-BE49-F238E27FC236}">
                      <a16:creationId xmlns:a16="http://schemas.microsoft.com/office/drawing/2014/main" id="{AD6B5AB3-AE1B-CC64-812C-DA0342241566}"/>
                    </a:ext>
                  </a:extLst>
                </p:cNvPr>
                <p:cNvSpPr/>
                <p:nvPr/>
              </p:nvSpPr>
              <p:spPr>
                <a:xfrm>
                  <a:off x="2878106" y="1627952"/>
                  <a:ext cx="469075" cy="455364"/>
                </a:xfrm>
                <a:custGeom>
                  <a:avLst/>
                  <a:gdLst>
                    <a:gd name="connsiteX0" fmla="*/ 92991 w 469075"/>
                    <a:gd name="connsiteY0" fmla="*/ 20579 h 455364"/>
                    <a:gd name="connsiteX1" fmla="*/ 249909 w 469075"/>
                    <a:gd name="connsiteY1" fmla="*/ 396867 h 455364"/>
                    <a:gd name="connsiteX2" fmla="*/ 462345 w 469075"/>
                    <a:gd name="connsiteY2" fmla="*/ 299648 h 455364"/>
                    <a:gd name="connsiteX3" fmla="*/ 463770 w 469075"/>
                    <a:gd name="connsiteY3" fmla="*/ 419094 h 455364"/>
                    <a:gd name="connsiteX4" fmla="*/ 0 w 469075"/>
                    <a:gd name="connsiteY4" fmla="*/ 413537 h 455364"/>
                    <a:gd name="connsiteX5" fmla="*/ 86105 w 469075"/>
                    <a:gd name="connsiteY5" fmla="*/ 21956 h 455364"/>
                    <a:gd name="connsiteX6" fmla="*/ 92991 w 469075"/>
                    <a:gd name="connsiteY6" fmla="*/ 20579 h 4553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69075" h="455364">
                      <a:moveTo>
                        <a:pt x="92991" y="20579"/>
                      </a:moveTo>
                      <a:cubicBezTo>
                        <a:pt x="92991" y="78853"/>
                        <a:pt x="134690" y="338545"/>
                        <a:pt x="249909" y="396867"/>
                      </a:cubicBezTo>
                      <a:cubicBezTo>
                        <a:pt x="365174" y="455188"/>
                        <a:pt x="461015" y="410735"/>
                        <a:pt x="462345" y="299648"/>
                      </a:cubicBezTo>
                      <a:cubicBezTo>
                        <a:pt x="467902" y="359300"/>
                        <a:pt x="473506" y="410735"/>
                        <a:pt x="463770" y="419094"/>
                      </a:cubicBezTo>
                      <a:cubicBezTo>
                        <a:pt x="435986" y="446877"/>
                        <a:pt x="229107" y="487104"/>
                        <a:pt x="0" y="413537"/>
                      </a:cubicBezTo>
                      <a:cubicBezTo>
                        <a:pt x="11113" y="321923"/>
                        <a:pt x="73567" y="70542"/>
                        <a:pt x="86105" y="21956"/>
                      </a:cubicBezTo>
                      <a:cubicBezTo>
                        <a:pt x="98548" y="-26629"/>
                        <a:pt x="92991" y="20579"/>
                        <a:pt x="92991" y="20579"/>
                      </a:cubicBezTo>
                      <a:close/>
                    </a:path>
                  </a:pathLst>
                </a:custGeom>
                <a:solidFill>
                  <a:srgbClr val="54BEEB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  <p:sp>
              <p:nvSpPr>
                <p:cNvPr id="332" name="Hình tự do: Hình 19">
                  <a:extLst>
                    <a:ext uri="{FF2B5EF4-FFF2-40B4-BE49-F238E27FC236}">
                      <a16:creationId xmlns:a16="http://schemas.microsoft.com/office/drawing/2014/main" id="{E19ABF42-ACF0-0C22-F25C-9C73B98DC532}"/>
                    </a:ext>
                  </a:extLst>
                </p:cNvPr>
                <p:cNvSpPr/>
                <p:nvPr/>
              </p:nvSpPr>
              <p:spPr>
                <a:xfrm>
                  <a:off x="3021108" y="1492711"/>
                  <a:ext cx="187640" cy="58256"/>
                </a:xfrm>
                <a:custGeom>
                  <a:avLst/>
                  <a:gdLst>
                    <a:gd name="connsiteX0" fmla="*/ 145804 w 187640"/>
                    <a:gd name="connsiteY0" fmla="*/ 3748 h 58256"/>
                    <a:gd name="connsiteX1" fmla="*/ 122200 w 187640"/>
                    <a:gd name="connsiteY1" fmla="*/ 31531 h 58256"/>
                    <a:gd name="connsiteX2" fmla="*/ 45166 w 187640"/>
                    <a:gd name="connsiteY2" fmla="*/ 3083 h 58256"/>
                    <a:gd name="connsiteX3" fmla="*/ 0 w 187640"/>
                    <a:gd name="connsiteY3" fmla="*/ 9304 h 58256"/>
                    <a:gd name="connsiteX4" fmla="*/ 135403 w 187640"/>
                    <a:gd name="connsiteY4" fmla="*/ 57890 h 58256"/>
                    <a:gd name="connsiteX5" fmla="*/ 181234 w 187640"/>
                    <a:gd name="connsiteY5" fmla="*/ 14148 h 58256"/>
                    <a:gd name="connsiteX6" fmla="*/ 145804 w 187640"/>
                    <a:gd name="connsiteY6" fmla="*/ 3748 h 58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7640" h="58256">
                      <a:moveTo>
                        <a:pt x="145804" y="3748"/>
                      </a:moveTo>
                      <a:cubicBezTo>
                        <a:pt x="154495" y="10017"/>
                        <a:pt x="165846" y="29204"/>
                        <a:pt x="122200" y="31531"/>
                      </a:cubicBezTo>
                      <a:cubicBezTo>
                        <a:pt x="85013" y="33526"/>
                        <a:pt x="47208" y="18328"/>
                        <a:pt x="45166" y="3083"/>
                      </a:cubicBezTo>
                      <a:cubicBezTo>
                        <a:pt x="28116" y="-4041"/>
                        <a:pt x="1045" y="2513"/>
                        <a:pt x="0" y="9304"/>
                      </a:cubicBezTo>
                      <a:cubicBezTo>
                        <a:pt x="22939" y="44022"/>
                        <a:pt x="70147" y="61024"/>
                        <a:pt x="135403" y="57890"/>
                      </a:cubicBezTo>
                      <a:cubicBezTo>
                        <a:pt x="194769" y="55040"/>
                        <a:pt x="192679" y="28681"/>
                        <a:pt x="181234" y="14148"/>
                      </a:cubicBezTo>
                      <a:cubicBezTo>
                        <a:pt x="167651" y="1373"/>
                        <a:pt x="145804" y="3748"/>
                        <a:pt x="145804" y="374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  <p:sp>
              <p:nvSpPr>
                <p:cNvPr id="333" name="Hình tự do: Hình 20">
                  <a:extLst>
                    <a:ext uri="{FF2B5EF4-FFF2-40B4-BE49-F238E27FC236}">
                      <a16:creationId xmlns:a16="http://schemas.microsoft.com/office/drawing/2014/main" id="{C2F909A1-CAC0-5650-90D6-182A74585C5A}"/>
                    </a:ext>
                  </a:extLst>
                </p:cNvPr>
                <p:cNvSpPr/>
                <p:nvPr/>
              </p:nvSpPr>
              <p:spPr>
                <a:xfrm>
                  <a:off x="3200822" y="1576121"/>
                  <a:ext cx="125096" cy="277912"/>
                </a:xfrm>
                <a:custGeom>
                  <a:avLst/>
                  <a:gdLst>
                    <a:gd name="connsiteX0" fmla="*/ 75134 w 125096"/>
                    <a:gd name="connsiteY0" fmla="*/ 42537 h 277912"/>
                    <a:gd name="connsiteX1" fmla="*/ 12633 w 125096"/>
                    <a:gd name="connsiteY1" fmla="*/ 63387 h 277912"/>
                    <a:gd name="connsiteX2" fmla="*/ 125096 w 125096"/>
                    <a:gd name="connsiteY2" fmla="*/ 277913 h 277912"/>
                    <a:gd name="connsiteX3" fmla="*/ 75134 w 125096"/>
                    <a:gd name="connsiteY3" fmla="*/ 42537 h 277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5096" h="277912">
                      <a:moveTo>
                        <a:pt x="75134" y="42537"/>
                      </a:moveTo>
                      <a:cubicBezTo>
                        <a:pt x="35525" y="-28275"/>
                        <a:pt x="-26929" y="-3293"/>
                        <a:pt x="12633" y="63387"/>
                      </a:cubicBezTo>
                      <a:cubicBezTo>
                        <a:pt x="52242" y="130067"/>
                        <a:pt x="104294" y="182072"/>
                        <a:pt x="125096" y="277913"/>
                      </a:cubicBezTo>
                      <a:cubicBezTo>
                        <a:pt x="119540" y="172383"/>
                        <a:pt x="94083" y="76542"/>
                        <a:pt x="75134" y="42537"/>
                      </a:cubicBezTo>
                      <a:close/>
                    </a:path>
                  </a:pathLst>
                </a:custGeom>
                <a:solidFill>
                  <a:srgbClr val="94DAF8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</p:grpSp>
          <p:grpSp>
            <p:nvGrpSpPr>
              <p:cNvPr id="270" name="Đồ họa 2">
                <a:extLst>
                  <a:ext uri="{FF2B5EF4-FFF2-40B4-BE49-F238E27FC236}">
                    <a16:creationId xmlns:a16="http://schemas.microsoft.com/office/drawing/2014/main" id="{0411BFEE-4807-E9BC-5C36-57F7A6C70350}"/>
                  </a:ext>
                </a:extLst>
              </p:cNvPr>
              <p:cNvGrpSpPr/>
              <p:nvPr/>
            </p:nvGrpSpPr>
            <p:grpSpPr>
              <a:xfrm>
                <a:off x="2712619" y="1617091"/>
                <a:ext cx="252509" cy="449364"/>
                <a:chOff x="2712619" y="1617091"/>
                <a:chExt cx="252509" cy="449364"/>
              </a:xfrm>
            </p:grpSpPr>
            <p:sp>
              <p:nvSpPr>
                <p:cNvPr id="328" name="Hình tự do: Hình 22">
                  <a:extLst>
                    <a:ext uri="{FF2B5EF4-FFF2-40B4-BE49-F238E27FC236}">
                      <a16:creationId xmlns:a16="http://schemas.microsoft.com/office/drawing/2014/main" id="{151AD169-7D0F-0B04-077C-53FF9B1C8D2C}"/>
                    </a:ext>
                  </a:extLst>
                </p:cNvPr>
                <p:cNvSpPr/>
                <p:nvPr/>
              </p:nvSpPr>
              <p:spPr>
                <a:xfrm>
                  <a:off x="2712619" y="1617091"/>
                  <a:ext cx="252509" cy="449364"/>
                </a:xfrm>
                <a:custGeom>
                  <a:avLst/>
                  <a:gdLst>
                    <a:gd name="connsiteX0" fmla="*/ 134949 w 252509"/>
                    <a:gd name="connsiteY0" fmla="*/ 0 h 449364"/>
                    <a:gd name="connsiteX1" fmla="*/ 114385 w 252509"/>
                    <a:gd name="connsiteY1" fmla="*/ 371586 h 449364"/>
                    <a:gd name="connsiteX2" fmla="*/ 129392 w 252509"/>
                    <a:gd name="connsiteY2" fmla="*/ 435797 h 449364"/>
                    <a:gd name="connsiteX3" fmla="*/ 138701 w 252509"/>
                    <a:gd name="connsiteY3" fmla="*/ 396615 h 449364"/>
                    <a:gd name="connsiteX4" fmla="*/ 176126 w 252509"/>
                    <a:gd name="connsiteY4" fmla="*/ 447717 h 449364"/>
                    <a:gd name="connsiteX5" fmla="*/ 170521 w 252509"/>
                    <a:gd name="connsiteY5" fmla="*/ 387496 h 449364"/>
                    <a:gd name="connsiteX6" fmla="*/ 227181 w 252509"/>
                    <a:gd name="connsiteY6" fmla="*/ 421359 h 449364"/>
                    <a:gd name="connsiteX7" fmla="*/ 190136 w 252509"/>
                    <a:gd name="connsiteY7" fmla="*/ 364509 h 449364"/>
                    <a:gd name="connsiteX8" fmla="*/ 251830 w 252509"/>
                    <a:gd name="connsiteY8" fmla="*/ 374388 h 449364"/>
                    <a:gd name="connsiteX9" fmla="*/ 174511 w 252509"/>
                    <a:gd name="connsiteY9" fmla="*/ 326515 h 449364"/>
                    <a:gd name="connsiteX10" fmla="*/ 208611 w 252509"/>
                    <a:gd name="connsiteY10" fmla="*/ 297734 h 449364"/>
                    <a:gd name="connsiteX11" fmla="*/ 150954 w 252509"/>
                    <a:gd name="connsiteY11" fmla="*/ 307375 h 449364"/>
                    <a:gd name="connsiteX12" fmla="*/ 155039 w 252509"/>
                    <a:gd name="connsiteY12" fmla="*/ 65968 h 449364"/>
                    <a:gd name="connsiteX13" fmla="*/ 134949 w 252509"/>
                    <a:gd name="connsiteY13" fmla="*/ 0 h 4493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52509" h="449364">
                      <a:moveTo>
                        <a:pt x="134949" y="0"/>
                      </a:moveTo>
                      <a:cubicBezTo>
                        <a:pt x="134949" y="0"/>
                        <a:pt x="-154474" y="103725"/>
                        <a:pt x="114385" y="371586"/>
                      </a:cubicBezTo>
                      <a:cubicBezTo>
                        <a:pt x="111820" y="393290"/>
                        <a:pt x="111867" y="440688"/>
                        <a:pt x="129392" y="435797"/>
                      </a:cubicBezTo>
                      <a:cubicBezTo>
                        <a:pt x="138416" y="433279"/>
                        <a:pt x="138701" y="396615"/>
                        <a:pt x="138701" y="396615"/>
                      </a:cubicBezTo>
                      <a:cubicBezTo>
                        <a:pt x="138701" y="396615"/>
                        <a:pt x="152569" y="460303"/>
                        <a:pt x="176126" y="447717"/>
                      </a:cubicBezTo>
                      <a:cubicBezTo>
                        <a:pt x="193176" y="438599"/>
                        <a:pt x="170521" y="387496"/>
                        <a:pt x="170521" y="387496"/>
                      </a:cubicBezTo>
                      <a:cubicBezTo>
                        <a:pt x="170521" y="387496"/>
                        <a:pt x="210416" y="435797"/>
                        <a:pt x="227181" y="421359"/>
                      </a:cubicBezTo>
                      <a:cubicBezTo>
                        <a:pt x="243993" y="406921"/>
                        <a:pt x="190136" y="364509"/>
                        <a:pt x="190136" y="364509"/>
                      </a:cubicBezTo>
                      <a:cubicBezTo>
                        <a:pt x="190136" y="364509"/>
                        <a:pt x="242711" y="394098"/>
                        <a:pt x="251830" y="374388"/>
                      </a:cubicBezTo>
                      <a:cubicBezTo>
                        <a:pt x="260996" y="354678"/>
                        <a:pt x="174511" y="326515"/>
                        <a:pt x="174511" y="326515"/>
                      </a:cubicBezTo>
                      <a:cubicBezTo>
                        <a:pt x="174511" y="326515"/>
                        <a:pt x="218917" y="313929"/>
                        <a:pt x="208611" y="297734"/>
                      </a:cubicBezTo>
                      <a:cubicBezTo>
                        <a:pt x="198305" y="281539"/>
                        <a:pt x="150954" y="307375"/>
                        <a:pt x="150954" y="307375"/>
                      </a:cubicBezTo>
                      <a:cubicBezTo>
                        <a:pt x="150954" y="307375"/>
                        <a:pt x="-36454" y="154305"/>
                        <a:pt x="155039" y="65968"/>
                      </a:cubicBezTo>
                      <a:cubicBezTo>
                        <a:pt x="140838" y="32390"/>
                        <a:pt x="134949" y="0"/>
                        <a:pt x="134949" y="0"/>
                      </a:cubicBezTo>
                      <a:close/>
                    </a:path>
                  </a:pathLst>
                </a:custGeom>
                <a:solidFill>
                  <a:srgbClr val="FCC7A5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  <p:sp>
              <p:nvSpPr>
                <p:cNvPr id="329" name="Hình tự do: Hình 23">
                  <a:extLst>
                    <a:ext uri="{FF2B5EF4-FFF2-40B4-BE49-F238E27FC236}">
                      <a16:creationId xmlns:a16="http://schemas.microsoft.com/office/drawing/2014/main" id="{14FE4B39-23ED-50F3-2FE6-A1B950B07049}"/>
                    </a:ext>
                  </a:extLst>
                </p:cNvPr>
                <p:cNvSpPr/>
                <p:nvPr/>
              </p:nvSpPr>
              <p:spPr>
                <a:xfrm>
                  <a:off x="2755859" y="1617091"/>
                  <a:ext cx="111751" cy="110706"/>
                </a:xfrm>
                <a:custGeom>
                  <a:avLst/>
                  <a:gdLst>
                    <a:gd name="connsiteX0" fmla="*/ 0 w 111751"/>
                    <a:gd name="connsiteY0" fmla="*/ 60981 h 110706"/>
                    <a:gd name="connsiteX1" fmla="*/ 91709 w 111751"/>
                    <a:gd name="connsiteY1" fmla="*/ 0 h 110706"/>
                    <a:gd name="connsiteX2" fmla="*/ 111751 w 111751"/>
                    <a:gd name="connsiteY2" fmla="*/ 65968 h 110706"/>
                    <a:gd name="connsiteX3" fmla="*/ 48063 w 111751"/>
                    <a:gd name="connsiteY3" fmla="*/ 110706 h 110706"/>
                    <a:gd name="connsiteX4" fmla="*/ 0 w 111751"/>
                    <a:gd name="connsiteY4" fmla="*/ 60981 h 110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51" h="110706">
                      <a:moveTo>
                        <a:pt x="0" y="60981"/>
                      </a:moveTo>
                      <a:cubicBezTo>
                        <a:pt x="39467" y="18855"/>
                        <a:pt x="91709" y="0"/>
                        <a:pt x="91709" y="0"/>
                      </a:cubicBezTo>
                      <a:cubicBezTo>
                        <a:pt x="91709" y="0"/>
                        <a:pt x="97598" y="32390"/>
                        <a:pt x="111751" y="65968"/>
                      </a:cubicBezTo>
                      <a:cubicBezTo>
                        <a:pt x="82116" y="79646"/>
                        <a:pt x="61693" y="94844"/>
                        <a:pt x="48063" y="110706"/>
                      </a:cubicBezTo>
                      <a:cubicBezTo>
                        <a:pt x="50580" y="90379"/>
                        <a:pt x="29208" y="50248"/>
                        <a:pt x="0" y="60981"/>
                      </a:cubicBezTo>
                      <a:close/>
                    </a:path>
                  </a:pathLst>
                </a:custGeom>
                <a:solidFill>
                  <a:srgbClr val="EBAD86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</p:grpSp>
          <p:grpSp>
            <p:nvGrpSpPr>
              <p:cNvPr id="271" name="Đồ họa 2">
                <a:extLst>
                  <a:ext uri="{FF2B5EF4-FFF2-40B4-BE49-F238E27FC236}">
                    <a16:creationId xmlns:a16="http://schemas.microsoft.com/office/drawing/2014/main" id="{524AE596-CD86-7377-762E-2410A39676B0}"/>
                  </a:ext>
                </a:extLst>
              </p:cNvPr>
              <p:cNvGrpSpPr/>
              <p:nvPr/>
            </p:nvGrpSpPr>
            <p:grpSpPr>
              <a:xfrm>
                <a:off x="2789083" y="1511846"/>
                <a:ext cx="218898" cy="227919"/>
                <a:chOff x="2789083" y="1511846"/>
                <a:chExt cx="218898" cy="227919"/>
              </a:xfrm>
            </p:grpSpPr>
            <p:sp>
              <p:nvSpPr>
                <p:cNvPr id="324" name="Hình tự do: Hình 25">
                  <a:extLst>
                    <a:ext uri="{FF2B5EF4-FFF2-40B4-BE49-F238E27FC236}">
                      <a16:creationId xmlns:a16="http://schemas.microsoft.com/office/drawing/2014/main" id="{03F520AE-06B6-316C-B6AE-E27BA3616232}"/>
                    </a:ext>
                  </a:extLst>
                </p:cNvPr>
                <p:cNvSpPr/>
                <p:nvPr/>
              </p:nvSpPr>
              <p:spPr>
                <a:xfrm>
                  <a:off x="2798128" y="1511846"/>
                  <a:ext cx="209853" cy="219750"/>
                </a:xfrm>
                <a:custGeom>
                  <a:avLst/>
                  <a:gdLst>
                    <a:gd name="connsiteX0" fmla="*/ 194817 w 209853"/>
                    <a:gd name="connsiteY0" fmla="*/ 0 h 219750"/>
                    <a:gd name="connsiteX1" fmla="*/ 0 w 209853"/>
                    <a:gd name="connsiteY1" fmla="*/ 103250 h 219750"/>
                    <a:gd name="connsiteX2" fmla="*/ 82116 w 209853"/>
                    <a:gd name="connsiteY2" fmla="*/ 219751 h 219750"/>
                    <a:gd name="connsiteX3" fmla="*/ 183038 w 209853"/>
                    <a:gd name="connsiteY3" fmla="*/ 160954 h 219750"/>
                    <a:gd name="connsiteX4" fmla="*/ 194817 w 209853"/>
                    <a:gd name="connsiteY4" fmla="*/ 0 h 219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9853" h="219750">
                      <a:moveTo>
                        <a:pt x="194817" y="0"/>
                      </a:moveTo>
                      <a:cubicBezTo>
                        <a:pt x="133741" y="14438"/>
                        <a:pt x="51577" y="52290"/>
                        <a:pt x="0" y="103250"/>
                      </a:cubicBezTo>
                      <a:cubicBezTo>
                        <a:pt x="4179" y="132126"/>
                        <a:pt x="55852" y="213006"/>
                        <a:pt x="82116" y="219751"/>
                      </a:cubicBezTo>
                      <a:cubicBezTo>
                        <a:pt x="114506" y="210869"/>
                        <a:pt x="183038" y="160954"/>
                        <a:pt x="183038" y="160954"/>
                      </a:cubicBezTo>
                      <a:cubicBezTo>
                        <a:pt x="183038" y="160954"/>
                        <a:pt x="234521" y="63736"/>
                        <a:pt x="194817" y="0"/>
                      </a:cubicBezTo>
                      <a:close/>
                    </a:path>
                  </a:pathLst>
                </a:custGeom>
                <a:solidFill>
                  <a:srgbClr val="28A7DF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  <p:sp>
              <p:nvSpPr>
                <p:cNvPr id="325" name="Hình tự do: Hình 26">
                  <a:extLst>
                    <a:ext uri="{FF2B5EF4-FFF2-40B4-BE49-F238E27FC236}">
                      <a16:creationId xmlns:a16="http://schemas.microsoft.com/office/drawing/2014/main" id="{D827766E-3A57-9277-1074-C22A30311A32}"/>
                    </a:ext>
                  </a:extLst>
                </p:cNvPr>
                <p:cNvSpPr/>
                <p:nvPr/>
              </p:nvSpPr>
              <p:spPr>
                <a:xfrm>
                  <a:off x="2820212" y="1610110"/>
                  <a:ext cx="157012" cy="98500"/>
                </a:xfrm>
                <a:custGeom>
                  <a:avLst/>
                  <a:gdLst>
                    <a:gd name="connsiteX0" fmla="*/ 157012 w 157012"/>
                    <a:gd name="connsiteY0" fmla="*/ 57324 h 98500"/>
                    <a:gd name="connsiteX1" fmla="*/ 0 w 157012"/>
                    <a:gd name="connsiteY1" fmla="*/ 0 h 98500"/>
                    <a:gd name="connsiteX2" fmla="*/ 75941 w 157012"/>
                    <a:gd name="connsiteY2" fmla="*/ 98501 h 98500"/>
                    <a:gd name="connsiteX3" fmla="*/ 157012 w 157012"/>
                    <a:gd name="connsiteY3" fmla="*/ 57324 h 98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7012" h="98500">
                      <a:moveTo>
                        <a:pt x="157012" y="57324"/>
                      </a:moveTo>
                      <a:cubicBezTo>
                        <a:pt x="157012" y="57324"/>
                        <a:pt x="59271" y="99498"/>
                        <a:pt x="0" y="0"/>
                      </a:cubicBezTo>
                      <a:cubicBezTo>
                        <a:pt x="19995" y="46258"/>
                        <a:pt x="61551" y="95651"/>
                        <a:pt x="75941" y="98501"/>
                      </a:cubicBezTo>
                      <a:cubicBezTo>
                        <a:pt x="100448" y="93514"/>
                        <a:pt x="157012" y="57324"/>
                        <a:pt x="157012" y="57324"/>
                      </a:cubicBezTo>
                      <a:close/>
                    </a:path>
                  </a:pathLst>
                </a:custGeom>
                <a:solidFill>
                  <a:srgbClr val="1E97CC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  <p:sp>
              <p:nvSpPr>
                <p:cNvPr id="326" name="Hình tự do: Hình 27">
                  <a:extLst>
                    <a:ext uri="{FF2B5EF4-FFF2-40B4-BE49-F238E27FC236}">
                      <a16:creationId xmlns:a16="http://schemas.microsoft.com/office/drawing/2014/main" id="{08F86747-3D99-B041-2D9E-C55398F57A22}"/>
                    </a:ext>
                  </a:extLst>
                </p:cNvPr>
                <p:cNvSpPr/>
                <p:nvPr/>
              </p:nvSpPr>
              <p:spPr>
                <a:xfrm>
                  <a:off x="2856782" y="1531569"/>
                  <a:ext cx="126865" cy="50092"/>
                </a:xfrm>
                <a:custGeom>
                  <a:avLst/>
                  <a:gdLst>
                    <a:gd name="connsiteX0" fmla="*/ 98833 w 126865"/>
                    <a:gd name="connsiteY0" fmla="*/ 1412 h 50092"/>
                    <a:gd name="connsiteX1" fmla="*/ 107239 w 126865"/>
                    <a:gd name="connsiteY1" fmla="*/ 20552 h 50092"/>
                    <a:gd name="connsiteX2" fmla="*/ 0 w 126865"/>
                    <a:gd name="connsiteY2" fmla="*/ 50093 h 50092"/>
                    <a:gd name="connsiteX3" fmla="*/ 98833 w 126865"/>
                    <a:gd name="connsiteY3" fmla="*/ 1412 h 50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865" h="50092">
                      <a:moveTo>
                        <a:pt x="98833" y="1412"/>
                      </a:moveTo>
                      <a:cubicBezTo>
                        <a:pt x="130796" y="-5474"/>
                        <a:pt x="137872" y="14758"/>
                        <a:pt x="107239" y="20552"/>
                      </a:cubicBezTo>
                      <a:cubicBezTo>
                        <a:pt x="76606" y="26299"/>
                        <a:pt x="34527" y="30953"/>
                        <a:pt x="0" y="50093"/>
                      </a:cubicBezTo>
                      <a:cubicBezTo>
                        <a:pt x="33340" y="23734"/>
                        <a:pt x="83540" y="4689"/>
                        <a:pt x="98833" y="1412"/>
                      </a:cubicBezTo>
                      <a:close/>
                    </a:path>
                  </a:pathLst>
                </a:custGeom>
                <a:solidFill>
                  <a:srgbClr val="54BEEB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  <p:sp>
              <p:nvSpPr>
                <p:cNvPr id="327" name="Hình tự do: Hình 28">
                  <a:extLst>
                    <a:ext uri="{FF2B5EF4-FFF2-40B4-BE49-F238E27FC236}">
                      <a16:creationId xmlns:a16="http://schemas.microsoft.com/office/drawing/2014/main" id="{A24D335F-2FED-2F0C-E690-01A2F692717C}"/>
                    </a:ext>
                  </a:extLst>
                </p:cNvPr>
                <p:cNvSpPr/>
                <p:nvPr/>
              </p:nvSpPr>
              <p:spPr>
                <a:xfrm>
                  <a:off x="2789083" y="1604458"/>
                  <a:ext cx="102463" cy="135307"/>
                </a:xfrm>
                <a:custGeom>
                  <a:avLst/>
                  <a:gdLst>
                    <a:gd name="connsiteX0" fmla="*/ 19398 w 102463"/>
                    <a:gd name="connsiteY0" fmla="*/ 0 h 135307"/>
                    <a:gd name="connsiteX1" fmla="*/ 102464 w 102463"/>
                    <a:gd name="connsiteY1" fmla="*/ 123340 h 135307"/>
                    <a:gd name="connsiteX2" fmla="*/ 83134 w 102463"/>
                    <a:gd name="connsiteY2" fmla="*/ 135308 h 135307"/>
                    <a:gd name="connsiteX3" fmla="*/ 21 w 102463"/>
                    <a:gd name="connsiteY3" fmla="*/ 18950 h 135307"/>
                    <a:gd name="connsiteX4" fmla="*/ 19398 w 102463"/>
                    <a:gd name="connsiteY4" fmla="*/ 0 h 135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2463" h="135307">
                      <a:moveTo>
                        <a:pt x="19398" y="0"/>
                      </a:moveTo>
                      <a:cubicBezTo>
                        <a:pt x="21393" y="18617"/>
                        <a:pt x="53783" y="77794"/>
                        <a:pt x="102464" y="123340"/>
                      </a:cubicBezTo>
                      <a:cubicBezTo>
                        <a:pt x="94770" y="130463"/>
                        <a:pt x="86316" y="135165"/>
                        <a:pt x="83134" y="135308"/>
                      </a:cubicBezTo>
                      <a:cubicBezTo>
                        <a:pt x="65324" y="132981"/>
                        <a:pt x="-1356" y="47921"/>
                        <a:pt x="21" y="18950"/>
                      </a:cubicBezTo>
                      <a:cubicBezTo>
                        <a:pt x="6148" y="7504"/>
                        <a:pt x="19398" y="0"/>
                        <a:pt x="19398" y="0"/>
                      </a:cubicBezTo>
                      <a:close/>
                    </a:path>
                  </a:pathLst>
                </a:custGeom>
                <a:solidFill>
                  <a:srgbClr val="EF4130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</p:grpSp>
          <p:grpSp>
            <p:nvGrpSpPr>
              <p:cNvPr id="272" name="Đồ họa 2">
                <a:extLst>
                  <a:ext uri="{FF2B5EF4-FFF2-40B4-BE49-F238E27FC236}">
                    <a16:creationId xmlns:a16="http://schemas.microsoft.com/office/drawing/2014/main" id="{973F3C2F-56E5-9E53-8F2C-2B5D49C5C814}"/>
                  </a:ext>
                </a:extLst>
              </p:cNvPr>
              <p:cNvGrpSpPr/>
              <p:nvPr/>
            </p:nvGrpSpPr>
            <p:grpSpPr>
              <a:xfrm>
                <a:off x="2330653" y="71346"/>
                <a:ext cx="1458531" cy="1414445"/>
                <a:chOff x="2330653" y="71346"/>
                <a:chExt cx="1458531" cy="1414445"/>
              </a:xfrm>
            </p:grpSpPr>
            <p:sp>
              <p:nvSpPr>
                <p:cNvPr id="273" name="Hình tự do: Hình 30">
                  <a:extLst>
                    <a:ext uri="{FF2B5EF4-FFF2-40B4-BE49-F238E27FC236}">
                      <a16:creationId xmlns:a16="http://schemas.microsoft.com/office/drawing/2014/main" id="{6B369068-83EE-CB2D-8415-7424D1A531A5}"/>
                    </a:ext>
                  </a:extLst>
                </p:cNvPr>
                <p:cNvSpPr/>
                <p:nvPr/>
              </p:nvSpPr>
              <p:spPr>
                <a:xfrm>
                  <a:off x="3555405" y="600312"/>
                  <a:ext cx="156584" cy="276539"/>
                </a:xfrm>
                <a:custGeom>
                  <a:avLst/>
                  <a:gdLst>
                    <a:gd name="connsiteX0" fmla="*/ 55994 w 156584"/>
                    <a:gd name="connsiteY0" fmla="*/ 0 h 276539"/>
                    <a:gd name="connsiteX1" fmla="*/ 121392 w 156584"/>
                    <a:gd name="connsiteY1" fmla="*/ 177577 h 276539"/>
                    <a:gd name="connsiteX2" fmla="*/ 156585 w 156584"/>
                    <a:gd name="connsiteY2" fmla="*/ 268953 h 276539"/>
                    <a:gd name="connsiteX3" fmla="*/ 70527 w 156584"/>
                    <a:gd name="connsiteY3" fmla="*/ 233238 h 276539"/>
                    <a:gd name="connsiteX4" fmla="*/ 0 w 156584"/>
                    <a:gd name="connsiteY4" fmla="*/ 86010 h 276539"/>
                    <a:gd name="connsiteX5" fmla="*/ 55994 w 156584"/>
                    <a:gd name="connsiteY5" fmla="*/ 0 h 276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6584" h="276539">
                      <a:moveTo>
                        <a:pt x="55994" y="0"/>
                      </a:moveTo>
                      <a:cubicBezTo>
                        <a:pt x="71192" y="48"/>
                        <a:pt x="141909" y="101635"/>
                        <a:pt x="121392" y="177577"/>
                      </a:cubicBezTo>
                      <a:cubicBezTo>
                        <a:pt x="100875" y="253565"/>
                        <a:pt x="131271" y="263777"/>
                        <a:pt x="156585" y="268953"/>
                      </a:cubicBezTo>
                      <a:cubicBezTo>
                        <a:pt x="110944" y="284009"/>
                        <a:pt x="85582" y="278879"/>
                        <a:pt x="70527" y="233238"/>
                      </a:cubicBezTo>
                      <a:cubicBezTo>
                        <a:pt x="55424" y="187550"/>
                        <a:pt x="45546" y="116548"/>
                        <a:pt x="0" y="86010"/>
                      </a:cubicBezTo>
                      <a:cubicBezTo>
                        <a:pt x="15293" y="35382"/>
                        <a:pt x="55994" y="0"/>
                        <a:pt x="55994" y="0"/>
                      </a:cubicBezTo>
                      <a:close/>
                    </a:path>
                  </a:pathLst>
                </a:custGeom>
                <a:solidFill>
                  <a:srgbClr val="AE4E23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  <p:grpSp>
              <p:nvGrpSpPr>
                <p:cNvPr id="274" name="Đồ họa 2">
                  <a:extLst>
                    <a:ext uri="{FF2B5EF4-FFF2-40B4-BE49-F238E27FC236}">
                      <a16:creationId xmlns:a16="http://schemas.microsoft.com/office/drawing/2014/main" id="{79B1EB06-8170-A27F-E6B0-A57C00C68772}"/>
                    </a:ext>
                  </a:extLst>
                </p:cNvPr>
                <p:cNvGrpSpPr/>
                <p:nvPr/>
              </p:nvGrpSpPr>
              <p:grpSpPr>
                <a:xfrm>
                  <a:off x="2536105" y="372441"/>
                  <a:ext cx="1109536" cy="1113349"/>
                  <a:chOff x="2536105" y="372441"/>
                  <a:chExt cx="1109536" cy="1113349"/>
                </a:xfrm>
              </p:grpSpPr>
              <p:sp>
                <p:nvSpPr>
                  <p:cNvPr id="316" name="Hình tự do: Hình 32">
                    <a:extLst>
                      <a:ext uri="{FF2B5EF4-FFF2-40B4-BE49-F238E27FC236}">
                        <a16:creationId xmlns:a16="http://schemas.microsoft.com/office/drawing/2014/main" id="{12E61651-0E67-1E68-81E4-6F688CD01D08}"/>
                      </a:ext>
                    </a:extLst>
                  </p:cNvPr>
                  <p:cNvSpPr/>
                  <p:nvPr/>
                </p:nvSpPr>
                <p:spPr>
                  <a:xfrm>
                    <a:off x="2536105" y="372441"/>
                    <a:ext cx="1109536" cy="1113349"/>
                  </a:xfrm>
                  <a:custGeom>
                    <a:avLst/>
                    <a:gdLst>
                      <a:gd name="connsiteX0" fmla="*/ 1082276 w 1109536"/>
                      <a:gd name="connsiteY0" fmla="*/ 360234 h 1113349"/>
                      <a:gd name="connsiteX1" fmla="*/ 745455 w 1109536"/>
                      <a:gd name="connsiteY1" fmla="*/ 1085453 h 1113349"/>
                      <a:gd name="connsiteX2" fmla="*/ 17196 w 1109536"/>
                      <a:gd name="connsiteY2" fmla="*/ 632369 h 1113349"/>
                      <a:gd name="connsiteX3" fmla="*/ 443019 w 1109536"/>
                      <a:gd name="connsiteY3" fmla="*/ 12442 h 1113349"/>
                      <a:gd name="connsiteX4" fmla="*/ 1082276 w 1109536"/>
                      <a:gd name="connsiteY4" fmla="*/ 360234 h 111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9536" h="1113349">
                        <a:moveTo>
                          <a:pt x="1082276" y="360234"/>
                        </a:moveTo>
                        <a:cubicBezTo>
                          <a:pt x="1138365" y="511974"/>
                          <a:pt x="1142687" y="971755"/>
                          <a:pt x="745455" y="1085453"/>
                        </a:cubicBezTo>
                        <a:cubicBezTo>
                          <a:pt x="329653" y="1204471"/>
                          <a:pt x="90383" y="921792"/>
                          <a:pt x="17196" y="632369"/>
                        </a:cubicBezTo>
                        <a:cubicBezTo>
                          <a:pt x="-71141" y="283248"/>
                          <a:pt x="197527" y="55186"/>
                          <a:pt x="443019" y="12442"/>
                        </a:cubicBezTo>
                        <a:cubicBezTo>
                          <a:pt x="826193" y="-54285"/>
                          <a:pt x="1008139" y="159718"/>
                          <a:pt x="1082276" y="360234"/>
                        </a:cubicBezTo>
                        <a:close/>
                      </a:path>
                    </a:pathLst>
                  </a:custGeom>
                  <a:solidFill>
                    <a:srgbClr val="FCC7A5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sp>
                <p:nvSpPr>
                  <p:cNvPr id="317" name="Hình tự do: Hình 33">
                    <a:extLst>
                      <a:ext uri="{FF2B5EF4-FFF2-40B4-BE49-F238E27FC236}">
                        <a16:creationId xmlns:a16="http://schemas.microsoft.com/office/drawing/2014/main" id="{095E39AA-5389-A4C8-E4FF-68F6BE81B0A2}"/>
                      </a:ext>
                    </a:extLst>
                  </p:cNvPr>
                  <p:cNvSpPr/>
                  <p:nvPr/>
                </p:nvSpPr>
                <p:spPr>
                  <a:xfrm>
                    <a:off x="3398354" y="982965"/>
                    <a:ext cx="195504" cy="163348"/>
                  </a:xfrm>
                  <a:custGeom>
                    <a:avLst/>
                    <a:gdLst>
                      <a:gd name="connsiteX0" fmla="*/ 134 w 195504"/>
                      <a:gd name="connsiteY0" fmla="*/ 110420 h 163348"/>
                      <a:gd name="connsiteX1" fmla="*/ 115542 w 195504"/>
                      <a:gd name="connsiteY1" fmla="*/ 158341 h 163348"/>
                      <a:gd name="connsiteX2" fmla="*/ 194808 w 195504"/>
                      <a:gd name="connsiteY2" fmla="*/ 49534 h 163348"/>
                      <a:gd name="connsiteX3" fmla="*/ 81917 w 195504"/>
                      <a:gd name="connsiteY3" fmla="*/ 21561 h 163348"/>
                      <a:gd name="connsiteX4" fmla="*/ 134 w 195504"/>
                      <a:gd name="connsiteY4" fmla="*/ 110420 h 163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5504" h="163348">
                        <a:moveTo>
                          <a:pt x="134" y="110420"/>
                        </a:moveTo>
                        <a:cubicBezTo>
                          <a:pt x="2461" y="148320"/>
                          <a:pt x="58978" y="174868"/>
                          <a:pt x="115542" y="158341"/>
                        </a:cubicBezTo>
                        <a:cubicBezTo>
                          <a:pt x="172059" y="141813"/>
                          <a:pt x="200412" y="94558"/>
                          <a:pt x="194808" y="49534"/>
                        </a:cubicBezTo>
                        <a:cubicBezTo>
                          <a:pt x="189774" y="8500"/>
                          <a:pt x="136439" y="-22703"/>
                          <a:pt x="81917" y="21561"/>
                        </a:cubicBezTo>
                        <a:cubicBezTo>
                          <a:pt x="30862" y="62880"/>
                          <a:pt x="-2383" y="71144"/>
                          <a:pt x="134" y="110420"/>
                        </a:cubicBezTo>
                        <a:close/>
                      </a:path>
                    </a:pathLst>
                  </a:custGeom>
                  <a:solidFill>
                    <a:srgbClr val="F9B09B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sp>
                <p:nvSpPr>
                  <p:cNvPr id="318" name="Hình tự do: Hình 34">
                    <a:extLst>
                      <a:ext uri="{FF2B5EF4-FFF2-40B4-BE49-F238E27FC236}">
                        <a16:creationId xmlns:a16="http://schemas.microsoft.com/office/drawing/2014/main" id="{98DD7449-C99E-940B-FD05-B8E32701DA5E}"/>
                      </a:ext>
                    </a:extLst>
                  </p:cNvPr>
                  <p:cNvSpPr/>
                  <p:nvPr/>
                </p:nvSpPr>
                <p:spPr>
                  <a:xfrm>
                    <a:off x="3545678" y="1015663"/>
                    <a:ext cx="23253" cy="17998"/>
                  </a:xfrm>
                  <a:custGeom>
                    <a:avLst/>
                    <a:gdLst>
                      <a:gd name="connsiteX0" fmla="*/ 39 w 23253"/>
                      <a:gd name="connsiteY0" fmla="*/ 10091 h 17998"/>
                      <a:gd name="connsiteX1" fmla="*/ 12529 w 23253"/>
                      <a:gd name="connsiteY1" fmla="*/ 17928 h 17998"/>
                      <a:gd name="connsiteX2" fmla="*/ 23215 w 23253"/>
                      <a:gd name="connsiteY2" fmla="*/ 7859 h 17998"/>
                      <a:gd name="connsiteX3" fmla="*/ 10725 w 23253"/>
                      <a:gd name="connsiteY3" fmla="*/ 70 h 17998"/>
                      <a:gd name="connsiteX4" fmla="*/ 39 w 23253"/>
                      <a:gd name="connsiteY4" fmla="*/ 10091 h 17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253" h="17998">
                        <a:moveTo>
                          <a:pt x="39" y="10091"/>
                        </a:moveTo>
                        <a:cubicBezTo>
                          <a:pt x="561" y="15078"/>
                          <a:pt x="6070" y="18545"/>
                          <a:pt x="12529" y="17928"/>
                        </a:cubicBezTo>
                        <a:cubicBezTo>
                          <a:pt x="18893" y="17310"/>
                          <a:pt x="23738" y="12799"/>
                          <a:pt x="23215" y="7859"/>
                        </a:cubicBezTo>
                        <a:cubicBezTo>
                          <a:pt x="22740" y="2967"/>
                          <a:pt x="17184" y="-547"/>
                          <a:pt x="10725" y="70"/>
                        </a:cubicBezTo>
                        <a:cubicBezTo>
                          <a:pt x="4360" y="688"/>
                          <a:pt x="-484" y="5200"/>
                          <a:pt x="39" y="10091"/>
                        </a:cubicBezTo>
                        <a:close/>
                      </a:path>
                    </a:pathLst>
                  </a:custGeom>
                  <a:solidFill>
                    <a:srgbClr val="FCD3C5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sp>
                <p:nvSpPr>
                  <p:cNvPr id="319" name="Hình tự do: Hình 35">
                    <a:extLst>
                      <a:ext uri="{FF2B5EF4-FFF2-40B4-BE49-F238E27FC236}">
                        <a16:creationId xmlns:a16="http://schemas.microsoft.com/office/drawing/2014/main" id="{87FFC83B-566C-C5AE-2A38-9EC38B8A168D}"/>
                      </a:ext>
                    </a:extLst>
                  </p:cNvPr>
                  <p:cNvSpPr/>
                  <p:nvPr/>
                </p:nvSpPr>
                <p:spPr>
                  <a:xfrm>
                    <a:off x="3211528" y="1008241"/>
                    <a:ext cx="27416" cy="18083"/>
                  </a:xfrm>
                  <a:custGeom>
                    <a:avLst/>
                    <a:gdLst>
                      <a:gd name="connsiteX0" fmla="*/ 27 w 27416"/>
                      <a:gd name="connsiteY0" fmla="*/ 10390 h 18083"/>
                      <a:gd name="connsiteX1" fmla="*/ 14608 w 27416"/>
                      <a:gd name="connsiteY1" fmla="*/ 17988 h 18083"/>
                      <a:gd name="connsiteX2" fmla="*/ 27384 w 27416"/>
                      <a:gd name="connsiteY2" fmla="*/ 7730 h 18083"/>
                      <a:gd name="connsiteX3" fmla="*/ 12850 w 27416"/>
                      <a:gd name="connsiteY3" fmla="*/ 84 h 18083"/>
                      <a:gd name="connsiteX4" fmla="*/ 27 w 27416"/>
                      <a:gd name="connsiteY4" fmla="*/ 10390 h 18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416" h="18083">
                        <a:moveTo>
                          <a:pt x="27" y="10390"/>
                        </a:moveTo>
                        <a:cubicBezTo>
                          <a:pt x="502" y="15329"/>
                          <a:pt x="7056" y="18701"/>
                          <a:pt x="14608" y="17988"/>
                        </a:cubicBezTo>
                        <a:cubicBezTo>
                          <a:pt x="22159" y="17229"/>
                          <a:pt x="27906" y="12669"/>
                          <a:pt x="27384" y="7730"/>
                        </a:cubicBezTo>
                        <a:cubicBezTo>
                          <a:pt x="26909" y="2791"/>
                          <a:pt x="20402" y="-581"/>
                          <a:pt x="12850" y="84"/>
                        </a:cubicBezTo>
                        <a:cubicBezTo>
                          <a:pt x="5299" y="843"/>
                          <a:pt x="-448" y="5450"/>
                          <a:pt x="27" y="10390"/>
                        </a:cubicBezTo>
                        <a:close/>
                      </a:path>
                    </a:pathLst>
                  </a:custGeom>
                  <a:solidFill>
                    <a:srgbClr val="FDD9C2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sp>
                <p:nvSpPr>
                  <p:cNvPr id="320" name="Hình tự do: Hình 36">
                    <a:extLst>
                      <a:ext uri="{FF2B5EF4-FFF2-40B4-BE49-F238E27FC236}">
                        <a16:creationId xmlns:a16="http://schemas.microsoft.com/office/drawing/2014/main" id="{D567AFAD-0CD6-23FC-339E-E6752F450A77}"/>
                      </a:ext>
                    </a:extLst>
                  </p:cNvPr>
                  <p:cNvSpPr/>
                  <p:nvPr/>
                </p:nvSpPr>
                <p:spPr>
                  <a:xfrm>
                    <a:off x="2762467" y="1098562"/>
                    <a:ext cx="241057" cy="156149"/>
                  </a:xfrm>
                  <a:custGeom>
                    <a:avLst/>
                    <a:gdLst>
                      <a:gd name="connsiteX0" fmla="*/ 705 w 241057"/>
                      <a:gd name="connsiteY0" fmla="*/ 75419 h 156149"/>
                      <a:gd name="connsiteX1" fmla="*/ 127512 w 241057"/>
                      <a:gd name="connsiteY1" fmla="*/ 156015 h 156149"/>
                      <a:gd name="connsiteX2" fmla="*/ 238551 w 241057"/>
                      <a:gd name="connsiteY2" fmla="*/ 52100 h 156149"/>
                      <a:gd name="connsiteX3" fmla="*/ 112077 w 241057"/>
                      <a:gd name="connsiteY3" fmla="*/ 5462 h 156149"/>
                      <a:gd name="connsiteX4" fmla="*/ 705 w 241057"/>
                      <a:gd name="connsiteY4" fmla="*/ 75419 h 156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1057" h="156149">
                        <a:moveTo>
                          <a:pt x="705" y="75419"/>
                        </a:moveTo>
                        <a:cubicBezTo>
                          <a:pt x="7497" y="126854"/>
                          <a:pt x="59977" y="158484"/>
                          <a:pt x="127512" y="156015"/>
                        </a:cubicBezTo>
                        <a:cubicBezTo>
                          <a:pt x="192720" y="153640"/>
                          <a:pt x="254366" y="99118"/>
                          <a:pt x="238551" y="52100"/>
                        </a:cubicBezTo>
                        <a:cubicBezTo>
                          <a:pt x="223590" y="7361"/>
                          <a:pt x="189538" y="26406"/>
                          <a:pt x="112077" y="5462"/>
                        </a:cubicBezTo>
                        <a:cubicBezTo>
                          <a:pt x="37180" y="-14770"/>
                          <a:pt x="-6134" y="24031"/>
                          <a:pt x="705" y="75419"/>
                        </a:cubicBezTo>
                        <a:close/>
                      </a:path>
                    </a:pathLst>
                  </a:custGeom>
                  <a:solidFill>
                    <a:srgbClr val="F9B09B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sp>
                <p:nvSpPr>
                  <p:cNvPr id="321" name="Hình tự do: Hình 37">
                    <a:extLst>
                      <a:ext uri="{FF2B5EF4-FFF2-40B4-BE49-F238E27FC236}">
                        <a16:creationId xmlns:a16="http://schemas.microsoft.com/office/drawing/2014/main" id="{4CFD8564-D2E7-C6DA-C6CB-41973650184F}"/>
                      </a:ext>
                    </a:extLst>
                  </p:cNvPr>
                  <p:cNvSpPr/>
                  <p:nvPr/>
                </p:nvSpPr>
                <p:spPr>
                  <a:xfrm>
                    <a:off x="2806619" y="1133439"/>
                    <a:ext cx="22104" cy="17159"/>
                  </a:xfrm>
                  <a:custGeom>
                    <a:avLst/>
                    <a:gdLst>
                      <a:gd name="connsiteX0" fmla="*/ 58 w 22104"/>
                      <a:gd name="connsiteY0" fmla="*/ 10004 h 17159"/>
                      <a:gd name="connsiteX1" fmla="*/ 12216 w 22104"/>
                      <a:gd name="connsiteY1" fmla="*/ 17033 h 17159"/>
                      <a:gd name="connsiteX2" fmla="*/ 22047 w 22104"/>
                      <a:gd name="connsiteY2" fmla="*/ 7154 h 17159"/>
                      <a:gd name="connsiteX3" fmla="*/ 9936 w 22104"/>
                      <a:gd name="connsiteY3" fmla="*/ 125 h 17159"/>
                      <a:gd name="connsiteX4" fmla="*/ 58 w 22104"/>
                      <a:gd name="connsiteY4" fmla="*/ 10004 h 17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04" h="17159">
                        <a:moveTo>
                          <a:pt x="58" y="10004"/>
                        </a:moveTo>
                        <a:cubicBezTo>
                          <a:pt x="722" y="14706"/>
                          <a:pt x="6137" y="17840"/>
                          <a:pt x="12216" y="17033"/>
                        </a:cubicBezTo>
                        <a:cubicBezTo>
                          <a:pt x="18295" y="16226"/>
                          <a:pt x="22664" y="11809"/>
                          <a:pt x="22047" y="7154"/>
                        </a:cubicBezTo>
                        <a:cubicBezTo>
                          <a:pt x="21429" y="2500"/>
                          <a:pt x="16063" y="-682"/>
                          <a:pt x="9936" y="125"/>
                        </a:cubicBezTo>
                        <a:cubicBezTo>
                          <a:pt x="3857" y="885"/>
                          <a:pt x="-560" y="5350"/>
                          <a:pt x="58" y="10004"/>
                        </a:cubicBezTo>
                        <a:close/>
                      </a:path>
                    </a:pathLst>
                  </a:custGeom>
                  <a:solidFill>
                    <a:srgbClr val="FCD3C5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sp>
                <p:nvSpPr>
                  <p:cNvPr id="322" name="Hình tự do: Hình 38">
                    <a:extLst>
                      <a:ext uri="{FF2B5EF4-FFF2-40B4-BE49-F238E27FC236}">
                        <a16:creationId xmlns:a16="http://schemas.microsoft.com/office/drawing/2014/main" id="{C9223429-8419-B6A8-5567-A5801D398C81}"/>
                      </a:ext>
                    </a:extLst>
                  </p:cNvPr>
                  <p:cNvSpPr/>
                  <p:nvPr/>
                </p:nvSpPr>
                <p:spPr>
                  <a:xfrm>
                    <a:off x="3373723" y="714618"/>
                    <a:ext cx="108425" cy="68200"/>
                  </a:xfrm>
                  <a:custGeom>
                    <a:avLst/>
                    <a:gdLst>
                      <a:gd name="connsiteX0" fmla="*/ 57488 w 108425"/>
                      <a:gd name="connsiteY0" fmla="*/ 3905 h 68200"/>
                      <a:gd name="connsiteX1" fmla="*/ 21963 w 108425"/>
                      <a:gd name="connsiteY1" fmla="*/ 51445 h 68200"/>
                      <a:gd name="connsiteX2" fmla="*/ 105408 w 108425"/>
                      <a:gd name="connsiteY2" fmla="*/ 67640 h 68200"/>
                      <a:gd name="connsiteX3" fmla="*/ 57488 w 108425"/>
                      <a:gd name="connsiteY3" fmla="*/ 3905 h 6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425" h="68200">
                        <a:moveTo>
                          <a:pt x="57488" y="3905"/>
                        </a:moveTo>
                        <a:cubicBezTo>
                          <a:pt x="-1784" y="-16422"/>
                          <a:pt x="-18026" y="49118"/>
                          <a:pt x="21963" y="51445"/>
                        </a:cubicBezTo>
                        <a:cubicBezTo>
                          <a:pt x="64754" y="53915"/>
                          <a:pt x="99757" y="71535"/>
                          <a:pt x="105408" y="67640"/>
                        </a:cubicBezTo>
                        <a:cubicBezTo>
                          <a:pt x="117661" y="59187"/>
                          <a:pt x="90780" y="15303"/>
                          <a:pt x="57488" y="3905"/>
                        </a:cubicBezTo>
                        <a:close/>
                      </a:path>
                    </a:pathLst>
                  </a:custGeom>
                  <a:solidFill>
                    <a:srgbClr val="9C3D22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sp>
                <p:nvSpPr>
                  <p:cNvPr id="323" name="Hình tự do: Hình 39">
                    <a:extLst>
                      <a:ext uri="{FF2B5EF4-FFF2-40B4-BE49-F238E27FC236}">
                        <a16:creationId xmlns:a16="http://schemas.microsoft.com/office/drawing/2014/main" id="{A120215F-137D-DE49-0B17-971AA5190E0A}"/>
                      </a:ext>
                    </a:extLst>
                  </p:cNvPr>
                  <p:cNvSpPr/>
                  <p:nvPr/>
                </p:nvSpPr>
                <p:spPr>
                  <a:xfrm>
                    <a:off x="2837111" y="776382"/>
                    <a:ext cx="99137" cy="83878"/>
                  </a:xfrm>
                  <a:custGeom>
                    <a:avLst/>
                    <a:gdLst>
                      <a:gd name="connsiteX0" fmla="*/ 36293 w 99137"/>
                      <a:gd name="connsiteY0" fmla="*/ 10340 h 83878"/>
                      <a:gd name="connsiteX1" fmla="*/ 82266 w 99137"/>
                      <a:gd name="connsiteY1" fmla="*/ 47955 h 83878"/>
                      <a:gd name="connsiteX2" fmla="*/ 5185 w 99137"/>
                      <a:gd name="connsiteY2" fmla="*/ 83717 h 83878"/>
                      <a:gd name="connsiteX3" fmla="*/ 36293 w 99137"/>
                      <a:gd name="connsiteY3" fmla="*/ 10340 h 8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137" h="83878">
                        <a:moveTo>
                          <a:pt x="36293" y="10340"/>
                        </a:moveTo>
                        <a:cubicBezTo>
                          <a:pt x="88963" y="-23665"/>
                          <a:pt x="120451" y="36082"/>
                          <a:pt x="82266" y="47955"/>
                        </a:cubicBezTo>
                        <a:cubicBezTo>
                          <a:pt x="41280" y="60636"/>
                          <a:pt x="11549" y="86139"/>
                          <a:pt x="5185" y="83717"/>
                        </a:cubicBezTo>
                        <a:cubicBezTo>
                          <a:pt x="-8778" y="78493"/>
                          <a:pt x="6752" y="29433"/>
                          <a:pt x="36293" y="10340"/>
                        </a:cubicBezTo>
                        <a:close/>
                      </a:path>
                    </a:pathLst>
                  </a:custGeom>
                  <a:solidFill>
                    <a:srgbClr val="9C3D22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</p:grpSp>
            <p:grpSp>
              <p:nvGrpSpPr>
                <p:cNvPr id="275" name="Đồ họa 2">
                  <a:extLst>
                    <a:ext uri="{FF2B5EF4-FFF2-40B4-BE49-F238E27FC236}">
                      <a16:creationId xmlns:a16="http://schemas.microsoft.com/office/drawing/2014/main" id="{023E484D-0E0C-CB52-E19C-5BB1D749CC32}"/>
                    </a:ext>
                  </a:extLst>
                </p:cNvPr>
                <p:cNvGrpSpPr/>
                <p:nvPr/>
              </p:nvGrpSpPr>
              <p:grpSpPr>
                <a:xfrm>
                  <a:off x="3064215" y="1121074"/>
                  <a:ext cx="276063" cy="246878"/>
                  <a:chOff x="3064215" y="1121074"/>
                  <a:chExt cx="276063" cy="246878"/>
                </a:xfrm>
              </p:grpSpPr>
              <p:sp>
                <p:nvSpPr>
                  <p:cNvPr id="310" name="Hình tự do: Hình 41">
                    <a:extLst>
                      <a:ext uri="{FF2B5EF4-FFF2-40B4-BE49-F238E27FC236}">
                        <a16:creationId xmlns:a16="http://schemas.microsoft.com/office/drawing/2014/main" id="{3CD89903-F360-25D2-92CD-82EDAB3C25A4}"/>
                      </a:ext>
                    </a:extLst>
                  </p:cNvPr>
                  <p:cNvSpPr/>
                  <p:nvPr/>
                </p:nvSpPr>
                <p:spPr>
                  <a:xfrm>
                    <a:off x="3064238" y="1121074"/>
                    <a:ext cx="276040" cy="246878"/>
                  </a:xfrm>
                  <a:custGeom>
                    <a:avLst/>
                    <a:gdLst>
                      <a:gd name="connsiteX0" fmla="*/ 274883 w 276040"/>
                      <a:gd name="connsiteY0" fmla="*/ 0 h 246878"/>
                      <a:gd name="connsiteX1" fmla="*/ 138958 w 276040"/>
                      <a:gd name="connsiteY1" fmla="*/ 245492 h 246878"/>
                      <a:gd name="connsiteX2" fmla="*/ 896 w 276040"/>
                      <a:gd name="connsiteY2" fmla="*/ 44169 h 246878"/>
                      <a:gd name="connsiteX3" fmla="*/ 274883 w 276040"/>
                      <a:gd name="connsiteY3" fmla="*/ 0 h 246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040" h="246878">
                        <a:moveTo>
                          <a:pt x="274883" y="0"/>
                        </a:moveTo>
                        <a:cubicBezTo>
                          <a:pt x="274883" y="0"/>
                          <a:pt x="297870" y="224642"/>
                          <a:pt x="138958" y="245492"/>
                        </a:cubicBezTo>
                        <a:cubicBezTo>
                          <a:pt x="-19906" y="266389"/>
                          <a:pt x="896" y="44169"/>
                          <a:pt x="896" y="44169"/>
                        </a:cubicBezTo>
                        <a:cubicBezTo>
                          <a:pt x="896" y="44169"/>
                          <a:pt x="117017" y="73424"/>
                          <a:pt x="274883" y="0"/>
                        </a:cubicBezTo>
                        <a:close/>
                      </a:path>
                    </a:pathLst>
                  </a:custGeom>
                  <a:solidFill>
                    <a:srgbClr val="4C1F1C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sp>
                <p:nvSpPr>
                  <p:cNvPr id="311" name="Hình tự do: Hình 42">
                    <a:extLst>
                      <a:ext uri="{FF2B5EF4-FFF2-40B4-BE49-F238E27FC236}">
                        <a16:creationId xmlns:a16="http://schemas.microsoft.com/office/drawing/2014/main" id="{6FB67390-EEBF-9E0C-AF51-35D4DD4C7872}"/>
                      </a:ext>
                    </a:extLst>
                  </p:cNvPr>
                  <p:cNvSpPr/>
                  <p:nvPr/>
                </p:nvSpPr>
                <p:spPr>
                  <a:xfrm>
                    <a:off x="3064215" y="1165242"/>
                    <a:ext cx="126680" cy="169787"/>
                  </a:xfrm>
                  <a:custGeom>
                    <a:avLst/>
                    <a:gdLst>
                      <a:gd name="connsiteX0" fmla="*/ 126681 w 126680"/>
                      <a:gd name="connsiteY0" fmla="*/ 855 h 169787"/>
                      <a:gd name="connsiteX1" fmla="*/ 41526 w 126680"/>
                      <a:gd name="connsiteY1" fmla="*/ 169788 h 169787"/>
                      <a:gd name="connsiteX2" fmla="*/ 872 w 126680"/>
                      <a:gd name="connsiteY2" fmla="*/ 0 h 169787"/>
                      <a:gd name="connsiteX3" fmla="*/ 126681 w 126680"/>
                      <a:gd name="connsiteY3" fmla="*/ 855 h 169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6680" h="169787">
                        <a:moveTo>
                          <a:pt x="126681" y="855"/>
                        </a:moveTo>
                        <a:cubicBezTo>
                          <a:pt x="122454" y="56374"/>
                          <a:pt x="104739" y="134975"/>
                          <a:pt x="41526" y="169788"/>
                        </a:cubicBezTo>
                        <a:cubicBezTo>
                          <a:pt x="-9529" y="112369"/>
                          <a:pt x="872" y="0"/>
                          <a:pt x="872" y="0"/>
                        </a:cubicBezTo>
                        <a:cubicBezTo>
                          <a:pt x="872" y="0"/>
                          <a:pt x="49695" y="12111"/>
                          <a:pt x="126681" y="855"/>
                        </a:cubicBezTo>
                        <a:close/>
                      </a:path>
                    </a:pathLst>
                  </a:custGeom>
                  <a:solidFill>
                    <a:srgbClr val="321614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sp>
                <p:nvSpPr>
                  <p:cNvPr id="312" name="Hình tự do: Hình 43">
                    <a:extLst>
                      <a:ext uri="{FF2B5EF4-FFF2-40B4-BE49-F238E27FC236}">
                        <a16:creationId xmlns:a16="http://schemas.microsoft.com/office/drawing/2014/main" id="{61656FF8-A896-BCDB-B016-D9175D189C0F}"/>
                      </a:ext>
                    </a:extLst>
                  </p:cNvPr>
                  <p:cNvSpPr/>
                  <p:nvPr/>
                </p:nvSpPr>
                <p:spPr>
                  <a:xfrm>
                    <a:off x="3075060" y="1247983"/>
                    <a:ext cx="221175" cy="119959"/>
                  </a:xfrm>
                  <a:custGeom>
                    <a:avLst/>
                    <a:gdLst>
                      <a:gd name="connsiteX0" fmla="*/ 221175 w 221175"/>
                      <a:gd name="connsiteY0" fmla="*/ 65295 h 119959"/>
                      <a:gd name="connsiteX1" fmla="*/ 128136 w 221175"/>
                      <a:gd name="connsiteY1" fmla="*/ 118582 h 119959"/>
                      <a:gd name="connsiteX2" fmla="*/ 0 w 221175"/>
                      <a:gd name="connsiteY2" fmla="*/ 27395 h 119959"/>
                      <a:gd name="connsiteX3" fmla="*/ 56374 w 221175"/>
                      <a:gd name="connsiteY3" fmla="*/ 19037 h 119959"/>
                      <a:gd name="connsiteX4" fmla="*/ 221175 w 221175"/>
                      <a:gd name="connsiteY4" fmla="*/ 65295 h 119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175" h="119959">
                        <a:moveTo>
                          <a:pt x="221175" y="65295"/>
                        </a:moveTo>
                        <a:cubicBezTo>
                          <a:pt x="200753" y="92318"/>
                          <a:pt x="171118" y="112930"/>
                          <a:pt x="128136" y="118582"/>
                        </a:cubicBezTo>
                        <a:cubicBezTo>
                          <a:pt x="49583" y="128888"/>
                          <a:pt x="14960" y="79685"/>
                          <a:pt x="0" y="27395"/>
                        </a:cubicBezTo>
                        <a:cubicBezTo>
                          <a:pt x="6032" y="17232"/>
                          <a:pt x="31535" y="6593"/>
                          <a:pt x="56374" y="19037"/>
                        </a:cubicBezTo>
                        <a:cubicBezTo>
                          <a:pt x="84300" y="-23612"/>
                          <a:pt x="182658" y="11343"/>
                          <a:pt x="221175" y="65295"/>
                        </a:cubicBezTo>
                        <a:close/>
                      </a:path>
                    </a:pathLst>
                  </a:custGeom>
                  <a:solidFill>
                    <a:srgbClr val="ED756D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sp>
                <p:nvSpPr>
                  <p:cNvPr id="313" name="Hình tự do: Hình 44">
                    <a:extLst>
                      <a:ext uri="{FF2B5EF4-FFF2-40B4-BE49-F238E27FC236}">
                        <a16:creationId xmlns:a16="http://schemas.microsoft.com/office/drawing/2014/main" id="{94921FAA-FE3D-1B3D-AEFF-845894EEC26F}"/>
                      </a:ext>
                    </a:extLst>
                  </p:cNvPr>
                  <p:cNvSpPr/>
                  <p:nvPr/>
                </p:nvSpPr>
                <p:spPr>
                  <a:xfrm>
                    <a:off x="3090645" y="1255190"/>
                    <a:ext cx="169471" cy="94842"/>
                  </a:xfrm>
                  <a:custGeom>
                    <a:avLst/>
                    <a:gdLst>
                      <a:gd name="connsiteX0" fmla="*/ 11819 w 169471"/>
                      <a:gd name="connsiteY0" fmla="*/ 16009 h 94842"/>
                      <a:gd name="connsiteX1" fmla="*/ 45634 w 169471"/>
                      <a:gd name="connsiteY1" fmla="*/ 19001 h 94842"/>
                      <a:gd name="connsiteX2" fmla="*/ 83533 w 169471"/>
                      <a:gd name="connsiteY2" fmla="*/ 4 h 94842"/>
                      <a:gd name="connsiteX3" fmla="*/ 136298 w 169471"/>
                      <a:gd name="connsiteY3" fmla="*/ 89528 h 94842"/>
                      <a:gd name="connsiteX4" fmla="*/ 11819 w 169471"/>
                      <a:gd name="connsiteY4" fmla="*/ 16009 h 94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471" h="94842">
                        <a:moveTo>
                          <a:pt x="11819" y="16009"/>
                        </a:moveTo>
                        <a:cubicBezTo>
                          <a:pt x="23929" y="11355"/>
                          <a:pt x="39080" y="14822"/>
                          <a:pt x="45634" y="19001"/>
                        </a:cubicBezTo>
                        <a:cubicBezTo>
                          <a:pt x="50953" y="10072"/>
                          <a:pt x="59834" y="4"/>
                          <a:pt x="83533" y="4"/>
                        </a:cubicBezTo>
                        <a:cubicBezTo>
                          <a:pt x="142235" y="-566"/>
                          <a:pt x="212097" y="62837"/>
                          <a:pt x="136298" y="89528"/>
                        </a:cubicBezTo>
                        <a:cubicBezTo>
                          <a:pt x="59549" y="116457"/>
                          <a:pt x="-33205" y="33154"/>
                          <a:pt x="11819" y="16009"/>
                        </a:cubicBezTo>
                        <a:close/>
                      </a:path>
                    </a:pathLst>
                  </a:custGeom>
                  <a:solidFill>
                    <a:srgbClr val="F58F88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sp>
                <p:nvSpPr>
                  <p:cNvPr id="314" name="Hình tự do: Hình 45">
                    <a:extLst>
                      <a:ext uri="{FF2B5EF4-FFF2-40B4-BE49-F238E27FC236}">
                        <a16:creationId xmlns:a16="http://schemas.microsoft.com/office/drawing/2014/main" id="{440C5BCE-52CE-9AA7-A934-95454B3A4BC4}"/>
                      </a:ext>
                    </a:extLst>
                  </p:cNvPr>
                  <p:cNvSpPr/>
                  <p:nvPr/>
                </p:nvSpPr>
                <p:spPr>
                  <a:xfrm>
                    <a:off x="3169297" y="1262425"/>
                    <a:ext cx="56935" cy="31859"/>
                  </a:xfrm>
                  <a:custGeom>
                    <a:avLst/>
                    <a:gdLst>
                      <a:gd name="connsiteX0" fmla="*/ 54037 w 56935"/>
                      <a:gd name="connsiteY0" fmla="*/ 17085 h 31859"/>
                      <a:gd name="connsiteX1" fmla="*/ 2459 w 56935"/>
                      <a:gd name="connsiteY1" fmla="*/ 2837 h 31859"/>
                      <a:gd name="connsiteX2" fmla="*/ 35657 w 56935"/>
                      <a:gd name="connsiteY2" fmla="*/ 31286 h 31859"/>
                      <a:gd name="connsiteX3" fmla="*/ 54037 w 56935"/>
                      <a:gd name="connsiteY3" fmla="*/ 17085 h 31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935" h="31859">
                        <a:moveTo>
                          <a:pt x="54037" y="17085"/>
                        </a:moveTo>
                        <a:cubicBezTo>
                          <a:pt x="42068" y="4167"/>
                          <a:pt x="11388" y="-4857"/>
                          <a:pt x="2459" y="2837"/>
                        </a:cubicBezTo>
                        <a:cubicBezTo>
                          <a:pt x="-8179" y="12051"/>
                          <a:pt x="18084" y="28389"/>
                          <a:pt x="35657" y="31286"/>
                        </a:cubicBezTo>
                        <a:cubicBezTo>
                          <a:pt x="53467" y="34230"/>
                          <a:pt x="61778" y="25302"/>
                          <a:pt x="54037" y="17085"/>
                        </a:cubicBezTo>
                        <a:close/>
                      </a:path>
                    </a:pathLst>
                  </a:custGeom>
                  <a:solidFill>
                    <a:srgbClr val="F8B1AE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sp>
                <p:nvSpPr>
                  <p:cNvPr id="315" name="Hình tự do: Hình 46">
                    <a:extLst>
                      <a:ext uri="{FF2B5EF4-FFF2-40B4-BE49-F238E27FC236}">
                        <a16:creationId xmlns:a16="http://schemas.microsoft.com/office/drawing/2014/main" id="{08AAD125-1F4E-9370-275C-39C75C603EDB}"/>
                      </a:ext>
                    </a:extLst>
                  </p:cNvPr>
                  <p:cNvSpPr/>
                  <p:nvPr/>
                </p:nvSpPr>
                <p:spPr>
                  <a:xfrm>
                    <a:off x="3109323" y="1140308"/>
                    <a:ext cx="184852" cy="71037"/>
                  </a:xfrm>
                  <a:custGeom>
                    <a:avLst/>
                    <a:gdLst>
                      <a:gd name="connsiteX0" fmla="*/ 182732 w 184852"/>
                      <a:gd name="connsiteY0" fmla="*/ 0 h 71037"/>
                      <a:gd name="connsiteX1" fmla="*/ 152527 w 184852"/>
                      <a:gd name="connsiteY1" fmla="*/ 53240 h 71037"/>
                      <a:gd name="connsiteX2" fmla="*/ 50607 w 184852"/>
                      <a:gd name="connsiteY2" fmla="*/ 71002 h 71037"/>
                      <a:gd name="connsiteX3" fmla="*/ 216 w 184852"/>
                      <a:gd name="connsiteY3" fmla="*/ 30206 h 71037"/>
                      <a:gd name="connsiteX4" fmla="*/ 182732 w 184852"/>
                      <a:gd name="connsiteY4" fmla="*/ 0 h 71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852" h="71037">
                        <a:moveTo>
                          <a:pt x="182732" y="0"/>
                        </a:moveTo>
                        <a:cubicBezTo>
                          <a:pt x="188384" y="23557"/>
                          <a:pt x="184157" y="41461"/>
                          <a:pt x="152527" y="53240"/>
                        </a:cubicBezTo>
                        <a:cubicBezTo>
                          <a:pt x="123176" y="64163"/>
                          <a:pt x="80242" y="71619"/>
                          <a:pt x="50607" y="71002"/>
                        </a:cubicBezTo>
                        <a:cubicBezTo>
                          <a:pt x="15034" y="70290"/>
                          <a:pt x="-2158" y="54427"/>
                          <a:pt x="216" y="30206"/>
                        </a:cubicBezTo>
                        <a:cubicBezTo>
                          <a:pt x="60675" y="30728"/>
                          <a:pt x="109261" y="25361"/>
                          <a:pt x="182732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</p:grpSp>
            <p:grpSp>
              <p:nvGrpSpPr>
                <p:cNvPr id="276" name="Đồ họa 2">
                  <a:extLst>
                    <a:ext uri="{FF2B5EF4-FFF2-40B4-BE49-F238E27FC236}">
                      <a16:creationId xmlns:a16="http://schemas.microsoft.com/office/drawing/2014/main" id="{5D2B9F58-1961-3E5C-7E13-AB6F66D2103A}"/>
                    </a:ext>
                  </a:extLst>
                </p:cNvPr>
                <p:cNvGrpSpPr/>
                <p:nvPr/>
              </p:nvGrpSpPr>
              <p:grpSpPr>
                <a:xfrm>
                  <a:off x="2826295" y="862259"/>
                  <a:ext cx="221361" cy="230541"/>
                  <a:chOff x="2826295" y="862259"/>
                  <a:chExt cx="221361" cy="230541"/>
                </a:xfrm>
              </p:grpSpPr>
              <p:sp>
                <p:nvSpPr>
                  <p:cNvPr id="302" name="Hình tự do: Hình 48">
                    <a:extLst>
                      <a:ext uri="{FF2B5EF4-FFF2-40B4-BE49-F238E27FC236}">
                        <a16:creationId xmlns:a16="http://schemas.microsoft.com/office/drawing/2014/main" id="{427C9754-7355-6F74-A6EB-9551BAB004E6}"/>
                      </a:ext>
                    </a:extLst>
                  </p:cNvPr>
                  <p:cNvSpPr/>
                  <p:nvPr/>
                </p:nvSpPr>
                <p:spPr>
                  <a:xfrm>
                    <a:off x="2826295" y="865298"/>
                    <a:ext cx="219256" cy="218863"/>
                  </a:xfrm>
                  <a:custGeom>
                    <a:avLst/>
                    <a:gdLst>
                      <a:gd name="connsiteX0" fmla="*/ 183510 w 219256"/>
                      <a:gd name="connsiteY0" fmla="*/ 32985 h 218863"/>
                      <a:gd name="connsiteX1" fmla="*/ 190586 w 219256"/>
                      <a:gd name="connsiteY1" fmla="*/ 187718 h 218863"/>
                      <a:gd name="connsiteX2" fmla="*/ 35711 w 219256"/>
                      <a:gd name="connsiteY2" fmla="*/ 185913 h 218863"/>
                      <a:gd name="connsiteX3" fmla="*/ 28635 w 219256"/>
                      <a:gd name="connsiteY3" fmla="*/ 31181 h 218863"/>
                      <a:gd name="connsiteX4" fmla="*/ 183510 w 219256"/>
                      <a:gd name="connsiteY4" fmla="*/ 32985 h 218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56" h="218863">
                        <a:moveTo>
                          <a:pt x="183510" y="32985"/>
                        </a:moveTo>
                        <a:cubicBezTo>
                          <a:pt x="228248" y="76252"/>
                          <a:pt x="231430" y="145497"/>
                          <a:pt x="190586" y="187718"/>
                        </a:cubicBezTo>
                        <a:cubicBezTo>
                          <a:pt x="149837" y="229939"/>
                          <a:pt x="80450" y="229132"/>
                          <a:pt x="35711" y="185913"/>
                        </a:cubicBezTo>
                        <a:cubicBezTo>
                          <a:pt x="-8980" y="142647"/>
                          <a:pt x="-12162" y="73355"/>
                          <a:pt x="28635" y="31181"/>
                        </a:cubicBezTo>
                        <a:cubicBezTo>
                          <a:pt x="69432" y="-11088"/>
                          <a:pt x="138819" y="-10281"/>
                          <a:pt x="183510" y="32985"/>
                        </a:cubicBezTo>
                        <a:close/>
                      </a:path>
                    </a:pathLst>
                  </a:custGeom>
                  <a:solidFill>
                    <a:srgbClr val="EBAD86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sp>
                <p:nvSpPr>
                  <p:cNvPr id="303" name="Hình tự do: Hình 49">
                    <a:extLst>
                      <a:ext uri="{FF2B5EF4-FFF2-40B4-BE49-F238E27FC236}">
                        <a16:creationId xmlns:a16="http://schemas.microsoft.com/office/drawing/2014/main" id="{7E32B5E6-4545-E7F9-78CA-4460AEBD5014}"/>
                      </a:ext>
                    </a:extLst>
                  </p:cNvPr>
                  <p:cNvSpPr/>
                  <p:nvPr/>
                </p:nvSpPr>
                <p:spPr>
                  <a:xfrm>
                    <a:off x="2855466" y="1038337"/>
                    <a:ext cx="158455" cy="54462"/>
                  </a:xfrm>
                  <a:custGeom>
                    <a:avLst/>
                    <a:gdLst>
                      <a:gd name="connsiteX0" fmla="*/ 29906 w 158455"/>
                      <a:gd name="connsiteY0" fmla="*/ 4990 h 54462"/>
                      <a:gd name="connsiteX1" fmla="*/ 17178 w 158455"/>
                      <a:gd name="connsiteY1" fmla="*/ 42937 h 54462"/>
                      <a:gd name="connsiteX2" fmla="*/ 128549 w 158455"/>
                      <a:gd name="connsiteY2" fmla="*/ 49538 h 54462"/>
                      <a:gd name="connsiteX3" fmla="*/ 141277 w 158455"/>
                      <a:gd name="connsiteY3" fmla="*/ 11496 h 54462"/>
                      <a:gd name="connsiteX4" fmla="*/ 29906 w 158455"/>
                      <a:gd name="connsiteY4" fmla="*/ 4990 h 54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8455" h="54462">
                        <a:moveTo>
                          <a:pt x="29906" y="4990"/>
                        </a:moveTo>
                        <a:cubicBezTo>
                          <a:pt x="-4336" y="13634"/>
                          <a:pt x="-9988" y="30589"/>
                          <a:pt x="17178" y="42937"/>
                        </a:cubicBezTo>
                        <a:cubicBezTo>
                          <a:pt x="44534" y="55190"/>
                          <a:pt x="94354" y="58135"/>
                          <a:pt x="128549" y="49538"/>
                        </a:cubicBezTo>
                        <a:cubicBezTo>
                          <a:pt x="162792" y="40847"/>
                          <a:pt x="168444" y="23797"/>
                          <a:pt x="141277" y="11496"/>
                        </a:cubicBezTo>
                        <a:cubicBezTo>
                          <a:pt x="113969" y="-804"/>
                          <a:pt x="64196" y="-3654"/>
                          <a:pt x="29906" y="4990"/>
                        </a:cubicBezTo>
                        <a:close/>
                      </a:path>
                    </a:pathLst>
                  </a:custGeom>
                  <a:solidFill>
                    <a:srgbClr val="EBAD86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sp>
                <p:nvSpPr>
                  <p:cNvPr id="304" name="Hình tự do: Hình 50">
                    <a:extLst>
                      <a:ext uri="{FF2B5EF4-FFF2-40B4-BE49-F238E27FC236}">
                        <a16:creationId xmlns:a16="http://schemas.microsoft.com/office/drawing/2014/main" id="{5C581A98-91D3-57CF-3600-46C7E01B1300}"/>
                      </a:ext>
                    </a:extLst>
                  </p:cNvPr>
                  <p:cNvSpPr/>
                  <p:nvPr/>
                </p:nvSpPr>
                <p:spPr>
                  <a:xfrm>
                    <a:off x="2834004" y="862259"/>
                    <a:ext cx="213652" cy="213246"/>
                  </a:xfrm>
                  <a:custGeom>
                    <a:avLst/>
                    <a:gdLst>
                      <a:gd name="connsiteX0" fmla="*/ 178840 w 213652"/>
                      <a:gd name="connsiteY0" fmla="*/ 32083 h 213246"/>
                      <a:gd name="connsiteX1" fmla="*/ 185727 w 213652"/>
                      <a:gd name="connsiteY1" fmla="*/ 182921 h 213246"/>
                      <a:gd name="connsiteX2" fmla="*/ 34794 w 213652"/>
                      <a:gd name="connsiteY2" fmla="*/ 181116 h 213246"/>
                      <a:gd name="connsiteX3" fmla="*/ 27907 w 213652"/>
                      <a:gd name="connsiteY3" fmla="*/ 30373 h 213246"/>
                      <a:gd name="connsiteX4" fmla="*/ 178840 w 213652"/>
                      <a:gd name="connsiteY4" fmla="*/ 32083 h 2132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3652" h="213246">
                        <a:moveTo>
                          <a:pt x="178840" y="32083"/>
                        </a:moveTo>
                        <a:cubicBezTo>
                          <a:pt x="222391" y="74209"/>
                          <a:pt x="225526" y="141792"/>
                          <a:pt x="185727" y="182921"/>
                        </a:cubicBezTo>
                        <a:cubicBezTo>
                          <a:pt x="145975" y="224050"/>
                          <a:pt x="78392" y="223242"/>
                          <a:pt x="34794" y="181116"/>
                        </a:cubicBezTo>
                        <a:cubicBezTo>
                          <a:pt x="-8757" y="138990"/>
                          <a:pt x="-11845" y="71455"/>
                          <a:pt x="27907" y="30373"/>
                        </a:cubicBezTo>
                        <a:cubicBezTo>
                          <a:pt x="67706" y="-10803"/>
                          <a:pt x="135289" y="-9996"/>
                          <a:pt x="178840" y="3208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sp>
                <p:nvSpPr>
                  <p:cNvPr id="305" name="Hình tự do: Hình 51">
                    <a:extLst>
                      <a:ext uri="{FF2B5EF4-FFF2-40B4-BE49-F238E27FC236}">
                        <a16:creationId xmlns:a16="http://schemas.microsoft.com/office/drawing/2014/main" id="{455C8980-39A0-5DC2-96EE-EEFA861E8EB9}"/>
                      </a:ext>
                    </a:extLst>
                  </p:cNvPr>
                  <p:cNvSpPr/>
                  <p:nvPr/>
                </p:nvSpPr>
                <p:spPr>
                  <a:xfrm>
                    <a:off x="2847434" y="942690"/>
                    <a:ext cx="188728" cy="126807"/>
                  </a:xfrm>
                  <a:custGeom>
                    <a:avLst/>
                    <a:gdLst>
                      <a:gd name="connsiteX0" fmla="*/ 4028 w 188728"/>
                      <a:gd name="connsiteY0" fmla="*/ 0 h 126807"/>
                      <a:gd name="connsiteX1" fmla="*/ 34329 w 188728"/>
                      <a:gd name="connsiteY1" fmla="*/ 80501 h 126807"/>
                      <a:gd name="connsiteX2" fmla="*/ 168069 w 188728"/>
                      <a:gd name="connsiteY2" fmla="*/ 82068 h 126807"/>
                      <a:gd name="connsiteX3" fmla="*/ 188729 w 188728"/>
                      <a:gd name="connsiteY3" fmla="*/ 46828 h 126807"/>
                      <a:gd name="connsiteX4" fmla="*/ 164555 w 188728"/>
                      <a:gd name="connsiteY4" fmla="*/ 99925 h 126807"/>
                      <a:gd name="connsiteX5" fmla="*/ 30814 w 188728"/>
                      <a:gd name="connsiteY5" fmla="*/ 98358 h 126807"/>
                      <a:gd name="connsiteX6" fmla="*/ 4028 w 188728"/>
                      <a:gd name="connsiteY6" fmla="*/ 0 h 1268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8728" h="126807">
                        <a:moveTo>
                          <a:pt x="4028" y="0"/>
                        </a:moveTo>
                        <a:cubicBezTo>
                          <a:pt x="1274" y="28353"/>
                          <a:pt x="11485" y="58369"/>
                          <a:pt x="34329" y="80501"/>
                        </a:cubicBezTo>
                        <a:cubicBezTo>
                          <a:pt x="72988" y="117830"/>
                          <a:pt x="132830" y="118590"/>
                          <a:pt x="168069" y="82068"/>
                        </a:cubicBezTo>
                        <a:cubicBezTo>
                          <a:pt x="177948" y="71810"/>
                          <a:pt x="184787" y="59746"/>
                          <a:pt x="188729" y="46828"/>
                        </a:cubicBezTo>
                        <a:cubicBezTo>
                          <a:pt x="186829" y="66395"/>
                          <a:pt x="178898" y="85060"/>
                          <a:pt x="164555" y="99925"/>
                        </a:cubicBezTo>
                        <a:cubicBezTo>
                          <a:pt x="129315" y="136400"/>
                          <a:pt x="69426" y="135640"/>
                          <a:pt x="30814" y="98358"/>
                        </a:cubicBezTo>
                        <a:cubicBezTo>
                          <a:pt x="2983" y="71525"/>
                          <a:pt x="-6135" y="33055"/>
                          <a:pt x="4028" y="0"/>
                        </a:cubicBezTo>
                        <a:close/>
                      </a:path>
                    </a:pathLst>
                  </a:custGeom>
                  <a:solidFill>
                    <a:srgbClr val="DADBDC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sp>
                <p:nvSpPr>
                  <p:cNvPr id="306" name="Hình tự do: Hình 52">
                    <a:extLst>
                      <a:ext uri="{FF2B5EF4-FFF2-40B4-BE49-F238E27FC236}">
                        <a16:creationId xmlns:a16="http://schemas.microsoft.com/office/drawing/2014/main" id="{9F35225C-C7CF-2993-2412-16144EEC29B7}"/>
                      </a:ext>
                    </a:extLst>
                  </p:cNvPr>
                  <p:cNvSpPr/>
                  <p:nvPr/>
                </p:nvSpPr>
                <p:spPr>
                  <a:xfrm>
                    <a:off x="2876510" y="925269"/>
                    <a:ext cx="112507" cy="118773"/>
                  </a:xfrm>
                  <a:custGeom>
                    <a:avLst/>
                    <a:gdLst>
                      <a:gd name="connsiteX0" fmla="*/ 111543 w 112507"/>
                      <a:gd name="connsiteY0" fmla="*/ 49668 h 118773"/>
                      <a:gd name="connsiteX1" fmla="*/ 66567 w 112507"/>
                      <a:gd name="connsiteY1" fmla="*/ 117963 h 118773"/>
                      <a:gd name="connsiteX2" fmla="*/ 979 w 112507"/>
                      <a:gd name="connsiteY2" fmla="*/ 69140 h 118773"/>
                      <a:gd name="connsiteX3" fmla="*/ 45955 w 112507"/>
                      <a:gd name="connsiteY3" fmla="*/ 798 h 118773"/>
                      <a:gd name="connsiteX4" fmla="*/ 111543 w 112507"/>
                      <a:gd name="connsiteY4" fmla="*/ 49668 h 1187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507" h="118773">
                        <a:moveTo>
                          <a:pt x="111543" y="49668"/>
                        </a:moveTo>
                        <a:cubicBezTo>
                          <a:pt x="117242" y="82011"/>
                          <a:pt x="97105" y="112596"/>
                          <a:pt x="66567" y="117963"/>
                        </a:cubicBezTo>
                        <a:cubicBezTo>
                          <a:pt x="36029" y="123330"/>
                          <a:pt x="6678" y="101483"/>
                          <a:pt x="979" y="69140"/>
                        </a:cubicBezTo>
                        <a:cubicBezTo>
                          <a:pt x="-4768" y="36750"/>
                          <a:pt x="15370" y="6164"/>
                          <a:pt x="45955" y="798"/>
                        </a:cubicBezTo>
                        <a:cubicBezTo>
                          <a:pt x="76493" y="-4522"/>
                          <a:pt x="105796" y="17325"/>
                          <a:pt x="111543" y="49668"/>
                        </a:cubicBezTo>
                        <a:close/>
                      </a:path>
                    </a:pathLst>
                  </a:custGeom>
                  <a:solidFill>
                    <a:srgbClr val="8C6C5A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sp>
                <p:nvSpPr>
                  <p:cNvPr id="307" name="Hình tự do: Hình 53">
                    <a:extLst>
                      <a:ext uri="{FF2B5EF4-FFF2-40B4-BE49-F238E27FC236}">
                        <a16:creationId xmlns:a16="http://schemas.microsoft.com/office/drawing/2014/main" id="{7CD3E775-3407-8D87-9D22-FDB512D87082}"/>
                      </a:ext>
                    </a:extLst>
                  </p:cNvPr>
                  <p:cNvSpPr/>
                  <p:nvPr/>
                </p:nvSpPr>
                <p:spPr>
                  <a:xfrm>
                    <a:off x="2896937" y="949347"/>
                    <a:ext cx="69671" cy="73537"/>
                  </a:xfrm>
                  <a:custGeom>
                    <a:avLst/>
                    <a:gdLst>
                      <a:gd name="connsiteX0" fmla="*/ 69079 w 69671"/>
                      <a:gd name="connsiteY0" fmla="*/ 30719 h 73537"/>
                      <a:gd name="connsiteX1" fmla="*/ 41200 w 69671"/>
                      <a:gd name="connsiteY1" fmla="*/ 73036 h 73537"/>
                      <a:gd name="connsiteX2" fmla="*/ 594 w 69671"/>
                      <a:gd name="connsiteY2" fmla="*/ 42783 h 73537"/>
                      <a:gd name="connsiteX3" fmla="*/ 28472 w 69671"/>
                      <a:gd name="connsiteY3" fmla="*/ 514 h 73537"/>
                      <a:gd name="connsiteX4" fmla="*/ 69079 w 69671"/>
                      <a:gd name="connsiteY4" fmla="*/ 30719 h 73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671" h="73537">
                        <a:moveTo>
                          <a:pt x="69079" y="30719"/>
                        </a:moveTo>
                        <a:cubicBezTo>
                          <a:pt x="72593" y="50714"/>
                          <a:pt x="60103" y="69616"/>
                          <a:pt x="41200" y="73036"/>
                        </a:cubicBezTo>
                        <a:cubicBezTo>
                          <a:pt x="22346" y="76360"/>
                          <a:pt x="4156" y="62825"/>
                          <a:pt x="594" y="42783"/>
                        </a:cubicBezTo>
                        <a:cubicBezTo>
                          <a:pt x="-2921" y="22788"/>
                          <a:pt x="9523" y="3791"/>
                          <a:pt x="28472" y="514"/>
                        </a:cubicBezTo>
                        <a:cubicBezTo>
                          <a:pt x="47327" y="-2858"/>
                          <a:pt x="65517" y="10725"/>
                          <a:pt x="69079" y="30719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sp>
                <p:nvSpPr>
                  <p:cNvPr id="308" name="Hình tự do: Hình 54">
                    <a:extLst>
                      <a:ext uri="{FF2B5EF4-FFF2-40B4-BE49-F238E27FC236}">
                        <a16:creationId xmlns:a16="http://schemas.microsoft.com/office/drawing/2014/main" id="{F06B695C-33EE-99A6-6F4D-FBE83347DCA2}"/>
                      </a:ext>
                    </a:extLst>
                  </p:cNvPr>
                  <p:cNvSpPr/>
                  <p:nvPr/>
                </p:nvSpPr>
                <p:spPr>
                  <a:xfrm>
                    <a:off x="2935664" y="946374"/>
                    <a:ext cx="28548" cy="30149"/>
                  </a:xfrm>
                  <a:custGeom>
                    <a:avLst/>
                    <a:gdLst>
                      <a:gd name="connsiteX0" fmla="*/ 28309 w 28548"/>
                      <a:gd name="connsiteY0" fmla="*/ 12605 h 30149"/>
                      <a:gd name="connsiteX1" fmla="*/ 16864 w 28548"/>
                      <a:gd name="connsiteY1" fmla="*/ 29940 h 30149"/>
                      <a:gd name="connsiteX2" fmla="*/ 241 w 28548"/>
                      <a:gd name="connsiteY2" fmla="*/ 17592 h 30149"/>
                      <a:gd name="connsiteX3" fmla="*/ 11639 w 28548"/>
                      <a:gd name="connsiteY3" fmla="*/ 210 h 30149"/>
                      <a:gd name="connsiteX4" fmla="*/ 28309 w 28548"/>
                      <a:gd name="connsiteY4" fmla="*/ 12605 h 30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48" h="30149">
                        <a:moveTo>
                          <a:pt x="28309" y="12605"/>
                        </a:moveTo>
                        <a:cubicBezTo>
                          <a:pt x="29734" y="20822"/>
                          <a:pt x="24652" y="28610"/>
                          <a:pt x="16864" y="29940"/>
                        </a:cubicBezTo>
                        <a:cubicBezTo>
                          <a:pt x="9122" y="31318"/>
                          <a:pt x="1666" y="25761"/>
                          <a:pt x="241" y="17592"/>
                        </a:cubicBezTo>
                        <a:cubicBezTo>
                          <a:pt x="-1184" y="9376"/>
                          <a:pt x="3850" y="1587"/>
                          <a:pt x="11639" y="210"/>
                        </a:cubicBezTo>
                        <a:cubicBezTo>
                          <a:pt x="19381" y="-1168"/>
                          <a:pt x="26837" y="4389"/>
                          <a:pt x="28309" y="1260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sp>
                <p:nvSpPr>
                  <p:cNvPr id="309" name="Hình tự do: Hình 55">
                    <a:extLst>
                      <a:ext uri="{FF2B5EF4-FFF2-40B4-BE49-F238E27FC236}">
                        <a16:creationId xmlns:a16="http://schemas.microsoft.com/office/drawing/2014/main" id="{51230DDD-8775-4A4D-5748-75201521BE6F}"/>
                      </a:ext>
                    </a:extLst>
                  </p:cNvPr>
                  <p:cNvSpPr/>
                  <p:nvPr/>
                </p:nvSpPr>
                <p:spPr>
                  <a:xfrm>
                    <a:off x="2907506" y="1007621"/>
                    <a:ext cx="17286" cy="18254"/>
                  </a:xfrm>
                  <a:custGeom>
                    <a:avLst/>
                    <a:gdLst>
                      <a:gd name="connsiteX0" fmla="*/ 17143 w 17286"/>
                      <a:gd name="connsiteY0" fmla="*/ 7638 h 18254"/>
                      <a:gd name="connsiteX1" fmla="*/ 10257 w 17286"/>
                      <a:gd name="connsiteY1" fmla="*/ 18134 h 18254"/>
                      <a:gd name="connsiteX2" fmla="*/ 141 w 17286"/>
                      <a:gd name="connsiteY2" fmla="*/ 10582 h 18254"/>
                      <a:gd name="connsiteX3" fmla="*/ 7122 w 17286"/>
                      <a:gd name="connsiteY3" fmla="*/ 134 h 18254"/>
                      <a:gd name="connsiteX4" fmla="*/ 17143 w 17286"/>
                      <a:gd name="connsiteY4" fmla="*/ 7638 h 18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286" h="18254">
                        <a:moveTo>
                          <a:pt x="17143" y="7638"/>
                        </a:moveTo>
                        <a:cubicBezTo>
                          <a:pt x="17998" y="12577"/>
                          <a:pt x="14958" y="17326"/>
                          <a:pt x="10257" y="18134"/>
                        </a:cubicBezTo>
                        <a:cubicBezTo>
                          <a:pt x="5555" y="18941"/>
                          <a:pt x="1043" y="15617"/>
                          <a:pt x="141" y="10582"/>
                        </a:cubicBezTo>
                        <a:cubicBezTo>
                          <a:pt x="-714" y="5643"/>
                          <a:pt x="2420" y="941"/>
                          <a:pt x="7122" y="134"/>
                        </a:cubicBezTo>
                        <a:cubicBezTo>
                          <a:pt x="11776" y="-721"/>
                          <a:pt x="16288" y="2604"/>
                          <a:pt x="17143" y="763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</p:grpSp>
            <p:grpSp>
              <p:nvGrpSpPr>
                <p:cNvPr id="277" name="Đồ họa 2">
                  <a:extLst>
                    <a:ext uri="{FF2B5EF4-FFF2-40B4-BE49-F238E27FC236}">
                      <a16:creationId xmlns:a16="http://schemas.microsoft.com/office/drawing/2014/main" id="{A4F645D5-98DC-E262-553D-EE4A7549F491}"/>
                    </a:ext>
                  </a:extLst>
                </p:cNvPr>
                <p:cNvGrpSpPr/>
                <p:nvPr/>
              </p:nvGrpSpPr>
              <p:grpSpPr>
                <a:xfrm>
                  <a:off x="3306578" y="802740"/>
                  <a:ext cx="195119" cy="211869"/>
                  <a:chOff x="3306578" y="802740"/>
                  <a:chExt cx="195119" cy="211869"/>
                </a:xfrm>
              </p:grpSpPr>
              <p:sp>
                <p:nvSpPr>
                  <p:cNvPr id="294" name="Hình tự do: Hình 57">
                    <a:extLst>
                      <a:ext uri="{FF2B5EF4-FFF2-40B4-BE49-F238E27FC236}">
                        <a16:creationId xmlns:a16="http://schemas.microsoft.com/office/drawing/2014/main" id="{B945F874-3BDE-884F-4345-FEFF80125149}"/>
                      </a:ext>
                    </a:extLst>
                  </p:cNvPr>
                  <p:cNvSpPr/>
                  <p:nvPr/>
                </p:nvSpPr>
                <p:spPr>
                  <a:xfrm>
                    <a:off x="3306578" y="802740"/>
                    <a:ext cx="187063" cy="197262"/>
                  </a:xfrm>
                  <a:custGeom>
                    <a:avLst/>
                    <a:gdLst>
                      <a:gd name="connsiteX0" fmla="*/ 2290 w 187063"/>
                      <a:gd name="connsiteY0" fmla="*/ 79300 h 197262"/>
                      <a:gd name="connsiteX1" fmla="*/ 73008 w 187063"/>
                      <a:gd name="connsiteY1" fmla="*/ 195326 h 197262"/>
                      <a:gd name="connsiteX2" fmla="*/ 184759 w 187063"/>
                      <a:gd name="connsiteY2" fmla="*/ 118055 h 197262"/>
                      <a:gd name="connsiteX3" fmla="*/ 114089 w 187063"/>
                      <a:gd name="connsiteY3" fmla="*/ 1934 h 197262"/>
                      <a:gd name="connsiteX4" fmla="*/ 2290 w 187063"/>
                      <a:gd name="connsiteY4" fmla="*/ 79300 h 1972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063" h="197262">
                        <a:moveTo>
                          <a:pt x="2290" y="79300"/>
                        </a:moveTo>
                        <a:cubicBezTo>
                          <a:pt x="-9013" y="132683"/>
                          <a:pt x="22617" y="184593"/>
                          <a:pt x="73008" y="195326"/>
                        </a:cubicBezTo>
                        <a:cubicBezTo>
                          <a:pt x="123398" y="206012"/>
                          <a:pt x="173455" y="171390"/>
                          <a:pt x="184759" y="118055"/>
                        </a:cubicBezTo>
                        <a:cubicBezTo>
                          <a:pt x="196110" y="64625"/>
                          <a:pt x="164432" y="12715"/>
                          <a:pt x="114089" y="1934"/>
                        </a:cubicBezTo>
                        <a:cubicBezTo>
                          <a:pt x="63699" y="-8752"/>
                          <a:pt x="13641" y="25918"/>
                          <a:pt x="2290" y="79300"/>
                        </a:cubicBezTo>
                        <a:close/>
                      </a:path>
                    </a:pathLst>
                  </a:custGeom>
                  <a:solidFill>
                    <a:srgbClr val="EBAD86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sp>
                <p:nvSpPr>
                  <p:cNvPr id="295" name="Hình tự do: Hình 58">
                    <a:extLst>
                      <a:ext uri="{FF2B5EF4-FFF2-40B4-BE49-F238E27FC236}">
                        <a16:creationId xmlns:a16="http://schemas.microsoft.com/office/drawing/2014/main" id="{9C70EF98-2C2C-F83D-55B5-1311D584BF90}"/>
                      </a:ext>
                    </a:extLst>
                  </p:cNvPr>
                  <p:cNvSpPr/>
                  <p:nvPr/>
                </p:nvSpPr>
                <p:spPr>
                  <a:xfrm>
                    <a:off x="3326558" y="967080"/>
                    <a:ext cx="138100" cy="47529"/>
                  </a:xfrm>
                  <a:custGeom>
                    <a:avLst/>
                    <a:gdLst>
                      <a:gd name="connsiteX0" fmla="*/ 26052 w 138100"/>
                      <a:gd name="connsiteY0" fmla="*/ 4390 h 47529"/>
                      <a:gd name="connsiteX1" fmla="*/ 14986 w 138100"/>
                      <a:gd name="connsiteY1" fmla="*/ 37493 h 47529"/>
                      <a:gd name="connsiteX2" fmla="*/ 112014 w 138100"/>
                      <a:gd name="connsiteY2" fmla="*/ 43192 h 47529"/>
                      <a:gd name="connsiteX3" fmla="*/ 123080 w 138100"/>
                      <a:gd name="connsiteY3" fmla="*/ 9994 h 47529"/>
                      <a:gd name="connsiteX4" fmla="*/ 26052 w 138100"/>
                      <a:gd name="connsiteY4" fmla="*/ 4390 h 47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00" h="47529">
                        <a:moveTo>
                          <a:pt x="26052" y="4390"/>
                        </a:moveTo>
                        <a:cubicBezTo>
                          <a:pt x="-3774" y="11942"/>
                          <a:pt x="-8713" y="26712"/>
                          <a:pt x="14986" y="37493"/>
                        </a:cubicBezTo>
                        <a:cubicBezTo>
                          <a:pt x="38827" y="48179"/>
                          <a:pt x="82236" y="50744"/>
                          <a:pt x="112014" y="43192"/>
                        </a:cubicBezTo>
                        <a:cubicBezTo>
                          <a:pt x="141887" y="35593"/>
                          <a:pt x="146827" y="20775"/>
                          <a:pt x="123080" y="9994"/>
                        </a:cubicBezTo>
                        <a:cubicBezTo>
                          <a:pt x="99334" y="-691"/>
                          <a:pt x="55925" y="-3209"/>
                          <a:pt x="26052" y="4390"/>
                        </a:cubicBezTo>
                        <a:close/>
                      </a:path>
                    </a:pathLst>
                  </a:custGeom>
                  <a:solidFill>
                    <a:srgbClr val="EBAD86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sp>
                <p:nvSpPr>
                  <p:cNvPr id="296" name="Hình tự do: Hình 59">
                    <a:extLst>
                      <a:ext uri="{FF2B5EF4-FFF2-40B4-BE49-F238E27FC236}">
                        <a16:creationId xmlns:a16="http://schemas.microsoft.com/office/drawing/2014/main" id="{D23D1023-D383-941B-7507-91B523FFDC43}"/>
                      </a:ext>
                    </a:extLst>
                  </p:cNvPr>
                  <p:cNvSpPr/>
                  <p:nvPr/>
                </p:nvSpPr>
                <p:spPr>
                  <a:xfrm>
                    <a:off x="3316774" y="804352"/>
                    <a:ext cx="184924" cy="194960"/>
                  </a:xfrm>
                  <a:custGeom>
                    <a:avLst/>
                    <a:gdLst>
                      <a:gd name="connsiteX0" fmla="*/ 2258 w 184924"/>
                      <a:gd name="connsiteY0" fmla="*/ 78354 h 194960"/>
                      <a:gd name="connsiteX1" fmla="*/ 72168 w 184924"/>
                      <a:gd name="connsiteY1" fmla="*/ 193050 h 194960"/>
                      <a:gd name="connsiteX2" fmla="*/ 182637 w 184924"/>
                      <a:gd name="connsiteY2" fmla="*/ 116681 h 194960"/>
                      <a:gd name="connsiteX3" fmla="*/ 112774 w 184924"/>
                      <a:gd name="connsiteY3" fmla="*/ 1938 h 194960"/>
                      <a:gd name="connsiteX4" fmla="*/ 2258 w 184924"/>
                      <a:gd name="connsiteY4" fmla="*/ 78354 h 194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924" h="194960">
                        <a:moveTo>
                          <a:pt x="2258" y="78354"/>
                        </a:moveTo>
                        <a:cubicBezTo>
                          <a:pt x="-8903" y="131119"/>
                          <a:pt x="22395" y="182459"/>
                          <a:pt x="72168" y="193050"/>
                        </a:cubicBezTo>
                        <a:cubicBezTo>
                          <a:pt x="121988" y="203593"/>
                          <a:pt x="171476" y="169446"/>
                          <a:pt x="182637" y="116681"/>
                        </a:cubicBezTo>
                        <a:cubicBezTo>
                          <a:pt x="193893" y="63868"/>
                          <a:pt x="162500" y="12576"/>
                          <a:pt x="112774" y="1938"/>
                        </a:cubicBezTo>
                        <a:cubicBezTo>
                          <a:pt x="63002" y="-8701"/>
                          <a:pt x="13561" y="25542"/>
                          <a:pt x="2258" y="7835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sp>
                <p:nvSpPr>
                  <p:cNvPr id="297" name="Hình tự do: Hình 60">
                    <a:extLst>
                      <a:ext uri="{FF2B5EF4-FFF2-40B4-BE49-F238E27FC236}">
                        <a16:creationId xmlns:a16="http://schemas.microsoft.com/office/drawing/2014/main" id="{D94BA152-12DD-6E17-720A-F1587C00BE1F}"/>
                      </a:ext>
                    </a:extLst>
                  </p:cNvPr>
                  <p:cNvSpPr/>
                  <p:nvPr/>
                </p:nvSpPr>
                <p:spPr>
                  <a:xfrm>
                    <a:off x="3328536" y="862284"/>
                    <a:ext cx="140716" cy="128789"/>
                  </a:xfrm>
                  <a:custGeom>
                    <a:avLst/>
                    <a:gdLst>
                      <a:gd name="connsiteX0" fmla="*/ 1942 w 140716"/>
                      <a:gd name="connsiteY0" fmla="*/ 28496 h 128789"/>
                      <a:gd name="connsiteX1" fmla="*/ 13673 w 140716"/>
                      <a:gd name="connsiteY1" fmla="*/ 0 h 128789"/>
                      <a:gd name="connsiteX2" fmla="*/ 8543 w 140716"/>
                      <a:gd name="connsiteY2" fmla="*/ 16195 h 128789"/>
                      <a:gd name="connsiteX3" fmla="*/ 70047 w 140716"/>
                      <a:gd name="connsiteY3" fmla="*/ 117070 h 128789"/>
                      <a:gd name="connsiteX4" fmla="*/ 140717 w 140716"/>
                      <a:gd name="connsiteY4" fmla="*/ 96506 h 128789"/>
                      <a:gd name="connsiteX5" fmla="*/ 62116 w 140716"/>
                      <a:gd name="connsiteY5" fmla="*/ 127186 h 128789"/>
                      <a:gd name="connsiteX6" fmla="*/ 1942 w 140716"/>
                      <a:gd name="connsiteY6" fmla="*/ 28496 h 128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0716" h="128789">
                        <a:moveTo>
                          <a:pt x="1942" y="28496"/>
                        </a:moveTo>
                        <a:cubicBezTo>
                          <a:pt x="4174" y="18000"/>
                          <a:pt x="8306" y="8501"/>
                          <a:pt x="13673" y="0"/>
                        </a:cubicBezTo>
                        <a:cubicBezTo>
                          <a:pt x="11535" y="5129"/>
                          <a:pt x="9778" y="10496"/>
                          <a:pt x="8543" y="16195"/>
                        </a:cubicBezTo>
                        <a:cubicBezTo>
                          <a:pt x="-1240" y="62596"/>
                          <a:pt x="26211" y="107762"/>
                          <a:pt x="70047" y="117070"/>
                        </a:cubicBezTo>
                        <a:cubicBezTo>
                          <a:pt x="96121" y="122580"/>
                          <a:pt x="121862" y="113983"/>
                          <a:pt x="140717" y="96506"/>
                        </a:cubicBezTo>
                        <a:cubicBezTo>
                          <a:pt x="122242" y="120490"/>
                          <a:pt x="92369" y="133551"/>
                          <a:pt x="62116" y="127186"/>
                        </a:cubicBezTo>
                        <a:cubicBezTo>
                          <a:pt x="19229" y="118020"/>
                          <a:pt x="-7652" y="73852"/>
                          <a:pt x="1942" y="28496"/>
                        </a:cubicBezTo>
                        <a:close/>
                      </a:path>
                    </a:pathLst>
                  </a:custGeom>
                  <a:solidFill>
                    <a:srgbClr val="DADBDC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sp>
                <p:nvSpPr>
                  <p:cNvPr id="298" name="Hình tự do: Hình 61">
                    <a:extLst>
                      <a:ext uri="{FF2B5EF4-FFF2-40B4-BE49-F238E27FC236}">
                        <a16:creationId xmlns:a16="http://schemas.microsoft.com/office/drawing/2014/main" id="{98F86FE2-C30D-286D-92C7-C3C8FADF9B20}"/>
                      </a:ext>
                    </a:extLst>
                  </p:cNvPr>
                  <p:cNvSpPr/>
                  <p:nvPr/>
                </p:nvSpPr>
                <p:spPr>
                  <a:xfrm>
                    <a:off x="3343973" y="859764"/>
                    <a:ext cx="100161" cy="105676"/>
                  </a:xfrm>
                  <a:custGeom>
                    <a:avLst/>
                    <a:gdLst>
                      <a:gd name="connsiteX0" fmla="*/ 848 w 100161"/>
                      <a:gd name="connsiteY0" fmla="*/ 61506 h 105676"/>
                      <a:gd name="connsiteX1" fmla="*/ 59264 w 100161"/>
                      <a:gd name="connsiteY1" fmla="*/ 104962 h 105676"/>
                      <a:gd name="connsiteX2" fmla="*/ 99301 w 100161"/>
                      <a:gd name="connsiteY2" fmla="*/ 44171 h 105676"/>
                      <a:gd name="connsiteX3" fmla="*/ 40932 w 100161"/>
                      <a:gd name="connsiteY3" fmla="*/ 715 h 105676"/>
                      <a:gd name="connsiteX4" fmla="*/ 848 w 100161"/>
                      <a:gd name="connsiteY4" fmla="*/ 61506 h 105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0161" h="105676">
                        <a:moveTo>
                          <a:pt x="848" y="61506"/>
                        </a:moveTo>
                        <a:cubicBezTo>
                          <a:pt x="5929" y="90286"/>
                          <a:pt x="32098" y="109711"/>
                          <a:pt x="59264" y="104962"/>
                        </a:cubicBezTo>
                        <a:cubicBezTo>
                          <a:pt x="86430" y="100118"/>
                          <a:pt x="104382" y="72999"/>
                          <a:pt x="99301" y="44171"/>
                        </a:cubicBezTo>
                        <a:cubicBezTo>
                          <a:pt x="94219" y="15390"/>
                          <a:pt x="68098" y="-4035"/>
                          <a:pt x="40932" y="715"/>
                        </a:cubicBezTo>
                        <a:cubicBezTo>
                          <a:pt x="13718" y="5511"/>
                          <a:pt x="-4187" y="32725"/>
                          <a:pt x="848" y="61506"/>
                        </a:cubicBezTo>
                        <a:close/>
                      </a:path>
                    </a:pathLst>
                  </a:custGeom>
                  <a:solidFill>
                    <a:srgbClr val="8C6C5A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sp>
                <p:nvSpPr>
                  <p:cNvPr id="299" name="Hình tự do: Hình 62">
                    <a:extLst>
                      <a:ext uri="{FF2B5EF4-FFF2-40B4-BE49-F238E27FC236}">
                        <a16:creationId xmlns:a16="http://schemas.microsoft.com/office/drawing/2014/main" id="{BBCBD5DB-C67E-C4DF-3A13-209E4D55DB1E}"/>
                      </a:ext>
                    </a:extLst>
                  </p:cNvPr>
                  <p:cNvSpPr/>
                  <p:nvPr/>
                </p:nvSpPr>
                <p:spPr>
                  <a:xfrm>
                    <a:off x="3364821" y="882941"/>
                    <a:ext cx="59922" cy="63277"/>
                  </a:xfrm>
                  <a:custGeom>
                    <a:avLst/>
                    <a:gdLst>
                      <a:gd name="connsiteX0" fmla="*/ 516 w 59922"/>
                      <a:gd name="connsiteY0" fmla="*/ 36856 h 63277"/>
                      <a:gd name="connsiteX1" fmla="*/ 35424 w 59922"/>
                      <a:gd name="connsiteY1" fmla="*/ 62835 h 63277"/>
                      <a:gd name="connsiteX2" fmla="*/ 59408 w 59922"/>
                      <a:gd name="connsiteY2" fmla="*/ 26455 h 63277"/>
                      <a:gd name="connsiteX3" fmla="*/ 24453 w 59922"/>
                      <a:gd name="connsiteY3" fmla="*/ 429 h 63277"/>
                      <a:gd name="connsiteX4" fmla="*/ 516 w 59922"/>
                      <a:gd name="connsiteY4" fmla="*/ 36856 h 63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922" h="63277">
                        <a:moveTo>
                          <a:pt x="516" y="36856"/>
                        </a:moveTo>
                        <a:cubicBezTo>
                          <a:pt x="3556" y="54096"/>
                          <a:pt x="19181" y="65732"/>
                          <a:pt x="35424" y="62835"/>
                        </a:cubicBezTo>
                        <a:cubicBezTo>
                          <a:pt x="51714" y="59938"/>
                          <a:pt x="62447" y="43695"/>
                          <a:pt x="59408" y="26455"/>
                        </a:cubicBezTo>
                        <a:cubicBezTo>
                          <a:pt x="56368" y="9216"/>
                          <a:pt x="40696" y="-2420"/>
                          <a:pt x="24453" y="429"/>
                        </a:cubicBezTo>
                        <a:cubicBezTo>
                          <a:pt x="8163" y="3326"/>
                          <a:pt x="-2523" y="19664"/>
                          <a:pt x="516" y="36856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sp>
                <p:nvSpPr>
                  <p:cNvPr id="300" name="Hình tự do: Hình 63">
                    <a:extLst>
                      <a:ext uri="{FF2B5EF4-FFF2-40B4-BE49-F238E27FC236}">
                        <a16:creationId xmlns:a16="http://schemas.microsoft.com/office/drawing/2014/main" id="{557BD992-1DEA-9D46-7FAD-F2FC4ABBA188}"/>
                      </a:ext>
                    </a:extLst>
                  </p:cNvPr>
                  <p:cNvSpPr/>
                  <p:nvPr/>
                </p:nvSpPr>
                <p:spPr>
                  <a:xfrm>
                    <a:off x="3395360" y="880012"/>
                    <a:ext cx="25332" cy="26759"/>
                  </a:xfrm>
                  <a:custGeom>
                    <a:avLst/>
                    <a:gdLst>
                      <a:gd name="connsiteX0" fmla="*/ 231 w 25332"/>
                      <a:gd name="connsiteY0" fmla="*/ 15564 h 26759"/>
                      <a:gd name="connsiteX1" fmla="*/ 15001 w 25332"/>
                      <a:gd name="connsiteY1" fmla="*/ 26582 h 26759"/>
                      <a:gd name="connsiteX2" fmla="*/ 25117 w 25332"/>
                      <a:gd name="connsiteY2" fmla="*/ 11195 h 26759"/>
                      <a:gd name="connsiteX3" fmla="*/ 10394 w 25332"/>
                      <a:gd name="connsiteY3" fmla="*/ 176 h 26759"/>
                      <a:gd name="connsiteX4" fmla="*/ 231 w 25332"/>
                      <a:gd name="connsiteY4" fmla="*/ 15564 h 267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332" h="26759">
                        <a:moveTo>
                          <a:pt x="231" y="15564"/>
                        </a:moveTo>
                        <a:cubicBezTo>
                          <a:pt x="1465" y="22878"/>
                          <a:pt x="8114" y="27770"/>
                          <a:pt x="15001" y="26582"/>
                        </a:cubicBezTo>
                        <a:cubicBezTo>
                          <a:pt x="21840" y="25395"/>
                          <a:pt x="26399" y="18509"/>
                          <a:pt x="25117" y="11195"/>
                        </a:cubicBezTo>
                        <a:cubicBezTo>
                          <a:pt x="23835" y="3928"/>
                          <a:pt x="17281" y="-1011"/>
                          <a:pt x="10394" y="176"/>
                        </a:cubicBezTo>
                        <a:cubicBezTo>
                          <a:pt x="3460" y="1411"/>
                          <a:pt x="-1099" y="8297"/>
                          <a:pt x="231" y="1556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sp>
                <p:nvSpPr>
                  <p:cNvPr id="301" name="Hình tự do: Hình 64">
                    <a:extLst>
                      <a:ext uri="{FF2B5EF4-FFF2-40B4-BE49-F238E27FC236}">
                        <a16:creationId xmlns:a16="http://schemas.microsoft.com/office/drawing/2014/main" id="{A9E4C067-FC48-A026-73E5-729A562302C6}"/>
                      </a:ext>
                    </a:extLst>
                  </p:cNvPr>
                  <p:cNvSpPr/>
                  <p:nvPr/>
                </p:nvSpPr>
                <p:spPr>
                  <a:xfrm>
                    <a:off x="3368902" y="929892"/>
                    <a:ext cx="15383" cy="16193"/>
                  </a:xfrm>
                  <a:custGeom>
                    <a:avLst/>
                    <a:gdLst>
                      <a:gd name="connsiteX0" fmla="*/ 141 w 15383"/>
                      <a:gd name="connsiteY0" fmla="*/ 9425 h 16193"/>
                      <a:gd name="connsiteX1" fmla="*/ 9117 w 15383"/>
                      <a:gd name="connsiteY1" fmla="*/ 16074 h 16193"/>
                      <a:gd name="connsiteX2" fmla="*/ 15243 w 15383"/>
                      <a:gd name="connsiteY2" fmla="*/ 6766 h 16193"/>
                      <a:gd name="connsiteX3" fmla="*/ 6267 w 15383"/>
                      <a:gd name="connsiteY3" fmla="*/ 117 h 16193"/>
                      <a:gd name="connsiteX4" fmla="*/ 141 w 15383"/>
                      <a:gd name="connsiteY4" fmla="*/ 9425 h 16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383" h="16193">
                        <a:moveTo>
                          <a:pt x="141" y="9425"/>
                        </a:moveTo>
                        <a:cubicBezTo>
                          <a:pt x="948" y="13890"/>
                          <a:pt x="4890" y="16834"/>
                          <a:pt x="9117" y="16074"/>
                        </a:cubicBezTo>
                        <a:cubicBezTo>
                          <a:pt x="13296" y="15362"/>
                          <a:pt x="16051" y="11182"/>
                          <a:pt x="15243" y="6766"/>
                        </a:cubicBezTo>
                        <a:cubicBezTo>
                          <a:pt x="14436" y="2396"/>
                          <a:pt x="10446" y="-643"/>
                          <a:pt x="6267" y="117"/>
                        </a:cubicBezTo>
                        <a:cubicBezTo>
                          <a:pt x="2088" y="876"/>
                          <a:pt x="-667" y="5008"/>
                          <a:pt x="141" y="942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</p:grpSp>
            <p:sp>
              <p:nvSpPr>
                <p:cNvPr id="278" name="Hình tự do: Hình 65">
                  <a:extLst>
                    <a:ext uri="{FF2B5EF4-FFF2-40B4-BE49-F238E27FC236}">
                      <a16:creationId xmlns:a16="http://schemas.microsoft.com/office/drawing/2014/main" id="{EB6439B8-B4B0-1322-DBD5-12FEFE6A8863}"/>
                    </a:ext>
                  </a:extLst>
                </p:cNvPr>
                <p:cNvSpPr/>
                <p:nvPr/>
              </p:nvSpPr>
              <p:spPr>
                <a:xfrm>
                  <a:off x="3181500" y="994237"/>
                  <a:ext cx="76105" cy="84330"/>
                </a:xfrm>
                <a:custGeom>
                  <a:avLst/>
                  <a:gdLst>
                    <a:gd name="connsiteX0" fmla="*/ 45870 w 76105"/>
                    <a:gd name="connsiteY0" fmla="*/ 84330 h 84330"/>
                    <a:gd name="connsiteX1" fmla="*/ 47057 w 76105"/>
                    <a:gd name="connsiteY1" fmla="*/ 84093 h 84330"/>
                    <a:gd name="connsiteX2" fmla="*/ 75743 w 76105"/>
                    <a:gd name="connsiteY2" fmla="*/ 37407 h 84330"/>
                    <a:gd name="connsiteX3" fmla="*/ 44160 w 76105"/>
                    <a:gd name="connsiteY3" fmla="*/ 363 h 84330"/>
                    <a:gd name="connsiteX4" fmla="*/ 276 w 76105"/>
                    <a:gd name="connsiteY4" fmla="*/ 33370 h 84330"/>
                    <a:gd name="connsiteX5" fmla="*/ 1606 w 76105"/>
                    <a:gd name="connsiteY5" fmla="*/ 37265 h 84330"/>
                    <a:gd name="connsiteX6" fmla="*/ 5501 w 76105"/>
                    <a:gd name="connsiteY6" fmla="*/ 35935 h 84330"/>
                    <a:gd name="connsiteX7" fmla="*/ 43163 w 76105"/>
                    <a:gd name="connsiteY7" fmla="*/ 6157 h 84330"/>
                    <a:gd name="connsiteX8" fmla="*/ 69854 w 76105"/>
                    <a:gd name="connsiteY8" fmla="*/ 38215 h 84330"/>
                    <a:gd name="connsiteX9" fmla="*/ 44635 w 76105"/>
                    <a:gd name="connsiteY9" fmla="*/ 78774 h 84330"/>
                    <a:gd name="connsiteX10" fmla="*/ 43163 w 76105"/>
                    <a:gd name="connsiteY10" fmla="*/ 82621 h 84330"/>
                    <a:gd name="connsiteX11" fmla="*/ 45870 w 76105"/>
                    <a:gd name="connsiteY11" fmla="*/ 84330 h 843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6105" h="84330">
                      <a:moveTo>
                        <a:pt x="45870" y="84330"/>
                      </a:moveTo>
                      <a:cubicBezTo>
                        <a:pt x="46250" y="84330"/>
                        <a:pt x="46677" y="84235"/>
                        <a:pt x="47057" y="84093"/>
                      </a:cubicBezTo>
                      <a:cubicBezTo>
                        <a:pt x="67574" y="75022"/>
                        <a:pt x="78260" y="57592"/>
                        <a:pt x="75743" y="37407"/>
                      </a:cubicBezTo>
                      <a:cubicBezTo>
                        <a:pt x="73321" y="18837"/>
                        <a:pt x="59785" y="2927"/>
                        <a:pt x="44160" y="363"/>
                      </a:cubicBezTo>
                      <a:cubicBezTo>
                        <a:pt x="34566" y="-1205"/>
                        <a:pt x="15949" y="1028"/>
                        <a:pt x="276" y="33370"/>
                      </a:cubicBezTo>
                      <a:cubicBezTo>
                        <a:pt x="-388" y="34795"/>
                        <a:pt x="181" y="36552"/>
                        <a:pt x="1606" y="37265"/>
                      </a:cubicBezTo>
                      <a:cubicBezTo>
                        <a:pt x="3031" y="37977"/>
                        <a:pt x="4788" y="37360"/>
                        <a:pt x="5501" y="35935"/>
                      </a:cubicBezTo>
                      <a:cubicBezTo>
                        <a:pt x="15854" y="14516"/>
                        <a:pt x="29247" y="3877"/>
                        <a:pt x="43163" y="6157"/>
                      </a:cubicBezTo>
                      <a:cubicBezTo>
                        <a:pt x="56271" y="8294"/>
                        <a:pt x="67812" y="22067"/>
                        <a:pt x="69854" y="38215"/>
                      </a:cubicBezTo>
                      <a:cubicBezTo>
                        <a:pt x="70899" y="46573"/>
                        <a:pt x="70614" y="67280"/>
                        <a:pt x="44635" y="78774"/>
                      </a:cubicBezTo>
                      <a:cubicBezTo>
                        <a:pt x="43163" y="79391"/>
                        <a:pt x="42545" y="81148"/>
                        <a:pt x="43163" y="82621"/>
                      </a:cubicBezTo>
                      <a:cubicBezTo>
                        <a:pt x="43685" y="83666"/>
                        <a:pt x="44730" y="84330"/>
                        <a:pt x="45870" y="84330"/>
                      </a:cubicBezTo>
                      <a:close/>
                    </a:path>
                  </a:pathLst>
                </a:custGeom>
                <a:solidFill>
                  <a:srgbClr val="CE7755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  <p:grpSp>
              <p:nvGrpSpPr>
                <p:cNvPr id="279" name="Đồ họa 2">
                  <a:extLst>
                    <a:ext uri="{FF2B5EF4-FFF2-40B4-BE49-F238E27FC236}">
                      <a16:creationId xmlns:a16="http://schemas.microsoft.com/office/drawing/2014/main" id="{2F099FC1-1610-E65C-8444-2DC282D3F57F}"/>
                    </a:ext>
                  </a:extLst>
                </p:cNvPr>
                <p:cNvGrpSpPr/>
                <p:nvPr/>
              </p:nvGrpSpPr>
              <p:grpSpPr>
                <a:xfrm>
                  <a:off x="2330653" y="71346"/>
                  <a:ext cx="1458531" cy="1083112"/>
                  <a:chOff x="2330653" y="71346"/>
                  <a:chExt cx="1458531" cy="1083112"/>
                </a:xfrm>
              </p:grpSpPr>
              <p:sp>
                <p:nvSpPr>
                  <p:cNvPr id="284" name="Hình tự do: Hình 67">
                    <a:extLst>
                      <a:ext uri="{FF2B5EF4-FFF2-40B4-BE49-F238E27FC236}">
                        <a16:creationId xmlns:a16="http://schemas.microsoft.com/office/drawing/2014/main" id="{43EF0F7D-EEC4-DB0E-BF29-46504F71AEE1}"/>
                      </a:ext>
                    </a:extLst>
                  </p:cNvPr>
                  <p:cNvSpPr/>
                  <p:nvPr/>
                </p:nvSpPr>
                <p:spPr>
                  <a:xfrm>
                    <a:off x="2332886" y="71346"/>
                    <a:ext cx="1456299" cy="1083112"/>
                  </a:xfrm>
                  <a:custGeom>
                    <a:avLst/>
                    <a:gdLst>
                      <a:gd name="connsiteX0" fmla="*/ 782781 w 1456299"/>
                      <a:gd name="connsiteY0" fmla="*/ 573135 h 1083112"/>
                      <a:gd name="connsiteX1" fmla="*/ 668228 w 1456299"/>
                      <a:gd name="connsiteY1" fmla="*/ 725208 h 1083112"/>
                      <a:gd name="connsiteX2" fmla="*/ 870263 w 1456299"/>
                      <a:gd name="connsiteY2" fmla="*/ 593984 h 1083112"/>
                      <a:gd name="connsiteX3" fmla="*/ 841102 w 1456299"/>
                      <a:gd name="connsiteY3" fmla="*/ 760590 h 1083112"/>
                      <a:gd name="connsiteX4" fmla="*/ 1009798 w 1456299"/>
                      <a:gd name="connsiteY4" fmla="*/ 568956 h 1083112"/>
                      <a:gd name="connsiteX5" fmla="*/ 1453288 w 1456299"/>
                      <a:gd name="connsiteY5" fmla="*/ 303422 h 1083112"/>
                      <a:gd name="connsiteX6" fmla="*/ 1350466 w 1456299"/>
                      <a:gd name="connsiteY6" fmla="*/ 373522 h 1083112"/>
                      <a:gd name="connsiteX7" fmla="*/ 1341347 w 1456299"/>
                      <a:gd name="connsiteY7" fmla="*/ 278725 h 1083112"/>
                      <a:gd name="connsiteX8" fmla="*/ 1256429 w 1456299"/>
                      <a:gd name="connsiteY8" fmla="*/ 312255 h 1083112"/>
                      <a:gd name="connsiteX9" fmla="*/ 924453 w 1456299"/>
                      <a:gd name="connsiteY9" fmla="*/ 29862 h 1083112"/>
                      <a:gd name="connsiteX10" fmla="*/ 362847 w 1456299"/>
                      <a:gd name="connsiteY10" fmla="*/ 169349 h 1083112"/>
                      <a:gd name="connsiteX11" fmla="*/ 113366 w 1456299"/>
                      <a:gd name="connsiteY11" fmla="*/ 384018 h 1083112"/>
                      <a:gd name="connsiteX12" fmla="*/ 0 w 1456299"/>
                      <a:gd name="connsiteY12" fmla="*/ 514861 h 1083112"/>
                      <a:gd name="connsiteX13" fmla="*/ 71762 w 1456299"/>
                      <a:gd name="connsiteY13" fmla="*/ 519515 h 1083112"/>
                      <a:gd name="connsiteX14" fmla="*/ 56422 w 1456299"/>
                      <a:gd name="connsiteY14" fmla="*/ 669878 h 1083112"/>
                      <a:gd name="connsiteX15" fmla="*/ 80311 w 1456299"/>
                      <a:gd name="connsiteY15" fmla="*/ 1005749 h 1083112"/>
                      <a:gd name="connsiteX16" fmla="*/ 294647 w 1456299"/>
                      <a:gd name="connsiteY16" fmla="*/ 1048208 h 1083112"/>
                      <a:gd name="connsiteX17" fmla="*/ 309085 w 1456299"/>
                      <a:gd name="connsiteY17" fmla="*/ 973929 h 1083112"/>
                      <a:gd name="connsiteX18" fmla="*/ 415517 w 1456299"/>
                      <a:gd name="connsiteY18" fmla="*/ 1010689 h 1083112"/>
                      <a:gd name="connsiteX19" fmla="*/ 368024 w 1456299"/>
                      <a:gd name="connsiteY19" fmla="*/ 786664 h 1083112"/>
                      <a:gd name="connsiteX20" fmla="*/ 782781 w 1456299"/>
                      <a:gd name="connsiteY20" fmla="*/ 573135 h 10831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456299" h="1083112">
                        <a:moveTo>
                          <a:pt x="782781" y="573135"/>
                        </a:moveTo>
                        <a:cubicBezTo>
                          <a:pt x="782781" y="573135"/>
                          <a:pt x="736998" y="679377"/>
                          <a:pt x="668228" y="725208"/>
                        </a:cubicBezTo>
                        <a:cubicBezTo>
                          <a:pt x="759889" y="702269"/>
                          <a:pt x="870263" y="593984"/>
                          <a:pt x="870263" y="593984"/>
                        </a:cubicBezTo>
                        <a:cubicBezTo>
                          <a:pt x="870263" y="593984"/>
                          <a:pt x="907735" y="702269"/>
                          <a:pt x="841102" y="760590"/>
                        </a:cubicBezTo>
                        <a:cubicBezTo>
                          <a:pt x="900516" y="755318"/>
                          <a:pt x="999634" y="613647"/>
                          <a:pt x="1009798" y="568956"/>
                        </a:cubicBezTo>
                        <a:cubicBezTo>
                          <a:pt x="1128198" y="665936"/>
                          <a:pt x="1493040" y="754369"/>
                          <a:pt x="1453288" y="303422"/>
                        </a:cubicBezTo>
                        <a:cubicBezTo>
                          <a:pt x="1420138" y="362741"/>
                          <a:pt x="1397246" y="377321"/>
                          <a:pt x="1350466" y="373522"/>
                        </a:cubicBezTo>
                        <a:cubicBezTo>
                          <a:pt x="1360392" y="344836"/>
                          <a:pt x="1356592" y="295063"/>
                          <a:pt x="1341347" y="278725"/>
                        </a:cubicBezTo>
                        <a:cubicBezTo>
                          <a:pt x="1337453" y="320329"/>
                          <a:pt x="1319263" y="372904"/>
                          <a:pt x="1256429" y="312255"/>
                        </a:cubicBezTo>
                        <a:cubicBezTo>
                          <a:pt x="1193501" y="251702"/>
                          <a:pt x="1179301" y="95877"/>
                          <a:pt x="924453" y="29862"/>
                        </a:cubicBezTo>
                        <a:cubicBezTo>
                          <a:pt x="669652" y="-36154"/>
                          <a:pt x="423828" y="5973"/>
                          <a:pt x="362847" y="169349"/>
                        </a:cubicBezTo>
                        <a:cubicBezTo>
                          <a:pt x="217756" y="164837"/>
                          <a:pt x="134358" y="262578"/>
                          <a:pt x="113366" y="384018"/>
                        </a:cubicBezTo>
                        <a:cubicBezTo>
                          <a:pt x="92279" y="505410"/>
                          <a:pt x="37520" y="512391"/>
                          <a:pt x="0" y="514861"/>
                        </a:cubicBezTo>
                        <a:cubicBezTo>
                          <a:pt x="26264" y="529821"/>
                          <a:pt x="41889" y="530154"/>
                          <a:pt x="71762" y="519515"/>
                        </a:cubicBezTo>
                        <a:cubicBezTo>
                          <a:pt x="48965" y="570333"/>
                          <a:pt x="8121" y="582349"/>
                          <a:pt x="56422" y="669878"/>
                        </a:cubicBezTo>
                        <a:cubicBezTo>
                          <a:pt x="104722" y="757456"/>
                          <a:pt x="182611" y="976066"/>
                          <a:pt x="80311" y="1005749"/>
                        </a:cubicBezTo>
                        <a:cubicBezTo>
                          <a:pt x="90807" y="1063976"/>
                          <a:pt x="208257" y="1122392"/>
                          <a:pt x="294647" y="1048208"/>
                        </a:cubicBezTo>
                        <a:cubicBezTo>
                          <a:pt x="311602" y="1059797"/>
                          <a:pt x="309085" y="973929"/>
                          <a:pt x="309085" y="973929"/>
                        </a:cubicBezTo>
                        <a:cubicBezTo>
                          <a:pt x="309085" y="973929"/>
                          <a:pt x="344942" y="1042557"/>
                          <a:pt x="415517" y="1010689"/>
                        </a:cubicBezTo>
                        <a:cubicBezTo>
                          <a:pt x="364557" y="975069"/>
                          <a:pt x="301818" y="902404"/>
                          <a:pt x="368024" y="786664"/>
                        </a:cubicBezTo>
                        <a:cubicBezTo>
                          <a:pt x="434134" y="670923"/>
                          <a:pt x="684898" y="696000"/>
                          <a:pt x="782781" y="573135"/>
                        </a:cubicBezTo>
                        <a:close/>
                      </a:path>
                    </a:pathLst>
                  </a:custGeom>
                  <a:solidFill>
                    <a:srgbClr val="95371F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sp>
                <p:nvSpPr>
                  <p:cNvPr id="285" name="Hình tự do: Hình 68">
                    <a:extLst>
                      <a:ext uri="{FF2B5EF4-FFF2-40B4-BE49-F238E27FC236}">
                        <a16:creationId xmlns:a16="http://schemas.microsoft.com/office/drawing/2014/main" id="{3168FF3A-8084-DA3D-762A-6784C6E16596}"/>
                      </a:ext>
                    </a:extLst>
                  </p:cNvPr>
                  <p:cNvSpPr/>
                  <p:nvPr/>
                </p:nvSpPr>
                <p:spPr>
                  <a:xfrm>
                    <a:off x="2330653" y="71346"/>
                    <a:ext cx="1456884" cy="1083112"/>
                  </a:xfrm>
                  <a:custGeom>
                    <a:avLst/>
                    <a:gdLst>
                      <a:gd name="connsiteX0" fmla="*/ 782496 w 1456884"/>
                      <a:gd name="connsiteY0" fmla="*/ 433268 h 1083112"/>
                      <a:gd name="connsiteX1" fmla="*/ 670507 w 1456884"/>
                      <a:gd name="connsiteY1" fmla="*/ 725160 h 1083112"/>
                      <a:gd name="connsiteX2" fmla="*/ 905883 w 1456884"/>
                      <a:gd name="connsiteY2" fmla="*/ 406482 h 1083112"/>
                      <a:gd name="connsiteX3" fmla="*/ 837161 w 1456884"/>
                      <a:gd name="connsiteY3" fmla="*/ 764722 h 1083112"/>
                      <a:gd name="connsiteX4" fmla="*/ 966769 w 1456884"/>
                      <a:gd name="connsiteY4" fmla="*/ 366588 h 1083112"/>
                      <a:gd name="connsiteX5" fmla="*/ 1455663 w 1456884"/>
                      <a:gd name="connsiteY5" fmla="*/ 303422 h 1083112"/>
                      <a:gd name="connsiteX6" fmla="*/ 1269537 w 1456884"/>
                      <a:gd name="connsiteY6" fmla="*/ 406482 h 1083112"/>
                      <a:gd name="connsiteX7" fmla="*/ 1343722 w 1456884"/>
                      <a:gd name="connsiteY7" fmla="*/ 278725 h 1083112"/>
                      <a:gd name="connsiteX8" fmla="*/ 1258804 w 1456884"/>
                      <a:gd name="connsiteY8" fmla="*/ 312255 h 1083112"/>
                      <a:gd name="connsiteX9" fmla="*/ 926827 w 1456884"/>
                      <a:gd name="connsiteY9" fmla="*/ 29862 h 1083112"/>
                      <a:gd name="connsiteX10" fmla="*/ 365222 w 1456884"/>
                      <a:gd name="connsiteY10" fmla="*/ 169349 h 1083112"/>
                      <a:gd name="connsiteX11" fmla="*/ 115741 w 1456884"/>
                      <a:gd name="connsiteY11" fmla="*/ 384018 h 1083112"/>
                      <a:gd name="connsiteX12" fmla="*/ 2375 w 1456884"/>
                      <a:gd name="connsiteY12" fmla="*/ 514861 h 1083112"/>
                      <a:gd name="connsiteX13" fmla="*/ 124432 w 1456884"/>
                      <a:gd name="connsiteY13" fmla="*/ 477911 h 1083112"/>
                      <a:gd name="connsiteX14" fmla="*/ 58796 w 1456884"/>
                      <a:gd name="connsiteY14" fmla="*/ 669878 h 1083112"/>
                      <a:gd name="connsiteX15" fmla="*/ 0 w 1456884"/>
                      <a:gd name="connsiteY15" fmla="*/ 762632 h 1083112"/>
                      <a:gd name="connsiteX16" fmla="*/ 203365 w 1456884"/>
                      <a:gd name="connsiteY16" fmla="*/ 820479 h 1083112"/>
                      <a:gd name="connsiteX17" fmla="*/ 82685 w 1456884"/>
                      <a:gd name="connsiteY17" fmla="*/ 1005749 h 1083112"/>
                      <a:gd name="connsiteX18" fmla="*/ 297022 w 1456884"/>
                      <a:gd name="connsiteY18" fmla="*/ 1048208 h 1083112"/>
                      <a:gd name="connsiteX19" fmla="*/ 259027 w 1456884"/>
                      <a:gd name="connsiteY19" fmla="*/ 900742 h 1083112"/>
                      <a:gd name="connsiteX20" fmla="*/ 346557 w 1456884"/>
                      <a:gd name="connsiteY20" fmla="*/ 983190 h 1083112"/>
                      <a:gd name="connsiteX21" fmla="*/ 338341 w 1456884"/>
                      <a:gd name="connsiteY21" fmla="*/ 753656 h 1083112"/>
                      <a:gd name="connsiteX22" fmla="*/ 782496 w 1456884"/>
                      <a:gd name="connsiteY22" fmla="*/ 433268 h 10831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1456884" h="1083112">
                        <a:moveTo>
                          <a:pt x="782496" y="433268"/>
                        </a:moveTo>
                        <a:cubicBezTo>
                          <a:pt x="782496" y="433268"/>
                          <a:pt x="895434" y="560597"/>
                          <a:pt x="670507" y="725160"/>
                        </a:cubicBezTo>
                        <a:cubicBezTo>
                          <a:pt x="926685" y="681419"/>
                          <a:pt x="946300" y="488977"/>
                          <a:pt x="905883" y="406482"/>
                        </a:cubicBezTo>
                        <a:cubicBezTo>
                          <a:pt x="971566" y="459532"/>
                          <a:pt x="941930" y="707588"/>
                          <a:pt x="837161" y="764722"/>
                        </a:cubicBezTo>
                        <a:cubicBezTo>
                          <a:pt x="939413" y="775313"/>
                          <a:pt x="1113333" y="536328"/>
                          <a:pt x="966769" y="366588"/>
                        </a:cubicBezTo>
                        <a:cubicBezTo>
                          <a:pt x="1111718" y="564634"/>
                          <a:pt x="1480787" y="783482"/>
                          <a:pt x="1455663" y="303422"/>
                        </a:cubicBezTo>
                        <a:cubicBezTo>
                          <a:pt x="1422513" y="350250"/>
                          <a:pt x="1349516" y="400070"/>
                          <a:pt x="1269537" y="406482"/>
                        </a:cubicBezTo>
                        <a:cubicBezTo>
                          <a:pt x="1343674" y="379506"/>
                          <a:pt x="1358967" y="295063"/>
                          <a:pt x="1343722" y="278725"/>
                        </a:cubicBezTo>
                        <a:cubicBezTo>
                          <a:pt x="1339827" y="320329"/>
                          <a:pt x="1321637" y="372904"/>
                          <a:pt x="1258804" y="312255"/>
                        </a:cubicBezTo>
                        <a:cubicBezTo>
                          <a:pt x="1195876" y="251702"/>
                          <a:pt x="1181675" y="95877"/>
                          <a:pt x="926827" y="29862"/>
                        </a:cubicBezTo>
                        <a:cubicBezTo>
                          <a:pt x="672027" y="-36154"/>
                          <a:pt x="426203" y="5973"/>
                          <a:pt x="365222" y="169349"/>
                        </a:cubicBezTo>
                        <a:cubicBezTo>
                          <a:pt x="220130" y="164837"/>
                          <a:pt x="136733" y="262578"/>
                          <a:pt x="115741" y="384018"/>
                        </a:cubicBezTo>
                        <a:cubicBezTo>
                          <a:pt x="94654" y="505410"/>
                          <a:pt x="39894" y="512391"/>
                          <a:pt x="2375" y="514861"/>
                        </a:cubicBezTo>
                        <a:cubicBezTo>
                          <a:pt x="28638" y="529821"/>
                          <a:pt x="94606" y="488597"/>
                          <a:pt x="124432" y="477911"/>
                        </a:cubicBezTo>
                        <a:cubicBezTo>
                          <a:pt x="108142" y="552523"/>
                          <a:pt x="10496" y="582349"/>
                          <a:pt x="58796" y="669878"/>
                        </a:cubicBezTo>
                        <a:cubicBezTo>
                          <a:pt x="107097" y="757456"/>
                          <a:pt x="41651" y="764722"/>
                          <a:pt x="0" y="762632"/>
                        </a:cubicBezTo>
                        <a:cubicBezTo>
                          <a:pt x="0" y="802242"/>
                          <a:pt x="70385" y="920642"/>
                          <a:pt x="203365" y="820479"/>
                        </a:cubicBezTo>
                        <a:cubicBezTo>
                          <a:pt x="133740" y="894236"/>
                          <a:pt x="184986" y="976066"/>
                          <a:pt x="82685" y="1005749"/>
                        </a:cubicBezTo>
                        <a:cubicBezTo>
                          <a:pt x="93181" y="1063976"/>
                          <a:pt x="210632" y="1122392"/>
                          <a:pt x="297022" y="1048208"/>
                        </a:cubicBezTo>
                        <a:cubicBezTo>
                          <a:pt x="313977" y="1059797"/>
                          <a:pt x="259027" y="900742"/>
                          <a:pt x="259027" y="900742"/>
                        </a:cubicBezTo>
                        <a:cubicBezTo>
                          <a:pt x="259027" y="900742"/>
                          <a:pt x="313644" y="989602"/>
                          <a:pt x="346557" y="983190"/>
                        </a:cubicBezTo>
                        <a:cubicBezTo>
                          <a:pt x="320436" y="937834"/>
                          <a:pt x="272135" y="869397"/>
                          <a:pt x="338341" y="753656"/>
                        </a:cubicBezTo>
                        <a:cubicBezTo>
                          <a:pt x="404356" y="637916"/>
                          <a:pt x="848416" y="631314"/>
                          <a:pt x="782496" y="433268"/>
                        </a:cubicBezTo>
                        <a:close/>
                      </a:path>
                    </a:pathLst>
                  </a:custGeom>
                  <a:solidFill>
                    <a:srgbClr val="BC5427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sp>
                <p:nvSpPr>
                  <p:cNvPr id="286" name="Hình tự do: Hình 69">
                    <a:extLst>
                      <a:ext uri="{FF2B5EF4-FFF2-40B4-BE49-F238E27FC236}">
                        <a16:creationId xmlns:a16="http://schemas.microsoft.com/office/drawing/2014/main" id="{F5B1E409-5B0F-BEB8-B7F5-B409C146D2C2}"/>
                      </a:ext>
                    </a:extLst>
                  </p:cNvPr>
                  <p:cNvSpPr/>
                  <p:nvPr/>
                </p:nvSpPr>
                <p:spPr>
                  <a:xfrm>
                    <a:off x="2547697" y="86210"/>
                    <a:ext cx="213291" cy="174937"/>
                  </a:xfrm>
                  <a:custGeom>
                    <a:avLst/>
                    <a:gdLst>
                      <a:gd name="connsiteX0" fmla="*/ 193249 w 213291"/>
                      <a:gd name="connsiteY0" fmla="*/ 120290 h 174937"/>
                      <a:gd name="connsiteX1" fmla="*/ 213291 w 213291"/>
                      <a:gd name="connsiteY1" fmla="*/ 37 h 174937"/>
                      <a:gd name="connsiteX2" fmla="*/ 138537 w 213291"/>
                      <a:gd name="connsiteY2" fmla="*/ 113023 h 174937"/>
                      <a:gd name="connsiteX3" fmla="*/ 0 w 213291"/>
                      <a:gd name="connsiteY3" fmla="*/ 127604 h 174937"/>
                      <a:gd name="connsiteX4" fmla="*/ 131223 w 213291"/>
                      <a:gd name="connsiteY4" fmla="*/ 171392 h 174937"/>
                      <a:gd name="connsiteX5" fmla="*/ 193249 w 213291"/>
                      <a:gd name="connsiteY5" fmla="*/ 120290 h 1749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13291" h="174937">
                        <a:moveTo>
                          <a:pt x="193249" y="120290"/>
                        </a:moveTo>
                        <a:cubicBezTo>
                          <a:pt x="193249" y="120290"/>
                          <a:pt x="171355" y="43731"/>
                          <a:pt x="213291" y="37"/>
                        </a:cubicBezTo>
                        <a:cubicBezTo>
                          <a:pt x="156775" y="-1815"/>
                          <a:pt x="131271" y="65673"/>
                          <a:pt x="138537" y="113023"/>
                        </a:cubicBezTo>
                        <a:cubicBezTo>
                          <a:pt x="63831" y="65673"/>
                          <a:pt x="0" y="127604"/>
                          <a:pt x="0" y="127604"/>
                        </a:cubicBezTo>
                        <a:cubicBezTo>
                          <a:pt x="0" y="127604"/>
                          <a:pt x="114791" y="127604"/>
                          <a:pt x="131223" y="171392"/>
                        </a:cubicBezTo>
                        <a:cubicBezTo>
                          <a:pt x="193249" y="191387"/>
                          <a:pt x="193249" y="120290"/>
                          <a:pt x="193249" y="120290"/>
                        </a:cubicBezTo>
                        <a:close/>
                      </a:path>
                    </a:pathLst>
                  </a:custGeom>
                  <a:solidFill>
                    <a:srgbClr val="BC5427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sp>
                <p:nvSpPr>
                  <p:cNvPr id="287" name="Hình tự do: Hình 70">
                    <a:extLst>
                      <a:ext uri="{FF2B5EF4-FFF2-40B4-BE49-F238E27FC236}">
                        <a16:creationId xmlns:a16="http://schemas.microsoft.com/office/drawing/2014/main" id="{9899F3BC-4EEC-F390-C880-D2F7ED56F347}"/>
                      </a:ext>
                    </a:extLst>
                  </p:cNvPr>
                  <p:cNvSpPr/>
                  <p:nvPr/>
                </p:nvSpPr>
                <p:spPr>
                  <a:xfrm>
                    <a:off x="3454910" y="437933"/>
                    <a:ext cx="310177" cy="176172"/>
                  </a:xfrm>
                  <a:custGeom>
                    <a:avLst/>
                    <a:gdLst>
                      <a:gd name="connsiteX0" fmla="*/ 0 w 310177"/>
                      <a:gd name="connsiteY0" fmla="*/ 0 h 176172"/>
                      <a:gd name="connsiteX1" fmla="*/ 310177 w 310177"/>
                      <a:gd name="connsiteY1" fmla="*/ 5034 h 176172"/>
                      <a:gd name="connsiteX2" fmla="*/ 45498 w 310177"/>
                      <a:gd name="connsiteY2" fmla="*/ 152690 h 176172"/>
                      <a:gd name="connsiteX3" fmla="*/ 220938 w 310177"/>
                      <a:gd name="connsiteY3" fmla="*/ 98026 h 176172"/>
                      <a:gd name="connsiteX4" fmla="*/ 0 w 310177"/>
                      <a:gd name="connsiteY4" fmla="*/ 0 h 176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177" h="176172">
                        <a:moveTo>
                          <a:pt x="0" y="0"/>
                        </a:moveTo>
                        <a:cubicBezTo>
                          <a:pt x="0" y="0"/>
                          <a:pt x="156205" y="156395"/>
                          <a:pt x="310177" y="5034"/>
                        </a:cubicBezTo>
                        <a:cubicBezTo>
                          <a:pt x="256748" y="129371"/>
                          <a:pt x="181851" y="221413"/>
                          <a:pt x="45498" y="152690"/>
                        </a:cubicBezTo>
                        <a:cubicBezTo>
                          <a:pt x="124242" y="160764"/>
                          <a:pt x="172115" y="143952"/>
                          <a:pt x="220938" y="98026"/>
                        </a:cubicBezTo>
                        <a:cubicBezTo>
                          <a:pt x="139867" y="107239"/>
                          <a:pt x="43599" y="58749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CD6D37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sp>
                <p:nvSpPr>
                  <p:cNvPr id="288" name="Hình tự do: Hình 71">
                    <a:extLst>
                      <a:ext uri="{FF2B5EF4-FFF2-40B4-BE49-F238E27FC236}">
                        <a16:creationId xmlns:a16="http://schemas.microsoft.com/office/drawing/2014/main" id="{3F7B9D2E-546C-C03D-DB3C-0ED95230913E}"/>
                      </a:ext>
                    </a:extLst>
                  </p:cNvPr>
                  <p:cNvSpPr/>
                  <p:nvPr/>
                </p:nvSpPr>
                <p:spPr>
                  <a:xfrm>
                    <a:off x="2740756" y="398920"/>
                    <a:ext cx="346791" cy="329148"/>
                  </a:xfrm>
                  <a:custGeom>
                    <a:avLst/>
                    <a:gdLst>
                      <a:gd name="connsiteX0" fmla="*/ 160337 w 346791"/>
                      <a:gd name="connsiteY0" fmla="*/ 116 h 329148"/>
                      <a:gd name="connsiteX1" fmla="*/ 333876 w 346791"/>
                      <a:gd name="connsiteY1" fmla="*/ 176458 h 329148"/>
                      <a:gd name="connsiteX2" fmla="*/ 0 w 346791"/>
                      <a:gd name="connsiteY2" fmla="*/ 329148 h 329148"/>
                      <a:gd name="connsiteX3" fmla="*/ 178716 w 346791"/>
                      <a:gd name="connsiteY3" fmla="*/ 228131 h 329148"/>
                      <a:gd name="connsiteX4" fmla="*/ 160337 w 346791"/>
                      <a:gd name="connsiteY4" fmla="*/ 116 h 3291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791" h="329148">
                        <a:moveTo>
                          <a:pt x="160337" y="116"/>
                        </a:moveTo>
                        <a:cubicBezTo>
                          <a:pt x="152690" y="-3636"/>
                          <a:pt x="405923" y="83989"/>
                          <a:pt x="333876" y="176458"/>
                        </a:cubicBezTo>
                        <a:cubicBezTo>
                          <a:pt x="261734" y="268927"/>
                          <a:pt x="69577" y="277333"/>
                          <a:pt x="0" y="329148"/>
                        </a:cubicBezTo>
                        <a:cubicBezTo>
                          <a:pt x="19330" y="290821"/>
                          <a:pt x="94274" y="263180"/>
                          <a:pt x="178716" y="228131"/>
                        </a:cubicBezTo>
                        <a:cubicBezTo>
                          <a:pt x="263159" y="192986"/>
                          <a:pt x="326372" y="81709"/>
                          <a:pt x="160337" y="116"/>
                        </a:cubicBezTo>
                        <a:close/>
                      </a:path>
                    </a:pathLst>
                  </a:custGeom>
                  <a:solidFill>
                    <a:srgbClr val="CD6D37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sp>
                <p:nvSpPr>
                  <p:cNvPr id="289" name="Hình tự do: Hình 72">
                    <a:extLst>
                      <a:ext uri="{FF2B5EF4-FFF2-40B4-BE49-F238E27FC236}">
                        <a16:creationId xmlns:a16="http://schemas.microsoft.com/office/drawing/2014/main" id="{9DFDCEF2-A417-33C7-ECDD-AB14545BDE7C}"/>
                      </a:ext>
                    </a:extLst>
                  </p:cNvPr>
                  <p:cNvSpPr/>
                  <p:nvPr/>
                </p:nvSpPr>
                <p:spPr>
                  <a:xfrm>
                    <a:off x="2477122" y="260916"/>
                    <a:ext cx="213908" cy="152368"/>
                  </a:xfrm>
                  <a:custGeom>
                    <a:avLst/>
                    <a:gdLst>
                      <a:gd name="connsiteX0" fmla="*/ 213909 w 213908"/>
                      <a:gd name="connsiteY0" fmla="*/ 533 h 152368"/>
                      <a:gd name="connsiteX1" fmla="*/ 0 w 213908"/>
                      <a:gd name="connsiteY1" fmla="*/ 152368 h 152368"/>
                      <a:gd name="connsiteX2" fmla="*/ 213909 w 213908"/>
                      <a:gd name="connsiteY2" fmla="*/ 533 h 152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13908" h="152368">
                        <a:moveTo>
                          <a:pt x="213909" y="533"/>
                        </a:moveTo>
                        <a:cubicBezTo>
                          <a:pt x="213909" y="533"/>
                          <a:pt x="65113" y="-17230"/>
                          <a:pt x="0" y="152368"/>
                        </a:cubicBezTo>
                        <a:cubicBezTo>
                          <a:pt x="36332" y="93002"/>
                          <a:pt x="110991" y="24327"/>
                          <a:pt x="213909" y="533"/>
                        </a:cubicBezTo>
                        <a:close/>
                      </a:path>
                    </a:pathLst>
                  </a:custGeom>
                  <a:solidFill>
                    <a:srgbClr val="CD6D37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sp>
                <p:nvSpPr>
                  <p:cNvPr id="290" name="Hình tự do: Hình 73">
                    <a:extLst>
                      <a:ext uri="{FF2B5EF4-FFF2-40B4-BE49-F238E27FC236}">
                        <a16:creationId xmlns:a16="http://schemas.microsoft.com/office/drawing/2014/main" id="{885789E5-3FE3-0B03-C7CE-D14215E03953}"/>
                      </a:ext>
                    </a:extLst>
                  </p:cNvPr>
                  <p:cNvSpPr/>
                  <p:nvPr/>
                </p:nvSpPr>
                <p:spPr>
                  <a:xfrm>
                    <a:off x="3514513" y="332024"/>
                    <a:ext cx="142906" cy="102999"/>
                  </a:xfrm>
                  <a:custGeom>
                    <a:avLst/>
                    <a:gdLst>
                      <a:gd name="connsiteX0" fmla="*/ 0 w 142906"/>
                      <a:gd name="connsiteY0" fmla="*/ 0 h 102999"/>
                      <a:gd name="connsiteX1" fmla="*/ 142907 w 142906"/>
                      <a:gd name="connsiteY1" fmla="*/ 84253 h 102999"/>
                      <a:gd name="connsiteX2" fmla="*/ 0 w 142906"/>
                      <a:gd name="connsiteY2" fmla="*/ 0 h 102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42906" h="102999">
                        <a:moveTo>
                          <a:pt x="0" y="0"/>
                        </a:moveTo>
                        <a:cubicBezTo>
                          <a:pt x="0" y="0"/>
                          <a:pt x="77129" y="107334"/>
                          <a:pt x="142907" y="84253"/>
                        </a:cubicBezTo>
                        <a:cubicBezTo>
                          <a:pt x="105815" y="105482"/>
                          <a:pt x="53335" y="13621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CD6D37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sp>
                <p:nvSpPr>
                  <p:cNvPr id="291" name="Hình tự do: Hình 74">
                    <a:extLst>
                      <a:ext uri="{FF2B5EF4-FFF2-40B4-BE49-F238E27FC236}">
                        <a16:creationId xmlns:a16="http://schemas.microsoft.com/office/drawing/2014/main" id="{3FA8D4CE-E158-5F27-57BF-E3BADD3CEE0A}"/>
                      </a:ext>
                    </a:extLst>
                  </p:cNvPr>
                  <p:cNvSpPr/>
                  <p:nvPr/>
                </p:nvSpPr>
                <p:spPr>
                  <a:xfrm>
                    <a:off x="3271871" y="441780"/>
                    <a:ext cx="71091" cy="260784"/>
                  </a:xfrm>
                  <a:custGeom>
                    <a:avLst/>
                    <a:gdLst>
                      <a:gd name="connsiteX0" fmla="*/ 0 w 71091"/>
                      <a:gd name="connsiteY0" fmla="*/ 0 h 260784"/>
                      <a:gd name="connsiteX1" fmla="*/ 22654 w 71091"/>
                      <a:gd name="connsiteY1" fmla="*/ 260784 h 260784"/>
                      <a:gd name="connsiteX2" fmla="*/ 0 w 71091"/>
                      <a:gd name="connsiteY2" fmla="*/ 0 h 2607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1091" h="260784">
                        <a:moveTo>
                          <a:pt x="0" y="0"/>
                        </a:moveTo>
                        <a:cubicBezTo>
                          <a:pt x="0" y="0"/>
                          <a:pt x="143572" y="122390"/>
                          <a:pt x="22654" y="260784"/>
                        </a:cubicBezTo>
                        <a:cubicBezTo>
                          <a:pt x="43171" y="169978"/>
                          <a:pt x="72570" y="14186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CD6D37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sp>
                <p:nvSpPr>
                  <p:cNvPr id="292" name="Hình tự do: Hình 75">
                    <a:extLst>
                      <a:ext uri="{FF2B5EF4-FFF2-40B4-BE49-F238E27FC236}">
                        <a16:creationId xmlns:a16="http://schemas.microsoft.com/office/drawing/2014/main" id="{27CBF097-8EC0-1B38-4CDB-E27D9D06219B}"/>
                      </a:ext>
                    </a:extLst>
                  </p:cNvPr>
                  <p:cNvSpPr/>
                  <p:nvPr/>
                </p:nvSpPr>
                <p:spPr>
                  <a:xfrm>
                    <a:off x="2495585" y="307441"/>
                    <a:ext cx="303344" cy="450120"/>
                  </a:xfrm>
                  <a:custGeom>
                    <a:avLst/>
                    <a:gdLst>
                      <a:gd name="connsiteX0" fmla="*/ 203473 w 303344"/>
                      <a:gd name="connsiteY0" fmla="*/ 3021 h 450120"/>
                      <a:gd name="connsiteX1" fmla="*/ 4667 w 303344"/>
                      <a:gd name="connsiteY1" fmla="*/ 332671 h 450120"/>
                      <a:gd name="connsiteX2" fmla="*/ 110054 w 303344"/>
                      <a:gd name="connsiteY2" fmla="*/ 152244 h 450120"/>
                      <a:gd name="connsiteX3" fmla="*/ 43706 w 303344"/>
                      <a:gd name="connsiteY3" fmla="*/ 450121 h 450120"/>
                      <a:gd name="connsiteX4" fmla="*/ 234533 w 303344"/>
                      <a:gd name="connsiteY4" fmla="*/ 169009 h 450120"/>
                      <a:gd name="connsiteX5" fmla="*/ 101553 w 303344"/>
                      <a:gd name="connsiteY5" fmla="*/ 413219 h 450120"/>
                      <a:gd name="connsiteX6" fmla="*/ 294849 w 303344"/>
                      <a:gd name="connsiteY6" fmla="*/ 50087 h 450120"/>
                      <a:gd name="connsiteX7" fmla="*/ 135368 w 303344"/>
                      <a:gd name="connsiteY7" fmla="*/ 182925 h 450120"/>
                      <a:gd name="connsiteX8" fmla="*/ 203473 w 303344"/>
                      <a:gd name="connsiteY8" fmla="*/ 3021 h 450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03344" h="450120">
                        <a:moveTo>
                          <a:pt x="203473" y="3021"/>
                        </a:moveTo>
                        <a:cubicBezTo>
                          <a:pt x="167093" y="-25142"/>
                          <a:pt x="-32853" y="148160"/>
                          <a:pt x="4667" y="332671"/>
                        </a:cubicBezTo>
                        <a:cubicBezTo>
                          <a:pt x="48598" y="196603"/>
                          <a:pt x="110054" y="152244"/>
                          <a:pt x="110054" y="152244"/>
                        </a:cubicBezTo>
                        <a:cubicBezTo>
                          <a:pt x="110054" y="152244"/>
                          <a:pt x="29411" y="242861"/>
                          <a:pt x="43706" y="450121"/>
                        </a:cubicBezTo>
                        <a:cubicBezTo>
                          <a:pt x="132328" y="227663"/>
                          <a:pt x="234533" y="169009"/>
                          <a:pt x="234533" y="169009"/>
                        </a:cubicBezTo>
                        <a:cubicBezTo>
                          <a:pt x="234533" y="169009"/>
                          <a:pt x="157404" y="329156"/>
                          <a:pt x="101553" y="413219"/>
                        </a:cubicBezTo>
                        <a:cubicBezTo>
                          <a:pt x="264929" y="291542"/>
                          <a:pt x="327857" y="96773"/>
                          <a:pt x="294849" y="50087"/>
                        </a:cubicBezTo>
                        <a:cubicBezTo>
                          <a:pt x="260749" y="12092"/>
                          <a:pt x="135368" y="182925"/>
                          <a:pt x="135368" y="182925"/>
                        </a:cubicBezTo>
                        <a:cubicBezTo>
                          <a:pt x="135368" y="182925"/>
                          <a:pt x="234866" y="27385"/>
                          <a:pt x="203473" y="3021"/>
                        </a:cubicBezTo>
                        <a:close/>
                      </a:path>
                    </a:pathLst>
                  </a:custGeom>
                  <a:solidFill>
                    <a:srgbClr val="D78A56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sp>
                <p:nvSpPr>
                  <p:cNvPr id="293" name="Hình tự do: Hình 76">
                    <a:extLst>
                      <a:ext uri="{FF2B5EF4-FFF2-40B4-BE49-F238E27FC236}">
                        <a16:creationId xmlns:a16="http://schemas.microsoft.com/office/drawing/2014/main" id="{A9A4F8CF-245F-9792-8115-FB08EFB87629}"/>
                      </a:ext>
                    </a:extLst>
                  </p:cNvPr>
                  <p:cNvSpPr/>
                  <p:nvPr/>
                </p:nvSpPr>
                <p:spPr>
                  <a:xfrm>
                    <a:off x="2743416" y="94525"/>
                    <a:ext cx="779171" cy="299239"/>
                  </a:xfrm>
                  <a:custGeom>
                    <a:avLst/>
                    <a:gdLst>
                      <a:gd name="connsiteX0" fmla="*/ 0 w 779171"/>
                      <a:gd name="connsiteY0" fmla="*/ 119763 h 299239"/>
                      <a:gd name="connsiteX1" fmla="*/ 570534 w 779171"/>
                      <a:gd name="connsiteY1" fmla="*/ 64909 h 299239"/>
                      <a:gd name="connsiteX2" fmla="*/ 295312 w 779171"/>
                      <a:gd name="connsiteY2" fmla="*/ 55553 h 299239"/>
                      <a:gd name="connsiteX3" fmla="*/ 779171 w 779171"/>
                      <a:gd name="connsiteY3" fmla="*/ 289979 h 299239"/>
                      <a:gd name="connsiteX4" fmla="*/ 188595 w 779171"/>
                      <a:gd name="connsiteY4" fmla="*/ 133916 h 299239"/>
                      <a:gd name="connsiteX5" fmla="*/ 518244 w 779171"/>
                      <a:gd name="connsiteY5" fmla="*/ 214987 h 299239"/>
                      <a:gd name="connsiteX6" fmla="*/ 101540 w 779171"/>
                      <a:gd name="connsiteY6" fmla="*/ 161320 h 299239"/>
                      <a:gd name="connsiteX7" fmla="*/ 308183 w 779171"/>
                      <a:gd name="connsiteY7" fmla="*/ 299240 h 299239"/>
                      <a:gd name="connsiteX8" fmla="*/ 15483 w 779171"/>
                      <a:gd name="connsiteY8" fmla="*/ 143463 h 299239"/>
                      <a:gd name="connsiteX9" fmla="*/ 295502 w 779171"/>
                      <a:gd name="connsiteY9" fmla="*/ 83526 h 299239"/>
                      <a:gd name="connsiteX10" fmla="*/ 0 w 779171"/>
                      <a:gd name="connsiteY10" fmla="*/ 119763 h 299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779171" h="299239">
                        <a:moveTo>
                          <a:pt x="0" y="119763"/>
                        </a:moveTo>
                        <a:cubicBezTo>
                          <a:pt x="92564" y="28387"/>
                          <a:pt x="260452" y="-67027"/>
                          <a:pt x="570534" y="64909"/>
                        </a:cubicBezTo>
                        <a:cubicBezTo>
                          <a:pt x="408963" y="23068"/>
                          <a:pt x="295312" y="55553"/>
                          <a:pt x="295312" y="55553"/>
                        </a:cubicBezTo>
                        <a:cubicBezTo>
                          <a:pt x="295312" y="55553"/>
                          <a:pt x="660296" y="94355"/>
                          <a:pt x="779171" y="289979"/>
                        </a:cubicBezTo>
                        <a:cubicBezTo>
                          <a:pt x="668085" y="173526"/>
                          <a:pt x="413142" y="83099"/>
                          <a:pt x="188595" y="133916"/>
                        </a:cubicBezTo>
                        <a:cubicBezTo>
                          <a:pt x="321956" y="185209"/>
                          <a:pt x="518244" y="214987"/>
                          <a:pt x="518244" y="214987"/>
                        </a:cubicBezTo>
                        <a:cubicBezTo>
                          <a:pt x="518244" y="214987"/>
                          <a:pt x="213909" y="252887"/>
                          <a:pt x="101540" y="161320"/>
                        </a:cubicBezTo>
                        <a:cubicBezTo>
                          <a:pt x="184891" y="264522"/>
                          <a:pt x="308183" y="299240"/>
                          <a:pt x="308183" y="299240"/>
                        </a:cubicBezTo>
                        <a:cubicBezTo>
                          <a:pt x="308183" y="299240"/>
                          <a:pt x="83160" y="265995"/>
                          <a:pt x="15483" y="143463"/>
                        </a:cubicBezTo>
                        <a:cubicBezTo>
                          <a:pt x="80501" y="102429"/>
                          <a:pt x="161999" y="75357"/>
                          <a:pt x="295502" y="83526"/>
                        </a:cubicBezTo>
                        <a:cubicBezTo>
                          <a:pt x="183181" y="20076"/>
                          <a:pt x="0" y="119763"/>
                          <a:pt x="0" y="119763"/>
                        </a:cubicBezTo>
                        <a:close/>
                      </a:path>
                    </a:pathLst>
                  </a:custGeom>
                  <a:solidFill>
                    <a:srgbClr val="D78A56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</p:grpSp>
            <p:grpSp>
              <p:nvGrpSpPr>
                <p:cNvPr id="280" name="Đồ họa 2">
                  <a:extLst>
                    <a:ext uri="{FF2B5EF4-FFF2-40B4-BE49-F238E27FC236}">
                      <a16:creationId xmlns:a16="http://schemas.microsoft.com/office/drawing/2014/main" id="{52901AD3-66BE-C893-98D2-D5EFB7720C7F}"/>
                    </a:ext>
                  </a:extLst>
                </p:cNvPr>
                <p:cNvGrpSpPr/>
                <p:nvPr/>
              </p:nvGrpSpPr>
              <p:grpSpPr>
                <a:xfrm>
                  <a:off x="2486103" y="1028988"/>
                  <a:ext cx="216326" cy="215101"/>
                  <a:chOff x="2486103" y="1028988"/>
                  <a:chExt cx="216326" cy="215101"/>
                </a:xfrm>
              </p:grpSpPr>
              <p:sp>
                <p:nvSpPr>
                  <p:cNvPr id="281" name="Hình tự do: Hình 78">
                    <a:extLst>
                      <a:ext uri="{FF2B5EF4-FFF2-40B4-BE49-F238E27FC236}">
                        <a16:creationId xmlns:a16="http://schemas.microsoft.com/office/drawing/2014/main" id="{7FB1E540-1551-7B69-F34F-D1CE15AAD53E}"/>
                      </a:ext>
                    </a:extLst>
                  </p:cNvPr>
                  <p:cNvSpPr/>
                  <p:nvPr/>
                </p:nvSpPr>
                <p:spPr>
                  <a:xfrm>
                    <a:off x="2486103" y="1028988"/>
                    <a:ext cx="216326" cy="215101"/>
                  </a:xfrm>
                  <a:custGeom>
                    <a:avLst/>
                    <a:gdLst>
                      <a:gd name="connsiteX0" fmla="*/ 161852 w 216326"/>
                      <a:gd name="connsiteY0" fmla="*/ 45448 h 215101"/>
                      <a:gd name="connsiteX1" fmla="*/ 50623 w 216326"/>
                      <a:gd name="connsiteY1" fmla="*/ 4461 h 215101"/>
                      <a:gd name="connsiteX2" fmla="*/ 59741 w 216326"/>
                      <a:gd name="connsiteY2" fmla="*/ 189494 h 215101"/>
                      <a:gd name="connsiteX3" fmla="*/ 216326 w 216326"/>
                      <a:gd name="connsiteY3" fmla="*/ 150312 h 215101"/>
                      <a:gd name="connsiteX4" fmla="*/ 161852 w 216326"/>
                      <a:gd name="connsiteY4" fmla="*/ 45448 h 215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26" h="215101">
                        <a:moveTo>
                          <a:pt x="161852" y="45448"/>
                        </a:moveTo>
                        <a:cubicBezTo>
                          <a:pt x="161852" y="45448"/>
                          <a:pt x="123620" y="-16911"/>
                          <a:pt x="50623" y="4461"/>
                        </a:cubicBezTo>
                        <a:cubicBezTo>
                          <a:pt x="-26316" y="27020"/>
                          <a:pt x="-9314" y="140719"/>
                          <a:pt x="59741" y="189494"/>
                        </a:cubicBezTo>
                        <a:cubicBezTo>
                          <a:pt x="128844" y="238127"/>
                          <a:pt x="214949" y="213288"/>
                          <a:pt x="216326" y="150312"/>
                        </a:cubicBezTo>
                        <a:lnTo>
                          <a:pt x="161852" y="45448"/>
                        </a:lnTo>
                        <a:close/>
                      </a:path>
                    </a:pathLst>
                  </a:custGeom>
                  <a:solidFill>
                    <a:srgbClr val="FCC7A5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sp>
                <p:nvSpPr>
                  <p:cNvPr id="282" name="Hình tự do: Hình 79">
                    <a:extLst>
                      <a:ext uri="{FF2B5EF4-FFF2-40B4-BE49-F238E27FC236}">
                        <a16:creationId xmlns:a16="http://schemas.microsoft.com/office/drawing/2014/main" id="{ED7D986D-0E11-D2C0-12EA-EB14378FF6BD}"/>
                      </a:ext>
                    </a:extLst>
                  </p:cNvPr>
                  <p:cNvSpPr/>
                  <p:nvPr/>
                </p:nvSpPr>
                <p:spPr>
                  <a:xfrm>
                    <a:off x="2499487" y="1032786"/>
                    <a:ext cx="202894" cy="200167"/>
                  </a:xfrm>
                  <a:custGeom>
                    <a:avLst/>
                    <a:gdLst>
                      <a:gd name="connsiteX0" fmla="*/ 47497 w 202894"/>
                      <a:gd name="connsiteY0" fmla="*/ 4082 h 200167"/>
                      <a:gd name="connsiteX1" fmla="*/ 95845 w 202894"/>
                      <a:gd name="connsiteY1" fmla="*/ 2467 h 200167"/>
                      <a:gd name="connsiteX2" fmla="*/ 61080 w 202894"/>
                      <a:gd name="connsiteY2" fmla="*/ 4462 h 200167"/>
                      <a:gd name="connsiteX3" fmla="*/ 56521 w 202894"/>
                      <a:gd name="connsiteY3" fmla="*/ 153210 h 200167"/>
                      <a:gd name="connsiteX4" fmla="*/ 202894 w 202894"/>
                      <a:gd name="connsiteY4" fmla="*/ 139865 h 200167"/>
                      <a:gd name="connsiteX5" fmla="*/ 56046 w 202894"/>
                      <a:gd name="connsiteY5" fmla="*/ 176339 h 200167"/>
                      <a:gd name="connsiteX6" fmla="*/ 47497 w 202894"/>
                      <a:gd name="connsiteY6" fmla="*/ 4082 h 2001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2894" h="200167">
                        <a:moveTo>
                          <a:pt x="47497" y="4082"/>
                        </a:moveTo>
                        <a:cubicBezTo>
                          <a:pt x="66067" y="-1285"/>
                          <a:pt x="82119" y="-857"/>
                          <a:pt x="95845" y="2467"/>
                        </a:cubicBezTo>
                        <a:cubicBezTo>
                          <a:pt x="85064" y="235"/>
                          <a:pt x="73333" y="282"/>
                          <a:pt x="61080" y="4462"/>
                        </a:cubicBezTo>
                        <a:cubicBezTo>
                          <a:pt x="-10065" y="28683"/>
                          <a:pt x="13824" y="113411"/>
                          <a:pt x="56521" y="153210"/>
                        </a:cubicBezTo>
                        <a:cubicBezTo>
                          <a:pt x="114367" y="207020"/>
                          <a:pt x="183422" y="188925"/>
                          <a:pt x="202894" y="139865"/>
                        </a:cubicBezTo>
                        <a:cubicBezTo>
                          <a:pt x="201660" y="198471"/>
                          <a:pt x="120874" y="221600"/>
                          <a:pt x="56046" y="176339"/>
                        </a:cubicBezTo>
                        <a:cubicBezTo>
                          <a:pt x="-8735" y="130888"/>
                          <a:pt x="-24692" y="25121"/>
                          <a:pt x="47497" y="4082"/>
                        </a:cubicBezTo>
                        <a:close/>
                      </a:path>
                    </a:pathLst>
                  </a:custGeom>
                  <a:solidFill>
                    <a:srgbClr val="EBAD86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sp>
                <p:nvSpPr>
                  <p:cNvPr id="283" name="Hình tự do: Hình 80">
                    <a:extLst>
                      <a:ext uri="{FF2B5EF4-FFF2-40B4-BE49-F238E27FC236}">
                        <a16:creationId xmlns:a16="http://schemas.microsoft.com/office/drawing/2014/main" id="{5C9E3E95-90CA-DD0A-7D64-0C0A33BBEF9D}"/>
                      </a:ext>
                    </a:extLst>
                  </p:cNvPr>
                  <p:cNvSpPr/>
                  <p:nvPr/>
                </p:nvSpPr>
                <p:spPr>
                  <a:xfrm>
                    <a:off x="2535776" y="1062144"/>
                    <a:ext cx="94541" cy="134918"/>
                  </a:xfrm>
                  <a:custGeom>
                    <a:avLst/>
                    <a:gdLst>
                      <a:gd name="connsiteX0" fmla="*/ 0 w 94541"/>
                      <a:gd name="connsiteY0" fmla="*/ 6545 h 134918"/>
                      <a:gd name="connsiteX1" fmla="*/ 83065 w 94541"/>
                      <a:gd name="connsiteY1" fmla="*/ 134918 h 134918"/>
                      <a:gd name="connsiteX2" fmla="*/ 24839 w 94541"/>
                      <a:gd name="connsiteY2" fmla="*/ 89325 h 134918"/>
                      <a:gd name="connsiteX3" fmla="*/ 50295 w 94541"/>
                      <a:gd name="connsiteY3" fmla="*/ 37653 h 134918"/>
                      <a:gd name="connsiteX4" fmla="*/ 0 w 94541"/>
                      <a:gd name="connsiteY4" fmla="*/ 6545 h 134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541" h="134918">
                        <a:moveTo>
                          <a:pt x="0" y="6545"/>
                        </a:moveTo>
                        <a:cubicBezTo>
                          <a:pt x="42981" y="-23756"/>
                          <a:pt x="124669" y="56650"/>
                          <a:pt x="83065" y="134918"/>
                        </a:cubicBezTo>
                        <a:cubicBezTo>
                          <a:pt x="79503" y="54608"/>
                          <a:pt x="44169" y="41879"/>
                          <a:pt x="24839" y="89325"/>
                        </a:cubicBezTo>
                        <a:cubicBezTo>
                          <a:pt x="15198" y="66813"/>
                          <a:pt x="20707" y="47579"/>
                          <a:pt x="50295" y="37653"/>
                        </a:cubicBezTo>
                        <a:cubicBezTo>
                          <a:pt x="34860" y="9014"/>
                          <a:pt x="0" y="6545"/>
                          <a:pt x="0" y="6545"/>
                        </a:cubicBezTo>
                        <a:close/>
                      </a:path>
                    </a:pathLst>
                  </a:custGeom>
                  <a:solidFill>
                    <a:srgbClr val="D5956A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</p:grpSp>
          </p:grpSp>
        </p:grpSp>
        <p:grpSp>
          <p:nvGrpSpPr>
            <p:cNvPr id="4" name="Đồ họa 2">
              <a:extLst>
                <a:ext uri="{FF2B5EF4-FFF2-40B4-BE49-F238E27FC236}">
                  <a16:creationId xmlns:a16="http://schemas.microsoft.com/office/drawing/2014/main" id="{8CD52DA2-19AC-44B6-B73B-B907E8F143A1}"/>
                </a:ext>
              </a:extLst>
            </p:cNvPr>
            <p:cNvGrpSpPr/>
            <p:nvPr/>
          </p:nvGrpSpPr>
          <p:grpSpPr>
            <a:xfrm>
              <a:off x="8521849" y="-29"/>
              <a:ext cx="1759945" cy="2770182"/>
              <a:chOff x="8521849" y="-29"/>
              <a:chExt cx="1759945" cy="2770182"/>
            </a:xfrm>
          </p:grpSpPr>
          <p:grpSp>
            <p:nvGrpSpPr>
              <p:cNvPr id="192" name="Đồ họa 2">
                <a:extLst>
                  <a:ext uri="{FF2B5EF4-FFF2-40B4-BE49-F238E27FC236}">
                    <a16:creationId xmlns:a16="http://schemas.microsoft.com/office/drawing/2014/main" id="{95C78287-4320-DCA3-803B-CBE69C762427}"/>
                  </a:ext>
                </a:extLst>
              </p:cNvPr>
              <p:cNvGrpSpPr/>
              <p:nvPr/>
            </p:nvGrpSpPr>
            <p:grpSpPr>
              <a:xfrm>
                <a:off x="8679651" y="2103213"/>
                <a:ext cx="745864" cy="178775"/>
                <a:chOff x="8679651" y="2103213"/>
                <a:chExt cx="745864" cy="178775"/>
              </a:xfrm>
            </p:grpSpPr>
            <p:sp>
              <p:nvSpPr>
                <p:cNvPr id="263" name="Hình tự do: Hình 83">
                  <a:extLst>
                    <a:ext uri="{FF2B5EF4-FFF2-40B4-BE49-F238E27FC236}">
                      <a16:creationId xmlns:a16="http://schemas.microsoft.com/office/drawing/2014/main" id="{5DFA2F12-73D6-8793-9264-A5A02F643B87}"/>
                    </a:ext>
                  </a:extLst>
                </p:cNvPr>
                <p:cNvSpPr/>
                <p:nvPr/>
              </p:nvSpPr>
              <p:spPr>
                <a:xfrm>
                  <a:off x="8682852" y="2166383"/>
                  <a:ext cx="742663" cy="115605"/>
                </a:xfrm>
                <a:custGeom>
                  <a:avLst/>
                  <a:gdLst>
                    <a:gd name="connsiteX0" fmla="*/ 740275 w 742663"/>
                    <a:gd name="connsiteY0" fmla="*/ 83363 h 115605"/>
                    <a:gd name="connsiteX1" fmla="*/ 691974 w 742663"/>
                    <a:gd name="connsiteY1" fmla="*/ 101268 h 115605"/>
                    <a:gd name="connsiteX2" fmla="*/ 633843 w 742663"/>
                    <a:gd name="connsiteY2" fmla="*/ 93717 h 115605"/>
                    <a:gd name="connsiteX3" fmla="*/ 574667 w 742663"/>
                    <a:gd name="connsiteY3" fmla="*/ 76524 h 115605"/>
                    <a:gd name="connsiteX4" fmla="*/ 504424 w 742663"/>
                    <a:gd name="connsiteY4" fmla="*/ 60519 h 115605"/>
                    <a:gd name="connsiteX5" fmla="*/ 431760 w 742663"/>
                    <a:gd name="connsiteY5" fmla="*/ 47601 h 115605"/>
                    <a:gd name="connsiteX6" fmla="*/ 352209 w 742663"/>
                    <a:gd name="connsiteY6" fmla="*/ 35443 h 115605"/>
                    <a:gd name="connsiteX7" fmla="*/ 275175 w 742663"/>
                    <a:gd name="connsiteY7" fmla="*/ 34161 h 115605"/>
                    <a:gd name="connsiteX8" fmla="*/ 204030 w 742663"/>
                    <a:gd name="connsiteY8" fmla="*/ 35063 h 115605"/>
                    <a:gd name="connsiteX9" fmla="*/ 127994 w 742663"/>
                    <a:gd name="connsiteY9" fmla="*/ 42092 h 115605"/>
                    <a:gd name="connsiteX10" fmla="*/ 65921 w 742663"/>
                    <a:gd name="connsiteY10" fmla="*/ 48978 h 115605"/>
                    <a:gd name="connsiteX11" fmla="*/ 0 w 742663"/>
                    <a:gd name="connsiteY11" fmla="*/ 46509 h 115605"/>
                    <a:gd name="connsiteX12" fmla="*/ 105815 w 742663"/>
                    <a:gd name="connsiteY12" fmla="*/ 5427 h 115605"/>
                    <a:gd name="connsiteX13" fmla="*/ 423591 w 742663"/>
                    <a:gd name="connsiteY13" fmla="*/ 10794 h 115605"/>
                    <a:gd name="connsiteX14" fmla="*/ 740275 w 742663"/>
                    <a:gd name="connsiteY14" fmla="*/ 83363 h 115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42663" h="115605">
                      <a:moveTo>
                        <a:pt x="740275" y="83363"/>
                      </a:moveTo>
                      <a:cubicBezTo>
                        <a:pt x="743789" y="89965"/>
                        <a:pt x="751578" y="135226"/>
                        <a:pt x="691974" y="101268"/>
                      </a:cubicBezTo>
                      <a:cubicBezTo>
                        <a:pt x="678011" y="126582"/>
                        <a:pt x="645953" y="114756"/>
                        <a:pt x="633843" y="93717"/>
                      </a:cubicBezTo>
                      <a:cubicBezTo>
                        <a:pt x="610951" y="114424"/>
                        <a:pt x="585685" y="100461"/>
                        <a:pt x="574667" y="76524"/>
                      </a:cubicBezTo>
                      <a:cubicBezTo>
                        <a:pt x="539427" y="98561"/>
                        <a:pt x="512688" y="84788"/>
                        <a:pt x="504424" y="60519"/>
                      </a:cubicBezTo>
                      <a:cubicBezTo>
                        <a:pt x="478968" y="82888"/>
                        <a:pt x="450615" y="79042"/>
                        <a:pt x="431760" y="47601"/>
                      </a:cubicBezTo>
                      <a:cubicBezTo>
                        <a:pt x="393290" y="65839"/>
                        <a:pt x="362610" y="53870"/>
                        <a:pt x="352209" y="35443"/>
                      </a:cubicBezTo>
                      <a:cubicBezTo>
                        <a:pt x="337771" y="69163"/>
                        <a:pt x="291180" y="51970"/>
                        <a:pt x="275175" y="34161"/>
                      </a:cubicBezTo>
                      <a:cubicBezTo>
                        <a:pt x="258457" y="59759"/>
                        <a:pt x="217044" y="51733"/>
                        <a:pt x="204030" y="35063"/>
                      </a:cubicBezTo>
                      <a:cubicBezTo>
                        <a:pt x="191350" y="71443"/>
                        <a:pt x="144379" y="64034"/>
                        <a:pt x="127994" y="42092"/>
                      </a:cubicBezTo>
                      <a:cubicBezTo>
                        <a:pt x="108997" y="72155"/>
                        <a:pt x="80596" y="68261"/>
                        <a:pt x="65921" y="48978"/>
                      </a:cubicBezTo>
                      <a:cubicBezTo>
                        <a:pt x="45356" y="77807"/>
                        <a:pt x="285" y="74387"/>
                        <a:pt x="0" y="46509"/>
                      </a:cubicBezTo>
                      <a:cubicBezTo>
                        <a:pt x="-237" y="26799"/>
                        <a:pt x="105815" y="5427"/>
                        <a:pt x="105815" y="5427"/>
                      </a:cubicBezTo>
                      <a:cubicBezTo>
                        <a:pt x="105815" y="5427"/>
                        <a:pt x="294172" y="-9818"/>
                        <a:pt x="423591" y="10794"/>
                      </a:cubicBezTo>
                      <a:cubicBezTo>
                        <a:pt x="552962" y="31453"/>
                        <a:pt x="740275" y="83363"/>
                        <a:pt x="740275" y="83363"/>
                      </a:cubicBezTo>
                      <a:close/>
                    </a:path>
                  </a:pathLst>
                </a:custGeom>
                <a:solidFill>
                  <a:srgbClr val="E3B97F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  <p:sp>
              <p:nvSpPr>
                <p:cNvPr id="264" name="Hình tự do: Hình 84">
                  <a:extLst>
                    <a:ext uri="{FF2B5EF4-FFF2-40B4-BE49-F238E27FC236}">
                      <a16:creationId xmlns:a16="http://schemas.microsoft.com/office/drawing/2014/main" id="{9FD084E6-9250-E4B2-13CD-809AF4DF3E53}"/>
                    </a:ext>
                  </a:extLst>
                </p:cNvPr>
                <p:cNvSpPr/>
                <p:nvPr/>
              </p:nvSpPr>
              <p:spPr>
                <a:xfrm>
                  <a:off x="8679651" y="2103213"/>
                  <a:ext cx="745143" cy="158064"/>
                </a:xfrm>
                <a:custGeom>
                  <a:avLst/>
                  <a:gdLst>
                    <a:gd name="connsiteX0" fmla="*/ 745138 w 745143"/>
                    <a:gd name="connsiteY0" fmla="*/ 149146 h 158064"/>
                    <a:gd name="connsiteX1" fmla="*/ 631203 w 745143"/>
                    <a:gd name="connsiteY1" fmla="*/ 142164 h 158064"/>
                    <a:gd name="connsiteX2" fmla="*/ 212313 w 745143"/>
                    <a:gd name="connsiteY2" fmla="*/ 80946 h 158064"/>
                    <a:gd name="connsiteX3" fmla="*/ 115 w 745143"/>
                    <a:gd name="connsiteY3" fmla="*/ 101605 h 158064"/>
                    <a:gd name="connsiteX4" fmla="*/ 404138 w 745143"/>
                    <a:gd name="connsiteY4" fmla="*/ 2440 h 158064"/>
                    <a:gd name="connsiteX5" fmla="*/ 745138 w 745143"/>
                    <a:gd name="connsiteY5" fmla="*/ 149146 h 158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45143" h="158064">
                      <a:moveTo>
                        <a:pt x="745138" y="149146"/>
                      </a:moveTo>
                      <a:cubicBezTo>
                        <a:pt x="745138" y="149146"/>
                        <a:pt x="747798" y="173272"/>
                        <a:pt x="631203" y="142164"/>
                      </a:cubicBezTo>
                      <a:cubicBezTo>
                        <a:pt x="559203" y="122930"/>
                        <a:pt x="401526" y="66793"/>
                        <a:pt x="212313" y="80946"/>
                      </a:cubicBezTo>
                      <a:cubicBezTo>
                        <a:pt x="57106" y="92487"/>
                        <a:pt x="3249" y="120128"/>
                        <a:pt x="115" y="101605"/>
                      </a:cubicBezTo>
                      <a:cubicBezTo>
                        <a:pt x="-6060" y="64561"/>
                        <a:pt x="238720" y="-14895"/>
                        <a:pt x="404138" y="2440"/>
                      </a:cubicBezTo>
                      <a:cubicBezTo>
                        <a:pt x="569462" y="19775"/>
                        <a:pt x="708854" y="104977"/>
                        <a:pt x="745138" y="149146"/>
                      </a:cubicBezTo>
                      <a:close/>
                    </a:path>
                  </a:pathLst>
                </a:custGeom>
                <a:solidFill>
                  <a:srgbClr val="CE3327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</p:grpSp>
          <p:grpSp>
            <p:nvGrpSpPr>
              <p:cNvPr id="193" name="Đồ họa 2">
                <a:extLst>
                  <a:ext uri="{FF2B5EF4-FFF2-40B4-BE49-F238E27FC236}">
                    <a16:creationId xmlns:a16="http://schemas.microsoft.com/office/drawing/2014/main" id="{95518DC3-B2BB-58FB-2F37-329BE634768E}"/>
                  </a:ext>
                </a:extLst>
              </p:cNvPr>
              <p:cNvGrpSpPr/>
              <p:nvPr/>
            </p:nvGrpSpPr>
            <p:grpSpPr>
              <a:xfrm>
                <a:off x="8891797" y="2118837"/>
                <a:ext cx="214609" cy="433423"/>
                <a:chOff x="8891797" y="2118837"/>
                <a:chExt cx="214609" cy="433423"/>
              </a:xfrm>
            </p:grpSpPr>
            <p:sp>
              <p:nvSpPr>
                <p:cNvPr id="261" name="Hình tự do: Hình 86">
                  <a:extLst>
                    <a:ext uri="{FF2B5EF4-FFF2-40B4-BE49-F238E27FC236}">
                      <a16:creationId xmlns:a16="http://schemas.microsoft.com/office/drawing/2014/main" id="{1C40FE92-7CC1-E8AC-D283-E4A252101492}"/>
                    </a:ext>
                  </a:extLst>
                </p:cNvPr>
                <p:cNvSpPr/>
                <p:nvPr/>
              </p:nvSpPr>
              <p:spPr>
                <a:xfrm>
                  <a:off x="8891797" y="2118837"/>
                  <a:ext cx="214609" cy="433423"/>
                </a:xfrm>
                <a:custGeom>
                  <a:avLst/>
                  <a:gdLst>
                    <a:gd name="connsiteX0" fmla="*/ 547 w 214609"/>
                    <a:gd name="connsiteY0" fmla="*/ 5147 h 433423"/>
                    <a:gd name="connsiteX1" fmla="*/ 138182 w 214609"/>
                    <a:gd name="connsiteY1" fmla="*/ 352369 h 433423"/>
                    <a:gd name="connsiteX2" fmla="*/ 153000 w 214609"/>
                    <a:gd name="connsiteY2" fmla="*/ 425414 h 433423"/>
                    <a:gd name="connsiteX3" fmla="*/ 214598 w 214609"/>
                    <a:gd name="connsiteY3" fmla="*/ 371461 h 433423"/>
                    <a:gd name="connsiteX4" fmla="*/ 192467 w 214609"/>
                    <a:gd name="connsiteY4" fmla="*/ 307013 h 433423"/>
                    <a:gd name="connsiteX5" fmla="*/ 72927 w 214609"/>
                    <a:gd name="connsiteY5" fmla="*/ 2773 h 433423"/>
                    <a:gd name="connsiteX6" fmla="*/ 547 w 214609"/>
                    <a:gd name="connsiteY6" fmla="*/ 5147 h 433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4609" h="433423">
                      <a:moveTo>
                        <a:pt x="547" y="5147"/>
                      </a:moveTo>
                      <a:cubicBezTo>
                        <a:pt x="1735" y="15833"/>
                        <a:pt x="-21347" y="170708"/>
                        <a:pt x="138182" y="352369"/>
                      </a:cubicBezTo>
                      <a:cubicBezTo>
                        <a:pt x="136852" y="378491"/>
                        <a:pt x="144261" y="419762"/>
                        <a:pt x="153000" y="425414"/>
                      </a:cubicBezTo>
                      <a:cubicBezTo>
                        <a:pt x="200398" y="455667"/>
                        <a:pt x="214646" y="391931"/>
                        <a:pt x="214598" y="371461"/>
                      </a:cubicBezTo>
                      <a:cubicBezTo>
                        <a:pt x="214598" y="354412"/>
                        <a:pt x="215833" y="324776"/>
                        <a:pt x="192467" y="307013"/>
                      </a:cubicBezTo>
                      <a:cubicBezTo>
                        <a:pt x="148251" y="273483"/>
                        <a:pt x="66183" y="166244"/>
                        <a:pt x="72927" y="2773"/>
                      </a:cubicBezTo>
                      <a:cubicBezTo>
                        <a:pt x="38589" y="-4636"/>
                        <a:pt x="547" y="5147"/>
                        <a:pt x="547" y="5147"/>
                      </a:cubicBezTo>
                      <a:close/>
                    </a:path>
                  </a:pathLst>
                </a:custGeom>
                <a:solidFill>
                  <a:srgbClr val="FCC7A5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  <p:sp>
              <p:nvSpPr>
                <p:cNvPr id="262" name="Hình tự do: Hình 87">
                  <a:extLst>
                    <a:ext uri="{FF2B5EF4-FFF2-40B4-BE49-F238E27FC236}">
                      <a16:creationId xmlns:a16="http://schemas.microsoft.com/office/drawing/2014/main" id="{212942DD-D169-8DF4-2762-ECBD71220010}"/>
                    </a:ext>
                  </a:extLst>
                </p:cNvPr>
                <p:cNvSpPr/>
                <p:nvPr/>
              </p:nvSpPr>
              <p:spPr>
                <a:xfrm>
                  <a:off x="8892297" y="2121573"/>
                  <a:ext cx="79503" cy="121524"/>
                </a:xfrm>
                <a:custGeom>
                  <a:avLst/>
                  <a:gdLst>
                    <a:gd name="connsiteX0" fmla="*/ 65065 w 79503"/>
                    <a:gd name="connsiteY0" fmla="*/ 3647 h 121524"/>
                    <a:gd name="connsiteX1" fmla="*/ 79503 w 79503"/>
                    <a:gd name="connsiteY1" fmla="*/ 121524 h 121524"/>
                    <a:gd name="connsiteX2" fmla="*/ 9546 w 79503"/>
                    <a:gd name="connsiteY2" fmla="*/ 114305 h 121524"/>
                    <a:gd name="connsiteX3" fmla="*/ 0 w 79503"/>
                    <a:gd name="connsiteY3" fmla="*/ 2412 h 121524"/>
                    <a:gd name="connsiteX4" fmla="*/ 65065 w 79503"/>
                    <a:gd name="connsiteY4" fmla="*/ 3647 h 1215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503" h="121524">
                      <a:moveTo>
                        <a:pt x="65065" y="3647"/>
                      </a:moveTo>
                      <a:cubicBezTo>
                        <a:pt x="68675" y="52849"/>
                        <a:pt x="76606" y="101720"/>
                        <a:pt x="79503" y="121524"/>
                      </a:cubicBezTo>
                      <a:cubicBezTo>
                        <a:pt x="62311" y="98205"/>
                        <a:pt x="18047" y="73366"/>
                        <a:pt x="9546" y="114305"/>
                      </a:cubicBezTo>
                      <a:cubicBezTo>
                        <a:pt x="-713" y="49335"/>
                        <a:pt x="475" y="6781"/>
                        <a:pt x="0" y="2412"/>
                      </a:cubicBezTo>
                      <a:cubicBezTo>
                        <a:pt x="48" y="2412"/>
                        <a:pt x="30775" y="-3762"/>
                        <a:pt x="65065" y="3647"/>
                      </a:cubicBezTo>
                      <a:close/>
                    </a:path>
                  </a:pathLst>
                </a:custGeom>
                <a:solidFill>
                  <a:srgbClr val="EBAD86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</p:grpSp>
          <p:grpSp>
            <p:nvGrpSpPr>
              <p:cNvPr id="194" name="Đồ họa 2">
                <a:extLst>
                  <a:ext uri="{FF2B5EF4-FFF2-40B4-BE49-F238E27FC236}">
                    <a16:creationId xmlns:a16="http://schemas.microsoft.com/office/drawing/2014/main" id="{AAAF9CB7-8810-C408-EFD6-2C48DF81CC09}"/>
                  </a:ext>
                </a:extLst>
              </p:cNvPr>
              <p:cNvGrpSpPr/>
              <p:nvPr/>
            </p:nvGrpSpPr>
            <p:grpSpPr>
              <a:xfrm>
                <a:off x="9028506" y="2425661"/>
                <a:ext cx="96110" cy="189131"/>
                <a:chOff x="9028506" y="2425661"/>
                <a:chExt cx="96110" cy="189131"/>
              </a:xfrm>
            </p:grpSpPr>
            <p:sp>
              <p:nvSpPr>
                <p:cNvPr id="259" name="Hình tự do: Hình 89">
                  <a:extLst>
                    <a:ext uri="{FF2B5EF4-FFF2-40B4-BE49-F238E27FC236}">
                      <a16:creationId xmlns:a16="http://schemas.microsoft.com/office/drawing/2014/main" id="{EE26FB72-F28C-8730-58C8-C4903934F3D1}"/>
                    </a:ext>
                  </a:extLst>
                </p:cNvPr>
                <p:cNvSpPr/>
                <p:nvPr/>
              </p:nvSpPr>
              <p:spPr>
                <a:xfrm>
                  <a:off x="9028506" y="2425661"/>
                  <a:ext cx="96110" cy="189131"/>
                </a:xfrm>
                <a:custGeom>
                  <a:avLst/>
                  <a:gdLst>
                    <a:gd name="connsiteX0" fmla="*/ 65874 w 96110"/>
                    <a:gd name="connsiteY0" fmla="*/ 17762 h 189131"/>
                    <a:gd name="connsiteX1" fmla="*/ 31964 w 96110"/>
                    <a:gd name="connsiteY1" fmla="*/ 104295 h 189131"/>
                    <a:gd name="connsiteX2" fmla="*/ 1901 w 96110"/>
                    <a:gd name="connsiteY2" fmla="*/ 45261 h 189131"/>
                    <a:gd name="connsiteX3" fmla="*/ 30729 w 96110"/>
                    <a:gd name="connsiteY3" fmla="*/ 187693 h 189131"/>
                    <a:gd name="connsiteX4" fmla="*/ 96032 w 96110"/>
                    <a:gd name="connsiteY4" fmla="*/ 86200 h 189131"/>
                    <a:gd name="connsiteX5" fmla="*/ 56091 w 96110"/>
                    <a:gd name="connsiteY5" fmla="*/ 0 h 189131"/>
                    <a:gd name="connsiteX6" fmla="*/ 65874 w 96110"/>
                    <a:gd name="connsiteY6" fmla="*/ 17762 h 189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6110" h="189131">
                      <a:moveTo>
                        <a:pt x="65874" y="17762"/>
                      </a:moveTo>
                      <a:cubicBezTo>
                        <a:pt x="70481" y="36095"/>
                        <a:pt x="72570" y="101493"/>
                        <a:pt x="31964" y="104295"/>
                      </a:cubicBezTo>
                      <a:cubicBezTo>
                        <a:pt x="6983" y="106005"/>
                        <a:pt x="1901" y="45261"/>
                        <a:pt x="1901" y="45261"/>
                      </a:cubicBezTo>
                      <a:cubicBezTo>
                        <a:pt x="1901" y="45261"/>
                        <a:pt x="-11065" y="176104"/>
                        <a:pt x="30729" y="187693"/>
                      </a:cubicBezTo>
                      <a:cubicBezTo>
                        <a:pt x="66729" y="197666"/>
                        <a:pt x="93800" y="154922"/>
                        <a:pt x="96032" y="86200"/>
                      </a:cubicBezTo>
                      <a:cubicBezTo>
                        <a:pt x="98027" y="21609"/>
                        <a:pt x="60982" y="1567"/>
                        <a:pt x="56091" y="0"/>
                      </a:cubicBezTo>
                      <a:cubicBezTo>
                        <a:pt x="63119" y="11778"/>
                        <a:pt x="65874" y="17762"/>
                        <a:pt x="65874" y="17762"/>
                      </a:cubicBezTo>
                      <a:close/>
                    </a:path>
                  </a:pathLst>
                </a:custGeom>
                <a:solidFill>
                  <a:srgbClr val="36B98D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  <p:sp>
              <p:nvSpPr>
                <p:cNvPr id="260" name="Hình tự do: Hình 90">
                  <a:extLst>
                    <a:ext uri="{FF2B5EF4-FFF2-40B4-BE49-F238E27FC236}">
                      <a16:creationId xmlns:a16="http://schemas.microsoft.com/office/drawing/2014/main" id="{187EB31E-AA2B-AD1D-8A7C-006708E4C2B1}"/>
                    </a:ext>
                  </a:extLst>
                </p:cNvPr>
                <p:cNvSpPr/>
                <p:nvPr/>
              </p:nvSpPr>
              <p:spPr>
                <a:xfrm>
                  <a:off x="9040434" y="2560555"/>
                  <a:ext cx="50383" cy="41594"/>
                </a:xfrm>
                <a:custGeom>
                  <a:avLst/>
                  <a:gdLst>
                    <a:gd name="connsiteX0" fmla="*/ 16284 w 50383"/>
                    <a:gd name="connsiteY0" fmla="*/ 9390 h 41594"/>
                    <a:gd name="connsiteX1" fmla="*/ 4220 w 50383"/>
                    <a:gd name="connsiteY1" fmla="*/ 23353 h 41594"/>
                    <a:gd name="connsiteX2" fmla="*/ 50383 w 50383"/>
                    <a:gd name="connsiteY2" fmla="*/ 27058 h 41594"/>
                    <a:gd name="connsiteX3" fmla="*/ 16284 w 50383"/>
                    <a:gd name="connsiteY3" fmla="*/ 9390 h 41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383" h="41594">
                      <a:moveTo>
                        <a:pt x="16284" y="9390"/>
                      </a:moveTo>
                      <a:cubicBezTo>
                        <a:pt x="13006" y="-6852"/>
                        <a:pt x="-9078" y="-1913"/>
                        <a:pt x="4220" y="23353"/>
                      </a:cubicBezTo>
                      <a:cubicBezTo>
                        <a:pt x="14479" y="42920"/>
                        <a:pt x="33903" y="50472"/>
                        <a:pt x="50383" y="27058"/>
                      </a:cubicBezTo>
                      <a:cubicBezTo>
                        <a:pt x="28537" y="33517"/>
                        <a:pt x="18611" y="20741"/>
                        <a:pt x="16284" y="9390"/>
                      </a:cubicBezTo>
                      <a:close/>
                    </a:path>
                  </a:pathLst>
                </a:custGeom>
                <a:solidFill>
                  <a:srgbClr val="8DD0B9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</p:grpSp>
          <p:grpSp>
            <p:nvGrpSpPr>
              <p:cNvPr id="195" name="Đồ họa 2">
                <a:extLst>
                  <a:ext uri="{FF2B5EF4-FFF2-40B4-BE49-F238E27FC236}">
                    <a16:creationId xmlns:a16="http://schemas.microsoft.com/office/drawing/2014/main" id="{8C5698C3-8C13-4BA6-E7B0-C79758B6F31F}"/>
                  </a:ext>
                </a:extLst>
              </p:cNvPr>
              <p:cNvGrpSpPr/>
              <p:nvPr/>
            </p:nvGrpSpPr>
            <p:grpSpPr>
              <a:xfrm>
                <a:off x="9097135" y="2126911"/>
                <a:ext cx="247153" cy="580673"/>
                <a:chOff x="9097135" y="2126911"/>
                <a:chExt cx="247153" cy="580673"/>
              </a:xfrm>
            </p:grpSpPr>
            <p:sp>
              <p:nvSpPr>
                <p:cNvPr id="257" name="Hình tự do: Hình 92">
                  <a:extLst>
                    <a:ext uri="{FF2B5EF4-FFF2-40B4-BE49-F238E27FC236}">
                      <a16:creationId xmlns:a16="http://schemas.microsoft.com/office/drawing/2014/main" id="{EFC7FC9D-ED48-D598-0647-9213F2AF2C01}"/>
                    </a:ext>
                  </a:extLst>
                </p:cNvPr>
                <p:cNvSpPr/>
                <p:nvPr/>
              </p:nvSpPr>
              <p:spPr>
                <a:xfrm>
                  <a:off x="9097182" y="2126911"/>
                  <a:ext cx="247106" cy="580673"/>
                </a:xfrm>
                <a:custGeom>
                  <a:avLst/>
                  <a:gdLst>
                    <a:gd name="connsiteX0" fmla="*/ 0 w 247106"/>
                    <a:gd name="connsiteY0" fmla="*/ 5148 h 580673"/>
                    <a:gd name="connsiteX1" fmla="*/ 170690 w 247106"/>
                    <a:gd name="connsiteY1" fmla="*/ 499645 h 580673"/>
                    <a:gd name="connsiteX2" fmla="*/ 185508 w 247106"/>
                    <a:gd name="connsiteY2" fmla="*/ 572642 h 580673"/>
                    <a:gd name="connsiteX3" fmla="*/ 247106 w 247106"/>
                    <a:gd name="connsiteY3" fmla="*/ 518690 h 580673"/>
                    <a:gd name="connsiteX4" fmla="*/ 224927 w 247106"/>
                    <a:gd name="connsiteY4" fmla="*/ 454289 h 580673"/>
                    <a:gd name="connsiteX5" fmla="*/ 72379 w 247106"/>
                    <a:gd name="connsiteY5" fmla="*/ 2773 h 580673"/>
                    <a:gd name="connsiteX6" fmla="*/ 0 w 247106"/>
                    <a:gd name="connsiteY6" fmla="*/ 5148 h 580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7106" h="580673">
                      <a:moveTo>
                        <a:pt x="0" y="5148"/>
                      </a:moveTo>
                      <a:cubicBezTo>
                        <a:pt x="1187" y="15833"/>
                        <a:pt x="-7504" y="260660"/>
                        <a:pt x="170690" y="499645"/>
                      </a:cubicBezTo>
                      <a:cubicBezTo>
                        <a:pt x="169265" y="525719"/>
                        <a:pt x="176722" y="567038"/>
                        <a:pt x="185508" y="572642"/>
                      </a:cubicBezTo>
                      <a:cubicBezTo>
                        <a:pt x="232906" y="602943"/>
                        <a:pt x="247106" y="539207"/>
                        <a:pt x="247106" y="518690"/>
                      </a:cubicBezTo>
                      <a:cubicBezTo>
                        <a:pt x="247106" y="501640"/>
                        <a:pt x="242785" y="477561"/>
                        <a:pt x="224927" y="454289"/>
                      </a:cubicBezTo>
                      <a:cubicBezTo>
                        <a:pt x="144521" y="349282"/>
                        <a:pt x="88764" y="225705"/>
                        <a:pt x="72379" y="2773"/>
                      </a:cubicBezTo>
                      <a:cubicBezTo>
                        <a:pt x="38042" y="-4636"/>
                        <a:pt x="0" y="5148"/>
                        <a:pt x="0" y="5148"/>
                      </a:cubicBezTo>
                      <a:close/>
                    </a:path>
                  </a:pathLst>
                </a:custGeom>
                <a:solidFill>
                  <a:srgbClr val="FCC7A5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  <p:sp>
              <p:nvSpPr>
                <p:cNvPr id="258" name="Hình tự do: Hình 93">
                  <a:extLst>
                    <a:ext uri="{FF2B5EF4-FFF2-40B4-BE49-F238E27FC236}">
                      <a16:creationId xmlns:a16="http://schemas.microsoft.com/office/drawing/2014/main" id="{3D6338A6-ADC4-BEFE-61AC-26AA2436DF29}"/>
                    </a:ext>
                  </a:extLst>
                </p:cNvPr>
                <p:cNvSpPr/>
                <p:nvPr/>
              </p:nvSpPr>
              <p:spPr>
                <a:xfrm>
                  <a:off x="9097135" y="2129668"/>
                  <a:ext cx="79550" cy="121455"/>
                </a:xfrm>
                <a:custGeom>
                  <a:avLst/>
                  <a:gdLst>
                    <a:gd name="connsiteX0" fmla="*/ 65113 w 79550"/>
                    <a:gd name="connsiteY0" fmla="*/ 3626 h 121455"/>
                    <a:gd name="connsiteX1" fmla="*/ 79551 w 79550"/>
                    <a:gd name="connsiteY1" fmla="*/ 121456 h 121455"/>
                    <a:gd name="connsiteX2" fmla="*/ 9594 w 79550"/>
                    <a:gd name="connsiteY2" fmla="*/ 114285 h 121455"/>
                    <a:gd name="connsiteX3" fmla="*/ 0 w 79550"/>
                    <a:gd name="connsiteY3" fmla="*/ 2391 h 121455"/>
                    <a:gd name="connsiteX4" fmla="*/ 65113 w 79550"/>
                    <a:gd name="connsiteY4" fmla="*/ 3626 h 121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550" h="121455">
                      <a:moveTo>
                        <a:pt x="65113" y="3626"/>
                      </a:moveTo>
                      <a:cubicBezTo>
                        <a:pt x="68722" y="52829"/>
                        <a:pt x="76559" y="101651"/>
                        <a:pt x="79551" y="121456"/>
                      </a:cubicBezTo>
                      <a:cubicBezTo>
                        <a:pt x="62358" y="98137"/>
                        <a:pt x="17999" y="73345"/>
                        <a:pt x="9594" y="114285"/>
                      </a:cubicBezTo>
                      <a:cubicBezTo>
                        <a:pt x="-617" y="49314"/>
                        <a:pt x="475" y="6760"/>
                        <a:pt x="0" y="2391"/>
                      </a:cubicBezTo>
                      <a:cubicBezTo>
                        <a:pt x="48" y="2391"/>
                        <a:pt x="30823" y="-3736"/>
                        <a:pt x="65113" y="3626"/>
                      </a:cubicBezTo>
                      <a:close/>
                    </a:path>
                  </a:pathLst>
                </a:custGeom>
                <a:solidFill>
                  <a:srgbClr val="EBAD86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</p:grpSp>
          <p:grpSp>
            <p:nvGrpSpPr>
              <p:cNvPr id="196" name="Đồ họa 2">
                <a:extLst>
                  <a:ext uri="{FF2B5EF4-FFF2-40B4-BE49-F238E27FC236}">
                    <a16:creationId xmlns:a16="http://schemas.microsoft.com/office/drawing/2014/main" id="{F3CA377B-9FBB-67F4-13F6-0C4B72C0637A}"/>
                  </a:ext>
                </a:extLst>
              </p:cNvPr>
              <p:cNvGrpSpPr/>
              <p:nvPr/>
            </p:nvGrpSpPr>
            <p:grpSpPr>
              <a:xfrm>
                <a:off x="9266351" y="2581011"/>
                <a:ext cx="96113" cy="189141"/>
                <a:chOff x="9266351" y="2581011"/>
                <a:chExt cx="96113" cy="189141"/>
              </a:xfrm>
            </p:grpSpPr>
            <p:sp>
              <p:nvSpPr>
                <p:cNvPr id="255" name="Hình tự do: Hình 95">
                  <a:extLst>
                    <a:ext uri="{FF2B5EF4-FFF2-40B4-BE49-F238E27FC236}">
                      <a16:creationId xmlns:a16="http://schemas.microsoft.com/office/drawing/2014/main" id="{18F0F2E7-DCEB-5882-6A03-0E83C27D124A}"/>
                    </a:ext>
                  </a:extLst>
                </p:cNvPr>
                <p:cNvSpPr/>
                <p:nvPr/>
              </p:nvSpPr>
              <p:spPr>
                <a:xfrm>
                  <a:off x="9266351" y="2581011"/>
                  <a:ext cx="96113" cy="189141"/>
                </a:xfrm>
                <a:custGeom>
                  <a:avLst/>
                  <a:gdLst>
                    <a:gd name="connsiteX0" fmla="*/ 65922 w 96113"/>
                    <a:gd name="connsiteY0" fmla="*/ 17715 h 189141"/>
                    <a:gd name="connsiteX1" fmla="*/ 32012 w 96113"/>
                    <a:gd name="connsiteY1" fmla="*/ 104247 h 189141"/>
                    <a:gd name="connsiteX2" fmla="*/ 1901 w 96113"/>
                    <a:gd name="connsiteY2" fmla="*/ 45213 h 189141"/>
                    <a:gd name="connsiteX3" fmla="*/ 30729 w 96113"/>
                    <a:gd name="connsiteY3" fmla="*/ 187692 h 189141"/>
                    <a:gd name="connsiteX4" fmla="*/ 96032 w 96113"/>
                    <a:gd name="connsiteY4" fmla="*/ 86200 h 189141"/>
                    <a:gd name="connsiteX5" fmla="*/ 56138 w 96113"/>
                    <a:gd name="connsiteY5" fmla="*/ 0 h 189141"/>
                    <a:gd name="connsiteX6" fmla="*/ 65922 w 96113"/>
                    <a:gd name="connsiteY6" fmla="*/ 17715 h 189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6113" h="189141">
                      <a:moveTo>
                        <a:pt x="65922" y="17715"/>
                      </a:moveTo>
                      <a:cubicBezTo>
                        <a:pt x="70576" y="36047"/>
                        <a:pt x="72618" y="101445"/>
                        <a:pt x="32012" y="104247"/>
                      </a:cubicBezTo>
                      <a:cubicBezTo>
                        <a:pt x="7030" y="105957"/>
                        <a:pt x="1901" y="45213"/>
                        <a:pt x="1901" y="45213"/>
                      </a:cubicBezTo>
                      <a:cubicBezTo>
                        <a:pt x="1901" y="45213"/>
                        <a:pt x="-11065" y="176057"/>
                        <a:pt x="30729" y="187692"/>
                      </a:cubicBezTo>
                      <a:cubicBezTo>
                        <a:pt x="66776" y="197714"/>
                        <a:pt x="93848" y="154875"/>
                        <a:pt x="96032" y="86200"/>
                      </a:cubicBezTo>
                      <a:cubicBezTo>
                        <a:pt x="98074" y="21609"/>
                        <a:pt x="60982" y="1520"/>
                        <a:pt x="56138" y="0"/>
                      </a:cubicBezTo>
                      <a:cubicBezTo>
                        <a:pt x="63214" y="11731"/>
                        <a:pt x="65922" y="17715"/>
                        <a:pt x="65922" y="17715"/>
                      </a:cubicBezTo>
                      <a:close/>
                    </a:path>
                  </a:pathLst>
                </a:custGeom>
                <a:solidFill>
                  <a:srgbClr val="36B98D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  <p:sp>
              <p:nvSpPr>
                <p:cNvPr id="256" name="Hình tự do: Hình 96">
                  <a:extLst>
                    <a:ext uri="{FF2B5EF4-FFF2-40B4-BE49-F238E27FC236}">
                      <a16:creationId xmlns:a16="http://schemas.microsoft.com/office/drawing/2014/main" id="{F111862C-D477-1449-66BC-75AB1533A0FE}"/>
                    </a:ext>
                  </a:extLst>
                </p:cNvPr>
                <p:cNvSpPr/>
                <p:nvPr/>
              </p:nvSpPr>
              <p:spPr>
                <a:xfrm>
                  <a:off x="9278299" y="2715889"/>
                  <a:ext cx="50364" cy="41575"/>
                </a:xfrm>
                <a:custGeom>
                  <a:avLst/>
                  <a:gdLst>
                    <a:gd name="connsiteX0" fmla="*/ 16264 w 50364"/>
                    <a:gd name="connsiteY0" fmla="*/ 9406 h 41575"/>
                    <a:gd name="connsiteX1" fmla="*/ 4201 w 50364"/>
                    <a:gd name="connsiteY1" fmla="*/ 23321 h 41575"/>
                    <a:gd name="connsiteX2" fmla="*/ 50364 w 50364"/>
                    <a:gd name="connsiteY2" fmla="*/ 27073 h 41575"/>
                    <a:gd name="connsiteX3" fmla="*/ 16264 w 50364"/>
                    <a:gd name="connsiteY3" fmla="*/ 9406 h 41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364" h="41575">
                      <a:moveTo>
                        <a:pt x="16264" y="9406"/>
                      </a:moveTo>
                      <a:cubicBezTo>
                        <a:pt x="12987" y="-6837"/>
                        <a:pt x="-9050" y="-1945"/>
                        <a:pt x="4201" y="23321"/>
                      </a:cubicBezTo>
                      <a:cubicBezTo>
                        <a:pt x="14459" y="42841"/>
                        <a:pt x="33931" y="50487"/>
                        <a:pt x="50364" y="27073"/>
                      </a:cubicBezTo>
                      <a:cubicBezTo>
                        <a:pt x="28612" y="33485"/>
                        <a:pt x="18639" y="20709"/>
                        <a:pt x="16264" y="9406"/>
                      </a:cubicBezTo>
                      <a:close/>
                    </a:path>
                  </a:pathLst>
                </a:custGeom>
                <a:solidFill>
                  <a:srgbClr val="8DD0B9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</p:grpSp>
          <p:grpSp>
            <p:nvGrpSpPr>
              <p:cNvPr id="197" name="Đồ họa 2">
                <a:extLst>
                  <a:ext uri="{FF2B5EF4-FFF2-40B4-BE49-F238E27FC236}">
                    <a16:creationId xmlns:a16="http://schemas.microsoft.com/office/drawing/2014/main" id="{14D45E36-5EFB-0861-49E5-421661BECB2F}"/>
                  </a:ext>
                </a:extLst>
              </p:cNvPr>
              <p:cNvGrpSpPr/>
              <p:nvPr/>
            </p:nvGrpSpPr>
            <p:grpSpPr>
              <a:xfrm>
                <a:off x="8521849" y="1025863"/>
                <a:ext cx="457654" cy="489498"/>
                <a:chOff x="8521849" y="1025863"/>
                <a:chExt cx="457654" cy="489498"/>
              </a:xfrm>
            </p:grpSpPr>
            <p:sp>
              <p:nvSpPr>
                <p:cNvPr id="252" name="Hình tự do: Hình 98">
                  <a:extLst>
                    <a:ext uri="{FF2B5EF4-FFF2-40B4-BE49-F238E27FC236}">
                      <a16:creationId xmlns:a16="http://schemas.microsoft.com/office/drawing/2014/main" id="{97D9108B-1738-0E42-A6BC-C20D92D9CFF4}"/>
                    </a:ext>
                  </a:extLst>
                </p:cNvPr>
                <p:cNvSpPr/>
                <p:nvPr/>
              </p:nvSpPr>
              <p:spPr>
                <a:xfrm>
                  <a:off x="8521849" y="1025863"/>
                  <a:ext cx="457654" cy="489498"/>
                </a:xfrm>
                <a:custGeom>
                  <a:avLst/>
                  <a:gdLst>
                    <a:gd name="connsiteX0" fmla="*/ 418464 w 457654"/>
                    <a:gd name="connsiteY0" fmla="*/ 489499 h 489498"/>
                    <a:gd name="connsiteX1" fmla="*/ 88434 w 457654"/>
                    <a:gd name="connsiteY1" fmla="*/ 159089 h 489498"/>
                    <a:gd name="connsiteX2" fmla="*/ 25743 w 457654"/>
                    <a:gd name="connsiteY2" fmla="*/ 107227 h 489498"/>
                    <a:gd name="connsiteX3" fmla="*/ 3184 w 457654"/>
                    <a:gd name="connsiteY3" fmla="*/ 65005 h 489498"/>
                    <a:gd name="connsiteX4" fmla="*/ 39897 w 457654"/>
                    <a:gd name="connsiteY4" fmla="*/ 86520 h 489498"/>
                    <a:gd name="connsiteX5" fmla="*/ 11876 w 457654"/>
                    <a:gd name="connsiteY5" fmla="*/ 46863 h 489498"/>
                    <a:gd name="connsiteX6" fmla="*/ 27738 w 457654"/>
                    <a:gd name="connsiteY6" fmla="*/ 30620 h 489498"/>
                    <a:gd name="connsiteX7" fmla="*/ 59606 w 457654"/>
                    <a:gd name="connsiteY7" fmla="*/ 68852 h 489498"/>
                    <a:gd name="connsiteX8" fmla="*/ 36382 w 457654"/>
                    <a:gd name="connsiteY8" fmla="*/ 25064 h 489498"/>
                    <a:gd name="connsiteX9" fmla="*/ 58229 w 457654"/>
                    <a:gd name="connsiteY9" fmla="*/ 13095 h 489498"/>
                    <a:gd name="connsiteX10" fmla="*/ 82782 w 457654"/>
                    <a:gd name="connsiteY10" fmla="*/ 56362 h 489498"/>
                    <a:gd name="connsiteX11" fmla="*/ 75089 w 457654"/>
                    <a:gd name="connsiteY11" fmla="*/ 19602 h 489498"/>
                    <a:gd name="connsiteX12" fmla="*/ 98076 w 457654"/>
                    <a:gd name="connsiteY12" fmla="*/ 15233 h 489498"/>
                    <a:gd name="connsiteX13" fmla="*/ 123389 w 457654"/>
                    <a:gd name="connsiteY13" fmla="*/ 78683 h 489498"/>
                    <a:gd name="connsiteX14" fmla="*/ 156112 w 457654"/>
                    <a:gd name="connsiteY14" fmla="*/ 60209 h 489498"/>
                    <a:gd name="connsiteX15" fmla="*/ 139869 w 457654"/>
                    <a:gd name="connsiteY15" fmla="*/ 118388 h 489498"/>
                    <a:gd name="connsiteX16" fmla="*/ 444158 w 457654"/>
                    <a:gd name="connsiteY16" fmla="*/ 420966 h 489498"/>
                    <a:gd name="connsiteX17" fmla="*/ 418464 w 457654"/>
                    <a:gd name="connsiteY17" fmla="*/ 489499 h 489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57654" h="489498">
                      <a:moveTo>
                        <a:pt x="418464" y="489499"/>
                      </a:moveTo>
                      <a:cubicBezTo>
                        <a:pt x="418464" y="489499"/>
                        <a:pt x="238180" y="476011"/>
                        <a:pt x="88434" y="159089"/>
                      </a:cubicBezTo>
                      <a:cubicBezTo>
                        <a:pt x="63501" y="161416"/>
                        <a:pt x="44693" y="140282"/>
                        <a:pt x="25743" y="107227"/>
                      </a:cubicBezTo>
                      <a:cubicBezTo>
                        <a:pt x="4989" y="87992"/>
                        <a:pt x="-5792" y="71417"/>
                        <a:pt x="3184" y="65005"/>
                      </a:cubicBezTo>
                      <a:cubicBezTo>
                        <a:pt x="12541" y="58356"/>
                        <a:pt x="33817" y="81486"/>
                        <a:pt x="39897" y="86520"/>
                      </a:cubicBezTo>
                      <a:cubicBezTo>
                        <a:pt x="39421" y="85332"/>
                        <a:pt x="16435" y="54129"/>
                        <a:pt x="11876" y="46863"/>
                      </a:cubicBezTo>
                      <a:cubicBezTo>
                        <a:pt x="1332" y="30098"/>
                        <a:pt x="16007" y="17845"/>
                        <a:pt x="27738" y="30620"/>
                      </a:cubicBezTo>
                      <a:cubicBezTo>
                        <a:pt x="37569" y="41401"/>
                        <a:pt x="58466" y="67523"/>
                        <a:pt x="59606" y="68852"/>
                      </a:cubicBezTo>
                      <a:cubicBezTo>
                        <a:pt x="58988" y="67238"/>
                        <a:pt x="39991" y="31570"/>
                        <a:pt x="36382" y="25064"/>
                      </a:cubicBezTo>
                      <a:cubicBezTo>
                        <a:pt x="25743" y="5877"/>
                        <a:pt x="45596" y="-8656"/>
                        <a:pt x="58229" y="13095"/>
                      </a:cubicBezTo>
                      <a:cubicBezTo>
                        <a:pt x="66825" y="27913"/>
                        <a:pt x="80883" y="54414"/>
                        <a:pt x="82782" y="56362"/>
                      </a:cubicBezTo>
                      <a:cubicBezTo>
                        <a:pt x="83068" y="54984"/>
                        <a:pt x="77463" y="32948"/>
                        <a:pt x="75089" y="19602"/>
                      </a:cubicBezTo>
                      <a:cubicBezTo>
                        <a:pt x="71194" y="-2340"/>
                        <a:pt x="89384" y="-8656"/>
                        <a:pt x="98076" y="15233"/>
                      </a:cubicBezTo>
                      <a:cubicBezTo>
                        <a:pt x="104914" y="34182"/>
                        <a:pt x="123389" y="78683"/>
                        <a:pt x="123389" y="78683"/>
                      </a:cubicBezTo>
                      <a:cubicBezTo>
                        <a:pt x="123389" y="78683"/>
                        <a:pt x="140677" y="50425"/>
                        <a:pt x="156112" y="60209"/>
                      </a:cubicBezTo>
                      <a:cubicBezTo>
                        <a:pt x="171547" y="69992"/>
                        <a:pt x="139869" y="118388"/>
                        <a:pt x="139869" y="118388"/>
                      </a:cubicBezTo>
                      <a:cubicBezTo>
                        <a:pt x="139869" y="118388"/>
                        <a:pt x="203842" y="351674"/>
                        <a:pt x="444158" y="420966"/>
                      </a:cubicBezTo>
                      <a:cubicBezTo>
                        <a:pt x="485572" y="463567"/>
                        <a:pt x="418464" y="489499"/>
                        <a:pt x="418464" y="489499"/>
                      </a:cubicBezTo>
                      <a:close/>
                    </a:path>
                  </a:pathLst>
                </a:custGeom>
                <a:solidFill>
                  <a:srgbClr val="FCC7A5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  <p:sp>
              <p:nvSpPr>
                <p:cNvPr id="253" name="Hình tự do: Hình 99">
                  <a:extLst>
                    <a:ext uri="{FF2B5EF4-FFF2-40B4-BE49-F238E27FC236}">
                      <a16:creationId xmlns:a16="http://schemas.microsoft.com/office/drawing/2014/main" id="{215E61AB-984C-9610-B272-A1C1A45CCF81}"/>
                    </a:ext>
                  </a:extLst>
                </p:cNvPr>
                <p:cNvSpPr/>
                <p:nvPr/>
              </p:nvSpPr>
              <p:spPr>
                <a:xfrm>
                  <a:off x="8836777" y="1398338"/>
                  <a:ext cx="111276" cy="112368"/>
                </a:xfrm>
                <a:custGeom>
                  <a:avLst/>
                  <a:gdLst>
                    <a:gd name="connsiteX0" fmla="*/ 111277 w 111276"/>
                    <a:gd name="connsiteY0" fmla="*/ 42886 h 112368"/>
                    <a:gd name="connsiteX1" fmla="*/ 81023 w 111276"/>
                    <a:gd name="connsiteY1" fmla="*/ 112369 h 112368"/>
                    <a:gd name="connsiteX2" fmla="*/ 0 w 111276"/>
                    <a:gd name="connsiteY2" fmla="*/ 74137 h 112368"/>
                    <a:gd name="connsiteX3" fmla="*/ 46401 w 111276"/>
                    <a:gd name="connsiteY3" fmla="*/ 60364 h 112368"/>
                    <a:gd name="connsiteX4" fmla="*/ 20043 w 111276"/>
                    <a:gd name="connsiteY4" fmla="*/ 0 h 112368"/>
                    <a:gd name="connsiteX5" fmla="*/ 111277 w 111276"/>
                    <a:gd name="connsiteY5" fmla="*/ 42886 h 1123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1276" h="112368">
                      <a:moveTo>
                        <a:pt x="111277" y="42886"/>
                      </a:moveTo>
                      <a:cubicBezTo>
                        <a:pt x="105530" y="56232"/>
                        <a:pt x="92469" y="86675"/>
                        <a:pt x="81023" y="112369"/>
                      </a:cubicBezTo>
                      <a:cubicBezTo>
                        <a:pt x="62691" y="107192"/>
                        <a:pt x="34243" y="96363"/>
                        <a:pt x="0" y="74137"/>
                      </a:cubicBezTo>
                      <a:cubicBezTo>
                        <a:pt x="16385" y="76036"/>
                        <a:pt x="38232" y="75324"/>
                        <a:pt x="46401" y="60364"/>
                      </a:cubicBezTo>
                      <a:cubicBezTo>
                        <a:pt x="57372" y="40369"/>
                        <a:pt x="31251" y="11161"/>
                        <a:pt x="20043" y="0"/>
                      </a:cubicBezTo>
                      <a:cubicBezTo>
                        <a:pt x="47018" y="16765"/>
                        <a:pt x="77224" y="31488"/>
                        <a:pt x="111277" y="42886"/>
                      </a:cubicBezTo>
                      <a:close/>
                    </a:path>
                  </a:pathLst>
                </a:custGeom>
                <a:solidFill>
                  <a:srgbClr val="EBAD86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  <p:sp>
              <p:nvSpPr>
                <p:cNvPr id="254" name="Hình tự do: Hình 100">
                  <a:extLst>
                    <a:ext uri="{FF2B5EF4-FFF2-40B4-BE49-F238E27FC236}">
                      <a16:creationId xmlns:a16="http://schemas.microsoft.com/office/drawing/2014/main" id="{B2DAA492-5ACA-85C1-1583-CE83F9D40FBF}"/>
                    </a:ext>
                  </a:extLst>
                </p:cNvPr>
                <p:cNvSpPr/>
                <p:nvPr/>
              </p:nvSpPr>
              <p:spPr>
                <a:xfrm>
                  <a:off x="8616296" y="1100182"/>
                  <a:ext cx="28057" cy="39148"/>
                </a:xfrm>
                <a:custGeom>
                  <a:avLst/>
                  <a:gdLst>
                    <a:gd name="connsiteX0" fmla="*/ 3486 w 28057"/>
                    <a:gd name="connsiteY0" fmla="*/ 39129 h 39148"/>
                    <a:gd name="connsiteX1" fmla="*/ 1301 w 28057"/>
                    <a:gd name="connsiteY1" fmla="*/ 37657 h 39148"/>
                    <a:gd name="connsiteX2" fmla="*/ 25333 w 28057"/>
                    <a:gd name="connsiteY2" fmla="*/ 90 h 39148"/>
                    <a:gd name="connsiteX3" fmla="*/ 27945 w 28057"/>
                    <a:gd name="connsiteY3" fmla="*/ 1467 h 39148"/>
                    <a:gd name="connsiteX4" fmla="*/ 26568 w 28057"/>
                    <a:gd name="connsiteY4" fmla="*/ 4079 h 39148"/>
                    <a:gd name="connsiteX5" fmla="*/ 5291 w 28057"/>
                    <a:gd name="connsiteY5" fmla="*/ 36422 h 39148"/>
                    <a:gd name="connsiteX6" fmla="*/ 3913 w 28057"/>
                    <a:gd name="connsiteY6" fmla="*/ 38987 h 39148"/>
                    <a:gd name="connsiteX7" fmla="*/ 3486 w 28057"/>
                    <a:gd name="connsiteY7" fmla="*/ 39129 h 39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057" h="39148">
                      <a:moveTo>
                        <a:pt x="3486" y="39129"/>
                      </a:moveTo>
                      <a:cubicBezTo>
                        <a:pt x="2536" y="39272"/>
                        <a:pt x="1586" y="38607"/>
                        <a:pt x="1301" y="37657"/>
                      </a:cubicBezTo>
                      <a:cubicBezTo>
                        <a:pt x="-5063" y="16190"/>
                        <a:pt x="13364" y="3937"/>
                        <a:pt x="25333" y="90"/>
                      </a:cubicBezTo>
                      <a:cubicBezTo>
                        <a:pt x="26425" y="-242"/>
                        <a:pt x="27565" y="375"/>
                        <a:pt x="27945" y="1467"/>
                      </a:cubicBezTo>
                      <a:cubicBezTo>
                        <a:pt x="28325" y="2560"/>
                        <a:pt x="27707" y="3747"/>
                        <a:pt x="26568" y="4079"/>
                      </a:cubicBezTo>
                      <a:cubicBezTo>
                        <a:pt x="16119" y="7451"/>
                        <a:pt x="-124" y="18042"/>
                        <a:pt x="5291" y="36422"/>
                      </a:cubicBezTo>
                      <a:cubicBezTo>
                        <a:pt x="5670" y="37562"/>
                        <a:pt x="5006" y="38702"/>
                        <a:pt x="3913" y="38987"/>
                      </a:cubicBezTo>
                      <a:cubicBezTo>
                        <a:pt x="3676" y="39129"/>
                        <a:pt x="3581" y="39129"/>
                        <a:pt x="3486" y="39129"/>
                      </a:cubicBezTo>
                      <a:close/>
                    </a:path>
                  </a:pathLst>
                </a:custGeom>
                <a:solidFill>
                  <a:srgbClr val="CE7755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</p:grpSp>
          <p:grpSp>
            <p:nvGrpSpPr>
              <p:cNvPr id="198" name="Đồ họa 2">
                <a:extLst>
                  <a:ext uri="{FF2B5EF4-FFF2-40B4-BE49-F238E27FC236}">
                    <a16:creationId xmlns:a16="http://schemas.microsoft.com/office/drawing/2014/main" id="{A89D2AA4-E0B8-81F8-247E-017CBD2F604E}"/>
                  </a:ext>
                </a:extLst>
              </p:cNvPr>
              <p:cNvGrpSpPr/>
              <p:nvPr/>
            </p:nvGrpSpPr>
            <p:grpSpPr>
              <a:xfrm>
                <a:off x="9291975" y="1358088"/>
                <a:ext cx="606371" cy="239216"/>
                <a:chOff x="9291975" y="1358088"/>
                <a:chExt cx="606371" cy="239216"/>
              </a:xfrm>
            </p:grpSpPr>
            <p:sp>
              <p:nvSpPr>
                <p:cNvPr id="249" name="Hình tự do: Hình 102">
                  <a:extLst>
                    <a:ext uri="{FF2B5EF4-FFF2-40B4-BE49-F238E27FC236}">
                      <a16:creationId xmlns:a16="http://schemas.microsoft.com/office/drawing/2014/main" id="{F050978B-240B-2579-A74F-960C6731BD10}"/>
                    </a:ext>
                  </a:extLst>
                </p:cNvPr>
                <p:cNvSpPr/>
                <p:nvPr/>
              </p:nvSpPr>
              <p:spPr>
                <a:xfrm>
                  <a:off x="9291975" y="1358088"/>
                  <a:ext cx="606371" cy="239216"/>
                </a:xfrm>
                <a:custGeom>
                  <a:avLst/>
                  <a:gdLst>
                    <a:gd name="connsiteX0" fmla="*/ 15317 w 606371"/>
                    <a:gd name="connsiteY0" fmla="*/ 236254 h 239216"/>
                    <a:gd name="connsiteX1" fmla="*/ 470775 w 606371"/>
                    <a:gd name="connsiteY1" fmla="*/ 133336 h 239216"/>
                    <a:gd name="connsiteX2" fmla="*/ 551514 w 606371"/>
                    <a:gd name="connsiteY2" fmla="*/ 122983 h 239216"/>
                    <a:gd name="connsiteX3" fmla="*/ 593117 w 606371"/>
                    <a:gd name="connsiteY3" fmla="*/ 99284 h 239216"/>
                    <a:gd name="connsiteX4" fmla="*/ 550611 w 606371"/>
                    <a:gd name="connsiteY4" fmla="*/ 97859 h 239216"/>
                    <a:gd name="connsiteX5" fmla="*/ 595445 w 606371"/>
                    <a:gd name="connsiteY5" fmla="*/ 79337 h 239216"/>
                    <a:gd name="connsiteX6" fmla="*/ 590695 w 606371"/>
                    <a:gd name="connsiteY6" fmla="*/ 57110 h 239216"/>
                    <a:gd name="connsiteX7" fmla="*/ 543344 w 606371"/>
                    <a:gd name="connsiteY7" fmla="*/ 72355 h 239216"/>
                    <a:gd name="connsiteX8" fmla="*/ 586326 w 606371"/>
                    <a:gd name="connsiteY8" fmla="*/ 47754 h 239216"/>
                    <a:gd name="connsiteX9" fmla="*/ 574262 w 606371"/>
                    <a:gd name="connsiteY9" fmla="*/ 26002 h 239216"/>
                    <a:gd name="connsiteX10" fmla="*/ 530379 w 606371"/>
                    <a:gd name="connsiteY10" fmla="*/ 49464 h 239216"/>
                    <a:gd name="connsiteX11" fmla="*/ 556500 w 606371"/>
                    <a:gd name="connsiteY11" fmla="*/ 22488 h 239216"/>
                    <a:gd name="connsiteX12" fmla="*/ 539498 w 606371"/>
                    <a:gd name="connsiteY12" fmla="*/ 6530 h 239216"/>
                    <a:gd name="connsiteX13" fmla="*/ 484216 w 606371"/>
                    <a:gd name="connsiteY13" fmla="*/ 46614 h 239216"/>
                    <a:gd name="connsiteX14" fmla="*/ 466406 w 606371"/>
                    <a:gd name="connsiteY14" fmla="*/ 13606 h 239216"/>
                    <a:gd name="connsiteX15" fmla="*/ 449023 w 606371"/>
                    <a:gd name="connsiteY15" fmla="*/ 71358 h 239216"/>
                    <a:gd name="connsiteX16" fmla="*/ 30182 w 606371"/>
                    <a:gd name="connsiteY16" fmla="*/ 164634 h 239216"/>
                    <a:gd name="connsiteX17" fmla="*/ 15317 w 606371"/>
                    <a:gd name="connsiteY17" fmla="*/ 236254 h 239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06371" h="239216">
                      <a:moveTo>
                        <a:pt x="15317" y="236254"/>
                      </a:moveTo>
                      <a:cubicBezTo>
                        <a:pt x="15317" y="236254"/>
                        <a:pt x="246371" y="266554"/>
                        <a:pt x="470775" y="133336"/>
                      </a:cubicBezTo>
                      <a:cubicBezTo>
                        <a:pt x="490675" y="148582"/>
                        <a:pt x="517841" y="140745"/>
                        <a:pt x="551514" y="122983"/>
                      </a:cubicBezTo>
                      <a:cubicBezTo>
                        <a:pt x="579297" y="117806"/>
                        <a:pt x="597297" y="109542"/>
                        <a:pt x="593117" y="99284"/>
                      </a:cubicBezTo>
                      <a:cubicBezTo>
                        <a:pt x="588796" y="88645"/>
                        <a:pt x="558448" y="96909"/>
                        <a:pt x="550611" y="97859"/>
                      </a:cubicBezTo>
                      <a:cubicBezTo>
                        <a:pt x="551656" y="97147"/>
                        <a:pt x="587750" y="82994"/>
                        <a:pt x="595445" y="79337"/>
                      </a:cubicBezTo>
                      <a:cubicBezTo>
                        <a:pt x="613349" y="70741"/>
                        <a:pt x="607460" y="52598"/>
                        <a:pt x="590695" y="57110"/>
                      </a:cubicBezTo>
                      <a:cubicBezTo>
                        <a:pt x="576637" y="60910"/>
                        <a:pt x="545054" y="71833"/>
                        <a:pt x="543344" y="72355"/>
                      </a:cubicBezTo>
                      <a:cubicBezTo>
                        <a:pt x="544722" y="71311"/>
                        <a:pt x="579772" y="51316"/>
                        <a:pt x="586326" y="47754"/>
                      </a:cubicBezTo>
                      <a:cubicBezTo>
                        <a:pt x="605513" y="37163"/>
                        <a:pt x="596537" y="14319"/>
                        <a:pt x="574262" y="26002"/>
                      </a:cubicBezTo>
                      <a:cubicBezTo>
                        <a:pt x="559065" y="33933"/>
                        <a:pt x="532991" y="48799"/>
                        <a:pt x="530379" y="49464"/>
                      </a:cubicBezTo>
                      <a:cubicBezTo>
                        <a:pt x="530854" y="48181"/>
                        <a:pt x="547381" y="32461"/>
                        <a:pt x="556500" y="22488"/>
                      </a:cubicBezTo>
                      <a:cubicBezTo>
                        <a:pt x="571556" y="6055"/>
                        <a:pt x="559540" y="-9048"/>
                        <a:pt x="539498" y="6530"/>
                      </a:cubicBezTo>
                      <a:cubicBezTo>
                        <a:pt x="523588" y="18878"/>
                        <a:pt x="484216" y="46614"/>
                        <a:pt x="484216" y="46614"/>
                      </a:cubicBezTo>
                      <a:cubicBezTo>
                        <a:pt x="484216" y="46614"/>
                        <a:pt x="484691" y="13559"/>
                        <a:pt x="466406" y="13606"/>
                      </a:cubicBezTo>
                      <a:cubicBezTo>
                        <a:pt x="448074" y="13606"/>
                        <a:pt x="449023" y="71358"/>
                        <a:pt x="449023" y="71358"/>
                      </a:cubicBezTo>
                      <a:cubicBezTo>
                        <a:pt x="449023" y="71358"/>
                        <a:pt x="278381" y="185009"/>
                        <a:pt x="30182" y="164634"/>
                      </a:cubicBezTo>
                      <a:cubicBezTo>
                        <a:pt x="-27570" y="178550"/>
                        <a:pt x="15317" y="236254"/>
                        <a:pt x="15317" y="236254"/>
                      </a:cubicBezTo>
                      <a:close/>
                    </a:path>
                  </a:pathLst>
                </a:custGeom>
                <a:solidFill>
                  <a:srgbClr val="FCC7A5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  <p:sp>
              <p:nvSpPr>
                <p:cNvPr id="250" name="Hình tự do: Hình 103">
                  <a:extLst>
                    <a:ext uri="{FF2B5EF4-FFF2-40B4-BE49-F238E27FC236}">
                      <a16:creationId xmlns:a16="http://schemas.microsoft.com/office/drawing/2014/main" id="{4511E698-AE86-6F61-74FC-1CD0D2C54386}"/>
                    </a:ext>
                  </a:extLst>
                </p:cNvPr>
                <p:cNvSpPr/>
                <p:nvPr/>
              </p:nvSpPr>
              <p:spPr>
                <a:xfrm>
                  <a:off x="9292022" y="1522770"/>
                  <a:ext cx="108545" cy="74490"/>
                </a:xfrm>
                <a:custGeom>
                  <a:avLst/>
                  <a:gdLst>
                    <a:gd name="connsiteX0" fmla="*/ 93205 w 108545"/>
                    <a:gd name="connsiteY0" fmla="*/ 74279 h 74490"/>
                    <a:gd name="connsiteX1" fmla="*/ 15317 w 108545"/>
                    <a:gd name="connsiteY1" fmla="*/ 71572 h 74490"/>
                    <a:gd name="connsiteX2" fmla="*/ 30182 w 108545"/>
                    <a:gd name="connsiteY2" fmla="*/ 0 h 74490"/>
                    <a:gd name="connsiteX3" fmla="*/ 108546 w 108545"/>
                    <a:gd name="connsiteY3" fmla="*/ 1947 h 74490"/>
                    <a:gd name="connsiteX4" fmla="*/ 93205 w 108545"/>
                    <a:gd name="connsiteY4" fmla="*/ 74279 h 744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45" h="74490">
                      <a:moveTo>
                        <a:pt x="93205" y="74279"/>
                      </a:moveTo>
                      <a:cubicBezTo>
                        <a:pt x="45000" y="75419"/>
                        <a:pt x="15317" y="71572"/>
                        <a:pt x="15317" y="71572"/>
                      </a:cubicBezTo>
                      <a:cubicBezTo>
                        <a:pt x="15317" y="71572"/>
                        <a:pt x="-27570" y="13868"/>
                        <a:pt x="30182" y="0"/>
                      </a:cubicBezTo>
                      <a:cubicBezTo>
                        <a:pt x="57348" y="2185"/>
                        <a:pt x="83374" y="2612"/>
                        <a:pt x="108546" y="1947"/>
                      </a:cubicBezTo>
                      <a:cubicBezTo>
                        <a:pt x="78150" y="7361"/>
                        <a:pt x="16884" y="55614"/>
                        <a:pt x="93205" y="74279"/>
                      </a:cubicBezTo>
                      <a:close/>
                    </a:path>
                  </a:pathLst>
                </a:custGeom>
                <a:solidFill>
                  <a:srgbClr val="EBAD86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  <p:sp>
              <p:nvSpPr>
                <p:cNvPr id="251" name="Hình tự do: Hình 104">
                  <a:extLst>
                    <a:ext uri="{FF2B5EF4-FFF2-40B4-BE49-F238E27FC236}">
                      <a16:creationId xmlns:a16="http://schemas.microsoft.com/office/drawing/2014/main" id="{85D420F4-781E-E374-C362-03E64F1511AA}"/>
                    </a:ext>
                  </a:extLst>
                </p:cNvPr>
                <p:cNvSpPr/>
                <p:nvPr/>
              </p:nvSpPr>
              <p:spPr>
                <a:xfrm>
                  <a:off x="9777884" y="1402331"/>
                  <a:ext cx="13420" cy="45800"/>
                </a:xfrm>
                <a:custGeom>
                  <a:avLst/>
                  <a:gdLst>
                    <a:gd name="connsiteX0" fmla="*/ 2818 w 13420"/>
                    <a:gd name="connsiteY0" fmla="*/ 45780 h 45800"/>
                    <a:gd name="connsiteX1" fmla="*/ 1014 w 13420"/>
                    <a:gd name="connsiteY1" fmla="*/ 45115 h 45800"/>
                    <a:gd name="connsiteX2" fmla="*/ 1156 w 13420"/>
                    <a:gd name="connsiteY2" fmla="*/ 42170 h 45800"/>
                    <a:gd name="connsiteX3" fmla="*/ 491 w 13420"/>
                    <a:gd name="connsiteY3" fmla="*/ 3416 h 45800"/>
                    <a:gd name="connsiteX4" fmla="*/ 776 w 13420"/>
                    <a:gd name="connsiteY4" fmla="*/ 471 h 45800"/>
                    <a:gd name="connsiteX5" fmla="*/ 3673 w 13420"/>
                    <a:gd name="connsiteY5" fmla="*/ 756 h 45800"/>
                    <a:gd name="connsiteX6" fmla="*/ 3958 w 13420"/>
                    <a:gd name="connsiteY6" fmla="*/ 45305 h 45800"/>
                    <a:gd name="connsiteX7" fmla="*/ 2818 w 13420"/>
                    <a:gd name="connsiteY7" fmla="*/ 45780 h 4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420" h="45800">
                      <a:moveTo>
                        <a:pt x="2818" y="45780"/>
                      </a:moveTo>
                      <a:cubicBezTo>
                        <a:pt x="2153" y="45875"/>
                        <a:pt x="1489" y="45637"/>
                        <a:pt x="1014" y="45115"/>
                      </a:cubicBezTo>
                      <a:cubicBezTo>
                        <a:pt x="254" y="44213"/>
                        <a:pt x="302" y="42930"/>
                        <a:pt x="1156" y="42170"/>
                      </a:cubicBezTo>
                      <a:cubicBezTo>
                        <a:pt x="15594" y="29537"/>
                        <a:pt x="7520" y="11870"/>
                        <a:pt x="491" y="3416"/>
                      </a:cubicBezTo>
                      <a:cubicBezTo>
                        <a:pt x="-269" y="2514"/>
                        <a:pt x="-126" y="1231"/>
                        <a:pt x="776" y="471"/>
                      </a:cubicBezTo>
                      <a:cubicBezTo>
                        <a:pt x="1631" y="-241"/>
                        <a:pt x="2961" y="-146"/>
                        <a:pt x="3673" y="756"/>
                      </a:cubicBezTo>
                      <a:cubicBezTo>
                        <a:pt x="11699" y="10397"/>
                        <a:pt x="20723" y="30582"/>
                        <a:pt x="3958" y="45305"/>
                      </a:cubicBezTo>
                      <a:cubicBezTo>
                        <a:pt x="3578" y="45590"/>
                        <a:pt x="3246" y="45732"/>
                        <a:pt x="2818" y="45780"/>
                      </a:cubicBezTo>
                      <a:close/>
                    </a:path>
                  </a:pathLst>
                </a:custGeom>
                <a:solidFill>
                  <a:srgbClr val="CE7755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</p:grpSp>
          <p:grpSp>
            <p:nvGrpSpPr>
              <p:cNvPr id="199" name="Đồ họa 2">
                <a:extLst>
                  <a:ext uri="{FF2B5EF4-FFF2-40B4-BE49-F238E27FC236}">
                    <a16:creationId xmlns:a16="http://schemas.microsoft.com/office/drawing/2014/main" id="{AF9E68E8-8832-1807-4E9E-7462252EE118}"/>
                  </a:ext>
                </a:extLst>
              </p:cNvPr>
              <p:cNvGrpSpPr/>
              <p:nvPr/>
            </p:nvGrpSpPr>
            <p:grpSpPr>
              <a:xfrm>
                <a:off x="9001056" y="1372264"/>
                <a:ext cx="267101" cy="228726"/>
                <a:chOff x="9001056" y="1372264"/>
                <a:chExt cx="267101" cy="228726"/>
              </a:xfrm>
            </p:grpSpPr>
            <p:sp>
              <p:nvSpPr>
                <p:cNvPr id="247" name="Hình tự do: Hình 106">
                  <a:extLst>
                    <a:ext uri="{FF2B5EF4-FFF2-40B4-BE49-F238E27FC236}">
                      <a16:creationId xmlns:a16="http://schemas.microsoft.com/office/drawing/2014/main" id="{10583EF5-17CD-1EC9-4524-7FE31BF8894A}"/>
                    </a:ext>
                  </a:extLst>
                </p:cNvPr>
                <p:cNvSpPr/>
                <p:nvPr/>
              </p:nvSpPr>
              <p:spPr>
                <a:xfrm>
                  <a:off x="9001056" y="1372264"/>
                  <a:ext cx="267101" cy="228726"/>
                </a:xfrm>
                <a:custGeom>
                  <a:avLst/>
                  <a:gdLst>
                    <a:gd name="connsiteX0" fmla="*/ 176484 w 267101"/>
                    <a:gd name="connsiteY0" fmla="*/ 12016 h 228726"/>
                    <a:gd name="connsiteX1" fmla="*/ 161666 w 267101"/>
                    <a:gd name="connsiteY1" fmla="*/ 95129 h 228726"/>
                    <a:gd name="connsiteX2" fmla="*/ 267101 w 267101"/>
                    <a:gd name="connsiteY2" fmla="*/ 128136 h 228726"/>
                    <a:gd name="connsiteX3" fmla="*/ 235091 w 267101"/>
                    <a:gd name="connsiteY3" fmla="*/ 228727 h 228726"/>
                    <a:gd name="connsiteX4" fmla="*/ 2945 w 267101"/>
                    <a:gd name="connsiteY4" fmla="*/ 195814 h 228726"/>
                    <a:gd name="connsiteX5" fmla="*/ 0 w 267101"/>
                    <a:gd name="connsiteY5" fmla="*/ 75324 h 228726"/>
                    <a:gd name="connsiteX6" fmla="*/ 108617 w 267101"/>
                    <a:gd name="connsiteY6" fmla="*/ 85535 h 228726"/>
                    <a:gd name="connsiteX7" fmla="*/ 122009 w 267101"/>
                    <a:gd name="connsiteY7" fmla="*/ 0 h 228726"/>
                    <a:gd name="connsiteX8" fmla="*/ 176484 w 267101"/>
                    <a:gd name="connsiteY8" fmla="*/ 12016 h 228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7101" h="228726">
                      <a:moveTo>
                        <a:pt x="176484" y="12016"/>
                      </a:moveTo>
                      <a:cubicBezTo>
                        <a:pt x="176484" y="12016"/>
                        <a:pt x="164611" y="77224"/>
                        <a:pt x="161666" y="95129"/>
                      </a:cubicBezTo>
                      <a:cubicBezTo>
                        <a:pt x="228537" y="120727"/>
                        <a:pt x="267101" y="128136"/>
                        <a:pt x="267101" y="128136"/>
                      </a:cubicBezTo>
                      <a:lnTo>
                        <a:pt x="235091" y="228727"/>
                      </a:lnTo>
                      <a:lnTo>
                        <a:pt x="2945" y="195814"/>
                      </a:lnTo>
                      <a:lnTo>
                        <a:pt x="0" y="75324"/>
                      </a:lnTo>
                      <a:cubicBezTo>
                        <a:pt x="0" y="75324"/>
                        <a:pt x="45736" y="85345"/>
                        <a:pt x="108617" y="85535"/>
                      </a:cubicBezTo>
                      <a:cubicBezTo>
                        <a:pt x="114601" y="49013"/>
                        <a:pt x="122009" y="0"/>
                        <a:pt x="122009" y="0"/>
                      </a:cubicBezTo>
                      <a:lnTo>
                        <a:pt x="176484" y="12016"/>
                      </a:lnTo>
                      <a:close/>
                    </a:path>
                  </a:pathLst>
                </a:custGeom>
                <a:solidFill>
                  <a:srgbClr val="FCC7A5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  <p:sp>
              <p:nvSpPr>
                <p:cNvPr id="248" name="Hình tự do: Hình 107">
                  <a:extLst>
                    <a:ext uri="{FF2B5EF4-FFF2-40B4-BE49-F238E27FC236}">
                      <a16:creationId xmlns:a16="http://schemas.microsoft.com/office/drawing/2014/main" id="{69D1C0C2-B169-99B3-D013-56545F149117}"/>
                    </a:ext>
                  </a:extLst>
                </p:cNvPr>
                <p:cNvSpPr/>
                <p:nvPr/>
              </p:nvSpPr>
              <p:spPr>
                <a:xfrm>
                  <a:off x="9075335" y="1372264"/>
                  <a:ext cx="113413" cy="114331"/>
                </a:xfrm>
                <a:custGeom>
                  <a:avLst/>
                  <a:gdLst>
                    <a:gd name="connsiteX0" fmla="*/ 0 w 113413"/>
                    <a:gd name="connsiteY0" fmla="*/ 84443 h 114331"/>
                    <a:gd name="connsiteX1" fmla="*/ 34338 w 113413"/>
                    <a:gd name="connsiteY1" fmla="*/ 85535 h 114331"/>
                    <a:gd name="connsiteX2" fmla="*/ 47731 w 113413"/>
                    <a:gd name="connsiteY2" fmla="*/ 0 h 114331"/>
                    <a:gd name="connsiteX3" fmla="*/ 102205 w 113413"/>
                    <a:gd name="connsiteY3" fmla="*/ 11968 h 114331"/>
                    <a:gd name="connsiteX4" fmla="*/ 87387 w 113413"/>
                    <a:gd name="connsiteY4" fmla="*/ 95081 h 114331"/>
                    <a:gd name="connsiteX5" fmla="*/ 113413 w 113413"/>
                    <a:gd name="connsiteY5" fmla="*/ 104627 h 114331"/>
                    <a:gd name="connsiteX6" fmla="*/ 0 w 113413"/>
                    <a:gd name="connsiteY6" fmla="*/ 84443 h 114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3413" h="114331">
                      <a:moveTo>
                        <a:pt x="0" y="84443"/>
                      </a:moveTo>
                      <a:cubicBezTo>
                        <a:pt x="10686" y="85108"/>
                        <a:pt x="22179" y="85488"/>
                        <a:pt x="34338" y="85535"/>
                      </a:cubicBezTo>
                      <a:cubicBezTo>
                        <a:pt x="40322" y="49013"/>
                        <a:pt x="47731" y="0"/>
                        <a:pt x="47731" y="0"/>
                      </a:cubicBezTo>
                      <a:lnTo>
                        <a:pt x="102205" y="11968"/>
                      </a:lnTo>
                      <a:cubicBezTo>
                        <a:pt x="102205" y="11968"/>
                        <a:pt x="90332" y="77176"/>
                        <a:pt x="87387" y="95081"/>
                      </a:cubicBezTo>
                      <a:cubicBezTo>
                        <a:pt x="96649" y="98596"/>
                        <a:pt x="105245" y="101778"/>
                        <a:pt x="113413" y="104627"/>
                      </a:cubicBezTo>
                      <a:cubicBezTo>
                        <a:pt x="36048" y="131698"/>
                        <a:pt x="6317" y="94606"/>
                        <a:pt x="0" y="84443"/>
                      </a:cubicBezTo>
                      <a:close/>
                    </a:path>
                  </a:pathLst>
                </a:custGeom>
                <a:solidFill>
                  <a:srgbClr val="EBAD86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</p:grpSp>
          <p:grpSp>
            <p:nvGrpSpPr>
              <p:cNvPr id="200" name="Đồ họa 2">
                <a:extLst>
                  <a:ext uri="{FF2B5EF4-FFF2-40B4-BE49-F238E27FC236}">
                    <a16:creationId xmlns:a16="http://schemas.microsoft.com/office/drawing/2014/main" id="{4AFDDEE3-D757-F3BC-E15D-2E4C18E9F17D}"/>
                  </a:ext>
                </a:extLst>
              </p:cNvPr>
              <p:cNvGrpSpPr/>
              <p:nvPr/>
            </p:nvGrpSpPr>
            <p:grpSpPr>
              <a:xfrm>
                <a:off x="8675305" y="1433671"/>
                <a:ext cx="753700" cy="826097"/>
                <a:chOff x="8675305" y="1433671"/>
                <a:chExt cx="753700" cy="826097"/>
              </a:xfrm>
            </p:grpSpPr>
            <p:grpSp>
              <p:nvGrpSpPr>
                <p:cNvPr id="238" name="Đồ họa 2">
                  <a:extLst>
                    <a:ext uri="{FF2B5EF4-FFF2-40B4-BE49-F238E27FC236}">
                      <a16:creationId xmlns:a16="http://schemas.microsoft.com/office/drawing/2014/main" id="{BB2E0B5F-609D-7E82-82A3-3BF09045DEDE}"/>
                    </a:ext>
                  </a:extLst>
                </p:cNvPr>
                <p:cNvGrpSpPr/>
                <p:nvPr/>
              </p:nvGrpSpPr>
              <p:grpSpPr>
                <a:xfrm>
                  <a:off x="8678817" y="1438137"/>
                  <a:ext cx="745974" cy="814268"/>
                  <a:chOff x="8678817" y="1438137"/>
                  <a:chExt cx="745974" cy="814268"/>
                </a:xfrm>
              </p:grpSpPr>
              <p:sp>
                <p:nvSpPr>
                  <p:cNvPr id="243" name="Hình tự do: Hình 110">
                    <a:extLst>
                      <a:ext uri="{FF2B5EF4-FFF2-40B4-BE49-F238E27FC236}">
                        <a16:creationId xmlns:a16="http://schemas.microsoft.com/office/drawing/2014/main" id="{60D9B4A6-F434-623D-019C-F44CCFC011A0}"/>
                      </a:ext>
                    </a:extLst>
                  </p:cNvPr>
                  <p:cNvSpPr/>
                  <p:nvPr/>
                </p:nvSpPr>
                <p:spPr>
                  <a:xfrm>
                    <a:off x="8678817" y="1438137"/>
                    <a:ext cx="745974" cy="814268"/>
                  </a:xfrm>
                  <a:custGeom>
                    <a:avLst/>
                    <a:gdLst>
                      <a:gd name="connsiteX0" fmla="*/ 656258 w 745974"/>
                      <a:gd name="connsiteY0" fmla="*/ 78126 h 814268"/>
                      <a:gd name="connsiteX1" fmla="*/ 550918 w 745974"/>
                      <a:gd name="connsiteY1" fmla="*/ 47826 h 814268"/>
                      <a:gd name="connsiteX2" fmla="*/ 368308 w 745974"/>
                      <a:gd name="connsiteY2" fmla="*/ 13536 h 814268"/>
                      <a:gd name="connsiteX3" fmla="*/ 288567 w 745974"/>
                      <a:gd name="connsiteY3" fmla="*/ 0 h 814268"/>
                      <a:gd name="connsiteX4" fmla="*/ 949 w 745974"/>
                      <a:gd name="connsiteY4" fmla="*/ 766681 h 814268"/>
                      <a:gd name="connsiteX5" fmla="*/ 745973 w 745974"/>
                      <a:gd name="connsiteY5" fmla="*/ 814269 h 814268"/>
                      <a:gd name="connsiteX6" fmla="*/ 661862 w 745974"/>
                      <a:gd name="connsiteY6" fmla="*/ 192110 h 814268"/>
                      <a:gd name="connsiteX7" fmla="*/ 656258 w 745974"/>
                      <a:gd name="connsiteY7" fmla="*/ 78126 h 814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45974" h="814268">
                        <a:moveTo>
                          <a:pt x="656258" y="78126"/>
                        </a:moveTo>
                        <a:cubicBezTo>
                          <a:pt x="652269" y="67393"/>
                          <a:pt x="596607" y="44169"/>
                          <a:pt x="550918" y="47826"/>
                        </a:cubicBezTo>
                        <a:cubicBezTo>
                          <a:pt x="494117" y="178432"/>
                          <a:pt x="319437" y="127899"/>
                          <a:pt x="368308" y="13536"/>
                        </a:cubicBezTo>
                        <a:cubicBezTo>
                          <a:pt x="347933" y="6032"/>
                          <a:pt x="317965" y="902"/>
                          <a:pt x="288567" y="0"/>
                        </a:cubicBezTo>
                        <a:cubicBezTo>
                          <a:pt x="179760" y="102822"/>
                          <a:pt x="-15246" y="600835"/>
                          <a:pt x="949" y="766681"/>
                        </a:cubicBezTo>
                        <a:cubicBezTo>
                          <a:pt x="97359" y="672170"/>
                          <a:pt x="504660" y="678866"/>
                          <a:pt x="745973" y="814269"/>
                        </a:cubicBezTo>
                        <a:cubicBezTo>
                          <a:pt x="746543" y="648661"/>
                          <a:pt x="605251" y="303196"/>
                          <a:pt x="661862" y="192110"/>
                        </a:cubicBezTo>
                        <a:cubicBezTo>
                          <a:pt x="620734" y="174252"/>
                          <a:pt x="627240" y="106480"/>
                          <a:pt x="656258" y="78126"/>
                        </a:cubicBezTo>
                        <a:close/>
                      </a:path>
                    </a:pathLst>
                  </a:custGeom>
                  <a:solidFill>
                    <a:srgbClr val="EF4130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sp>
                <p:nvSpPr>
                  <p:cNvPr id="244" name="Hình tự do: Hình 111">
                    <a:extLst>
                      <a:ext uri="{FF2B5EF4-FFF2-40B4-BE49-F238E27FC236}">
                        <a16:creationId xmlns:a16="http://schemas.microsoft.com/office/drawing/2014/main" id="{6EE73998-8DE7-AC14-836E-64369EF5B2E0}"/>
                      </a:ext>
                    </a:extLst>
                  </p:cNvPr>
                  <p:cNvSpPr/>
                  <p:nvPr/>
                </p:nvSpPr>
                <p:spPr>
                  <a:xfrm>
                    <a:off x="8974019" y="1658976"/>
                    <a:ext cx="166717" cy="144478"/>
                  </a:xfrm>
                  <a:custGeom>
                    <a:avLst/>
                    <a:gdLst>
                      <a:gd name="connsiteX0" fmla="*/ 82746 w 166717"/>
                      <a:gd name="connsiteY0" fmla="*/ 21993 h 144478"/>
                      <a:gd name="connsiteX1" fmla="*/ 13548 w 166717"/>
                      <a:gd name="connsiteY1" fmla="*/ 75898 h 144478"/>
                      <a:gd name="connsiteX2" fmla="*/ 69353 w 166717"/>
                      <a:gd name="connsiteY2" fmla="*/ 144478 h 144478"/>
                      <a:gd name="connsiteX3" fmla="*/ 139216 w 166717"/>
                      <a:gd name="connsiteY3" fmla="*/ 87866 h 144478"/>
                      <a:gd name="connsiteX4" fmla="*/ 82746 w 166717"/>
                      <a:gd name="connsiteY4" fmla="*/ 21993 h 144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6717" h="144478">
                        <a:moveTo>
                          <a:pt x="82746" y="21993"/>
                        </a:moveTo>
                        <a:cubicBezTo>
                          <a:pt x="30361" y="-35948"/>
                          <a:pt x="-26631" y="34247"/>
                          <a:pt x="13548" y="75898"/>
                        </a:cubicBezTo>
                        <a:cubicBezTo>
                          <a:pt x="55912" y="119782"/>
                          <a:pt x="69353" y="144478"/>
                          <a:pt x="69353" y="144478"/>
                        </a:cubicBezTo>
                        <a:cubicBezTo>
                          <a:pt x="69353" y="144478"/>
                          <a:pt x="85596" y="121017"/>
                          <a:pt x="139216" y="87866"/>
                        </a:cubicBezTo>
                        <a:cubicBezTo>
                          <a:pt x="190271" y="56331"/>
                          <a:pt x="169563" y="-24787"/>
                          <a:pt x="82746" y="21993"/>
                        </a:cubicBezTo>
                        <a:close/>
                      </a:path>
                    </a:pathLst>
                  </a:custGeom>
                  <a:solidFill>
                    <a:srgbClr val="F5D3A3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sp>
                <p:nvSpPr>
                  <p:cNvPr id="245" name="Hình tự do: Hình 112">
                    <a:extLst>
                      <a:ext uri="{FF2B5EF4-FFF2-40B4-BE49-F238E27FC236}">
                        <a16:creationId xmlns:a16="http://schemas.microsoft.com/office/drawing/2014/main" id="{1659B06B-3183-24D0-8E25-78BDD73D44C9}"/>
                      </a:ext>
                    </a:extLst>
                  </p:cNvPr>
                  <p:cNvSpPr/>
                  <p:nvPr/>
                </p:nvSpPr>
                <p:spPr>
                  <a:xfrm>
                    <a:off x="8707217" y="1607783"/>
                    <a:ext cx="675066" cy="563362"/>
                  </a:xfrm>
                  <a:custGeom>
                    <a:avLst/>
                    <a:gdLst>
                      <a:gd name="connsiteX0" fmla="*/ 596038 w 675066"/>
                      <a:gd name="connsiteY0" fmla="*/ 0 h 563362"/>
                      <a:gd name="connsiteX1" fmla="*/ 493453 w 675066"/>
                      <a:gd name="connsiteY1" fmla="*/ 455601 h 563362"/>
                      <a:gd name="connsiteX2" fmla="*/ 0 w 675066"/>
                      <a:gd name="connsiteY2" fmla="*/ 541564 h 563362"/>
                      <a:gd name="connsiteX3" fmla="*/ 675066 w 675066"/>
                      <a:gd name="connsiteY3" fmla="*/ 563363 h 563362"/>
                      <a:gd name="connsiteX4" fmla="*/ 621066 w 675066"/>
                      <a:gd name="connsiteY4" fmla="*/ 18190 h 563362"/>
                      <a:gd name="connsiteX5" fmla="*/ 596038 w 675066"/>
                      <a:gd name="connsiteY5" fmla="*/ 0 h 563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5066" h="563362">
                        <a:moveTo>
                          <a:pt x="596038" y="0"/>
                        </a:moveTo>
                        <a:cubicBezTo>
                          <a:pt x="531542" y="174774"/>
                          <a:pt x="645003" y="461918"/>
                          <a:pt x="493453" y="455601"/>
                        </a:cubicBezTo>
                        <a:cubicBezTo>
                          <a:pt x="341855" y="449332"/>
                          <a:pt x="43741" y="463390"/>
                          <a:pt x="0" y="541564"/>
                        </a:cubicBezTo>
                        <a:cubicBezTo>
                          <a:pt x="210964" y="440736"/>
                          <a:pt x="497062" y="488704"/>
                          <a:pt x="675066" y="563363"/>
                        </a:cubicBezTo>
                        <a:cubicBezTo>
                          <a:pt x="646476" y="342283"/>
                          <a:pt x="564645" y="246584"/>
                          <a:pt x="621066" y="18190"/>
                        </a:cubicBezTo>
                        <a:cubicBezTo>
                          <a:pt x="622919" y="10638"/>
                          <a:pt x="596038" y="0"/>
                          <a:pt x="596038" y="0"/>
                        </a:cubicBezTo>
                        <a:close/>
                      </a:path>
                    </a:pathLst>
                  </a:custGeom>
                  <a:solidFill>
                    <a:srgbClr val="CE3327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sp>
                <p:nvSpPr>
                  <p:cNvPr id="246" name="Hình tự do: Hình 113">
                    <a:extLst>
                      <a:ext uri="{FF2B5EF4-FFF2-40B4-BE49-F238E27FC236}">
                        <a16:creationId xmlns:a16="http://schemas.microsoft.com/office/drawing/2014/main" id="{37A8F47E-4A80-4058-3299-350C25D346E6}"/>
                      </a:ext>
                    </a:extLst>
                  </p:cNvPr>
                  <p:cNvSpPr/>
                  <p:nvPr/>
                </p:nvSpPr>
                <p:spPr>
                  <a:xfrm>
                    <a:off x="8868646" y="1514769"/>
                    <a:ext cx="126800" cy="192748"/>
                  </a:xfrm>
                  <a:custGeom>
                    <a:avLst/>
                    <a:gdLst>
                      <a:gd name="connsiteX0" fmla="*/ 126569 w 126800"/>
                      <a:gd name="connsiteY0" fmla="*/ 36259 h 192748"/>
                      <a:gd name="connsiteX1" fmla="*/ 31535 w 126800"/>
                      <a:gd name="connsiteY1" fmla="*/ 60718 h 192748"/>
                      <a:gd name="connsiteX2" fmla="*/ 0 w 126800"/>
                      <a:gd name="connsiteY2" fmla="*/ 192749 h 192748"/>
                      <a:gd name="connsiteX3" fmla="*/ 126569 w 126800"/>
                      <a:gd name="connsiteY3" fmla="*/ 36259 h 1927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6800" h="192748">
                        <a:moveTo>
                          <a:pt x="126569" y="36259"/>
                        </a:moveTo>
                        <a:cubicBezTo>
                          <a:pt x="130986" y="-11329"/>
                          <a:pt x="71382" y="-20542"/>
                          <a:pt x="31535" y="60718"/>
                        </a:cubicBezTo>
                        <a:cubicBezTo>
                          <a:pt x="-5414" y="135995"/>
                          <a:pt x="1520" y="168860"/>
                          <a:pt x="0" y="192749"/>
                        </a:cubicBezTo>
                        <a:cubicBezTo>
                          <a:pt x="57371" y="105362"/>
                          <a:pt x="122105" y="84275"/>
                          <a:pt x="126569" y="36259"/>
                        </a:cubicBezTo>
                        <a:close/>
                      </a:path>
                    </a:pathLst>
                  </a:custGeom>
                  <a:solidFill>
                    <a:srgbClr val="F26A57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</p:grpSp>
            <p:sp>
              <p:nvSpPr>
                <p:cNvPr id="239" name="Hình tự do: Hình 114">
                  <a:extLst>
                    <a:ext uri="{FF2B5EF4-FFF2-40B4-BE49-F238E27FC236}">
                      <a16:creationId xmlns:a16="http://schemas.microsoft.com/office/drawing/2014/main" id="{45D69112-88CC-DE78-92B1-C232549F251C}"/>
                    </a:ext>
                  </a:extLst>
                </p:cNvPr>
                <p:cNvSpPr/>
                <p:nvPr/>
              </p:nvSpPr>
              <p:spPr>
                <a:xfrm>
                  <a:off x="9296941" y="1503108"/>
                  <a:ext cx="47209" cy="142336"/>
                </a:xfrm>
                <a:custGeom>
                  <a:avLst/>
                  <a:gdLst>
                    <a:gd name="connsiteX0" fmla="*/ 19896 w 47209"/>
                    <a:gd name="connsiteY0" fmla="*/ 0 h 142336"/>
                    <a:gd name="connsiteX1" fmla="*/ 35616 w 47209"/>
                    <a:gd name="connsiteY1" fmla="*/ 142337 h 142336"/>
                    <a:gd name="connsiteX2" fmla="*/ 45875 w 47209"/>
                    <a:gd name="connsiteY2" fmla="*/ 121297 h 142336"/>
                    <a:gd name="connsiteX3" fmla="*/ 41790 w 47209"/>
                    <a:gd name="connsiteY3" fmla="*/ 13298 h 142336"/>
                    <a:gd name="connsiteX4" fmla="*/ 19896 w 47209"/>
                    <a:gd name="connsiteY4" fmla="*/ 0 h 142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209" h="142336">
                      <a:moveTo>
                        <a:pt x="19896" y="0"/>
                      </a:moveTo>
                      <a:cubicBezTo>
                        <a:pt x="-3613" y="15150"/>
                        <a:pt x="-14822" y="112274"/>
                        <a:pt x="35616" y="142337"/>
                      </a:cubicBezTo>
                      <a:cubicBezTo>
                        <a:pt x="52666" y="140437"/>
                        <a:pt x="45875" y="121297"/>
                        <a:pt x="45875" y="121297"/>
                      </a:cubicBezTo>
                      <a:cubicBezTo>
                        <a:pt x="45875" y="121297"/>
                        <a:pt x="-383" y="73852"/>
                        <a:pt x="41790" y="13298"/>
                      </a:cubicBezTo>
                      <a:cubicBezTo>
                        <a:pt x="39273" y="-95"/>
                        <a:pt x="19896" y="0"/>
                        <a:pt x="19896" y="0"/>
                      </a:cubicBezTo>
                      <a:close/>
                    </a:path>
                  </a:pathLst>
                </a:custGeom>
                <a:solidFill>
                  <a:srgbClr val="F5D3A3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  <p:sp>
              <p:nvSpPr>
                <p:cNvPr id="240" name="Hình tự do: Hình 115">
                  <a:extLst>
                    <a:ext uri="{FF2B5EF4-FFF2-40B4-BE49-F238E27FC236}">
                      <a16:creationId xmlns:a16="http://schemas.microsoft.com/office/drawing/2014/main" id="{53F952BC-74DD-BFDB-F685-ACCE67D0EA75}"/>
                    </a:ext>
                  </a:extLst>
                </p:cNvPr>
                <p:cNvSpPr/>
                <p:nvPr/>
              </p:nvSpPr>
              <p:spPr>
                <a:xfrm>
                  <a:off x="9028929" y="1445609"/>
                  <a:ext cx="218615" cy="131892"/>
                </a:xfrm>
                <a:custGeom>
                  <a:avLst/>
                  <a:gdLst>
                    <a:gd name="connsiteX0" fmla="*/ 188648 w 218615"/>
                    <a:gd name="connsiteY0" fmla="*/ 37884 h 131892"/>
                    <a:gd name="connsiteX1" fmla="*/ 66115 w 218615"/>
                    <a:gd name="connsiteY1" fmla="*/ 107651 h 131892"/>
                    <a:gd name="connsiteX2" fmla="*/ 29830 w 218615"/>
                    <a:gd name="connsiteY2" fmla="*/ 6919 h 131892"/>
                    <a:gd name="connsiteX3" fmla="*/ 4185 w 218615"/>
                    <a:gd name="connsiteY3" fmla="*/ 2407 h 131892"/>
                    <a:gd name="connsiteX4" fmla="*/ 58849 w 218615"/>
                    <a:gd name="connsiteY4" fmla="*/ 127314 h 131892"/>
                    <a:gd name="connsiteX5" fmla="*/ 218615 w 218615"/>
                    <a:gd name="connsiteY5" fmla="*/ 39831 h 131892"/>
                    <a:gd name="connsiteX6" fmla="*/ 188648 w 218615"/>
                    <a:gd name="connsiteY6" fmla="*/ 37884 h 131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8615" h="131892">
                      <a:moveTo>
                        <a:pt x="188648" y="37884"/>
                      </a:moveTo>
                      <a:cubicBezTo>
                        <a:pt x="177059" y="65335"/>
                        <a:pt x="128664" y="123799"/>
                        <a:pt x="66115" y="107651"/>
                      </a:cubicBezTo>
                      <a:cubicBezTo>
                        <a:pt x="3567" y="91504"/>
                        <a:pt x="29830" y="6919"/>
                        <a:pt x="29830" y="6919"/>
                      </a:cubicBezTo>
                      <a:cubicBezTo>
                        <a:pt x="29830" y="6919"/>
                        <a:pt x="19809" y="-4955"/>
                        <a:pt x="4185" y="2407"/>
                      </a:cubicBezTo>
                      <a:cubicBezTo>
                        <a:pt x="-7166" y="60253"/>
                        <a:pt x="2522" y="110501"/>
                        <a:pt x="58849" y="127314"/>
                      </a:cubicBezTo>
                      <a:cubicBezTo>
                        <a:pt x="115176" y="144174"/>
                        <a:pt x="189075" y="114348"/>
                        <a:pt x="218615" y="39831"/>
                      </a:cubicBezTo>
                      <a:cubicBezTo>
                        <a:pt x="208832" y="27626"/>
                        <a:pt x="188648" y="37884"/>
                        <a:pt x="188648" y="37884"/>
                      </a:cubicBezTo>
                      <a:close/>
                    </a:path>
                  </a:pathLst>
                </a:custGeom>
                <a:solidFill>
                  <a:srgbClr val="F5D3A3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  <p:sp>
              <p:nvSpPr>
                <p:cNvPr id="241" name="Hình tự do: Hình 116">
                  <a:extLst>
                    <a:ext uri="{FF2B5EF4-FFF2-40B4-BE49-F238E27FC236}">
                      <a16:creationId xmlns:a16="http://schemas.microsoft.com/office/drawing/2014/main" id="{5F548A49-9760-2DE2-4F87-3504A3528CA1}"/>
                    </a:ext>
                  </a:extLst>
                </p:cNvPr>
                <p:cNvSpPr/>
                <p:nvPr/>
              </p:nvSpPr>
              <p:spPr>
                <a:xfrm>
                  <a:off x="8906600" y="1433671"/>
                  <a:ext cx="78782" cy="87009"/>
                </a:xfrm>
                <a:custGeom>
                  <a:avLst/>
                  <a:gdLst>
                    <a:gd name="connsiteX0" fmla="*/ 52567 w 78782"/>
                    <a:gd name="connsiteY0" fmla="*/ 2614 h 87009"/>
                    <a:gd name="connsiteX1" fmla="*/ 40 w 78782"/>
                    <a:gd name="connsiteY1" fmla="*/ 87009 h 87009"/>
                    <a:gd name="connsiteX2" fmla="*/ 78783 w 78782"/>
                    <a:gd name="connsiteY2" fmla="*/ 6034 h 87009"/>
                    <a:gd name="connsiteX3" fmla="*/ 52567 w 78782"/>
                    <a:gd name="connsiteY3" fmla="*/ 2614 h 8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8782" h="87009">
                      <a:moveTo>
                        <a:pt x="52567" y="2614"/>
                      </a:moveTo>
                      <a:cubicBezTo>
                        <a:pt x="52567" y="2614"/>
                        <a:pt x="-1671" y="62028"/>
                        <a:pt x="40" y="87009"/>
                      </a:cubicBezTo>
                      <a:cubicBezTo>
                        <a:pt x="31717" y="41606"/>
                        <a:pt x="66245" y="15770"/>
                        <a:pt x="78783" y="6034"/>
                      </a:cubicBezTo>
                      <a:cubicBezTo>
                        <a:pt x="71564" y="-5127"/>
                        <a:pt x="52567" y="2614"/>
                        <a:pt x="52567" y="2614"/>
                      </a:cubicBezTo>
                      <a:close/>
                    </a:path>
                  </a:pathLst>
                </a:custGeom>
                <a:solidFill>
                  <a:srgbClr val="F5D3A3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  <p:sp>
              <p:nvSpPr>
                <p:cNvPr id="242" name="Hình tự do: Hình 117">
                  <a:extLst>
                    <a:ext uri="{FF2B5EF4-FFF2-40B4-BE49-F238E27FC236}">
                      <a16:creationId xmlns:a16="http://schemas.microsoft.com/office/drawing/2014/main" id="{CEE4B0DD-D6BA-F5F9-DE96-2259CD608DEF}"/>
                    </a:ext>
                  </a:extLst>
                </p:cNvPr>
                <p:cNvSpPr/>
                <p:nvPr/>
              </p:nvSpPr>
              <p:spPr>
                <a:xfrm>
                  <a:off x="8675305" y="2124898"/>
                  <a:ext cx="753700" cy="134869"/>
                </a:xfrm>
                <a:custGeom>
                  <a:avLst/>
                  <a:gdLst>
                    <a:gd name="connsiteX0" fmla="*/ 750909 w 753700"/>
                    <a:gd name="connsiteY0" fmla="*/ 102146 h 134869"/>
                    <a:gd name="connsiteX1" fmla="*/ 4888 w 753700"/>
                    <a:gd name="connsiteY1" fmla="*/ 51899 h 134869"/>
                    <a:gd name="connsiteX2" fmla="*/ 34144 w 753700"/>
                    <a:gd name="connsiteY2" fmla="*/ 64009 h 134869"/>
                    <a:gd name="connsiteX3" fmla="*/ 93510 w 753700"/>
                    <a:gd name="connsiteY3" fmla="*/ 44870 h 134869"/>
                    <a:gd name="connsiteX4" fmla="*/ 171731 w 753700"/>
                    <a:gd name="connsiteY4" fmla="*/ 31999 h 134869"/>
                    <a:gd name="connsiteX5" fmla="*/ 252184 w 753700"/>
                    <a:gd name="connsiteY5" fmla="*/ 27297 h 134869"/>
                    <a:gd name="connsiteX6" fmla="*/ 334063 w 753700"/>
                    <a:gd name="connsiteY6" fmla="*/ 35039 h 134869"/>
                    <a:gd name="connsiteX7" fmla="*/ 416415 w 753700"/>
                    <a:gd name="connsiteY7" fmla="*/ 46864 h 134869"/>
                    <a:gd name="connsiteX8" fmla="*/ 494446 w 753700"/>
                    <a:gd name="connsiteY8" fmla="*/ 57788 h 134869"/>
                    <a:gd name="connsiteX9" fmla="*/ 572525 w 753700"/>
                    <a:gd name="connsiteY9" fmla="*/ 68711 h 134869"/>
                    <a:gd name="connsiteX10" fmla="*/ 639823 w 753700"/>
                    <a:gd name="connsiteY10" fmla="*/ 83624 h 134869"/>
                    <a:gd name="connsiteX11" fmla="*/ 700566 w 753700"/>
                    <a:gd name="connsiteY11" fmla="*/ 102051 h 134869"/>
                    <a:gd name="connsiteX12" fmla="*/ 749437 w 753700"/>
                    <a:gd name="connsiteY12" fmla="*/ 127413 h 134869"/>
                    <a:gd name="connsiteX13" fmla="*/ 750909 w 753700"/>
                    <a:gd name="connsiteY13" fmla="*/ 102146 h 134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53700" h="134869">
                      <a:moveTo>
                        <a:pt x="750909" y="102146"/>
                      </a:moveTo>
                      <a:cubicBezTo>
                        <a:pt x="704603" y="62585"/>
                        <a:pt x="253752" y="-73436"/>
                        <a:pt x="4888" y="51899"/>
                      </a:cubicBezTo>
                      <a:cubicBezTo>
                        <a:pt x="-13540" y="100057"/>
                        <a:pt x="25452" y="98537"/>
                        <a:pt x="34144" y="64009"/>
                      </a:cubicBezTo>
                      <a:cubicBezTo>
                        <a:pt x="63304" y="74790"/>
                        <a:pt x="84724" y="66811"/>
                        <a:pt x="93510" y="44870"/>
                      </a:cubicBezTo>
                      <a:cubicBezTo>
                        <a:pt x="125093" y="65149"/>
                        <a:pt x="160475" y="57028"/>
                        <a:pt x="171731" y="31999"/>
                      </a:cubicBezTo>
                      <a:cubicBezTo>
                        <a:pt x="193150" y="49191"/>
                        <a:pt x="246675" y="53038"/>
                        <a:pt x="252184" y="27297"/>
                      </a:cubicBezTo>
                      <a:cubicBezTo>
                        <a:pt x="286094" y="55698"/>
                        <a:pt x="316585" y="53703"/>
                        <a:pt x="334063" y="35039"/>
                      </a:cubicBezTo>
                      <a:cubicBezTo>
                        <a:pt x="366262" y="60780"/>
                        <a:pt x="400315" y="65434"/>
                        <a:pt x="416415" y="46864"/>
                      </a:cubicBezTo>
                      <a:cubicBezTo>
                        <a:pt x="432990" y="70183"/>
                        <a:pt x="481101" y="76025"/>
                        <a:pt x="494446" y="57788"/>
                      </a:cubicBezTo>
                      <a:cubicBezTo>
                        <a:pt x="519903" y="85714"/>
                        <a:pt x="556567" y="88658"/>
                        <a:pt x="572525" y="68711"/>
                      </a:cubicBezTo>
                      <a:cubicBezTo>
                        <a:pt x="589575" y="96210"/>
                        <a:pt x="625290" y="103381"/>
                        <a:pt x="639823" y="83624"/>
                      </a:cubicBezTo>
                      <a:cubicBezTo>
                        <a:pt x="649036" y="116157"/>
                        <a:pt x="684324" y="119244"/>
                        <a:pt x="700566" y="102051"/>
                      </a:cubicBezTo>
                      <a:cubicBezTo>
                        <a:pt x="723221" y="142895"/>
                        <a:pt x="740840" y="138098"/>
                        <a:pt x="749437" y="127413"/>
                      </a:cubicBezTo>
                      <a:cubicBezTo>
                        <a:pt x="758080" y="116679"/>
                        <a:pt x="750909" y="102146"/>
                        <a:pt x="750909" y="102146"/>
                      </a:cubicBezTo>
                      <a:close/>
                    </a:path>
                  </a:pathLst>
                </a:custGeom>
                <a:solidFill>
                  <a:srgbClr val="F5D3A3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</p:grpSp>
          <p:grpSp>
            <p:nvGrpSpPr>
              <p:cNvPr id="201" name="Đồ họa 2">
                <a:extLst>
                  <a:ext uri="{FF2B5EF4-FFF2-40B4-BE49-F238E27FC236}">
                    <a16:creationId xmlns:a16="http://schemas.microsoft.com/office/drawing/2014/main" id="{DE8901AB-56DB-3E9F-70FE-B3137DC3D919}"/>
                  </a:ext>
                </a:extLst>
              </p:cNvPr>
              <p:cNvGrpSpPr/>
              <p:nvPr/>
            </p:nvGrpSpPr>
            <p:grpSpPr>
              <a:xfrm>
                <a:off x="8713087" y="-29"/>
                <a:ext cx="1568707" cy="1464364"/>
                <a:chOff x="8713087" y="-29"/>
                <a:chExt cx="1568707" cy="1464364"/>
              </a:xfrm>
            </p:grpSpPr>
            <p:grpSp>
              <p:nvGrpSpPr>
                <p:cNvPr id="202" name="Đồ họa 2">
                  <a:extLst>
                    <a:ext uri="{FF2B5EF4-FFF2-40B4-BE49-F238E27FC236}">
                      <a16:creationId xmlns:a16="http://schemas.microsoft.com/office/drawing/2014/main" id="{BCE7FC2B-A0D7-3D0C-916D-0C134B8517A3}"/>
                    </a:ext>
                  </a:extLst>
                </p:cNvPr>
                <p:cNvGrpSpPr/>
                <p:nvPr/>
              </p:nvGrpSpPr>
              <p:grpSpPr>
                <a:xfrm>
                  <a:off x="8843295" y="-29"/>
                  <a:ext cx="276583" cy="289832"/>
                  <a:chOff x="8843295" y="-29"/>
                  <a:chExt cx="276583" cy="289832"/>
                </a:xfrm>
              </p:grpSpPr>
              <p:sp>
                <p:nvSpPr>
                  <p:cNvPr id="236" name="Hình tự do: Hình 120">
                    <a:extLst>
                      <a:ext uri="{FF2B5EF4-FFF2-40B4-BE49-F238E27FC236}">
                        <a16:creationId xmlns:a16="http://schemas.microsoft.com/office/drawing/2014/main" id="{B53E7430-0B20-E31E-4DF0-48666C36BBF7}"/>
                      </a:ext>
                    </a:extLst>
                  </p:cNvPr>
                  <p:cNvSpPr/>
                  <p:nvPr/>
                </p:nvSpPr>
                <p:spPr>
                  <a:xfrm>
                    <a:off x="8843295" y="-29"/>
                    <a:ext cx="248439" cy="259151"/>
                  </a:xfrm>
                  <a:custGeom>
                    <a:avLst/>
                    <a:gdLst>
                      <a:gd name="connsiteX0" fmla="*/ 221354 w 248439"/>
                      <a:gd name="connsiteY0" fmla="*/ 199643 h 259151"/>
                      <a:gd name="connsiteX1" fmla="*/ 193904 w 248439"/>
                      <a:gd name="connsiteY1" fmla="*/ 123844 h 259151"/>
                      <a:gd name="connsiteX2" fmla="*/ 164363 w 248439"/>
                      <a:gd name="connsiteY2" fmla="*/ 65950 h 259151"/>
                      <a:gd name="connsiteX3" fmla="*/ 118104 w 248439"/>
                      <a:gd name="connsiteY3" fmla="*/ 22589 h 259151"/>
                      <a:gd name="connsiteX4" fmla="*/ 39884 w 248439"/>
                      <a:gd name="connsiteY4" fmla="*/ 30140 h 259151"/>
                      <a:gd name="connsiteX5" fmla="*/ 36274 w 248439"/>
                      <a:gd name="connsiteY5" fmla="*/ 90267 h 259151"/>
                      <a:gd name="connsiteX6" fmla="*/ 44490 w 248439"/>
                      <a:gd name="connsiteY6" fmla="*/ 160746 h 259151"/>
                      <a:gd name="connsiteX7" fmla="*/ 93836 w 248439"/>
                      <a:gd name="connsiteY7" fmla="*/ 216076 h 259151"/>
                      <a:gd name="connsiteX8" fmla="*/ 145651 w 248439"/>
                      <a:gd name="connsiteY8" fmla="*/ 259152 h 259151"/>
                      <a:gd name="connsiteX9" fmla="*/ 221354 w 248439"/>
                      <a:gd name="connsiteY9" fmla="*/ 199643 h 259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48439" h="259151">
                        <a:moveTo>
                          <a:pt x="221354" y="199643"/>
                        </a:moveTo>
                        <a:cubicBezTo>
                          <a:pt x="261154" y="181311"/>
                          <a:pt x="261154" y="116958"/>
                          <a:pt x="193904" y="123844"/>
                        </a:cubicBezTo>
                        <a:cubicBezTo>
                          <a:pt x="282098" y="66663"/>
                          <a:pt x="189914" y="49755"/>
                          <a:pt x="164363" y="65950"/>
                        </a:cubicBezTo>
                        <a:cubicBezTo>
                          <a:pt x="180558" y="27101"/>
                          <a:pt x="148785" y="457"/>
                          <a:pt x="118104" y="22589"/>
                        </a:cubicBezTo>
                        <a:cubicBezTo>
                          <a:pt x="95688" y="-13601"/>
                          <a:pt x="50855" y="-2772"/>
                          <a:pt x="39884" y="30140"/>
                        </a:cubicBezTo>
                        <a:cubicBezTo>
                          <a:pt x="-2005" y="34177"/>
                          <a:pt x="9821" y="76636"/>
                          <a:pt x="36274" y="90267"/>
                        </a:cubicBezTo>
                        <a:cubicBezTo>
                          <a:pt x="-36628" y="143079"/>
                          <a:pt x="18607" y="171432"/>
                          <a:pt x="44490" y="160746"/>
                        </a:cubicBezTo>
                        <a:cubicBezTo>
                          <a:pt x="12908" y="217358"/>
                          <a:pt x="51757" y="233458"/>
                          <a:pt x="93836" y="216076"/>
                        </a:cubicBezTo>
                        <a:cubicBezTo>
                          <a:pt x="87377" y="250983"/>
                          <a:pt x="145651" y="259152"/>
                          <a:pt x="145651" y="259152"/>
                        </a:cubicBezTo>
                        <a:lnTo>
                          <a:pt x="221354" y="199643"/>
                        </a:lnTo>
                        <a:close/>
                      </a:path>
                    </a:pathLst>
                  </a:custGeom>
                  <a:solidFill>
                    <a:srgbClr val="2B2C2D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sp>
                <p:nvSpPr>
                  <p:cNvPr id="237" name="Hình tự do: Hình 121">
                    <a:extLst>
                      <a:ext uri="{FF2B5EF4-FFF2-40B4-BE49-F238E27FC236}">
                        <a16:creationId xmlns:a16="http://schemas.microsoft.com/office/drawing/2014/main" id="{D2AFA5E1-F811-2F6E-A0E4-A19BA6A4C873}"/>
                      </a:ext>
                    </a:extLst>
                  </p:cNvPr>
                  <p:cNvSpPr/>
                  <p:nvPr/>
                </p:nvSpPr>
                <p:spPr>
                  <a:xfrm>
                    <a:off x="8948705" y="161049"/>
                    <a:ext cx="171172" cy="128753"/>
                  </a:xfrm>
                  <a:custGeom>
                    <a:avLst/>
                    <a:gdLst>
                      <a:gd name="connsiteX0" fmla="*/ 1866 w 171172"/>
                      <a:gd name="connsiteY0" fmla="*/ 84585 h 128753"/>
                      <a:gd name="connsiteX1" fmla="*/ 137980 w 171172"/>
                      <a:gd name="connsiteY1" fmla="*/ 0 h 128753"/>
                      <a:gd name="connsiteX2" fmla="*/ 166904 w 171172"/>
                      <a:gd name="connsiteY2" fmla="*/ 67393 h 128753"/>
                      <a:gd name="connsiteX3" fmla="*/ 18630 w 171172"/>
                      <a:gd name="connsiteY3" fmla="*/ 128754 h 128753"/>
                      <a:gd name="connsiteX4" fmla="*/ 1866 w 171172"/>
                      <a:gd name="connsiteY4" fmla="*/ 84585 h 128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172" h="128753">
                        <a:moveTo>
                          <a:pt x="1866" y="84585"/>
                        </a:moveTo>
                        <a:cubicBezTo>
                          <a:pt x="5522" y="50533"/>
                          <a:pt x="68926" y="4179"/>
                          <a:pt x="137980" y="0"/>
                        </a:cubicBezTo>
                        <a:cubicBezTo>
                          <a:pt x="187563" y="24886"/>
                          <a:pt x="166904" y="67393"/>
                          <a:pt x="166904" y="67393"/>
                        </a:cubicBezTo>
                        <a:cubicBezTo>
                          <a:pt x="166904" y="67393"/>
                          <a:pt x="87068" y="87102"/>
                          <a:pt x="18630" y="128754"/>
                        </a:cubicBezTo>
                        <a:cubicBezTo>
                          <a:pt x="-8250" y="116453"/>
                          <a:pt x="1866" y="84585"/>
                          <a:pt x="1866" y="84585"/>
                        </a:cubicBezTo>
                        <a:close/>
                      </a:path>
                    </a:pathLst>
                  </a:custGeom>
                  <a:solidFill>
                    <a:srgbClr val="36B98D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</p:grpSp>
            <p:grpSp>
              <p:nvGrpSpPr>
                <p:cNvPr id="203" name="Đồ họa 2">
                  <a:extLst>
                    <a:ext uri="{FF2B5EF4-FFF2-40B4-BE49-F238E27FC236}">
                      <a16:creationId xmlns:a16="http://schemas.microsoft.com/office/drawing/2014/main" id="{207803D0-DAFC-AB7F-9564-9EE909BF63B3}"/>
                    </a:ext>
                  </a:extLst>
                </p:cNvPr>
                <p:cNvGrpSpPr/>
                <p:nvPr/>
              </p:nvGrpSpPr>
              <p:grpSpPr>
                <a:xfrm>
                  <a:off x="9939567" y="640011"/>
                  <a:ext cx="342227" cy="262669"/>
                  <a:chOff x="9939567" y="640011"/>
                  <a:chExt cx="342227" cy="262669"/>
                </a:xfrm>
              </p:grpSpPr>
              <p:sp>
                <p:nvSpPr>
                  <p:cNvPr id="234" name="Hình tự do: Hình 123">
                    <a:extLst>
                      <a:ext uri="{FF2B5EF4-FFF2-40B4-BE49-F238E27FC236}">
                        <a16:creationId xmlns:a16="http://schemas.microsoft.com/office/drawing/2014/main" id="{FCE4EFFD-EB6F-1132-FF67-93C9F16BA22E}"/>
                      </a:ext>
                    </a:extLst>
                  </p:cNvPr>
                  <p:cNvSpPr/>
                  <p:nvPr/>
                </p:nvSpPr>
                <p:spPr>
                  <a:xfrm>
                    <a:off x="9998527" y="640011"/>
                    <a:ext cx="283267" cy="262669"/>
                  </a:xfrm>
                  <a:custGeom>
                    <a:avLst/>
                    <a:gdLst>
                      <a:gd name="connsiteX0" fmla="*/ 1593 w 283267"/>
                      <a:gd name="connsiteY0" fmla="*/ 94041 h 262669"/>
                      <a:gd name="connsiteX1" fmla="*/ 86606 w 283267"/>
                      <a:gd name="connsiteY1" fmla="*/ 65213 h 262669"/>
                      <a:gd name="connsiteX2" fmla="*/ 157561 w 283267"/>
                      <a:gd name="connsiteY2" fmla="*/ 50633 h 262669"/>
                      <a:gd name="connsiteX3" fmla="*/ 227423 w 283267"/>
                      <a:gd name="connsiteY3" fmla="*/ 60749 h 262669"/>
                      <a:gd name="connsiteX4" fmla="*/ 275249 w 283267"/>
                      <a:gd name="connsiteY4" fmla="*/ 134125 h 262669"/>
                      <a:gd name="connsiteX5" fmla="*/ 225428 w 283267"/>
                      <a:gd name="connsiteY5" fmla="*/ 179101 h 262669"/>
                      <a:gd name="connsiteX6" fmla="*/ 158368 w 283267"/>
                      <a:gd name="connsiteY6" fmla="*/ 220990 h 262669"/>
                      <a:gd name="connsiteX7" fmla="*/ 75920 w 283267"/>
                      <a:gd name="connsiteY7" fmla="*/ 216526 h 262669"/>
                      <a:gd name="connsiteX8" fmla="*/ 2400 w 283267"/>
                      <a:gd name="connsiteY8" fmla="*/ 201423 h 262669"/>
                      <a:gd name="connsiteX9" fmla="*/ 1593 w 283267"/>
                      <a:gd name="connsiteY9" fmla="*/ 94041 h 262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83267" h="262669">
                        <a:moveTo>
                          <a:pt x="1593" y="94041"/>
                        </a:moveTo>
                        <a:cubicBezTo>
                          <a:pt x="-10185" y="46643"/>
                          <a:pt x="45857" y="1905"/>
                          <a:pt x="86606" y="65213"/>
                        </a:cubicBezTo>
                        <a:cubicBezTo>
                          <a:pt x="75065" y="-51288"/>
                          <a:pt x="153903" y="17150"/>
                          <a:pt x="157561" y="50633"/>
                        </a:cubicBezTo>
                        <a:cubicBezTo>
                          <a:pt x="180167" y="9503"/>
                          <a:pt x="225428" y="18670"/>
                          <a:pt x="227423" y="60749"/>
                        </a:cubicBezTo>
                        <a:cubicBezTo>
                          <a:pt x="274536" y="55144"/>
                          <a:pt x="296240" y="101688"/>
                          <a:pt x="275249" y="134125"/>
                        </a:cubicBezTo>
                        <a:cubicBezTo>
                          <a:pt x="300895" y="173402"/>
                          <a:pt x="255681" y="192589"/>
                          <a:pt x="225428" y="179101"/>
                        </a:cubicBezTo>
                        <a:cubicBezTo>
                          <a:pt x="230130" y="279264"/>
                          <a:pt x="167059" y="250911"/>
                          <a:pt x="158368" y="220990"/>
                        </a:cubicBezTo>
                        <a:cubicBezTo>
                          <a:pt x="131107" y="287813"/>
                          <a:pt x="90073" y="265254"/>
                          <a:pt x="75920" y="216526"/>
                        </a:cubicBezTo>
                        <a:cubicBezTo>
                          <a:pt x="50036" y="246399"/>
                          <a:pt x="2400" y="201423"/>
                          <a:pt x="2400" y="201423"/>
                        </a:cubicBezTo>
                        <a:lnTo>
                          <a:pt x="1593" y="94041"/>
                        </a:lnTo>
                        <a:close/>
                      </a:path>
                    </a:pathLst>
                  </a:custGeom>
                  <a:solidFill>
                    <a:srgbClr val="2B2C2D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sp>
                <p:nvSpPr>
                  <p:cNvPr id="235" name="Hình tự do: Hình 124">
                    <a:extLst>
                      <a:ext uri="{FF2B5EF4-FFF2-40B4-BE49-F238E27FC236}">
                        <a16:creationId xmlns:a16="http://schemas.microsoft.com/office/drawing/2014/main" id="{58FA2AFF-A7E9-7E53-C979-AB4A7B636FC6}"/>
                      </a:ext>
                    </a:extLst>
                  </p:cNvPr>
                  <p:cNvSpPr/>
                  <p:nvPr/>
                </p:nvSpPr>
                <p:spPr>
                  <a:xfrm>
                    <a:off x="9939567" y="680322"/>
                    <a:ext cx="116909" cy="205134"/>
                  </a:xfrm>
                  <a:custGeom>
                    <a:avLst/>
                    <a:gdLst>
                      <a:gd name="connsiteX0" fmla="*/ 99831 w 116909"/>
                      <a:gd name="connsiteY0" fmla="*/ 184954 h 205134"/>
                      <a:gd name="connsiteX1" fmla="*/ 78791 w 116909"/>
                      <a:gd name="connsiteY1" fmla="*/ 7710 h 205134"/>
                      <a:gd name="connsiteX2" fmla="*/ 0 w 116909"/>
                      <a:gd name="connsiteY2" fmla="*/ 29414 h 205134"/>
                      <a:gd name="connsiteX3" fmla="*/ 49725 w 116909"/>
                      <a:gd name="connsiteY3" fmla="*/ 201101 h 205134"/>
                      <a:gd name="connsiteX4" fmla="*/ 99831 w 116909"/>
                      <a:gd name="connsiteY4" fmla="*/ 184954 h 205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909" h="205134">
                        <a:moveTo>
                          <a:pt x="99831" y="184954"/>
                        </a:moveTo>
                        <a:cubicBezTo>
                          <a:pt x="126901" y="158120"/>
                          <a:pt x="123149" y="70733"/>
                          <a:pt x="78791" y="7710"/>
                        </a:cubicBezTo>
                        <a:cubicBezTo>
                          <a:pt x="22607" y="-18174"/>
                          <a:pt x="0" y="29414"/>
                          <a:pt x="0" y="29414"/>
                        </a:cubicBezTo>
                        <a:cubicBezTo>
                          <a:pt x="0" y="29414"/>
                          <a:pt x="38374" y="112622"/>
                          <a:pt x="49725" y="201101"/>
                        </a:cubicBezTo>
                        <a:cubicBezTo>
                          <a:pt x="79123" y="215967"/>
                          <a:pt x="99831" y="184954"/>
                          <a:pt x="99831" y="184954"/>
                        </a:cubicBezTo>
                        <a:close/>
                      </a:path>
                    </a:pathLst>
                  </a:custGeom>
                  <a:solidFill>
                    <a:srgbClr val="36B98D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</p:grpSp>
            <p:grpSp>
              <p:nvGrpSpPr>
                <p:cNvPr id="204" name="Đồ họa 2">
                  <a:extLst>
                    <a:ext uri="{FF2B5EF4-FFF2-40B4-BE49-F238E27FC236}">
                      <a16:creationId xmlns:a16="http://schemas.microsoft.com/office/drawing/2014/main" id="{46022463-DF62-9AFB-FB8E-84FE73399D4E}"/>
                    </a:ext>
                  </a:extLst>
                </p:cNvPr>
                <p:cNvGrpSpPr/>
                <p:nvPr/>
              </p:nvGrpSpPr>
              <p:grpSpPr>
                <a:xfrm>
                  <a:off x="8713087" y="344887"/>
                  <a:ext cx="1128717" cy="1119446"/>
                  <a:chOff x="8713087" y="344887"/>
                  <a:chExt cx="1128717" cy="1119446"/>
                </a:xfrm>
              </p:grpSpPr>
              <p:grpSp>
                <p:nvGrpSpPr>
                  <p:cNvPr id="215" name="Đồ họa 2">
                    <a:extLst>
                      <a:ext uri="{FF2B5EF4-FFF2-40B4-BE49-F238E27FC236}">
                        <a16:creationId xmlns:a16="http://schemas.microsoft.com/office/drawing/2014/main" id="{49A90584-EAC2-F99B-3700-89BBC97E2FC9}"/>
                      </a:ext>
                    </a:extLst>
                  </p:cNvPr>
                  <p:cNvGrpSpPr/>
                  <p:nvPr/>
                </p:nvGrpSpPr>
                <p:grpSpPr>
                  <a:xfrm>
                    <a:off x="8713087" y="344887"/>
                    <a:ext cx="1128717" cy="1119446"/>
                    <a:chOff x="8713087" y="344887"/>
                    <a:chExt cx="1128717" cy="1119446"/>
                  </a:xfrm>
                </p:grpSpPr>
                <p:sp>
                  <p:nvSpPr>
                    <p:cNvPr id="226" name="Hình tự do: Hình 127">
                      <a:extLst>
                        <a:ext uri="{FF2B5EF4-FFF2-40B4-BE49-F238E27FC236}">
                          <a16:creationId xmlns:a16="http://schemas.microsoft.com/office/drawing/2014/main" id="{D28567CA-5768-4CB2-FF3B-2499E8D994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13087" y="344887"/>
                      <a:ext cx="1128717" cy="1119446"/>
                    </a:xfrm>
                    <a:custGeom>
                      <a:avLst/>
                      <a:gdLst>
                        <a:gd name="connsiteX0" fmla="*/ 94055 w 1128717"/>
                        <a:gd name="connsiteY0" fmla="*/ 252955 h 1119446"/>
                        <a:gd name="connsiteX1" fmla="*/ 257431 w 1128717"/>
                        <a:gd name="connsiteY1" fmla="*/ 1035736 h 1119446"/>
                        <a:gd name="connsiteX2" fmla="*/ 1069563 w 1128717"/>
                        <a:gd name="connsiteY2" fmla="*/ 759801 h 1119446"/>
                        <a:gd name="connsiteX3" fmla="*/ 795623 w 1128717"/>
                        <a:gd name="connsiteY3" fmla="*/ 59373 h 1119446"/>
                        <a:gd name="connsiteX4" fmla="*/ 94055 w 1128717"/>
                        <a:gd name="connsiteY4" fmla="*/ 252955 h 11194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28717" h="1119446">
                          <a:moveTo>
                            <a:pt x="94055" y="252955"/>
                          </a:moveTo>
                          <a:cubicBezTo>
                            <a:pt x="6098" y="386173"/>
                            <a:pt x="-122608" y="824202"/>
                            <a:pt x="257431" y="1035736"/>
                          </a:cubicBezTo>
                          <a:cubicBezTo>
                            <a:pt x="635381" y="1246035"/>
                            <a:pt x="932593" y="1025050"/>
                            <a:pt x="1069563" y="759801"/>
                          </a:cubicBezTo>
                          <a:cubicBezTo>
                            <a:pt x="1234792" y="439840"/>
                            <a:pt x="1024967" y="156734"/>
                            <a:pt x="795623" y="59373"/>
                          </a:cubicBezTo>
                          <a:cubicBezTo>
                            <a:pt x="437525" y="-92557"/>
                            <a:pt x="211791" y="74476"/>
                            <a:pt x="94055" y="252955"/>
                          </a:cubicBezTo>
                          <a:close/>
                        </a:path>
                      </a:pathLst>
                    </a:custGeom>
                    <a:solidFill>
                      <a:srgbClr val="FCC7A5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  <p:sp>
                  <p:nvSpPr>
                    <p:cNvPr id="227" name="Hình tự do: Hình 128">
                      <a:extLst>
                        <a:ext uri="{FF2B5EF4-FFF2-40B4-BE49-F238E27FC236}">
                          <a16:creationId xmlns:a16="http://schemas.microsoft.com/office/drawing/2014/main" id="{D755A794-AA05-C677-14F9-D73E2FB04A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58028" y="858991"/>
                      <a:ext cx="183760" cy="176404"/>
                    </a:xfrm>
                    <a:custGeom>
                      <a:avLst/>
                      <a:gdLst>
                        <a:gd name="connsiteX0" fmla="*/ 181382 w 183760"/>
                        <a:gd name="connsiteY0" fmla="*/ 140121 h 176404"/>
                        <a:gd name="connsiteX1" fmla="*/ 58137 w 183760"/>
                        <a:gd name="connsiteY1" fmla="*/ 160543 h 176404"/>
                        <a:gd name="connsiteX2" fmla="*/ 5610 w 183760"/>
                        <a:gd name="connsiteY2" fmla="*/ 36538 h 176404"/>
                        <a:gd name="connsiteX3" fmla="*/ 121921 w 183760"/>
                        <a:gd name="connsiteY3" fmla="*/ 34971 h 176404"/>
                        <a:gd name="connsiteX4" fmla="*/ 181382 w 183760"/>
                        <a:gd name="connsiteY4" fmla="*/ 140121 h 1764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3760" h="176404">
                          <a:moveTo>
                            <a:pt x="181382" y="140121"/>
                          </a:moveTo>
                          <a:cubicBezTo>
                            <a:pt x="170506" y="176500"/>
                            <a:pt x="109478" y="189514"/>
                            <a:pt x="58137" y="160543"/>
                          </a:cubicBezTo>
                          <a:cubicBezTo>
                            <a:pt x="6845" y="131572"/>
                            <a:pt x="-10015" y="79187"/>
                            <a:pt x="5610" y="36538"/>
                          </a:cubicBezTo>
                          <a:cubicBezTo>
                            <a:pt x="19811" y="-2263"/>
                            <a:pt x="78844" y="-20548"/>
                            <a:pt x="121921" y="34971"/>
                          </a:cubicBezTo>
                          <a:cubicBezTo>
                            <a:pt x="162195" y="86834"/>
                            <a:pt x="192685" y="102411"/>
                            <a:pt x="181382" y="140121"/>
                          </a:cubicBezTo>
                          <a:close/>
                        </a:path>
                      </a:pathLst>
                    </a:custGeom>
                    <a:solidFill>
                      <a:srgbClr val="F9B09B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  <p:sp>
                  <p:nvSpPr>
                    <p:cNvPr id="228" name="Hình tự do: Hình 129">
                      <a:extLst>
                        <a:ext uri="{FF2B5EF4-FFF2-40B4-BE49-F238E27FC236}">
                          <a16:creationId xmlns:a16="http://schemas.microsoft.com/office/drawing/2014/main" id="{2ACB9814-2582-1AB6-9F66-1F06B10C42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88919" y="886804"/>
                      <a:ext cx="22784" cy="18569"/>
                    </a:xfrm>
                    <a:custGeom>
                      <a:avLst/>
                      <a:gdLst>
                        <a:gd name="connsiteX0" fmla="*/ 22402 w 22784"/>
                        <a:gd name="connsiteY0" fmla="*/ 12999 h 18569"/>
                        <a:gd name="connsiteX1" fmla="*/ 8535 w 22784"/>
                        <a:gd name="connsiteY1" fmla="*/ 17796 h 18569"/>
                        <a:gd name="connsiteX2" fmla="*/ 366 w 22784"/>
                        <a:gd name="connsiteY2" fmla="*/ 5590 h 18569"/>
                        <a:gd name="connsiteX3" fmla="*/ 14281 w 22784"/>
                        <a:gd name="connsiteY3" fmla="*/ 746 h 18569"/>
                        <a:gd name="connsiteX4" fmla="*/ 22402 w 22784"/>
                        <a:gd name="connsiteY4" fmla="*/ 12999 h 185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784" h="18569">
                          <a:moveTo>
                            <a:pt x="22402" y="12999"/>
                          </a:moveTo>
                          <a:cubicBezTo>
                            <a:pt x="20835" y="17701"/>
                            <a:pt x="14614" y="19838"/>
                            <a:pt x="8535" y="17796"/>
                          </a:cubicBezTo>
                          <a:cubicBezTo>
                            <a:pt x="2408" y="15754"/>
                            <a:pt x="-1201" y="10292"/>
                            <a:pt x="366" y="5590"/>
                          </a:cubicBezTo>
                          <a:cubicBezTo>
                            <a:pt x="1933" y="888"/>
                            <a:pt x="8155" y="-1249"/>
                            <a:pt x="14281" y="746"/>
                          </a:cubicBezTo>
                          <a:cubicBezTo>
                            <a:pt x="20361" y="2836"/>
                            <a:pt x="24017" y="8297"/>
                            <a:pt x="22402" y="12999"/>
                          </a:cubicBezTo>
                          <a:close/>
                        </a:path>
                      </a:pathLst>
                    </a:custGeom>
                    <a:solidFill>
                      <a:srgbClr val="FCD3C5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  <p:sp>
                  <p:nvSpPr>
                    <p:cNvPr id="229" name="Hình tự do: Hình 130">
                      <a:extLst>
                        <a:ext uri="{FF2B5EF4-FFF2-40B4-BE49-F238E27FC236}">
                          <a16:creationId xmlns:a16="http://schemas.microsoft.com/office/drawing/2014/main" id="{CA5A971E-ACE2-186C-FE95-A170C2537D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12038" y="954754"/>
                      <a:ext cx="26679" cy="19110"/>
                    </a:xfrm>
                    <a:custGeom>
                      <a:avLst/>
                      <a:gdLst>
                        <a:gd name="connsiteX0" fmla="*/ 26368 w 26679"/>
                        <a:gd name="connsiteY0" fmla="*/ 13914 h 19110"/>
                        <a:gd name="connsiteX1" fmla="*/ 10411 w 26679"/>
                        <a:gd name="connsiteY1" fmla="*/ 18046 h 19110"/>
                        <a:gd name="connsiteX2" fmla="*/ 342 w 26679"/>
                        <a:gd name="connsiteY2" fmla="*/ 5175 h 19110"/>
                        <a:gd name="connsiteX3" fmla="*/ 16205 w 26679"/>
                        <a:gd name="connsiteY3" fmla="*/ 1043 h 19110"/>
                        <a:gd name="connsiteX4" fmla="*/ 26368 w 26679"/>
                        <a:gd name="connsiteY4" fmla="*/ 13914 h 191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679" h="19110">
                          <a:moveTo>
                            <a:pt x="26368" y="13914"/>
                          </a:moveTo>
                          <a:cubicBezTo>
                            <a:pt x="24754" y="18616"/>
                            <a:pt x="17630" y="20468"/>
                            <a:pt x="10411" y="18046"/>
                          </a:cubicBezTo>
                          <a:cubicBezTo>
                            <a:pt x="3239" y="15671"/>
                            <a:pt x="-1320" y="9877"/>
                            <a:pt x="342" y="5175"/>
                          </a:cubicBezTo>
                          <a:cubicBezTo>
                            <a:pt x="1862" y="474"/>
                            <a:pt x="8986" y="-1331"/>
                            <a:pt x="16205" y="1043"/>
                          </a:cubicBezTo>
                          <a:cubicBezTo>
                            <a:pt x="23424" y="3418"/>
                            <a:pt x="27936" y="9260"/>
                            <a:pt x="26368" y="13914"/>
                          </a:cubicBezTo>
                          <a:close/>
                        </a:path>
                      </a:pathLst>
                    </a:custGeom>
                    <a:solidFill>
                      <a:srgbClr val="FDD9C2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  <p:sp>
                  <p:nvSpPr>
                    <p:cNvPr id="230" name="Hình tự do: Hình 131">
                      <a:extLst>
                        <a:ext uri="{FF2B5EF4-FFF2-40B4-BE49-F238E27FC236}">
                          <a16:creationId xmlns:a16="http://schemas.microsoft.com/office/drawing/2014/main" id="{2ABF05FD-F31C-10B5-9797-8FF62959FD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06187" y="1122521"/>
                      <a:ext cx="238546" cy="155526"/>
                    </a:xfrm>
                    <a:custGeom>
                      <a:avLst/>
                      <a:gdLst>
                        <a:gd name="connsiteX0" fmla="*/ 233631 w 238546"/>
                        <a:gd name="connsiteY0" fmla="*/ 99285 h 155526"/>
                        <a:gd name="connsiteX1" fmla="*/ 91864 w 238546"/>
                        <a:gd name="connsiteY1" fmla="*/ 148963 h 155526"/>
                        <a:gd name="connsiteX2" fmla="*/ 7231 w 238546"/>
                        <a:gd name="connsiteY2" fmla="*/ 22584 h 155526"/>
                        <a:gd name="connsiteX3" fmla="*/ 140972 w 238546"/>
                        <a:gd name="connsiteY3" fmla="*/ 5866 h 155526"/>
                        <a:gd name="connsiteX4" fmla="*/ 233631 w 238546"/>
                        <a:gd name="connsiteY4" fmla="*/ 99285 h 1555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38546" h="155526">
                          <a:moveTo>
                            <a:pt x="233631" y="99285"/>
                          </a:moveTo>
                          <a:cubicBezTo>
                            <a:pt x="215298" y="147870"/>
                            <a:pt x="157072" y="166725"/>
                            <a:pt x="91864" y="148963"/>
                          </a:cubicBezTo>
                          <a:cubicBezTo>
                            <a:pt x="28936" y="131818"/>
                            <a:pt x="-18748" y="64757"/>
                            <a:pt x="7231" y="22584"/>
                          </a:cubicBezTo>
                          <a:cubicBezTo>
                            <a:pt x="32023" y="-17596"/>
                            <a:pt x="60851" y="8668"/>
                            <a:pt x="140972" y="5866"/>
                          </a:cubicBezTo>
                          <a:cubicBezTo>
                            <a:pt x="218575" y="3159"/>
                            <a:pt x="251963" y="50747"/>
                            <a:pt x="233631" y="99285"/>
                          </a:cubicBezTo>
                          <a:close/>
                        </a:path>
                      </a:pathLst>
                    </a:custGeom>
                    <a:solidFill>
                      <a:srgbClr val="F9B09B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  <p:sp>
                  <p:nvSpPr>
                    <p:cNvPr id="231" name="Hình tự do: Hình 132">
                      <a:extLst>
                        <a:ext uri="{FF2B5EF4-FFF2-40B4-BE49-F238E27FC236}">
                          <a16:creationId xmlns:a16="http://schemas.microsoft.com/office/drawing/2014/main" id="{59F51060-4908-FAF5-DD82-184F7557BA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83127" y="1169340"/>
                      <a:ext cx="21666" cy="17812"/>
                    </a:xfrm>
                    <a:custGeom>
                      <a:avLst/>
                      <a:gdLst>
                        <a:gd name="connsiteX0" fmla="*/ 21213 w 21666"/>
                        <a:gd name="connsiteY0" fmla="*/ 12810 h 17812"/>
                        <a:gd name="connsiteX1" fmla="*/ 7820 w 21666"/>
                        <a:gd name="connsiteY1" fmla="*/ 16895 h 17812"/>
                        <a:gd name="connsiteX2" fmla="*/ 411 w 21666"/>
                        <a:gd name="connsiteY2" fmla="*/ 4974 h 17812"/>
                        <a:gd name="connsiteX3" fmla="*/ 13852 w 21666"/>
                        <a:gd name="connsiteY3" fmla="*/ 889 h 17812"/>
                        <a:gd name="connsiteX4" fmla="*/ 21213 w 21666"/>
                        <a:gd name="connsiteY4" fmla="*/ 12810 h 178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666" h="17812">
                          <a:moveTo>
                            <a:pt x="21213" y="12810"/>
                          </a:moveTo>
                          <a:cubicBezTo>
                            <a:pt x="19551" y="17227"/>
                            <a:pt x="13567" y="19079"/>
                            <a:pt x="7820" y="16895"/>
                          </a:cubicBezTo>
                          <a:cubicBezTo>
                            <a:pt x="2073" y="14710"/>
                            <a:pt x="-1203" y="9391"/>
                            <a:pt x="411" y="4974"/>
                          </a:cubicBezTo>
                          <a:cubicBezTo>
                            <a:pt x="2121" y="604"/>
                            <a:pt x="8105" y="-1248"/>
                            <a:pt x="13852" y="889"/>
                          </a:cubicBezTo>
                          <a:cubicBezTo>
                            <a:pt x="19646" y="3074"/>
                            <a:pt x="22923" y="8393"/>
                            <a:pt x="21213" y="12810"/>
                          </a:cubicBezTo>
                          <a:close/>
                        </a:path>
                      </a:pathLst>
                    </a:custGeom>
                    <a:solidFill>
                      <a:srgbClr val="FCD3C5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  <p:sp>
                  <p:nvSpPr>
                    <p:cNvPr id="232" name="Hình tự do: Hình 133">
                      <a:extLst>
                        <a:ext uri="{FF2B5EF4-FFF2-40B4-BE49-F238E27FC236}">
                          <a16:creationId xmlns:a16="http://schemas.microsoft.com/office/drawing/2014/main" id="{B884958B-A05D-13AD-7235-6461750E28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29812" y="626158"/>
                      <a:ext cx="113474" cy="55237"/>
                    </a:xfrm>
                    <a:custGeom>
                      <a:avLst/>
                      <a:gdLst>
                        <a:gd name="connsiteX0" fmla="*/ 62790 w 113474"/>
                        <a:gd name="connsiteY0" fmla="*/ 418 h 55237"/>
                        <a:gd name="connsiteX1" fmla="*/ 86679 w 113474"/>
                        <a:gd name="connsiteY1" fmla="*/ 54750 h 55237"/>
                        <a:gd name="connsiteX2" fmla="*/ 1714 w 113474"/>
                        <a:gd name="connsiteY2" fmla="*/ 51615 h 55237"/>
                        <a:gd name="connsiteX3" fmla="*/ 62790 w 113474"/>
                        <a:gd name="connsiteY3" fmla="*/ 418 h 552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13474" h="55237">
                          <a:moveTo>
                            <a:pt x="62790" y="418"/>
                          </a:moveTo>
                          <a:cubicBezTo>
                            <a:pt x="125148" y="-5899"/>
                            <a:pt x="126098" y="61589"/>
                            <a:pt x="86679" y="54750"/>
                          </a:cubicBezTo>
                          <a:cubicBezTo>
                            <a:pt x="44363" y="47436"/>
                            <a:pt x="6273" y="56650"/>
                            <a:pt x="1714" y="51615"/>
                          </a:cubicBezTo>
                          <a:cubicBezTo>
                            <a:pt x="-8354" y="40597"/>
                            <a:pt x="27740" y="3932"/>
                            <a:pt x="62790" y="418"/>
                          </a:cubicBezTo>
                          <a:close/>
                        </a:path>
                      </a:pathLst>
                    </a:custGeom>
                    <a:solidFill>
                      <a:srgbClr val="202122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  <p:sp>
                  <p:nvSpPr>
                    <p:cNvPr id="233" name="Hình tự do: Hình 134">
                      <a:extLst>
                        <a:ext uri="{FF2B5EF4-FFF2-40B4-BE49-F238E27FC236}">
                          <a16:creationId xmlns:a16="http://schemas.microsoft.com/office/drawing/2014/main" id="{980D7E7F-E280-0F13-0968-4981D3FC45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54714" y="801569"/>
                      <a:ext cx="87943" cy="96589"/>
                    </a:xfrm>
                    <a:custGeom>
                      <a:avLst/>
                      <a:gdLst>
                        <a:gd name="connsiteX0" fmla="*/ 65632 w 87943"/>
                        <a:gd name="connsiteY0" fmla="*/ 18066 h 96589"/>
                        <a:gd name="connsiteX1" fmla="*/ 12345 w 87943"/>
                        <a:gd name="connsiteY1" fmla="*/ 44187 h 96589"/>
                        <a:gd name="connsiteX2" fmla="*/ 79310 w 87943"/>
                        <a:gd name="connsiteY2" fmla="*/ 96572 h 96589"/>
                        <a:gd name="connsiteX3" fmla="*/ 65632 w 87943"/>
                        <a:gd name="connsiteY3" fmla="*/ 18066 h 965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7943" h="96589">
                          <a:moveTo>
                            <a:pt x="65632" y="18066"/>
                          </a:moveTo>
                          <a:cubicBezTo>
                            <a:pt x="22080" y="-27005"/>
                            <a:pt x="-22135" y="24003"/>
                            <a:pt x="12345" y="44187"/>
                          </a:cubicBezTo>
                          <a:cubicBezTo>
                            <a:pt x="49389" y="65892"/>
                            <a:pt x="72566" y="97427"/>
                            <a:pt x="79310" y="96572"/>
                          </a:cubicBezTo>
                          <a:cubicBezTo>
                            <a:pt x="94080" y="94625"/>
                            <a:pt x="90138" y="43332"/>
                            <a:pt x="65632" y="18066"/>
                          </a:cubicBezTo>
                          <a:close/>
                        </a:path>
                      </a:pathLst>
                    </a:custGeom>
                    <a:solidFill>
                      <a:srgbClr val="202122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</p:grpSp>
              <p:grpSp>
                <p:nvGrpSpPr>
                  <p:cNvPr id="216" name="Đồ họa 2">
                    <a:extLst>
                      <a:ext uri="{FF2B5EF4-FFF2-40B4-BE49-F238E27FC236}">
                        <a16:creationId xmlns:a16="http://schemas.microsoft.com/office/drawing/2014/main" id="{A040E049-2B02-6D82-CFE7-4B0AC79940FF}"/>
                      </a:ext>
                    </a:extLst>
                  </p:cNvPr>
                  <p:cNvGrpSpPr/>
                  <p:nvPr/>
                </p:nvGrpSpPr>
                <p:grpSpPr>
                  <a:xfrm>
                    <a:off x="8972993" y="1039480"/>
                    <a:ext cx="274789" cy="279204"/>
                    <a:chOff x="8972993" y="1039480"/>
                    <a:chExt cx="274789" cy="279204"/>
                  </a:xfrm>
                </p:grpSpPr>
                <p:sp>
                  <p:nvSpPr>
                    <p:cNvPr id="220" name="Hình tự do: Hình 136">
                      <a:extLst>
                        <a:ext uri="{FF2B5EF4-FFF2-40B4-BE49-F238E27FC236}">
                          <a16:creationId xmlns:a16="http://schemas.microsoft.com/office/drawing/2014/main" id="{E7E27D80-2BB2-BF20-5374-D9A403EB97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72993" y="1039480"/>
                      <a:ext cx="274742" cy="279163"/>
                    </a:xfrm>
                    <a:custGeom>
                      <a:avLst/>
                      <a:gdLst>
                        <a:gd name="connsiteX0" fmla="*/ 17947 w 274742"/>
                        <a:gd name="connsiteY0" fmla="*/ 0 h 279163"/>
                        <a:gd name="connsiteX1" fmla="*/ 94554 w 274742"/>
                        <a:gd name="connsiteY1" fmla="*/ 269951 h 279163"/>
                        <a:gd name="connsiteX2" fmla="*/ 274742 w 274742"/>
                        <a:gd name="connsiteY2" fmla="*/ 105197 h 279163"/>
                        <a:gd name="connsiteX3" fmla="*/ 17947 w 274742"/>
                        <a:gd name="connsiteY3" fmla="*/ 0 h 2791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74742" h="279163">
                          <a:moveTo>
                            <a:pt x="17947" y="0"/>
                          </a:moveTo>
                          <a:cubicBezTo>
                            <a:pt x="17947" y="0"/>
                            <a:pt x="-55430" y="213576"/>
                            <a:pt x="94554" y="269951"/>
                          </a:cubicBezTo>
                          <a:cubicBezTo>
                            <a:pt x="244536" y="326372"/>
                            <a:pt x="274742" y="105197"/>
                            <a:pt x="274742" y="105197"/>
                          </a:cubicBezTo>
                          <a:cubicBezTo>
                            <a:pt x="274742" y="105197"/>
                            <a:pt x="154965" y="107334"/>
                            <a:pt x="17947" y="0"/>
                          </a:cubicBezTo>
                          <a:close/>
                        </a:path>
                      </a:pathLst>
                    </a:custGeom>
                    <a:solidFill>
                      <a:srgbClr val="4C1F1C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  <p:sp>
                  <p:nvSpPr>
                    <p:cNvPr id="221" name="Hình tự do: Hình 137">
                      <a:extLst>
                        <a:ext uri="{FF2B5EF4-FFF2-40B4-BE49-F238E27FC236}">
                          <a16:creationId xmlns:a16="http://schemas.microsoft.com/office/drawing/2014/main" id="{61C7DF45-5479-2937-2E2C-345C653A8E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20785" y="1116989"/>
                      <a:ext cx="126997" cy="183893"/>
                    </a:xfrm>
                    <a:custGeom>
                      <a:avLst/>
                      <a:gdLst>
                        <a:gd name="connsiteX0" fmla="*/ 4275 w 126997"/>
                        <a:gd name="connsiteY0" fmla="*/ 0 h 183893"/>
                        <a:gd name="connsiteX1" fmla="*/ 48824 w 126997"/>
                        <a:gd name="connsiteY1" fmla="*/ 183893 h 183893"/>
                        <a:gd name="connsiteX2" fmla="*/ 126997 w 126997"/>
                        <a:gd name="connsiteY2" fmla="*/ 27736 h 183893"/>
                        <a:gd name="connsiteX3" fmla="*/ 4275 w 126997"/>
                        <a:gd name="connsiteY3" fmla="*/ 0 h 1838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26997" h="183893">
                          <a:moveTo>
                            <a:pt x="4275" y="0"/>
                          </a:moveTo>
                          <a:cubicBezTo>
                            <a:pt x="-4226" y="55044"/>
                            <a:pt x="-4843" y="135593"/>
                            <a:pt x="48824" y="183893"/>
                          </a:cubicBezTo>
                          <a:cubicBezTo>
                            <a:pt x="111657" y="139582"/>
                            <a:pt x="126997" y="27736"/>
                            <a:pt x="126997" y="27736"/>
                          </a:cubicBezTo>
                          <a:cubicBezTo>
                            <a:pt x="126997" y="27736"/>
                            <a:pt x="76750" y="28448"/>
                            <a:pt x="4275" y="0"/>
                          </a:cubicBezTo>
                          <a:close/>
                        </a:path>
                      </a:pathLst>
                    </a:custGeom>
                    <a:solidFill>
                      <a:srgbClr val="321614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  <p:sp>
                  <p:nvSpPr>
                    <p:cNvPr id="222" name="Hình tự do: Hình 138">
                      <a:extLst>
                        <a:ext uri="{FF2B5EF4-FFF2-40B4-BE49-F238E27FC236}">
                          <a16:creationId xmlns:a16="http://schemas.microsoft.com/office/drawing/2014/main" id="{40623EE2-4666-4746-1A06-03E7E2D045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89040" y="1197842"/>
                      <a:ext cx="223977" cy="120842"/>
                    </a:xfrm>
                    <a:custGeom>
                      <a:avLst/>
                      <a:gdLst>
                        <a:gd name="connsiteX0" fmla="*/ 0 w 223977"/>
                        <a:gd name="connsiteY0" fmla="*/ 38592 h 120842"/>
                        <a:gd name="connsiteX1" fmla="*/ 78506 w 223977"/>
                        <a:gd name="connsiteY1" fmla="*/ 111637 h 120842"/>
                        <a:gd name="connsiteX2" fmla="*/ 223978 w 223977"/>
                        <a:gd name="connsiteY2" fmla="*/ 51890 h 120842"/>
                        <a:gd name="connsiteX3" fmla="*/ 170928 w 223977"/>
                        <a:gd name="connsiteY3" fmla="*/ 30946 h 120842"/>
                        <a:gd name="connsiteX4" fmla="*/ 0 w 223977"/>
                        <a:gd name="connsiteY4" fmla="*/ 38592 h 1208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3977" h="120842">
                          <a:moveTo>
                            <a:pt x="0" y="38592"/>
                          </a:moveTo>
                          <a:cubicBezTo>
                            <a:pt x="13773" y="69510"/>
                            <a:pt x="37899" y="96344"/>
                            <a:pt x="78506" y="111637"/>
                          </a:cubicBezTo>
                          <a:cubicBezTo>
                            <a:pt x="152690" y="139562"/>
                            <a:pt x="197571" y="99431"/>
                            <a:pt x="223978" y="51890"/>
                          </a:cubicBezTo>
                          <a:cubicBezTo>
                            <a:pt x="220416" y="40682"/>
                            <a:pt x="197998" y="24487"/>
                            <a:pt x="170928" y="30946"/>
                          </a:cubicBezTo>
                          <a:cubicBezTo>
                            <a:pt x="153497" y="-16927"/>
                            <a:pt x="49725" y="-5244"/>
                            <a:pt x="0" y="38592"/>
                          </a:cubicBezTo>
                          <a:close/>
                        </a:path>
                      </a:pathLst>
                    </a:custGeom>
                    <a:solidFill>
                      <a:srgbClr val="ED756D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  <p:sp>
                  <p:nvSpPr>
                    <p:cNvPr id="223" name="Hình tự do: Hình 139">
                      <a:extLst>
                        <a:ext uri="{FF2B5EF4-FFF2-40B4-BE49-F238E27FC236}">
                          <a16:creationId xmlns:a16="http://schemas.microsoft.com/office/drawing/2014/main" id="{F8771812-41D7-AF05-975F-FCE6CDADC8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23881" y="1205023"/>
                      <a:ext cx="171989" cy="93170"/>
                    </a:xfrm>
                    <a:custGeom>
                      <a:avLst/>
                      <a:gdLst>
                        <a:gd name="connsiteX0" fmla="*/ 163443 w 171989"/>
                        <a:gd name="connsiteY0" fmla="*/ 34403 h 93170"/>
                        <a:gd name="connsiteX1" fmla="*/ 129865 w 171989"/>
                        <a:gd name="connsiteY1" fmla="*/ 29654 h 93170"/>
                        <a:gd name="connsiteX2" fmla="*/ 97190 w 171989"/>
                        <a:gd name="connsiteY2" fmla="*/ 2536 h 93170"/>
                        <a:gd name="connsiteX3" fmla="*/ 25523 w 171989"/>
                        <a:gd name="connsiteY3" fmla="*/ 77717 h 93170"/>
                        <a:gd name="connsiteX4" fmla="*/ 163443 w 171989"/>
                        <a:gd name="connsiteY4" fmla="*/ 34403 h 931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989" h="93170">
                          <a:moveTo>
                            <a:pt x="163443" y="34403"/>
                          </a:moveTo>
                          <a:cubicBezTo>
                            <a:pt x="152662" y="27137"/>
                            <a:pt x="137132" y="27089"/>
                            <a:pt x="129865" y="29654"/>
                          </a:cubicBezTo>
                          <a:cubicBezTo>
                            <a:pt x="126684" y="19776"/>
                            <a:pt x="120367" y="7902"/>
                            <a:pt x="97190" y="2536"/>
                          </a:cubicBezTo>
                          <a:cubicBezTo>
                            <a:pt x="40198" y="-11380"/>
                            <a:pt x="-42297" y="34546"/>
                            <a:pt x="25523" y="77717"/>
                          </a:cubicBezTo>
                          <a:cubicBezTo>
                            <a:pt x="94151" y="121411"/>
                            <a:pt x="203385" y="61332"/>
                            <a:pt x="163443" y="34403"/>
                          </a:cubicBezTo>
                          <a:close/>
                        </a:path>
                      </a:pathLst>
                    </a:custGeom>
                    <a:solidFill>
                      <a:srgbClr val="F58F88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  <p:sp>
                  <p:nvSpPr>
                    <p:cNvPr id="224" name="Hình tự do: Hình 140">
                      <a:extLst>
                        <a:ext uri="{FF2B5EF4-FFF2-40B4-BE49-F238E27FC236}">
                          <a16:creationId xmlns:a16="http://schemas.microsoft.com/office/drawing/2014/main" id="{1F469F6F-6BE8-831C-6589-5F1932602D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63308" y="1211661"/>
                      <a:ext cx="59235" cy="26518"/>
                    </a:xfrm>
                    <a:custGeom>
                      <a:avLst/>
                      <a:gdLst>
                        <a:gd name="connsiteX0" fmla="*/ 4381 w 59235"/>
                        <a:gd name="connsiteY0" fmla="*/ 8435 h 26518"/>
                        <a:gd name="connsiteX1" fmla="*/ 57810 w 59235"/>
                        <a:gd name="connsiteY1" fmla="*/ 6251 h 26518"/>
                        <a:gd name="connsiteX2" fmla="*/ 19009 w 59235"/>
                        <a:gd name="connsiteY2" fmla="*/ 26435 h 26518"/>
                        <a:gd name="connsiteX3" fmla="*/ 4381 w 59235"/>
                        <a:gd name="connsiteY3" fmla="*/ 8435 h 265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9235" h="26518">
                          <a:moveTo>
                            <a:pt x="4381" y="8435"/>
                          </a:moveTo>
                          <a:cubicBezTo>
                            <a:pt x="19056" y="-1443"/>
                            <a:pt x="50924" y="-3248"/>
                            <a:pt x="57810" y="6251"/>
                          </a:cubicBezTo>
                          <a:cubicBezTo>
                            <a:pt x="66027" y="17649"/>
                            <a:pt x="36819" y="27528"/>
                            <a:pt x="19009" y="26435"/>
                          </a:cubicBezTo>
                          <a:cubicBezTo>
                            <a:pt x="1104" y="25295"/>
                            <a:pt x="-5023" y="14704"/>
                            <a:pt x="4381" y="8435"/>
                          </a:cubicBezTo>
                          <a:close/>
                        </a:path>
                      </a:pathLst>
                    </a:custGeom>
                    <a:solidFill>
                      <a:srgbClr val="F8B1AE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  <p:sp>
                  <p:nvSpPr>
                    <p:cNvPr id="225" name="Hình tự do: Hình 141">
                      <a:extLst>
                        <a:ext uri="{FF2B5EF4-FFF2-40B4-BE49-F238E27FC236}">
                          <a16:creationId xmlns:a16="http://schemas.microsoft.com/office/drawing/2014/main" id="{516BF4C7-4FAF-88EF-BF65-48F397A1E2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25664" y="1068974"/>
                      <a:ext cx="177617" cy="101312"/>
                    </a:xfrm>
                    <a:custGeom>
                      <a:avLst/>
                      <a:gdLst>
                        <a:gd name="connsiteX0" fmla="*/ 6690 w 177617"/>
                        <a:gd name="connsiteY0" fmla="*/ 0 h 101312"/>
                        <a:gd name="connsiteX1" fmla="*/ 24025 w 177617"/>
                        <a:gd name="connsiteY1" fmla="*/ 58654 h 101312"/>
                        <a:gd name="connsiteX2" fmla="*/ 119248 w 177617"/>
                        <a:gd name="connsiteY2" fmla="*/ 99118 h 101312"/>
                        <a:gd name="connsiteX3" fmla="*/ 177617 w 177617"/>
                        <a:gd name="connsiteY3" fmla="*/ 70812 h 101312"/>
                        <a:gd name="connsiteX4" fmla="*/ 6690 w 177617"/>
                        <a:gd name="connsiteY4" fmla="*/ 0 h 1013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7617" h="101312">
                          <a:moveTo>
                            <a:pt x="6690" y="0"/>
                          </a:moveTo>
                          <a:cubicBezTo>
                            <a:pt x="-4139" y="21609"/>
                            <a:pt x="-4091" y="40084"/>
                            <a:pt x="24025" y="58654"/>
                          </a:cubicBezTo>
                          <a:cubicBezTo>
                            <a:pt x="50146" y="75989"/>
                            <a:pt x="90230" y="92991"/>
                            <a:pt x="119248" y="99118"/>
                          </a:cubicBezTo>
                          <a:cubicBezTo>
                            <a:pt x="154061" y="106479"/>
                            <a:pt x="174388" y="94891"/>
                            <a:pt x="177617" y="70812"/>
                          </a:cubicBezTo>
                          <a:cubicBezTo>
                            <a:pt x="118631" y="57609"/>
                            <a:pt x="72515" y="41366"/>
                            <a:pt x="6690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</p:grpSp>
              <p:sp>
                <p:nvSpPr>
                  <p:cNvPr id="217" name="Hình tự do: Hình 142">
                    <a:extLst>
                      <a:ext uri="{FF2B5EF4-FFF2-40B4-BE49-F238E27FC236}">
                        <a16:creationId xmlns:a16="http://schemas.microsoft.com/office/drawing/2014/main" id="{CD2DAD95-CBD8-EE89-D509-6B43779BC374}"/>
                      </a:ext>
                    </a:extLst>
                  </p:cNvPr>
                  <p:cNvSpPr/>
                  <p:nvPr/>
                </p:nvSpPr>
                <p:spPr>
                  <a:xfrm>
                    <a:off x="9088167" y="942011"/>
                    <a:ext cx="77296" cy="81520"/>
                  </a:xfrm>
                  <a:custGeom>
                    <a:avLst/>
                    <a:gdLst>
                      <a:gd name="connsiteX0" fmla="*/ 22171 w 77296"/>
                      <a:gd name="connsiteY0" fmla="*/ 81512 h 81520"/>
                      <a:gd name="connsiteX1" fmla="*/ 20129 w 77296"/>
                      <a:gd name="connsiteY1" fmla="*/ 80989 h 81520"/>
                      <a:gd name="connsiteX2" fmla="*/ 2841 w 77296"/>
                      <a:gd name="connsiteY2" fmla="*/ 29032 h 81520"/>
                      <a:gd name="connsiteX3" fmla="*/ 41975 w 77296"/>
                      <a:gd name="connsiteY3" fmla="*/ 61 h 81520"/>
                      <a:gd name="connsiteX4" fmla="*/ 77215 w 77296"/>
                      <a:gd name="connsiteY4" fmla="*/ 42140 h 81520"/>
                      <a:gd name="connsiteX5" fmla="*/ 74983 w 77296"/>
                      <a:gd name="connsiteY5" fmla="*/ 45655 h 81520"/>
                      <a:gd name="connsiteX6" fmla="*/ 71516 w 77296"/>
                      <a:gd name="connsiteY6" fmla="*/ 43470 h 81520"/>
                      <a:gd name="connsiteX7" fmla="*/ 41548 w 77296"/>
                      <a:gd name="connsiteY7" fmla="*/ 5903 h 81520"/>
                      <a:gd name="connsiteX8" fmla="*/ 8255 w 77296"/>
                      <a:gd name="connsiteY8" fmla="*/ 31074 h 81520"/>
                      <a:gd name="connsiteX9" fmla="*/ 23643 w 77296"/>
                      <a:gd name="connsiteY9" fmla="*/ 76288 h 81520"/>
                      <a:gd name="connsiteX10" fmla="*/ 24261 w 77296"/>
                      <a:gd name="connsiteY10" fmla="*/ 80372 h 81520"/>
                      <a:gd name="connsiteX11" fmla="*/ 22171 w 77296"/>
                      <a:gd name="connsiteY11" fmla="*/ 81512 h 81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77296" h="81520">
                        <a:moveTo>
                          <a:pt x="22171" y="81512"/>
                        </a:moveTo>
                        <a:cubicBezTo>
                          <a:pt x="21506" y="81559"/>
                          <a:pt x="20746" y="81417"/>
                          <a:pt x="20129" y="80989"/>
                        </a:cubicBezTo>
                        <a:cubicBezTo>
                          <a:pt x="2176" y="67454"/>
                          <a:pt x="-4283" y="48077"/>
                          <a:pt x="2841" y="29032"/>
                        </a:cubicBezTo>
                        <a:cubicBezTo>
                          <a:pt x="9348" y="11460"/>
                          <a:pt x="26160" y="-984"/>
                          <a:pt x="41975" y="61"/>
                        </a:cubicBezTo>
                        <a:cubicBezTo>
                          <a:pt x="51712" y="726"/>
                          <a:pt x="69331" y="7090"/>
                          <a:pt x="77215" y="42140"/>
                        </a:cubicBezTo>
                        <a:cubicBezTo>
                          <a:pt x="77595" y="43707"/>
                          <a:pt x="76598" y="45275"/>
                          <a:pt x="74983" y="45655"/>
                        </a:cubicBezTo>
                        <a:cubicBezTo>
                          <a:pt x="73226" y="46082"/>
                          <a:pt x="71849" y="45037"/>
                          <a:pt x="71516" y="43470"/>
                        </a:cubicBezTo>
                        <a:cubicBezTo>
                          <a:pt x="66292" y="20198"/>
                          <a:pt x="55653" y="6900"/>
                          <a:pt x="41548" y="5903"/>
                        </a:cubicBezTo>
                        <a:cubicBezTo>
                          <a:pt x="28155" y="4953"/>
                          <a:pt x="13954" y="15829"/>
                          <a:pt x="8255" y="31074"/>
                        </a:cubicBezTo>
                        <a:cubicBezTo>
                          <a:pt x="5358" y="38958"/>
                          <a:pt x="941" y="59190"/>
                          <a:pt x="23643" y="76288"/>
                        </a:cubicBezTo>
                        <a:cubicBezTo>
                          <a:pt x="24973" y="77285"/>
                          <a:pt x="25210" y="79090"/>
                          <a:pt x="24261" y="80372"/>
                        </a:cubicBezTo>
                        <a:cubicBezTo>
                          <a:pt x="23691" y="81037"/>
                          <a:pt x="22978" y="81417"/>
                          <a:pt x="22171" y="81512"/>
                        </a:cubicBezTo>
                        <a:close/>
                      </a:path>
                    </a:pathLst>
                  </a:custGeom>
                  <a:solidFill>
                    <a:srgbClr val="CE7755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sp>
                <p:nvSpPr>
                  <p:cNvPr id="218" name="Hình tự do: Hình 143">
                    <a:extLst>
                      <a:ext uri="{FF2B5EF4-FFF2-40B4-BE49-F238E27FC236}">
                        <a16:creationId xmlns:a16="http://schemas.microsoft.com/office/drawing/2014/main" id="{74F50166-B74E-007C-513E-889D9E5E15EC}"/>
                      </a:ext>
                    </a:extLst>
                  </p:cNvPr>
                  <p:cNvSpPr/>
                  <p:nvPr/>
                </p:nvSpPr>
                <p:spPr>
                  <a:xfrm>
                    <a:off x="9317223" y="884240"/>
                    <a:ext cx="142114" cy="127105"/>
                  </a:xfrm>
                  <a:custGeom>
                    <a:avLst/>
                    <a:gdLst>
                      <a:gd name="connsiteX0" fmla="*/ 134637 w 142114"/>
                      <a:gd name="connsiteY0" fmla="*/ 127077 h 127105"/>
                      <a:gd name="connsiteX1" fmla="*/ 132832 w 142114"/>
                      <a:gd name="connsiteY1" fmla="*/ 126982 h 127105"/>
                      <a:gd name="connsiteX2" fmla="*/ 127798 w 142114"/>
                      <a:gd name="connsiteY2" fmla="*/ 119716 h 127105"/>
                      <a:gd name="connsiteX3" fmla="*/ 69761 w 142114"/>
                      <a:gd name="connsiteY3" fmla="*/ 13426 h 127105"/>
                      <a:gd name="connsiteX4" fmla="*/ 12390 w 142114"/>
                      <a:gd name="connsiteY4" fmla="*/ 64339 h 127105"/>
                      <a:gd name="connsiteX5" fmla="*/ 4981 w 142114"/>
                      <a:gd name="connsiteY5" fmla="*/ 69183 h 127105"/>
                      <a:gd name="connsiteX6" fmla="*/ 137 w 142114"/>
                      <a:gd name="connsiteY6" fmla="*/ 61774 h 127105"/>
                      <a:gd name="connsiteX7" fmla="*/ 72136 w 142114"/>
                      <a:gd name="connsiteY7" fmla="*/ 1125 h 127105"/>
                      <a:gd name="connsiteX8" fmla="*/ 140051 w 142114"/>
                      <a:gd name="connsiteY8" fmla="*/ 121900 h 127105"/>
                      <a:gd name="connsiteX9" fmla="*/ 134637 w 142114"/>
                      <a:gd name="connsiteY9" fmla="*/ 127077 h 1271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42114" h="127105">
                        <a:moveTo>
                          <a:pt x="134637" y="127077"/>
                        </a:moveTo>
                        <a:cubicBezTo>
                          <a:pt x="134020" y="127124"/>
                          <a:pt x="133450" y="127124"/>
                          <a:pt x="132832" y="126982"/>
                        </a:cubicBezTo>
                        <a:cubicBezTo>
                          <a:pt x="129460" y="126412"/>
                          <a:pt x="127228" y="123135"/>
                          <a:pt x="127798" y="119716"/>
                        </a:cubicBezTo>
                        <a:cubicBezTo>
                          <a:pt x="137772" y="64861"/>
                          <a:pt x="105856" y="20503"/>
                          <a:pt x="69761" y="13426"/>
                        </a:cubicBezTo>
                        <a:cubicBezTo>
                          <a:pt x="41598" y="7917"/>
                          <a:pt x="20131" y="26962"/>
                          <a:pt x="12390" y="64339"/>
                        </a:cubicBezTo>
                        <a:cubicBezTo>
                          <a:pt x="11677" y="67711"/>
                          <a:pt x="8401" y="69895"/>
                          <a:pt x="4981" y="69183"/>
                        </a:cubicBezTo>
                        <a:cubicBezTo>
                          <a:pt x="1561" y="68518"/>
                          <a:pt x="-576" y="65146"/>
                          <a:pt x="137" y="61774"/>
                        </a:cubicBezTo>
                        <a:cubicBezTo>
                          <a:pt x="11203" y="8867"/>
                          <a:pt x="44590" y="-4289"/>
                          <a:pt x="72136" y="1125"/>
                        </a:cubicBezTo>
                        <a:cubicBezTo>
                          <a:pt x="114120" y="9294"/>
                          <a:pt x="151402" y="59827"/>
                          <a:pt x="140051" y="121900"/>
                        </a:cubicBezTo>
                        <a:cubicBezTo>
                          <a:pt x="139576" y="124797"/>
                          <a:pt x="137297" y="126792"/>
                          <a:pt x="134637" y="127077"/>
                        </a:cubicBezTo>
                        <a:close/>
                      </a:path>
                    </a:pathLst>
                  </a:custGeom>
                  <a:solidFill>
                    <a:srgbClr val="6B4432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sp>
                <p:nvSpPr>
                  <p:cNvPr id="219" name="Hình tự do: Hình 144">
                    <a:extLst>
                      <a:ext uri="{FF2B5EF4-FFF2-40B4-BE49-F238E27FC236}">
                        <a16:creationId xmlns:a16="http://schemas.microsoft.com/office/drawing/2014/main" id="{5C9E47EB-D731-5260-6D18-5C6502E32E8F}"/>
                      </a:ext>
                    </a:extLst>
                  </p:cNvPr>
                  <p:cNvSpPr/>
                  <p:nvPr/>
                </p:nvSpPr>
                <p:spPr>
                  <a:xfrm>
                    <a:off x="8924220" y="737928"/>
                    <a:ext cx="135622" cy="121363"/>
                  </a:xfrm>
                  <a:custGeom>
                    <a:avLst/>
                    <a:gdLst>
                      <a:gd name="connsiteX0" fmla="*/ 128223 w 135622"/>
                      <a:gd name="connsiteY0" fmla="*/ 121316 h 121363"/>
                      <a:gd name="connsiteX1" fmla="*/ 126466 w 135622"/>
                      <a:gd name="connsiteY1" fmla="*/ 121269 h 121363"/>
                      <a:gd name="connsiteX2" fmla="*/ 121385 w 135622"/>
                      <a:gd name="connsiteY2" fmla="*/ 113955 h 121363"/>
                      <a:gd name="connsiteX3" fmla="*/ 66530 w 135622"/>
                      <a:gd name="connsiteY3" fmla="*/ 13412 h 121363"/>
                      <a:gd name="connsiteX4" fmla="*/ 12388 w 135622"/>
                      <a:gd name="connsiteY4" fmla="*/ 61475 h 121363"/>
                      <a:gd name="connsiteX5" fmla="*/ 4979 w 135622"/>
                      <a:gd name="connsiteY5" fmla="*/ 66319 h 121363"/>
                      <a:gd name="connsiteX6" fmla="*/ 135 w 135622"/>
                      <a:gd name="connsiteY6" fmla="*/ 58910 h 121363"/>
                      <a:gd name="connsiteX7" fmla="*/ 68857 w 135622"/>
                      <a:gd name="connsiteY7" fmla="*/ 1064 h 121363"/>
                      <a:gd name="connsiteX8" fmla="*/ 133685 w 135622"/>
                      <a:gd name="connsiteY8" fmla="*/ 116092 h 121363"/>
                      <a:gd name="connsiteX9" fmla="*/ 128223 w 135622"/>
                      <a:gd name="connsiteY9" fmla="*/ 121316 h 121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35622" h="121363">
                        <a:moveTo>
                          <a:pt x="128223" y="121316"/>
                        </a:moveTo>
                        <a:cubicBezTo>
                          <a:pt x="127606" y="121364"/>
                          <a:pt x="126989" y="121411"/>
                          <a:pt x="126466" y="121269"/>
                        </a:cubicBezTo>
                        <a:cubicBezTo>
                          <a:pt x="123047" y="120651"/>
                          <a:pt x="120814" y="117374"/>
                          <a:pt x="121385" y="113955"/>
                        </a:cubicBezTo>
                        <a:cubicBezTo>
                          <a:pt x="130836" y="62045"/>
                          <a:pt x="100677" y="20109"/>
                          <a:pt x="66530" y="13412"/>
                        </a:cubicBezTo>
                        <a:cubicBezTo>
                          <a:pt x="39982" y="8235"/>
                          <a:pt x="19749" y="26188"/>
                          <a:pt x="12388" y="61475"/>
                        </a:cubicBezTo>
                        <a:cubicBezTo>
                          <a:pt x="11675" y="64847"/>
                          <a:pt x="8351" y="67079"/>
                          <a:pt x="4979" y="66319"/>
                        </a:cubicBezTo>
                        <a:cubicBezTo>
                          <a:pt x="1607" y="65559"/>
                          <a:pt x="-578" y="62282"/>
                          <a:pt x="135" y="58910"/>
                        </a:cubicBezTo>
                        <a:cubicBezTo>
                          <a:pt x="10631" y="8425"/>
                          <a:pt x="42546" y="-4065"/>
                          <a:pt x="68857" y="1064"/>
                        </a:cubicBezTo>
                        <a:cubicBezTo>
                          <a:pt x="108847" y="8900"/>
                          <a:pt x="144419" y="56963"/>
                          <a:pt x="133685" y="116092"/>
                        </a:cubicBezTo>
                        <a:cubicBezTo>
                          <a:pt x="133210" y="118989"/>
                          <a:pt x="130883" y="120984"/>
                          <a:pt x="128223" y="121316"/>
                        </a:cubicBezTo>
                        <a:close/>
                      </a:path>
                    </a:pathLst>
                  </a:custGeom>
                  <a:solidFill>
                    <a:srgbClr val="6B4432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</p:grpSp>
            <p:grpSp>
              <p:nvGrpSpPr>
                <p:cNvPr id="205" name="Đồ họa 2">
                  <a:extLst>
                    <a:ext uri="{FF2B5EF4-FFF2-40B4-BE49-F238E27FC236}">
                      <a16:creationId xmlns:a16="http://schemas.microsoft.com/office/drawing/2014/main" id="{27310096-04D0-BA5C-A9B9-F33A92452C65}"/>
                    </a:ext>
                  </a:extLst>
                </p:cNvPr>
                <p:cNvGrpSpPr/>
                <p:nvPr/>
              </p:nvGrpSpPr>
              <p:grpSpPr>
                <a:xfrm>
                  <a:off x="8758978" y="153122"/>
                  <a:ext cx="1259860" cy="1111428"/>
                  <a:chOff x="8758978" y="153122"/>
                  <a:chExt cx="1259860" cy="1111428"/>
                </a:xfrm>
              </p:grpSpPr>
              <p:sp>
                <p:nvSpPr>
                  <p:cNvPr id="210" name="Hình tự do: Hình 146">
                    <a:extLst>
                      <a:ext uri="{FF2B5EF4-FFF2-40B4-BE49-F238E27FC236}">
                        <a16:creationId xmlns:a16="http://schemas.microsoft.com/office/drawing/2014/main" id="{DC8A8CCD-3E97-E4F3-A0FC-FBBAEC7F2123}"/>
                      </a:ext>
                    </a:extLst>
                  </p:cNvPr>
                  <p:cNvSpPr/>
                  <p:nvPr/>
                </p:nvSpPr>
                <p:spPr>
                  <a:xfrm>
                    <a:off x="8758978" y="153122"/>
                    <a:ext cx="1259860" cy="1111428"/>
                  </a:xfrm>
                  <a:custGeom>
                    <a:avLst/>
                    <a:gdLst>
                      <a:gd name="connsiteX0" fmla="*/ 648429 w 1259860"/>
                      <a:gd name="connsiteY0" fmla="*/ 8354 h 1111428"/>
                      <a:gd name="connsiteX1" fmla="*/ 1102891 w 1259860"/>
                      <a:gd name="connsiteY1" fmla="*/ 328363 h 1111428"/>
                      <a:gd name="connsiteX2" fmla="*/ 1255913 w 1259860"/>
                      <a:gd name="connsiteY2" fmla="*/ 625764 h 1111428"/>
                      <a:gd name="connsiteX3" fmla="*/ 1007809 w 1259860"/>
                      <a:gd name="connsiteY3" fmla="*/ 1111429 h 1111428"/>
                      <a:gd name="connsiteX4" fmla="*/ 874116 w 1259860"/>
                      <a:gd name="connsiteY4" fmla="*/ 533865 h 1111428"/>
                      <a:gd name="connsiteX5" fmla="*/ 346326 w 1259860"/>
                      <a:gd name="connsiteY5" fmla="*/ 511211 h 1111428"/>
                      <a:gd name="connsiteX6" fmla="*/ 617368 w 1259860"/>
                      <a:gd name="connsiteY6" fmla="*/ 586203 h 1111428"/>
                      <a:gd name="connsiteX7" fmla="*/ 361666 w 1259860"/>
                      <a:gd name="connsiteY7" fmla="*/ 410288 h 1111428"/>
                      <a:gd name="connsiteX8" fmla="*/ 5231 w 1259860"/>
                      <a:gd name="connsiteY8" fmla="*/ 534958 h 1111428"/>
                      <a:gd name="connsiteX9" fmla="*/ 648429 w 1259860"/>
                      <a:gd name="connsiteY9" fmla="*/ 8354 h 111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259860" h="1111428">
                        <a:moveTo>
                          <a:pt x="648429" y="8354"/>
                        </a:moveTo>
                        <a:cubicBezTo>
                          <a:pt x="1029561" y="74132"/>
                          <a:pt x="1102891" y="328363"/>
                          <a:pt x="1102891" y="328363"/>
                        </a:cubicBezTo>
                        <a:cubicBezTo>
                          <a:pt x="1102891" y="328363"/>
                          <a:pt x="1227037" y="402642"/>
                          <a:pt x="1255913" y="625764"/>
                        </a:cubicBezTo>
                        <a:cubicBezTo>
                          <a:pt x="1284789" y="848887"/>
                          <a:pt x="1150526" y="986664"/>
                          <a:pt x="1007809" y="1111429"/>
                        </a:cubicBezTo>
                        <a:cubicBezTo>
                          <a:pt x="639928" y="917372"/>
                          <a:pt x="874116" y="533865"/>
                          <a:pt x="874116" y="533865"/>
                        </a:cubicBezTo>
                        <a:cubicBezTo>
                          <a:pt x="714540" y="733146"/>
                          <a:pt x="426304" y="653215"/>
                          <a:pt x="346326" y="511211"/>
                        </a:cubicBezTo>
                        <a:cubicBezTo>
                          <a:pt x="437323" y="569153"/>
                          <a:pt x="533923" y="589812"/>
                          <a:pt x="617368" y="586203"/>
                        </a:cubicBezTo>
                        <a:cubicBezTo>
                          <a:pt x="517111" y="559939"/>
                          <a:pt x="417565" y="495016"/>
                          <a:pt x="361666" y="410288"/>
                        </a:cubicBezTo>
                        <a:cubicBezTo>
                          <a:pt x="250865" y="242353"/>
                          <a:pt x="51916" y="401217"/>
                          <a:pt x="5231" y="534958"/>
                        </a:cubicBezTo>
                        <a:cubicBezTo>
                          <a:pt x="-45730" y="249952"/>
                          <a:pt x="283587" y="-54622"/>
                          <a:pt x="648429" y="8354"/>
                        </a:cubicBezTo>
                        <a:close/>
                      </a:path>
                    </a:pathLst>
                  </a:custGeom>
                  <a:solidFill>
                    <a:srgbClr val="2B2C2D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sp>
                <p:nvSpPr>
                  <p:cNvPr id="211" name="Hình tự do: Hình 147">
                    <a:extLst>
                      <a:ext uri="{FF2B5EF4-FFF2-40B4-BE49-F238E27FC236}">
                        <a16:creationId xmlns:a16="http://schemas.microsoft.com/office/drawing/2014/main" id="{BF542A57-8F79-1EDD-652D-9AA48BD2B1A0}"/>
                      </a:ext>
                    </a:extLst>
                  </p:cNvPr>
                  <p:cNvSpPr/>
                  <p:nvPr/>
                </p:nvSpPr>
                <p:spPr>
                  <a:xfrm>
                    <a:off x="9714254" y="576008"/>
                    <a:ext cx="245788" cy="475393"/>
                  </a:xfrm>
                  <a:custGeom>
                    <a:avLst/>
                    <a:gdLst>
                      <a:gd name="connsiteX0" fmla="*/ 133033 w 245788"/>
                      <a:gd name="connsiteY0" fmla="*/ 652 h 475393"/>
                      <a:gd name="connsiteX1" fmla="*/ 211017 w 245788"/>
                      <a:gd name="connsiteY1" fmla="*/ 377605 h 475393"/>
                      <a:gd name="connsiteX2" fmla="*/ 171598 w 245788"/>
                      <a:gd name="connsiteY2" fmla="*/ 172387 h 475393"/>
                      <a:gd name="connsiteX3" fmla="*/ 135218 w 245788"/>
                      <a:gd name="connsiteY3" fmla="*/ 475393 h 475393"/>
                      <a:gd name="connsiteX4" fmla="*/ 48590 w 245788"/>
                      <a:gd name="connsiteY4" fmla="*/ 146884 h 475393"/>
                      <a:gd name="connsiteX5" fmla="*/ 92949 w 245788"/>
                      <a:gd name="connsiteY5" fmla="*/ 421346 h 475393"/>
                      <a:gd name="connsiteX6" fmla="*/ 31208 w 245788"/>
                      <a:gd name="connsiteY6" fmla="*/ 14663 h 475393"/>
                      <a:gd name="connsiteX7" fmla="*/ 137545 w 245788"/>
                      <a:gd name="connsiteY7" fmla="*/ 192857 h 475393"/>
                      <a:gd name="connsiteX8" fmla="*/ 133033 w 245788"/>
                      <a:gd name="connsiteY8" fmla="*/ 652 h 4753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45788" h="475393">
                        <a:moveTo>
                          <a:pt x="133033" y="652"/>
                        </a:moveTo>
                        <a:cubicBezTo>
                          <a:pt x="176632" y="-13833"/>
                          <a:pt x="307713" y="216034"/>
                          <a:pt x="211017" y="377605"/>
                        </a:cubicBezTo>
                        <a:cubicBezTo>
                          <a:pt x="214816" y="234698"/>
                          <a:pt x="171598" y="172387"/>
                          <a:pt x="171598" y="172387"/>
                        </a:cubicBezTo>
                        <a:cubicBezTo>
                          <a:pt x="171598" y="172387"/>
                          <a:pt x="217571" y="284708"/>
                          <a:pt x="135218" y="475393"/>
                        </a:cubicBezTo>
                        <a:cubicBezTo>
                          <a:pt x="125530" y="236123"/>
                          <a:pt x="48590" y="146884"/>
                          <a:pt x="48590" y="146884"/>
                        </a:cubicBezTo>
                        <a:cubicBezTo>
                          <a:pt x="48590" y="146884"/>
                          <a:pt x="68158" y="323510"/>
                          <a:pt x="92949" y="421346"/>
                        </a:cubicBezTo>
                        <a:cubicBezTo>
                          <a:pt x="-20797" y="252318"/>
                          <a:pt x="-15478" y="47766"/>
                          <a:pt x="31208" y="14663"/>
                        </a:cubicBezTo>
                        <a:cubicBezTo>
                          <a:pt x="75994" y="-9891"/>
                          <a:pt x="137545" y="192857"/>
                          <a:pt x="137545" y="192857"/>
                        </a:cubicBezTo>
                        <a:cubicBezTo>
                          <a:pt x="137545" y="192857"/>
                          <a:pt x="95276" y="13191"/>
                          <a:pt x="133033" y="652"/>
                        </a:cubicBezTo>
                        <a:close/>
                      </a:path>
                    </a:pathLst>
                  </a:custGeom>
                  <a:solidFill>
                    <a:srgbClr val="3E3F40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sp>
                <p:nvSpPr>
                  <p:cNvPr id="212" name="Hình tự do: Hình 148">
                    <a:extLst>
                      <a:ext uri="{FF2B5EF4-FFF2-40B4-BE49-F238E27FC236}">
                        <a16:creationId xmlns:a16="http://schemas.microsoft.com/office/drawing/2014/main" id="{EF1D7BC6-6649-3F29-044D-FDB8B35CEDE9}"/>
                      </a:ext>
                    </a:extLst>
                  </p:cNvPr>
                  <p:cNvSpPr/>
                  <p:nvPr/>
                </p:nvSpPr>
                <p:spPr>
                  <a:xfrm>
                    <a:off x="8880376" y="197388"/>
                    <a:ext cx="868505" cy="359847"/>
                  </a:xfrm>
                  <a:custGeom>
                    <a:avLst/>
                    <a:gdLst>
                      <a:gd name="connsiteX0" fmla="*/ 868506 w 868505"/>
                      <a:gd name="connsiteY0" fmla="*/ 247621 h 359847"/>
                      <a:gd name="connsiteX1" fmla="*/ 280732 w 868505"/>
                      <a:gd name="connsiteY1" fmla="*/ 10821 h 359847"/>
                      <a:gd name="connsiteX2" fmla="*/ 573859 w 868505"/>
                      <a:gd name="connsiteY2" fmla="*/ 84625 h 359847"/>
                      <a:gd name="connsiteX3" fmla="*/ 0 w 868505"/>
                      <a:gd name="connsiteY3" fmla="*/ 201126 h 359847"/>
                      <a:gd name="connsiteX4" fmla="*/ 665521 w 868505"/>
                      <a:gd name="connsiteY4" fmla="*/ 205827 h 359847"/>
                      <a:gd name="connsiteX5" fmla="*/ 295692 w 868505"/>
                      <a:gd name="connsiteY5" fmla="*/ 196471 h 359847"/>
                      <a:gd name="connsiteX6" fmla="*/ 750153 w 868505"/>
                      <a:gd name="connsiteY6" fmla="*/ 263579 h 359847"/>
                      <a:gd name="connsiteX7" fmla="*/ 494973 w 868505"/>
                      <a:gd name="connsiteY7" fmla="*/ 356048 h 359847"/>
                      <a:gd name="connsiteX8" fmla="*/ 845852 w 868505"/>
                      <a:gd name="connsiteY8" fmla="*/ 269753 h 359847"/>
                      <a:gd name="connsiteX9" fmla="*/ 566260 w 868505"/>
                      <a:gd name="connsiteY9" fmla="*/ 116255 h 359847"/>
                      <a:gd name="connsiteX10" fmla="*/ 868506 w 868505"/>
                      <a:gd name="connsiteY10" fmla="*/ 247621 h 3598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68505" h="359847">
                        <a:moveTo>
                          <a:pt x="868506" y="247621"/>
                        </a:moveTo>
                        <a:cubicBezTo>
                          <a:pt x="795319" y="116065"/>
                          <a:pt x="643626" y="-43226"/>
                          <a:pt x="280732" y="10821"/>
                        </a:cubicBezTo>
                        <a:cubicBezTo>
                          <a:pt x="462583" y="13101"/>
                          <a:pt x="573859" y="84625"/>
                          <a:pt x="573859" y="84625"/>
                        </a:cubicBezTo>
                        <a:cubicBezTo>
                          <a:pt x="573859" y="84625"/>
                          <a:pt x="178004" y="16662"/>
                          <a:pt x="0" y="201126"/>
                        </a:cubicBezTo>
                        <a:cubicBezTo>
                          <a:pt x="148511" y="103717"/>
                          <a:pt x="442018" y="79638"/>
                          <a:pt x="665521" y="205827"/>
                        </a:cubicBezTo>
                        <a:cubicBezTo>
                          <a:pt x="510978" y="222925"/>
                          <a:pt x="295692" y="196471"/>
                          <a:pt x="295692" y="196471"/>
                        </a:cubicBezTo>
                        <a:cubicBezTo>
                          <a:pt x="295692" y="196471"/>
                          <a:pt x="606914" y="332444"/>
                          <a:pt x="750153" y="263579"/>
                        </a:cubicBezTo>
                        <a:cubicBezTo>
                          <a:pt x="634507" y="354576"/>
                          <a:pt x="494973" y="356048"/>
                          <a:pt x="494973" y="356048"/>
                        </a:cubicBezTo>
                        <a:cubicBezTo>
                          <a:pt x="494973" y="356048"/>
                          <a:pt x="741509" y="387441"/>
                          <a:pt x="845852" y="269753"/>
                        </a:cubicBezTo>
                        <a:cubicBezTo>
                          <a:pt x="788242" y="203453"/>
                          <a:pt x="709452" y="147886"/>
                          <a:pt x="566260" y="116255"/>
                        </a:cubicBezTo>
                        <a:cubicBezTo>
                          <a:pt x="701758" y="78926"/>
                          <a:pt x="868506" y="247621"/>
                          <a:pt x="868506" y="247621"/>
                        </a:cubicBezTo>
                        <a:close/>
                      </a:path>
                    </a:pathLst>
                  </a:custGeom>
                  <a:solidFill>
                    <a:srgbClr val="3E3F40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sp>
                <p:nvSpPr>
                  <p:cNvPr id="213" name="Hình tự do: Hình 149">
                    <a:extLst>
                      <a:ext uri="{FF2B5EF4-FFF2-40B4-BE49-F238E27FC236}">
                        <a16:creationId xmlns:a16="http://schemas.microsoft.com/office/drawing/2014/main" id="{7B829C70-CFF7-D4C1-2B0D-35F3EB0472B6}"/>
                      </a:ext>
                    </a:extLst>
                  </p:cNvPr>
                  <p:cNvSpPr/>
                  <p:nvPr/>
                </p:nvSpPr>
                <p:spPr>
                  <a:xfrm>
                    <a:off x="9601037" y="647093"/>
                    <a:ext cx="336155" cy="583689"/>
                  </a:xfrm>
                  <a:custGeom>
                    <a:avLst/>
                    <a:gdLst>
                      <a:gd name="connsiteX0" fmla="*/ 64068 w 336155"/>
                      <a:gd name="connsiteY0" fmla="*/ 0 h 583689"/>
                      <a:gd name="connsiteX1" fmla="*/ 167650 w 336155"/>
                      <a:gd name="connsiteY1" fmla="*/ 583690 h 583689"/>
                      <a:gd name="connsiteX2" fmla="*/ 336156 w 336155"/>
                      <a:gd name="connsiteY2" fmla="*/ 363892 h 583689"/>
                      <a:gd name="connsiteX3" fmla="*/ 143191 w 336155"/>
                      <a:gd name="connsiteY3" fmla="*/ 463485 h 583689"/>
                      <a:gd name="connsiteX4" fmla="*/ 64068 w 336155"/>
                      <a:gd name="connsiteY4" fmla="*/ 0 h 58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6155" h="583689">
                        <a:moveTo>
                          <a:pt x="64068" y="0"/>
                        </a:moveTo>
                        <a:cubicBezTo>
                          <a:pt x="62500" y="11351"/>
                          <a:pt x="-133361" y="337581"/>
                          <a:pt x="167650" y="583690"/>
                        </a:cubicBezTo>
                        <a:cubicBezTo>
                          <a:pt x="307279" y="481627"/>
                          <a:pt x="336156" y="363892"/>
                          <a:pt x="336156" y="363892"/>
                        </a:cubicBezTo>
                        <a:cubicBezTo>
                          <a:pt x="336156" y="363892"/>
                          <a:pt x="207734" y="510931"/>
                          <a:pt x="143191" y="463485"/>
                        </a:cubicBezTo>
                        <a:cubicBezTo>
                          <a:pt x="-48349" y="322573"/>
                          <a:pt x="64068" y="0"/>
                          <a:pt x="64068" y="0"/>
                        </a:cubicBezTo>
                        <a:close/>
                      </a:path>
                    </a:pathLst>
                  </a:custGeom>
                  <a:solidFill>
                    <a:srgbClr val="202122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sp>
                <p:nvSpPr>
                  <p:cNvPr id="214" name="Hình tự do: Hình 150">
                    <a:extLst>
                      <a:ext uri="{FF2B5EF4-FFF2-40B4-BE49-F238E27FC236}">
                        <a16:creationId xmlns:a16="http://schemas.microsoft.com/office/drawing/2014/main" id="{4FC47811-1651-FE39-7C97-63F7D2DAC9F8}"/>
                      </a:ext>
                    </a:extLst>
                  </p:cNvPr>
                  <p:cNvSpPr/>
                  <p:nvPr/>
                </p:nvSpPr>
                <p:spPr>
                  <a:xfrm>
                    <a:off x="8942924" y="451044"/>
                    <a:ext cx="702233" cy="334020"/>
                  </a:xfrm>
                  <a:custGeom>
                    <a:avLst/>
                    <a:gdLst>
                      <a:gd name="connsiteX0" fmla="*/ 702233 w 702233"/>
                      <a:gd name="connsiteY0" fmla="*/ 167553 h 334020"/>
                      <a:gd name="connsiteX1" fmla="*/ 259740 w 702233"/>
                      <a:gd name="connsiteY1" fmla="*/ 107474 h 334020"/>
                      <a:gd name="connsiteX2" fmla="*/ 0 w 702233"/>
                      <a:gd name="connsiteY2" fmla="*/ 32815 h 334020"/>
                      <a:gd name="connsiteX3" fmla="*/ 199661 w 702233"/>
                      <a:gd name="connsiteY3" fmla="*/ 94556 h 334020"/>
                      <a:gd name="connsiteX4" fmla="*/ 482910 w 702233"/>
                      <a:gd name="connsiteY4" fmla="*/ 281156 h 334020"/>
                      <a:gd name="connsiteX5" fmla="*/ 282917 w 702233"/>
                      <a:gd name="connsiteY5" fmla="*/ 292127 h 334020"/>
                      <a:gd name="connsiteX6" fmla="*/ 702233 w 702233"/>
                      <a:gd name="connsiteY6" fmla="*/ 167553 h 334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02233" h="334020">
                        <a:moveTo>
                          <a:pt x="702233" y="167553"/>
                        </a:moveTo>
                        <a:cubicBezTo>
                          <a:pt x="579178" y="267763"/>
                          <a:pt x="387211" y="249858"/>
                          <a:pt x="259740" y="107474"/>
                        </a:cubicBezTo>
                        <a:cubicBezTo>
                          <a:pt x="132221" y="-34910"/>
                          <a:pt x="45736" y="-8552"/>
                          <a:pt x="0" y="32815"/>
                        </a:cubicBezTo>
                        <a:cubicBezTo>
                          <a:pt x="69958" y="8308"/>
                          <a:pt x="130654" y="1612"/>
                          <a:pt x="199661" y="94556"/>
                        </a:cubicBezTo>
                        <a:cubicBezTo>
                          <a:pt x="268574" y="187547"/>
                          <a:pt x="391533" y="263394"/>
                          <a:pt x="482910" y="281156"/>
                        </a:cubicBezTo>
                        <a:cubicBezTo>
                          <a:pt x="428625" y="320718"/>
                          <a:pt x="346747" y="313024"/>
                          <a:pt x="282917" y="292127"/>
                        </a:cubicBezTo>
                        <a:cubicBezTo>
                          <a:pt x="392056" y="369446"/>
                          <a:pt x="601833" y="346269"/>
                          <a:pt x="702233" y="167553"/>
                        </a:cubicBezTo>
                        <a:close/>
                      </a:path>
                    </a:pathLst>
                  </a:custGeom>
                  <a:solidFill>
                    <a:srgbClr val="202122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</p:grpSp>
            <p:grpSp>
              <p:nvGrpSpPr>
                <p:cNvPr id="206" name="Đồ họa 2">
                  <a:extLst>
                    <a:ext uri="{FF2B5EF4-FFF2-40B4-BE49-F238E27FC236}">
                      <a16:creationId xmlns:a16="http://schemas.microsoft.com/office/drawing/2014/main" id="{32B66AAF-7CB3-D658-1D2E-DEA34A4D35DC}"/>
                    </a:ext>
                  </a:extLst>
                </p:cNvPr>
                <p:cNvGrpSpPr/>
                <p:nvPr/>
              </p:nvGrpSpPr>
              <p:grpSpPr>
                <a:xfrm>
                  <a:off x="9596332" y="1122878"/>
                  <a:ext cx="231260" cy="202248"/>
                  <a:chOff x="9596332" y="1122878"/>
                  <a:chExt cx="231260" cy="202248"/>
                </a:xfrm>
              </p:grpSpPr>
              <p:sp>
                <p:nvSpPr>
                  <p:cNvPr id="207" name="Hình tự do: Hình 152">
                    <a:extLst>
                      <a:ext uri="{FF2B5EF4-FFF2-40B4-BE49-F238E27FC236}">
                        <a16:creationId xmlns:a16="http://schemas.microsoft.com/office/drawing/2014/main" id="{0DA864FB-1C1E-B695-CF2D-8742AE665E01}"/>
                      </a:ext>
                    </a:extLst>
                  </p:cNvPr>
                  <p:cNvSpPr/>
                  <p:nvPr/>
                </p:nvSpPr>
                <p:spPr>
                  <a:xfrm>
                    <a:off x="9596332" y="1122878"/>
                    <a:ext cx="231260" cy="202248"/>
                  </a:xfrm>
                  <a:custGeom>
                    <a:avLst/>
                    <a:gdLst>
                      <a:gd name="connsiteX0" fmla="*/ 78271 w 231260"/>
                      <a:gd name="connsiteY0" fmla="*/ 28164 h 202248"/>
                      <a:gd name="connsiteX1" fmla="*/ 195912 w 231260"/>
                      <a:gd name="connsiteY1" fmla="*/ 13536 h 202248"/>
                      <a:gd name="connsiteX2" fmla="*/ 144999 w 231260"/>
                      <a:gd name="connsiteY2" fmla="*/ 191635 h 202248"/>
                      <a:gd name="connsiteX3" fmla="*/ 1427 w 231260"/>
                      <a:gd name="connsiteY3" fmla="*/ 117926 h 202248"/>
                      <a:gd name="connsiteX4" fmla="*/ 78271 w 231260"/>
                      <a:gd name="connsiteY4" fmla="*/ 28164 h 2022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260" h="202248">
                        <a:moveTo>
                          <a:pt x="78271" y="28164"/>
                        </a:moveTo>
                        <a:cubicBezTo>
                          <a:pt x="78271" y="28164"/>
                          <a:pt x="129658" y="-23889"/>
                          <a:pt x="195912" y="13536"/>
                        </a:cubicBezTo>
                        <a:cubicBezTo>
                          <a:pt x="265726" y="53003"/>
                          <a:pt x="223363" y="159862"/>
                          <a:pt x="144999" y="191635"/>
                        </a:cubicBezTo>
                        <a:cubicBezTo>
                          <a:pt x="66635" y="223360"/>
                          <a:pt x="-11586" y="179619"/>
                          <a:pt x="1427" y="117926"/>
                        </a:cubicBezTo>
                        <a:lnTo>
                          <a:pt x="78271" y="28164"/>
                        </a:lnTo>
                        <a:close/>
                      </a:path>
                    </a:pathLst>
                  </a:custGeom>
                  <a:solidFill>
                    <a:srgbClr val="FCC7A5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sp>
                <p:nvSpPr>
                  <p:cNvPr id="208" name="Hình tự do: Hình 153">
                    <a:extLst>
                      <a:ext uri="{FF2B5EF4-FFF2-40B4-BE49-F238E27FC236}">
                        <a16:creationId xmlns:a16="http://schemas.microsoft.com/office/drawing/2014/main" id="{F4A5A4F6-526F-C550-E52C-4022944F679F}"/>
                      </a:ext>
                    </a:extLst>
                  </p:cNvPr>
                  <p:cNvSpPr/>
                  <p:nvPr/>
                </p:nvSpPr>
                <p:spPr>
                  <a:xfrm>
                    <a:off x="9597970" y="1124865"/>
                    <a:ext cx="216724" cy="188108"/>
                  </a:xfrm>
                  <a:custGeom>
                    <a:avLst/>
                    <a:gdLst>
                      <a:gd name="connsiteX0" fmla="*/ 183492 w 216724"/>
                      <a:gd name="connsiteY0" fmla="*/ 12498 h 188108"/>
                      <a:gd name="connsiteX1" fmla="*/ 136759 w 216724"/>
                      <a:gd name="connsiteY1" fmla="*/ 8 h 188108"/>
                      <a:gd name="connsiteX2" fmla="*/ 170194 w 216724"/>
                      <a:gd name="connsiteY2" fmla="*/ 9839 h 188108"/>
                      <a:gd name="connsiteX3" fmla="*/ 140843 w 216724"/>
                      <a:gd name="connsiteY3" fmla="*/ 155690 h 188108"/>
                      <a:gd name="connsiteX4" fmla="*/ 1308 w 216724"/>
                      <a:gd name="connsiteY4" fmla="*/ 109432 h 188108"/>
                      <a:gd name="connsiteX5" fmla="*/ 136094 w 216724"/>
                      <a:gd name="connsiteY5" fmla="*/ 178344 h 188108"/>
                      <a:gd name="connsiteX6" fmla="*/ 183492 w 216724"/>
                      <a:gd name="connsiteY6" fmla="*/ 12498 h 1881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16724" h="188108">
                        <a:moveTo>
                          <a:pt x="183492" y="12498"/>
                        </a:moveTo>
                        <a:cubicBezTo>
                          <a:pt x="166632" y="3047"/>
                          <a:pt x="150817" y="-182"/>
                          <a:pt x="136759" y="8"/>
                        </a:cubicBezTo>
                        <a:cubicBezTo>
                          <a:pt x="147824" y="293"/>
                          <a:pt x="159175" y="3000"/>
                          <a:pt x="170194" y="9839"/>
                        </a:cubicBezTo>
                        <a:cubicBezTo>
                          <a:pt x="233977" y="49543"/>
                          <a:pt x="191471" y="126672"/>
                          <a:pt x="140843" y="155690"/>
                        </a:cubicBezTo>
                        <a:cubicBezTo>
                          <a:pt x="72310" y="195014"/>
                          <a:pt x="9192" y="161722"/>
                          <a:pt x="1308" y="109432"/>
                        </a:cubicBezTo>
                        <a:cubicBezTo>
                          <a:pt x="-10755" y="166851"/>
                          <a:pt x="62670" y="207695"/>
                          <a:pt x="136094" y="178344"/>
                        </a:cubicBezTo>
                        <a:cubicBezTo>
                          <a:pt x="209470" y="148756"/>
                          <a:pt x="248985" y="49353"/>
                          <a:pt x="183492" y="12498"/>
                        </a:cubicBezTo>
                        <a:close/>
                      </a:path>
                    </a:pathLst>
                  </a:custGeom>
                  <a:solidFill>
                    <a:srgbClr val="EBAD86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sp>
                <p:nvSpPr>
                  <p:cNvPr id="209" name="Hình tự do: Hình 154">
                    <a:extLst>
                      <a:ext uri="{FF2B5EF4-FFF2-40B4-BE49-F238E27FC236}">
                        <a16:creationId xmlns:a16="http://schemas.microsoft.com/office/drawing/2014/main" id="{E7901820-F77E-BF02-11D9-77387FD4E5CD}"/>
                      </a:ext>
                    </a:extLst>
                  </p:cNvPr>
                  <p:cNvSpPr/>
                  <p:nvPr/>
                </p:nvSpPr>
                <p:spPr>
                  <a:xfrm>
                    <a:off x="9671766" y="1158566"/>
                    <a:ext cx="113448" cy="118475"/>
                  </a:xfrm>
                  <a:custGeom>
                    <a:avLst/>
                    <a:gdLst>
                      <a:gd name="connsiteX0" fmla="*/ 113448 w 113448"/>
                      <a:gd name="connsiteY0" fmla="*/ 12328 h 118475"/>
                      <a:gd name="connsiteX1" fmla="*/ 3407 w 113448"/>
                      <a:gd name="connsiteY1" fmla="*/ 118475 h 118475"/>
                      <a:gd name="connsiteX2" fmla="*/ 70419 w 113448"/>
                      <a:gd name="connsiteY2" fmla="*/ 87319 h 118475"/>
                      <a:gd name="connsiteX3" fmla="*/ 57311 w 113448"/>
                      <a:gd name="connsiteY3" fmla="*/ 31135 h 118475"/>
                      <a:gd name="connsiteX4" fmla="*/ 113448 w 113448"/>
                      <a:gd name="connsiteY4" fmla="*/ 12328 h 118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3448" h="118475">
                        <a:moveTo>
                          <a:pt x="113448" y="12328"/>
                        </a:moveTo>
                        <a:cubicBezTo>
                          <a:pt x="78399" y="-26949"/>
                          <a:pt x="-19390" y="32798"/>
                          <a:pt x="3407" y="118475"/>
                        </a:cubicBezTo>
                        <a:cubicBezTo>
                          <a:pt x="25064" y="41061"/>
                          <a:pt x="62346" y="36644"/>
                          <a:pt x="70419" y="87319"/>
                        </a:cubicBezTo>
                        <a:cubicBezTo>
                          <a:pt x="84905" y="67515"/>
                          <a:pt x="83907" y="47568"/>
                          <a:pt x="57311" y="31135"/>
                        </a:cubicBezTo>
                        <a:cubicBezTo>
                          <a:pt x="78921" y="6819"/>
                          <a:pt x="113448" y="12328"/>
                          <a:pt x="113448" y="12328"/>
                        </a:cubicBezTo>
                        <a:close/>
                      </a:path>
                    </a:pathLst>
                  </a:custGeom>
                  <a:solidFill>
                    <a:srgbClr val="D5956A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</p:grpSp>
          </p:grpSp>
        </p:grpSp>
        <p:grpSp>
          <p:nvGrpSpPr>
            <p:cNvPr id="5" name="Đồ họa 2">
              <a:extLst>
                <a:ext uri="{FF2B5EF4-FFF2-40B4-BE49-F238E27FC236}">
                  <a16:creationId xmlns:a16="http://schemas.microsoft.com/office/drawing/2014/main" id="{4DE45982-4FA8-3A5F-94ED-8B63B6452221}"/>
                </a:ext>
              </a:extLst>
            </p:cNvPr>
            <p:cNvGrpSpPr/>
            <p:nvPr/>
          </p:nvGrpSpPr>
          <p:grpSpPr>
            <a:xfrm>
              <a:off x="6653573" y="117430"/>
              <a:ext cx="1534347" cy="2604542"/>
              <a:chOff x="6653573" y="117430"/>
              <a:chExt cx="1534347" cy="2604542"/>
            </a:xfrm>
          </p:grpSpPr>
          <p:sp>
            <p:nvSpPr>
              <p:cNvPr id="104" name="Hình tự do: Hình 156">
                <a:extLst>
                  <a:ext uri="{FF2B5EF4-FFF2-40B4-BE49-F238E27FC236}">
                    <a16:creationId xmlns:a16="http://schemas.microsoft.com/office/drawing/2014/main" id="{EEAE76B5-4B02-5089-F139-D8CF4D1400C6}"/>
                  </a:ext>
                </a:extLst>
              </p:cNvPr>
              <p:cNvSpPr/>
              <p:nvPr/>
            </p:nvSpPr>
            <p:spPr>
              <a:xfrm>
                <a:off x="6945601" y="1012077"/>
                <a:ext cx="1183909" cy="875624"/>
              </a:xfrm>
              <a:custGeom>
                <a:avLst/>
                <a:gdLst>
                  <a:gd name="connsiteX0" fmla="*/ 1183910 w 1183909"/>
                  <a:gd name="connsiteY0" fmla="*/ 0 h 875624"/>
                  <a:gd name="connsiteX1" fmla="*/ 864519 w 1183909"/>
                  <a:gd name="connsiteY1" fmla="*/ 372156 h 875624"/>
                  <a:gd name="connsiteX2" fmla="*/ 742319 w 1183909"/>
                  <a:gd name="connsiteY2" fmla="*/ 513828 h 875624"/>
                  <a:gd name="connsiteX3" fmla="*/ 650705 w 1183909"/>
                  <a:gd name="connsiteY3" fmla="*/ 636027 h 875624"/>
                  <a:gd name="connsiteX4" fmla="*/ 578515 w 1183909"/>
                  <a:gd name="connsiteY4" fmla="*/ 744312 h 875624"/>
                  <a:gd name="connsiteX5" fmla="*/ 588204 w 1183909"/>
                  <a:gd name="connsiteY5" fmla="*/ 870643 h 875624"/>
                  <a:gd name="connsiteX6" fmla="*/ 259077 w 1183909"/>
                  <a:gd name="connsiteY6" fmla="*/ 741509 h 875624"/>
                  <a:gd name="connsiteX7" fmla="*/ 96650 w 1183909"/>
                  <a:gd name="connsiteY7" fmla="*/ 366599 h 875624"/>
                  <a:gd name="connsiteX8" fmla="*/ 17479 w 1183909"/>
                  <a:gd name="connsiteY8" fmla="*/ 229154 h 875624"/>
                  <a:gd name="connsiteX9" fmla="*/ 17479 w 1183909"/>
                  <a:gd name="connsiteY9" fmla="*/ 24981 h 875624"/>
                  <a:gd name="connsiteX10" fmla="*/ 1183910 w 1183909"/>
                  <a:gd name="connsiteY10" fmla="*/ 0 h 875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83909" h="875624">
                    <a:moveTo>
                      <a:pt x="1183910" y="0"/>
                    </a:moveTo>
                    <a:cubicBezTo>
                      <a:pt x="1088068" y="241597"/>
                      <a:pt x="975558" y="322145"/>
                      <a:pt x="864519" y="372156"/>
                    </a:cubicBezTo>
                    <a:cubicBezTo>
                      <a:pt x="787675" y="406731"/>
                      <a:pt x="763168" y="447147"/>
                      <a:pt x="742319" y="513828"/>
                    </a:cubicBezTo>
                    <a:cubicBezTo>
                      <a:pt x="721470" y="580508"/>
                      <a:pt x="729829" y="619357"/>
                      <a:pt x="650705" y="636027"/>
                    </a:cubicBezTo>
                    <a:cubicBezTo>
                      <a:pt x="571534" y="652650"/>
                      <a:pt x="617317" y="716955"/>
                      <a:pt x="578515" y="744312"/>
                    </a:cubicBezTo>
                    <a:cubicBezTo>
                      <a:pt x="503571" y="797076"/>
                      <a:pt x="542420" y="862332"/>
                      <a:pt x="588204" y="870643"/>
                    </a:cubicBezTo>
                    <a:cubicBezTo>
                      <a:pt x="525703" y="887313"/>
                      <a:pt x="329936" y="866464"/>
                      <a:pt x="259077" y="741509"/>
                    </a:cubicBezTo>
                    <a:cubicBezTo>
                      <a:pt x="188265" y="616508"/>
                      <a:pt x="38281" y="412430"/>
                      <a:pt x="96650" y="366599"/>
                    </a:cubicBezTo>
                    <a:cubicBezTo>
                      <a:pt x="154972" y="320768"/>
                      <a:pt x="46640" y="262494"/>
                      <a:pt x="17479" y="229154"/>
                    </a:cubicBezTo>
                    <a:cubicBezTo>
                      <a:pt x="-11681" y="195814"/>
                      <a:pt x="857" y="37520"/>
                      <a:pt x="17479" y="24981"/>
                    </a:cubicBezTo>
                    <a:cubicBezTo>
                      <a:pt x="34102" y="12538"/>
                      <a:pt x="1183910" y="0"/>
                      <a:pt x="1183910" y="0"/>
                    </a:cubicBezTo>
                    <a:close/>
                  </a:path>
                </a:pathLst>
              </a:custGeom>
              <a:solidFill>
                <a:srgbClr val="71301D"/>
              </a:solidFill>
              <a:ln w="47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200">
                  <a:latin typeface="#9Slide07 IcielPony" panose="02000000000000000000" pitchFamily="2" charset="0"/>
                </a:endParaRPr>
              </a:p>
            </p:txBody>
          </p:sp>
          <p:sp>
            <p:nvSpPr>
              <p:cNvPr id="105" name="Hình tự do: Hình 157">
                <a:extLst>
                  <a:ext uri="{FF2B5EF4-FFF2-40B4-BE49-F238E27FC236}">
                    <a16:creationId xmlns:a16="http://schemas.microsoft.com/office/drawing/2014/main" id="{B5F26BF6-A675-29BF-5700-8ACC86732C34}"/>
                  </a:ext>
                </a:extLst>
              </p:cNvPr>
              <p:cNvSpPr/>
              <p:nvPr/>
            </p:nvSpPr>
            <p:spPr>
              <a:xfrm>
                <a:off x="6980778" y="1181213"/>
                <a:ext cx="886286" cy="689016"/>
              </a:xfrm>
              <a:custGeom>
                <a:avLst/>
                <a:gdLst>
                  <a:gd name="connsiteX0" fmla="*/ 886286 w 886286"/>
                  <a:gd name="connsiteY0" fmla="*/ 114161 h 689016"/>
                  <a:gd name="connsiteX1" fmla="*/ 509286 w 886286"/>
                  <a:gd name="connsiteY1" fmla="*/ 274497 h 689016"/>
                  <a:gd name="connsiteX2" fmla="*/ 678029 w 886286"/>
                  <a:gd name="connsiteY2" fmla="*/ 312017 h 689016"/>
                  <a:gd name="connsiteX3" fmla="*/ 655090 w 886286"/>
                  <a:gd name="connsiteY3" fmla="*/ 370338 h 689016"/>
                  <a:gd name="connsiteX4" fmla="*/ 434294 w 886286"/>
                  <a:gd name="connsiteY4" fmla="*/ 514100 h 689016"/>
                  <a:gd name="connsiteX5" fmla="*/ 494705 w 886286"/>
                  <a:gd name="connsiteY5" fmla="*/ 689017 h 689016"/>
                  <a:gd name="connsiteX6" fmla="*/ 326010 w 886286"/>
                  <a:gd name="connsiteY6" fmla="*/ 630695 h 689016"/>
                  <a:gd name="connsiteX7" fmla="*/ 167716 w 886286"/>
                  <a:gd name="connsiteY7" fmla="*/ 178751 h 689016"/>
                  <a:gd name="connsiteX8" fmla="*/ 1063 w 886286"/>
                  <a:gd name="connsiteY8" fmla="*/ 12098 h 689016"/>
                  <a:gd name="connsiteX9" fmla="*/ 886286 w 886286"/>
                  <a:gd name="connsiteY9" fmla="*/ 114161 h 689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86286" h="689016">
                    <a:moveTo>
                      <a:pt x="886286" y="114161"/>
                    </a:moveTo>
                    <a:cubicBezTo>
                      <a:pt x="823785" y="149543"/>
                      <a:pt x="494658" y="243294"/>
                      <a:pt x="509286" y="274497"/>
                    </a:cubicBezTo>
                    <a:cubicBezTo>
                      <a:pt x="523866" y="305748"/>
                      <a:pt x="632198" y="314059"/>
                      <a:pt x="678029" y="312017"/>
                    </a:cubicBezTo>
                    <a:cubicBezTo>
                      <a:pt x="646778" y="355758"/>
                      <a:pt x="655090" y="370338"/>
                      <a:pt x="655090" y="370338"/>
                    </a:cubicBezTo>
                    <a:cubicBezTo>
                      <a:pt x="655090" y="370338"/>
                      <a:pt x="432205" y="420348"/>
                      <a:pt x="434294" y="514100"/>
                    </a:cubicBezTo>
                    <a:cubicBezTo>
                      <a:pt x="436384" y="607804"/>
                      <a:pt x="453054" y="670304"/>
                      <a:pt x="494705" y="689017"/>
                    </a:cubicBezTo>
                    <a:cubicBezTo>
                      <a:pt x="428073" y="680705"/>
                      <a:pt x="326010" y="641144"/>
                      <a:pt x="326010" y="630695"/>
                    </a:cubicBezTo>
                    <a:cubicBezTo>
                      <a:pt x="326010" y="620294"/>
                      <a:pt x="209367" y="209954"/>
                      <a:pt x="167716" y="178751"/>
                    </a:cubicBezTo>
                    <a:cubicBezTo>
                      <a:pt x="126064" y="147501"/>
                      <a:pt x="-13518" y="68330"/>
                      <a:pt x="1063" y="12098"/>
                    </a:cubicBezTo>
                    <a:cubicBezTo>
                      <a:pt x="15595" y="-44181"/>
                      <a:pt x="886286" y="114161"/>
                      <a:pt x="886286" y="114161"/>
                    </a:cubicBezTo>
                    <a:close/>
                  </a:path>
                </a:pathLst>
              </a:custGeom>
              <a:solidFill>
                <a:srgbClr val="5E281A"/>
              </a:solidFill>
              <a:ln w="47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200">
                  <a:latin typeface="#9Slide07 IcielPony" panose="02000000000000000000" pitchFamily="2" charset="0"/>
                </a:endParaRPr>
              </a:p>
            </p:txBody>
          </p:sp>
          <p:sp>
            <p:nvSpPr>
              <p:cNvPr id="106" name="Hình tự do: Hình 158">
                <a:extLst>
                  <a:ext uri="{FF2B5EF4-FFF2-40B4-BE49-F238E27FC236}">
                    <a16:creationId xmlns:a16="http://schemas.microsoft.com/office/drawing/2014/main" id="{DEFC2865-97CA-19DD-5CD8-B1DC2E240735}"/>
                  </a:ext>
                </a:extLst>
              </p:cNvPr>
              <p:cNvSpPr/>
              <p:nvPr/>
            </p:nvSpPr>
            <p:spPr>
              <a:xfrm>
                <a:off x="6688985" y="2024957"/>
                <a:ext cx="735253" cy="201798"/>
              </a:xfrm>
              <a:custGeom>
                <a:avLst/>
                <a:gdLst>
                  <a:gd name="connsiteX0" fmla="*/ 735254 w 735253"/>
                  <a:gd name="connsiteY0" fmla="*/ 195059 h 201798"/>
                  <a:gd name="connsiteX1" fmla="*/ 622790 w 735253"/>
                  <a:gd name="connsiteY1" fmla="*/ 175634 h 201798"/>
                  <a:gd name="connsiteX2" fmla="*/ 213162 w 735253"/>
                  <a:gd name="connsiteY2" fmla="*/ 68679 h 201798"/>
                  <a:gd name="connsiteX3" fmla="*/ 13 w 735253"/>
                  <a:gd name="connsiteY3" fmla="*/ 65925 h 201798"/>
                  <a:gd name="connsiteX4" fmla="*/ 412443 w 735253"/>
                  <a:gd name="connsiteY4" fmla="*/ 11783 h 201798"/>
                  <a:gd name="connsiteX5" fmla="*/ 735254 w 735253"/>
                  <a:gd name="connsiteY5" fmla="*/ 195059 h 201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5253" h="201798">
                    <a:moveTo>
                      <a:pt x="735254" y="195059"/>
                    </a:moveTo>
                    <a:cubicBezTo>
                      <a:pt x="735254" y="195059"/>
                      <a:pt x="735254" y="219375"/>
                      <a:pt x="622790" y="175634"/>
                    </a:cubicBezTo>
                    <a:cubicBezTo>
                      <a:pt x="553355" y="148610"/>
                      <a:pt x="402754" y="75471"/>
                      <a:pt x="213162" y="68679"/>
                    </a:cubicBezTo>
                    <a:cubicBezTo>
                      <a:pt x="57622" y="63123"/>
                      <a:pt x="1058" y="84637"/>
                      <a:pt x="13" y="65925"/>
                    </a:cubicBezTo>
                    <a:cubicBezTo>
                      <a:pt x="-2077" y="28453"/>
                      <a:pt x="249969" y="-23600"/>
                      <a:pt x="412443" y="11783"/>
                    </a:cubicBezTo>
                    <a:cubicBezTo>
                      <a:pt x="574869" y="47165"/>
                      <a:pt x="703955" y="147138"/>
                      <a:pt x="735254" y="195059"/>
                    </a:cubicBezTo>
                    <a:close/>
                  </a:path>
                </a:pathLst>
              </a:custGeom>
              <a:solidFill>
                <a:srgbClr val="CE7C2A"/>
              </a:solidFill>
              <a:ln w="47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200">
                  <a:latin typeface="#9Slide07 IcielPony" panose="02000000000000000000" pitchFamily="2" charset="0"/>
                </a:endParaRPr>
              </a:p>
            </p:txBody>
          </p:sp>
          <p:sp>
            <p:nvSpPr>
              <p:cNvPr id="107" name="Hình tự do: Hình 159">
                <a:extLst>
                  <a:ext uri="{FF2B5EF4-FFF2-40B4-BE49-F238E27FC236}">
                    <a16:creationId xmlns:a16="http://schemas.microsoft.com/office/drawing/2014/main" id="{7FE1DD44-BB23-8AFB-D21B-E40303A5B3D5}"/>
                  </a:ext>
                </a:extLst>
              </p:cNvPr>
              <p:cNvSpPr/>
              <p:nvPr/>
            </p:nvSpPr>
            <p:spPr>
              <a:xfrm>
                <a:off x="6903741" y="2032549"/>
                <a:ext cx="179599" cy="446530"/>
              </a:xfrm>
              <a:custGeom>
                <a:avLst/>
                <a:gdLst>
                  <a:gd name="connsiteX0" fmla="*/ 5340 w 179599"/>
                  <a:gd name="connsiteY0" fmla="*/ 1389 h 446530"/>
                  <a:gd name="connsiteX1" fmla="*/ 103983 w 179599"/>
                  <a:gd name="connsiteY1" fmla="*/ 361624 h 446530"/>
                  <a:gd name="connsiteX2" fmla="*/ 110680 w 179599"/>
                  <a:gd name="connsiteY2" fmla="*/ 435856 h 446530"/>
                  <a:gd name="connsiteX3" fmla="*/ 177883 w 179599"/>
                  <a:gd name="connsiteY3" fmla="*/ 388980 h 446530"/>
                  <a:gd name="connsiteX4" fmla="*/ 162970 w 179599"/>
                  <a:gd name="connsiteY4" fmla="*/ 322490 h 446530"/>
                  <a:gd name="connsiteX5" fmla="*/ 77578 w 179599"/>
                  <a:gd name="connsiteY5" fmla="*/ 6946 h 446530"/>
                  <a:gd name="connsiteX6" fmla="*/ 5340 w 179599"/>
                  <a:gd name="connsiteY6" fmla="*/ 1389 h 446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9599" h="446530">
                    <a:moveTo>
                      <a:pt x="5340" y="1389"/>
                    </a:moveTo>
                    <a:cubicBezTo>
                      <a:pt x="5340" y="12123"/>
                      <a:pt x="-34601" y="163483"/>
                      <a:pt x="103983" y="361624"/>
                    </a:cubicBezTo>
                    <a:cubicBezTo>
                      <a:pt x="99756" y="387413"/>
                      <a:pt x="102559" y="429302"/>
                      <a:pt x="110680" y="435856"/>
                    </a:cubicBezTo>
                    <a:cubicBezTo>
                      <a:pt x="154469" y="471143"/>
                      <a:pt x="175651" y="409355"/>
                      <a:pt x="177883" y="388980"/>
                    </a:cubicBezTo>
                    <a:cubicBezTo>
                      <a:pt x="179783" y="372025"/>
                      <a:pt x="184199" y="342674"/>
                      <a:pt x="162970" y="322490"/>
                    </a:cubicBezTo>
                    <a:cubicBezTo>
                      <a:pt x="122696" y="284305"/>
                      <a:pt x="52928" y="168707"/>
                      <a:pt x="77578" y="6946"/>
                    </a:cubicBezTo>
                    <a:cubicBezTo>
                      <a:pt x="44190" y="-4168"/>
                      <a:pt x="5340" y="1389"/>
                      <a:pt x="5340" y="1389"/>
                    </a:cubicBezTo>
                    <a:close/>
                  </a:path>
                </a:pathLst>
              </a:custGeom>
              <a:solidFill>
                <a:srgbClr val="FCC7A5"/>
              </a:solidFill>
              <a:ln w="47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200">
                  <a:latin typeface="#9Slide07 IcielPony" panose="02000000000000000000" pitchFamily="2" charset="0"/>
                </a:endParaRPr>
              </a:p>
            </p:txBody>
          </p:sp>
          <p:grpSp>
            <p:nvGrpSpPr>
              <p:cNvPr id="108" name="Đồ họa 2">
                <a:extLst>
                  <a:ext uri="{FF2B5EF4-FFF2-40B4-BE49-F238E27FC236}">
                    <a16:creationId xmlns:a16="http://schemas.microsoft.com/office/drawing/2014/main" id="{76EBB4A5-DC6E-BDCC-CF49-61E7128D1DA5}"/>
                  </a:ext>
                </a:extLst>
              </p:cNvPr>
              <p:cNvGrpSpPr/>
              <p:nvPr/>
            </p:nvGrpSpPr>
            <p:grpSpPr>
              <a:xfrm>
                <a:off x="6999114" y="2354849"/>
                <a:ext cx="99622" cy="186602"/>
                <a:chOff x="6999114" y="2354849"/>
                <a:chExt cx="99622" cy="186602"/>
              </a:xfrm>
            </p:grpSpPr>
            <p:sp>
              <p:nvSpPr>
                <p:cNvPr id="190" name="Hình tự do: Hình 161">
                  <a:extLst>
                    <a:ext uri="{FF2B5EF4-FFF2-40B4-BE49-F238E27FC236}">
                      <a16:creationId xmlns:a16="http://schemas.microsoft.com/office/drawing/2014/main" id="{7B2E97AF-AB19-106C-577D-C10987F0F1EF}"/>
                    </a:ext>
                  </a:extLst>
                </p:cNvPr>
                <p:cNvSpPr/>
                <p:nvPr/>
              </p:nvSpPr>
              <p:spPr>
                <a:xfrm>
                  <a:off x="6999114" y="2354849"/>
                  <a:ext cx="99622" cy="186602"/>
                </a:xfrm>
                <a:custGeom>
                  <a:avLst/>
                  <a:gdLst>
                    <a:gd name="connsiteX0" fmla="*/ 75718 w 99622"/>
                    <a:gd name="connsiteY0" fmla="*/ 18760 h 186602"/>
                    <a:gd name="connsiteX1" fmla="*/ 32452 w 99622"/>
                    <a:gd name="connsiteY1" fmla="*/ 101018 h 186602"/>
                    <a:gd name="connsiteX2" fmla="*/ 9038 w 99622"/>
                    <a:gd name="connsiteY2" fmla="*/ 39087 h 186602"/>
                    <a:gd name="connsiteX3" fmla="*/ 22051 w 99622"/>
                    <a:gd name="connsiteY3" fmla="*/ 183846 h 186602"/>
                    <a:gd name="connsiteX4" fmla="*/ 98087 w 99622"/>
                    <a:gd name="connsiteY4" fmla="*/ 90094 h 186602"/>
                    <a:gd name="connsiteX5" fmla="*/ 67881 w 99622"/>
                    <a:gd name="connsiteY5" fmla="*/ 0 h 186602"/>
                    <a:gd name="connsiteX6" fmla="*/ 75718 w 99622"/>
                    <a:gd name="connsiteY6" fmla="*/ 18760 h 1866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9622" h="186602">
                      <a:moveTo>
                        <a:pt x="75718" y="18760"/>
                      </a:moveTo>
                      <a:cubicBezTo>
                        <a:pt x="78283" y="37520"/>
                        <a:pt x="73106" y="102728"/>
                        <a:pt x="32452" y="101018"/>
                      </a:cubicBezTo>
                      <a:cubicBezTo>
                        <a:pt x="7470" y="99973"/>
                        <a:pt x="9038" y="39087"/>
                        <a:pt x="9038" y="39087"/>
                      </a:cubicBezTo>
                      <a:cubicBezTo>
                        <a:pt x="9038" y="39087"/>
                        <a:pt x="-18271" y="167746"/>
                        <a:pt x="22051" y="183846"/>
                      </a:cubicBezTo>
                      <a:cubicBezTo>
                        <a:pt x="56816" y="197714"/>
                        <a:pt x="88351" y="158152"/>
                        <a:pt x="98087" y="90094"/>
                      </a:cubicBezTo>
                      <a:cubicBezTo>
                        <a:pt x="107253" y="26169"/>
                        <a:pt x="72583" y="2090"/>
                        <a:pt x="67881" y="0"/>
                      </a:cubicBezTo>
                      <a:cubicBezTo>
                        <a:pt x="73628" y="12538"/>
                        <a:pt x="75718" y="18760"/>
                        <a:pt x="75718" y="18760"/>
                      </a:cubicBezTo>
                      <a:close/>
                    </a:path>
                  </a:pathLst>
                </a:custGeom>
                <a:solidFill>
                  <a:srgbClr val="D55F43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  <p:sp>
              <p:nvSpPr>
                <p:cNvPr id="191" name="Hình tự do: Hình 162">
                  <a:extLst>
                    <a:ext uri="{FF2B5EF4-FFF2-40B4-BE49-F238E27FC236}">
                      <a16:creationId xmlns:a16="http://schemas.microsoft.com/office/drawing/2014/main" id="{1E063E0D-83D4-60FE-8B85-43056BE6B93A}"/>
                    </a:ext>
                  </a:extLst>
                </p:cNvPr>
                <p:cNvSpPr/>
                <p:nvPr/>
              </p:nvSpPr>
              <p:spPr>
                <a:xfrm>
                  <a:off x="7007195" y="2484843"/>
                  <a:ext cx="48259" cy="43793"/>
                </a:xfrm>
                <a:custGeom>
                  <a:avLst/>
                  <a:gdLst>
                    <a:gd name="connsiteX0" fmla="*/ 16297 w 48259"/>
                    <a:gd name="connsiteY0" fmla="*/ 10396 h 43793"/>
                    <a:gd name="connsiteX1" fmla="*/ 2761 w 48259"/>
                    <a:gd name="connsiteY1" fmla="*/ 22934 h 43793"/>
                    <a:gd name="connsiteX2" fmla="*/ 48260 w 48259"/>
                    <a:gd name="connsiteY2" fmla="*/ 31672 h 43793"/>
                    <a:gd name="connsiteX3" fmla="*/ 16297 w 48259"/>
                    <a:gd name="connsiteY3" fmla="*/ 10396 h 437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259" h="43793">
                      <a:moveTo>
                        <a:pt x="16297" y="10396"/>
                      </a:moveTo>
                      <a:cubicBezTo>
                        <a:pt x="14777" y="-6132"/>
                        <a:pt x="-7687" y="-3663"/>
                        <a:pt x="2761" y="22934"/>
                      </a:cubicBezTo>
                      <a:cubicBezTo>
                        <a:pt x="10788" y="43498"/>
                        <a:pt x="29262" y="53139"/>
                        <a:pt x="48260" y="31672"/>
                      </a:cubicBezTo>
                      <a:cubicBezTo>
                        <a:pt x="25843" y="35709"/>
                        <a:pt x="17342" y="21889"/>
                        <a:pt x="16297" y="10396"/>
                      </a:cubicBezTo>
                      <a:close/>
                    </a:path>
                  </a:pathLst>
                </a:custGeom>
                <a:solidFill>
                  <a:srgbClr val="E3816A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</p:grpSp>
          <p:sp>
            <p:nvSpPr>
              <p:cNvPr id="109" name="Hình tự do: Hình 163">
                <a:extLst>
                  <a:ext uri="{FF2B5EF4-FFF2-40B4-BE49-F238E27FC236}">
                    <a16:creationId xmlns:a16="http://schemas.microsoft.com/office/drawing/2014/main" id="{2C39B621-2B74-F94E-48B3-5D9DCFA2E4D9}"/>
                  </a:ext>
                </a:extLst>
              </p:cNvPr>
              <p:cNvSpPr/>
              <p:nvPr/>
            </p:nvSpPr>
            <p:spPr>
              <a:xfrm>
                <a:off x="7108139" y="2063087"/>
                <a:ext cx="193483" cy="596513"/>
              </a:xfrm>
              <a:custGeom>
                <a:avLst/>
                <a:gdLst>
                  <a:gd name="connsiteX0" fmla="*/ 3642 w 193483"/>
                  <a:gd name="connsiteY0" fmla="*/ 1389 h 596513"/>
                  <a:gd name="connsiteX1" fmla="*/ 118956 w 193483"/>
                  <a:gd name="connsiteY1" fmla="*/ 511607 h 596513"/>
                  <a:gd name="connsiteX2" fmla="*/ 125652 w 193483"/>
                  <a:gd name="connsiteY2" fmla="*/ 585839 h 596513"/>
                  <a:gd name="connsiteX3" fmla="*/ 192855 w 193483"/>
                  <a:gd name="connsiteY3" fmla="*/ 538963 h 596513"/>
                  <a:gd name="connsiteX4" fmla="*/ 177894 w 193483"/>
                  <a:gd name="connsiteY4" fmla="*/ 472521 h 596513"/>
                  <a:gd name="connsiteX5" fmla="*/ 75879 w 193483"/>
                  <a:gd name="connsiteY5" fmla="*/ 6946 h 596513"/>
                  <a:gd name="connsiteX6" fmla="*/ 3642 w 193483"/>
                  <a:gd name="connsiteY6" fmla="*/ 1389 h 596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3483" h="596513">
                    <a:moveTo>
                      <a:pt x="3642" y="1389"/>
                    </a:moveTo>
                    <a:cubicBezTo>
                      <a:pt x="3642" y="12123"/>
                      <a:pt x="-31882" y="254527"/>
                      <a:pt x="118956" y="511607"/>
                    </a:cubicBezTo>
                    <a:cubicBezTo>
                      <a:pt x="114729" y="537396"/>
                      <a:pt x="117531" y="579285"/>
                      <a:pt x="125652" y="585839"/>
                    </a:cubicBezTo>
                    <a:cubicBezTo>
                      <a:pt x="169441" y="621126"/>
                      <a:pt x="190575" y="559338"/>
                      <a:pt x="192855" y="538963"/>
                    </a:cubicBezTo>
                    <a:cubicBezTo>
                      <a:pt x="194754" y="522008"/>
                      <a:pt x="193045" y="497597"/>
                      <a:pt x="177894" y="472521"/>
                    </a:cubicBezTo>
                    <a:cubicBezTo>
                      <a:pt x="109552" y="359297"/>
                      <a:pt x="67663" y="230353"/>
                      <a:pt x="75879" y="6946"/>
                    </a:cubicBezTo>
                    <a:cubicBezTo>
                      <a:pt x="42539" y="-4168"/>
                      <a:pt x="3642" y="1389"/>
                      <a:pt x="3642" y="1389"/>
                    </a:cubicBezTo>
                    <a:close/>
                  </a:path>
                </a:pathLst>
              </a:custGeom>
              <a:solidFill>
                <a:srgbClr val="FCC7A5"/>
              </a:solidFill>
              <a:ln w="47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200">
                  <a:latin typeface="#9Slide07 IcielPony" panose="02000000000000000000" pitchFamily="2" charset="0"/>
                </a:endParaRPr>
              </a:p>
            </p:txBody>
          </p:sp>
          <p:grpSp>
            <p:nvGrpSpPr>
              <p:cNvPr id="110" name="Đồ họa 2">
                <a:extLst>
                  <a:ext uri="{FF2B5EF4-FFF2-40B4-BE49-F238E27FC236}">
                    <a16:creationId xmlns:a16="http://schemas.microsoft.com/office/drawing/2014/main" id="{920CA89D-A33B-E389-4198-58ED26386E5E}"/>
                  </a:ext>
                </a:extLst>
              </p:cNvPr>
              <p:cNvGrpSpPr/>
              <p:nvPr/>
            </p:nvGrpSpPr>
            <p:grpSpPr>
              <a:xfrm>
                <a:off x="7218579" y="2535370"/>
                <a:ext cx="99608" cy="186602"/>
                <a:chOff x="7218579" y="2535370"/>
                <a:chExt cx="99608" cy="186602"/>
              </a:xfrm>
            </p:grpSpPr>
            <p:sp>
              <p:nvSpPr>
                <p:cNvPr id="188" name="Hình tự do: Hình 165">
                  <a:extLst>
                    <a:ext uri="{FF2B5EF4-FFF2-40B4-BE49-F238E27FC236}">
                      <a16:creationId xmlns:a16="http://schemas.microsoft.com/office/drawing/2014/main" id="{009CB4B6-A40B-DBEE-3803-7427CB2BD517}"/>
                    </a:ext>
                  </a:extLst>
                </p:cNvPr>
                <p:cNvSpPr/>
                <p:nvPr/>
              </p:nvSpPr>
              <p:spPr>
                <a:xfrm>
                  <a:off x="7218579" y="2535370"/>
                  <a:ext cx="99608" cy="186602"/>
                </a:xfrm>
                <a:custGeom>
                  <a:avLst/>
                  <a:gdLst>
                    <a:gd name="connsiteX0" fmla="*/ 75671 w 99608"/>
                    <a:gd name="connsiteY0" fmla="*/ 18760 h 186602"/>
                    <a:gd name="connsiteX1" fmla="*/ 32452 w 99608"/>
                    <a:gd name="connsiteY1" fmla="*/ 101065 h 186602"/>
                    <a:gd name="connsiteX2" fmla="*/ 9038 w 99608"/>
                    <a:gd name="connsiteY2" fmla="*/ 39087 h 186602"/>
                    <a:gd name="connsiteX3" fmla="*/ 22051 w 99608"/>
                    <a:gd name="connsiteY3" fmla="*/ 183846 h 186602"/>
                    <a:gd name="connsiteX4" fmla="*/ 98087 w 99608"/>
                    <a:gd name="connsiteY4" fmla="*/ 90094 h 186602"/>
                    <a:gd name="connsiteX5" fmla="*/ 67882 w 99608"/>
                    <a:gd name="connsiteY5" fmla="*/ 0 h 186602"/>
                    <a:gd name="connsiteX6" fmla="*/ 75671 w 99608"/>
                    <a:gd name="connsiteY6" fmla="*/ 18760 h 1866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9608" h="186602">
                      <a:moveTo>
                        <a:pt x="75671" y="18760"/>
                      </a:moveTo>
                      <a:cubicBezTo>
                        <a:pt x="78235" y="37519"/>
                        <a:pt x="73059" y="102727"/>
                        <a:pt x="32452" y="101065"/>
                      </a:cubicBezTo>
                      <a:cubicBezTo>
                        <a:pt x="7470" y="100020"/>
                        <a:pt x="9038" y="39087"/>
                        <a:pt x="9038" y="39087"/>
                      </a:cubicBezTo>
                      <a:cubicBezTo>
                        <a:pt x="9038" y="39087"/>
                        <a:pt x="-18271" y="167745"/>
                        <a:pt x="22051" y="183846"/>
                      </a:cubicBezTo>
                      <a:cubicBezTo>
                        <a:pt x="56768" y="197713"/>
                        <a:pt x="88351" y="158152"/>
                        <a:pt x="98087" y="90094"/>
                      </a:cubicBezTo>
                      <a:cubicBezTo>
                        <a:pt x="107206" y="26121"/>
                        <a:pt x="72536" y="2090"/>
                        <a:pt x="67882" y="0"/>
                      </a:cubicBezTo>
                      <a:cubicBezTo>
                        <a:pt x="73533" y="12538"/>
                        <a:pt x="75671" y="18760"/>
                        <a:pt x="75671" y="18760"/>
                      </a:cubicBezTo>
                      <a:close/>
                    </a:path>
                  </a:pathLst>
                </a:custGeom>
                <a:solidFill>
                  <a:srgbClr val="D55F43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  <p:sp>
              <p:nvSpPr>
                <p:cNvPr id="189" name="Hình tự do: Hình 166">
                  <a:extLst>
                    <a:ext uri="{FF2B5EF4-FFF2-40B4-BE49-F238E27FC236}">
                      <a16:creationId xmlns:a16="http://schemas.microsoft.com/office/drawing/2014/main" id="{283B63DD-9FF7-C0B1-5182-B94146C01AC8}"/>
                    </a:ext>
                  </a:extLst>
                </p:cNvPr>
                <p:cNvSpPr/>
                <p:nvPr/>
              </p:nvSpPr>
              <p:spPr>
                <a:xfrm>
                  <a:off x="7226548" y="2665364"/>
                  <a:ext cx="48276" cy="43804"/>
                </a:xfrm>
                <a:custGeom>
                  <a:avLst/>
                  <a:gdLst>
                    <a:gd name="connsiteX0" fmla="*/ 16314 w 48276"/>
                    <a:gd name="connsiteY0" fmla="*/ 10396 h 43804"/>
                    <a:gd name="connsiteX1" fmla="*/ 2779 w 48276"/>
                    <a:gd name="connsiteY1" fmla="*/ 22933 h 43804"/>
                    <a:gd name="connsiteX2" fmla="*/ 48277 w 48276"/>
                    <a:gd name="connsiteY2" fmla="*/ 31720 h 43804"/>
                    <a:gd name="connsiteX3" fmla="*/ 16314 w 48276"/>
                    <a:gd name="connsiteY3" fmla="*/ 10396 h 43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276" h="43804">
                      <a:moveTo>
                        <a:pt x="16314" y="10396"/>
                      </a:moveTo>
                      <a:cubicBezTo>
                        <a:pt x="14794" y="-6132"/>
                        <a:pt x="-7717" y="-3663"/>
                        <a:pt x="2779" y="22933"/>
                      </a:cubicBezTo>
                      <a:cubicBezTo>
                        <a:pt x="10852" y="43498"/>
                        <a:pt x="29327" y="53139"/>
                        <a:pt x="48277" y="31720"/>
                      </a:cubicBezTo>
                      <a:cubicBezTo>
                        <a:pt x="25860" y="35709"/>
                        <a:pt x="17406" y="21889"/>
                        <a:pt x="16314" y="10396"/>
                      </a:cubicBezTo>
                      <a:close/>
                    </a:path>
                  </a:pathLst>
                </a:custGeom>
                <a:solidFill>
                  <a:srgbClr val="E3816A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</p:grpSp>
          <p:grpSp>
            <p:nvGrpSpPr>
              <p:cNvPr id="111" name="Đồ họa 2">
                <a:extLst>
                  <a:ext uri="{FF2B5EF4-FFF2-40B4-BE49-F238E27FC236}">
                    <a16:creationId xmlns:a16="http://schemas.microsoft.com/office/drawing/2014/main" id="{516254B3-046A-049A-1158-01A9E1515DB1}"/>
                  </a:ext>
                </a:extLst>
              </p:cNvPr>
              <p:cNvGrpSpPr/>
              <p:nvPr/>
            </p:nvGrpSpPr>
            <p:grpSpPr>
              <a:xfrm>
                <a:off x="6653573" y="908774"/>
                <a:ext cx="413669" cy="525468"/>
                <a:chOff x="6653573" y="908774"/>
                <a:chExt cx="413669" cy="525468"/>
              </a:xfrm>
            </p:grpSpPr>
            <p:sp>
              <p:nvSpPr>
                <p:cNvPr id="185" name="Hình tự do: Hình 168">
                  <a:extLst>
                    <a:ext uri="{FF2B5EF4-FFF2-40B4-BE49-F238E27FC236}">
                      <a16:creationId xmlns:a16="http://schemas.microsoft.com/office/drawing/2014/main" id="{9F1AB3D4-7C2F-B847-4AE8-83DE603C5B0F}"/>
                    </a:ext>
                  </a:extLst>
                </p:cNvPr>
                <p:cNvSpPr/>
                <p:nvPr/>
              </p:nvSpPr>
              <p:spPr>
                <a:xfrm>
                  <a:off x="6653573" y="908774"/>
                  <a:ext cx="413669" cy="525468"/>
                </a:xfrm>
                <a:custGeom>
                  <a:avLst/>
                  <a:gdLst>
                    <a:gd name="connsiteX0" fmla="*/ 370061 w 413669"/>
                    <a:gd name="connsiteY0" fmla="*/ 525468 h 525468"/>
                    <a:gd name="connsiteX1" fmla="*/ 78311 w 413669"/>
                    <a:gd name="connsiteY1" fmla="*/ 160817 h 525468"/>
                    <a:gd name="connsiteX2" fmla="*/ 21699 w 413669"/>
                    <a:gd name="connsiteY2" fmla="*/ 102400 h 525468"/>
                    <a:gd name="connsiteX3" fmla="*/ 3937 w 413669"/>
                    <a:gd name="connsiteY3" fmla="*/ 57947 h 525468"/>
                    <a:gd name="connsiteX4" fmla="*/ 38037 w 413669"/>
                    <a:gd name="connsiteY4" fmla="*/ 83355 h 525468"/>
                    <a:gd name="connsiteX5" fmla="*/ 14528 w 413669"/>
                    <a:gd name="connsiteY5" fmla="*/ 40897 h 525468"/>
                    <a:gd name="connsiteX6" fmla="*/ 32100 w 413669"/>
                    <a:gd name="connsiteY6" fmla="*/ 26506 h 525468"/>
                    <a:gd name="connsiteX7" fmla="*/ 59552 w 413669"/>
                    <a:gd name="connsiteY7" fmla="*/ 67968 h 525468"/>
                    <a:gd name="connsiteX8" fmla="*/ 41314 w 413669"/>
                    <a:gd name="connsiteY8" fmla="*/ 21947 h 525468"/>
                    <a:gd name="connsiteX9" fmla="*/ 64301 w 413669"/>
                    <a:gd name="connsiteY9" fmla="*/ 12448 h 525468"/>
                    <a:gd name="connsiteX10" fmla="*/ 83963 w 413669"/>
                    <a:gd name="connsiteY10" fmla="*/ 58137 h 525468"/>
                    <a:gd name="connsiteX11" fmla="*/ 80353 w 413669"/>
                    <a:gd name="connsiteY11" fmla="*/ 20760 h 525468"/>
                    <a:gd name="connsiteX12" fmla="*/ 103625 w 413669"/>
                    <a:gd name="connsiteY12" fmla="*/ 18955 h 525468"/>
                    <a:gd name="connsiteX13" fmla="*/ 121815 w 413669"/>
                    <a:gd name="connsiteY13" fmla="*/ 84780 h 525468"/>
                    <a:gd name="connsiteX14" fmla="*/ 156342 w 413669"/>
                    <a:gd name="connsiteY14" fmla="*/ 70010 h 525468"/>
                    <a:gd name="connsiteX15" fmla="*/ 133878 w 413669"/>
                    <a:gd name="connsiteY15" fmla="*/ 126004 h 525468"/>
                    <a:gd name="connsiteX16" fmla="*/ 403021 w 413669"/>
                    <a:gd name="connsiteY16" fmla="*/ 460165 h 525468"/>
                    <a:gd name="connsiteX17" fmla="*/ 370061 w 413669"/>
                    <a:gd name="connsiteY17" fmla="*/ 525468 h 525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13669" h="525468">
                      <a:moveTo>
                        <a:pt x="370061" y="525468"/>
                      </a:moveTo>
                      <a:cubicBezTo>
                        <a:pt x="370061" y="525468"/>
                        <a:pt x="192342" y="492223"/>
                        <a:pt x="78311" y="160817"/>
                      </a:cubicBezTo>
                      <a:cubicBezTo>
                        <a:pt x="53235" y="160389"/>
                        <a:pt x="36945" y="137307"/>
                        <a:pt x="21699" y="102400"/>
                      </a:cubicBezTo>
                      <a:cubicBezTo>
                        <a:pt x="3177" y="81028"/>
                        <a:pt x="-5704" y="63361"/>
                        <a:pt x="3937" y="57947"/>
                      </a:cubicBezTo>
                      <a:cubicBezTo>
                        <a:pt x="13958" y="52390"/>
                        <a:pt x="32575" y="77751"/>
                        <a:pt x="38037" y="83355"/>
                      </a:cubicBezTo>
                      <a:cubicBezTo>
                        <a:pt x="37657" y="82168"/>
                        <a:pt x="18280" y="48590"/>
                        <a:pt x="14528" y="40897"/>
                      </a:cubicBezTo>
                      <a:cubicBezTo>
                        <a:pt x="5837" y="22992"/>
                        <a:pt x="21794" y="12496"/>
                        <a:pt x="32100" y="26506"/>
                      </a:cubicBezTo>
                      <a:cubicBezTo>
                        <a:pt x="40697" y="38237"/>
                        <a:pt x="58554" y="66543"/>
                        <a:pt x="59552" y="67968"/>
                      </a:cubicBezTo>
                      <a:cubicBezTo>
                        <a:pt x="59171" y="66305"/>
                        <a:pt x="44211" y="28833"/>
                        <a:pt x="41314" y="21947"/>
                      </a:cubicBezTo>
                      <a:cubicBezTo>
                        <a:pt x="32813" y="1667"/>
                        <a:pt x="54137" y="-10538"/>
                        <a:pt x="64301" y="12448"/>
                      </a:cubicBezTo>
                      <a:cubicBezTo>
                        <a:pt x="71235" y="28121"/>
                        <a:pt x="82301" y="56047"/>
                        <a:pt x="83963" y="58137"/>
                      </a:cubicBezTo>
                      <a:cubicBezTo>
                        <a:pt x="84343" y="56854"/>
                        <a:pt x="81208" y="34295"/>
                        <a:pt x="80353" y="20760"/>
                      </a:cubicBezTo>
                      <a:cubicBezTo>
                        <a:pt x="78881" y="-1467"/>
                        <a:pt x="97641" y="-5742"/>
                        <a:pt x="103625" y="18955"/>
                      </a:cubicBezTo>
                      <a:cubicBezTo>
                        <a:pt x="108327" y="38474"/>
                        <a:pt x="121815" y="84780"/>
                        <a:pt x="121815" y="84780"/>
                      </a:cubicBezTo>
                      <a:cubicBezTo>
                        <a:pt x="121815" y="84780"/>
                        <a:pt x="142047" y="58612"/>
                        <a:pt x="156342" y="70010"/>
                      </a:cubicBezTo>
                      <a:cubicBezTo>
                        <a:pt x="170638" y="81456"/>
                        <a:pt x="133878" y="126004"/>
                        <a:pt x="133878" y="126004"/>
                      </a:cubicBezTo>
                      <a:cubicBezTo>
                        <a:pt x="133878" y="126004"/>
                        <a:pt x="171825" y="364942"/>
                        <a:pt x="403021" y="460165"/>
                      </a:cubicBezTo>
                      <a:cubicBezTo>
                        <a:pt x="439638" y="507089"/>
                        <a:pt x="370061" y="525468"/>
                        <a:pt x="370061" y="525468"/>
                      </a:cubicBezTo>
                      <a:close/>
                    </a:path>
                  </a:pathLst>
                </a:custGeom>
                <a:solidFill>
                  <a:srgbClr val="FCC7A5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  <p:sp>
              <p:nvSpPr>
                <p:cNvPr id="186" name="Hình tự do: Hình 169">
                  <a:extLst>
                    <a:ext uri="{FF2B5EF4-FFF2-40B4-BE49-F238E27FC236}">
                      <a16:creationId xmlns:a16="http://schemas.microsoft.com/office/drawing/2014/main" id="{DED8DEA2-624D-2610-A9E5-CABC2D5D88CB}"/>
                    </a:ext>
                  </a:extLst>
                </p:cNvPr>
                <p:cNvSpPr/>
                <p:nvPr/>
              </p:nvSpPr>
              <p:spPr>
                <a:xfrm>
                  <a:off x="6925466" y="1308719"/>
                  <a:ext cx="114030" cy="118400"/>
                </a:xfrm>
                <a:custGeom>
                  <a:avLst/>
                  <a:gdLst>
                    <a:gd name="connsiteX0" fmla="*/ 114031 w 114030"/>
                    <a:gd name="connsiteY0" fmla="*/ 52670 h 118400"/>
                    <a:gd name="connsiteX1" fmla="*/ 76321 w 114030"/>
                    <a:gd name="connsiteY1" fmla="*/ 118400 h 118400"/>
                    <a:gd name="connsiteX2" fmla="*/ 0 w 114030"/>
                    <a:gd name="connsiteY2" fmla="*/ 71477 h 118400"/>
                    <a:gd name="connsiteX3" fmla="*/ 47636 w 114030"/>
                    <a:gd name="connsiteY3" fmla="*/ 62881 h 118400"/>
                    <a:gd name="connsiteX4" fmla="*/ 28069 w 114030"/>
                    <a:gd name="connsiteY4" fmla="*/ 0 h 118400"/>
                    <a:gd name="connsiteX5" fmla="*/ 114031 w 114030"/>
                    <a:gd name="connsiteY5" fmla="*/ 52670 h 118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030" h="118400">
                      <a:moveTo>
                        <a:pt x="114031" y="52670"/>
                      </a:moveTo>
                      <a:cubicBezTo>
                        <a:pt x="106907" y="65303"/>
                        <a:pt x="90522" y="94131"/>
                        <a:pt x="76321" y="118400"/>
                      </a:cubicBezTo>
                      <a:cubicBezTo>
                        <a:pt x="58654" y="111276"/>
                        <a:pt x="31583" y="97361"/>
                        <a:pt x="0" y="71477"/>
                      </a:cubicBezTo>
                      <a:cubicBezTo>
                        <a:pt x="16053" y="75134"/>
                        <a:pt x="37804" y="76844"/>
                        <a:pt x="47636" y="62881"/>
                      </a:cubicBezTo>
                      <a:cubicBezTo>
                        <a:pt x="60791" y="44216"/>
                        <a:pt x="37994" y="12301"/>
                        <a:pt x="28069" y="0"/>
                      </a:cubicBezTo>
                      <a:cubicBezTo>
                        <a:pt x="53002" y="19662"/>
                        <a:pt x="81403" y="37615"/>
                        <a:pt x="114031" y="52670"/>
                      </a:cubicBezTo>
                      <a:close/>
                    </a:path>
                  </a:pathLst>
                </a:custGeom>
                <a:solidFill>
                  <a:srgbClr val="EBAD86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  <p:sp>
              <p:nvSpPr>
                <p:cNvPr id="187" name="Hình tự do: Hình 170">
                  <a:extLst>
                    <a:ext uri="{FF2B5EF4-FFF2-40B4-BE49-F238E27FC236}">
                      <a16:creationId xmlns:a16="http://schemas.microsoft.com/office/drawing/2014/main" id="{0D4DD99C-0DE9-2454-B96F-7869CB1D299A}"/>
                    </a:ext>
                  </a:extLst>
                </p:cNvPr>
                <p:cNvSpPr/>
                <p:nvPr/>
              </p:nvSpPr>
              <p:spPr>
                <a:xfrm>
                  <a:off x="6743814" y="988870"/>
                  <a:ext cx="31002" cy="36410"/>
                </a:xfrm>
                <a:custGeom>
                  <a:avLst/>
                  <a:gdLst>
                    <a:gd name="connsiteX0" fmla="*/ 2556 w 31002"/>
                    <a:gd name="connsiteY0" fmla="*/ 36410 h 36410"/>
                    <a:gd name="connsiteX1" fmla="*/ 513 w 31002"/>
                    <a:gd name="connsiteY1" fmla="*/ 34701 h 36410"/>
                    <a:gd name="connsiteX2" fmla="*/ 28487 w 31002"/>
                    <a:gd name="connsiteY2" fmla="*/ 31 h 36410"/>
                    <a:gd name="connsiteX3" fmla="*/ 30956 w 31002"/>
                    <a:gd name="connsiteY3" fmla="*/ 1645 h 36410"/>
                    <a:gd name="connsiteX4" fmla="*/ 29342 w 31002"/>
                    <a:gd name="connsiteY4" fmla="*/ 4115 h 36410"/>
                    <a:gd name="connsiteX5" fmla="*/ 4645 w 31002"/>
                    <a:gd name="connsiteY5" fmla="*/ 33988 h 36410"/>
                    <a:gd name="connsiteX6" fmla="*/ 2936 w 31002"/>
                    <a:gd name="connsiteY6" fmla="*/ 36410 h 36410"/>
                    <a:gd name="connsiteX7" fmla="*/ 2556 w 31002"/>
                    <a:gd name="connsiteY7" fmla="*/ 36410 h 36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002" h="36410">
                      <a:moveTo>
                        <a:pt x="2556" y="36410"/>
                      </a:moveTo>
                      <a:cubicBezTo>
                        <a:pt x="1606" y="36410"/>
                        <a:pt x="703" y="35698"/>
                        <a:pt x="513" y="34701"/>
                      </a:cubicBezTo>
                      <a:cubicBezTo>
                        <a:pt x="-3429" y="12664"/>
                        <a:pt x="16234" y="2548"/>
                        <a:pt x="28487" y="31"/>
                      </a:cubicBezTo>
                      <a:cubicBezTo>
                        <a:pt x="29627" y="-159"/>
                        <a:pt x="30719" y="553"/>
                        <a:pt x="30956" y="1645"/>
                      </a:cubicBezTo>
                      <a:cubicBezTo>
                        <a:pt x="31194" y="2785"/>
                        <a:pt x="30482" y="3925"/>
                        <a:pt x="29342" y="4115"/>
                      </a:cubicBezTo>
                      <a:cubicBezTo>
                        <a:pt x="18561" y="6300"/>
                        <a:pt x="1226" y="15038"/>
                        <a:pt x="4645" y="33988"/>
                      </a:cubicBezTo>
                      <a:cubicBezTo>
                        <a:pt x="4788" y="35081"/>
                        <a:pt x="4028" y="36173"/>
                        <a:pt x="2936" y="36410"/>
                      </a:cubicBezTo>
                      <a:cubicBezTo>
                        <a:pt x="2793" y="36410"/>
                        <a:pt x="2698" y="36410"/>
                        <a:pt x="2556" y="36410"/>
                      </a:cubicBezTo>
                      <a:close/>
                    </a:path>
                  </a:pathLst>
                </a:custGeom>
                <a:solidFill>
                  <a:srgbClr val="CE7755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</p:grpSp>
          <p:grpSp>
            <p:nvGrpSpPr>
              <p:cNvPr id="112" name="Đồ họa 2">
                <a:extLst>
                  <a:ext uri="{FF2B5EF4-FFF2-40B4-BE49-F238E27FC236}">
                    <a16:creationId xmlns:a16="http://schemas.microsoft.com/office/drawing/2014/main" id="{DF9223BC-A1AF-6ACF-DCBD-466D06F977F2}"/>
                  </a:ext>
                </a:extLst>
              </p:cNvPr>
              <p:cNvGrpSpPr/>
              <p:nvPr/>
            </p:nvGrpSpPr>
            <p:grpSpPr>
              <a:xfrm>
                <a:off x="7368716" y="1377461"/>
                <a:ext cx="617393" cy="189884"/>
                <a:chOff x="7368716" y="1377461"/>
                <a:chExt cx="617393" cy="189884"/>
              </a:xfrm>
            </p:grpSpPr>
            <p:sp>
              <p:nvSpPr>
                <p:cNvPr id="182" name="Hình tự do: Hình 172">
                  <a:extLst>
                    <a:ext uri="{FF2B5EF4-FFF2-40B4-BE49-F238E27FC236}">
                      <a16:creationId xmlns:a16="http://schemas.microsoft.com/office/drawing/2014/main" id="{EB4B0E8B-2C9E-337D-A1AF-ECD2A3B0C762}"/>
                    </a:ext>
                  </a:extLst>
                </p:cNvPr>
                <p:cNvSpPr/>
                <p:nvPr/>
              </p:nvSpPr>
              <p:spPr>
                <a:xfrm>
                  <a:off x="7368716" y="1377461"/>
                  <a:ext cx="617393" cy="189884"/>
                </a:xfrm>
                <a:custGeom>
                  <a:avLst/>
                  <a:gdLst>
                    <a:gd name="connsiteX0" fmla="*/ 11022 w 617393"/>
                    <a:gd name="connsiteY0" fmla="*/ 175610 h 189884"/>
                    <a:gd name="connsiteX1" fmla="*/ 475076 w 617393"/>
                    <a:gd name="connsiteY1" fmla="*/ 123320 h 189884"/>
                    <a:gd name="connsiteX2" fmla="*/ 556432 w 617393"/>
                    <a:gd name="connsiteY2" fmla="*/ 121895 h 189884"/>
                    <a:gd name="connsiteX3" fmla="*/ 600363 w 617393"/>
                    <a:gd name="connsiteY3" fmla="*/ 102898 h 189884"/>
                    <a:gd name="connsiteX4" fmla="*/ 558332 w 617393"/>
                    <a:gd name="connsiteY4" fmla="*/ 96819 h 189884"/>
                    <a:gd name="connsiteX5" fmla="*/ 604970 w 617393"/>
                    <a:gd name="connsiteY5" fmla="*/ 83331 h 189884"/>
                    <a:gd name="connsiteX6" fmla="*/ 602690 w 617393"/>
                    <a:gd name="connsiteY6" fmla="*/ 60771 h 189884"/>
                    <a:gd name="connsiteX7" fmla="*/ 553962 w 617393"/>
                    <a:gd name="connsiteY7" fmla="*/ 70698 h 189884"/>
                    <a:gd name="connsiteX8" fmla="*/ 599366 w 617393"/>
                    <a:gd name="connsiteY8" fmla="*/ 50988 h 189884"/>
                    <a:gd name="connsiteX9" fmla="*/ 589725 w 617393"/>
                    <a:gd name="connsiteY9" fmla="*/ 28049 h 189884"/>
                    <a:gd name="connsiteX10" fmla="*/ 543562 w 617393"/>
                    <a:gd name="connsiteY10" fmla="*/ 46523 h 189884"/>
                    <a:gd name="connsiteX11" fmla="*/ 572485 w 617393"/>
                    <a:gd name="connsiteY11" fmla="*/ 22634 h 189884"/>
                    <a:gd name="connsiteX12" fmla="*/ 557287 w 617393"/>
                    <a:gd name="connsiteY12" fmla="*/ 4920 h 189884"/>
                    <a:gd name="connsiteX13" fmla="*/ 497920 w 617393"/>
                    <a:gd name="connsiteY13" fmla="*/ 38687 h 189884"/>
                    <a:gd name="connsiteX14" fmla="*/ 483862 w 617393"/>
                    <a:gd name="connsiteY14" fmla="*/ 3875 h 189884"/>
                    <a:gd name="connsiteX15" fmla="*/ 460259 w 617393"/>
                    <a:gd name="connsiteY15" fmla="*/ 59442 h 189884"/>
                    <a:gd name="connsiteX16" fmla="*/ 33723 w 617393"/>
                    <a:gd name="connsiteY16" fmla="*/ 106127 h 189884"/>
                    <a:gd name="connsiteX17" fmla="*/ 11022 w 617393"/>
                    <a:gd name="connsiteY17" fmla="*/ 175610 h 189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17393" h="189884">
                      <a:moveTo>
                        <a:pt x="11022" y="175610"/>
                      </a:moveTo>
                      <a:cubicBezTo>
                        <a:pt x="11022" y="175610"/>
                        <a:pt x="237373" y="231082"/>
                        <a:pt x="475076" y="123320"/>
                      </a:cubicBezTo>
                      <a:cubicBezTo>
                        <a:pt x="493124" y="140702"/>
                        <a:pt x="521002" y="135905"/>
                        <a:pt x="556432" y="121895"/>
                      </a:cubicBezTo>
                      <a:cubicBezTo>
                        <a:pt x="584595" y="119805"/>
                        <a:pt x="603403" y="113584"/>
                        <a:pt x="600363" y="102898"/>
                      </a:cubicBezTo>
                      <a:cubicBezTo>
                        <a:pt x="597276" y="91879"/>
                        <a:pt x="566168" y="96724"/>
                        <a:pt x="558332" y="96819"/>
                      </a:cubicBezTo>
                      <a:cubicBezTo>
                        <a:pt x="559472" y="96249"/>
                        <a:pt x="596849" y="86133"/>
                        <a:pt x="604970" y="83331"/>
                      </a:cubicBezTo>
                      <a:cubicBezTo>
                        <a:pt x="623730" y="76777"/>
                        <a:pt x="619835" y="58064"/>
                        <a:pt x="602690" y="60771"/>
                      </a:cubicBezTo>
                      <a:cubicBezTo>
                        <a:pt x="588347" y="63004"/>
                        <a:pt x="555720" y="70412"/>
                        <a:pt x="553962" y="70698"/>
                      </a:cubicBezTo>
                      <a:cubicBezTo>
                        <a:pt x="555435" y="69843"/>
                        <a:pt x="592479" y="53837"/>
                        <a:pt x="599366" y="50988"/>
                      </a:cubicBezTo>
                      <a:cubicBezTo>
                        <a:pt x="619645" y="42629"/>
                        <a:pt x="613186" y="18883"/>
                        <a:pt x="589725" y="28049"/>
                      </a:cubicBezTo>
                      <a:cubicBezTo>
                        <a:pt x="573767" y="34270"/>
                        <a:pt x="546221" y="46191"/>
                        <a:pt x="543562" y="46523"/>
                      </a:cubicBezTo>
                      <a:cubicBezTo>
                        <a:pt x="544226" y="45336"/>
                        <a:pt x="562321" y="31563"/>
                        <a:pt x="572485" y="22634"/>
                      </a:cubicBezTo>
                      <a:cubicBezTo>
                        <a:pt x="589250" y="7912"/>
                        <a:pt x="578991" y="-8379"/>
                        <a:pt x="557287" y="4920"/>
                      </a:cubicBezTo>
                      <a:cubicBezTo>
                        <a:pt x="540142" y="15463"/>
                        <a:pt x="497920" y="38687"/>
                        <a:pt x="497920" y="38687"/>
                      </a:cubicBezTo>
                      <a:cubicBezTo>
                        <a:pt x="497920" y="38687"/>
                        <a:pt x="502005" y="5869"/>
                        <a:pt x="483862" y="3875"/>
                      </a:cubicBezTo>
                      <a:cubicBezTo>
                        <a:pt x="465625" y="1880"/>
                        <a:pt x="460259" y="59442"/>
                        <a:pt x="460259" y="59442"/>
                      </a:cubicBezTo>
                      <a:cubicBezTo>
                        <a:pt x="460259" y="59442"/>
                        <a:pt x="278123" y="153620"/>
                        <a:pt x="33723" y="106127"/>
                      </a:cubicBezTo>
                      <a:cubicBezTo>
                        <a:pt x="-25216" y="113489"/>
                        <a:pt x="11022" y="175610"/>
                        <a:pt x="11022" y="175610"/>
                      </a:cubicBezTo>
                      <a:close/>
                    </a:path>
                  </a:pathLst>
                </a:custGeom>
                <a:solidFill>
                  <a:srgbClr val="FCC7A5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  <p:sp>
              <p:nvSpPr>
                <p:cNvPr id="183" name="Hình tự do: Hình 173">
                  <a:extLst>
                    <a:ext uri="{FF2B5EF4-FFF2-40B4-BE49-F238E27FC236}">
                      <a16:creationId xmlns:a16="http://schemas.microsoft.com/office/drawing/2014/main" id="{5232367F-2E41-11FB-BD03-EFB07D00F685}"/>
                    </a:ext>
                  </a:extLst>
                </p:cNvPr>
                <p:cNvSpPr/>
                <p:nvPr/>
              </p:nvSpPr>
              <p:spPr>
                <a:xfrm>
                  <a:off x="7368716" y="1483541"/>
                  <a:ext cx="111374" cy="80785"/>
                </a:xfrm>
                <a:custGeom>
                  <a:avLst/>
                  <a:gdLst>
                    <a:gd name="connsiteX0" fmla="*/ 88150 w 111374"/>
                    <a:gd name="connsiteY0" fmla="*/ 80786 h 80785"/>
                    <a:gd name="connsiteX1" fmla="*/ 11022 w 111374"/>
                    <a:gd name="connsiteY1" fmla="*/ 69530 h 80785"/>
                    <a:gd name="connsiteX2" fmla="*/ 33723 w 111374"/>
                    <a:gd name="connsiteY2" fmla="*/ 0 h 80785"/>
                    <a:gd name="connsiteX3" fmla="*/ 111375 w 111374"/>
                    <a:gd name="connsiteY3" fmla="*/ 10543 h 80785"/>
                    <a:gd name="connsiteX4" fmla="*/ 88150 w 111374"/>
                    <a:gd name="connsiteY4" fmla="*/ 80786 h 80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374" h="80785">
                      <a:moveTo>
                        <a:pt x="88150" y="80786"/>
                      </a:moveTo>
                      <a:cubicBezTo>
                        <a:pt x="40087" y="76606"/>
                        <a:pt x="11022" y="69530"/>
                        <a:pt x="11022" y="69530"/>
                      </a:cubicBezTo>
                      <a:cubicBezTo>
                        <a:pt x="11022" y="69530"/>
                        <a:pt x="-25216" y="7409"/>
                        <a:pt x="33723" y="0"/>
                      </a:cubicBezTo>
                      <a:cubicBezTo>
                        <a:pt x="60414" y="5177"/>
                        <a:pt x="86298" y="8406"/>
                        <a:pt x="111375" y="10543"/>
                      </a:cubicBezTo>
                      <a:cubicBezTo>
                        <a:pt x="80599" y="12633"/>
                        <a:pt x="14346" y="53810"/>
                        <a:pt x="88150" y="80786"/>
                      </a:cubicBezTo>
                      <a:close/>
                    </a:path>
                  </a:pathLst>
                </a:custGeom>
                <a:solidFill>
                  <a:srgbClr val="EBAD86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  <p:sp>
              <p:nvSpPr>
                <p:cNvPr id="184" name="Hình tự do: Hình 174">
                  <a:extLst>
                    <a:ext uri="{FF2B5EF4-FFF2-40B4-BE49-F238E27FC236}">
                      <a16:creationId xmlns:a16="http://schemas.microsoft.com/office/drawing/2014/main" id="{AAA222D2-3A1A-5F8C-9FC3-7C75BDBA93F2}"/>
                    </a:ext>
                  </a:extLst>
                </p:cNvPr>
                <p:cNvSpPr/>
                <p:nvPr/>
              </p:nvSpPr>
              <p:spPr>
                <a:xfrm>
                  <a:off x="7864264" y="1414147"/>
                  <a:ext cx="15122" cy="45599"/>
                </a:xfrm>
                <a:custGeom>
                  <a:avLst/>
                  <a:gdLst>
                    <a:gd name="connsiteX0" fmla="*/ 2040 w 15122"/>
                    <a:gd name="connsiteY0" fmla="*/ 45600 h 45599"/>
                    <a:gd name="connsiteX1" fmla="*/ 378 w 15122"/>
                    <a:gd name="connsiteY1" fmla="*/ 44698 h 45599"/>
                    <a:gd name="connsiteX2" fmla="*/ 900 w 15122"/>
                    <a:gd name="connsiteY2" fmla="*/ 41800 h 45599"/>
                    <a:gd name="connsiteX3" fmla="*/ 4462 w 15122"/>
                    <a:gd name="connsiteY3" fmla="*/ 3189 h 45599"/>
                    <a:gd name="connsiteX4" fmla="*/ 5127 w 15122"/>
                    <a:gd name="connsiteY4" fmla="*/ 339 h 45599"/>
                    <a:gd name="connsiteX5" fmla="*/ 7976 w 15122"/>
                    <a:gd name="connsiteY5" fmla="*/ 956 h 45599"/>
                    <a:gd name="connsiteX6" fmla="*/ 3322 w 15122"/>
                    <a:gd name="connsiteY6" fmla="*/ 45268 h 45599"/>
                    <a:gd name="connsiteX7" fmla="*/ 2040 w 15122"/>
                    <a:gd name="connsiteY7" fmla="*/ 45600 h 45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122" h="45599">
                      <a:moveTo>
                        <a:pt x="2040" y="45600"/>
                      </a:moveTo>
                      <a:cubicBezTo>
                        <a:pt x="1422" y="45600"/>
                        <a:pt x="757" y="45315"/>
                        <a:pt x="378" y="44698"/>
                      </a:cubicBezTo>
                      <a:cubicBezTo>
                        <a:pt x="-287" y="43795"/>
                        <a:pt x="-50" y="42465"/>
                        <a:pt x="900" y="41800"/>
                      </a:cubicBezTo>
                      <a:cubicBezTo>
                        <a:pt x="16620" y="30830"/>
                        <a:pt x="10541" y="12355"/>
                        <a:pt x="4462" y="3189"/>
                      </a:cubicBezTo>
                      <a:cubicBezTo>
                        <a:pt x="3844" y="2239"/>
                        <a:pt x="4082" y="956"/>
                        <a:pt x="5127" y="339"/>
                      </a:cubicBezTo>
                      <a:cubicBezTo>
                        <a:pt x="6029" y="-278"/>
                        <a:pt x="7311" y="-41"/>
                        <a:pt x="7976" y="956"/>
                      </a:cubicBezTo>
                      <a:cubicBezTo>
                        <a:pt x="14863" y="11357"/>
                        <a:pt x="21654" y="32444"/>
                        <a:pt x="3322" y="45268"/>
                      </a:cubicBezTo>
                      <a:cubicBezTo>
                        <a:pt x="2895" y="45505"/>
                        <a:pt x="2467" y="45600"/>
                        <a:pt x="2040" y="45600"/>
                      </a:cubicBezTo>
                      <a:close/>
                    </a:path>
                  </a:pathLst>
                </a:custGeom>
                <a:solidFill>
                  <a:srgbClr val="CE7755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</p:grpSp>
          <p:grpSp>
            <p:nvGrpSpPr>
              <p:cNvPr id="113" name="Đồ họa 2">
                <a:extLst>
                  <a:ext uri="{FF2B5EF4-FFF2-40B4-BE49-F238E27FC236}">
                    <a16:creationId xmlns:a16="http://schemas.microsoft.com/office/drawing/2014/main" id="{0CC33B9C-819F-6DF8-86F6-C8CE10B166C2}"/>
                  </a:ext>
                </a:extLst>
              </p:cNvPr>
              <p:cNvGrpSpPr/>
              <p:nvPr/>
            </p:nvGrpSpPr>
            <p:grpSpPr>
              <a:xfrm>
                <a:off x="7081243" y="1312091"/>
                <a:ext cx="269903" cy="239745"/>
                <a:chOff x="7081243" y="1312091"/>
                <a:chExt cx="269903" cy="239745"/>
              </a:xfrm>
            </p:grpSpPr>
            <p:sp>
              <p:nvSpPr>
                <p:cNvPr id="180" name="Hình tự do: Hình 176">
                  <a:extLst>
                    <a:ext uri="{FF2B5EF4-FFF2-40B4-BE49-F238E27FC236}">
                      <a16:creationId xmlns:a16="http://schemas.microsoft.com/office/drawing/2014/main" id="{2A95CE8B-092C-9637-D030-97AEAC793C30}"/>
                    </a:ext>
                  </a:extLst>
                </p:cNvPr>
                <p:cNvSpPr/>
                <p:nvPr/>
              </p:nvSpPr>
              <p:spPr>
                <a:xfrm>
                  <a:off x="7081243" y="1312091"/>
                  <a:ext cx="269903" cy="239745"/>
                </a:xfrm>
                <a:custGeom>
                  <a:avLst/>
                  <a:gdLst>
                    <a:gd name="connsiteX0" fmla="*/ 192585 w 269903"/>
                    <a:gd name="connsiteY0" fmla="*/ 17905 h 239745"/>
                    <a:gd name="connsiteX1" fmla="*/ 168791 w 269903"/>
                    <a:gd name="connsiteY1" fmla="*/ 98928 h 239745"/>
                    <a:gd name="connsiteX2" fmla="*/ 269904 w 269903"/>
                    <a:gd name="connsiteY2" fmla="*/ 143287 h 239745"/>
                    <a:gd name="connsiteX3" fmla="*/ 227112 w 269903"/>
                    <a:gd name="connsiteY3" fmla="*/ 239745 h 239745"/>
                    <a:gd name="connsiteX4" fmla="*/ 0 w 269903"/>
                    <a:gd name="connsiteY4" fmla="*/ 181519 h 239745"/>
                    <a:gd name="connsiteX5" fmla="*/ 10259 w 269903"/>
                    <a:gd name="connsiteY5" fmla="*/ 61409 h 239745"/>
                    <a:gd name="connsiteX6" fmla="*/ 117071 w 269903"/>
                    <a:gd name="connsiteY6" fmla="*/ 83540 h 239745"/>
                    <a:gd name="connsiteX7" fmla="*/ 139820 w 269903"/>
                    <a:gd name="connsiteY7" fmla="*/ 0 h 239745"/>
                    <a:gd name="connsiteX8" fmla="*/ 192585 w 269903"/>
                    <a:gd name="connsiteY8" fmla="*/ 17905 h 239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9903" h="239745">
                      <a:moveTo>
                        <a:pt x="192585" y="17905"/>
                      </a:moveTo>
                      <a:cubicBezTo>
                        <a:pt x="192585" y="17905"/>
                        <a:pt x="173683" y="81403"/>
                        <a:pt x="168791" y="98928"/>
                      </a:cubicBezTo>
                      <a:cubicBezTo>
                        <a:pt x="232384" y="131651"/>
                        <a:pt x="269904" y="143287"/>
                        <a:pt x="269904" y="143287"/>
                      </a:cubicBezTo>
                      <a:lnTo>
                        <a:pt x="227112" y="239745"/>
                      </a:lnTo>
                      <a:lnTo>
                        <a:pt x="0" y="181519"/>
                      </a:lnTo>
                      <a:lnTo>
                        <a:pt x="10259" y="61409"/>
                      </a:lnTo>
                      <a:cubicBezTo>
                        <a:pt x="10259" y="61409"/>
                        <a:pt x="54569" y="76416"/>
                        <a:pt x="117071" y="83540"/>
                      </a:cubicBezTo>
                      <a:cubicBezTo>
                        <a:pt x="127044" y="47920"/>
                        <a:pt x="139820" y="0"/>
                        <a:pt x="139820" y="0"/>
                      </a:cubicBezTo>
                      <a:lnTo>
                        <a:pt x="192585" y="17905"/>
                      </a:lnTo>
                      <a:close/>
                    </a:path>
                  </a:pathLst>
                </a:custGeom>
                <a:solidFill>
                  <a:srgbClr val="FCC7A5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  <p:sp>
              <p:nvSpPr>
                <p:cNvPr id="181" name="Hình tự do: Hình 177">
                  <a:extLst>
                    <a:ext uri="{FF2B5EF4-FFF2-40B4-BE49-F238E27FC236}">
                      <a16:creationId xmlns:a16="http://schemas.microsoft.com/office/drawing/2014/main" id="{D0EBC4BE-04CB-6FA9-2724-91E3DDA4FE59}"/>
                    </a:ext>
                  </a:extLst>
                </p:cNvPr>
                <p:cNvSpPr/>
                <p:nvPr/>
              </p:nvSpPr>
              <p:spPr>
                <a:xfrm>
                  <a:off x="7164308" y="1312138"/>
                  <a:ext cx="110421" cy="115975"/>
                </a:xfrm>
                <a:custGeom>
                  <a:avLst/>
                  <a:gdLst>
                    <a:gd name="connsiteX0" fmla="*/ 0 w 110421"/>
                    <a:gd name="connsiteY0" fmla="*/ 78696 h 115975"/>
                    <a:gd name="connsiteX1" fmla="*/ 33958 w 110421"/>
                    <a:gd name="connsiteY1" fmla="*/ 83540 h 115975"/>
                    <a:gd name="connsiteX2" fmla="*/ 56707 w 110421"/>
                    <a:gd name="connsiteY2" fmla="*/ 0 h 115975"/>
                    <a:gd name="connsiteX3" fmla="*/ 109472 w 110421"/>
                    <a:gd name="connsiteY3" fmla="*/ 17857 h 115975"/>
                    <a:gd name="connsiteX4" fmla="*/ 85678 w 110421"/>
                    <a:gd name="connsiteY4" fmla="*/ 98881 h 115975"/>
                    <a:gd name="connsiteX5" fmla="*/ 110421 w 110421"/>
                    <a:gd name="connsiteY5" fmla="*/ 111229 h 115975"/>
                    <a:gd name="connsiteX6" fmla="*/ 0 w 110421"/>
                    <a:gd name="connsiteY6" fmla="*/ 78696 h 115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0421" h="115975">
                      <a:moveTo>
                        <a:pt x="0" y="78696"/>
                      </a:moveTo>
                      <a:cubicBezTo>
                        <a:pt x="10496" y="80501"/>
                        <a:pt x="21942" y="82116"/>
                        <a:pt x="33958" y="83540"/>
                      </a:cubicBezTo>
                      <a:cubicBezTo>
                        <a:pt x="43931" y="47920"/>
                        <a:pt x="56707" y="0"/>
                        <a:pt x="56707" y="0"/>
                      </a:cubicBezTo>
                      <a:lnTo>
                        <a:pt x="109472" y="17857"/>
                      </a:lnTo>
                      <a:cubicBezTo>
                        <a:pt x="109472" y="17857"/>
                        <a:pt x="90570" y="81356"/>
                        <a:pt x="85678" y="98881"/>
                      </a:cubicBezTo>
                      <a:cubicBezTo>
                        <a:pt x="94464" y="103440"/>
                        <a:pt x="102681" y="107477"/>
                        <a:pt x="110421" y="111229"/>
                      </a:cubicBezTo>
                      <a:cubicBezTo>
                        <a:pt x="30633" y="129609"/>
                        <a:pt x="5177" y="89429"/>
                        <a:pt x="0" y="78696"/>
                      </a:cubicBezTo>
                      <a:close/>
                    </a:path>
                  </a:pathLst>
                </a:custGeom>
                <a:solidFill>
                  <a:srgbClr val="EBAD86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</p:grpSp>
          <p:grpSp>
            <p:nvGrpSpPr>
              <p:cNvPr id="114" name="Đồ họa 2">
                <a:extLst>
                  <a:ext uri="{FF2B5EF4-FFF2-40B4-BE49-F238E27FC236}">
                    <a16:creationId xmlns:a16="http://schemas.microsoft.com/office/drawing/2014/main" id="{F85D200C-A2E2-0D61-452B-77B410E259EF}"/>
                  </a:ext>
                </a:extLst>
              </p:cNvPr>
              <p:cNvGrpSpPr/>
              <p:nvPr/>
            </p:nvGrpSpPr>
            <p:grpSpPr>
              <a:xfrm>
                <a:off x="6857121" y="117430"/>
                <a:ext cx="1330799" cy="1304808"/>
                <a:chOff x="6857121" y="117430"/>
                <a:chExt cx="1330799" cy="1304808"/>
              </a:xfrm>
            </p:grpSpPr>
            <p:grpSp>
              <p:nvGrpSpPr>
                <p:cNvPr id="127" name="Đồ họa 2">
                  <a:extLst>
                    <a:ext uri="{FF2B5EF4-FFF2-40B4-BE49-F238E27FC236}">
                      <a16:creationId xmlns:a16="http://schemas.microsoft.com/office/drawing/2014/main" id="{1CB38C20-9790-D999-114B-F8119BD038AF}"/>
                    </a:ext>
                  </a:extLst>
                </p:cNvPr>
                <p:cNvGrpSpPr/>
                <p:nvPr/>
              </p:nvGrpSpPr>
              <p:grpSpPr>
                <a:xfrm>
                  <a:off x="6857121" y="301044"/>
                  <a:ext cx="1135693" cy="1121194"/>
                  <a:chOff x="6857121" y="301044"/>
                  <a:chExt cx="1135693" cy="1121194"/>
                </a:xfrm>
              </p:grpSpPr>
              <p:grpSp>
                <p:nvGrpSpPr>
                  <p:cNvPr id="145" name="Đồ họa 2">
                    <a:extLst>
                      <a:ext uri="{FF2B5EF4-FFF2-40B4-BE49-F238E27FC236}">
                        <a16:creationId xmlns:a16="http://schemas.microsoft.com/office/drawing/2014/main" id="{8E8E6759-B791-2864-6753-3FC131220D12}"/>
                      </a:ext>
                    </a:extLst>
                  </p:cNvPr>
                  <p:cNvGrpSpPr/>
                  <p:nvPr/>
                </p:nvGrpSpPr>
                <p:grpSpPr>
                  <a:xfrm>
                    <a:off x="6857121" y="301044"/>
                    <a:ext cx="1135693" cy="1121194"/>
                    <a:chOff x="6857121" y="301044"/>
                    <a:chExt cx="1135693" cy="1121194"/>
                  </a:xfrm>
                </p:grpSpPr>
                <p:sp>
                  <p:nvSpPr>
                    <p:cNvPr id="172" name="Hình tự do: Hình 181">
                      <a:extLst>
                        <a:ext uri="{FF2B5EF4-FFF2-40B4-BE49-F238E27FC236}">
                          <a16:creationId xmlns:a16="http://schemas.microsoft.com/office/drawing/2014/main" id="{D99D7842-F833-935A-C7C0-044A45E31B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57121" y="301044"/>
                      <a:ext cx="1135693" cy="1121194"/>
                    </a:xfrm>
                    <a:custGeom>
                      <a:avLst/>
                      <a:gdLst>
                        <a:gd name="connsiteX0" fmla="*/ 134978 w 1135693"/>
                        <a:gd name="connsiteY0" fmla="*/ 206609 h 1121194"/>
                        <a:gd name="connsiteX1" fmla="*/ 211346 w 1135693"/>
                        <a:gd name="connsiteY1" fmla="*/ 1002545 h 1121194"/>
                        <a:gd name="connsiteX2" fmla="*/ 1048839 w 1135693"/>
                        <a:gd name="connsiteY2" fmla="*/ 817607 h 1121194"/>
                        <a:gd name="connsiteX3" fmla="*/ 853500 w 1135693"/>
                        <a:gd name="connsiteY3" fmla="*/ 91296 h 1121194"/>
                        <a:gd name="connsiteX4" fmla="*/ 134978 w 1135693"/>
                        <a:gd name="connsiteY4" fmla="*/ 206609 h 11211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35693" h="1121194">
                          <a:moveTo>
                            <a:pt x="134978" y="206609"/>
                          </a:moveTo>
                          <a:cubicBezTo>
                            <a:pt x="32962" y="329378"/>
                            <a:pt x="-143190" y="750547"/>
                            <a:pt x="211346" y="1002545"/>
                          </a:cubicBezTo>
                          <a:cubicBezTo>
                            <a:pt x="563887" y="1253119"/>
                            <a:pt x="883564" y="1066138"/>
                            <a:pt x="1048839" y="817607"/>
                          </a:cubicBezTo>
                          <a:cubicBezTo>
                            <a:pt x="1248263" y="517736"/>
                            <a:pt x="1070781" y="213258"/>
                            <a:pt x="853500" y="91296"/>
                          </a:cubicBezTo>
                          <a:cubicBezTo>
                            <a:pt x="514352" y="-99057"/>
                            <a:pt x="271615" y="42140"/>
                            <a:pt x="134978" y="206609"/>
                          </a:cubicBezTo>
                          <a:close/>
                        </a:path>
                      </a:pathLst>
                    </a:custGeom>
                    <a:solidFill>
                      <a:srgbClr val="FCC7A5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  <p:sp>
                  <p:nvSpPr>
                    <p:cNvPr id="173" name="Hình tự do: Hình 182">
                      <a:extLst>
                        <a:ext uri="{FF2B5EF4-FFF2-40B4-BE49-F238E27FC236}">
                          <a16:creationId xmlns:a16="http://schemas.microsoft.com/office/drawing/2014/main" id="{C4769A7A-078F-9602-FC9D-F948587D30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06496" y="768063"/>
                      <a:ext cx="177230" cy="182614"/>
                    </a:xfrm>
                    <a:custGeom>
                      <a:avLst/>
                      <a:gdLst>
                        <a:gd name="connsiteX0" fmla="*/ 172942 w 177230"/>
                        <a:gd name="connsiteY0" fmla="*/ 152970 h 182614"/>
                        <a:gd name="connsiteX1" fmla="*/ 48178 w 177230"/>
                        <a:gd name="connsiteY1" fmla="*/ 159761 h 182614"/>
                        <a:gd name="connsiteX2" fmla="*/ 9614 w 177230"/>
                        <a:gd name="connsiteY2" fmla="*/ 30770 h 182614"/>
                        <a:gd name="connsiteX3" fmla="*/ 125402 w 177230"/>
                        <a:gd name="connsiteY3" fmla="*/ 41931 h 182614"/>
                        <a:gd name="connsiteX4" fmla="*/ 172942 w 177230"/>
                        <a:gd name="connsiteY4" fmla="*/ 152970 h 1826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7230" h="182614">
                          <a:moveTo>
                            <a:pt x="172942" y="152970"/>
                          </a:moveTo>
                          <a:cubicBezTo>
                            <a:pt x="158124" y="187924"/>
                            <a:pt x="96051" y="194194"/>
                            <a:pt x="48178" y="159761"/>
                          </a:cubicBezTo>
                          <a:cubicBezTo>
                            <a:pt x="448" y="125329"/>
                            <a:pt x="-10571" y="71376"/>
                            <a:pt x="9614" y="30770"/>
                          </a:cubicBezTo>
                          <a:cubicBezTo>
                            <a:pt x="27994" y="-6275"/>
                            <a:pt x="88689" y="-17958"/>
                            <a:pt x="125402" y="41931"/>
                          </a:cubicBezTo>
                          <a:cubicBezTo>
                            <a:pt x="159739" y="97925"/>
                            <a:pt x="188377" y="116732"/>
                            <a:pt x="172942" y="152970"/>
                          </a:cubicBezTo>
                          <a:close/>
                        </a:path>
                      </a:pathLst>
                    </a:custGeom>
                    <a:solidFill>
                      <a:srgbClr val="F9B09B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  <p:sp>
                  <p:nvSpPr>
                    <p:cNvPr id="174" name="Hình tự do: Hình 183">
                      <a:extLst>
                        <a:ext uri="{FF2B5EF4-FFF2-40B4-BE49-F238E27FC236}">
                          <a16:creationId xmlns:a16="http://schemas.microsoft.com/office/drawing/2014/main" id="{7A1A79AE-A21B-3A30-C7B4-4A9DDA8EA1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41310" y="793831"/>
                      <a:ext cx="22478" cy="19004"/>
                    </a:xfrm>
                    <a:custGeom>
                      <a:avLst/>
                      <a:gdLst>
                        <a:gd name="connsiteX0" fmla="*/ 21818 w 22478"/>
                        <a:gd name="connsiteY0" fmla="*/ 14406 h 19004"/>
                        <a:gd name="connsiteX1" fmla="*/ 7475 w 22478"/>
                        <a:gd name="connsiteY1" fmla="*/ 17635 h 19004"/>
                        <a:gd name="connsiteX2" fmla="*/ 684 w 22478"/>
                        <a:gd name="connsiteY2" fmla="*/ 4574 h 19004"/>
                        <a:gd name="connsiteX3" fmla="*/ 15074 w 22478"/>
                        <a:gd name="connsiteY3" fmla="*/ 1392 h 19004"/>
                        <a:gd name="connsiteX4" fmla="*/ 21818 w 22478"/>
                        <a:gd name="connsiteY4" fmla="*/ 14406 h 190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478" h="19004">
                          <a:moveTo>
                            <a:pt x="21818" y="14406"/>
                          </a:moveTo>
                          <a:cubicBezTo>
                            <a:pt x="19681" y="18917"/>
                            <a:pt x="13317" y="20342"/>
                            <a:pt x="7475" y="17635"/>
                          </a:cubicBezTo>
                          <a:cubicBezTo>
                            <a:pt x="1586" y="14928"/>
                            <a:pt x="-1453" y="9086"/>
                            <a:pt x="684" y="4574"/>
                          </a:cubicBezTo>
                          <a:cubicBezTo>
                            <a:pt x="2773" y="110"/>
                            <a:pt x="9138" y="-1362"/>
                            <a:pt x="15074" y="1392"/>
                          </a:cubicBezTo>
                          <a:cubicBezTo>
                            <a:pt x="20868" y="4052"/>
                            <a:pt x="23908" y="9941"/>
                            <a:pt x="21818" y="14406"/>
                          </a:cubicBezTo>
                          <a:close/>
                        </a:path>
                      </a:pathLst>
                    </a:custGeom>
                    <a:solidFill>
                      <a:srgbClr val="FCD3C5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  <p:sp>
                  <p:nvSpPr>
                    <p:cNvPr id="175" name="Hình tự do: Hình 184">
                      <a:extLst>
                        <a:ext uri="{FF2B5EF4-FFF2-40B4-BE49-F238E27FC236}">
                          <a16:creationId xmlns:a16="http://schemas.microsoft.com/office/drawing/2014/main" id="{A762D41D-6B27-71CE-DE71-C76B4EC6AC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55147" y="896848"/>
                      <a:ext cx="26037" cy="19994"/>
                    </a:xfrm>
                    <a:custGeom>
                      <a:avLst/>
                      <a:gdLst>
                        <a:gd name="connsiteX0" fmla="*/ 25473 w 26037"/>
                        <a:gd name="connsiteY0" fmla="*/ 15778 h 19994"/>
                        <a:gd name="connsiteX1" fmla="*/ 9230 w 26037"/>
                        <a:gd name="connsiteY1" fmla="*/ 18105 h 19994"/>
                        <a:gd name="connsiteX2" fmla="*/ 586 w 26037"/>
                        <a:gd name="connsiteY2" fmla="*/ 4190 h 19994"/>
                        <a:gd name="connsiteX3" fmla="*/ 16829 w 26037"/>
                        <a:gd name="connsiteY3" fmla="*/ 1863 h 19994"/>
                        <a:gd name="connsiteX4" fmla="*/ 25473 w 26037"/>
                        <a:gd name="connsiteY4" fmla="*/ 15778 h 19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037" h="19994">
                          <a:moveTo>
                            <a:pt x="25473" y="15778"/>
                          </a:moveTo>
                          <a:cubicBezTo>
                            <a:pt x="23383" y="20338"/>
                            <a:pt x="16116" y="21335"/>
                            <a:pt x="9230" y="18105"/>
                          </a:cubicBezTo>
                          <a:cubicBezTo>
                            <a:pt x="2344" y="14923"/>
                            <a:pt x="-1551" y="8702"/>
                            <a:pt x="586" y="4190"/>
                          </a:cubicBezTo>
                          <a:cubicBezTo>
                            <a:pt x="2628" y="-274"/>
                            <a:pt x="9895" y="-1367"/>
                            <a:pt x="16829" y="1863"/>
                          </a:cubicBezTo>
                          <a:cubicBezTo>
                            <a:pt x="23668" y="5045"/>
                            <a:pt x="27562" y="11314"/>
                            <a:pt x="25473" y="15778"/>
                          </a:cubicBezTo>
                          <a:close/>
                        </a:path>
                      </a:pathLst>
                    </a:custGeom>
                    <a:solidFill>
                      <a:srgbClr val="FDD9C2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  <p:sp>
                  <p:nvSpPr>
                    <p:cNvPr id="176" name="Hình tự do: Hình 185">
                      <a:extLst>
                        <a:ext uri="{FF2B5EF4-FFF2-40B4-BE49-F238E27FC236}">
                          <a16:creationId xmlns:a16="http://schemas.microsoft.com/office/drawing/2014/main" id="{0C962879-F43C-E263-7163-ED069E61C5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21603" y="1057434"/>
                      <a:ext cx="235163" cy="166016"/>
                    </a:xfrm>
                    <a:custGeom>
                      <a:avLst/>
                      <a:gdLst>
                        <a:gd name="connsiteX0" fmla="*/ 227088 w 235163"/>
                        <a:gd name="connsiteY0" fmla="*/ 119681 h 166016"/>
                        <a:gd name="connsiteX1" fmla="*/ 80666 w 235163"/>
                        <a:gd name="connsiteY1" fmla="*/ 153449 h 166016"/>
                        <a:gd name="connsiteX2" fmla="*/ 10471 w 235163"/>
                        <a:gd name="connsiteY2" fmla="*/ 18521 h 166016"/>
                        <a:gd name="connsiteX3" fmla="*/ 145256 w 235163"/>
                        <a:gd name="connsiteY3" fmla="*/ 16621 h 166016"/>
                        <a:gd name="connsiteX4" fmla="*/ 227088 w 235163"/>
                        <a:gd name="connsiteY4" fmla="*/ 119681 h 1660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35163" h="166016">
                          <a:moveTo>
                            <a:pt x="227088" y="119681"/>
                          </a:moveTo>
                          <a:cubicBezTo>
                            <a:pt x="203578" y="165939"/>
                            <a:pt x="143547" y="178288"/>
                            <a:pt x="80666" y="153449"/>
                          </a:cubicBezTo>
                          <a:cubicBezTo>
                            <a:pt x="19923" y="129512"/>
                            <a:pt x="-20019" y="57655"/>
                            <a:pt x="10471" y="18521"/>
                          </a:cubicBezTo>
                          <a:cubicBezTo>
                            <a:pt x="39490" y="-18666"/>
                            <a:pt x="65278" y="10637"/>
                            <a:pt x="145256" y="16621"/>
                          </a:cubicBezTo>
                          <a:cubicBezTo>
                            <a:pt x="222623" y="22463"/>
                            <a:pt x="250596" y="73470"/>
                            <a:pt x="227088" y="119681"/>
                          </a:cubicBezTo>
                          <a:close/>
                        </a:path>
                      </a:pathLst>
                    </a:custGeom>
                    <a:solidFill>
                      <a:srgbClr val="F9B09B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  <p:sp>
                  <p:nvSpPr>
                    <p:cNvPr id="177" name="Hình tự do: Hình 186">
                      <a:extLst>
                        <a:ext uri="{FF2B5EF4-FFF2-40B4-BE49-F238E27FC236}">
                          <a16:creationId xmlns:a16="http://schemas.microsoft.com/office/drawing/2014/main" id="{15CCFF7A-657E-1867-1D1B-B5D1567DF5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97237" y="1119634"/>
                      <a:ext cx="21253" cy="18266"/>
                    </a:xfrm>
                    <a:custGeom>
                      <a:avLst/>
                      <a:gdLst>
                        <a:gd name="connsiteX0" fmla="*/ 20536 w 21253"/>
                        <a:gd name="connsiteY0" fmla="*/ 14168 h 18266"/>
                        <a:gd name="connsiteX1" fmla="*/ 6763 w 21253"/>
                        <a:gd name="connsiteY1" fmla="*/ 16732 h 18266"/>
                        <a:gd name="connsiteX2" fmla="*/ 731 w 21253"/>
                        <a:gd name="connsiteY2" fmla="*/ 4099 h 18266"/>
                        <a:gd name="connsiteX3" fmla="*/ 14504 w 21253"/>
                        <a:gd name="connsiteY3" fmla="*/ 1487 h 18266"/>
                        <a:gd name="connsiteX4" fmla="*/ 20536 w 21253"/>
                        <a:gd name="connsiteY4" fmla="*/ 14168 h 182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253" h="18266">
                          <a:moveTo>
                            <a:pt x="20536" y="14168"/>
                          </a:moveTo>
                          <a:cubicBezTo>
                            <a:pt x="18351" y="18395"/>
                            <a:pt x="12225" y="19534"/>
                            <a:pt x="6763" y="16732"/>
                          </a:cubicBezTo>
                          <a:cubicBezTo>
                            <a:pt x="1301" y="13930"/>
                            <a:pt x="-1406" y="8326"/>
                            <a:pt x="731" y="4099"/>
                          </a:cubicBezTo>
                          <a:cubicBezTo>
                            <a:pt x="2868" y="-80"/>
                            <a:pt x="9043" y="-1268"/>
                            <a:pt x="14504" y="1487"/>
                          </a:cubicBezTo>
                          <a:cubicBezTo>
                            <a:pt x="20014" y="4289"/>
                            <a:pt x="22626" y="9988"/>
                            <a:pt x="20536" y="14168"/>
                          </a:cubicBezTo>
                          <a:close/>
                        </a:path>
                      </a:pathLst>
                    </a:custGeom>
                    <a:solidFill>
                      <a:srgbClr val="FCD3C5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  <p:sp>
                  <p:nvSpPr>
                    <p:cNvPr id="178" name="Hình tự do: Hình 187">
                      <a:extLst>
                        <a:ext uri="{FF2B5EF4-FFF2-40B4-BE49-F238E27FC236}">
                          <a16:creationId xmlns:a16="http://schemas.microsoft.com/office/drawing/2014/main" id="{39277246-A31B-B170-3138-A91089786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05706" y="556568"/>
                      <a:ext cx="114459" cy="57901"/>
                    </a:xfrm>
                    <a:custGeom>
                      <a:avLst/>
                      <a:gdLst>
                        <a:gd name="connsiteX0" fmla="*/ 67578 w 114459"/>
                        <a:gd name="connsiteY0" fmla="*/ 3 h 57901"/>
                        <a:gd name="connsiteX1" fmla="*/ 85341 w 114459"/>
                        <a:gd name="connsiteY1" fmla="*/ 56662 h 57901"/>
                        <a:gd name="connsiteX2" fmla="*/ 1231 w 114459"/>
                        <a:gd name="connsiteY2" fmla="*/ 44171 h 57901"/>
                        <a:gd name="connsiteX3" fmla="*/ 67578 w 114459"/>
                        <a:gd name="connsiteY3" fmla="*/ 3 h 579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14459" h="57901">
                          <a:moveTo>
                            <a:pt x="67578" y="3"/>
                          </a:moveTo>
                          <a:cubicBezTo>
                            <a:pt x="130222" y="525"/>
                            <a:pt x="123715" y="67775"/>
                            <a:pt x="85341" y="56662"/>
                          </a:cubicBezTo>
                          <a:cubicBezTo>
                            <a:pt x="44117" y="44741"/>
                            <a:pt x="5220" y="49680"/>
                            <a:pt x="1231" y="44171"/>
                          </a:cubicBezTo>
                          <a:cubicBezTo>
                            <a:pt x="-7556" y="32155"/>
                            <a:pt x="32386" y="-330"/>
                            <a:pt x="67578" y="3"/>
                          </a:cubicBezTo>
                          <a:close/>
                        </a:path>
                      </a:pathLst>
                    </a:custGeom>
                    <a:solidFill>
                      <a:srgbClr val="712914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  <p:sp>
                  <p:nvSpPr>
                    <p:cNvPr id="179" name="Hình tự do: Hình 188">
                      <a:extLst>
                        <a:ext uri="{FF2B5EF4-FFF2-40B4-BE49-F238E27FC236}">
                          <a16:creationId xmlns:a16="http://schemas.microsoft.com/office/drawing/2014/main" id="{47E0A43C-1183-CFB9-D86A-B4EE88122A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15998" y="775993"/>
                      <a:ext cx="82339" cy="101678"/>
                    </a:xfrm>
                    <a:custGeom>
                      <a:avLst/>
                      <a:gdLst>
                        <a:gd name="connsiteX0" fmla="*/ 66175 w 82339"/>
                        <a:gd name="connsiteY0" fmla="*/ 22128 h 101678"/>
                        <a:gd name="connsiteX1" fmla="*/ 10323 w 82339"/>
                        <a:gd name="connsiteY1" fmla="*/ 42265 h 101678"/>
                        <a:gd name="connsiteX2" fmla="*/ 71162 w 82339"/>
                        <a:gd name="connsiteY2" fmla="*/ 101678 h 101678"/>
                        <a:gd name="connsiteX3" fmla="*/ 66175 w 82339"/>
                        <a:gd name="connsiteY3" fmla="*/ 22128 h 1016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2339" h="101678">
                          <a:moveTo>
                            <a:pt x="66175" y="22128"/>
                          </a:moveTo>
                          <a:cubicBezTo>
                            <a:pt x="27801" y="-27455"/>
                            <a:pt x="-21782" y="18423"/>
                            <a:pt x="10323" y="42265"/>
                          </a:cubicBezTo>
                          <a:cubicBezTo>
                            <a:pt x="44755" y="67863"/>
                            <a:pt x="64322" y="101773"/>
                            <a:pt x="71162" y="101678"/>
                          </a:cubicBezTo>
                          <a:cubicBezTo>
                            <a:pt x="86027" y="101393"/>
                            <a:pt x="87689" y="49958"/>
                            <a:pt x="66175" y="22128"/>
                          </a:cubicBezTo>
                          <a:close/>
                        </a:path>
                      </a:pathLst>
                    </a:custGeom>
                    <a:solidFill>
                      <a:srgbClr val="712914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</p:grpSp>
              <p:grpSp>
                <p:nvGrpSpPr>
                  <p:cNvPr id="146" name="Đồ họa 2">
                    <a:extLst>
                      <a:ext uri="{FF2B5EF4-FFF2-40B4-BE49-F238E27FC236}">
                        <a16:creationId xmlns:a16="http://schemas.microsoft.com/office/drawing/2014/main" id="{433348AF-3E8C-F86B-3D72-B9CB09DA32CA}"/>
                      </a:ext>
                    </a:extLst>
                  </p:cNvPr>
                  <p:cNvGrpSpPr/>
                  <p:nvPr/>
                </p:nvGrpSpPr>
                <p:grpSpPr>
                  <a:xfrm>
                    <a:off x="7094398" y="966816"/>
                    <a:ext cx="275507" cy="291628"/>
                    <a:chOff x="7094398" y="966816"/>
                    <a:chExt cx="275507" cy="291628"/>
                  </a:xfrm>
                </p:grpSpPr>
                <p:sp>
                  <p:nvSpPr>
                    <p:cNvPr id="166" name="Hình tự do: Hình 190">
                      <a:extLst>
                        <a:ext uri="{FF2B5EF4-FFF2-40B4-BE49-F238E27FC236}">
                          <a16:creationId xmlns:a16="http://schemas.microsoft.com/office/drawing/2014/main" id="{7BEA6045-4DE5-2142-D2AB-EE9D5D511B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94398" y="966816"/>
                      <a:ext cx="275507" cy="291618"/>
                    </a:xfrm>
                    <a:custGeom>
                      <a:avLst/>
                      <a:gdLst>
                        <a:gd name="connsiteX0" fmla="*/ 31774 w 275507"/>
                        <a:gd name="connsiteY0" fmla="*/ 0 h 291618"/>
                        <a:gd name="connsiteX1" fmla="*/ 78317 w 275507"/>
                        <a:gd name="connsiteY1" fmla="*/ 276742 h 291618"/>
                        <a:gd name="connsiteX2" fmla="*/ 275508 w 275507"/>
                        <a:gd name="connsiteY2" fmla="*/ 132791 h 291618"/>
                        <a:gd name="connsiteX3" fmla="*/ 31774 w 275507"/>
                        <a:gd name="connsiteY3" fmla="*/ 0 h 2916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75507" h="291618">
                          <a:moveTo>
                            <a:pt x="31774" y="0"/>
                          </a:moveTo>
                          <a:cubicBezTo>
                            <a:pt x="31774" y="0"/>
                            <a:pt x="-64590" y="204220"/>
                            <a:pt x="78317" y="276742"/>
                          </a:cubicBezTo>
                          <a:cubicBezTo>
                            <a:pt x="221129" y="349312"/>
                            <a:pt x="275508" y="132791"/>
                            <a:pt x="275508" y="132791"/>
                          </a:cubicBezTo>
                          <a:cubicBezTo>
                            <a:pt x="275508" y="132791"/>
                            <a:pt x="156300" y="121772"/>
                            <a:pt x="31774" y="0"/>
                          </a:cubicBezTo>
                          <a:close/>
                        </a:path>
                      </a:pathLst>
                    </a:custGeom>
                    <a:solidFill>
                      <a:srgbClr val="4C1F1C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  <p:sp>
                  <p:nvSpPr>
                    <p:cNvPr id="167" name="Hình tự do: Hình 191">
                      <a:extLst>
                        <a:ext uri="{FF2B5EF4-FFF2-40B4-BE49-F238E27FC236}">
                          <a16:creationId xmlns:a16="http://schemas.microsoft.com/office/drawing/2014/main" id="{B9BF985E-2F6C-4532-0FA3-ABD4FF705B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39277" y="1058573"/>
                      <a:ext cx="130629" cy="187645"/>
                    </a:xfrm>
                    <a:custGeom>
                      <a:avLst/>
                      <a:gdLst>
                        <a:gd name="connsiteX0" fmla="*/ 11707 w 130629"/>
                        <a:gd name="connsiteY0" fmla="*/ 0 h 187645"/>
                        <a:gd name="connsiteX1" fmla="*/ 35833 w 130629"/>
                        <a:gd name="connsiteY1" fmla="*/ 187645 h 187645"/>
                        <a:gd name="connsiteX2" fmla="*/ 130629 w 130629"/>
                        <a:gd name="connsiteY2" fmla="*/ 41034 h 187645"/>
                        <a:gd name="connsiteX3" fmla="*/ 11707 w 130629"/>
                        <a:gd name="connsiteY3" fmla="*/ 0 h 1876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30629" h="187645">
                          <a:moveTo>
                            <a:pt x="11707" y="0"/>
                          </a:moveTo>
                          <a:cubicBezTo>
                            <a:pt x="-2731" y="53762"/>
                            <a:pt x="-12229" y="133788"/>
                            <a:pt x="35833" y="187645"/>
                          </a:cubicBezTo>
                          <a:cubicBezTo>
                            <a:pt x="103084" y="150506"/>
                            <a:pt x="130629" y="41034"/>
                            <a:pt x="130629" y="41034"/>
                          </a:cubicBezTo>
                          <a:cubicBezTo>
                            <a:pt x="130629" y="41034"/>
                            <a:pt x="80619" y="36237"/>
                            <a:pt x="11707" y="0"/>
                          </a:cubicBezTo>
                          <a:close/>
                        </a:path>
                      </a:pathLst>
                    </a:custGeom>
                    <a:solidFill>
                      <a:srgbClr val="321614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  <p:sp>
                  <p:nvSpPr>
                    <p:cNvPr id="168" name="Hình tự do: Hình 192">
                      <a:extLst>
                        <a:ext uri="{FF2B5EF4-FFF2-40B4-BE49-F238E27FC236}">
                          <a16:creationId xmlns:a16="http://schemas.microsoft.com/office/drawing/2014/main" id="{E0183038-F8B8-1B86-9852-7713E4444F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02710" y="1135003"/>
                      <a:ext cx="221175" cy="123440"/>
                    </a:xfrm>
                    <a:custGeom>
                      <a:avLst/>
                      <a:gdLst>
                        <a:gd name="connsiteX0" fmla="*/ 0 w 221175"/>
                        <a:gd name="connsiteY0" fmla="*/ 27389 h 123440"/>
                        <a:gd name="connsiteX1" fmla="*/ 70052 w 221175"/>
                        <a:gd name="connsiteY1" fmla="*/ 108602 h 123440"/>
                        <a:gd name="connsiteX2" fmla="*/ 221176 w 221175"/>
                        <a:gd name="connsiteY2" fmla="*/ 65241 h 123440"/>
                        <a:gd name="connsiteX3" fmla="*/ 170738 w 221175"/>
                        <a:gd name="connsiteY3" fmla="*/ 38550 h 123440"/>
                        <a:gd name="connsiteX4" fmla="*/ 0 w 221175"/>
                        <a:gd name="connsiteY4" fmla="*/ 27389 h 1234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1175" h="123440">
                          <a:moveTo>
                            <a:pt x="0" y="27389"/>
                          </a:moveTo>
                          <a:cubicBezTo>
                            <a:pt x="10259" y="59637"/>
                            <a:pt x="31298" y="88988"/>
                            <a:pt x="70052" y="108602"/>
                          </a:cubicBezTo>
                          <a:cubicBezTo>
                            <a:pt x="140722" y="144460"/>
                            <a:pt x="189688" y="109552"/>
                            <a:pt x="221176" y="65241"/>
                          </a:cubicBezTo>
                          <a:cubicBezTo>
                            <a:pt x="218848" y="53700"/>
                            <a:pt x="198379" y="35083"/>
                            <a:pt x="170738" y="38550"/>
                          </a:cubicBezTo>
                          <a:cubicBezTo>
                            <a:pt x="158675" y="-10938"/>
                            <a:pt x="54285" y="-10700"/>
                            <a:pt x="0" y="27389"/>
                          </a:cubicBezTo>
                          <a:close/>
                        </a:path>
                      </a:pathLst>
                    </a:custGeom>
                    <a:solidFill>
                      <a:srgbClr val="ED756D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  <p:sp>
                  <p:nvSpPr>
                    <p:cNvPr id="169" name="Hình tự do: Hình 193">
                      <a:extLst>
                        <a:ext uri="{FF2B5EF4-FFF2-40B4-BE49-F238E27FC236}">
                          <a16:creationId xmlns:a16="http://schemas.microsoft.com/office/drawing/2014/main" id="{043BE7DF-B743-FAF6-A0BA-58A400DBA4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35876" y="1142532"/>
                      <a:ext cx="170684" cy="94877"/>
                    </a:xfrm>
                    <a:custGeom>
                      <a:avLst/>
                      <a:gdLst>
                        <a:gd name="connsiteX0" fmla="*/ 163599 w 170684"/>
                        <a:gd name="connsiteY0" fmla="*/ 44605 h 94877"/>
                        <a:gd name="connsiteX1" fmla="*/ 130733 w 170684"/>
                        <a:gd name="connsiteY1" fmla="*/ 36151 h 94877"/>
                        <a:gd name="connsiteX2" fmla="*/ 101288 w 170684"/>
                        <a:gd name="connsiteY2" fmla="*/ 5613 h 94877"/>
                        <a:gd name="connsiteX3" fmla="*/ 21784 w 170684"/>
                        <a:gd name="connsiteY3" fmla="*/ 72483 h 94877"/>
                        <a:gd name="connsiteX4" fmla="*/ 163599 w 170684"/>
                        <a:gd name="connsiteY4" fmla="*/ 44605 h 948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0684" h="94877">
                          <a:moveTo>
                            <a:pt x="163599" y="44605"/>
                          </a:moveTo>
                          <a:cubicBezTo>
                            <a:pt x="153673" y="36151"/>
                            <a:pt x="138284" y="34394"/>
                            <a:pt x="130733" y="36151"/>
                          </a:cubicBezTo>
                          <a:cubicBezTo>
                            <a:pt x="128691" y="25988"/>
                            <a:pt x="123657" y="13544"/>
                            <a:pt x="101288" y="5613"/>
                          </a:cubicBezTo>
                          <a:cubicBezTo>
                            <a:pt x="46148" y="-14476"/>
                            <a:pt x="-40907" y="22046"/>
                            <a:pt x="21784" y="72483"/>
                          </a:cubicBezTo>
                          <a:cubicBezTo>
                            <a:pt x="85235" y="123443"/>
                            <a:pt x="200358" y="75760"/>
                            <a:pt x="163599" y="44605"/>
                          </a:cubicBezTo>
                          <a:close/>
                        </a:path>
                      </a:pathLst>
                    </a:custGeom>
                    <a:solidFill>
                      <a:srgbClr val="F58F88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  <p:sp>
                  <p:nvSpPr>
                    <p:cNvPr id="170" name="Hình tự do: Hình 194">
                      <a:extLst>
                        <a:ext uri="{FF2B5EF4-FFF2-40B4-BE49-F238E27FC236}">
                          <a16:creationId xmlns:a16="http://schemas.microsoft.com/office/drawing/2014/main" id="{89A38537-E36C-55C6-B8D0-C6F2AB9CCA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77579" y="1149560"/>
                      <a:ext cx="59509" cy="25441"/>
                    </a:xfrm>
                    <a:custGeom>
                      <a:avLst/>
                      <a:gdLst>
                        <a:gd name="connsiteX0" fmla="*/ 5110 w 59509"/>
                        <a:gd name="connsiteY0" fmla="*/ 5187 h 25441"/>
                        <a:gd name="connsiteX1" fmla="*/ 58492 w 59509"/>
                        <a:gd name="connsiteY1" fmla="*/ 8891 h 25441"/>
                        <a:gd name="connsiteX2" fmla="*/ 17743 w 59509"/>
                        <a:gd name="connsiteY2" fmla="*/ 24706 h 25441"/>
                        <a:gd name="connsiteX3" fmla="*/ 5110 w 59509"/>
                        <a:gd name="connsiteY3" fmla="*/ 5187 h 254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9509" h="25441">
                          <a:moveTo>
                            <a:pt x="5110" y="5187"/>
                          </a:moveTo>
                          <a:cubicBezTo>
                            <a:pt x="20735" y="-2982"/>
                            <a:pt x="52650" y="-1320"/>
                            <a:pt x="58492" y="8891"/>
                          </a:cubicBezTo>
                          <a:cubicBezTo>
                            <a:pt x="65426" y="21144"/>
                            <a:pt x="35268" y="27746"/>
                            <a:pt x="17743" y="24706"/>
                          </a:cubicBezTo>
                          <a:cubicBezTo>
                            <a:pt x="-20" y="21572"/>
                            <a:pt x="-4864" y="10411"/>
                            <a:pt x="5110" y="5187"/>
                          </a:cubicBezTo>
                          <a:close/>
                        </a:path>
                      </a:pathLst>
                    </a:custGeom>
                    <a:solidFill>
                      <a:srgbClr val="F8B1AE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  <p:sp>
                  <p:nvSpPr>
                    <p:cNvPr id="171" name="Hình tự do: Hình 195">
                      <a:extLst>
                        <a:ext uri="{FF2B5EF4-FFF2-40B4-BE49-F238E27FC236}">
                          <a16:creationId xmlns:a16="http://schemas.microsoft.com/office/drawing/2014/main" id="{99033C49-B4B8-76EE-B864-FEF7C6DFB3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54770" y="1000631"/>
                      <a:ext cx="171490" cy="115650"/>
                    </a:xfrm>
                    <a:custGeom>
                      <a:avLst/>
                      <a:gdLst>
                        <a:gd name="connsiteX0" fmla="*/ 9444 w 171490"/>
                        <a:gd name="connsiteY0" fmla="*/ 0 h 115650"/>
                        <a:gd name="connsiteX1" fmla="*/ 20177 w 171490"/>
                        <a:gd name="connsiteY1" fmla="*/ 60269 h 115650"/>
                        <a:gd name="connsiteX2" fmla="*/ 110414 w 171490"/>
                        <a:gd name="connsiteY2" fmla="*/ 110944 h 115650"/>
                        <a:gd name="connsiteX3" fmla="*/ 171490 w 171490"/>
                        <a:gd name="connsiteY3" fmla="*/ 89239 h 115650"/>
                        <a:gd name="connsiteX4" fmla="*/ 9444 w 171490"/>
                        <a:gd name="connsiteY4" fmla="*/ 0 h 115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490" h="115650">
                          <a:moveTo>
                            <a:pt x="9444" y="0"/>
                          </a:moveTo>
                          <a:cubicBezTo>
                            <a:pt x="-3712" y="20327"/>
                            <a:pt x="-5659" y="38659"/>
                            <a:pt x="20177" y="60269"/>
                          </a:cubicBezTo>
                          <a:cubicBezTo>
                            <a:pt x="44256" y="80311"/>
                            <a:pt x="82251" y="101635"/>
                            <a:pt x="110414" y="110944"/>
                          </a:cubicBezTo>
                          <a:cubicBezTo>
                            <a:pt x="144182" y="122105"/>
                            <a:pt x="165649" y="112844"/>
                            <a:pt x="171490" y="89239"/>
                          </a:cubicBezTo>
                          <a:cubicBezTo>
                            <a:pt x="114309" y="69577"/>
                            <a:pt x="70235" y="48348"/>
                            <a:pt x="9444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</p:grpSp>
              <p:sp>
                <p:nvSpPr>
                  <p:cNvPr id="147" name="Hình tự do: Hình 196">
                    <a:extLst>
                      <a:ext uri="{FF2B5EF4-FFF2-40B4-BE49-F238E27FC236}">
                        <a16:creationId xmlns:a16="http://schemas.microsoft.com/office/drawing/2014/main" id="{B3247B92-A9D2-19C5-D26C-388C84401B07}"/>
                      </a:ext>
                    </a:extLst>
                  </p:cNvPr>
                  <p:cNvSpPr/>
                  <p:nvPr/>
                </p:nvSpPr>
                <p:spPr>
                  <a:xfrm>
                    <a:off x="7228545" y="884831"/>
                    <a:ext cx="77162" cy="79230"/>
                  </a:xfrm>
                  <a:custGeom>
                    <a:avLst/>
                    <a:gdLst>
                      <a:gd name="connsiteX0" fmla="*/ 18212 w 77162"/>
                      <a:gd name="connsiteY0" fmla="*/ 79230 h 79230"/>
                      <a:gd name="connsiteX1" fmla="*/ 16217 w 77162"/>
                      <a:gd name="connsiteY1" fmla="*/ 78423 h 79230"/>
                      <a:gd name="connsiteX2" fmla="*/ 4676 w 77162"/>
                      <a:gd name="connsiteY2" fmla="*/ 24898 h 79230"/>
                      <a:gd name="connsiteX3" fmla="*/ 46708 w 77162"/>
                      <a:gd name="connsiteY3" fmla="*/ 439 h 79230"/>
                      <a:gd name="connsiteX4" fmla="*/ 77150 w 77162"/>
                      <a:gd name="connsiteY4" fmla="*/ 46128 h 79230"/>
                      <a:gd name="connsiteX5" fmla="*/ 74586 w 77162"/>
                      <a:gd name="connsiteY5" fmla="*/ 49357 h 79230"/>
                      <a:gd name="connsiteX6" fmla="*/ 71356 w 77162"/>
                      <a:gd name="connsiteY6" fmla="*/ 46792 h 79230"/>
                      <a:gd name="connsiteX7" fmla="*/ 45710 w 77162"/>
                      <a:gd name="connsiteY7" fmla="*/ 6186 h 79230"/>
                      <a:gd name="connsiteX8" fmla="*/ 9900 w 77162"/>
                      <a:gd name="connsiteY8" fmla="*/ 27510 h 79230"/>
                      <a:gd name="connsiteX9" fmla="*/ 20206 w 77162"/>
                      <a:gd name="connsiteY9" fmla="*/ 74148 h 79230"/>
                      <a:gd name="connsiteX10" fmla="*/ 20301 w 77162"/>
                      <a:gd name="connsiteY10" fmla="*/ 78328 h 79230"/>
                      <a:gd name="connsiteX11" fmla="*/ 18212 w 77162"/>
                      <a:gd name="connsiteY11" fmla="*/ 79230 h 79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77162" h="79230">
                        <a:moveTo>
                          <a:pt x="18212" y="79230"/>
                        </a:moveTo>
                        <a:cubicBezTo>
                          <a:pt x="17499" y="79230"/>
                          <a:pt x="16787" y="78945"/>
                          <a:pt x="16217" y="78423"/>
                        </a:cubicBezTo>
                        <a:cubicBezTo>
                          <a:pt x="-121" y="63035"/>
                          <a:pt x="-4395" y="42993"/>
                          <a:pt x="4676" y="24898"/>
                        </a:cubicBezTo>
                        <a:cubicBezTo>
                          <a:pt x="13130" y="8133"/>
                          <a:pt x="31177" y="-2315"/>
                          <a:pt x="46708" y="439"/>
                        </a:cubicBezTo>
                        <a:cubicBezTo>
                          <a:pt x="56396" y="2196"/>
                          <a:pt x="73113" y="10413"/>
                          <a:pt x="77150" y="46128"/>
                        </a:cubicBezTo>
                        <a:cubicBezTo>
                          <a:pt x="77293" y="47742"/>
                          <a:pt x="76201" y="49167"/>
                          <a:pt x="74586" y="49357"/>
                        </a:cubicBezTo>
                        <a:cubicBezTo>
                          <a:pt x="72829" y="49595"/>
                          <a:pt x="71546" y="48407"/>
                          <a:pt x="71356" y="46792"/>
                        </a:cubicBezTo>
                        <a:cubicBezTo>
                          <a:pt x="68649" y="23093"/>
                          <a:pt x="59578" y="8703"/>
                          <a:pt x="45710" y="6186"/>
                        </a:cubicBezTo>
                        <a:cubicBezTo>
                          <a:pt x="32554" y="3764"/>
                          <a:pt x="17214" y="13025"/>
                          <a:pt x="9900" y="27510"/>
                        </a:cubicBezTo>
                        <a:cubicBezTo>
                          <a:pt x="6101" y="35062"/>
                          <a:pt x="-501" y="54676"/>
                          <a:pt x="20206" y="74148"/>
                        </a:cubicBezTo>
                        <a:cubicBezTo>
                          <a:pt x="21298" y="75288"/>
                          <a:pt x="21393" y="77141"/>
                          <a:pt x="20301" y="78328"/>
                        </a:cubicBezTo>
                        <a:cubicBezTo>
                          <a:pt x="19731" y="78945"/>
                          <a:pt x="18971" y="79230"/>
                          <a:pt x="18212" y="79230"/>
                        </a:cubicBezTo>
                        <a:close/>
                      </a:path>
                    </a:pathLst>
                  </a:custGeom>
                  <a:solidFill>
                    <a:srgbClr val="CE7755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grpSp>
                <p:nvGrpSpPr>
                  <p:cNvPr id="148" name="Đồ họa 2">
                    <a:extLst>
                      <a:ext uri="{FF2B5EF4-FFF2-40B4-BE49-F238E27FC236}">
                        <a16:creationId xmlns:a16="http://schemas.microsoft.com/office/drawing/2014/main" id="{6FD0FCC3-1378-E14F-917C-0BB388A0963C}"/>
                      </a:ext>
                    </a:extLst>
                  </p:cNvPr>
                  <p:cNvGrpSpPr/>
                  <p:nvPr/>
                </p:nvGrpSpPr>
                <p:grpSpPr>
                  <a:xfrm>
                    <a:off x="7446833" y="826276"/>
                    <a:ext cx="222930" cy="232969"/>
                    <a:chOff x="7446833" y="826276"/>
                    <a:chExt cx="222930" cy="232969"/>
                  </a:xfrm>
                </p:grpSpPr>
                <p:sp>
                  <p:nvSpPr>
                    <p:cNvPr id="158" name="Hình tự do: Hình 198">
                      <a:extLst>
                        <a:ext uri="{FF2B5EF4-FFF2-40B4-BE49-F238E27FC236}">
                          <a16:creationId xmlns:a16="http://schemas.microsoft.com/office/drawing/2014/main" id="{A9BD2F41-0AFA-CE6E-9CD9-F638FB23A7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47097" y="830542"/>
                      <a:ext cx="222666" cy="215463"/>
                    </a:xfrm>
                    <a:custGeom>
                      <a:avLst/>
                      <a:gdLst>
                        <a:gd name="connsiteX0" fmla="*/ 62154 w 222666"/>
                        <a:gd name="connsiteY0" fmla="*/ 13457 h 215463"/>
                        <a:gd name="connsiteX1" fmla="*/ 11479 w 222666"/>
                        <a:gd name="connsiteY1" fmla="*/ 159831 h 215463"/>
                        <a:gd name="connsiteX2" fmla="*/ 160513 w 222666"/>
                        <a:gd name="connsiteY2" fmla="*/ 202005 h 215463"/>
                        <a:gd name="connsiteX3" fmla="*/ 211187 w 222666"/>
                        <a:gd name="connsiteY3" fmla="*/ 55678 h 215463"/>
                        <a:gd name="connsiteX4" fmla="*/ 62154 w 222666"/>
                        <a:gd name="connsiteY4" fmla="*/ 13457 h 2154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2666" h="215463">
                          <a:moveTo>
                            <a:pt x="62154" y="13457"/>
                          </a:moveTo>
                          <a:cubicBezTo>
                            <a:pt x="7015" y="42238"/>
                            <a:pt x="-15687" y="107731"/>
                            <a:pt x="11479" y="159831"/>
                          </a:cubicBezTo>
                          <a:cubicBezTo>
                            <a:pt x="38598" y="211883"/>
                            <a:pt x="105326" y="230785"/>
                            <a:pt x="160513" y="202005"/>
                          </a:cubicBezTo>
                          <a:cubicBezTo>
                            <a:pt x="215652" y="173271"/>
                            <a:pt x="238354" y="107683"/>
                            <a:pt x="211187" y="55678"/>
                          </a:cubicBezTo>
                          <a:cubicBezTo>
                            <a:pt x="184069" y="3579"/>
                            <a:pt x="117294" y="-15324"/>
                            <a:pt x="62154" y="13457"/>
                          </a:cubicBezTo>
                          <a:close/>
                        </a:path>
                      </a:pathLst>
                    </a:custGeom>
                    <a:solidFill>
                      <a:srgbClr val="EBAD86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  <p:sp>
                  <p:nvSpPr>
                    <p:cNvPr id="159" name="Hình tự do: Hình 199">
                      <a:extLst>
                        <a:ext uri="{FF2B5EF4-FFF2-40B4-BE49-F238E27FC236}">
                          <a16:creationId xmlns:a16="http://schemas.microsoft.com/office/drawing/2014/main" id="{73229F09-B197-E5BC-E3E8-92536D42DF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57062" y="992217"/>
                      <a:ext cx="153558" cy="67028"/>
                    </a:xfrm>
                    <a:custGeom>
                      <a:avLst/>
                      <a:gdLst>
                        <a:gd name="connsiteX0" fmla="*/ 130363 w 153558"/>
                        <a:gd name="connsiteY0" fmla="*/ 26224 h 67028"/>
                        <a:gd name="connsiteX1" fmla="*/ 131788 w 153558"/>
                        <a:gd name="connsiteY1" fmla="*/ 66213 h 67028"/>
                        <a:gd name="connsiteX2" fmla="*/ 23171 w 153558"/>
                        <a:gd name="connsiteY2" fmla="*/ 40947 h 67028"/>
                        <a:gd name="connsiteX3" fmla="*/ 21794 w 153558"/>
                        <a:gd name="connsiteY3" fmla="*/ 815 h 67028"/>
                        <a:gd name="connsiteX4" fmla="*/ 130363 w 153558"/>
                        <a:gd name="connsiteY4" fmla="*/ 26224 h 670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3558" h="67028">
                          <a:moveTo>
                            <a:pt x="130363" y="26224"/>
                          </a:moveTo>
                          <a:cubicBezTo>
                            <a:pt x="160711" y="44224"/>
                            <a:pt x="161376" y="62081"/>
                            <a:pt x="131788" y="66213"/>
                          </a:cubicBezTo>
                          <a:cubicBezTo>
                            <a:pt x="102152" y="70250"/>
                            <a:pt x="53472" y="58899"/>
                            <a:pt x="23171" y="40947"/>
                          </a:cubicBezTo>
                          <a:cubicBezTo>
                            <a:pt x="-7177" y="22852"/>
                            <a:pt x="-7795" y="4947"/>
                            <a:pt x="21794" y="815"/>
                          </a:cubicBezTo>
                          <a:cubicBezTo>
                            <a:pt x="51382" y="-3222"/>
                            <a:pt x="99920" y="8129"/>
                            <a:pt x="130363" y="26224"/>
                          </a:cubicBezTo>
                          <a:close/>
                        </a:path>
                      </a:pathLst>
                    </a:custGeom>
                    <a:solidFill>
                      <a:srgbClr val="EBAD86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  <p:sp>
                  <p:nvSpPr>
                    <p:cNvPr id="160" name="Hình tự do: Hình 200">
                      <a:extLst>
                        <a:ext uri="{FF2B5EF4-FFF2-40B4-BE49-F238E27FC236}">
                          <a16:creationId xmlns:a16="http://schemas.microsoft.com/office/drawing/2014/main" id="{0D1AE329-9ADB-A776-802B-14BE4B9C23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46833" y="826276"/>
                      <a:ext cx="216980" cy="209973"/>
                    </a:xfrm>
                    <a:custGeom>
                      <a:avLst/>
                      <a:gdLst>
                        <a:gd name="connsiteX0" fmla="*/ 60566 w 216980"/>
                        <a:gd name="connsiteY0" fmla="*/ 13116 h 209973"/>
                        <a:gd name="connsiteX1" fmla="*/ 11173 w 216980"/>
                        <a:gd name="connsiteY1" fmla="*/ 155785 h 209973"/>
                        <a:gd name="connsiteX2" fmla="*/ 156407 w 216980"/>
                        <a:gd name="connsiteY2" fmla="*/ 196866 h 209973"/>
                        <a:gd name="connsiteX3" fmla="*/ 205799 w 216980"/>
                        <a:gd name="connsiteY3" fmla="*/ 54292 h 209973"/>
                        <a:gd name="connsiteX4" fmla="*/ 60566 w 216980"/>
                        <a:gd name="connsiteY4" fmla="*/ 13116 h 2099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6980" h="209973">
                          <a:moveTo>
                            <a:pt x="60566" y="13116"/>
                          </a:moveTo>
                          <a:cubicBezTo>
                            <a:pt x="6851" y="41137"/>
                            <a:pt x="-15281" y="105015"/>
                            <a:pt x="11173" y="155785"/>
                          </a:cubicBezTo>
                          <a:cubicBezTo>
                            <a:pt x="37626" y="206508"/>
                            <a:pt x="102645" y="224887"/>
                            <a:pt x="156407" y="196866"/>
                          </a:cubicBezTo>
                          <a:cubicBezTo>
                            <a:pt x="210169" y="168798"/>
                            <a:pt x="232253" y="104967"/>
                            <a:pt x="205799" y="54292"/>
                          </a:cubicBezTo>
                          <a:cubicBezTo>
                            <a:pt x="179345" y="3522"/>
                            <a:pt x="114328" y="-14953"/>
                            <a:pt x="60566" y="13116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  <p:sp>
                  <p:nvSpPr>
                    <p:cNvPr id="161" name="Hình tự do: Hình 201">
                      <a:extLst>
                        <a:ext uri="{FF2B5EF4-FFF2-40B4-BE49-F238E27FC236}">
                          <a16:creationId xmlns:a16="http://schemas.microsoft.com/office/drawing/2014/main" id="{62396EF6-5DEC-E4B4-B297-EBD2236A97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56444" y="924025"/>
                      <a:ext cx="192013" cy="105824"/>
                    </a:xfrm>
                    <a:custGeom>
                      <a:avLst/>
                      <a:gdLst>
                        <a:gd name="connsiteX0" fmla="*/ 192009 w 192013"/>
                        <a:gd name="connsiteY0" fmla="*/ 7504 h 105824"/>
                        <a:gd name="connsiteX1" fmla="*/ 140147 w 192013"/>
                        <a:gd name="connsiteY1" fmla="*/ 76084 h 105824"/>
                        <a:gd name="connsiteX2" fmla="*/ 11440 w 192013"/>
                        <a:gd name="connsiteY2" fmla="*/ 39657 h 105824"/>
                        <a:gd name="connsiteX3" fmla="*/ 1705 w 192013"/>
                        <a:gd name="connsiteY3" fmla="*/ 0 h 105824"/>
                        <a:gd name="connsiteX4" fmla="*/ 9826 w 192013"/>
                        <a:gd name="connsiteY4" fmla="*/ 57799 h 105824"/>
                        <a:gd name="connsiteX5" fmla="*/ 138484 w 192013"/>
                        <a:gd name="connsiteY5" fmla="*/ 94226 h 105824"/>
                        <a:gd name="connsiteX6" fmla="*/ 192009 w 192013"/>
                        <a:gd name="connsiteY6" fmla="*/ 7504 h 1058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92013" h="105824">
                          <a:moveTo>
                            <a:pt x="192009" y="7504"/>
                          </a:moveTo>
                          <a:cubicBezTo>
                            <a:pt x="186643" y="35477"/>
                            <a:pt x="168310" y="61361"/>
                            <a:pt x="140147" y="76084"/>
                          </a:cubicBezTo>
                          <a:cubicBezTo>
                            <a:pt x="92511" y="100923"/>
                            <a:pt x="34902" y="84633"/>
                            <a:pt x="11440" y="39657"/>
                          </a:cubicBezTo>
                          <a:cubicBezTo>
                            <a:pt x="4839" y="27024"/>
                            <a:pt x="1799" y="13536"/>
                            <a:pt x="1705" y="0"/>
                          </a:cubicBezTo>
                          <a:cubicBezTo>
                            <a:pt x="-2047" y="19282"/>
                            <a:pt x="280" y="39467"/>
                            <a:pt x="9826" y="57799"/>
                          </a:cubicBezTo>
                          <a:cubicBezTo>
                            <a:pt x="33287" y="102775"/>
                            <a:pt x="90849" y="119018"/>
                            <a:pt x="138484" y="94226"/>
                          </a:cubicBezTo>
                          <a:cubicBezTo>
                            <a:pt x="172774" y="76369"/>
                            <a:pt x="192341" y="42079"/>
                            <a:pt x="192009" y="7504"/>
                          </a:cubicBezTo>
                          <a:close/>
                        </a:path>
                      </a:pathLst>
                    </a:custGeom>
                    <a:solidFill>
                      <a:srgbClr val="DADBDC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  <p:sp>
                  <p:nvSpPr>
                    <p:cNvPr id="162" name="Hình tự do: Hình 202">
                      <a:extLst>
                        <a:ext uri="{FF2B5EF4-FFF2-40B4-BE49-F238E27FC236}">
                          <a16:creationId xmlns:a16="http://schemas.microsoft.com/office/drawing/2014/main" id="{B8C8A34C-D1EB-D4DB-F940-92C15130DE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01774" y="889906"/>
                      <a:ext cx="113712" cy="117657"/>
                    </a:xfrm>
                    <a:custGeom>
                      <a:avLst/>
                      <a:gdLst>
                        <a:gd name="connsiteX0" fmla="*/ 6574 w 113712"/>
                        <a:gd name="connsiteY0" fmla="*/ 33787 h 117657"/>
                        <a:gd name="connsiteX1" fmla="*/ 30321 w 113712"/>
                        <a:gd name="connsiteY1" fmla="*/ 112055 h 117657"/>
                        <a:gd name="connsiteX2" fmla="*/ 107117 w 113712"/>
                        <a:gd name="connsiteY2" fmla="*/ 83844 h 117657"/>
                        <a:gd name="connsiteX3" fmla="*/ 83371 w 113712"/>
                        <a:gd name="connsiteY3" fmla="*/ 5623 h 117657"/>
                        <a:gd name="connsiteX4" fmla="*/ 6574 w 113712"/>
                        <a:gd name="connsiteY4" fmla="*/ 33787 h 1176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3712" h="117657">
                          <a:moveTo>
                            <a:pt x="6574" y="33787"/>
                          </a:moveTo>
                          <a:cubicBezTo>
                            <a:pt x="-8053" y="63185"/>
                            <a:pt x="2537" y="98235"/>
                            <a:pt x="30321" y="112055"/>
                          </a:cubicBezTo>
                          <a:cubicBezTo>
                            <a:pt x="58104" y="125876"/>
                            <a:pt x="92441" y="113243"/>
                            <a:pt x="107117" y="83844"/>
                          </a:cubicBezTo>
                          <a:cubicBezTo>
                            <a:pt x="121792" y="54446"/>
                            <a:pt x="111154" y="19396"/>
                            <a:pt x="83371" y="5623"/>
                          </a:cubicBezTo>
                          <a:cubicBezTo>
                            <a:pt x="55587" y="-8245"/>
                            <a:pt x="21249" y="4436"/>
                            <a:pt x="6574" y="33787"/>
                          </a:cubicBezTo>
                          <a:close/>
                        </a:path>
                      </a:pathLst>
                    </a:custGeom>
                    <a:solidFill>
                      <a:srgbClr val="8A6F68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  <p:sp>
                  <p:nvSpPr>
                    <p:cNvPr id="163" name="Hình tự do: Hình 203">
                      <a:extLst>
                        <a:ext uri="{FF2B5EF4-FFF2-40B4-BE49-F238E27FC236}">
                          <a16:creationId xmlns:a16="http://schemas.microsoft.com/office/drawing/2014/main" id="{5303832D-3A1C-2844-ADCC-226B96548F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24009" y="913936"/>
                      <a:ext cx="70314" cy="72840"/>
                    </a:xfrm>
                    <a:custGeom>
                      <a:avLst/>
                      <a:gdLst>
                        <a:gd name="connsiteX0" fmla="*/ 4050 w 70314"/>
                        <a:gd name="connsiteY0" fmla="*/ 20918 h 72840"/>
                        <a:gd name="connsiteX1" fmla="*/ 18772 w 70314"/>
                        <a:gd name="connsiteY1" fmla="*/ 69408 h 72840"/>
                        <a:gd name="connsiteX2" fmla="*/ 66265 w 70314"/>
                        <a:gd name="connsiteY2" fmla="*/ 51931 h 72840"/>
                        <a:gd name="connsiteX3" fmla="*/ 51543 w 70314"/>
                        <a:gd name="connsiteY3" fmla="*/ 3440 h 72840"/>
                        <a:gd name="connsiteX4" fmla="*/ 4050 w 70314"/>
                        <a:gd name="connsiteY4" fmla="*/ 20918 h 728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0314" h="72840">
                          <a:moveTo>
                            <a:pt x="4050" y="20918"/>
                          </a:moveTo>
                          <a:cubicBezTo>
                            <a:pt x="-4974" y="39108"/>
                            <a:pt x="1580" y="60812"/>
                            <a:pt x="18772" y="69408"/>
                          </a:cubicBezTo>
                          <a:cubicBezTo>
                            <a:pt x="35917" y="77909"/>
                            <a:pt x="57146" y="70073"/>
                            <a:pt x="66265" y="51931"/>
                          </a:cubicBezTo>
                          <a:cubicBezTo>
                            <a:pt x="75289" y="33741"/>
                            <a:pt x="68735" y="11989"/>
                            <a:pt x="51543" y="3440"/>
                          </a:cubicBezTo>
                          <a:cubicBezTo>
                            <a:pt x="34445" y="-5061"/>
                            <a:pt x="13168" y="2728"/>
                            <a:pt x="4050" y="20918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  <p:sp>
                  <p:nvSpPr>
                    <p:cNvPr id="164" name="Hình tự do: Hình 204">
                      <a:extLst>
                        <a:ext uri="{FF2B5EF4-FFF2-40B4-BE49-F238E27FC236}">
                          <a16:creationId xmlns:a16="http://schemas.microsoft.com/office/drawing/2014/main" id="{F9A8E348-AA55-5DB9-1A41-3D19E4E889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34293" y="906616"/>
                      <a:ext cx="28869" cy="29876"/>
                    </a:xfrm>
                    <a:custGeom>
                      <a:avLst/>
                      <a:gdLst>
                        <a:gd name="connsiteX0" fmla="*/ 1649 w 28869"/>
                        <a:gd name="connsiteY0" fmla="*/ 8575 h 29876"/>
                        <a:gd name="connsiteX1" fmla="*/ 7728 w 28869"/>
                        <a:gd name="connsiteY1" fmla="*/ 28475 h 29876"/>
                        <a:gd name="connsiteX2" fmla="*/ 27200 w 28869"/>
                        <a:gd name="connsiteY2" fmla="*/ 21351 h 29876"/>
                        <a:gd name="connsiteX3" fmla="*/ 21169 w 28869"/>
                        <a:gd name="connsiteY3" fmla="*/ 1451 h 29876"/>
                        <a:gd name="connsiteX4" fmla="*/ 1649 w 28869"/>
                        <a:gd name="connsiteY4" fmla="*/ 8575 h 298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869" h="29876">
                          <a:moveTo>
                            <a:pt x="1649" y="8575"/>
                          </a:moveTo>
                          <a:cubicBezTo>
                            <a:pt x="-2055" y="16079"/>
                            <a:pt x="699" y="24960"/>
                            <a:pt x="7728" y="28475"/>
                          </a:cubicBezTo>
                          <a:cubicBezTo>
                            <a:pt x="14805" y="31942"/>
                            <a:pt x="23449" y="28760"/>
                            <a:pt x="27200" y="21351"/>
                          </a:cubicBezTo>
                          <a:cubicBezTo>
                            <a:pt x="30905" y="13847"/>
                            <a:pt x="28245" y="5013"/>
                            <a:pt x="21169" y="1451"/>
                          </a:cubicBezTo>
                          <a:cubicBezTo>
                            <a:pt x="14093" y="-2111"/>
                            <a:pt x="5449" y="1119"/>
                            <a:pt x="1649" y="8575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  <p:sp>
                  <p:nvSpPr>
                    <p:cNvPr id="165" name="Hình tự do: Hình 205">
                      <a:extLst>
                        <a:ext uri="{FF2B5EF4-FFF2-40B4-BE49-F238E27FC236}">
                          <a16:creationId xmlns:a16="http://schemas.microsoft.com/office/drawing/2014/main" id="{A46CC991-4E0B-0AF8-B4F3-CF5B9B8AF8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56681" y="975153"/>
                      <a:ext cx="17450" cy="18053"/>
                    </a:xfrm>
                    <a:custGeom>
                      <a:avLst/>
                      <a:gdLst>
                        <a:gd name="connsiteX0" fmla="*/ 1013 w 17450"/>
                        <a:gd name="connsiteY0" fmla="*/ 5151 h 18053"/>
                        <a:gd name="connsiteX1" fmla="*/ 4623 w 17450"/>
                        <a:gd name="connsiteY1" fmla="*/ 17215 h 18053"/>
                        <a:gd name="connsiteX2" fmla="*/ 16448 w 17450"/>
                        <a:gd name="connsiteY2" fmla="*/ 12845 h 18053"/>
                        <a:gd name="connsiteX3" fmla="*/ 12791 w 17450"/>
                        <a:gd name="connsiteY3" fmla="*/ 877 h 18053"/>
                        <a:gd name="connsiteX4" fmla="*/ 1013 w 17450"/>
                        <a:gd name="connsiteY4" fmla="*/ 5151 h 180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50" h="18053">
                          <a:moveTo>
                            <a:pt x="1013" y="5151"/>
                          </a:moveTo>
                          <a:cubicBezTo>
                            <a:pt x="-1219" y="9711"/>
                            <a:pt x="348" y="15078"/>
                            <a:pt x="4623" y="17215"/>
                          </a:cubicBezTo>
                          <a:cubicBezTo>
                            <a:pt x="8944" y="19304"/>
                            <a:pt x="14169" y="17357"/>
                            <a:pt x="16448" y="12845"/>
                          </a:cubicBezTo>
                          <a:cubicBezTo>
                            <a:pt x="18680" y="8381"/>
                            <a:pt x="17066" y="2967"/>
                            <a:pt x="12791" y="877"/>
                          </a:cubicBezTo>
                          <a:cubicBezTo>
                            <a:pt x="8564" y="-1260"/>
                            <a:pt x="3293" y="640"/>
                            <a:pt x="1013" y="515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</p:grpSp>
              <p:grpSp>
                <p:nvGrpSpPr>
                  <p:cNvPr id="149" name="Đồ họa 2">
                    <a:extLst>
                      <a:ext uri="{FF2B5EF4-FFF2-40B4-BE49-F238E27FC236}">
                        <a16:creationId xmlns:a16="http://schemas.microsoft.com/office/drawing/2014/main" id="{8AE99D96-79B4-0FA5-4A58-F06B4DD6A214}"/>
                      </a:ext>
                    </a:extLst>
                  </p:cNvPr>
                  <p:cNvGrpSpPr/>
                  <p:nvPr/>
                </p:nvGrpSpPr>
                <p:grpSpPr>
                  <a:xfrm>
                    <a:off x="7032945" y="636378"/>
                    <a:ext cx="194469" cy="216152"/>
                    <a:chOff x="7032945" y="636378"/>
                    <a:chExt cx="194469" cy="216152"/>
                  </a:xfrm>
                </p:grpSpPr>
                <p:sp>
                  <p:nvSpPr>
                    <p:cNvPr id="150" name="Hình tự do: Hình 207">
                      <a:extLst>
                        <a:ext uri="{FF2B5EF4-FFF2-40B4-BE49-F238E27FC236}">
                          <a16:creationId xmlns:a16="http://schemas.microsoft.com/office/drawing/2014/main" id="{BAED4824-35D3-62FA-15E5-AF455BEAE0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40738" y="637426"/>
                      <a:ext cx="186677" cy="197628"/>
                    </a:xfrm>
                    <a:custGeom>
                      <a:avLst/>
                      <a:gdLst>
                        <a:gd name="connsiteX0" fmla="*/ 186357 w 186677"/>
                        <a:gd name="connsiteY0" fmla="*/ 106173 h 197628"/>
                        <a:gd name="connsiteX1" fmla="*/ 85576 w 186677"/>
                        <a:gd name="connsiteY1" fmla="*/ 197360 h 197628"/>
                        <a:gd name="connsiteX2" fmla="*/ 327 w 186677"/>
                        <a:gd name="connsiteY2" fmla="*/ 91545 h 197628"/>
                        <a:gd name="connsiteX3" fmla="*/ 101059 w 186677"/>
                        <a:gd name="connsiteY3" fmla="*/ 263 h 197628"/>
                        <a:gd name="connsiteX4" fmla="*/ 186357 w 186677"/>
                        <a:gd name="connsiteY4" fmla="*/ 106173 h 1976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6677" h="197628">
                          <a:moveTo>
                            <a:pt x="186357" y="106173"/>
                          </a:moveTo>
                          <a:cubicBezTo>
                            <a:pt x="181988" y="160505"/>
                            <a:pt x="136917" y="201349"/>
                            <a:pt x="85576" y="197360"/>
                          </a:cubicBezTo>
                          <a:cubicBezTo>
                            <a:pt x="34237" y="193323"/>
                            <a:pt x="-3948" y="145925"/>
                            <a:pt x="327" y="91545"/>
                          </a:cubicBezTo>
                          <a:cubicBezTo>
                            <a:pt x="4601" y="37071"/>
                            <a:pt x="49720" y="-3678"/>
                            <a:pt x="101059" y="263"/>
                          </a:cubicBezTo>
                          <a:cubicBezTo>
                            <a:pt x="152495" y="4348"/>
                            <a:pt x="190584" y="51746"/>
                            <a:pt x="186357" y="106173"/>
                          </a:cubicBezTo>
                          <a:close/>
                        </a:path>
                      </a:pathLst>
                    </a:custGeom>
                    <a:solidFill>
                      <a:srgbClr val="EBAD86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  <p:sp>
                  <p:nvSpPr>
                    <p:cNvPr id="151" name="Hình tự do: Hình 208">
                      <a:extLst>
                        <a:ext uri="{FF2B5EF4-FFF2-40B4-BE49-F238E27FC236}">
                          <a16:creationId xmlns:a16="http://schemas.microsoft.com/office/drawing/2014/main" id="{765AB0EF-DB50-C03D-E51B-CF794AAC68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46076" y="794086"/>
                      <a:ext cx="133887" cy="58444"/>
                    </a:xfrm>
                    <a:custGeom>
                      <a:avLst/>
                      <a:gdLst>
                        <a:gd name="connsiteX0" fmla="*/ 113674 w 133887"/>
                        <a:gd name="connsiteY0" fmla="*/ 22841 h 58444"/>
                        <a:gd name="connsiteX1" fmla="*/ 114908 w 133887"/>
                        <a:gd name="connsiteY1" fmla="*/ 57749 h 58444"/>
                        <a:gd name="connsiteX2" fmla="*/ 20208 w 133887"/>
                        <a:gd name="connsiteY2" fmla="*/ 35665 h 58444"/>
                        <a:gd name="connsiteX3" fmla="*/ 19020 w 133887"/>
                        <a:gd name="connsiteY3" fmla="*/ 710 h 58444"/>
                        <a:gd name="connsiteX4" fmla="*/ 113674 w 133887"/>
                        <a:gd name="connsiteY4" fmla="*/ 22841 h 584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887" h="58444">
                          <a:moveTo>
                            <a:pt x="113674" y="22841"/>
                          </a:moveTo>
                          <a:cubicBezTo>
                            <a:pt x="140128" y="38562"/>
                            <a:pt x="140697" y="54139"/>
                            <a:pt x="114908" y="57749"/>
                          </a:cubicBezTo>
                          <a:cubicBezTo>
                            <a:pt x="89073" y="61216"/>
                            <a:pt x="46661" y="51385"/>
                            <a:pt x="20208" y="35665"/>
                          </a:cubicBezTo>
                          <a:cubicBezTo>
                            <a:pt x="-6294" y="19897"/>
                            <a:pt x="-6769" y="4272"/>
                            <a:pt x="19020" y="710"/>
                          </a:cubicBezTo>
                          <a:cubicBezTo>
                            <a:pt x="44904" y="-2805"/>
                            <a:pt x="87173" y="7074"/>
                            <a:pt x="113674" y="22841"/>
                          </a:cubicBezTo>
                          <a:close/>
                        </a:path>
                      </a:pathLst>
                    </a:custGeom>
                    <a:solidFill>
                      <a:srgbClr val="EBAD86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  <p:sp>
                  <p:nvSpPr>
                    <p:cNvPr id="152" name="Hình tự do: Hình 209">
                      <a:extLst>
                        <a:ext uri="{FF2B5EF4-FFF2-40B4-BE49-F238E27FC236}">
                          <a16:creationId xmlns:a16="http://schemas.microsoft.com/office/drawing/2014/main" id="{B119C5F5-FEC4-88BA-F2FE-5525604094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32945" y="636378"/>
                      <a:ext cx="184499" cy="195342"/>
                    </a:xfrm>
                    <a:custGeom>
                      <a:avLst/>
                      <a:gdLst>
                        <a:gd name="connsiteX0" fmla="*/ 184176 w 184499"/>
                        <a:gd name="connsiteY0" fmla="*/ 104893 h 195342"/>
                        <a:gd name="connsiteX1" fmla="*/ 84583 w 184499"/>
                        <a:gd name="connsiteY1" fmla="*/ 195083 h 195342"/>
                        <a:gd name="connsiteX2" fmla="*/ 330 w 184499"/>
                        <a:gd name="connsiteY2" fmla="*/ 90455 h 195342"/>
                        <a:gd name="connsiteX3" fmla="*/ 99876 w 184499"/>
                        <a:gd name="connsiteY3" fmla="*/ 266 h 195342"/>
                        <a:gd name="connsiteX4" fmla="*/ 184176 w 184499"/>
                        <a:gd name="connsiteY4" fmla="*/ 104893 h 1953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4499" h="195342">
                          <a:moveTo>
                            <a:pt x="184176" y="104893"/>
                          </a:moveTo>
                          <a:cubicBezTo>
                            <a:pt x="179902" y="158655"/>
                            <a:pt x="135353" y="198977"/>
                            <a:pt x="84583" y="195083"/>
                          </a:cubicBezTo>
                          <a:cubicBezTo>
                            <a:pt x="33813" y="191093"/>
                            <a:pt x="-3945" y="144265"/>
                            <a:pt x="330" y="90455"/>
                          </a:cubicBezTo>
                          <a:cubicBezTo>
                            <a:pt x="4557" y="36646"/>
                            <a:pt x="49105" y="-3676"/>
                            <a:pt x="99876" y="266"/>
                          </a:cubicBezTo>
                          <a:cubicBezTo>
                            <a:pt x="150693" y="4303"/>
                            <a:pt x="188402" y="51131"/>
                            <a:pt x="184176" y="10489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  <p:sp>
                  <p:nvSpPr>
                    <p:cNvPr id="153" name="Hình tự do: Hình 210">
                      <a:extLst>
                        <a:ext uri="{FF2B5EF4-FFF2-40B4-BE49-F238E27FC236}">
                          <a16:creationId xmlns:a16="http://schemas.microsoft.com/office/drawing/2014/main" id="{F9166117-EAE4-42B1-7A71-F0D4DC8A98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51560" y="715198"/>
                      <a:ext cx="152620" cy="108380"/>
                    </a:xfrm>
                    <a:custGeom>
                      <a:avLst/>
                      <a:gdLst>
                        <a:gd name="connsiteX0" fmla="*/ 152358 w 152620"/>
                        <a:gd name="connsiteY0" fmla="*/ 30586 h 108380"/>
                        <a:gd name="connsiteX1" fmla="*/ 149223 w 152620"/>
                        <a:gd name="connsiteY1" fmla="*/ 0 h 108380"/>
                        <a:gd name="connsiteX2" fmla="*/ 149556 w 152620"/>
                        <a:gd name="connsiteY2" fmla="*/ 16955 h 108380"/>
                        <a:gd name="connsiteX3" fmla="*/ 61931 w 152620"/>
                        <a:gd name="connsiteY3" fmla="*/ 96221 h 108380"/>
                        <a:gd name="connsiteX4" fmla="*/ 0 w 152620"/>
                        <a:gd name="connsiteY4" fmla="*/ 56422 h 108380"/>
                        <a:gd name="connsiteX5" fmla="*/ 66680 w 152620"/>
                        <a:gd name="connsiteY5" fmla="*/ 108142 h 108380"/>
                        <a:gd name="connsiteX6" fmla="*/ 152358 w 152620"/>
                        <a:gd name="connsiteY6" fmla="*/ 30586 h 108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52620" h="108380">
                          <a:moveTo>
                            <a:pt x="152358" y="30586"/>
                          </a:moveTo>
                          <a:cubicBezTo>
                            <a:pt x="153213" y="19947"/>
                            <a:pt x="151930" y="9641"/>
                            <a:pt x="149223" y="0"/>
                          </a:cubicBezTo>
                          <a:cubicBezTo>
                            <a:pt x="149793" y="5509"/>
                            <a:pt x="149936" y="11161"/>
                            <a:pt x="149556" y="16955"/>
                          </a:cubicBezTo>
                          <a:cubicBezTo>
                            <a:pt x="145804" y="64211"/>
                            <a:pt x="106575" y="99688"/>
                            <a:pt x="61931" y="96221"/>
                          </a:cubicBezTo>
                          <a:cubicBezTo>
                            <a:pt x="35383" y="94131"/>
                            <a:pt x="13156" y="78554"/>
                            <a:pt x="0" y="56422"/>
                          </a:cubicBezTo>
                          <a:cubicBezTo>
                            <a:pt x="10924" y="84775"/>
                            <a:pt x="35858" y="105672"/>
                            <a:pt x="66680" y="108142"/>
                          </a:cubicBezTo>
                          <a:cubicBezTo>
                            <a:pt x="110327" y="111609"/>
                            <a:pt x="148701" y="76891"/>
                            <a:pt x="152358" y="30586"/>
                          </a:cubicBezTo>
                          <a:close/>
                        </a:path>
                      </a:pathLst>
                    </a:custGeom>
                    <a:solidFill>
                      <a:srgbClr val="DADBDC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  <p:sp>
                  <p:nvSpPr>
                    <p:cNvPr id="154" name="Hình tự do: Hình 211">
                      <a:extLst>
                        <a:ext uri="{FF2B5EF4-FFF2-40B4-BE49-F238E27FC236}">
                          <a16:creationId xmlns:a16="http://schemas.microsoft.com/office/drawing/2014/main" id="{3C355661-6446-F720-4A58-4882A4B23F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86156" y="696337"/>
                      <a:ext cx="101129" cy="104725"/>
                    </a:xfrm>
                    <a:custGeom>
                      <a:avLst/>
                      <a:gdLst>
                        <a:gd name="connsiteX0" fmla="*/ 95298 w 101129"/>
                        <a:gd name="connsiteY0" fmla="*/ 74665 h 104725"/>
                        <a:gd name="connsiteX1" fmla="*/ 27003 w 101129"/>
                        <a:gd name="connsiteY1" fmla="*/ 99741 h 104725"/>
                        <a:gd name="connsiteX2" fmla="*/ 5820 w 101129"/>
                        <a:gd name="connsiteY2" fmla="*/ 30069 h 104725"/>
                        <a:gd name="connsiteX3" fmla="*/ 74115 w 101129"/>
                        <a:gd name="connsiteY3" fmla="*/ 4992 h 104725"/>
                        <a:gd name="connsiteX4" fmla="*/ 95298 w 101129"/>
                        <a:gd name="connsiteY4" fmla="*/ 74665 h 1047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1129" h="104725">
                          <a:moveTo>
                            <a:pt x="95298" y="74665"/>
                          </a:moveTo>
                          <a:cubicBezTo>
                            <a:pt x="82237" y="100786"/>
                            <a:pt x="51699" y="112042"/>
                            <a:pt x="27003" y="99741"/>
                          </a:cubicBezTo>
                          <a:cubicBezTo>
                            <a:pt x="2258" y="87393"/>
                            <a:pt x="-7145" y="56237"/>
                            <a:pt x="5820" y="30069"/>
                          </a:cubicBezTo>
                          <a:cubicBezTo>
                            <a:pt x="18881" y="3900"/>
                            <a:pt x="49419" y="-7308"/>
                            <a:pt x="74115" y="4992"/>
                          </a:cubicBezTo>
                          <a:cubicBezTo>
                            <a:pt x="98812" y="17293"/>
                            <a:pt x="108311" y="48496"/>
                            <a:pt x="95298" y="74665"/>
                          </a:cubicBezTo>
                          <a:close/>
                        </a:path>
                      </a:pathLst>
                    </a:custGeom>
                    <a:solidFill>
                      <a:srgbClr val="8A6F68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  <p:sp>
                  <p:nvSpPr>
                    <p:cNvPr id="155" name="Hình tự do: Hình 212">
                      <a:extLst>
                        <a:ext uri="{FF2B5EF4-FFF2-40B4-BE49-F238E27FC236}">
                          <a16:creationId xmlns:a16="http://schemas.microsoft.com/office/drawing/2014/main" id="{05201D89-7E9F-12A9-5CBB-33A70A8683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05196" y="719103"/>
                      <a:ext cx="60552" cy="62677"/>
                    </a:xfrm>
                    <a:custGeom>
                      <a:avLst/>
                      <a:gdLst>
                        <a:gd name="connsiteX0" fmla="*/ 57023 w 60552"/>
                        <a:gd name="connsiteY0" fmla="*/ 44681 h 62677"/>
                        <a:gd name="connsiteX1" fmla="*/ 16132 w 60552"/>
                        <a:gd name="connsiteY1" fmla="*/ 59688 h 62677"/>
                        <a:gd name="connsiteX2" fmla="*/ 3499 w 60552"/>
                        <a:gd name="connsiteY2" fmla="*/ 17989 h 62677"/>
                        <a:gd name="connsiteX3" fmla="*/ 44390 w 60552"/>
                        <a:gd name="connsiteY3" fmla="*/ 2982 h 62677"/>
                        <a:gd name="connsiteX4" fmla="*/ 57023 w 60552"/>
                        <a:gd name="connsiteY4" fmla="*/ 44681 h 626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0552" h="62677">
                          <a:moveTo>
                            <a:pt x="57023" y="44681"/>
                          </a:moveTo>
                          <a:cubicBezTo>
                            <a:pt x="49234" y="60353"/>
                            <a:pt x="30902" y="67050"/>
                            <a:pt x="16132" y="59688"/>
                          </a:cubicBezTo>
                          <a:cubicBezTo>
                            <a:pt x="1362" y="52279"/>
                            <a:pt x="-4290" y="33662"/>
                            <a:pt x="3499" y="17989"/>
                          </a:cubicBezTo>
                          <a:cubicBezTo>
                            <a:pt x="11335" y="2364"/>
                            <a:pt x="29620" y="-4380"/>
                            <a:pt x="44390" y="2982"/>
                          </a:cubicBezTo>
                          <a:cubicBezTo>
                            <a:pt x="59208" y="10391"/>
                            <a:pt x="64860" y="29055"/>
                            <a:pt x="57023" y="44681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  <p:sp>
                  <p:nvSpPr>
                    <p:cNvPr id="156" name="Hình tự do: Hình 213">
                      <a:extLst>
                        <a:ext uri="{FF2B5EF4-FFF2-40B4-BE49-F238E27FC236}">
                          <a16:creationId xmlns:a16="http://schemas.microsoft.com/office/drawing/2014/main" id="{CBE23220-DD60-225D-9419-2FBF6B4E84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16035" y="713097"/>
                      <a:ext cx="25571" cy="26504"/>
                    </a:xfrm>
                    <a:custGeom>
                      <a:avLst/>
                      <a:gdLst>
                        <a:gd name="connsiteX0" fmla="*/ 24100 w 25571"/>
                        <a:gd name="connsiteY0" fmla="*/ 18913 h 26504"/>
                        <a:gd name="connsiteX1" fmla="*/ 6812 w 25571"/>
                        <a:gd name="connsiteY1" fmla="*/ 25229 h 26504"/>
                        <a:gd name="connsiteX2" fmla="*/ 1493 w 25571"/>
                        <a:gd name="connsiteY2" fmla="*/ 7609 h 26504"/>
                        <a:gd name="connsiteX3" fmla="*/ 18733 w 25571"/>
                        <a:gd name="connsiteY3" fmla="*/ 1245 h 26504"/>
                        <a:gd name="connsiteX4" fmla="*/ 24100 w 25571"/>
                        <a:gd name="connsiteY4" fmla="*/ 18913 h 265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5571" h="26504">
                          <a:moveTo>
                            <a:pt x="24100" y="18913"/>
                          </a:moveTo>
                          <a:cubicBezTo>
                            <a:pt x="20776" y="25514"/>
                            <a:pt x="13034" y="28364"/>
                            <a:pt x="6812" y="25229"/>
                          </a:cubicBezTo>
                          <a:cubicBezTo>
                            <a:pt x="591" y="22095"/>
                            <a:pt x="-1831" y="14258"/>
                            <a:pt x="1493" y="7609"/>
                          </a:cubicBezTo>
                          <a:cubicBezTo>
                            <a:pt x="4771" y="1008"/>
                            <a:pt x="12512" y="-1842"/>
                            <a:pt x="18733" y="1245"/>
                          </a:cubicBezTo>
                          <a:cubicBezTo>
                            <a:pt x="25003" y="4380"/>
                            <a:pt x="27377" y="12264"/>
                            <a:pt x="24100" y="1891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  <p:sp>
                  <p:nvSpPr>
                    <p:cNvPr id="157" name="Hình tự do: Hình 214">
                      <a:extLst>
                        <a:ext uri="{FF2B5EF4-FFF2-40B4-BE49-F238E27FC236}">
                          <a16:creationId xmlns:a16="http://schemas.microsoft.com/office/drawing/2014/main" id="{18DDEFF5-8507-0F63-F1B3-1BC3289EB0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38501" y="769968"/>
                      <a:ext cx="15531" cy="16066"/>
                    </a:xfrm>
                    <a:custGeom>
                      <a:avLst/>
                      <a:gdLst>
                        <a:gd name="connsiteX0" fmla="*/ 14599 w 15531"/>
                        <a:gd name="connsiteY0" fmla="*/ 11483 h 16066"/>
                        <a:gd name="connsiteX1" fmla="*/ 4151 w 15531"/>
                        <a:gd name="connsiteY1" fmla="*/ 15282 h 16066"/>
                        <a:gd name="connsiteX2" fmla="*/ 921 w 15531"/>
                        <a:gd name="connsiteY2" fmla="*/ 4596 h 16066"/>
                        <a:gd name="connsiteX3" fmla="*/ 11418 w 15531"/>
                        <a:gd name="connsiteY3" fmla="*/ 797 h 16066"/>
                        <a:gd name="connsiteX4" fmla="*/ 14599 w 15531"/>
                        <a:gd name="connsiteY4" fmla="*/ 11483 h 160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531" h="16066">
                          <a:moveTo>
                            <a:pt x="14599" y="11483"/>
                          </a:moveTo>
                          <a:cubicBezTo>
                            <a:pt x="12653" y="15520"/>
                            <a:pt x="7951" y="17182"/>
                            <a:pt x="4151" y="15282"/>
                          </a:cubicBezTo>
                          <a:cubicBezTo>
                            <a:pt x="351" y="13430"/>
                            <a:pt x="-1121" y="8633"/>
                            <a:pt x="921" y="4596"/>
                          </a:cubicBezTo>
                          <a:cubicBezTo>
                            <a:pt x="2964" y="607"/>
                            <a:pt x="7571" y="-1150"/>
                            <a:pt x="11418" y="797"/>
                          </a:cubicBezTo>
                          <a:cubicBezTo>
                            <a:pt x="15217" y="2696"/>
                            <a:pt x="16642" y="7493"/>
                            <a:pt x="14599" y="1148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</p:grpSp>
            </p:grpSp>
            <p:grpSp>
              <p:nvGrpSpPr>
                <p:cNvPr id="128" name="Đồ họa 2">
                  <a:extLst>
                    <a:ext uri="{FF2B5EF4-FFF2-40B4-BE49-F238E27FC236}">
                      <a16:creationId xmlns:a16="http://schemas.microsoft.com/office/drawing/2014/main" id="{C90C8250-4988-D458-E441-6D4E8A61A3A6}"/>
                    </a:ext>
                  </a:extLst>
                </p:cNvPr>
                <p:cNvGrpSpPr/>
                <p:nvPr/>
              </p:nvGrpSpPr>
              <p:grpSpPr>
                <a:xfrm>
                  <a:off x="6938821" y="117430"/>
                  <a:ext cx="1249099" cy="1161273"/>
                  <a:chOff x="6938821" y="117430"/>
                  <a:chExt cx="1249099" cy="1161273"/>
                </a:xfrm>
              </p:grpSpPr>
              <p:sp>
                <p:nvSpPr>
                  <p:cNvPr id="140" name="Hình tự do: Hình 216">
                    <a:extLst>
                      <a:ext uri="{FF2B5EF4-FFF2-40B4-BE49-F238E27FC236}">
                        <a16:creationId xmlns:a16="http://schemas.microsoft.com/office/drawing/2014/main" id="{66FE14E2-5E5E-C46E-4567-5308CF5A20E4}"/>
                      </a:ext>
                    </a:extLst>
                  </p:cNvPr>
                  <p:cNvSpPr/>
                  <p:nvPr/>
                </p:nvSpPr>
                <p:spPr>
                  <a:xfrm>
                    <a:off x="6938821" y="117430"/>
                    <a:ext cx="1249099" cy="1158281"/>
                  </a:xfrm>
                  <a:custGeom>
                    <a:avLst/>
                    <a:gdLst>
                      <a:gd name="connsiteX0" fmla="*/ 697854 w 1249099"/>
                      <a:gd name="connsiteY0" fmla="*/ 22437 h 1158281"/>
                      <a:gd name="connsiteX1" fmla="*/ 1114416 w 1249099"/>
                      <a:gd name="connsiteY1" fmla="*/ 390461 h 1158281"/>
                      <a:gd name="connsiteX2" fmla="*/ 1248964 w 1249099"/>
                      <a:gd name="connsiteY2" fmla="*/ 672475 h 1158281"/>
                      <a:gd name="connsiteX3" fmla="*/ 933895 w 1249099"/>
                      <a:gd name="connsiteY3" fmla="*/ 1158281 h 1158281"/>
                      <a:gd name="connsiteX4" fmla="*/ 864460 w 1249099"/>
                      <a:gd name="connsiteY4" fmla="*/ 569557 h 1158281"/>
                      <a:gd name="connsiteX5" fmla="*/ 368727 w 1249099"/>
                      <a:gd name="connsiteY5" fmla="*/ 390461 h 1158281"/>
                      <a:gd name="connsiteX6" fmla="*/ 751 w 1249099"/>
                      <a:gd name="connsiteY6" fmla="*/ 475188 h 1158281"/>
                      <a:gd name="connsiteX7" fmla="*/ 697854 w 1249099"/>
                      <a:gd name="connsiteY7" fmla="*/ 22437 h 1158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49099" h="1158281">
                        <a:moveTo>
                          <a:pt x="697854" y="22437"/>
                        </a:moveTo>
                        <a:cubicBezTo>
                          <a:pt x="1069488" y="129724"/>
                          <a:pt x="1114416" y="390461"/>
                          <a:pt x="1114416" y="390461"/>
                        </a:cubicBezTo>
                        <a:cubicBezTo>
                          <a:pt x="1114416" y="390461"/>
                          <a:pt x="1244214" y="447547"/>
                          <a:pt x="1248964" y="672475"/>
                        </a:cubicBezTo>
                        <a:cubicBezTo>
                          <a:pt x="1254520" y="933497"/>
                          <a:pt x="1089434" y="1049997"/>
                          <a:pt x="933895" y="1158281"/>
                        </a:cubicBezTo>
                        <a:cubicBezTo>
                          <a:pt x="682371" y="933497"/>
                          <a:pt x="864460" y="569557"/>
                          <a:pt x="864460" y="569557"/>
                        </a:cubicBezTo>
                        <a:cubicBezTo>
                          <a:pt x="683939" y="750078"/>
                          <a:pt x="414985" y="480793"/>
                          <a:pt x="368727" y="390461"/>
                        </a:cubicBezTo>
                        <a:cubicBezTo>
                          <a:pt x="277113" y="211364"/>
                          <a:pt x="61874" y="347432"/>
                          <a:pt x="751" y="475188"/>
                        </a:cubicBezTo>
                        <a:cubicBezTo>
                          <a:pt x="-18674" y="186336"/>
                          <a:pt x="342179" y="-80196"/>
                          <a:pt x="697854" y="22437"/>
                        </a:cubicBezTo>
                        <a:close/>
                      </a:path>
                    </a:pathLst>
                  </a:custGeom>
                  <a:solidFill>
                    <a:srgbClr val="71301D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sp>
                <p:nvSpPr>
                  <p:cNvPr id="141" name="Hình tự do: Hình 217">
                    <a:extLst>
                      <a:ext uri="{FF2B5EF4-FFF2-40B4-BE49-F238E27FC236}">
                        <a16:creationId xmlns:a16="http://schemas.microsoft.com/office/drawing/2014/main" id="{3B46C058-D5C4-9086-7A1D-94C5D89BC3F5}"/>
                      </a:ext>
                    </a:extLst>
                  </p:cNvPr>
                  <p:cNvSpPr/>
                  <p:nvPr/>
                </p:nvSpPr>
                <p:spPr>
                  <a:xfrm>
                    <a:off x="7879594" y="600651"/>
                    <a:ext cx="236006" cy="472407"/>
                  </a:xfrm>
                  <a:custGeom>
                    <a:avLst/>
                    <a:gdLst>
                      <a:gd name="connsiteX0" fmla="*/ 148662 w 236006"/>
                      <a:gd name="connsiteY0" fmla="*/ 278 h 472407"/>
                      <a:gd name="connsiteX1" fmla="*/ 184756 w 236006"/>
                      <a:gd name="connsiteY1" fmla="*/ 383548 h 472407"/>
                      <a:gd name="connsiteX2" fmla="*/ 168086 w 236006"/>
                      <a:gd name="connsiteY2" fmla="*/ 175243 h 472407"/>
                      <a:gd name="connsiteX3" fmla="*/ 98651 w 236006"/>
                      <a:gd name="connsiteY3" fmla="*/ 472407 h 472407"/>
                      <a:gd name="connsiteX4" fmla="*/ 48642 w 236006"/>
                      <a:gd name="connsiteY4" fmla="*/ 136394 h 472407"/>
                      <a:gd name="connsiteX5" fmla="*/ 62557 w 236006"/>
                      <a:gd name="connsiteY5" fmla="*/ 414086 h 472407"/>
                      <a:gd name="connsiteX6" fmla="*/ 45887 w 236006"/>
                      <a:gd name="connsiteY6" fmla="*/ 3081 h 472407"/>
                      <a:gd name="connsiteX7" fmla="*/ 131992 w 236006"/>
                      <a:gd name="connsiteY7" fmla="*/ 191913 h 472407"/>
                      <a:gd name="connsiteX8" fmla="*/ 148662 w 236006"/>
                      <a:gd name="connsiteY8" fmla="*/ 278 h 4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6006" h="472407">
                        <a:moveTo>
                          <a:pt x="148662" y="278"/>
                        </a:moveTo>
                        <a:cubicBezTo>
                          <a:pt x="193591" y="-9363"/>
                          <a:pt x="298645" y="233564"/>
                          <a:pt x="184756" y="383548"/>
                        </a:cubicBezTo>
                        <a:cubicBezTo>
                          <a:pt x="204181" y="241876"/>
                          <a:pt x="168086" y="175243"/>
                          <a:pt x="168086" y="175243"/>
                        </a:cubicBezTo>
                        <a:cubicBezTo>
                          <a:pt x="168086" y="175243"/>
                          <a:pt x="201426" y="291933"/>
                          <a:pt x="98651" y="472407"/>
                        </a:cubicBezTo>
                        <a:cubicBezTo>
                          <a:pt x="115321" y="233564"/>
                          <a:pt x="48642" y="136394"/>
                          <a:pt x="48642" y="136394"/>
                        </a:cubicBezTo>
                        <a:cubicBezTo>
                          <a:pt x="48642" y="136394"/>
                          <a:pt x="48642" y="314113"/>
                          <a:pt x="62557" y="414086"/>
                        </a:cubicBezTo>
                        <a:cubicBezTo>
                          <a:pt x="-31860" y="233564"/>
                          <a:pt x="-4076" y="30817"/>
                          <a:pt x="45887" y="3081"/>
                        </a:cubicBezTo>
                        <a:cubicBezTo>
                          <a:pt x="93095" y="-16392"/>
                          <a:pt x="131992" y="191913"/>
                          <a:pt x="131992" y="191913"/>
                        </a:cubicBezTo>
                        <a:cubicBezTo>
                          <a:pt x="131992" y="191913"/>
                          <a:pt x="109813" y="8590"/>
                          <a:pt x="148662" y="278"/>
                        </a:cubicBezTo>
                        <a:close/>
                      </a:path>
                    </a:pathLst>
                  </a:custGeom>
                  <a:solidFill>
                    <a:srgbClr val="8A4A37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sp>
                <p:nvSpPr>
                  <p:cNvPr id="142" name="Hình tự do: Hình 218">
                    <a:extLst>
                      <a:ext uri="{FF2B5EF4-FFF2-40B4-BE49-F238E27FC236}">
                        <a16:creationId xmlns:a16="http://schemas.microsoft.com/office/drawing/2014/main" id="{CEFE109B-69FB-5777-DCB7-D3F9C83AA77E}"/>
                      </a:ext>
                    </a:extLst>
                  </p:cNvPr>
                  <p:cNvSpPr/>
                  <p:nvPr/>
                </p:nvSpPr>
                <p:spPr>
                  <a:xfrm>
                    <a:off x="7086800" y="158516"/>
                    <a:ext cx="858152" cy="383402"/>
                  </a:xfrm>
                  <a:custGeom>
                    <a:avLst/>
                    <a:gdLst>
                      <a:gd name="connsiteX0" fmla="*/ 858153 w 858152"/>
                      <a:gd name="connsiteY0" fmla="*/ 300742 h 383402"/>
                      <a:gd name="connsiteX1" fmla="*/ 299919 w 858152"/>
                      <a:gd name="connsiteY1" fmla="*/ 775 h 383402"/>
                      <a:gd name="connsiteX2" fmla="*/ 583168 w 858152"/>
                      <a:gd name="connsiteY2" fmla="*/ 106305 h 383402"/>
                      <a:gd name="connsiteX3" fmla="*/ 0 w 858152"/>
                      <a:gd name="connsiteY3" fmla="*/ 159070 h 383402"/>
                      <a:gd name="connsiteX4" fmla="*/ 660961 w 858152"/>
                      <a:gd name="connsiteY4" fmla="*/ 236816 h 383402"/>
                      <a:gd name="connsiteX5" fmla="*/ 294362 w 858152"/>
                      <a:gd name="connsiteY5" fmla="*/ 186853 h 383402"/>
                      <a:gd name="connsiteX6" fmla="*/ 738755 w 858152"/>
                      <a:gd name="connsiteY6" fmla="*/ 303496 h 383402"/>
                      <a:gd name="connsiteX7" fmla="*/ 474883 w 858152"/>
                      <a:gd name="connsiteY7" fmla="*/ 367327 h 383402"/>
                      <a:gd name="connsiteX8" fmla="*/ 833171 w 858152"/>
                      <a:gd name="connsiteY8" fmla="*/ 320119 h 383402"/>
                      <a:gd name="connsiteX9" fmla="*/ 572101 w 858152"/>
                      <a:gd name="connsiteY9" fmla="*/ 136796 h 383402"/>
                      <a:gd name="connsiteX10" fmla="*/ 858153 w 858152"/>
                      <a:gd name="connsiteY10" fmla="*/ 300742 h 383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58152" h="383402">
                        <a:moveTo>
                          <a:pt x="858153" y="300742"/>
                        </a:moveTo>
                        <a:cubicBezTo>
                          <a:pt x="799831" y="161872"/>
                          <a:pt x="666518" y="-13093"/>
                          <a:pt x="299919" y="775"/>
                        </a:cubicBezTo>
                        <a:cubicBezTo>
                          <a:pt x="480440" y="23002"/>
                          <a:pt x="583168" y="106305"/>
                          <a:pt x="583168" y="106305"/>
                        </a:cubicBezTo>
                        <a:cubicBezTo>
                          <a:pt x="583168" y="106305"/>
                          <a:pt x="197144" y="-4781"/>
                          <a:pt x="0" y="159070"/>
                        </a:cubicBezTo>
                        <a:cubicBezTo>
                          <a:pt x="158294" y="78522"/>
                          <a:pt x="452704" y="86880"/>
                          <a:pt x="660961" y="236816"/>
                        </a:cubicBezTo>
                        <a:cubicBezTo>
                          <a:pt x="505422" y="236816"/>
                          <a:pt x="294362" y="186853"/>
                          <a:pt x="294362" y="186853"/>
                        </a:cubicBezTo>
                        <a:cubicBezTo>
                          <a:pt x="294362" y="186853"/>
                          <a:pt x="588772" y="356261"/>
                          <a:pt x="738755" y="303496"/>
                        </a:cubicBezTo>
                        <a:cubicBezTo>
                          <a:pt x="613800" y="381242"/>
                          <a:pt x="474883" y="367327"/>
                          <a:pt x="474883" y="367327"/>
                        </a:cubicBezTo>
                        <a:cubicBezTo>
                          <a:pt x="474883" y="367327"/>
                          <a:pt x="716528" y="425648"/>
                          <a:pt x="833171" y="320119"/>
                        </a:cubicBezTo>
                        <a:cubicBezTo>
                          <a:pt x="783161" y="247929"/>
                          <a:pt x="710971" y="184004"/>
                          <a:pt x="572101" y="136796"/>
                        </a:cubicBezTo>
                        <a:cubicBezTo>
                          <a:pt x="710971" y="114711"/>
                          <a:pt x="858153" y="300742"/>
                          <a:pt x="858153" y="300742"/>
                        </a:cubicBezTo>
                        <a:close/>
                      </a:path>
                    </a:pathLst>
                  </a:custGeom>
                  <a:solidFill>
                    <a:srgbClr val="8A4A37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sp>
                <p:nvSpPr>
                  <p:cNvPr id="143" name="Hình tự do: Hình 219">
                    <a:extLst>
                      <a:ext uri="{FF2B5EF4-FFF2-40B4-BE49-F238E27FC236}">
                        <a16:creationId xmlns:a16="http://schemas.microsoft.com/office/drawing/2014/main" id="{760B62D3-D43B-8CE4-4795-DF2064497952}"/>
                      </a:ext>
                    </a:extLst>
                  </p:cNvPr>
                  <p:cNvSpPr/>
                  <p:nvPr/>
                </p:nvSpPr>
                <p:spPr>
                  <a:xfrm>
                    <a:off x="7779470" y="642581"/>
                    <a:ext cx="309861" cy="636122"/>
                  </a:xfrm>
                  <a:custGeom>
                    <a:avLst/>
                    <a:gdLst>
                      <a:gd name="connsiteX0" fmla="*/ 79378 w 309861"/>
                      <a:gd name="connsiteY0" fmla="*/ 0 h 636122"/>
                      <a:gd name="connsiteX1" fmla="*/ 125019 w 309861"/>
                      <a:gd name="connsiteY1" fmla="*/ 636122 h 636122"/>
                      <a:gd name="connsiteX2" fmla="*/ 309861 w 309861"/>
                      <a:gd name="connsiteY2" fmla="*/ 391580 h 636122"/>
                      <a:gd name="connsiteX3" fmla="*/ 155081 w 309861"/>
                      <a:gd name="connsiteY3" fmla="*/ 458308 h 636122"/>
                      <a:gd name="connsiteX4" fmla="*/ 79378 w 309861"/>
                      <a:gd name="connsiteY4" fmla="*/ 0 h 6361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861" h="636122">
                        <a:moveTo>
                          <a:pt x="79378" y="0"/>
                        </a:moveTo>
                        <a:cubicBezTo>
                          <a:pt x="76623" y="11113"/>
                          <a:pt x="-124890" y="369496"/>
                          <a:pt x="125019" y="636122"/>
                        </a:cubicBezTo>
                        <a:cubicBezTo>
                          <a:pt x="275001" y="550065"/>
                          <a:pt x="309861" y="391580"/>
                          <a:pt x="309861" y="391580"/>
                        </a:cubicBezTo>
                        <a:cubicBezTo>
                          <a:pt x="309861" y="391580"/>
                          <a:pt x="214068" y="512545"/>
                          <a:pt x="155081" y="458308"/>
                        </a:cubicBezTo>
                        <a:cubicBezTo>
                          <a:pt x="-19835" y="297212"/>
                          <a:pt x="79378" y="0"/>
                          <a:pt x="79378" y="0"/>
                        </a:cubicBezTo>
                        <a:close/>
                      </a:path>
                    </a:pathLst>
                  </a:custGeom>
                  <a:solidFill>
                    <a:srgbClr val="5E281A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sp>
                <p:nvSpPr>
                  <p:cNvPr id="144" name="Hình tự do: Hình 220">
                    <a:extLst>
                      <a:ext uri="{FF2B5EF4-FFF2-40B4-BE49-F238E27FC236}">
                        <a16:creationId xmlns:a16="http://schemas.microsoft.com/office/drawing/2014/main" id="{A6383159-0CD0-4BE2-C093-9A8863A107B7}"/>
                      </a:ext>
                    </a:extLst>
                  </p:cNvPr>
                  <p:cNvSpPr/>
                  <p:nvPr/>
                </p:nvSpPr>
                <p:spPr>
                  <a:xfrm>
                    <a:off x="7139565" y="384953"/>
                    <a:ext cx="683187" cy="325023"/>
                  </a:xfrm>
                  <a:custGeom>
                    <a:avLst/>
                    <a:gdLst>
                      <a:gd name="connsiteX0" fmla="*/ 683188 w 683187"/>
                      <a:gd name="connsiteY0" fmla="*/ 235401 h 325023"/>
                      <a:gd name="connsiteX1" fmla="*/ 249956 w 683187"/>
                      <a:gd name="connsiteY1" fmla="*/ 127117 h 325023"/>
                      <a:gd name="connsiteX2" fmla="*/ 0 w 683187"/>
                      <a:gd name="connsiteY2" fmla="*/ 24342 h 325023"/>
                      <a:gd name="connsiteX3" fmla="*/ 191634 w 683187"/>
                      <a:gd name="connsiteY3" fmla="*/ 107645 h 325023"/>
                      <a:gd name="connsiteX4" fmla="*/ 683188 w 683187"/>
                      <a:gd name="connsiteY4" fmla="*/ 235401 h 3250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3187" h="325023">
                        <a:moveTo>
                          <a:pt x="683188" y="235401"/>
                        </a:moveTo>
                        <a:cubicBezTo>
                          <a:pt x="549923" y="321506"/>
                          <a:pt x="361042" y="282610"/>
                          <a:pt x="249956" y="127117"/>
                        </a:cubicBezTo>
                        <a:cubicBezTo>
                          <a:pt x="138870" y="-28375"/>
                          <a:pt x="50010" y="-11752"/>
                          <a:pt x="0" y="24342"/>
                        </a:cubicBezTo>
                        <a:cubicBezTo>
                          <a:pt x="72237" y="7672"/>
                          <a:pt x="125952" y="12327"/>
                          <a:pt x="191634" y="107645"/>
                        </a:cubicBezTo>
                        <a:cubicBezTo>
                          <a:pt x="340050" y="323026"/>
                          <a:pt x="563743" y="402055"/>
                          <a:pt x="683188" y="235401"/>
                        </a:cubicBezTo>
                        <a:close/>
                      </a:path>
                    </a:pathLst>
                  </a:custGeom>
                  <a:solidFill>
                    <a:srgbClr val="5E281A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</p:grpSp>
            <p:grpSp>
              <p:nvGrpSpPr>
                <p:cNvPr id="129" name="Đồ họa 2">
                  <a:extLst>
                    <a:ext uri="{FF2B5EF4-FFF2-40B4-BE49-F238E27FC236}">
                      <a16:creationId xmlns:a16="http://schemas.microsoft.com/office/drawing/2014/main" id="{D9F35F26-F57B-1FA9-3A9D-3ABEF6EFB225}"/>
                    </a:ext>
                  </a:extLst>
                </p:cNvPr>
                <p:cNvGrpSpPr/>
                <p:nvPr/>
              </p:nvGrpSpPr>
              <p:grpSpPr>
                <a:xfrm>
                  <a:off x="7709234" y="1140148"/>
                  <a:ext cx="236988" cy="196308"/>
                  <a:chOff x="7709234" y="1140148"/>
                  <a:chExt cx="236988" cy="196308"/>
                </a:xfrm>
              </p:grpSpPr>
              <p:sp>
                <p:nvSpPr>
                  <p:cNvPr id="137" name="Hình tự do: Hình 222">
                    <a:extLst>
                      <a:ext uri="{FF2B5EF4-FFF2-40B4-BE49-F238E27FC236}">
                        <a16:creationId xmlns:a16="http://schemas.microsoft.com/office/drawing/2014/main" id="{6B8B04BD-CCB7-C96E-EED4-A7787669E10B}"/>
                      </a:ext>
                    </a:extLst>
                  </p:cNvPr>
                  <p:cNvSpPr/>
                  <p:nvPr/>
                </p:nvSpPr>
                <p:spPr>
                  <a:xfrm>
                    <a:off x="7709234" y="1140148"/>
                    <a:ext cx="236988" cy="196308"/>
                  </a:xfrm>
                  <a:custGeom>
                    <a:avLst/>
                    <a:gdLst>
                      <a:gd name="connsiteX0" fmla="*/ 89535 w 236988"/>
                      <a:gd name="connsiteY0" fmla="*/ 20962 h 196308"/>
                      <a:gd name="connsiteX1" fmla="*/ 208030 w 236988"/>
                      <a:gd name="connsiteY1" fmla="*/ 19347 h 196308"/>
                      <a:gd name="connsiteX2" fmla="*/ 137882 w 236988"/>
                      <a:gd name="connsiteY2" fmla="*/ 190797 h 196308"/>
                      <a:gd name="connsiteX3" fmla="*/ 3240 w 236988"/>
                      <a:gd name="connsiteY3" fmla="*/ 101747 h 196308"/>
                      <a:gd name="connsiteX4" fmla="*/ 89535 w 236988"/>
                      <a:gd name="connsiteY4" fmla="*/ 20962 h 196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6988" h="196308">
                        <a:moveTo>
                          <a:pt x="89535" y="20962"/>
                        </a:moveTo>
                        <a:cubicBezTo>
                          <a:pt x="89535" y="20962"/>
                          <a:pt x="146336" y="-25107"/>
                          <a:pt x="208030" y="19347"/>
                        </a:cubicBezTo>
                        <a:cubicBezTo>
                          <a:pt x="273096" y="66223"/>
                          <a:pt x="219286" y="167763"/>
                          <a:pt x="137882" y="190797"/>
                        </a:cubicBezTo>
                        <a:cubicBezTo>
                          <a:pt x="56527" y="213689"/>
                          <a:pt x="-16423" y="161636"/>
                          <a:pt x="3240" y="101747"/>
                        </a:cubicBezTo>
                        <a:lnTo>
                          <a:pt x="89535" y="20962"/>
                        </a:lnTo>
                        <a:close/>
                      </a:path>
                    </a:pathLst>
                  </a:custGeom>
                  <a:solidFill>
                    <a:srgbClr val="FCC7A5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sp>
                <p:nvSpPr>
                  <p:cNvPr id="138" name="Hình tự do: Hình 223">
                    <a:extLst>
                      <a:ext uri="{FF2B5EF4-FFF2-40B4-BE49-F238E27FC236}">
                        <a16:creationId xmlns:a16="http://schemas.microsoft.com/office/drawing/2014/main" id="{D7E98561-8E71-FF33-B4F5-31A7F88F8BB3}"/>
                      </a:ext>
                    </a:extLst>
                  </p:cNvPr>
                  <p:cNvSpPr/>
                  <p:nvPr/>
                </p:nvSpPr>
                <p:spPr>
                  <a:xfrm>
                    <a:off x="7711702" y="1141686"/>
                    <a:ext cx="222009" cy="182238"/>
                  </a:xfrm>
                  <a:custGeom>
                    <a:avLst/>
                    <a:gdLst>
                      <a:gd name="connsiteX0" fmla="*/ 194781 w 222009"/>
                      <a:gd name="connsiteY0" fmla="*/ 17572 h 182238"/>
                      <a:gd name="connsiteX1" fmla="*/ 149662 w 222009"/>
                      <a:gd name="connsiteY1" fmla="*/ 0 h 182238"/>
                      <a:gd name="connsiteX2" fmla="*/ 181815 w 222009"/>
                      <a:gd name="connsiteY2" fmla="*/ 13441 h 182238"/>
                      <a:gd name="connsiteX3" fmla="*/ 136602 w 222009"/>
                      <a:gd name="connsiteY3" fmla="*/ 155207 h 182238"/>
                      <a:gd name="connsiteX4" fmla="*/ 3004 w 222009"/>
                      <a:gd name="connsiteY4" fmla="*/ 93941 h 182238"/>
                      <a:gd name="connsiteX5" fmla="*/ 129383 w 222009"/>
                      <a:gd name="connsiteY5" fmla="*/ 177197 h 182238"/>
                      <a:gd name="connsiteX6" fmla="*/ 194781 w 222009"/>
                      <a:gd name="connsiteY6" fmla="*/ 17572 h 1822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2009" h="182238">
                        <a:moveTo>
                          <a:pt x="194781" y="17572"/>
                        </a:moveTo>
                        <a:cubicBezTo>
                          <a:pt x="179013" y="6317"/>
                          <a:pt x="163721" y="1425"/>
                          <a:pt x="149662" y="0"/>
                        </a:cubicBezTo>
                        <a:cubicBezTo>
                          <a:pt x="160634" y="1472"/>
                          <a:pt x="171604" y="5414"/>
                          <a:pt x="181815" y="13441"/>
                        </a:cubicBezTo>
                        <a:cubicBezTo>
                          <a:pt x="240849" y="59936"/>
                          <a:pt x="190127" y="131936"/>
                          <a:pt x="136602" y="155207"/>
                        </a:cubicBezTo>
                        <a:cubicBezTo>
                          <a:pt x="64175" y="186743"/>
                          <a:pt x="5094" y="146706"/>
                          <a:pt x="3004" y="93941"/>
                        </a:cubicBezTo>
                        <a:cubicBezTo>
                          <a:pt x="-15328" y="149651"/>
                          <a:pt x="53157" y="198331"/>
                          <a:pt x="129383" y="177197"/>
                        </a:cubicBezTo>
                        <a:cubicBezTo>
                          <a:pt x="205609" y="155920"/>
                          <a:pt x="255810" y="61409"/>
                          <a:pt x="194781" y="17572"/>
                        </a:cubicBezTo>
                        <a:close/>
                      </a:path>
                    </a:pathLst>
                  </a:custGeom>
                  <a:solidFill>
                    <a:srgbClr val="EBAD86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sp>
                <p:nvSpPr>
                  <p:cNvPr id="139" name="Hình tự do: Hình 224">
                    <a:extLst>
                      <a:ext uri="{FF2B5EF4-FFF2-40B4-BE49-F238E27FC236}">
                        <a16:creationId xmlns:a16="http://schemas.microsoft.com/office/drawing/2014/main" id="{0EA7B1DC-2192-7C21-7314-BC6DD5D17F3F}"/>
                      </a:ext>
                    </a:extLst>
                  </p:cNvPr>
                  <p:cNvSpPr/>
                  <p:nvPr/>
                </p:nvSpPr>
                <p:spPr>
                  <a:xfrm>
                    <a:off x="7784308" y="1177207"/>
                    <a:ext cx="122174" cy="109285"/>
                  </a:xfrm>
                  <a:custGeom>
                    <a:avLst/>
                    <a:gdLst>
                      <a:gd name="connsiteX0" fmla="*/ 122175 w 122174"/>
                      <a:gd name="connsiteY0" fmla="*/ 15819 h 109285"/>
                      <a:gd name="connsiteX1" fmla="*/ 1162 w 122174"/>
                      <a:gd name="connsiteY1" fmla="*/ 109285 h 109285"/>
                      <a:gd name="connsiteX2" fmla="*/ 71215 w 122174"/>
                      <a:gd name="connsiteY2" fmla="*/ 85634 h 109285"/>
                      <a:gd name="connsiteX3" fmla="*/ 64376 w 122174"/>
                      <a:gd name="connsiteY3" fmla="*/ 28357 h 109285"/>
                      <a:gd name="connsiteX4" fmla="*/ 122175 w 122174"/>
                      <a:gd name="connsiteY4" fmla="*/ 15819 h 1092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2174" h="109285">
                        <a:moveTo>
                          <a:pt x="122175" y="15819"/>
                        </a:moveTo>
                        <a:cubicBezTo>
                          <a:pt x="91685" y="-27067"/>
                          <a:pt x="-12088" y="21613"/>
                          <a:pt x="1162" y="109285"/>
                        </a:cubicBezTo>
                        <a:cubicBezTo>
                          <a:pt x="31178" y="34721"/>
                          <a:pt x="68793" y="34436"/>
                          <a:pt x="71215" y="85634"/>
                        </a:cubicBezTo>
                        <a:cubicBezTo>
                          <a:pt x="87790" y="67586"/>
                          <a:pt x="89025" y="47592"/>
                          <a:pt x="64376" y="28357"/>
                        </a:cubicBezTo>
                        <a:cubicBezTo>
                          <a:pt x="88455" y="6558"/>
                          <a:pt x="122175" y="15819"/>
                          <a:pt x="122175" y="15819"/>
                        </a:cubicBezTo>
                        <a:close/>
                      </a:path>
                    </a:pathLst>
                  </a:custGeom>
                  <a:solidFill>
                    <a:srgbClr val="D5956A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</p:grpSp>
            <p:sp>
              <p:nvSpPr>
                <p:cNvPr id="130" name="Hình tự do: Hình 225">
                  <a:extLst>
                    <a:ext uri="{FF2B5EF4-FFF2-40B4-BE49-F238E27FC236}">
                      <a16:creationId xmlns:a16="http://schemas.microsoft.com/office/drawing/2014/main" id="{D4FF9E32-4363-CECB-AB50-3C02FF40F666}"/>
                    </a:ext>
                  </a:extLst>
                </p:cNvPr>
                <p:cNvSpPr/>
                <p:nvPr/>
              </p:nvSpPr>
              <p:spPr>
                <a:xfrm>
                  <a:off x="7830347" y="839612"/>
                  <a:ext cx="199142" cy="76392"/>
                </a:xfrm>
                <a:custGeom>
                  <a:avLst/>
                  <a:gdLst>
                    <a:gd name="connsiteX0" fmla="*/ 29688 w 199142"/>
                    <a:gd name="connsiteY0" fmla="*/ 68978 h 76392"/>
                    <a:gd name="connsiteX1" fmla="*/ 199143 w 199142"/>
                    <a:gd name="connsiteY1" fmla="*/ 29321 h 76392"/>
                    <a:gd name="connsiteX2" fmla="*/ 37192 w 199142"/>
                    <a:gd name="connsiteY2" fmla="*/ 5527 h 76392"/>
                    <a:gd name="connsiteX3" fmla="*/ 29688 w 199142"/>
                    <a:gd name="connsiteY3" fmla="*/ 68978 h 76392"/>
                    <a:gd name="connsiteX4" fmla="*/ 91999 w 199142"/>
                    <a:gd name="connsiteY4" fmla="*/ 21390 h 76392"/>
                    <a:gd name="connsiteX5" fmla="*/ 155164 w 199142"/>
                    <a:gd name="connsiteY5" fmla="*/ 34640 h 76392"/>
                    <a:gd name="connsiteX6" fmla="*/ 37761 w 199142"/>
                    <a:gd name="connsiteY6" fmla="*/ 38155 h 76392"/>
                    <a:gd name="connsiteX7" fmla="*/ 91999 w 199142"/>
                    <a:gd name="connsiteY7" fmla="*/ 21390 h 76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9142" h="76392">
                      <a:moveTo>
                        <a:pt x="29688" y="68978"/>
                      </a:moveTo>
                      <a:cubicBezTo>
                        <a:pt x="100263" y="93437"/>
                        <a:pt x="197006" y="51405"/>
                        <a:pt x="199143" y="29321"/>
                      </a:cubicBezTo>
                      <a:cubicBezTo>
                        <a:pt x="193206" y="11036"/>
                        <a:pt x="101877" y="-10288"/>
                        <a:pt x="37192" y="5527"/>
                      </a:cubicBezTo>
                      <a:cubicBezTo>
                        <a:pt x="480" y="14551"/>
                        <a:pt x="-20513" y="51548"/>
                        <a:pt x="29688" y="68978"/>
                      </a:cubicBezTo>
                      <a:close/>
                      <a:moveTo>
                        <a:pt x="91999" y="21390"/>
                      </a:moveTo>
                      <a:cubicBezTo>
                        <a:pt x="114463" y="21390"/>
                        <a:pt x="156256" y="27849"/>
                        <a:pt x="155164" y="34640"/>
                      </a:cubicBezTo>
                      <a:cubicBezTo>
                        <a:pt x="153502" y="45041"/>
                        <a:pt x="40468" y="66366"/>
                        <a:pt x="37761" y="38155"/>
                      </a:cubicBezTo>
                      <a:cubicBezTo>
                        <a:pt x="36527" y="25474"/>
                        <a:pt x="62078" y="21390"/>
                        <a:pt x="91999" y="21390"/>
                      </a:cubicBezTo>
                      <a:close/>
                    </a:path>
                  </a:pathLst>
                </a:custGeom>
                <a:solidFill>
                  <a:srgbClr val="FFCA0D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  <p:sp>
              <p:nvSpPr>
                <p:cNvPr id="131" name="Hình tự do: Hình 226">
                  <a:extLst>
                    <a:ext uri="{FF2B5EF4-FFF2-40B4-BE49-F238E27FC236}">
                      <a16:creationId xmlns:a16="http://schemas.microsoft.com/office/drawing/2014/main" id="{94BA39AF-9C41-26F5-5177-3435DBA3F809}"/>
                    </a:ext>
                  </a:extLst>
                </p:cNvPr>
                <p:cNvSpPr/>
                <p:nvPr/>
              </p:nvSpPr>
              <p:spPr>
                <a:xfrm>
                  <a:off x="7036555" y="266132"/>
                  <a:ext cx="102048" cy="157108"/>
                </a:xfrm>
                <a:custGeom>
                  <a:avLst/>
                  <a:gdLst>
                    <a:gd name="connsiteX0" fmla="*/ 44783 w 102048"/>
                    <a:gd name="connsiteY0" fmla="*/ 145205 h 157108"/>
                    <a:gd name="connsiteX1" fmla="*/ 96883 w 102048"/>
                    <a:gd name="connsiteY1" fmla="*/ 161 h 157108"/>
                    <a:gd name="connsiteX2" fmla="*/ 3417 w 102048"/>
                    <a:gd name="connsiteY2" fmla="*/ 111295 h 157108"/>
                    <a:gd name="connsiteX3" fmla="*/ 44783 w 102048"/>
                    <a:gd name="connsiteY3" fmla="*/ 145205 h 157108"/>
                    <a:gd name="connsiteX4" fmla="*/ 40509 w 102048"/>
                    <a:gd name="connsiteY4" fmla="*/ 77195 h 157108"/>
                    <a:gd name="connsiteX5" fmla="*/ 79833 w 102048"/>
                    <a:gd name="connsiteY5" fmla="*/ 35639 h 157108"/>
                    <a:gd name="connsiteX6" fmla="*/ 26736 w 102048"/>
                    <a:gd name="connsiteY6" fmla="*/ 125401 h 157108"/>
                    <a:gd name="connsiteX7" fmla="*/ 40509 w 102048"/>
                    <a:gd name="connsiteY7" fmla="*/ 77195 h 157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2048" h="157108">
                      <a:moveTo>
                        <a:pt x="44783" y="145205"/>
                      </a:moveTo>
                      <a:cubicBezTo>
                        <a:pt x="95506" y="103079"/>
                        <a:pt x="111464" y="11655"/>
                        <a:pt x="96883" y="161"/>
                      </a:cubicBezTo>
                      <a:cubicBezTo>
                        <a:pt x="81116" y="-3496"/>
                        <a:pt x="22794" y="55633"/>
                        <a:pt x="3417" y="111295"/>
                      </a:cubicBezTo>
                      <a:cubicBezTo>
                        <a:pt x="-7649" y="142831"/>
                        <a:pt x="8689" y="175173"/>
                        <a:pt x="44783" y="145205"/>
                      </a:cubicBezTo>
                      <a:close/>
                      <a:moveTo>
                        <a:pt x="40509" y="77195"/>
                      </a:moveTo>
                      <a:cubicBezTo>
                        <a:pt x="51148" y="60288"/>
                        <a:pt x="75511" y="31839"/>
                        <a:pt x="79833" y="35639"/>
                      </a:cubicBezTo>
                      <a:cubicBezTo>
                        <a:pt x="86435" y="41528"/>
                        <a:pt x="48061" y="135944"/>
                        <a:pt x="26736" y="125401"/>
                      </a:cubicBezTo>
                      <a:cubicBezTo>
                        <a:pt x="17143" y="120699"/>
                        <a:pt x="26404" y="99659"/>
                        <a:pt x="40509" y="77195"/>
                      </a:cubicBezTo>
                      <a:close/>
                    </a:path>
                  </a:pathLst>
                </a:custGeom>
                <a:solidFill>
                  <a:srgbClr val="FFCA0D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  <p:sp>
              <p:nvSpPr>
                <p:cNvPr id="132" name="Hình tự do: Hình 227">
                  <a:extLst>
                    <a:ext uri="{FF2B5EF4-FFF2-40B4-BE49-F238E27FC236}">
                      <a16:creationId xmlns:a16="http://schemas.microsoft.com/office/drawing/2014/main" id="{104B6DB9-82A5-5F02-E4BD-1E150C071ABB}"/>
                    </a:ext>
                  </a:extLst>
                </p:cNvPr>
                <p:cNvSpPr/>
                <p:nvPr/>
              </p:nvSpPr>
              <p:spPr>
                <a:xfrm>
                  <a:off x="7340528" y="750248"/>
                  <a:ext cx="387458" cy="387448"/>
                </a:xfrm>
                <a:custGeom>
                  <a:avLst/>
                  <a:gdLst>
                    <a:gd name="connsiteX0" fmla="*/ 190380 w 387458"/>
                    <a:gd name="connsiteY0" fmla="*/ 387354 h 387448"/>
                    <a:gd name="connsiteX1" fmla="*/ 28 w 387458"/>
                    <a:gd name="connsiteY1" fmla="*/ 190352 h 387448"/>
                    <a:gd name="connsiteX2" fmla="*/ 193610 w 387458"/>
                    <a:gd name="connsiteY2" fmla="*/ 0 h 387448"/>
                    <a:gd name="connsiteX3" fmla="*/ 197077 w 387458"/>
                    <a:gd name="connsiteY3" fmla="*/ 0 h 387448"/>
                    <a:gd name="connsiteX4" fmla="*/ 387429 w 387458"/>
                    <a:gd name="connsiteY4" fmla="*/ 197049 h 387448"/>
                    <a:gd name="connsiteX5" fmla="*/ 193799 w 387458"/>
                    <a:gd name="connsiteY5" fmla="*/ 387449 h 387448"/>
                    <a:gd name="connsiteX6" fmla="*/ 190380 w 387458"/>
                    <a:gd name="connsiteY6" fmla="*/ 387354 h 387448"/>
                    <a:gd name="connsiteX7" fmla="*/ 20877 w 387458"/>
                    <a:gd name="connsiteY7" fmla="*/ 190685 h 387448"/>
                    <a:gd name="connsiteX8" fmla="*/ 190712 w 387458"/>
                    <a:gd name="connsiteY8" fmla="*/ 366504 h 387448"/>
                    <a:gd name="connsiteX9" fmla="*/ 193752 w 387458"/>
                    <a:gd name="connsiteY9" fmla="*/ 366552 h 387448"/>
                    <a:gd name="connsiteX10" fmla="*/ 366532 w 387458"/>
                    <a:gd name="connsiteY10" fmla="*/ 196669 h 387448"/>
                    <a:gd name="connsiteX11" fmla="*/ 196649 w 387458"/>
                    <a:gd name="connsiteY11" fmla="*/ 20802 h 387448"/>
                    <a:gd name="connsiteX12" fmla="*/ 193562 w 387458"/>
                    <a:gd name="connsiteY12" fmla="*/ 20802 h 387448"/>
                    <a:gd name="connsiteX13" fmla="*/ 20877 w 387458"/>
                    <a:gd name="connsiteY13" fmla="*/ 190685 h 387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87458" h="387448">
                      <a:moveTo>
                        <a:pt x="190380" y="387354"/>
                      </a:moveTo>
                      <a:cubicBezTo>
                        <a:pt x="83616" y="385501"/>
                        <a:pt x="-1777" y="297117"/>
                        <a:pt x="28" y="190352"/>
                      </a:cubicBezTo>
                      <a:cubicBezTo>
                        <a:pt x="1833" y="85393"/>
                        <a:pt x="88745" y="0"/>
                        <a:pt x="193610" y="0"/>
                      </a:cubicBezTo>
                      <a:lnTo>
                        <a:pt x="197077" y="0"/>
                      </a:lnTo>
                      <a:cubicBezTo>
                        <a:pt x="303889" y="1852"/>
                        <a:pt x="389281" y="90237"/>
                        <a:pt x="387429" y="197049"/>
                      </a:cubicBezTo>
                      <a:cubicBezTo>
                        <a:pt x="385624" y="302056"/>
                        <a:pt x="298712" y="387449"/>
                        <a:pt x="193799" y="387449"/>
                      </a:cubicBezTo>
                      <a:lnTo>
                        <a:pt x="190380" y="387354"/>
                      </a:lnTo>
                      <a:close/>
                      <a:moveTo>
                        <a:pt x="20877" y="190685"/>
                      </a:moveTo>
                      <a:cubicBezTo>
                        <a:pt x="19215" y="285956"/>
                        <a:pt x="95394" y="364842"/>
                        <a:pt x="190712" y="366504"/>
                      </a:cubicBezTo>
                      <a:lnTo>
                        <a:pt x="193752" y="366552"/>
                      </a:lnTo>
                      <a:cubicBezTo>
                        <a:pt x="287361" y="366552"/>
                        <a:pt x="364917" y="290325"/>
                        <a:pt x="366532" y="196669"/>
                      </a:cubicBezTo>
                      <a:cubicBezTo>
                        <a:pt x="368194" y="101350"/>
                        <a:pt x="292015" y="22512"/>
                        <a:pt x="196649" y="20802"/>
                      </a:cubicBezTo>
                      <a:lnTo>
                        <a:pt x="193562" y="20802"/>
                      </a:lnTo>
                      <a:cubicBezTo>
                        <a:pt x="100001" y="20802"/>
                        <a:pt x="22492" y="97028"/>
                        <a:pt x="20877" y="190685"/>
                      </a:cubicBezTo>
                      <a:close/>
                    </a:path>
                  </a:pathLst>
                </a:custGeom>
                <a:solidFill>
                  <a:srgbClr val="EF4734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  <p:sp>
              <p:nvSpPr>
                <p:cNvPr id="133" name="Hình tự do: Hình 228">
                  <a:extLst>
                    <a:ext uri="{FF2B5EF4-FFF2-40B4-BE49-F238E27FC236}">
                      <a16:creationId xmlns:a16="http://schemas.microsoft.com/office/drawing/2014/main" id="{6DED173C-D55D-D8A9-9992-B513283BA5F9}"/>
                    </a:ext>
                  </a:extLst>
                </p:cNvPr>
                <p:cNvSpPr/>
                <p:nvPr/>
              </p:nvSpPr>
              <p:spPr>
                <a:xfrm>
                  <a:off x="6918883" y="534297"/>
                  <a:ext cx="387459" cy="387401"/>
                </a:xfrm>
                <a:custGeom>
                  <a:avLst/>
                  <a:gdLst>
                    <a:gd name="connsiteX0" fmla="*/ 190382 w 387459"/>
                    <a:gd name="connsiteY0" fmla="*/ 387401 h 387401"/>
                    <a:gd name="connsiteX1" fmla="*/ 30 w 387459"/>
                    <a:gd name="connsiteY1" fmla="*/ 190400 h 387401"/>
                    <a:gd name="connsiteX2" fmla="*/ 193659 w 387459"/>
                    <a:gd name="connsiteY2" fmla="*/ 0 h 387401"/>
                    <a:gd name="connsiteX3" fmla="*/ 197078 w 387459"/>
                    <a:gd name="connsiteY3" fmla="*/ 0 h 387401"/>
                    <a:gd name="connsiteX4" fmla="*/ 387430 w 387459"/>
                    <a:gd name="connsiteY4" fmla="*/ 197001 h 387401"/>
                    <a:gd name="connsiteX5" fmla="*/ 193754 w 387459"/>
                    <a:gd name="connsiteY5" fmla="*/ 387401 h 387401"/>
                    <a:gd name="connsiteX6" fmla="*/ 190382 w 387459"/>
                    <a:gd name="connsiteY6" fmla="*/ 387401 h 387401"/>
                    <a:gd name="connsiteX7" fmla="*/ 20879 w 387459"/>
                    <a:gd name="connsiteY7" fmla="*/ 190732 h 387401"/>
                    <a:gd name="connsiteX8" fmla="*/ 69369 w 387459"/>
                    <a:gd name="connsiteY8" fmla="*/ 313834 h 387401"/>
                    <a:gd name="connsiteX9" fmla="*/ 190714 w 387459"/>
                    <a:gd name="connsiteY9" fmla="*/ 366552 h 387401"/>
                    <a:gd name="connsiteX10" fmla="*/ 193706 w 387459"/>
                    <a:gd name="connsiteY10" fmla="*/ 366552 h 387401"/>
                    <a:gd name="connsiteX11" fmla="*/ 366533 w 387459"/>
                    <a:gd name="connsiteY11" fmla="*/ 196669 h 387401"/>
                    <a:gd name="connsiteX12" fmla="*/ 196651 w 387459"/>
                    <a:gd name="connsiteY12" fmla="*/ 20849 h 387401"/>
                    <a:gd name="connsiteX13" fmla="*/ 193611 w 387459"/>
                    <a:gd name="connsiteY13" fmla="*/ 20849 h 387401"/>
                    <a:gd name="connsiteX14" fmla="*/ 20879 w 387459"/>
                    <a:gd name="connsiteY14" fmla="*/ 190732 h 3874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87459" h="387401">
                      <a:moveTo>
                        <a:pt x="190382" y="387401"/>
                      </a:moveTo>
                      <a:cubicBezTo>
                        <a:pt x="83570" y="385549"/>
                        <a:pt x="-1823" y="297164"/>
                        <a:pt x="30" y="190400"/>
                      </a:cubicBezTo>
                      <a:cubicBezTo>
                        <a:pt x="1882" y="85393"/>
                        <a:pt x="88699" y="0"/>
                        <a:pt x="193659" y="0"/>
                      </a:cubicBezTo>
                      <a:lnTo>
                        <a:pt x="197078" y="0"/>
                      </a:lnTo>
                      <a:cubicBezTo>
                        <a:pt x="303890" y="1852"/>
                        <a:pt x="389283" y="90237"/>
                        <a:pt x="387430" y="197001"/>
                      </a:cubicBezTo>
                      <a:cubicBezTo>
                        <a:pt x="385626" y="301961"/>
                        <a:pt x="298714" y="387401"/>
                        <a:pt x="193754" y="387401"/>
                      </a:cubicBezTo>
                      <a:lnTo>
                        <a:pt x="190382" y="387401"/>
                      </a:lnTo>
                      <a:close/>
                      <a:moveTo>
                        <a:pt x="20879" y="190732"/>
                      </a:moveTo>
                      <a:cubicBezTo>
                        <a:pt x="20072" y="236895"/>
                        <a:pt x="37312" y="280637"/>
                        <a:pt x="69369" y="313834"/>
                      </a:cubicBezTo>
                      <a:cubicBezTo>
                        <a:pt x="101475" y="347032"/>
                        <a:pt x="144551" y="365744"/>
                        <a:pt x="190714" y="366552"/>
                      </a:cubicBezTo>
                      <a:lnTo>
                        <a:pt x="193706" y="366552"/>
                      </a:lnTo>
                      <a:cubicBezTo>
                        <a:pt x="287363" y="366552"/>
                        <a:pt x="364919" y="290373"/>
                        <a:pt x="366533" y="196669"/>
                      </a:cubicBezTo>
                      <a:cubicBezTo>
                        <a:pt x="368196" y="101398"/>
                        <a:pt x="292017" y="22512"/>
                        <a:pt x="196651" y="20849"/>
                      </a:cubicBezTo>
                      <a:lnTo>
                        <a:pt x="193611" y="20849"/>
                      </a:lnTo>
                      <a:cubicBezTo>
                        <a:pt x="99955" y="20849"/>
                        <a:pt x="22494" y="97028"/>
                        <a:pt x="20879" y="190732"/>
                      </a:cubicBezTo>
                      <a:close/>
                    </a:path>
                  </a:pathLst>
                </a:custGeom>
                <a:solidFill>
                  <a:srgbClr val="EF4734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  <p:sp>
              <p:nvSpPr>
                <p:cNvPr id="134" name="Hình tự do: Hình 229">
                  <a:extLst>
                    <a:ext uri="{FF2B5EF4-FFF2-40B4-BE49-F238E27FC236}">
                      <a16:creationId xmlns:a16="http://schemas.microsoft.com/office/drawing/2014/main" id="{CDC1E93C-2313-CEBF-C454-2214DD406C19}"/>
                    </a:ext>
                  </a:extLst>
                </p:cNvPr>
                <p:cNvSpPr/>
                <p:nvPr/>
              </p:nvSpPr>
              <p:spPr>
                <a:xfrm>
                  <a:off x="7273614" y="786820"/>
                  <a:ext cx="113766" cy="68292"/>
                </a:xfrm>
                <a:custGeom>
                  <a:avLst/>
                  <a:gdLst>
                    <a:gd name="connsiteX0" fmla="*/ 103321 w 113766"/>
                    <a:gd name="connsiteY0" fmla="*/ 68292 h 68292"/>
                    <a:gd name="connsiteX1" fmla="*/ 112630 w 113766"/>
                    <a:gd name="connsiteY1" fmla="*/ 62640 h 68292"/>
                    <a:gd name="connsiteX2" fmla="*/ 108070 w 113766"/>
                    <a:gd name="connsiteY2" fmla="*/ 48582 h 68292"/>
                    <a:gd name="connsiteX3" fmla="*/ 15127 w 113766"/>
                    <a:gd name="connsiteY3" fmla="*/ 1137 h 68292"/>
                    <a:gd name="connsiteX4" fmla="*/ 1116 w 113766"/>
                    <a:gd name="connsiteY4" fmla="*/ 5696 h 68292"/>
                    <a:gd name="connsiteX5" fmla="*/ 5675 w 113766"/>
                    <a:gd name="connsiteY5" fmla="*/ 19707 h 68292"/>
                    <a:gd name="connsiteX6" fmla="*/ 98572 w 113766"/>
                    <a:gd name="connsiteY6" fmla="*/ 67152 h 68292"/>
                    <a:gd name="connsiteX7" fmla="*/ 103321 w 113766"/>
                    <a:gd name="connsiteY7" fmla="*/ 68292 h 682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3766" h="68292">
                      <a:moveTo>
                        <a:pt x="103321" y="68292"/>
                      </a:moveTo>
                      <a:cubicBezTo>
                        <a:pt x="107121" y="68292"/>
                        <a:pt x="110778" y="66250"/>
                        <a:pt x="112630" y="62640"/>
                      </a:cubicBezTo>
                      <a:cubicBezTo>
                        <a:pt x="115242" y="57511"/>
                        <a:pt x="113200" y="51242"/>
                        <a:pt x="108070" y="48582"/>
                      </a:cubicBezTo>
                      <a:lnTo>
                        <a:pt x="15127" y="1137"/>
                      </a:lnTo>
                      <a:cubicBezTo>
                        <a:pt x="10044" y="-1475"/>
                        <a:pt x="3728" y="567"/>
                        <a:pt x="1116" y="5696"/>
                      </a:cubicBezTo>
                      <a:cubicBezTo>
                        <a:pt x="-1448" y="10825"/>
                        <a:pt x="546" y="17095"/>
                        <a:pt x="5675" y="19707"/>
                      </a:cubicBezTo>
                      <a:lnTo>
                        <a:pt x="98572" y="67152"/>
                      </a:lnTo>
                      <a:cubicBezTo>
                        <a:pt x="100092" y="67960"/>
                        <a:pt x="101754" y="68292"/>
                        <a:pt x="103321" y="68292"/>
                      </a:cubicBezTo>
                      <a:close/>
                    </a:path>
                  </a:pathLst>
                </a:custGeom>
                <a:solidFill>
                  <a:srgbClr val="EF4734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  <p:sp>
              <p:nvSpPr>
                <p:cNvPr id="135" name="Hình tự do: Hình 230">
                  <a:extLst>
                    <a:ext uri="{FF2B5EF4-FFF2-40B4-BE49-F238E27FC236}">
                      <a16:creationId xmlns:a16="http://schemas.microsoft.com/office/drawing/2014/main" id="{1BC3BDDF-0202-27E3-4D63-5781E113F018}"/>
                    </a:ext>
                  </a:extLst>
                </p:cNvPr>
                <p:cNvSpPr/>
                <p:nvPr/>
              </p:nvSpPr>
              <p:spPr>
                <a:xfrm>
                  <a:off x="7674093" y="1044912"/>
                  <a:ext cx="124593" cy="122609"/>
                </a:xfrm>
                <a:custGeom>
                  <a:avLst/>
                  <a:gdLst>
                    <a:gd name="connsiteX0" fmla="*/ 114180 w 124593"/>
                    <a:gd name="connsiteY0" fmla="*/ 122610 h 122609"/>
                    <a:gd name="connsiteX1" fmla="*/ 121636 w 124593"/>
                    <a:gd name="connsiteY1" fmla="*/ 119475 h 122609"/>
                    <a:gd name="connsiteX2" fmla="*/ 121494 w 124593"/>
                    <a:gd name="connsiteY2" fmla="*/ 104753 h 122609"/>
                    <a:gd name="connsiteX3" fmla="*/ 17674 w 124593"/>
                    <a:gd name="connsiteY3" fmla="*/ 2975 h 122609"/>
                    <a:gd name="connsiteX4" fmla="*/ 2951 w 124593"/>
                    <a:gd name="connsiteY4" fmla="*/ 3117 h 122609"/>
                    <a:gd name="connsiteX5" fmla="*/ 3141 w 124593"/>
                    <a:gd name="connsiteY5" fmla="*/ 17840 h 122609"/>
                    <a:gd name="connsiteX6" fmla="*/ 106914 w 124593"/>
                    <a:gd name="connsiteY6" fmla="*/ 119570 h 122609"/>
                    <a:gd name="connsiteX7" fmla="*/ 114180 w 124593"/>
                    <a:gd name="connsiteY7" fmla="*/ 122610 h 122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4593" h="122609">
                      <a:moveTo>
                        <a:pt x="114180" y="122610"/>
                      </a:moveTo>
                      <a:cubicBezTo>
                        <a:pt x="116935" y="122610"/>
                        <a:pt x="119594" y="121613"/>
                        <a:pt x="121636" y="119475"/>
                      </a:cubicBezTo>
                      <a:cubicBezTo>
                        <a:pt x="125626" y="115391"/>
                        <a:pt x="125578" y="108789"/>
                        <a:pt x="121494" y="104753"/>
                      </a:cubicBezTo>
                      <a:lnTo>
                        <a:pt x="17674" y="2975"/>
                      </a:lnTo>
                      <a:cubicBezTo>
                        <a:pt x="13590" y="-1062"/>
                        <a:pt x="6988" y="-967"/>
                        <a:pt x="2951" y="3117"/>
                      </a:cubicBezTo>
                      <a:cubicBezTo>
                        <a:pt x="-1038" y="7249"/>
                        <a:pt x="-991" y="13803"/>
                        <a:pt x="3141" y="17840"/>
                      </a:cubicBezTo>
                      <a:lnTo>
                        <a:pt x="106914" y="119570"/>
                      </a:lnTo>
                      <a:cubicBezTo>
                        <a:pt x="108956" y="121613"/>
                        <a:pt x="111615" y="122610"/>
                        <a:pt x="114180" y="122610"/>
                      </a:cubicBezTo>
                      <a:close/>
                    </a:path>
                  </a:pathLst>
                </a:custGeom>
                <a:solidFill>
                  <a:srgbClr val="EF4734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  <p:sp>
              <p:nvSpPr>
                <p:cNvPr id="136" name="Hình tự do: Hình 231">
                  <a:extLst>
                    <a:ext uri="{FF2B5EF4-FFF2-40B4-BE49-F238E27FC236}">
                      <a16:creationId xmlns:a16="http://schemas.microsoft.com/office/drawing/2014/main" id="{D44C0A45-6ED6-954D-0804-3DB5C34032C6}"/>
                    </a:ext>
                  </a:extLst>
                </p:cNvPr>
                <p:cNvSpPr/>
                <p:nvPr/>
              </p:nvSpPr>
              <p:spPr>
                <a:xfrm>
                  <a:off x="6910281" y="606972"/>
                  <a:ext cx="51873" cy="38410"/>
                </a:xfrm>
                <a:custGeom>
                  <a:avLst/>
                  <a:gdLst>
                    <a:gd name="connsiteX0" fmla="*/ 41496 w 51873"/>
                    <a:gd name="connsiteY0" fmla="*/ 38410 h 38410"/>
                    <a:gd name="connsiteX1" fmla="*/ 50519 w 51873"/>
                    <a:gd name="connsiteY1" fmla="*/ 33091 h 38410"/>
                    <a:gd name="connsiteX2" fmla="*/ 46578 w 51873"/>
                    <a:gd name="connsiteY2" fmla="*/ 18891 h 38410"/>
                    <a:gd name="connsiteX3" fmla="*/ 15517 w 51873"/>
                    <a:gd name="connsiteY3" fmla="*/ 1366 h 38410"/>
                    <a:gd name="connsiteX4" fmla="*/ 1364 w 51873"/>
                    <a:gd name="connsiteY4" fmla="*/ 5260 h 38410"/>
                    <a:gd name="connsiteX5" fmla="*/ 5306 w 51873"/>
                    <a:gd name="connsiteY5" fmla="*/ 19461 h 38410"/>
                    <a:gd name="connsiteX6" fmla="*/ 36367 w 51873"/>
                    <a:gd name="connsiteY6" fmla="*/ 36986 h 38410"/>
                    <a:gd name="connsiteX7" fmla="*/ 41496 w 51873"/>
                    <a:gd name="connsiteY7" fmla="*/ 38410 h 38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873" h="38410">
                      <a:moveTo>
                        <a:pt x="41496" y="38410"/>
                      </a:moveTo>
                      <a:cubicBezTo>
                        <a:pt x="45058" y="38410"/>
                        <a:pt x="48667" y="36511"/>
                        <a:pt x="50519" y="33091"/>
                      </a:cubicBezTo>
                      <a:cubicBezTo>
                        <a:pt x="53369" y="28104"/>
                        <a:pt x="51565" y="21740"/>
                        <a:pt x="46578" y="18891"/>
                      </a:cubicBezTo>
                      <a:lnTo>
                        <a:pt x="15517" y="1366"/>
                      </a:lnTo>
                      <a:cubicBezTo>
                        <a:pt x="10531" y="-1484"/>
                        <a:pt x="4166" y="274"/>
                        <a:pt x="1364" y="5260"/>
                      </a:cubicBezTo>
                      <a:cubicBezTo>
                        <a:pt x="-1485" y="10295"/>
                        <a:pt x="272" y="16611"/>
                        <a:pt x="5306" y="19461"/>
                      </a:cubicBezTo>
                      <a:lnTo>
                        <a:pt x="36367" y="36986"/>
                      </a:lnTo>
                      <a:cubicBezTo>
                        <a:pt x="37934" y="37983"/>
                        <a:pt x="39738" y="38410"/>
                        <a:pt x="41496" y="38410"/>
                      </a:cubicBezTo>
                      <a:close/>
                    </a:path>
                  </a:pathLst>
                </a:custGeom>
                <a:solidFill>
                  <a:srgbClr val="EF4734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</p:grpSp>
          <p:sp>
            <p:nvSpPr>
              <p:cNvPr id="115" name="Hình tự do: Hình 232">
                <a:extLst>
                  <a:ext uri="{FF2B5EF4-FFF2-40B4-BE49-F238E27FC236}">
                    <a16:creationId xmlns:a16="http://schemas.microsoft.com/office/drawing/2014/main" id="{DAA6F3A9-7E06-99A0-05EF-54CECC773F7E}"/>
                  </a:ext>
                </a:extLst>
              </p:cNvPr>
              <p:cNvSpPr/>
              <p:nvPr/>
            </p:nvSpPr>
            <p:spPr>
              <a:xfrm>
                <a:off x="7093046" y="2056260"/>
                <a:ext cx="161593" cy="448958"/>
              </a:xfrm>
              <a:custGeom>
                <a:avLst/>
                <a:gdLst>
                  <a:gd name="connsiteX0" fmla="*/ 117188 w 161593"/>
                  <a:gd name="connsiteY0" fmla="*/ 22274 h 448958"/>
                  <a:gd name="connsiteX1" fmla="*/ 161594 w 161593"/>
                  <a:gd name="connsiteY1" fmla="*/ 411053 h 448958"/>
                  <a:gd name="connsiteX2" fmla="*/ 86603 w 161593"/>
                  <a:gd name="connsiteY2" fmla="*/ 441591 h 448958"/>
                  <a:gd name="connsiteX3" fmla="*/ 3300 w 161593"/>
                  <a:gd name="connsiteY3" fmla="*/ 0 h 448958"/>
                  <a:gd name="connsiteX4" fmla="*/ 117188 w 161593"/>
                  <a:gd name="connsiteY4" fmla="*/ 22274 h 448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593" h="448958">
                    <a:moveTo>
                      <a:pt x="117188" y="22274"/>
                    </a:moveTo>
                    <a:cubicBezTo>
                      <a:pt x="117188" y="22274"/>
                      <a:pt x="75489" y="211107"/>
                      <a:pt x="161594" y="411053"/>
                    </a:cubicBezTo>
                    <a:cubicBezTo>
                      <a:pt x="158840" y="438836"/>
                      <a:pt x="117188" y="461063"/>
                      <a:pt x="86603" y="441591"/>
                    </a:cubicBezTo>
                    <a:cubicBezTo>
                      <a:pt x="19922" y="294362"/>
                      <a:pt x="-10616" y="72237"/>
                      <a:pt x="3300" y="0"/>
                    </a:cubicBezTo>
                    <a:cubicBezTo>
                      <a:pt x="64423" y="11161"/>
                      <a:pt x="117188" y="22274"/>
                      <a:pt x="117188" y="22274"/>
                    </a:cubicBezTo>
                    <a:close/>
                  </a:path>
                </a:pathLst>
              </a:custGeom>
              <a:solidFill>
                <a:srgbClr val="75A8C0"/>
              </a:solidFill>
              <a:ln w="47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200">
                  <a:latin typeface="#9Slide07 IcielPony" panose="02000000000000000000" pitchFamily="2" charset="0"/>
                </a:endParaRPr>
              </a:p>
            </p:txBody>
          </p:sp>
          <p:sp>
            <p:nvSpPr>
              <p:cNvPr id="116" name="Hình tự do: Hình 233">
                <a:extLst>
                  <a:ext uri="{FF2B5EF4-FFF2-40B4-BE49-F238E27FC236}">
                    <a16:creationId xmlns:a16="http://schemas.microsoft.com/office/drawing/2014/main" id="{A68A7746-47BE-736C-579C-5C91B269AC83}"/>
                  </a:ext>
                </a:extLst>
              </p:cNvPr>
              <p:cNvSpPr/>
              <p:nvPr/>
            </p:nvSpPr>
            <p:spPr>
              <a:xfrm>
                <a:off x="7104947" y="2068132"/>
                <a:ext cx="92464" cy="120823"/>
              </a:xfrm>
              <a:custGeom>
                <a:avLst/>
                <a:gdLst>
                  <a:gd name="connsiteX0" fmla="*/ 92464 w 92464"/>
                  <a:gd name="connsiteY0" fmla="*/ 13536 h 120823"/>
                  <a:gd name="connsiteX1" fmla="*/ 82016 w 92464"/>
                  <a:gd name="connsiteY1" fmla="*/ 120823 h 120823"/>
                  <a:gd name="connsiteX2" fmla="*/ 4127 w 92464"/>
                  <a:gd name="connsiteY2" fmla="*/ 108617 h 120823"/>
                  <a:gd name="connsiteX3" fmla="*/ 2893 w 92464"/>
                  <a:gd name="connsiteY3" fmla="*/ 1 h 120823"/>
                  <a:gd name="connsiteX4" fmla="*/ 92464 w 92464"/>
                  <a:gd name="connsiteY4" fmla="*/ 13536 h 120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464" h="120823">
                    <a:moveTo>
                      <a:pt x="92464" y="13536"/>
                    </a:moveTo>
                    <a:cubicBezTo>
                      <a:pt x="82016" y="63546"/>
                      <a:pt x="81256" y="100781"/>
                      <a:pt x="82016" y="120823"/>
                    </a:cubicBezTo>
                    <a:cubicBezTo>
                      <a:pt x="67531" y="95747"/>
                      <a:pt x="16950" y="68866"/>
                      <a:pt x="4127" y="108617"/>
                    </a:cubicBezTo>
                    <a:cubicBezTo>
                      <a:pt x="-4374" y="39562"/>
                      <a:pt x="2893" y="4370"/>
                      <a:pt x="2893" y="1"/>
                    </a:cubicBezTo>
                    <a:cubicBezTo>
                      <a:pt x="2845" y="-47"/>
                      <a:pt x="59124" y="2375"/>
                      <a:pt x="92464" y="13536"/>
                    </a:cubicBezTo>
                    <a:close/>
                  </a:path>
                </a:pathLst>
              </a:custGeom>
              <a:solidFill>
                <a:srgbClr val="5E94AD"/>
              </a:solidFill>
              <a:ln w="47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200">
                  <a:latin typeface="#9Slide07 IcielPony" panose="02000000000000000000" pitchFamily="2" charset="0"/>
                </a:endParaRPr>
              </a:p>
            </p:txBody>
          </p:sp>
          <p:sp>
            <p:nvSpPr>
              <p:cNvPr id="117" name="Hình tự do: Hình 234">
                <a:extLst>
                  <a:ext uri="{FF2B5EF4-FFF2-40B4-BE49-F238E27FC236}">
                    <a16:creationId xmlns:a16="http://schemas.microsoft.com/office/drawing/2014/main" id="{513BD163-A27F-0F9B-0E4D-C62FCDE1A59D}"/>
                  </a:ext>
                </a:extLst>
              </p:cNvPr>
              <p:cNvSpPr/>
              <p:nvPr/>
            </p:nvSpPr>
            <p:spPr>
              <a:xfrm>
                <a:off x="6887458" y="2031429"/>
                <a:ext cx="164434" cy="353497"/>
              </a:xfrm>
              <a:custGeom>
                <a:avLst/>
                <a:gdLst>
                  <a:gd name="connsiteX0" fmla="*/ 93812 w 164434"/>
                  <a:gd name="connsiteY0" fmla="*/ 8066 h 353497"/>
                  <a:gd name="connsiteX1" fmla="*/ 164435 w 164434"/>
                  <a:gd name="connsiteY1" fmla="*/ 305372 h 353497"/>
                  <a:gd name="connsiteX2" fmla="*/ 106113 w 164434"/>
                  <a:gd name="connsiteY2" fmla="*/ 349826 h 353497"/>
                  <a:gd name="connsiteX3" fmla="*/ 3338 w 164434"/>
                  <a:gd name="connsiteY3" fmla="*/ 2699 h 353497"/>
                  <a:gd name="connsiteX4" fmla="*/ 93812 w 164434"/>
                  <a:gd name="connsiteY4" fmla="*/ 8066 h 353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34" h="353497">
                    <a:moveTo>
                      <a:pt x="93812" y="8066"/>
                    </a:moveTo>
                    <a:cubicBezTo>
                      <a:pt x="93812" y="8066"/>
                      <a:pt x="78377" y="191531"/>
                      <a:pt x="164435" y="305372"/>
                    </a:cubicBezTo>
                    <a:cubicBezTo>
                      <a:pt x="156123" y="347024"/>
                      <a:pt x="125537" y="360939"/>
                      <a:pt x="106113" y="349826"/>
                    </a:cubicBezTo>
                    <a:cubicBezTo>
                      <a:pt x="53348" y="283193"/>
                      <a:pt x="-16087" y="141521"/>
                      <a:pt x="3338" y="2699"/>
                    </a:cubicBezTo>
                    <a:cubicBezTo>
                      <a:pt x="45084" y="-5660"/>
                      <a:pt x="93812" y="8066"/>
                      <a:pt x="93812" y="8066"/>
                    </a:cubicBezTo>
                    <a:close/>
                  </a:path>
                </a:pathLst>
              </a:custGeom>
              <a:solidFill>
                <a:srgbClr val="75A8C0"/>
              </a:solidFill>
              <a:ln w="47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200">
                  <a:latin typeface="#9Slide07 IcielPony" panose="02000000000000000000" pitchFamily="2" charset="0"/>
                </a:endParaRPr>
              </a:p>
            </p:txBody>
          </p:sp>
          <p:sp>
            <p:nvSpPr>
              <p:cNvPr id="118" name="Hình tự do: Hình 235">
                <a:extLst>
                  <a:ext uri="{FF2B5EF4-FFF2-40B4-BE49-F238E27FC236}">
                    <a16:creationId xmlns:a16="http://schemas.microsoft.com/office/drawing/2014/main" id="{51D01AD4-6788-EC38-5556-709C1250C429}"/>
                  </a:ext>
                </a:extLst>
              </p:cNvPr>
              <p:cNvSpPr/>
              <p:nvPr/>
            </p:nvSpPr>
            <p:spPr>
              <a:xfrm>
                <a:off x="6894611" y="2034844"/>
                <a:ext cx="80389" cy="126138"/>
              </a:xfrm>
              <a:custGeom>
                <a:avLst/>
                <a:gdLst>
                  <a:gd name="connsiteX0" fmla="*/ 79013 w 80389"/>
                  <a:gd name="connsiteY0" fmla="*/ 7453 h 126138"/>
                  <a:gd name="connsiteX1" fmla="*/ 80390 w 80389"/>
                  <a:gd name="connsiteY1" fmla="*/ 126138 h 126138"/>
                  <a:gd name="connsiteX2" fmla="*/ 5921 w 80389"/>
                  <a:gd name="connsiteY2" fmla="*/ 116545 h 126138"/>
                  <a:gd name="connsiteX3" fmla="*/ 3831 w 80389"/>
                  <a:gd name="connsiteY3" fmla="*/ 946 h 126138"/>
                  <a:gd name="connsiteX4" fmla="*/ 79013 w 80389"/>
                  <a:gd name="connsiteY4" fmla="*/ 7453 h 126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89" h="126138">
                    <a:moveTo>
                      <a:pt x="79013" y="7453"/>
                    </a:moveTo>
                    <a:cubicBezTo>
                      <a:pt x="77161" y="56751"/>
                      <a:pt x="79630" y="106144"/>
                      <a:pt x="80390" y="126138"/>
                    </a:cubicBezTo>
                    <a:cubicBezTo>
                      <a:pt x="65905" y="101109"/>
                      <a:pt x="18839" y="76793"/>
                      <a:pt x="5921" y="116545"/>
                    </a:cubicBezTo>
                    <a:cubicBezTo>
                      <a:pt x="-6047" y="61405"/>
                      <a:pt x="3831" y="5316"/>
                      <a:pt x="3831" y="946"/>
                    </a:cubicBezTo>
                    <a:cubicBezTo>
                      <a:pt x="3879" y="946"/>
                      <a:pt x="45720" y="-3660"/>
                      <a:pt x="79013" y="7453"/>
                    </a:cubicBezTo>
                    <a:close/>
                  </a:path>
                </a:pathLst>
              </a:custGeom>
              <a:solidFill>
                <a:srgbClr val="5E94AD"/>
              </a:solidFill>
              <a:ln w="47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200">
                  <a:latin typeface="#9Slide07 IcielPony" panose="02000000000000000000" pitchFamily="2" charset="0"/>
                </a:endParaRPr>
              </a:p>
            </p:txBody>
          </p:sp>
          <p:grpSp>
            <p:nvGrpSpPr>
              <p:cNvPr id="119" name="Đồ họa 2">
                <a:extLst>
                  <a:ext uri="{FF2B5EF4-FFF2-40B4-BE49-F238E27FC236}">
                    <a16:creationId xmlns:a16="http://schemas.microsoft.com/office/drawing/2014/main" id="{5834409D-7E84-7721-7699-ED6159781EBF}"/>
                  </a:ext>
                </a:extLst>
              </p:cNvPr>
              <p:cNvGrpSpPr/>
              <p:nvPr/>
            </p:nvGrpSpPr>
            <p:grpSpPr>
              <a:xfrm>
                <a:off x="6688950" y="1356374"/>
                <a:ext cx="737575" cy="863593"/>
                <a:chOff x="6688950" y="1356374"/>
                <a:chExt cx="737575" cy="863593"/>
              </a:xfrm>
            </p:grpSpPr>
            <p:grpSp>
              <p:nvGrpSpPr>
                <p:cNvPr id="120" name="Đồ họa 2">
                  <a:extLst>
                    <a:ext uri="{FF2B5EF4-FFF2-40B4-BE49-F238E27FC236}">
                      <a16:creationId xmlns:a16="http://schemas.microsoft.com/office/drawing/2014/main" id="{84C9A256-81BA-1C1A-7BFE-0F3647D6E780}"/>
                    </a:ext>
                  </a:extLst>
                </p:cNvPr>
                <p:cNvGrpSpPr/>
                <p:nvPr/>
              </p:nvGrpSpPr>
              <p:grpSpPr>
                <a:xfrm>
                  <a:off x="6688950" y="1360439"/>
                  <a:ext cx="737575" cy="859529"/>
                  <a:chOff x="6688950" y="1360439"/>
                  <a:chExt cx="737575" cy="859529"/>
                </a:xfrm>
              </p:grpSpPr>
              <p:sp>
                <p:nvSpPr>
                  <p:cNvPr id="124" name="Hình tự do: Hình 238">
                    <a:extLst>
                      <a:ext uri="{FF2B5EF4-FFF2-40B4-BE49-F238E27FC236}">
                        <a16:creationId xmlns:a16="http://schemas.microsoft.com/office/drawing/2014/main" id="{08D61B81-8E2C-A803-D17F-D40350D0BF42}"/>
                      </a:ext>
                    </a:extLst>
                  </p:cNvPr>
                  <p:cNvSpPr/>
                  <p:nvPr/>
                </p:nvSpPr>
                <p:spPr>
                  <a:xfrm>
                    <a:off x="6688950" y="1360439"/>
                    <a:ext cx="737575" cy="859529"/>
                  </a:xfrm>
                  <a:custGeom>
                    <a:avLst/>
                    <a:gdLst>
                      <a:gd name="connsiteX0" fmla="*/ 726929 w 737575"/>
                      <a:gd name="connsiteY0" fmla="*/ 118068 h 859529"/>
                      <a:gd name="connsiteX1" fmla="*/ 625579 w 737575"/>
                      <a:gd name="connsiteY1" fmla="*/ 76369 h 859529"/>
                      <a:gd name="connsiteX2" fmla="*/ 447860 w 737575"/>
                      <a:gd name="connsiteY2" fmla="*/ 22227 h 859529"/>
                      <a:gd name="connsiteX3" fmla="*/ 370066 w 737575"/>
                      <a:gd name="connsiteY3" fmla="*/ 0 h 859529"/>
                      <a:gd name="connsiteX4" fmla="*/ 0 w 737575"/>
                      <a:gd name="connsiteY4" fmla="*/ 730396 h 859529"/>
                      <a:gd name="connsiteX5" fmla="*/ 735241 w 737575"/>
                      <a:gd name="connsiteY5" fmla="*/ 859530 h 859529"/>
                      <a:gd name="connsiteX6" fmla="*/ 719947 w 737575"/>
                      <a:gd name="connsiteY6" fmla="*/ 231861 h 859529"/>
                      <a:gd name="connsiteX7" fmla="*/ 726929 w 737575"/>
                      <a:gd name="connsiteY7" fmla="*/ 118068 h 859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37575" h="859529">
                        <a:moveTo>
                          <a:pt x="726929" y="118068"/>
                        </a:moveTo>
                        <a:cubicBezTo>
                          <a:pt x="724174" y="106907"/>
                          <a:pt x="671410" y="77746"/>
                          <a:pt x="625579" y="76369"/>
                        </a:cubicBezTo>
                        <a:cubicBezTo>
                          <a:pt x="554767" y="199993"/>
                          <a:pt x="386736" y="130511"/>
                          <a:pt x="447860" y="22227"/>
                        </a:cubicBezTo>
                        <a:cubicBezTo>
                          <a:pt x="428435" y="12491"/>
                          <a:pt x="399275" y="4179"/>
                          <a:pt x="370066" y="0"/>
                        </a:cubicBezTo>
                        <a:cubicBezTo>
                          <a:pt x="250621" y="90237"/>
                          <a:pt x="2137" y="563743"/>
                          <a:pt x="0" y="730396"/>
                        </a:cubicBezTo>
                        <a:cubicBezTo>
                          <a:pt x="106242" y="647093"/>
                          <a:pt x="510313" y="698481"/>
                          <a:pt x="735241" y="859530"/>
                        </a:cubicBezTo>
                        <a:cubicBezTo>
                          <a:pt x="754000" y="694966"/>
                          <a:pt x="651463" y="336108"/>
                          <a:pt x="719947" y="231861"/>
                        </a:cubicBezTo>
                        <a:cubicBezTo>
                          <a:pt x="681146" y="209682"/>
                          <a:pt x="695014" y="143097"/>
                          <a:pt x="726929" y="118068"/>
                        </a:cubicBezTo>
                        <a:close/>
                      </a:path>
                    </a:pathLst>
                  </a:custGeom>
                  <a:solidFill>
                    <a:srgbClr val="0098BE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sp>
                <p:nvSpPr>
                  <p:cNvPr id="125" name="Hình tự do: Hình 239">
                    <a:extLst>
                      <a:ext uri="{FF2B5EF4-FFF2-40B4-BE49-F238E27FC236}">
                        <a16:creationId xmlns:a16="http://schemas.microsoft.com/office/drawing/2014/main" id="{3CB3432F-D0DC-691F-E76E-BA0F5AEE12AC}"/>
                      </a:ext>
                    </a:extLst>
                  </p:cNvPr>
                  <p:cNvSpPr/>
                  <p:nvPr/>
                </p:nvSpPr>
                <p:spPr>
                  <a:xfrm>
                    <a:off x="6724998" y="1565989"/>
                    <a:ext cx="672281" cy="568634"/>
                  </a:xfrm>
                  <a:custGeom>
                    <a:avLst/>
                    <a:gdLst>
                      <a:gd name="connsiteX0" fmla="*/ 649230 w 672281"/>
                      <a:gd name="connsiteY0" fmla="*/ 0 h 568634"/>
                      <a:gd name="connsiteX1" fmla="*/ 479680 w 672281"/>
                      <a:gd name="connsiteY1" fmla="*/ 354536 h 568634"/>
                      <a:gd name="connsiteX2" fmla="*/ 0 w 672281"/>
                      <a:gd name="connsiteY2" fmla="*/ 424778 h 568634"/>
                      <a:gd name="connsiteX3" fmla="*/ 665853 w 672281"/>
                      <a:gd name="connsiteY3" fmla="*/ 568635 h 568634"/>
                      <a:gd name="connsiteX4" fmla="*/ 672074 w 672281"/>
                      <a:gd name="connsiteY4" fmla="*/ 20849 h 568634"/>
                      <a:gd name="connsiteX5" fmla="*/ 649230 w 672281"/>
                      <a:gd name="connsiteY5" fmla="*/ 0 h 568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2281" h="568634">
                        <a:moveTo>
                          <a:pt x="649230" y="0"/>
                        </a:moveTo>
                        <a:cubicBezTo>
                          <a:pt x="538904" y="150791"/>
                          <a:pt x="631041" y="365032"/>
                          <a:pt x="479680" y="354536"/>
                        </a:cubicBezTo>
                        <a:cubicBezTo>
                          <a:pt x="309133" y="342710"/>
                          <a:pt x="49773" y="387543"/>
                          <a:pt x="0" y="424778"/>
                        </a:cubicBezTo>
                        <a:cubicBezTo>
                          <a:pt x="227397" y="429527"/>
                          <a:pt x="497158" y="474931"/>
                          <a:pt x="665853" y="568635"/>
                        </a:cubicBezTo>
                        <a:cubicBezTo>
                          <a:pt x="661674" y="345750"/>
                          <a:pt x="590861" y="241645"/>
                          <a:pt x="672074" y="20849"/>
                        </a:cubicBezTo>
                        <a:cubicBezTo>
                          <a:pt x="674829" y="13583"/>
                          <a:pt x="649230" y="0"/>
                          <a:pt x="649230" y="0"/>
                        </a:cubicBezTo>
                        <a:close/>
                      </a:path>
                    </a:pathLst>
                  </a:custGeom>
                  <a:solidFill>
                    <a:srgbClr val="0086A8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sp>
                <p:nvSpPr>
                  <p:cNvPr id="126" name="Hình tự do: Hình 240">
                    <a:extLst>
                      <a:ext uri="{FF2B5EF4-FFF2-40B4-BE49-F238E27FC236}">
                        <a16:creationId xmlns:a16="http://schemas.microsoft.com/office/drawing/2014/main" id="{F0ACB860-ACAF-854D-99F6-7DD171882B2E}"/>
                      </a:ext>
                    </a:extLst>
                  </p:cNvPr>
                  <p:cNvSpPr/>
                  <p:nvPr/>
                </p:nvSpPr>
                <p:spPr>
                  <a:xfrm>
                    <a:off x="6931260" y="1436443"/>
                    <a:ext cx="144105" cy="180933"/>
                  </a:xfrm>
                  <a:custGeom>
                    <a:avLst/>
                    <a:gdLst>
                      <a:gd name="connsiteX0" fmla="*/ 143049 w 144105"/>
                      <a:gd name="connsiteY0" fmla="*/ 39261 h 180933"/>
                      <a:gd name="connsiteX1" fmla="*/ 45831 w 144105"/>
                      <a:gd name="connsiteY1" fmla="*/ 53177 h 180933"/>
                      <a:gd name="connsiteX2" fmla="*/ 0 w 144105"/>
                      <a:gd name="connsiteY2" fmla="*/ 180933 h 180933"/>
                      <a:gd name="connsiteX3" fmla="*/ 143049 w 144105"/>
                      <a:gd name="connsiteY3" fmla="*/ 39261 h 180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105" h="180933">
                        <a:moveTo>
                          <a:pt x="143049" y="39261"/>
                        </a:moveTo>
                        <a:cubicBezTo>
                          <a:pt x="152690" y="-7567"/>
                          <a:pt x="94464" y="-23240"/>
                          <a:pt x="45831" y="53177"/>
                        </a:cubicBezTo>
                        <a:cubicBezTo>
                          <a:pt x="855" y="123941"/>
                          <a:pt x="4179" y="157329"/>
                          <a:pt x="0" y="180933"/>
                        </a:cubicBezTo>
                        <a:cubicBezTo>
                          <a:pt x="66680" y="100385"/>
                          <a:pt x="133360" y="86469"/>
                          <a:pt x="143049" y="39261"/>
                        </a:cubicBezTo>
                        <a:close/>
                      </a:path>
                    </a:pathLst>
                  </a:custGeom>
                  <a:solidFill>
                    <a:srgbClr val="9CC6D8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</p:grpSp>
            <p:sp>
              <p:nvSpPr>
                <p:cNvPr id="121" name="Hình tự do: Hình 241">
                  <a:extLst>
                    <a:ext uri="{FF2B5EF4-FFF2-40B4-BE49-F238E27FC236}">
                      <a16:creationId xmlns:a16="http://schemas.microsoft.com/office/drawing/2014/main" id="{990F9E23-73D2-E64E-6F70-82F9B7C2FE88}"/>
                    </a:ext>
                  </a:extLst>
                </p:cNvPr>
                <p:cNvSpPr/>
                <p:nvPr/>
              </p:nvSpPr>
              <p:spPr>
                <a:xfrm>
                  <a:off x="7371664" y="1463404"/>
                  <a:ext cx="47872" cy="143191"/>
                </a:xfrm>
                <a:custGeom>
                  <a:avLst/>
                  <a:gdLst>
                    <a:gd name="connsiteX0" fmla="*/ 27545 w 47872"/>
                    <a:gd name="connsiteY0" fmla="*/ 0 h 143191"/>
                    <a:gd name="connsiteX1" fmla="*/ 27545 w 47872"/>
                    <a:gd name="connsiteY1" fmla="*/ 143192 h 143191"/>
                    <a:gd name="connsiteX2" fmla="*/ 40084 w 47872"/>
                    <a:gd name="connsiteY2" fmla="*/ 123434 h 143191"/>
                    <a:gd name="connsiteX3" fmla="*/ 47873 w 47872"/>
                    <a:gd name="connsiteY3" fmla="*/ 15625 h 143191"/>
                    <a:gd name="connsiteX4" fmla="*/ 27545 w 47872"/>
                    <a:gd name="connsiteY4" fmla="*/ 0 h 143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872" h="143191">
                      <a:moveTo>
                        <a:pt x="27545" y="0"/>
                      </a:moveTo>
                      <a:cubicBezTo>
                        <a:pt x="2564" y="12538"/>
                        <a:pt x="-19330" y="107809"/>
                        <a:pt x="27545" y="143192"/>
                      </a:cubicBezTo>
                      <a:cubicBezTo>
                        <a:pt x="44738" y="143192"/>
                        <a:pt x="40084" y="123434"/>
                        <a:pt x="40084" y="123434"/>
                      </a:cubicBezTo>
                      <a:cubicBezTo>
                        <a:pt x="40084" y="123434"/>
                        <a:pt x="-713" y="71192"/>
                        <a:pt x="47873" y="15625"/>
                      </a:cubicBezTo>
                      <a:cubicBezTo>
                        <a:pt x="46827" y="2090"/>
                        <a:pt x="27545" y="0"/>
                        <a:pt x="27545" y="0"/>
                      </a:cubicBezTo>
                      <a:close/>
                    </a:path>
                  </a:pathLst>
                </a:custGeom>
                <a:solidFill>
                  <a:srgbClr val="E3EDF2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  <p:sp>
              <p:nvSpPr>
                <p:cNvPr id="122" name="Hình tự do: Hình 242">
                  <a:extLst>
                    <a:ext uri="{FF2B5EF4-FFF2-40B4-BE49-F238E27FC236}">
                      <a16:creationId xmlns:a16="http://schemas.microsoft.com/office/drawing/2014/main" id="{1576737B-4350-6D93-179E-89B1364272EF}"/>
                    </a:ext>
                  </a:extLst>
                </p:cNvPr>
                <p:cNvSpPr/>
                <p:nvPr/>
              </p:nvSpPr>
              <p:spPr>
                <a:xfrm>
                  <a:off x="7113883" y="1376144"/>
                  <a:ext cx="218361" cy="140346"/>
                </a:xfrm>
                <a:custGeom>
                  <a:avLst/>
                  <a:gdLst>
                    <a:gd name="connsiteX0" fmla="*/ 188868 w 218361"/>
                    <a:gd name="connsiteY0" fmla="*/ 56912 h 140346"/>
                    <a:gd name="connsiteX1" fmla="*/ 59354 w 218361"/>
                    <a:gd name="connsiteY1" fmla="*/ 112811 h 140346"/>
                    <a:gd name="connsiteX2" fmla="*/ 34373 w 218361"/>
                    <a:gd name="connsiteY2" fmla="*/ 8706 h 140346"/>
                    <a:gd name="connsiteX3" fmla="*/ 9344 w 218361"/>
                    <a:gd name="connsiteY3" fmla="*/ 1392 h 140346"/>
                    <a:gd name="connsiteX4" fmla="*/ 49998 w 218361"/>
                    <a:gd name="connsiteY4" fmla="*/ 131571 h 140346"/>
                    <a:gd name="connsiteX5" fmla="*/ 218361 w 218361"/>
                    <a:gd name="connsiteY5" fmla="*/ 62136 h 140346"/>
                    <a:gd name="connsiteX6" fmla="*/ 188868 w 218361"/>
                    <a:gd name="connsiteY6" fmla="*/ 56912 h 1403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8361" h="140346">
                      <a:moveTo>
                        <a:pt x="188868" y="56912"/>
                      </a:moveTo>
                      <a:cubicBezTo>
                        <a:pt x="174288" y="82938"/>
                        <a:pt x="119813" y="135703"/>
                        <a:pt x="59354" y="112811"/>
                      </a:cubicBezTo>
                      <a:cubicBezTo>
                        <a:pt x="-1057" y="89872"/>
                        <a:pt x="34373" y="8706"/>
                        <a:pt x="34373" y="8706"/>
                      </a:cubicBezTo>
                      <a:cubicBezTo>
                        <a:pt x="34373" y="8706"/>
                        <a:pt x="25681" y="-4164"/>
                        <a:pt x="9344" y="1392"/>
                      </a:cubicBezTo>
                      <a:cubicBezTo>
                        <a:pt x="-8324" y="57624"/>
                        <a:pt x="-4144" y="108632"/>
                        <a:pt x="49998" y="131571"/>
                      </a:cubicBezTo>
                      <a:cubicBezTo>
                        <a:pt x="104140" y="154462"/>
                        <a:pt x="180842" y="132996"/>
                        <a:pt x="218361" y="62136"/>
                      </a:cubicBezTo>
                      <a:cubicBezTo>
                        <a:pt x="210002" y="48933"/>
                        <a:pt x="188868" y="56912"/>
                        <a:pt x="188868" y="56912"/>
                      </a:cubicBezTo>
                      <a:close/>
                    </a:path>
                  </a:pathLst>
                </a:custGeom>
                <a:solidFill>
                  <a:srgbClr val="E3EDF2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  <p:sp>
              <p:nvSpPr>
                <p:cNvPr id="123" name="Hình tự do: Hình 243">
                  <a:extLst>
                    <a:ext uri="{FF2B5EF4-FFF2-40B4-BE49-F238E27FC236}">
                      <a16:creationId xmlns:a16="http://schemas.microsoft.com/office/drawing/2014/main" id="{789CBC34-97E4-1B29-BB20-7920E37B5EFA}"/>
                    </a:ext>
                  </a:extLst>
                </p:cNvPr>
                <p:cNvSpPr/>
                <p:nvPr/>
              </p:nvSpPr>
              <p:spPr>
                <a:xfrm>
                  <a:off x="6989582" y="1356374"/>
                  <a:ext cx="87149" cy="79435"/>
                </a:xfrm>
                <a:custGeom>
                  <a:avLst/>
                  <a:gdLst>
                    <a:gd name="connsiteX0" fmla="*/ 61503 w 87149"/>
                    <a:gd name="connsiteY0" fmla="*/ 1310 h 79435"/>
                    <a:gd name="connsiteX1" fmla="*/ 0 w 87149"/>
                    <a:gd name="connsiteY1" fmla="*/ 79436 h 79435"/>
                    <a:gd name="connsiteX2" fmla="*/ 87150 w 87149"/>
                    <a:gd name="connsiteY2" fmla="*/ 7531 h 79435"/>
                    <a:gd name="connsiteX3" fmla="*/ 61503 w 87149"/>
                    <a:gd name="connsiteY3" fmla="*/ 1310 h 79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149" h="79435">
                      <a:moveTo>
                        <a:pt x="61503" y="1310"/>
                      </a:moveTo>
                      <a:cubicBezTo>
                        <a:pt x="61503" y="1310"/>
                        <a:pt x="1045" y="54454"/>
                        <a:pt x="0" y="79436"/>
                      </a:cubicBezTo>
                      <a:cubicBezTo>
                        <a:pt x="36474" y="37784"/>
                        <a:pt x="73614" y="15890"/>
                        <a:pt x="87150" y="7531"/>
                      </a:cubicBezTo>
                      <a:cubicBezTo>
                        <a:pt x="81261" y="-4247"/>
                        <a:pt x="61503" y="1310"/>
                        <a:pt x="61503" y="1310"/>
                      </a:cubicBezTo>
                      <a:close/>
                    </a:path>
                  </a:pathLst>
                </a:custGeom>
                <a:solidFill>
                  <a:srgbClr val="E3EDF2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</p:grpSp>
        </p:grpSp>
        <p:grpSp>
          <p:nvGrpSpPr>
            <p:cNvPr id="6" name="Đồ họa 2">
              <a:extLst>
                <a:ext uri="{FF2B5EF4-FFF2-40B4-BE49-F238E27FC236}">
                  <a16:creationId xmlns:a16="http://schemas.microsoft.com/office/drawing/2014/main" id="{6C4F4448-9B1D-3BAF-F211-B52A4161BAD4}"/>
                </a:ext>
              </a:extLst>
            </p:cNvPr>
            <p:cNvGrpSpPr/>
            <p:nvPr/>
          </p:nvGrpSpPr>
          <p:grpSpPr>
            <a:xfrm>
              <a:off x="4366854" y="165344"/>
              <a:ext cx="1590826" cy="1964273"/>
              <a:chOff x="4366854" y="165344"/>
              <a:chExt cx="1590826" cy="1964273"/>
            </a:xfrm>
          </p:grpSpPr>
          <p:sp>
            <p:nvSpPr>
              <p:cNvPr id="33" name="Hình tự do: Hình 245">
                <a:extLst>
                  <a:ext uri="{FF2B5EF4-FFF2-40B4-BE49-F238E27FC236}">
                    <a16:creationId xmlns:a16="http://schemas.microsoft.com/office/drawing/2014/main" id="{DF4D5A00-5D8C-DEE5-C447-ABCA436805DE}"/>
                  </a:ext>
                </a:extLst>
              </p:cNvPr>
              <p:cNvSpPr/>
              <p:nvPr/>
            </p:nvSpPr>
            <p:spPr>
              <a:xfrm>
                <a:off x="5046483" y="1987083"/>
                <a:ext cx="571499" cy="142534"/>
              </a:xfrm>
              <a:custGeom>
                <a:avLst/>
                <a:gdLst>
                  <a:gd name="connsiteX0" fmla="*/ 157 w 571499"/>
                  <a:gd name="connsiteY0" fmla="*/ 125646 h 142534"/>
                  <a:gd name="connsiteX1" fmla="*/ 116610 w 571499"/>
                  <a:gd name="connsiteY1" fmla="*/ 131393 h 142534"/>
                  <a:gd name="connsiteX2" fmla="*/ 515742 w 571499"/>
                  <a:gd name="connsiteY2" fmla="*/ 104654 h 142534"/>
                  <a:gd name="connsiteX3" fmla="*/ 569836 w 571499"/>
                  <a:gd name="connsiteY3" fmla="*/ 55926 h 142534"/>
                  <a:gd name="connsiteX4" fmla="*/ 277041 w 571499"/>
                  <a:gd name="connsiteY4" fmla="*/ 1499 h 142534"/>
                  <a:gd name="connsiteX5" fmla="*/ 157 w 571499"/>
                  <a:gd name="connsiteY5" fmla="*/ 125646 h 14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1499" h="142534">
                    <a:moveTo>
                      <a:pt x="157" y="125646"/>
                    </a:moveTo>
                    <a:cubicBezTo>
                      <a:pt x="-2883" y="142696"/>
                      <a:pt x="38341" y="150485"/>
                      <a:pt x="116610" y="131393"/>
                    </a:cubicBezTo>
                    <a:cubicBezTo>
                      <a:pt x="171464" y="118000"/>
                      <a:pt x="511942" y="104654"/>
                      <a:pt x="515742" y="104654"/>
                    </a:cubicBezTo>
                    <a:cubicBezTo>
                      <a:pt x="519589" y="104654"/>
                      <a:pt x="582422" y="80100"/>
                      <a:pt x="569836" y="55926"/>
                    </a:cubicBezTo>
                    <a:cubicBezTo>
                      <a:pt x="540581" y="-400"/>
                      <a:pt x="351368" y="-3060"/>
                      <a:pt x="277041" y="1499"/>
                    </a:cubicBezTo>
                    <a:cubicBezTo>
                      <a:pt x="201337" y="6201"/>
                      <a:pt x="14167" y="46760"/>
                      <a:pt x="157" y="125646"/>
                    </a:cubicBezTo>
                    <a:close/>
                  </a:path>
                </a:pathLst>
              </a:custGeom>
              <a:solidFill>
                <a:srgbClr val="CE7C2A"/>
              </a:solidFill>
              <a:ln w="47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200">
                  <a:latin typeface="#9Slide07 IcielPony" panose="02000000000000000000" pitchFamily="2" charset="0"/>
                </a:endParaRPr>
              </a:p>
            </p:txBody>
          </p:sp>
          <p:grpSp>
            <p:nvGrpSpPr>
              <p:cNvPr id="34" name="Đồ họa 2">
                <a:extLst>
                  <a:ext uri="{FF2B5EF4-FFF2-40B4-BE49-F238E27FC236}">
                    <a16:creationId xmlns:a16="http://schemas.microsoft.com/office/drawing/2014/main" id="{60C7E3C4-5B24-021D-9D49-2F5E419C32CA}"/>
                  </a:ext>
                </a:extLst>
              </p:cNvPr>
              <p:cNvGrpSpPr/>
              <p:nvPr/>
            </p:nvGrpSpPr>
            <p:grpSpPr>
              <a:xfrm>
                <a:off x="4463730" y="1496296"/>
                <a:ext cx="617393" cy="189971"/>
                <a:chOff x="4463730" y="1496296"/>
                <a:chExt cx="617393" cy="189971"/>
              </a:xfrm>
            </p:grpSpPr>
            <p:sp>
              <p:nvSpPr>
                <p:cNvPr id="101" name="Hình tự do: Hình 247">
                  <a:extLst>
                    <a:ext uri="{FF2B5EF4-FFF2-40B4-BE49-F238E27FC236}">
                      <a16:creationId xmlns:a16="http://schemas.microsoft.com/office/drawing/2014/main" id="{0A3DF271-C068-0F8F-80B0-45BF59FD7D7A}"/>
                    </a:ext>
                  </a:extLst>
                </p:cNvPr>
                <p:cNvSpPr/>
                <p:nvPr/>
              </p:nvSpPr>
              <p:spPr>
                <a:xfrm>
                  <a:off x="4463730" y="1496296"/>
                  <a:ext cx="617345" cy="189971"/>
                </a:xfrm>
                <a:custGeom>
                  <a:avLst/>
                  <a:gdLst>
                    <a:gd name="connsiteX0" fmla="*/ 606324 w 617345"/>
                    <a:gd name="connsiteY0" fmla="*/ 175697 h 189971"/>
                    <a:gd name="connsiteX1" fmla="*/ 142269 w 617345"/>
                    <a:gd name="connsiteY1" fmla="*/ 123408 h 189971"/>
                    <a:gd name="connsiteX2" fmla="*/ 60914 w 617345"/>
                    <a:gd name="connsiteY2" fmla="*/ 121983 h 189971"/>
                    <a:gd name="connsiteX3" fmla="*/ 16983 w 617345"/>
                    <a:gd name="connsiteY3" fmla="*/ 102986 h 189971"/>
                    <a:gd name="connsiteX4" fmla="*/ 59062 w 617345"/>
                    <a:gd name="connsiteY4" fmla="*/ 96906 h 189971"/>
                    <a:gd name="connsiteX5" fmla="*/ 12423 w 617345"/>
                    <a:gd name="connsiteY5" fmla="*/ 83371 h 189971"/>
                    <a:gd name="connsiteX6" fmla="*/ 14703 w 617345"/>
                    <a:gd name="connsiteY6" fmla="*/ 60812 h 189971"/>
                    <a:gd name="connsiteX7" fmla="*/ 63431 w 617345"/>
                    <a:gd name="connsiteY7" fmla="*/ 70785 h 189971"/>
                    <a:gd name="connsiteX8" fmla="*/ 17980 w 617345"/>
                    <a:gd name="connsiteY8" fmla="*/ 51028 h 189971"/>
                    <a:gd name="connsiteX9" fmla="*/ 27621 w 617345"/>
                    <a:gd name="connsiteY9" fmla="*/ 28089 h 189971"/>
                    <a:gd name="connsiteX10" fmla="*/ 73784 w 617345"/>
                    <a:gd name="connsiteY10" fmla="*/ 46564 h 189971"/>
                    <a:gd name="connsiteX11" fmla="*/ 44861 w 617345"/>
                    <a:gd name="connsiteY11" fmla="*/ 22627 h 189971"/>
                    <a:gd name="connsiteX12" fmla="*/ 60059 w 617345"/>
                    <a:gd name="connsiteY12" fmla="*/ 4912 h 189971"/>
                    <a:gd name="connsiteX13" fmla="*/ 119378 w 617345"/>
                    <a:gd name="connsiteY13" fmla="*/ 38680 h 189971"/>
                    <a:gd name="connsiteX14" fmla="*/ 133436 w 617345"/>
                    <a:gd name="connsiteY14" fmla="*/ 3868 h 189971"/>
                    <a:gd name="connsiteX15" fmla="*/ 157040 w 617345"/>
                    <a:gd name="connsiteY15" fmla="*/ 59387 h 189971"/>
                    <a:gd name="connsiteX16" fmla="*/ 583623 w 617345"/>
                    <a:gd name="connsiteY16" fmla="*/ 106073 h 189971"/>
                    <a:gd name="connsiteX17" fmla="*/ 606324 w 617345"/>
                    <a:gd name="connsiteY17" fmla="*/ 175697 h 1899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17345" h="189971">
                      <a:moveTo>
                        <a:pt x="606324" y="175697"/>
                      </a:moveTo>
                      <a:cubicBezTo>
                        <a:pt x="606324" y="175697"/>
                        <a:pt x="379925" y="231170"/>
                        <a:pt x="142269" y="123408"/>
                      </a:cubicBezTo>
                      <a:cubicBezTo>
                        <a:pt x="124222" y="140790"/>
                        <a:pt x="96343" y="135946"/>
                        <a:pt x="60914" y="121983"/>
                      </a:cubicBezTo>
                      <a:cubicBezTo>
                        <a:pt x="32703" y="119941"/>
                        <a:pt x="13943" y="113672"/>
                        <a:pt x="16983" y="102986"/>
                      </a:cubicBezTo>
                      <a:cubicBezTo>
                        <a:pt x="20070" y="91920"/>
                        <a:pt x="51178" y="96812"/>
                        <a:pt x="59062" y="96906"/>
                      </a:cubicBezTo>
                      <a:cubicBezTo>
                        <a:pt x="57922" y="96289"/>
                        <a:pt x="20545" y="86173"/>
                        <a:pt x="12423" y="83371"/>
                      </a:cubicBezTo>
                      <a:cubicBezTo>
                        <a:pt x="-6337" y="76864"/>
                        <a:pt x="-2442" y="58152"/>
                        <a:pt x="14703" y="60812"/>
                      </a:cubicBezTo>
                      <a:cubicBezTo>
                        <a:pt x="29046" y="63044"/>
                        <a:pt x="61721" y="70405"/>
                        <a:pt x="63431" y="70785"/>
                      </a:cubicBezTo>
                      <a:cubicBezTo>
                        <a:pt x="61959" y="69883"/>
                        <a:pt x="24914" y="53878"/>
                        <a:pt x="17980" y="51028"/>
                      </a:cubicBezTo>
                      <a:cubicBezTo>
                        <a:pt x="-2299" y="42622"/>
                        <a:pt x="4160" y="18923"/>
                        <a:pt x="27621" y="28089"/>
                      </a:cubicBezTo>
                      <a:cubicBezTo>
                        <a:pt x="43579" y="34311"/>
                        <a:pt x="71125" y="46231"/>
                        <a:pt x="73784" y="46564"/>
                      </a:cubicBezTo>
                      <a:cubicBezTo>
                        <a:pt x="73167" y="45329"/>
                        <a:pt x="55025" y="31556"/>
                        <a:pt x="44861" y="22627"/>
                      </a:cubicBezTo>
                      <a:cubicBezTo>
                        <a:pt x="28143" y="7952"/>
                        <a:pt x="38402" y="-8386"/>
                        <a:pt x="60059" y="4912"/>
                      </a:cubicBezTo>
                      <a:cubicBezTo>
                        <a:pt x="77251" y="15408"/>
                        <a:pt x="119378" y="38680"/>
                        <a:pt x="119378" y="38680"/>
                      </a:cubicBezTo>
                      <a:cubicBezTo>
                        <a:pt x="119378" y="38680"/>
                        <a:pt x="115293" y="5862"/>
                        <a:pt x="133436" y="3868"/>
                      </a:cubicBezTo>
                      <a:cubicBezTo>
                        <a:pt x="151673" y="1873"/>
                        <a:pt x="157040" y="59387"/>
                        <a:pt x="157040" y="59387"/>
                      </a:cubicBezTo>
                      <a:cubicBezTo>
                        <a:pt x="157040" y="59387"/>
                        <a:pt x="339223" y="153566"/>
                        <a:pt x="583623" y="106073"/>
                      </a:cubicBezTo>
                      <a:cubicBezTo>
                        <a:pt x="642561" y="113577"/>
                        <a:pt x="606324" y="175697"/>
                        <a:pt x="606324" y="175697"/>
                      </a:cubicBezTo>
                      <a:close/>
                    </a:path>
                  </a:pathLst>
                </a:custGeom>
                <a:solidFill>
                  <a:srgbClr val="FCC7A5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  <p:sp>
              <p:nvSpPr>
                <p:cNvPr id="102" name="Hình tự do: Hình 248">
                  <a:extLst>
                    <a:ext uri="{FF2B5EF4-FFF2-40B4-BE49-F238E27FC236}">
                      <a16:creationId xmlns:a16="http://schemas.microsoft.com/office/drawing/2014/main" id="{30182988-403B-C575-8E9F-B5DAFE00824D}"/>
                    </a:ext>
                  </a:extLst>
                </p:cNvPr>
                <p:cNvSpPr/>
                <p:nvPr/>
              </p:nvSpPr>
              <p:spPr>
                <a:xfrm>
                  <a:off x="4969701" y="1602463"/>
                  <a:ext cx="111422" cy="80785"/>
                </a:xfrm>
                <a:custGeom>
                  <a:avLst/>
                  <a:gdLst>
                    <a:gd name="connsiteX0" fmla="*/ 23224 w 111422"/>
                    <a:gd name="connsiteY0" fmla="*/ 80786 h 80785"/>
                    <a:gd name="connsiteX1" fmla="*/ 100400 w 111422"/>
                    <a:gd name="connsiteY1" fmla="*/ 69530 h 80785"/>
                    <a:gd name="connsiteX2" fmla="*/ 77699 w 111422"/>
                    <a:gd name="connsiteY2" fmla="*/ 0 h 80785"/>
                    <a:gd name="connsiteX3" fmla="*/ 0 w 111422"/>
                    <a:gd name="connsiteY3" fmla="*/ 10543 h 80785"/>
                    <a:gd name="connsiteX4" fmla="*/ 23224 w 111422"/>
                    <a:gd name="connsiteY4" fmla="*/ 80786 h 80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422" h="80785">
                      <a:moveTo>
                        <a:pt x="23224" y="80786"/>
                      </a:moveTo>
                      <a:cubicBezTo>
                        <a:pt x="71287" y="76606"/>
                        <a:pt x="100400" y="69530"/>
                        <a:pt x="100400" y="69530"/>
                      </a:cubicBezTo>
                      <a:cubicBezTo>
                        <a:pt x="100400" y="69530"/>
                        <a:pt x="136638" y="7409"/>
                        <a:pt x="77699" y="0"/>
                      </a:cubicBezTo>
                      <a:cubicBezTo>
                        <a:pt x="50960" y="5177"/>
                        <a:pt x="25172" y="8406"/>
                        <a:pt x="0" y="10543"/>
                      </a:cubicBezTo>
                      <a:cubicBezTo>
                        <a:pt x="30776" y="12633"/>
                        <a:pt x="97029" y="53810"/>
                        <a:pt x="23224" y="80786"/>
                      </a:cubicBezTo>
                      <a:close/>
                    </a:path>
                  </a:pathLst>
                </a:custGeom>
                <a:solidFill>
                  <a:srgbClr val="EBAD86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  <p:sp>
              <p:nvSpPr>
                <p:cNvPr id="103" name="Hình tự do: Hình 249">
                  <a:extLst>
                    <a:ext uri="{FF2B5EF4-FFF2-40B4-BE49-F238E27FC236}">
                      <a16:creationId xmlns:a16="http://schemas.microsoft.com/office/drawing/2014/main" id="{3C0BE518-1AA1-4426-AF5F-D63616D59E6D}"/>
                    </a:ext>
                  </a:extLst>
                </p:cNvPr>
                <p:cNvSpPr/>
                <p:nvPr/>
              </p:nvSpPr>
              <p:spPr>
                <a:xfrm>
                  <a:off x="4570411" y="1533081"/>
                  <a:ext cx="15116" cy="45587"/>
                </a:xfrm>
                <a:custGeom>
                  <a:avLst/>
                  <a:gdLst>
                    <a:gd name="connsiteX0" fmla="*/ 13029 w 15116"/>
                    <a:gd name="connsiteY0" fmla="*/ 45588 h 45587"/>
                    <a:gd name="connsiteX1" fmla="*/ 14739 w 15116"/>
                    <a:gd name="connsiteY1" fmla="*/ 44733 h 45587"/>
                    <a:gd name="connsiteX2" fmla="*/ 14216 w 15116"/>
                    <a:gd name="connsiteY2" fmla="*/ 41836 h 45587"/>
                    <a:gd name="connsiteX3" fmla="*/ 10607 w 15116"/>
                    <a:gd name="connsiteY3" fmla="*/ 3224 h 45587"/>
                    <a:gd name="connsiteX4" fmla="*/ 9989 w 15116"/>
                    <a:gd name="connsiteY4" fmla="*/ 327 h 45587"/>
                    <a:gd name="connsiteX5" fmla="*/ 7140 w 15116"/>
                    <a:gd name="connsiteY5" fmla="*/ 944 h 45587"/>
                    <a:gd name="connsiteX6" fmla="*/ 11842 w 15116"/>
                    <a:gd name="connsiteY6" fmla="*/ 45255 h 45587"/>
                    <a:gd name="connsiteX7" fmla="*/ 13029 w 15116"/>
                    <a:gd name="connsiteY7" fmla="*/ 45588 h 45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116" h="45587">
                      <a:moveTo>
                        <a:pt x="13029" y="45588"/>
                      </a:moveTo>
                      <a:cubicBezTo>
                        <a:pt x="13694" y="45588"/>
                        <a:pt x="14311" y="45255"/>
                        <a:pt x="14739" y="44733"/>
                      </a:cubicBezTo>
                      <a:cubicBezTo>
                        <a:pt x="15404" y="43783"/>
                        <a:pt x="15166" y="42501"/>
                        <a:pt x="14216" y="41836"/>
                      </a:cubicBezTo>
                      <a:cubicBezTo>
                        <a:pt x="-1504" y="30865"/>
                        <a:pt x="4575" y="12390"/>
                        <a:pt x="10607" y="3224"/>
                      </a:cubicBezTo>
                      <a:cubicBezTo>
                        <a:pt x="11224" y="2274"/>
                        <a:pt x="10987" y="992"/>
                        <a:pt x="9989" y="327"/>
                      </a:cubicBezTo>
                      <a:cubicBezTo>
                        <a:pt x="9087" y="-290"/>
                        <a:pt x="7757" y="-5"/>
                        <a:pt x="7140" y="944"/>
                      </a:cubicBezTo>
                      <a:cubicBezTo>
                        <a:pt x="253" y="11393"/>
                        <a:pt x="-6538" y="32480"/>
                        <a:pt x="11842" y="45255"/>
                      </a:cubicBezTo>
                      <a:cubicBezTo>
                        <a:pt x="12221" y="45445"/>
                        <a:pt x="12649" y="45588"/>
                        <a:pt x="13029" y="45588"/>
                      </a:cubicBezTo>
                      <a:close/>
                    </a:path>
                  </a:pathLst>
                </a:custGeom>
                <a:solidFill>
                  <a:srgbClr val="CE7755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</p:grpSp>
          <p:grpSp>
            <p:nvGrpSpPr>
              <p:cNvPr id="35" name="Đồ họa 2">
                <a:extLst>
                  <a:ext uri="{FF2B5EF4-FFF2-40B4-BE49-F238E27FC236}">
                    <a16:creationId xmlns:a16="http://schemas.microsoft.com/office/drawing/2014/main" id="{484C6160-FF4B-D9C4-B39F-8C2B40A47568}"/>
                  </a:ext>
                </a:extLst>
              </p:cNvPr>
              <p:cNvGrpSpPr/>
              <p:nvPr/>
            </p:nvGrpSpPr>
            <p:grpSpPr>
              <a:xfrm>
                <a:off x="5417044" y="1236522"/>
                <a:ext cx="540637" cy="388785"/>
                <a:chOff x="5417044" y="1236522"/>
                <a:chExt cx="540637" cy="388785"/>
              </a:xfrm>
            </p:grpSpPr>
            <p:sp>
              <p:nvSpPr>
                <p:cNvPr id="98" name="Hình tự do: Hình 251">
                  <a:extLst>
                    <a:ext uri="{FF2B5EF4-FFF2-40B4-BE49-F238E27FC236}">
                      <a16:creationId xmlns:a16="http://schemas.microsoft.com/office/drawing/2014/main" id="{9FF9E287-7C49-45C3-0A20-277EA5663419}"/>
                    </a:ext>
                  </a:extLst>
                </p:cNvPr>
                <p:cNvSpPr/>
                <p:nvPr/>
              </p:nvSpPr>
              <p:spPr>
                <a:xfrm>
                  <a:off x="5417044" y="1236522"/>
                  <a:ext cx="540637" cy="388785"/>
                </a:xfrm>
                <a:custGeom>
                  <a:avLst/>
                  <a:gdLst>
                    <a:gd name="connsiteX0" fmla="*/ 28301 w 540637"/>
                    <a:gd name="connsiteY0" fmla="*/ 388786 h 388785"/>
                    <a:gd name="connsiteX1" fmla="*/ 431279 w 540637"/>
                    <a:gd name="connsiteY1" fmla="*/ 152840 h 388785"/>
                    <a:gd name="connsiteX2" fmla="*/ 505131 w 540637"/>
                    <a:gd name="connsiteY2" fmla="*/ 118598 h 388785"/>
                    <a:gd name="connsiteX3" fmla="*/ 537616 w 540637"/>
                    <a:gd name="connsiteY3" fmla="*/ 83405 h 388785"/>
                    <a:gd name="connsiteX4" fmla="*/ 496725 w 540637"/>
                    <a:gd name="connsiteY4" fmla="*/ 94899 h 388785"/>
                    <a:gd name="connsiteX5" fmla="*/ 533865 w 540637"/>
                    <a:gd name="connsiteY5" fmla="*/ 63648 h 388785"/>
                    <a:gd name="connsiteX6" fmla="*/ 522656 w 540637"/>
                    <a:gd name="connsiteY6" fmla="*/ 43986 h 388785"/>
                    <a:gd name="connsiteX7" fmla="*/ 482097 w 540637"/>
                    <a:gd name="connsiteY7" fmla="*/ 72862 h 388785"/>
                    <a:gd name="connsiteX8" fmla="*/ 515627 w 540637"/>
                    <a:gd name="connsiteY8" fmla="*/ 36435 h 388785"/>
                    <a:gd name="connsiteX9" fmla="*/ 497532 w 540637"/>
                    <a:gd name="connsiteY9" fmla="*/ 19337 h 388785"/>
                    <a:gd name="connsiteX10" fmla="*/ 462862 w 540637"/>
                    <a:gd name="connsiteY10" fmla="*/ 55004 h 388785"/>
                    <a:gd name="connsiteX11" fmla="*/ 479580 w 540637"/>
                    <a:gd name="connsiteY11" fmla="*/ 21379 h 388785"/>
                    <a:gd name="connsiteX12" fmla="*/ 458493 w 540637"/>
                    <a:gd name="connsiteY12" fmla="*/ 11358 h 388785"/>
                    <a:gd name="connsiteX13" fmla="*/ 417934 w 540637"/>
                    <a:gd name="connsiteY13" fmla="*/ 66308 h 388785"/>
                    <a:gd name="connsiteX14" fmla="*/ 390958 w 540637"/>
                    <a:gd name="connsiteY14" fmla="*/ 40187 h 388785"/>
                    <a:gd name="connsiteX15" fmla="*/ 391908 w 540637"/>
                    <a:gd name="connsiteY15" fmla="*/ 100550 h 388785"/>
                    <a:gd name="connsiteX16" fmla="*/ 20844 w 540637"/>
                    <a:gd name="connsiteY16" fmla="*/ 316121 h 388785"/>
                    <a:gd name="connsiteX17" fmla="*/ 28301 w 540637"/>
                    <a:gd name="connsiteY17" fmla="*/ 388786 h 388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40637" h="388785">
                      <a:moveTo>
                        <a:pt x="28301" y="388786"/>
                      </a:moveTo>
                      <a:cubicBezTo>
                        <a:pt x="28301" y="388786"/>
                        <a:pt x="257692" y="347752"/>
                        <a:pt x="431279" y="152840"/>
                      </a:cubicBezTo>
                      <a:cubicBezTo>
                        <a:pt x="454883" y="161436"/>
                        <a:pt x="478393" y="145716"/>
                        <a:pt x="505131" y="118598"/>
                      </a:cubicBezTo>
                      <a:cubicBezTo>
                        <a:pt x="530065" y="105252"/>
                        <a:pt x="544693" y="91954"/>
                        <a:pt x="537616" y="83405"/>
                      </a:cubicBezTo>
                      <a:cubicBezTo>
                        <a:pt x="530255" y="74571"/>
                        <a:pt x="503849" y="91669"/>
                        <a:pt x="496725" y="94899"/>
                      </a:cubicBezTo>
                      <a:cubicBezTo>
                        <a:pt x="497485" y="93901"/>
                        <a:pt x="527548" y="69537"/>
                        <a:pt x="533865" y="63648"/>
                      </a:cubicBezTo>
                      <a:cubicBezTo>
                        <a:pt x="548350" y="50113"/>
                        <a:pt x="537236" y="34582"/>
                        <a:pt x="522656" y="43986"/>
                      </a:cubicBezTo>
                      <a:cubicBezTo>
                        <a:pt x="510403" y="51822"/>
                        <a:pt x="483569" y="71817"/>
                        <a:pt x="482097" y="72862"/>
                      </a:cubicBezTo>
                      <a:cubicBezTo>
                        <a:pt x="483094" y="71437"/>
                        <a:pt x="510498" y="41801"/>
                        <a:pt x="515627" y="36435"/>
                      </a:cubicBezTo>
                      <a:cubicBezTo>
                        <a:pt x="530777" y="20524"/>
                        <a:pt x="515247" y="1480"/>
                        <a:pt x="497532" y="19337"/>
                      </a:cubicBezTo>
                      <a:cubicBezTo>
                        <a:pt x="485517" y="31543"/>
                        <a:pt x="465094" y="53580"/>
                        <a:pt x="462862" y="55004"/>
                      </a:cubicBezTo>
                      <a:cubicBezTo>
                        <a:pt x="462910" y="53627"/>
                        <a:pt x="473881" y="33680"/>
                        <a:pt x="479580" y="21379"/>
                      </a:cubicBezTo>
                      <a:cubicBezTo>
                        <a:pt x="488936" y="1195"/>
                        <a:pt x="472931" y="-9586"/>
                        <a:pt x="458493" y="11358"/>
                      </a:cubicBezTo>
                      <a:cubicBezTo>
                        <a:pt x="447047" y="27933"/>
                        <a:pt x="417934" y="66308"/>
                        <a:pt x="417934" y="66308"/>
                      </a:cubicBezTo>
                      <a:cubicBezTo>
                        <a:pt x="417934" y="66308"/>
                        <a:pt x="408340" y="34630"/>
                        <a:pt x="390958" y="40187"/>
                      </a:cubicBezTo>
                      <a:cubicBezTo>
                        <a:pt x="373480" y="45743"/>
                        <a:pt x="391908" y="100550"/>
                        <a:pt x="391908" y="100550"/>
                      </a:cubicBezTo>
                      <a:cubicBezTo>
                        <a:pt x="391908" y="100550"/>
                        <a:pt x="263581" y="260459"/>
                        <a:pt x="20844" y="316121"/>
                      </a:cubicBezTo>
                      <a:cubicBezTo>
                        <a:pt x="-30068" y="346754"/>
                        <a:pt x="28301" y="388786"/>
                        <a:pt x="28301" y="388786"/>
                      </a:cubicBezTo>
                      <a:close/>
                    </a:path>
                  </a:pathLst>
                </a:custGeom>
                <a:solidFill>
                  <a:srgbClr val="FCC7A5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  <p:sp>
              <p:nvSpPr>
                <p:cNvPr id="99" name="Hình tự do: Hình 252">
                  <a:extLst>
                    <a:ext uri="{FF2B5EF4-FFF2-40B4-BE49-F238E27FC236}">
                      <a16:creationId xmlns:a16="http://schemas.microsoft.com/office/drawing/2014/main" id="{90061CEE-0F14-E88A-77D3-C7BEF14B1224}"/>
                    </a:ext>
                  </a:extLst>
                </p:cNvPr>
                <p:cNvSpPr/>
                <p:nvPr/>
              </p:nvSpPr>
              <p:spPr>
                <a:xfrm>
                  <a:off x="5417044" y="1530749"/>
                  <a:ext cx="103339" cy="94558"/>
                </a:xfrm>
                <a:custGeom>
                  <a:avLst/>
                  <a:gdLst>
                    <a:gd name="connsiteX0" fmla="*/ 103340 w 103339"/>
                    <a:gd name="connsiteY0" fmla="*/ 73614 h 94558"/>
                    <a:gd name="connsiteX1" fmla="*/ 28301 w 103339"/>
                    <a:gd name="connsiteY1" fmla="*/ 94559 h 94558"/>
                    <a:gd name="connsiteX2" fmla="*/ 20844 w 103339"/>
                    <a:gd name="connsiteY2" fmla="*/ 21847 h 94558"/>
                    <a:gd name="connsiteX3" fmla="*/ 96121 w 103339"/>
                    <a:gd name="connsiteY3" fmla="*/ 0 h 94558"/>
                    <a:gd name="connsiteX4" fmla="*/ 103340 w 103339"/>
                    <a:gd name="connsiteY4" fmla="*/ 73614 h 945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339" h="94558">
                      <a:moveTo>
                        <a:pt x="103340" y="73614"/>
                      </a:moveTo>
                      <a:cubicBezTo>
                        <a:pt x="57699" y="89287"/>
                        <a:pt x="28301" y="94559"/>
                        <a:pt x="28301" y="94559"/>
                      </a:cubicBezTo>
                      <a:cubicBezTo>
                        <a:pt x="28301" y="94559"/>
                        <a:pt x="-30068" y="52527"/>
                        <a:pt x="20844" y="21847"/>
                      </a:cubicBezTo>
                      <a:cubicBezTo>
                        <a:pt x="47393" y="15768"/>
                        <a:pt x="72327" y="8216"/>
                        <a:pt x="96121" y="0"/>
                      </a:cubicBezTo>
                      <a:cubicBezTo>
                        <a:pt x="68812" y="14390"/>
                        <a:pt x="24976" y="78886"/>
                        <a:pt x="103340" y="73614"/>
                      </a:cubicBezTo>
                      <a:close/>
                    </a:path>
                  </a:pathLst>
                </a:custGeom>
                <a:solidFill>
                  <a:srgbClr val="EBAD86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  <p:sp>
              <p:nvSpPr>
                <p:cNvPr id="100" name="Hình tự do: Hình 253">
                  <a:extLst>
                    <a:ext uri="{FF2B5EF4-FFF2-40B4-BE49-F238E27FC236}">
                      <a16:creationId xmlns:a16="http://schemas.microsoft.com/office/drawing/2014/main" id="{558C104C-41A3-E8AF-B8A2-1CC01F02702A}"/>
                    </a:ext>
                  </a:extLst>
                </p:cNvPr>
                <p:cNvSpPr/>
                <p:nvPr/>
              </p:nvSpPr>
              <p:spPr>
                <a:xfrm>
                  <a:off x="5836327" y="1299204"/>
                  <a:ext cx="21126" cy="43753"/>
                </a:xfrm>
                <a:custGeom>
                  <a:avLst/>
                  <a:gdLst>
                    <a:gd name="connsiteX0" fmla="*/ 15985 w 21126"/>
                    <a:gd name="connsiteY0" fmla="*/ 43567 h 43753"/>
                    <a:gd name="connsiteX1" fmla="*/ 14085 w 21126"/>
                    <a:gd name="connsiteY1" fmla="*/ 43472 h 43753"/>
                    <a:gd name="connsiteX2" fmla="*/ 13373 w 21126"/>
                    <a:gd name="connsiteY2" fmla="*/ 40575 h 43753"/>
                    <a:gd name="connsiteX3" fmla="*/ 977 w 21126"/>
                    <a:gd name="connsiteY3" fmla="*/ 3815 h 43753"/>
                    <a:gd name="connsiteX4" fmla="*/ 360 w 21126"/>
                    <a:gd name="connsiteY4" fmla="*/ 966 h 43753"/>
                    <a:gd name="connsiteX5" fmla="*/ 3210 w 21126"/>
                    <a:gd name="connsiteY5" fmla="*/ 348 h 43753"/>
                    <a:gd name="connsiteX6" fmla="*/ 16888 w 21126"/>
                    <a:gd name="connsiteY6" fmla="*/ 42759 h 43753"/>
                    <a:gd name="connsiteX7" fmla="*/ 15985 w 21126"/>
                    <a:gd name="connsiteY7" fmla="*/ 43567 h 43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126" h="43753">
                      <a:moveTo>
                        <a:pt x="15985" y="43567"/>
                      </a:moveTo>
                      <a:cubicBezTo>
                        <a:pt x="15368" y="43852"/>
                        <a:pt x="14703" y="43804"/>
                        <a:pt x="14085" y="43472"/>
                      </a:cubicBezTo>
                      <a:cubicBezTo>
                        <a:pt x="13136" y="42854"/>
                        <a:pt x="12803" y="41572"/>
                        <a:pt x="13373" y="40575"/>
                      </a:cubicBezTo>
                      <a:cubicBezTo>
                        <a:pt x="23299" y="24142"/>
                        <a:pt x="10286" y="9752"/>
                        <a:pt x="977" y="3815"/>
                      </a:cubicBezTo>
                      <a:cubicBezTo>
                        <a:pt x="-20" y="3245"/>
                        <a:pt x="-305" y="1915"/>
                        <a:pt x="360" y="966"/>
                      </a:cubicBezTo>
                      <a:cubicBezTo>
                        <a:pt x="977" y="16"/>
                        <a:pt x="2260" y="-317"/>
                        <a:pt x="3210" y="348"/>
                      </a:cubicBezTo>
                      <a:cubicBezTo>
                        <a:pt x="13753" y="7092"/>
                        <a:pt x="28476" y="23620"/>
                        <a:pt x="16888" y="42759"/>
                      </a:cubicBezTo>
                      <a:cubicBezTo>
                        <a:pt x="16698" y="43092"/>
                        <a:pt x="16365" y="43424"/>
                        <a:pt x="15985" y="43567"/>
                      </a:cubicBezTo>
                      <a:close/>
                    </a:path>
                  </a:pathLst>
                </a:custGeom>
                <a:solidFill>
                  <a:srgbClr val="CE7755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</p:grpSp>
          <p:grpSp>
            <p:nvGrpSpPr>
              <p:cNvPr id="36" name="Đồ họa 2">
                <a:extLst>
                  <a:ext uri="{FF2B5EF4-FFF2-40B4-BE49-F238E27FC236}">
                    <a16:creationId xmlns:a16="http://schemas.microsoft.com/office/drawing/2014/main" id="{C2EA7B09-1042-068F-C735-DA12AADC437F}"/>
                  </a:ext>
                </a:extLst>
              </p:cNvPr>
              <p:cNvGrpSpPr/>
              <p:nvPr/>
            </p:nvGrpSpPr>
            <p:grpSpPr>
              <a:xfrm>
                <a:off x="5106054" y="1461125"/>
                <a:ext cx="287627" cy="236672"/>
                <a:chOff x="5106054" y="1461125"/>
                <a:chExt cx="287627" cy="236672"/>
              </a:xfrm>
            </p:grpSpPr>
            <p:sp>
              <p:nvSpPr>
                <p:cNvPr id="96" name="Hình tự do: Hình 255">
                  <a:extLst>
                    <a:ext uri="{FF2B5EF4-FFF2-40B4-BE49-F238E27FC236}">
                      <a16:creationId xmlns:a16="http://schemas.microsoft.com/office/drawing/2014/main" id="{39D718BC-22FC-A7CB-1049-AD2D24E11D4C}"/>
                    </a:ext>
                  </a:extLst>
                </p:cNvPr>
                <p:cNvSpPr/>
                <p:nvPr/>
              </p:nvSpPr>
              <p:spPr>
                <a:xfrm>
                  <a:off x="5106054" y="1461125"/>
                  <a:ext cx="287627" cy="236672"/>
                </a:xfrm>
                <a:custGeom>
                  <a:avLst/>
                  <a:gdLst>
                    <a:gd name="connsiteX0" fmla="*/ 0 w 287627"/>
                    <a:gd name="connsiteY0" fmla="*/ 117877 h 236672"/>
                    <a:gd name="connsiteX1" fmla="*/ 95081 w 287627"/>
                    <a:gd name="connsiteY1" fmla="*/ 97170 h 236672"/>
                    <a:gd name="connsiteX2" fmla="*/ 73519 w 287627"/>
                    <a:gd name="connsiteY2" fmla="*/ 12490 h 236672"/>
                    <a:gd name="connsiteX3" fmla="*/ 147324 w 287627"/>
                    <a:gd name="connsiteY3" fmla="*/ 7408 h 236672"/>
                    <a:gd name="connsiteX4" fmla="*/ 170263 w 287627"/>
                    <a:gd name="connsiteY4" fmla="*/ 88906 h 236672"/>
                    <a:gd name="connsiteX5" fmla="*/ 260690 w 287627"/>
                    <a:gd name="connsiteY5" fmla="*/ 88241 h 236672"/>
                    <a:gd name="connsiteX6" fmla="*/ 193202 w 287627"/>
                    <a:gd name="connsiteY6" fmla="*/ 236514 h 236672"/>
                    <a:gd name="connsiteX7" fmla="*/ 0 w 287627"/>
                    <a:gd name="connsiteY7" fmla="*/ 117877 h 236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7627" h="236672">
                      <a:moveTo>
                        <a:pt x="0" y="117877"/>
                      </a:moveTo>
                      <a:cubicBezTo>
                        <a:pt x="0" y="117877"/>
                        <a:pt x="60364" y="106716"/>
                        <a:pt x="95081" y="97170"/>
                      </a:cubicBezTo>
                      <a:cubicBezTo>
                        <a:pt x="92849" y="63735"/>
                        <a:pt x="86722" y="57608"/>
                        <a:pt x="73519" y="12490"/>
                      </a:cubicBezTo>
                      <a:cubicBezTo>
                        <a:pt x="83493" y="-3088"/>
                        <a:pt x="132221" y="-3278"/>
                        <a:pt x="147324" y="7408"/>
                      </a:cubicBezTo>
                      <a:cubicBezTo>
                        <a:pt x="155445" y="40985"/>
                        <a:pt x="170263" y="88906"/>
                        <a:pt x="170263" y="88906"/>
                      </a:cubicBezTo>
                      <a:cubicBezTo>
                        <a:pt x="170263" y="88906"/>
                        <a:pt x="230769" y="88906"/>
                        <a:pt x="260690" y="88241"/>
                      </a:cubicBezTo>
                      <a:cubicBezTo>
                        <a:pt x="309037" y="151929"/>
                        <a:pt x="295644" y="232810"/>
                        <a:pt x="193202" y="236514"/>
                      </a:cubicBezTo>
                      <a:cubicBezTo>
                        <a:pt x="53145" y="241691"/>
                        <a:pt x="0" y="117877"/>
                        <a:pt x="0" y="117877"/>
                      </a:cubicBezTo>
                      <a:close/>
                    </a:path>
                  </a:pathLst>
                </a:custGeom>
                <a:solidFill>
                  <a:srgbClr val="FCC7A5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  <p:sp>
              <p:nvSpPr>
                <p:cNvPr id="97" name="Hình tự do: Hình 256">
                  <a:extLst>
                    <a:ext uri="{FF2B5EF4-FFF2-40B4-BE49-F238E27FC236}">
                      <a16:creationId xmlns:a16="http://schemas.microsoft.com/office/drawing/2014/main" id="{CED3659C-4910-A7B6-C92A-D8F639F28186}"/>
                    </a:ext>
                  </a:extLst>
                </p:cNvPr>
                <p:cNvSpPr/>
                <p:nvPr/>
              </p:nvSpPr>
              <p:spPr>
                <a:xfrm>
                  <a:off x="5187884" y="1490278"/>
                  <a:ext cx="85107" cy="53381"/>
                </a:xfrm>
                <a:custGeom>
                  <a:avLst/>
                  <a:gdLst>
                    <a:gd name="connsiteX0" fmla="*/ 85108 w 85107"/>
                    <a:gd name="connsiteY0" fmla="*/ 49305 h 53381"/>
                    <a:gd name="connsiteX1" fmla="*/ 73852 w 85107"/>
                    <a:gd name="connsiteY1" fmla="*/ 7368 h 53381"/>
                    <a:gd name="connsiteX2" fmla="*/ 0 w 85107"/>
                    <a:gd name="connsiteY2" fmla="*/ 12498 h 53381"/>
                    <a:gd name="connsiteX3" fmla="*/ 12063 w 85107"/>
                    <a:gd name="connsiteY3" fmla="*/ 50349 h 53381"/>
                    <a:gd name="connsiteX4" fmla="*/ 55092 w 85107"/>
                    <a:gd name="connsiteY4" fmla="*/ 53246 h 53381"/>
                    <a:gd name="connsiteX5" fmla="*/ 85108 w 85107"/>
                    <a:gd name="connsiteY5" fmla="*/ 49305 h 53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107" h="53381">
                      <a:moveTo>
                        <a:pt x="85108" y="49305"/>
                      </a:moveTo>
                      <a:cubicBezTo>
                        <a:pt x="81166" y="35579"/>
                        <a:pt x="77034" y="20429"/>
                        <a:pt x="73852" y="7368"/>
                      </a:cubicBezTo>
                      <a:cubicBezTo>
                        <a:pt x="58702" y="-3270"/>
                        <a:pt x="10021" y="-3080"/>
                        <a:pt x="0" y="12498"/>
                      </a:cubicBezTo>
                      <a:cubicBezTo>
                        <a:pt x="4939" y="29452"/>
                        <a:pt x="8976" y="40898"/>
                        <a:pt x="12063" y="50349"/>
                      </a:cubicBezTo>
                      <a:cubicBezTo>
                        <a:pt x="25457" y="52534"/>
                        <a:pt x="39704" y="53816"/>
                        <a:pt x="55092" y="53246"/>
                      </a:cubicBezTo>
                      <a:cubicBezTo>
                        <a:pt x="66205" y="52867"/>
                        <a:pt x="76036" y="51442"/>
                        <a:pt x="85108" y="49305"/>
                      </a:cubicBezTo>
                      <a:close/>
                    </a:path>
                  </a:pathLst>
                </a:custGeom>
                <a:solidFill>
                  <a:srgbClr val="EBAD86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</p:grpSp>
          <p:grpSp>
            <p:nvGrpSpPr>
              <p:cNvPr id="37" name="Đồ họa 2">
                <a:extLst>
                  <a:ext uri="{FF2B5EF4-FFF2-40B4-BE49-F238E27FC236}">
                    <a16:creationId xmlns:a16="http://schemas.microsoft.com/office/drawing/2014/main" id="{B7B8732C-C993-6187-174A-9D444C5067CA}"/>
                  </a:ext>
                </a:extLst>
              </p:cNvPr>
              <p:cNvGrpSpPr/>
              <p:nvPr/>
            </p:nvGrpSpPr>
            <p:grpSpPr>
              <a:xfrm>
                <a:off x="4401107" y="261335"/>
                <a:ext cx="1300933" cy="1270773"/>
                <a:chOff x="4401107" y="261335"/>
                <a:chExt cx="1300933" cy="1270773"/>
              </a:xfrm>
            </p:grpSpPr>
            <p:grpSp>
              <p:nvGrpSpPr>
                <p:cNvPr id="50" name="Đồ họa 2">
                  <a:extLst>
                    <a:ext uri="{FF2B5EF4-FFF2-40B4-BE49-F238E27FC236}">
                      <a16:creationId xmlns:a16="http://schemas.microsoft.com/office/drawing/2014/main" id="{8EE926B4-E092-A4EA-DD2B-E5D8F8F48923}"/>
                    </a:ext>
                  </a:extLst>
                </p:cNvPr>
                <p:cNvGrpSpPr/>
                <p:nvPr/>
              </p:nvGrpSpPr>
              <p:grpSpPr>
                <a:xfrm>
                  <a:off x="4582477" y="416183"/>
                  <a:ext cx="1119563" cy="1115925"/>
                  <a:chOff x="4582477" y="416183"/>
                  <a:chExt cx="1119563" cy="1115925"/>
                </a:xfrm>
              </p:grpSpPr>
              <p:grpSp>
                <p:nvGrpSpPr>
                  <p:cNvPr id="61" name="Đồ họa 2">
                    <a:extLst>
                      <a:ext uri="{FF2B5EF4-FFF2-40B4-BE49-F238E27FC236}">
                        <a16:creationId xmlns:a16="http://schemas.microsoft.com/office/drawing/2014/main" id="{D12B5C4F-359C-7D08-6F9F-FDF1BA9DDFB0}"/>
                      </a:ext>
                    </a:extLst>
                  </p:cNvPr>
                  <p:cNvGrpSpPr/>
                  <p:nvPr/>
                </p:nvGrpSpPr>
                <p:grpSpPr>
                  <a:xfrm>
                    <a:off x="4582477" y="416183"/>
                    <a:ext cx="1119563" cy="1115925"/>
                    <a:chOff x="4582477" y="416183"/>
                    <a:chExt cx="1119563" cy="1115925"/>
                  </a:xfrm>
                </p:grpSpPr>
                <p:sp>
                  <p:nvSpPr>
                    <p:cNvPr id="88" name="Hình tự do: Hình 260">
                      <a:extLst>
                        <a:ext uri="{FF2B5EF4-FFF2-40B4-BE49-F238E27FC236}">
                          <a16:creationId xmlns:a16="http://schemas.microsoft.com/office/drawing/2014/main" id="{A940E562-D0AB-3ACC-6E07-3D86AE91DB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82477" y="416183"/>
                      <a:ext cx="1119563" cy="1115925"/>
                    </a:xfrm>
                    <a:custGeom>
                      <a:avLst/>
                      <a:gdLst>
                        <a:gd name="connsiteX0" fmla="*/ 1065235 w 1119563"/>
                        <a:gd name="connsiteY0" fmla="*/ 311363 h 1115925"/>
                        <a:gd name="connsiteX1" fmla="*/ 802741 w 1119563"/>
                        <a:gd name="connsiteY1" fmla="*/ 1066646 h 1115925"/>
                        <a:gd name="connsiteX2" fmla="*/ 32783 w 1119563"/>
                        <a:gd name="connsiteY2" fmla="*/ 688791 h 1115925"/>
                        <a:gd name="connsiteX3" fmla="*/ 394443 w 1119563"/>
                        <a:gd name="connsiteY3" fmla="*/ 29349 h 1115925"/>
                        <a:gd name="connsiteX4" fmla="*/ 1065235 w 1119563"/>
                        <a:gd name="connsiteY4" fmla="*/ 311363 h 1115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19563" h="1115925">
                          <a:moveTo>
                            <a:pt x="1065235" y="311363"/>
                          </a:moveTo>
                          <a:cubicBezTo>
                            <a:pt x="1135287" y="454840"/>
                            <a:pt x="1206764" y="905691"/>
                            <a:pt x="802741" y="1066646"/>
                          </a:cubicBezTo>
                          <a:cubicBezTo>
                            <a:pt x="400902" y="1226697"/>
                            <a:pt x="134561" y="969427"/>
                            <a:pt x="32783" y="688791"/>
                          </a:cubicBezTo>
                          <a:cubicBezTo>
                            <a:pt x="-89987" y="350260"/>
                            <a:pt x="154508" y="96457"/>
                            <a:pt x="394443" y="29349"/>
                          </a:cubicBezTo>
                          <a:cubicBezTo>
                            <a:pt x="768926" y="-75373"/>
                            <a:pt x="971389" y="119301"/>
                            <a:pt x="1065235" y="311363"/>
                          </a:cubicBezTo>
                          <a:close/>
                        </a:path>
                      </a:pathLst>
                    </a:custGeom>
                    <a:solidFill>
                      <a:srgbClr val="FCC7A5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  <p:sp>
                  <p:nvSpPr>
                    <p:cNvPr id="89" name="Hình tự do: Hình 261">
                      <a:extLst>
                        <a:ext uri="{FF2B5EF4-FFF2-40B4-BE49-F238E27FC236}">
                          <a16:creationId xmlns:a16="http://schemas.microsoft.com/office/drawing/2014/main" id="{A1CE1B17-54A3-DBAE-C187-E716F463AC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64205" y="984700"/>
                      <a:ext cx="190675" cy="169008"/>
                    </a:xfrm>
                    <a:custGeom>
                      <a:avLst/>
                      <a:gdLst>
                        <a:gd name="connsiteX0" fmla="*/ 802 w 190675"/>
                        <a:gd name="connsiteY0" fmla="*/ 123788 h 169008"/>
                        <a:gd name="connsiteX1" fmla="*/ 120437 w 190675"/>
                        <a:gd name="connsiteY1" fmla="*/ 159931 h 169008"/>
                        <a:gd name="connsiteX2" fmla="*/ 188399 w 190675"/>
                        <a:gd name="connsiteY2" fmla="*/ 43715 h 169008"/>
                        <a:gd name="connsiteX3" fmla="*/ 73229 w 190675"/>
                        <a:gd name="connsiteY3" fmla="*/ 27187 h 169008"/>
                        <a:gd name="connsiteX4" fmla="*/ 802 w 190675"/>
                        <a:gd name="connsiteY4" fmla="*/ 123788 h 1690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675" h="169008">
                          <a:moveTo>
                            <a:pt x="802" y="123788"/>
                          </a:moveTo>
                          <a:cubicBezTo>
                            <a:pt x="6928" y="161308"/>
                            <a:pt x="65772" y="182062"/>
                            <a:pt x="120437" y="159931"/>
                          </a:cubicBezTo>
                          <a:cubicBezTo>
                            <a:pt x="175006" y="137799"/>
                            <a:pt x="198468" y="87979"/>
                            <a:pt x="188399" y="43715"/>
                          </a:cubicBezTo>
                          <a:cubicBezTo>
                            <a:pt x="179281" y="3393"/>
                            <a:pt x="123097" y="-22300"/>
                            <a:pt x="73229" y="27187"/>
                          </a:cubicBezTo>
                          <a:cubicBezTo>
                            <a:pt x="26638" y="73446"/>
                            <a:pt x="-5562" y="84986"/>
                            <a:pt x="802" y="123788"/>
                          </a:cubicBezTo>
                          <a:close/>
                        </a:path>
                      </a:pathLst>
                    </a:custGeom>
                    <a:solidFill>
                      <a:srgbClr val="F9B09B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  <p:sp>
                  <p:nvSpPr>
                    <p:cNvPr id="90" name="Hình tự do: Hình 262">
                      <a:extLst>
                        <a:ext uri="{FF2B5EF4-FFF2-40B4-BE49-F238E27FC236}">
                          <a16:creationId xmlns:a16="http://schemas.microsoft.com/office/drawing/2014/main" id="{D0D69EA6-A943-6BBE-6705-A6113F8536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04600" y="1015069"/>
                      <a:ext cx="23118" cy="18207"/>
                    </a:xfrm>
                    <a:custGeom>
                      <a:avLst/>
                      <a:gdLst>
                        <a:gd name="connsiteX0" fmla="*/ 131 w 23118"/>
                        <a:gd name="connsiteY0" fmla="*/ 11398 h 18207"/>
                        <a:gd name="connsiteX1" fmla="*/ 13287 w 23118"/>
                        <a:gd name="connsiteY1" fmla="*/ 17904 h 18207"/>
                        <a:gd name="connsiteX2" fmla="*/ 22975 w 23118"/>
                        <a:gd name="connsiteY2" fmla="*/ 6791 h 18207"/>
                        <a:gd name="connsiteX3" fmla="*/ 9772 w 23118"/>
                        <a:gd name="connsiteY3" fmla="*/ 285 h 18207"/>
                        <a:gd name="connsiteX4" fmla="*/ 131 w 23118"/>
                        <a:gd name="connsiteY4" fmla="*/ 11398 h 182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3118" h="18207">
                          <a:moveTo>
                            <a:pt x="131" y="11398"/>
                          </a:moveTo>
                          <a:cubicBezTo>
                            <a:pt x="1081" y="16290"/>
                            <a:pt x="6970" y="19187"/>
                            <a:pt x="13287" y="17904"/>
                          </a:cubicBezTo>
                          <a:cubicBezTo>
                            <a:pt x="19650" y="16622"/>
                            <a:pt x="23973" y="11683"/>
                            <a:pt x="22975" y="6791"/>
                          </a:cubicBezTo>
                          <a:cubicBezTo>
                            <a:pt x="22025" y="1947"/>
                            <a:pt x="16136" y="-950"/>
                            <a:pt x="9772" y="285"/>
                          </a:cubicBezTo>
                          <a:cubicBezTo>
                            <a:pt x="3503" y="1614"/>
                            <a:pt x="-819" y="6601"/>
                            <a:pt x="131" y="11398"/>
                          </a:cubicBezTo>
                          <a:close/>
                        </a:path>
                      </a:pathLst>
                    </a:custGeom>
                    <a:solidFill>
                      <a:srgbClr val="FCD3C5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  <p:sp>
                  <p:nvSpPr>
                    <p:cNvPr id="91" name="Hình tự do: Hình 263">
                      <a:extLst>
                        <a:ext uri="{FF2B5EF4-FFF2-40B4-BE49-F238E27FC236}">
                          <a16:creationId xmlns:a16="http://schemas.microsoft.com/office/drawing/2014/main" id="{2EDB62EB-4F52-0581-08B0-ED6CC20F66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71446" y="1041001"/>
                      <a:ext cx="27171" cy="18331"/>
                    </a:xfrm>
                    <a:custGeom>
                      <a:avLst/>
                      <a:gdLst>
                        <a:gd name="connsiteX0" fmla="*/ 121 w 27171"/>
                        <a:gd name="connsiteY0" fmla="*/ 11825 h 18331"/>
                        <a:gd name="connsiteX1" fmla="*/ 15366 w 27171"/>
                        <a:gd name="connsiteY1" fmla="*/ 17952 h 18331"/>
                        <a:gd name="connsiteX2" fmla="*/ 27050 w 27171"/>
                        <a:gd name="connsiteY2" fmla="*/ 6506 h 18331"/>
                        <a:gd name="connsiteX3" fmla="*/ 11852 w 27171"/>
                        <a:gd name="connsiteY3" fmla="*/ 379 h 18331"/>
                        <a:gd name="connsiteX4" fmla="*/ 121 w 27171"/>
                        <a:gd name="connsiteY4" fmla="*/ 11825 h 183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7171" h="18331">
                          <a:moveTo>
                            <a:pt x="121" y="11825"/>
                          </a:moveTo>
                          <a:cubicBezTo>
                            <a:pt x="1119" y="16670"/>
                            <a:pt x="7910" y="19377"/>
                            <a:pt x="15366" y="17952"/>
                          </a:cubicBezTo>
                          <a:cubicBezTo>
                            <a:pt x="22823" y="16480"/>
                            <a:pt x="28047" y="11303"/>
                            <a:pt x="27050" y="6506"/>
                          </a:cubicBezTo>
                          <a:cubicBezTo>
                            <a:pt x="26100" y="1662"/>
                            <a:pt x="19308" y="-1045"/>
                            <a:pt x="11852" y="379"/>
                          </a:cubicBezTo>
                          <a:cubicBezTo>
                            <a:pt x="4396" y="1804"/>
                            <a:pt x="-876" y="6933"/>
                            <a:pt x="121" y="11825"/>
                          </a:cubicBezTo>
                          <a:close/>
                        </a:path>
                      </a:pathLst>
                    </a:custGeom>
                    <a:solidFill>
                      <a:srgbClr val="FDD9C2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  <p:sp>
                  <p:nvSpPr>
                    <p:cNvPr id="92" name="Hình tự do: Hình 264">
                      <a:extLst>
                        <a:ext uri="{FF2B5EF4-FFF2-40B4-BE49-F238E27FC236}">
                          <a16:creationId xmlns:a16="http://schemas.microsoft.com/office/drawing/2014/main" id="{B815C7C4-77A5-E965-A4FD-E47D4EBB75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38841" y="1169281"/>
                      <a:ext cx="240746" cy="152326"/>
                    </a:xfrm>
                    <a:custGeom>
                      <a:avLst/>
                      <a:gdLst>
                        <a:gd name="connsiteX0" fmla="*/ 2106 w 240746"/>
                        <a:gd name="connsiteY0" fmla="*/ 83016 h 152326"/>
                        <a:gd name="connsiteX1" fmla="*/ 136369 w 240746"/>
                        <a:gd name="connsiteY1" fmla="*/ 150504 h 152326"/>
                        <a:gd name="connsiteX2" fmla="*/ 236485 w 240746"/>
                        <a:gd name="connsiteY2" fmla="*/ 35998 h 152326"/>
                        <a:gd name="connsiteX3" fmla="*/ 105973 w 240746"/>
                        <a:gd name="connsiteY3" fmla="*/ 2230 h 152326"/>
                        <a:gd name="connsiteX4" fmla="*/ 2106 w 240746"/>
                        <a:gd name="connsiteY4" fmla="*/ 83016 h 15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40746" h="152326">
                          <a:moveTo>
                            <a:pt x="2106" y="83016"/>
                          </a:moveTo>
                          <a:cubicBezTo>
                            <a:pt x="14027" y="133501"/>
                            <a:pt x="69356" y="159717"/>
                            <a:pt x="136369" y="150504"/>
                          </a:cubicBezTo>
                          <a:cubicBezTo>
                            <a:pt x="201007" y="141623"/>
                            <a:pt x="256859" y="81211"/>
                            <a:pt x="236485" y="35998"/>
                          </a:cubicBezTo>
                          <a:cubicBezTo>
                            <a:pt x="217060" y="-7031"/>
                            <a:pt x="185097" y="15338"/>
                            <a:pt x="105973" y="2230"/>
                          </a:cubicBezTo>
                          <a:cubicBezTo>
                            <a:pt x="29415" y="-10403"/>
                            <a:pt x="-9815" y="32531"/>
                            <a:pt x="2106" y="83016"/>
                          </a:cubicBezTo>
                          <a:close/>
                        </a:path>
                      </a:pathLst>
                    </a:custGeom>
                    <a:solidFill>
                      <a:srgbClr val="F9B09B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  <p:sp>
                  <p:nvSpPr>
                    <p:cNvPr id="93" name="Hình tự do: Hình 265">
                      <a:extLst>
                        <a:ext uri="{FF2B5EF4-FFF2-40B4-BE49-F238E27FC236}">
                          <a16:creationId xmlns:a16="http://schemas.microsoft.com/office/drawing/2014/main" id="{E591D7DF-9950-94B2-0AD9-EB0A78B6C5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81006" y="1206288"/>
                      <a:ext cx="21957" cy="17409"/>
                    </a:xfrm>
                    <a:custGeom>
                      <a:avLst/>
                      <a:gdLst>
                        <a:gd name="connsiteX0" fmla="*/ 168 w 21957"/>
                        <a:gd name="connsiteY0" fmla="*/ 11244 h 17409"/>
                        <a:gd name="connsiteX1" fmla="*/ 12943 w 21957"/>
                        <a:gd name="connsiteY1" fmla="*/ 17038 h 17409"/>
                        <a:gd name="connsiteX2" fmla="*/ 21777 w 21957"/>
                        <a:gd name="connsiteY2" fmla="*/ 6162 h 17409"/>
                        <a:gd name="connsiteX3" fmla="*/ 9049 w 21957"/>
                        <a:gd name="connsiteY3" fmla="*/ 368 h 17409"/>
                        <a:gd name="connsiteX4" fmla="*/ 168 w 21957"/>
                        <a:gd name="connsiteY4" fmla="*/ 11244 h 174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957" h="17409">
                          <a:moveTo>
                            <a:pt x="168" y="11244"/>
                          </a:moveTo>
                          <a:cubicBezTo>
                            <a:pt x="1260" y="15851"/>
                            <a:pt x="6959" y="18415"/>
                            <a:pt x="12943" y="17038"/>
                          </a:cubicBezTo>
                          <a:cubicBezTo>
                            <a:pt x="18880" y="15613"/>
                            <a:pt x="22869" y="10816"/>
                            <a:pt x="21777" y="6162"/>
                          </a:cubicBezTo>
                          <a:cubicBezTo>
                            <a:pt x="20732" y="1603"/>
                            <a:pt x="15033" y="-1009"/>
                            <a:pt x="9049" y="368"/>
                          </a:cubicBezTo>
                          <a:cubicBezTo>
                            <a:pt x="3065" y="1793"/>
                            <a:pt x="-877" y="6637"/>
                            <a:pt x="168" y="11244"/>
                          </a:cubicBezTo>
                          <a:close/>
                        </a:path>
                      </a:pathLst>
                    </a:custGeom>
                    <a:solidFill>
                      <a:srgbClr val="FCD3C5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  <p:sp>
                  <p:nvSpPr>
                    <p:cNvPr id="94" name="Hình tự do: Hình 266">
                      <a:extLst>
                        <a:ext uri="{FF2B5EF4-FFF2-40B4-BE49-F238E27FC236}">
                          <a16:creationId xmlns:a16="http://schemas.microsoft.com/office/drawing/2014/main" id="{8D1C997B-1243-308A-0410-4A110CE99F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400" y="730241"/>
                      <a:ext cx="111094" cy="61509"/>
                    </a:xfrm>
                    <a:custGeom>
                      <a:avLst/>
                      <a:gdLst>
                        <a:gd name="connsiteX0" fmla="*/ 54667 w 111094"/>
                        <a:gd name="connsiteY0" fmla="*/ 2007 h 61509"/>
                        <a:gd name="connsiteX1" fmla="*/ 24035 w 111094"/>
                        <a:gd name="connsiteY1" fmla="*/ 52872 h 61509"/>
                        <a:gd name="connsiteX2" fmla="*/ 108715 w 111094"/>
                        <a:gd name="connsiteY2" fmla="*/ 60661 h 61509"/>
                        <a:gd name="connsiteX3" fmla="*/ 54667 w 111094"/>
                        <a:gd name="connsiteY3" fmla="*/ 2007 h 615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11094" h="61509">
                          <a:moveTo>
                            <a:pt x="54667" y="2007"/>
                          </a:moveTo>
                          <a:cubicBezTo>
                            <a:pt x="-6313" y="-12289"/>
                            <a:pt x="-15907" y="54534"/>
                            <a:pt x="24035" y="52872"/>
                          </a:cubicBezTo>
                          <a:cubicBezTo>
                            <a:pt x="66968" y="51020"/>
                            <a:pt x="103538" y="65030"/>
                            <a:pt x="108715" y="60661"/>
                          </a:cubicBezTo>
                          <a:cubicBezTo>
                            <a:pt x="120066" y="51020"/>
                            <a:pt x="88958" y="10033"/>
                            <a:pt x="54667" y="2007"/>
                          </a:cubicBezTo>
                          <a:close/>
                        </a:path>
                      </a:pathLst>
                    </a:custGeom>
                    <a:solidFill>
                      <a:srgbClr val="712914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  <p:sp>
                  <p:nvSpPr>
                    <p:cNvPr id="95" name="Hình tự do: Hình 267">
                      <a:extLst>
                        <a:ext uri="{FF2B5EF4-FFF2-40B4-BE49-F238E27FC236}">
                          <a16:creationId xmlns:a16="http://schemas.microsoft.com/office/drawing/2014/main" id="{490EDE34-7C0F-CEDB-A523-1F24257B9D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78413" y="832956"/>
                      <a:ext cx="94458" cy="89722"/>
                    </a:xfrm>
                    <a:custGeom>
                      <a:avLst/>
                      <a:gdLst>
                        <a:gd name="connsiteX0" fmla="*/ 30117 w 94458"/>
                        <a:gd name="connsiteY0" fmla="*/ 13560 h 89722"/>
                        <a:gd name="connsiteX1" fmla="*/ 79605 w 94458"/>
                        <a:gd name="connsiteY1" fmla="*/ 46330 h 89722"/>
                        <a:gd name="connsiteX2" fmla="*/ 6465 w 94458"/>
                        <a:gd name="connsiteY2" fmla="*/ 89644 h 89722"/>
                        <a:gd name="connsiteX3" fmla="*/ 30117 w 94458"/>
                        <a:gd name="connsiteY3" fmla="*/ 13560 h 897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4458" h="89722">
                          <a:moveTo>
                            <a:pt x="30117" y="13560"/>
                          </a:moveTo>
                          <a:cubicBezTo>
                            <a:pt x="79083" y="-25527"/>
                            <a:pt x="116412" y="30753"/>
                            <a:pt x="79605" y="46330"/>
                          </a:cubicBezTo>
                          <a:cubicBezTo>
                            <a:pt x="40043" y="63095"/>
                            <a:pt x="13020" y="91401"/>
                            <a:pt x="6465" y="89644"/>
                          </a:cubicBezTo>
                          <a:cubicBezTo>
                            <a:pt x="-7972" y="85892"/>
                            <a:pt x="2571" y="35502"/>
                            <a:pt x="30117" y="13560"/>
                          </a:cubicBezTo>
                          <a:close/>
                        </a:path>
                      </a:pathLst>
                    </a:custGeom>
                    <a:solidFill>
                      <a:srgbClr val="712914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</p:grpSp>
              <p:grpSp>
                <p:nvGrpSpPr>
                  <p:cNvPr id="62" name="Đồ họa 2">
                    <a:extLst>
                      <a:ext uri="{FF2B5EF4-FFF2-40B4-BE49-F238E27FC236}">
                        <a16:creationId xmlns:a16="http://schemas.microsoft.com/office/drawing/2014/main" id="{67249076-AD04-A427-07CD-0D439CC076A1}"/>
                      </a:ext>
                    </a:extLst>
                  </p:cNvPr>
                  <p:cNvGrpSpPr/>
                  <p:nvPr/>
                </p:nvGrpSpPr>
                <p:grpSpPr>
                  <a:xfrm>
                    <a:off x="5140534" y="1142018"/>
                    <a:ext cx="274324" cy="261955"/>
                    <a:chOff x="5140534" y="1142018"/>
                    <a:chExt cx="274324" cy="261955"/>
                  </a:xfrm>
                </p:grpSpPr>
                <p:sp>
                  <p:nvSpPr>
                    <p:cNvPr id="82" name="Hình tự do: Hình 269">
                      <a:extLst>
                        <a:ext uri="{FF2B5EF4-FFF2-40B4-BE49-F238E27FC236}">
                          <a16:creationId xmlns:a16="http://schemas.microsoft.com/office/drawing/2014/main" id="{41DF3D5F-FFDE-FD23-304B-4E2702F3D9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40534" y="1142018"/>
                      <a:ext cx="274324" cy="261955"/>
                    </a:xfrm>
                    <a:custGeom>
                      <a:avLst/>
                      <a:gdLst>
                        <a:gd name="connsiteX0" fmla="*/ 268193 w 274324"/>
                        <a:gd name="connsiteY0" fmla="*/ 0 h 261955"/>
                        <a:gd name="connsiteX1" fmla="*/ 157534 w 274324"/>
                        <a:gd name="connsiteY1" fmla="*/ 257887 h 261955"/>
                        <a:gd name="connsiteX2" fmla="*/ 0 w 274324"/>
                        <a:gd name="connsiteY2" fmla="*/ 71335 h 261955"/>
                        <a:gd name="connsiteX3" fmla="*/ 268193 w 274324"/>
                        <a:gd name="connsiteY3" fmla="*/ 0 h 2619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74324" h="261955">
                          <a:moveTo>
                            <a:pt x="268193" y="0"/>
                          </a:moveTo>
                          <a:cubicBezTo>
                            <a:pt x="268193" y="0"/>
                            <a:pt x="313549" y="221223"/>
                            <a:pt x="157534" y="257887"/>
                          </a:cubicBezTo>
                          <a:cubicBezTo>
                            <a:pt x="1520" y="294552"/>
                            <a:pt x="0" y="71335"/>
                            <a:pt x="0" y="71335"/>
                          </a:cubicBezTo>
                          <a:cubicBezTo>
                            <a:pt x="0" y="71335"/>
                            <a:pt x="118495" y="88812"/>
                            <a:pt x="268193" y="0"/>
                          </a:cubicBezTo>
                          <a:close/>
                        </a:path>
                      </a:pathLst>
                    </a:custGeom>
                    <a:solidFill>
                      <a:srgbClr val="4C1F1C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  <p:sp>
                  <p:nvSpPr>
                    <p:cNvPr id="83" name="Hình tự do: Hình 270">
                      <a:extLst>
                        <a:ext uri="{FF2B5EF4-FFF2-40B4-BE49-F238E27FC236}">
                          <a16:creationId xmlns:a16="http://schemas.microsoft.com/office/drawing/2014/main" id="{0E6A4D2E-205F-BE6A-6E86-39F7C60ACB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40534" y="1201622"/>
                      <a:ext cx="125312" cy="176579"/>
                    </a:xfrm>
                    <a:custGeom>
                      <a:avLst/>
                      <a:gdLst>
                        <a:gd name="connsiteX0" fmla="*/ 125192 w 125312"/>
                        <a:gd name="connsiteY0" fmla="*/ 0 h 176579"/>
                        <a:gd name="connsiteX1" fmla="*/ 57419 w 125312"/>
                        <a:gd name="connsiteY1" fmla="*/ 176579 h 176579"/>
                        <a:gd name="connsiteX2" fmla="*/ 0 w 125312"/>
                        <a:gd name="connsiteY2" fmla="*/ 11731 h 176579"/>
                        <a:gd name="connsiteX3" fmla="*/ 125192 w 125312"/>
                        <a:gd name="connsiteY3" fmla="*/ 0 h 176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25312" h="176579">
                          <a:moveTo>
                            <a:pt x="125192" y="0"/>
                          </a:moveTo>
                          <a:cubicBezTo>
                            <a:pt x="126569" y="55614"/>
                            <a:pt x="116880" y="135688"/>
                            <a:pt x="57419" y="176579"/>
                          </a:cubicBezTo>
                          <a:cubicBezTo>
                            <a:pt x="807" y="124574"/>
                            <a:pt x="0" y="11731"/>
                            <a:pt x="0" y="11731"/>
                          </a:cubicBezTo>
                          <a:cubicBezTo>
                            <a:pt x="0" y="11731"/>
                            <a:pt x="49725" y="18855"/>
                            <a:pt x="125192" y="0"/>
                          </a:cubicBezTo>
                          <a:close/>
                        </a:path>
                      </a:pathLst>
                    </a:custGeom>
                    <a:solidFill>
                      <a:srgbClr val="321614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  <p:sp>
                  <p:nvSpPr>
                    <p:cNvPr id="84" name="Hình tự do: Hình 271">
                      <a:extLst>
                        <a:ext uri="{FF2B5EF4-FFF2-40B4-BE49-F238E27FC236}">
                          <a16:creationId xmlns:a16="http://schemas.microsoft.com/office/drawing/2014/main" id="{A176DACD-F67B-0DC9-A0DC-3C123499A1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61431" y="1284300"/>
                      <a:ext cx="223882" cy="119654"/>
                    </a:xfrm>
                    <a:custGeom>
                      <a:avLst/>
                      <a:gdLst>
                        <a:gd name="connsiteX0" fmla="*/ 223882 w 223882"/>
                        <a:gd name="connsiteY0" fmla="*/ 53247 h 119654"/>
                        <a:gd name="connsiteX1" fmla="*/ 136638 w 223882"/>
                        <a:gd name="connsiteY1" fmla="*/ 115606 h 119654"/>
                        <a:gd name="connsiteX2" fmla="*/ 0 w 223882"/>
                        <a:gd name="connsiteY2" fmla="*/ 37670 h 119654"/>
                        <a:gd name="connsiteX3" fmla="*/ 55330 w 223882"/>
                        <a:gd name="connsiteY3" fmla="*/ 23707 h 119654"/>
                        <a:gd name="connsiteX4" fmla="*/ 223882 w 223882"/>
                        <a:gd name="connsiteY4" fmla="*/ 53247 h 1196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3882" h="119654">
                          <a:moveTo>
                            <a:pt x="223882" y="53247"/>
                          </a:moveTo>
                          <a:cubicBezTo>
                            <a:pt x="206263" y="82170"/>
                            <a:pt x="178859" y="105632"/>
                            <a:pt x="136638" y="115606"/>
                          </a:cubicBezTo>
                          <a:cubicBezTo>
                            <a:pt x="59461" y="133701"/>
                            <a:pt x="20137" y="88202"/>
                            <a:pt x="0" y="37670"/>
                          </a:cubicBezTo>
                          <a:cubicBezTo>
                            <a:pt x="5035" y="26984"/>
                            <a:pt x="29303" y="13780"/>
                            <a:pt x="55330" y="23707"/>
                          </a:cubicBezTo>
                          <a:cubicBezTo>
                            <a:pt x="78744" y="-21554"/>
                            <a:pt x="180142" y="3379"/>
                            <a:pt x="223882" y="53247"/>
                          </a:cubicBezTo>
                          <a:close/>
                        </a:path>
                      </a:pathLst>
                    </a:custGeom>
                    <a:solidFill>
                      <a:srgbClr val="ED756D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  <p:sp>
                  <p:nvSpPr>
                    <p:cNvPr id="85" name="Hình tự do: Hình 272">
                      <a:extLst>
                        <a:ext uri="{FF2B5EF4-FFF2-40B4-BE49-F238E27FC236}">
                          <a16:creationId xmlns:a16="http://schemas.microsoft.com/office/drawing/2014/main" id="{26A72B0C-EED5-8E3C-AD8D-46A01630B3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77909" y="1291394"/>
                      <a:ext cx="171404" cy="93363"/>
                    </a:xfrm>
                    <a:custGeom>
                      <a:avLst/>
                      <a:gdLst>
                        <a:gd name="connsiteX0" fmla="*/ 10356 w 171404"/>
                        <a:gd name="connsiteY0" fmla="*/ 23642 h 93363"/>
                        <a:gd name="connsiteX1" fmla="*/ 44266 w 171404"/>
                        <a:gd name="connsiteY1" fmla="*/ 23214 h 93363"/>
                        <a:gd name="connsiteX2" fmla="*/ 80076 w 171404"/>
                        <a:gd name="connsiteY2" fmla="*/ 513 h 93363"/>
                        <a:gd name="connsiteX3" fmla="*/ 141532 w 171404"/>
                        <a:gd name="connsiteY3" fmla="*/ 84290 h 93363"/>
                        <a:gd name="connsiteX4" fmla="*/ 10356 w 171404"/>
                        <a:gd name="connsiteY4" fmla="*/ 23642 h 933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404" h="93363">
                          <a:moveTo>
                            <a:pt x="10356" y="23642"/>
                          </a:moveTo>
                          <a:cubicBezTo>
                            <a:pt x="21992" y="17800"/>
                            <a:pt x="37379" y="19747"/>
                            <a:pt x="44266" y="23214"/>
                          </a:cubicBezTo>
                          <a:cubicBezTo>
                            <a:pt x="48683" y="13811"/>
                            <a:pt x="56472" y="2887"/>
                            <a:pt x="80076" y="513"/>
                          </a:cubicBezTo>
                          <a:cubicBezTo>
                            <a:pt x="138397" y="-5946"/>
                            <a:pt x="214339" y="50143"/>
                            <a:pt x="141532" y="84290"/>
                          </a:cubicBezTo>
                          <a:cubicBezTo>
                            <a:pt x="67870" y="118818"/>
                            <a:pt x="-32721" y="45204"/>
                            <a:pt x="10356" y="23642"/>
                          </a:cubicBezTo>
                          <a:close/>
                        </a:path>
                      </a:pathLst>
                    </a:custGeom>
                    <a:solidFill>
                      <a:srgbClr val="F58F88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  <p:sp>
                  <p:nvSpPr>
                    <p:cNvPr id="86" name="Hình tự do: Hình 273">
                      <a:extLst>
                        <a:ext uri="{FF2B5EF4-FFF2-40B4-BE49-F238E27FC236}">
                          <a16:creationId xmlns:a16="http://schemas.microsoft.com/office/drawing/2014/main" id="{2A6D76F9-2716-9BBC-64DE-31934E7277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54720" y="1298153"/>
                      <a:ext cx="58215" cy="29132"/>
                    </a:xfrm>
                    <a:custGeom>
                      <a:avLst/>
                      <a:gdLst>
                        <a:gd name="connsiteX0" fmla="*/ 54699 w 58215"/>
                        <a:gd name="connsiteY0" fmla="*/ 13035 h 29132"/>
                        <a:gd name="connsiteX1" fmla="*/ 1982 w 58215"/>
                        <a:gd name="connsiteY1" fmla="*/ 4059 h 29132"/>
                        <a:gd name="connsiteX2" fmla="*/ 37839 w 58215"/>
                        <a:gd name="connsiteY2" fmla="*/ 29040 h 29132"/>
                        <a:gd name="connsiteX3" fmla="*/ 54699 w 58215"/>
                        <a:gd name="connsiteY3" fmla="*/ 13035 h 291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8215" h="29132">
                          <a:moveTo>
                            <a:pt x="54699" y="13035"/>
                          </a:moveTo>
                          <a:cubicBezTo>
                            <a:pt x="41448" y="1399"/>
                            <a:pt x="10055" y="-4490"/>
                            <a:pt x="1982" y="4059"/>
                          </a:cubicBezTo>
                          <a:cubicBezTo>
                            <a:pt x="-7660" y="14317"/>
                            <a:pt x="20077" y="27900"/>
                            <a:pt x="37839" y="29040"/>
                          </a:cubicBezTo>
                          <a:cubicBezTo>
                            <a:pt x="55791" y="30180"/>
                            <a:pt x="63200" y="20491"/>
                            <a:pt x="54699" y="13035"/>
                          </a:cubicBezTo>
                          <a:close/>
                        </a:path>
                      </a:pathLst>
                    </a:custGeom>
                    <a:solidFill>
                      <a:srgbClr val="F8B1AE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  <p:sp>
                  <p:nvSpPr>
                    <p:cNvPr id="87" name="Hình tự do: Hình 274">
                      <a:extLst>
                        <a:ext uri="{FF2B5EF4-FFF2-40B4-BE49-F238E27FC236}">
                          <a16:creationId xmlns:a16="http://schemas.microsoft.com/office/drawing/2014/main" id="{082384C6-9900-36D6-7B88-E0669DD606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85272" y="1165859"/>
                      <a:ext cx="182451" cy="84236"/>
                    </a:xfrm>
                    <a:custGeom>
                      <a:avLst/>
                      <a:gdLst>
                        <a:gd name="connsiteX0" fmla="*/ 178527 w 182451"/>
                        <a:gd name="connsiteY0" fmla="*/ 0 h 84236"/>
                        <a:gd name="connsiteX1" fmla="*/ 153830 w 182451"/>
                        <a:gd name="connsiteY1" fmla="*/ 55994 h 84236"/>
                        <a:gd name="connsiteX2" fmla="*/ 54190 w 182451"/>
                        <a:gd name="connsiteY2" fmla="*/ 83873 h 84236"/>
                        <a:gd name="connsiteX3" fmla="*/ 0 w 182451"/>
                        <a:gd name="connsiteY3" fmla="*/ 48348 h 84236"/>
                        <a:gd name="connsiteX4" fmla="*/ 178527 w 182451"/>
                        <a:gd name="connsiteY4" fmla="*/ 0 h 842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2451" h="84236">
                          <a:moveTo>
                            <a:pt x="178527" y="0"/>
                          </a:moveTo>
                          <a:cubicBezTo>
                            <a:pt x="186553" y="22892"/>
                            <a:pt x="184083" y="41129"/>
                            <a:pt x="153830" y="55994"/>
                          </a:cubicBezTo>
                          <a:cubicBezTo>
                            <a:pt x="125667" y="69767"/>
                            <a:pt x="83730" y="81498"/>
                            <a:pt x="54190" y="83873"/>
                          </a:cubicBezTo>
                          <a:cubicBezTo>
                            <a:pt x="18760" y="86722"/>
                            <a:pt x="48" y="72617"/>
                            <a:pt x="0" y="48348"/>
                          </a:cubicBezTo>
                          <a:cubicBezTo>
                            <a:pt x="60221" y="42744"/>
                            <a:pt x="108047" y="32580"/>
                            <a:pt x="178527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</p:grpSp>
              <p:sp>
                <p:nvSpPr>
                  <p:cNvPr id="63" name="Hình tự do: Hình 275">
                    <a:extLst>
                      <a:ext uri="{FF2B5EF4-FFF2-40B4-BE49-F238E27FC236}">
                        <a16:creationId xmlns:a16="http://schemas.microsoft.com/office/drawing/2014/main" id="{82BCF644-A646-2B6F-158D-11BF0980DB79}"/>
                      </a:ext>
                    </a:extLst>
                  </p:cNvPr>
                  <p:cNvSpPr/>
                  <p:nvPr/>
                </p:nvSpPr>
                <p:spPr>
                  <a:xfrm>
                    <a:off x="5242603" y="1027409"/>
                    <a:ext cx="76841" cy="83453"/>
                  </a:xfrm>
                  <a:custGeom>
                    <a:avLst/>
                    <a:gdLst>
                      <a:gd name="connsiteX0" fmla="*/ 49719 w 76841"/>
                      <a:gd name="connsiteY0" fmla="*/ 83358 h 83453"/>
                      <a:gd name="connsiteX1" fmla="*/ 51809 w 76841"/>
                      <a:gd name="connsiteY1" fmla="*/ 83074 h 83453"/>
                      <a:gd name="connsiteX2" fmla="*/ 75650 w 76841"/>
                      <a:gd name="connsiteY2" fmla="*/ 33776 h 83453"/>
                      <a:gd name="connsiteX3" fmla="*/ 40553 w 76841"/>
                      <a:gd name="connsiteY3" fmla="*/ 56 h 83453"/>
                      <a:gd name="connsiteX4" fmla="*/ 184 w 76841"/>
                      <a:gd name="connsiteY4" fmla="*/ 37243 h 83453"/>
                      <a:gd name="connsiteX5" fmla="*/ 1894 w 76841"/>
                      <a:gd name="connsiteY5" fmla="*/ 40947 h 83453"/>
                      <a:gd name="connsiteX6" fmla="*/ 5646 w 76841"/>
                      <a:gd name="connsiteY6" fmla="*/ 39237 h 83453"/>
                      <a:gd name="connsiteX7" fmla="*/ 40173 w 76841"/>
                      <a:gd name="connsiteY7" fmla="*/ 5850 h 83453"/>
                      <a:gd name="connsiteX8" fmla="*/ 69951 w 76841"/>
                      <a:gd name="connsiteY8" fmla="*/ 35105 h 83453"/>
                      <a:gd name="connsiteX9" fmla="*/ 48912 w 76841"/>
                      <a:gd name="connsiteY9" fmla="*/ 77944 h 83453"/>
                      <a:gd name="connsiteX10" fmla="*/ 47819 w 76841"/>
                      <a:gd name="connsiteY10" fmla="*/ 81981 h 83453"/>
                      <a:gd name="connsiteX11" fmla="*/ 49719 w 76841"/>
                      <a:gd name="connsiteY11" fmla="*/ 83358 h 834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76841" h="83453">
                        <a:moveTo>
                          <a:pt x="49719" y="83358"/>
                        </a:moveTo>
                        <a:cubicBezTo>
                          <a:pt x="50384" y="83548"/>
                          <a:pt x="51144" y="83453"/>
                          <a:pt x="51809" y="83074"/>
                        </a:cubicBezTo>
                        <a:cubicBezTo>
                          <a:pt x="71329" y="71960"/>
                          <a:pt x="80257" y="53580"/>
                          <a:pt x="75650" y="33776"/>
                        </a:cubicBezTo>
                        <a:cubicBezTo>
                          <a:pt x="71423" y="15538"/>
                          <a:pt x="56368" y="1053"/>
                          <a:pt x="40553" y="56"/>
                        </a:cubicBezTo>
                        <a:cubicBezTo>
                          <a:pt x="30769" y="-562"/>
                          <a:pt x="12580" y="3475"/>
                          <a:pt x="184" y="37243"/>
                        </a:cubicBezTo>
                        <a:cubicBezTo>
                          <a:pt x="-386" y="38762"/>
                          <a:pt x="421" y="40425"/>
                          <a:pt x="1894" y="40947"/>
                        </a:cubicBezTo>
                        <a:cubicBezTo>
                          <a:pt x="3603" y="41612"/>
                          <a:pt x="5076" y="40757"/>
                          <a:pt x="5646" y="39237"/>
                        </a:cubicBezTo>
                        <a:cubicBezTo>
                          <a:pt x="13814" y="16868"/>
                          <a:pt x="26067" y="4995"/>
                          <a:pt x="40173" y="5850"/>
                        </a:cubicBezTo>
                        <a:cubicBezTo>
                          <a:pt x="53566" y="6610"/>
                          <a:pt x="66247" y="19243"/>
                          <a:pt x="69951" y="35105"/>
                        </a:cubicBezTo>
                        <a:cubicBezTo>
                          <a:pt x="71851" y="43274"/>
                          <a:pt x="73608" y="63934"/>
                          <a:pt x="48912" y="77944"/>
                        </a:cubicBezTo>
                        <a:cubicBezTo>
                          <a:pt x="47534" y="78752"/>
                          <a:pt x="47059" y="80556"/>
                          <a:pt x="47819" y="81981"/>
                        </a:cubicBezTo>
                        <a:cubicBezTo>
                          <a:pt x="48247" y="82741"/>
                          <a:pt x="48959" y="83216"/>
                          <a:pt x="49719" y="83358"/>
                        </a:cubicBezTo>
                        <a:close/>
                      </a:path>
                    </a:pathLst>
                  </a:custGeom>
                  <a:solidFill>
                    <a:srgbClr val="CE7755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grpSp>
                <p:nvGrpSpPr>
                  <p:cNvPr id="64" name="Đồ họa 2">
                    <a:extLst>
                      <a:ext uri="{FF2B5EF4-FFF2-40B4-BE49-F238E27FC236}">
                        <a16:creationId xmlns:a16="http://schemas.microsoft.com/office/drawing/2014/main" id="{037603C7-D5EB-5138-25D3-2F04A54C5154}"/>
                      </a:ext>
                    </a:extLst>
                  </p:cNvPr>
                  <p:cNvGrpSpPr/>
                  <p:nvPr/>
                </p:nvGrpSpPr>
                <p:grpSpPr>
                  <a:xfrm>
                    <a:off x="4885666" y="899568"/>
                    <a:ext cx="221688" cy="230440"/>
                    <a:chOff x="4885666" y="899568"/>
                    <a:chExt cx="221688" cy="230440"/>
                  </a:xfrm>
                </p:grpSpPr>
                <p:sp>
                  <p:nvSpPr>
                    <p:cNvPr id="74" name="Hình tự do: Hình 277">
                      <a:extLst>
                        <a:ext uri="{FF2B5EF4-FFF2-40B4-BE49-F238E27FC236}">
                          <a16:creationId xmlns:a16="http://schemas.microsoft.com/office/drawing/2014/main" id="{989957F2-BBFE-79DA-EA71-91167668B6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85666" y="902873"/>
                      <a:ext cx="219833" cy="218223"/>
                    </a:xfrm>
                    <a:custGeom>
                      <a:avLst/>
                      <a:gdLst>
                        <a:gd name="connsiteX0" fmla="*/ 179971 w 219833"/>
                        <a:gd name="connsiteY0" fmla="*/ 29131 h 218223"/>
                        <a:gd name="connsiteX1" fmla="*/ 194599 w 219833"/>
                        <a:gd name="connsiteY1" fmla="*/ 183341 h 218223"/>
                        <a:gd name="connsiteX2" fmla="*/ 39819 w 219833"/>
                        <a:gd name="connsiteY2" fmla="*/ 189087 h 218223"/>
                        <a:gd name="connsiteX3" fmla="*/ 25239 w 219833"/>
                        <a:gd name="connsiteY3" fmla="*/ 34925 h 218223"/>
                        <a:gd name="connsiteX4" fmla="*/ 179971 w 219833"/>
                        <a:gd name="connsiteY4" fmla="*/ 29131 h 2182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9833" h="218223">
                          <a:moveTo>
                            <a:pt x="179971" y="29131"/>
                          </a:moveTo>
                          <a:cubicBezTo>
                            <a:pt x="226752" y="70165"/>
                            <a:pt x="233306" y="139172"/>
                            <a:pt x="194599" y="183341"/>
                          </a:cubicBezTo>
                          <a:cubicBezTo>
                            <a:pt x="155940" y="227509"/>
                            <a:pt x="86600" y="230074"/>
                            <a:pt x="39819" y="189087"/>
                          </a:cubicBezTo>
                          <a:cubicBezTo>
                            <a:pt x="-6914" y="148101"/>
                            <a:pt x="-13468" y="78998"/>
                            <a:pt x="25239" y="34925"/>
                          </a:cubicBezTo>
                          <a:cubicBezTo>
                            <a:pt x="63898" y="-9291"/>
                            <a:pt x="133191" y="-11856"/>
                            <a:pt x="179971" y="29131"/>
                          </a:cubicBezTo>
                          <a:close/>
                        </a:path>
                      </a:pathLst>
                    </a:custGeom>
                    <a:solidFill>
                      <a:srgbClr val="EBAD86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  <p:sp>
                  <p:nvSpPr>
                    <p:cNvPr id="75" name="Hình tự do: Hình 278">
                      <a:extLst>
                        <a:ext uri="{FF2B5EF4-FFF2-40B4-BE49-F238E27FC236}">
                          <a16:creationId xmlns:a16="http://schemas.microsoft.com/office/drawing/2014/main" id="{6594708E-FADB-960F-03D4-32E93578AC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19547" y="1075453"/>
                      <a:ext cx="158427" cy="54555"/>
                    </a:xfrm>
                    <a:custGeom>
                      <a:avLst/>
                      <a:gdLst>
                        <a:gd name="connsiteX0" fmla="*/ 28877 w 158427"/>
                        <a:gd name="connsiteY0" fmla="*/ 7484 h 54555"/>
                        <a:gd name="connsiteX1" fmla="*/ 18002 w 158427"/>
                        <a:gd name="connsiteY1" fmla="*/ 46048 h 54555"/>
                        <a:gd name="connsiteX2" fmla="*/ 129515 w 158427"/>
                        <a:gd name="connsiteY2" fmla="*/ 47188 h 54555"/>
                        <a:gd name="connsiteX3" fmla="*/ 140391 w 158427"/>
                        <a:gd name="connsiteY3" fmla="*/ 8529 h 54555"/>
                        <a:gd name="connsiteX4" fmla="*/ 28877 w 158427"/>
                        <a:gd name="connsiteY4" fmla="*/ 7484 h 545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8427" h="54555">
                          <a:moveTo>
                            <a:pt x="28877" y="7484"/>
                          </a:moveTo>
                          <a:cubicBezTo>
                            <a:pt x="-4890" y="17790"/>
                            <a:pt x="-9734" y="35030"/>
                            <a:pt x="18002" y="46048"/>
                          </a:cubicBezTo>
                          <a:cubicBezTo>
                            <a:pt x="45880" y="56924"/>
                            <a:pt x="95843" y="57446"/>
                            <a:pt x="129515" y="47188"/>
                          </a:cubicBezTo>
                          <a:cubicBezTo>
                            <a:pt x="163330" y="36834"/>
                            <a:pt x="168175" y="19547"/>
                            <a:pt x="140391" y="8529"/>
                          </a:cubicBezTo>
                          <a:cubicBezTo>
                            <a:pt x="112560" y="-2442"/>
                            <a:pt x="62693" y="-2870"/>
                            <a:pt x="28877" y="7484"/>
                          </a:cubicBezTo>
                          <a:close/>
                        </a:path>
                      </a:pathLst>
                    </a:custGeom>
                    <a:solidFill>
                      <a:srgbClr val="EBAD86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  <p:sp>
                  <p:nvSpPr>
                    <p:cNvPr id="76" name="Hình tự do: Hình 279">
                      <a:extLst>
                        <a:ext uri="{FF2B5EF4-FFF2-40B4-BE49-F238E27FC236}">
                          <a16:creationId xmlns:a16="http://schemas.microsoft.com/office/drawing/2014/main" id="{99AA8D38-CA23-ECA0-EC2D-43A885E9B2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93105" y="899568"/>
                      <a:ext cx="214249" cy="212631"/>
                    </a:xfrm>
                    <a:custGeom>
                      <a:avLst/>
                      <a:gdLst>
                        <a:gd name="connsiteX0" fmla="*/ 175382 w 214249"/>
                        <a:gd name="connsiteY0" fmla="*/ 28351 h 212631"/>
                        <a:gd name="connsiteX1" fmla="*/ 189677 w 214249"/>
                        <a:gd name="connsiteY1" fmla="*/ 178666 h 212631"/>
                        <a:gd name="connsiteX2" fmla="*/ 38840 w 214249"/>
                        <a:gd name="connsiteY2" fmla="*/ 184223 h 212631"/>
                        <a:gd name="connsiteX3" fmla="*/ 24592 w 214249"/>
                        <a:gd name="connsiteY3" fmla="*/ 33955 h 212631"/>
                        <a:gd name="connsiteX4" fmla="*/ 175382 w 214249"/>
                        <a:gd name="connsiteY4" fmla="*/ 28351 h 2126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4249" h="212631">
                          <a:moveTo>
                            <a:pt x="175382" y="28351"/>
                          </a:moveTo>
                          <a:cubicBezTo>
                            <a:pt x="220975" y="68340"/>
                            <a:pt x="227387" y="135590"/>
                            <a:pt x="189677" y="178666"/>
                          </a:cubicBezTo>
                          <a:cubicBezTo>
                            <a:pt x="151968" y="221695"/>
                            <a:pt x="84433" y="224165"/>
                            <a:pt x="38840" y="184223"/>
                          </a:cubicBezTo>
                          <a:cubicBezTo>
                            <a:pt x="-6754" y="144234"/>
                            <a:pt x="-13118" y="76984"/>
                            <a:pt x="24592" y="33955"/>
                          </a:cubicBezTo>
                          <a:cubicBezTo>
                            <a:pt x="62254" y="-9026"/>
                            <a:pt x="129836" y="-11543"/>
                            <a:pt x="175382" y="2835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  <p:sp>
                  <p:nvSpPr>
                    <p:cNvPr id="77" name="Hình tự do: Hình 280">
                      <a:extLst>
                        <a:ext uri="{FF2B5EF4-FFF2-40B4-BE49-F238E27FC236}">
                          <a16:creationId xmlns:a16="http://schemas.microsoft.com/office/drawing/2014/main" id="{E80B87AF-A8DD-D6A3-71BA-BA928F168B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06829" y="984104"/>
                      <a:ext cx="189488" cy="122050"/>
                    </a:xfrm>
                    <a:custGeom>
                      <a:avLst/>
                      <a:gdLst>
                        <a:gd name="connsiteX0" fmla="*/ 2793 w 189488"/>
                        <a:gd name="connsiteY0" fmla="*/ 0 h 122050"/>
                        <a:gd name="connsiteX1" fmla="*/ 36988 w 189488"/>
                        <a:gd name="connsiteY1" fmla="*/ 78886 h 122050"/>
                        <a:gd name="connsiteX2" fmla="*/ 170634 w 189488"/>
                        <a:gd name="connsiteY2" fmla="*/ 73947 h 122050"/>
                        <a:gd name="connsiteX3" fmla="*/ 189489 w 189488"/>
                        <a:gd name="connsiteY3" fmla="*/ 37709 h 122050"/>
                        <a:gd name="connsiteX4" fmla="*/ 167927 w 189488"/>
                        <a:gd name="connsiteY4" fmla="*/ 91947 h 122050"/>
                        <a:gd name="connsiteX5" fmla="*/ 34281 w 189488"/>
                        <a:gd name="connsiteY5" fmla="*/ 96886 h 122050"/>
                        <a:gd name="connsiteX6" fmla="*/ 2793 w 189488"/>
                        <a:gd name="connsiteY6" fmla="*/ 0 h 122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89488" h="122050">
                          <a:moveTo>
                            <a:pt x="2793" y="0"/>
                          </a:moveTo>
                          <a:cubicBezTo>
                            <a:pt x="1416" y="28448"/>
                            <a:pt x="13052" y="57942"/>
                            <a:pt x="36988" y="78886"/>
                          </a:cubicBezTo>
                          <a:cubicBezTo>
                            <a:pt x="77405" y="114268"/>
                            <a:pt x="137246" y="112131"/>
                            <a:pt x="170634" y="73947"/>
                          </a:cubicBezTo>
                          <a:cubicBezTo>
                            <a:pt x="179990" y="63213"/>
                            <a:pt x="186212" y="50818"/>
                            <a:pt x="189489" y="37709"/>
                          </a:cubicBezTo>
                          <a:cubicBezTo>
                            <a:pt x="188586" y="57324"/>
                            <a:pt x="181510" y="76416"/>
                            <a:pt x="167927" y="91947"/>
                          </a:cubicBezTo>
                          <a:cubicBezTo>
                            <a:pt x="134539" y="130084"/>
                            <a:pt x="74650" y="132268"/>
                            <a:pt x="34281" y="96886"/>
                          </a:cubicBezTo>
                          <a:cubicBezTo>
                            <a:pt x="5310" y="71477"/>
                            <a:pt x="-5708" y="33530"/>
                            <a:pt x="2793" y="0"/>
                          </a:cubicBezTo>
                          <a:close/>
                        </a:path>
                      </a:pathLst>
                    </a:custGeom>
                    <a:solidFill>
                      <a:srgbClr val="DADBDC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  <p:sp>
                  <p:nvSpPr>
                    <p:cNvPr id="78" name="Hình tự do: Hình 281">
                      <a:extLst>
                        <a:ext uri="{FF2B5EF4-FFF2-40B4-BE49-F238E27FC236}">
                          <a16:creationId xmlns:a16="http://schemas.microsoft.com/office/drawing/2014/main" id="{4870F03B-D490-499B-C6A3-1F4C48F7D5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6546" y="962740"/>
                      <a:ext cx="112662" cy="118682"/>
                    </a:xfrm>
                    <a:custGeom>
                      <a:avLst/>
                      <a:gdLst>
                        <a:gd name="connsiteX0" fmla="*/ 111091 w 112662"/>
                        <a:gd name="connsiteY0" fmla="*/ 46915 h 118682"/>
                        <a:gd name="connsiteX1" fmla="*/ 69534 w 112662"/>
                        <a:gd name="connsiteY1" fmla="*/ 117347 h 118682"/>
                        <a:gd name="connsiteX2" fmla="*/ 1572 w 112662"/>
                        <a:gd name="connsiteY2" fmla="*/ 71754 h 118682"/>
                        <a:gd name="connsiteX3" fmla="*/ 43176 w 112662"/>
                        <a:gd name="connsiteY3" fmla="*/ 1322 h 118682"/>
                        <a:gd name="connsiteX4" fmla="*/ 111091 w 112662"/>
                        <a:gd name="connsiteY4" fmla="*/ 46915 h 1186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2662" h="118682">
                          <a:moveTo>
                            <a:pt x="111091" y="46915"/>
                          </a:moveTo>
                          <a:cubicBezTo>
                            <a:pt x="118357" y="78973"/>
                            <a:pt x="99740" y="110461"/>
                            <a:pt x="69534" y="117347"/>
                          </a:cubicBezTo>
                          <a:cubicBezTo>
                            <a:pt x="39281" y="124234"/>
                            <a:pt x="8886" y="103812"/>
                            <a:pt x="1572" y="71754"/>
                          </a:cubicBezTo>
                          <a:cubicBezTo>
                            <a:pt x="-5695" y="39791"/>
                            <a:pt x="12923" y="8208"/>
                            <a:pt x="43176" y="1322"/>
                          </a:cubicBezTo>
                          <a:cubicBezTo>
                            <a:pt x="73429" y="-5517"/>
                            <a:pt x="103824" y="14857"/>
                            <a:pt x="111091" y="46915"/>
                          </a:cubicBezTo>
                          <a:close/>
                        </a:path>
                      </a:pathLst>
                    </a:custGeom>
                    <a:solidFill>
                      <a:srgbClr val="8A6F68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  <p:sp>
                  <p:nvSpPr>
                    <p:cNvPr id="79" name="Hình tự do: Hình 282">
                      <a:extLst>
                        <a:ext uri="{FF2B5EF4-FFF2-40B4-BE49-F238E27FC236}">
                          <a16:creationId xmlns:a16="http://schemas.microsoft.com/office/drawing/2014/main" id="{B34A9BB6-3370-4FBE-A6EB-AF192F7A96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57104" y="986834"/>
                      <a:ext cx="69744" cy="73455"/>
                    </a:xfrm>
                    <a:custGeom>
                      <a:avLst/>
                      <a:gdLst>
                        <a:gd name="connsiteX0" fmla="*/ 68782 w 69744"/>
                        <a:gd name="connsiteY0" fmla="*/ 29042 h 73455"/>
                        <a:gd name="connsiteX1" fmla="*/ 43041 w 69744"/>
                        <a:gd name="connsiteY1" fmla="*/ 72641 h 73455"/>
                        <a:gd name="connsiteX2" fmla="*/ 962 w 69744"/>
                        <a:gd name="connsiteY2" fmla="*/ 44430 h 73455"/>
                        <a:gd name="connsiteX3" fmla="*/ 26751 w 69744"/>
                        <a:gd name="connsiteY3" fmla="*/ 831 h 73455"/>
                        <a:gd name="connsiteX4" fmla="*/ 68782 w 69744"/>
                        <a:gd name="connsiteY4" fmla="*/ 29042 h 73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9744" h="73455">
                          <a:moveTo>
                            <a:pt x="68782" y="29042"/>
                          </a:moveTo>
                          <a:cubicBezTo>
                            <a:pt x="73246" y="48847"/>
                            <a:pt x="61753" y="68319"/>
                            <a:pt x="43041" y="72641"/>
                          </a:cubicBezTo>
                          <a:cubicBezTo>
                            <a:pt x="24328" y="76868"/>
                            <a:pt x="5474" y="64234"/>
                            <a:pt x="962" y="44430"/>
                          </a:cubicBezTo>
                          <a:cubicBezTo>
                            <a:pt x="-3502" y="24625"/>
                            <a:pt x="7991" y="5058"/>
                            <a:pt x="26751" y="831"/>
                          </a:cubicBezTo>
                          <a:cubicBezTo>
                            <a:pt x="45415" y="-3443"/>
                            <a:pt x="64223" y="9190"/>
                            <a:pt x="68782" y="29042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  <p:sp>
                  <p:nvSpPr>
                    <p:cNvPr id="80" name="Hình tự do: Hình 283">
                      <a:extLst>
                        <a:ext uri="{FF2B5EF4-FFF2-40B4-BE49-F238E27FC236}">
                          <a16:creationId xmlns:a16="http://schemas.microsoft.com/office/drawing/2014/main" id="{99E3CA91-8A56-A101-1C1B-C06DF95F96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94674" y="982924"/>
                      <a:ext cx="28571" cy="30100"/>
                    </a:xfrm>
                    <a:custGeom>
                      <a:avLst/>
                      <a:gdLst>
                        <a:gd name="connsiteX0" fmla="*/ 28171 w 28571"/>
                        <a:gd name="connsiteY0" fmla="*/ 11960 h 30100"/>
                        <a:gd name="connsiteX1" fmla="*/ 17581 w 28571"/>
                        <a:gd name="connsiteY1" fmla="*/ 29770 h 30100"/>
                        <a:gd name="connsiteX2" fmla="*/ 388 w 28571"/>
                        <a:gd name="connsiteY2" fmla="*/ 18277 h 30100"/>
                        <a:gd name="connsiteX3" fmla="*/ 10931 w 28571"/>
                        <a:gd name="connsiteY3" fmla="*/ 324 h 30100"/>
                        <a:gd name="connsiteX4" fmla="*/ 28171 w 28571"/>
                        <a:gd name="connsiteY4" fmla="*/ 11960 h 301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571" h="30100">
                          <a:moveTo>
                            <a:pt x="28171" y="11960"/>
                          </a:moveTo>
                          <a:cubicBezTo>
                            <a:pt x="30024" y="20129"/>
                            <a:pt x="25274" y="28060"/>
                            <a:pt x="17581" y="29770"/>
                          </a:cubicBezTo>
                          <a:cubicBezTo>
                            <a:pt x="9887" y="31480"/>
                            <a:pt x="2240" y="26398"/>
                            <a:pt x="388" y="18277"/>
                          </a:cubicBezTo>
                          <a:cubicBezTo>
                            <a:pt x="-1417" y="10108"/>
                            <a:pt x="3238" y="2129"/>
                            <a:pt x="10931" y="324"/>
                          </a:cubicBezTo>
                          <a:cubicBezTo>
                            <a:pt x="18578" y="-1386"/>
                            <a:pt x="26319" y="3839"/>
                            <a:pt x="28171" y="1196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  <p:sp>
                  <p:nvSpPr>
                    <p:cNvPr id="81" name="Hình tự do: Hình 284">
                      <a:extLst>
                        <a:ext uri="{FF2B5EF4-FFF2-40B4-BE49-F238E27FC236}">
                          <a16:creationId xmlns:a16="http://schemas.microsoft.com/office/drawing/2014/main" id="{05E9C4DE-47F6-6C7E-7BE7-9A849E25B8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69281" y="1045815"/>
                      <a:ext cx="17276" cy="18230"/>
                    </a:xfrm>
                    <a:custGeom>
                      <a:avLst/>
                      <a:gdLst>
                        <a:gd name="connsiteX0" fmla="*/ 17043 w 17276"/>
                        <a:gd name="connsiteY0" fmla="*/ 7201 h 18230"/>
                        <a:gd name="connsiteX1" fmla="*/ 10679 w 17276"/>
                        <a:gd name="connsiteY1" fmla="*/ 18029 h 18230"/>
                        <a:gd name="connsiteX2" fmla="*/ 230 w 17276"/>
                        <a:gd name="connsiteY2" fmla="*/ 11000 h 18230"/>
                        <a:gd name="connsiteX3" fmla="*/ 6689 w 17276"/>
                        <a:gd name="connsiteY3" fmla="*/ 219 h 18230"/>
                        <a:gd name="connsiteX4" fmla="*/ 17043 w 17276"/>
                        <a:gd name="connsiteY4" fmla="*/ 7201 h 182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276" h="18230">
                          <a:moveTo>
                            <a:pt x="17043" y="7201"/>
                          </a:moveTo>
                          <a:cubicBezTo>
                            <a:pt x="18135" y="12140"/>
                            <a:pt x="15286" y="16985"/>
                            <a:pt x="10679" y="18029"/>
                          </a:cubicBezTo>
                          <a:cubicBezTo>
                            <a:pt x="5977" y="19074"/>
                            <a:pt x="1370" y="15940"/>
                            <a:pt x="230" y="11000"/>
                          </a:cubicBezTo>
                          <a:cubicBezTo>
                            <a:pt x="-862" y="6109"/>
                            <a:pt x="2035" y="1312"/>
                            <a:pt x="6689" y="219"/>
                          </a:cubicBezTo>
                          <a:cubicBezTo>
                            <a:pt x="11201" y="-873"/>
                            <a:pt x="15903" y="2214"/>
                            <a:pt x="17043" y="720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</p:grpSp>
              <p:grpSp>
                <p:nvGrpSpPr>
                  <p:cNvPr id="65" name="Đồ họa 2">
                    <a:extLst>
                      <a:ext uri="{FF2B5EF4-FFF2-40B4-BE49-F238E27FC236}">
                        <a16:creationId xmlns:a16="http://schemas.microsoft.com/office/drawing/2014/main" id="{701CD80E-0536-A9CC-2E74-7588BD0AE119}"/>
                      </a:ext>
                    </a:extLst>
                  </p:cNvPr>
                  <p:cNvGrpSpPr/>
                  <p:nvPr/>
                </p:nvGrpSpPr>
                <p:grpSpPr>
                  <a:xfrm>
                    <a:off x="5362222" y="817401"/>
                    <a:ext cx="194941" cy="212014"/>
                    <a:chOff x="5362222" y="817401"/>
                    <a:chExt cx="194941" cy="212014"/>
                  </a:xfrm>
                </p:grpSpPr>
                <p:sp>
                  <p:nvSpPr>
                    <p:cNvPr id="66" name="Hình tự do: Hình 286">
                      <a:extLst>
                        <a:ext uri="{FF2B5EF4-FFF2-40B4-BE49-F238E27FC236}">
                          <a16:creationId xmlns:a16="http://schemas.microsoft.com/office/drawing/2014/main" id="{6316B859-8703-1B2E-AD83-4F72006911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62222" y="817401"/>
                      <a:ext cx="186880" cy="197338"/>
                    </a:xfrm>
                    <a:custGeom>
                      <a:avLst/>
                      <a:gdLst>
                        <a:gd name="connsiteX0" fmla="*/ 1339 w 186880"/>
                        <a:gd name="connsiteY0" fmla="*/ 83780 h 197338"/>
                        <a:gd name="connsiteX1" fmla="*/ 77660 w 186880"/>
                        <a:gd name="connsiteY1" fmla="*/ 196196 h 197338"/>
                        <a:gd name="connsiteX2" fmla="*/ 185517 w 186880"/>
                        <a:gd name="connsiteY2" fmla="*/ 113606 h 197338"/>
                        <a:gd name="connsiteX3" fmla="*/ 109243 w 186880"/>
                        <a:gd name="connsiteY3" fmla="*/ 1142 h 197338"/>
                        <a:gd name="connsiteX4" fmla="*/ 1339 w 186880"/>
                        <a:gd name="connsiteY4" fmla="*/ 83780 h 1973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6880" h="197338">
                          <a:moveTo>
                            <a:pt x="1339" y="83780"/>
                          </a:moveTo>
                          <a:cubicBezTo>
                            <a:pt x="-7305" y="137637"/>
                            <a:pt x="26795" y="187980"/>
                            <a:pt x="77660" y="196196"/>
                          </a:cubicBezTo>
                          <a:cubicBezTo>
                            <a:pt x="128478" y="204412"/>
                            <a:pt x="176826" y="167415"/>
                            <a:pt x="185517" y="113606"/>
                          </a:cubicBezTo>
                          <a:cubicBezTo>
                            <a:pt x="194256" y="59701"/>
                            <a:pt x="160061" y="9358"/>
                            <a:pt x="109243" y="1142"/>
                          </a:cubicBezTo>
                          <a:cubicBezTo>
                            <a:pt x="58331" y="-7074"/>
                            <a:pt x="10078" y="29923"/>
                            <a:pt x="1339" y="83780"/>
                          </a:cubicBezTo>
                          <a:close/>
                        </a:path>
                      </a:pathLst>
                    </a:custGeom>
                    <a:solidFill>
                      <a:srgbClr val="EBAD86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  <p:sp>
                  <p:nvSpPr>
                    <p:cNvPr id="67" name="Hình tự do: Hình 287">
                      <a:extLst>
                        <a:ext uri="{FF2B5EF4-FFF2-40B4-BE49-F238E27FC236}">
                          <a16:creationId xmlns:a16="http://schemas.microsoft.com/office/drawing/2014/main" id="{86967038-8E1D-B13C-F064-B898676E42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86455" y="981874"/>
                      <a:ext cx="138061" cy="47541"/>
                    </a:xfrm>
                    <a:custGeom>
                      <a:avLst/>
                      <a:gdLst>
                        <a:gd name="connsiteX0" fmla="*/ 25122 w 138061"/>
                        <a:gd name="connsiteY0" fmla="*/ 6504 h 47541"/>
                        <a:gd name="connsiteX1" fmla="*/ 15671 w 138061"/>
                        <a:gd name="connsiteY1" fmla="*/ 40129 h 47541"/>
                        <a:gd name="connsiteX2" fmla="*/ 112889 w 138061"/>
                        <a:gd name="connsiteY2" fmla="*/ 41079 h 47541"/>
                        <a:gd name="connsiteX3" fmla="*/ 122340 w 138061"/>
                        <a:gd name="connsiteY3" fmla="*/ 7406 h 47541"/>
                        <a:gd name="connsiteX4" fmla="*/ 25122 w 138061"/>
                        <a:gd name="connsiteY4" fmla="*/ 6504 h 475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8061" h="47541">
                          <a:moveTo>
                            <a:pt x="25122" y="6504"/>
                          </a:moveTo>
                          <a:cubicBezTo>
                            <a:pt x="-4276" y="15480"/>
                            <a:pt x="-8456" y="30488"/>
                            <a:pt x="15671" y="40129"/>
                          </a:cubicBezTo>
                          <a:cubicBezTo>
                            <a:pt x="39987" y="49627"/>
                            <a:pt x="83491" y="50055"/>
                            <a:pt x="112889" y="41079"/>
                          </a:cubicBezTo>
                          <a:cubicBezTo>
                            <a:pt x="142382" y="32055"/>
                            <a:pt x="146514" y="17000"/>
                            <a:pt x="122340" y="7406"/>
                          </a:cubicBezTo>
                          <a:cubicBezTo>
                            <a:pt x="98071" y="-2093"/>
                            <a:pt x="54615" y="-2520"/>
                            <a:pt x="25122" y="6504"/>
                          </a:cubicBezTo>
                          <a:close/>
                        </a:path>
                      </a:pathLst>
                    </a:custGeom>
                    <a:solidFill>
                      <a:srgbClr val="EBAD86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  <p:sp>
                  <p:nvSpPr>
                    <p:cNvPr id="68" name="Hình tự do: Hình 288">
                      <a:extLst>
                        <a:ext uri="{FF2B5EF4-FFF2-40B4-BE49-F238E27FC236}">
                          <a16:creationId xmlns:a16="http://schemas.microsoft.com/office/drawing/2014/main" id="{45B97FF8-8CC4-5D84-CD6B-4264D2A88B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72448" y="818471"/>
                      <a:ext cx="184715" cy="195114"/>
                    </a:xfrm>
                    <a:custGeom>
                      <a:avLst/>
                      <a:gdLst>
                        <a:gd name="connsiteX0" fmla="*/ 1325 w 184715"/>
                        <a:gd name="connsiteY0" fmla="*/ 82852 h 195114"/>
                        <a:gd name="connsiteX1" fmla="*/ 76744 w 184715"/>
                        <a:gd name="connsiteY1" fmla="*/ 193986 h 195114"/>
                        <a:gd name="connsiteX2" fmla="*/ 183366 w 184715"/>
                        <a:gd name="connsiteY2" fmla="*/ 112346 h 195114"/>
                        <a:gd name="connsiteX3" fmla="*/ 107994 w 184715"/>
                        <a:gd name="connsiteY3" fmla="*/ 1117 h 195114"/>
                        <a:gd name="connsiteX4" fmla="*/ 1325 w 184715"/>
                        <a:gd name="connsiteY4" fmla="*/ 82852 h 1951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4715" h="195114">
                          <a:moveTo>
                            <a:pt x="1325" y="82852"/>
                          </a:moveTo>
                          <a:cubicBezTo>
                            <a:pt x="-7224" y="136092"/>
                            <a:pt x="26496" y="185865"/>
                            <a:pt x="76744" y="193986"/>
                          </a:cubicBezTo>
                          <a:cubicBezTo>
                            <a:pt x="126991" y="202107"/>
                            <a:pt x="174769" y="165538"/>
                            <a:pt x="183366" y="112346"/>
                          </a:cubicBezTo>
                          <a:cubicBezTo>
                            <a:pt x="192009" y="59011"/>
                            <a:pt x="158242" y="9285"/>
                            <a:pt x="107994" y="1117"/>
                          </a:cubicBezTo>
                          <a:cubicBezTo>
                            <a:pt x="57699" y="-6957"/>
                            <a:pt x="9921" y="29613"/>
                            <a:pt x="1325" y="82852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  <p:sp>
                  <p:nvSpPr>
                    <p:cNvPr id="69" name="Hình tự do: Hình 289">
                      <a:extLst>
                        <a:ext uri="{FF2B5EF4-FFF2-40B4-BE49-F238E27FC236}">
                          <a16:creationId xmlns:a16="http://schemas.microsoft.com/office/drawing/2014/main" id="{92789D98-35A2-F8D7-78FA-ACCA499B59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84408" y="879856"/>
                      <a:ext cx="143051" cy="125616"/>
                    </a:xfrm>
                    <a:custGeom>
                      <a:avLst/>
                      <a:gdLst>
                        <a:gd name="connsiteX0" fmla="*/ 1143 w 143051"/>
                        <a:gd name="connsiteY0" fmla="*/ 29018 h 125616"/>
                        <a:gd name="connsiteX1" fmla="*/ 11401 w 143051"/>
                        <a:gd name="connsiteY1" fmla="*/ 0 h 125616"/>
                        <a:gd name="connsiteX2" fmla="*/ 7127 w 143051"/>
                        <a:gd name="connsiteY2" fmla="*/ 16480 h 125616"/>
                        <a:gd name="connsiteX3" fmla="*/ 73522 w 143051"/>
                        <a:gd name="connsiteY3" fmla="*/ 114221 h 125616"/>
                        <a:gd name="connsiteX4" fmla="*/ 143052 w 143051"/>
                        <a:gd name="connsiteY4" fmla="*/ 90237 h 125616"/>
                        <a:gd name="connsiteX5" fmla="*/ 66066 w 143051"/>
                        <a:gd name="connsiteY5" fmla="*/ 124669 h 125616"/>
                        <a:gd name="connsiteX6" fmla="*/ 1143 w 143051"/>
                        <a:gd name="connsiteY6" fmla="*/ 29018 h 1256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43051" h="125616">
                          <a:moveTo>
                            <a:pt x="1143" y="29018"/>
                          </a:moveTo>
                          <a:cubicBezTo>
                            <a:pt x="2853" y="18475"/>
                            <a:pt x="6557" y="8739"/>
                            <a:pt x="11401" y="0"/>
                          </a:cubicBezTo>
                          <a:cubicBezTo>
                            <a:pt x="9549" y="5272"/>
                            <a:pt x="8077" y="10733"/>
                            <a:pt x="7127" y="16480"/>
                          </a:cubicBezTo>
                          <a:cubicBezTo>
                            <a:pt x="-424" y="63261"/>
                            <a:pt x="29306" y="107049"/>
                            <a:pt x="73522" y="114221"/>
                          </a:cubicBezTo>
                          <a:cubicBezTo>
                            <a:pt x="99786" y="118495"/>
                            <a:pt x="125100" y="108617"/>
                            <a:pt x="143052" y="90237"/>
                          </a:cubicBezTo>
                          <a:cubicBezTo>
                            <a:pt x="125765" y="115123"/>
                            <a:pt x="96556" y="129561"/>
                            <a:pt x="66066" y="124669"/>
                          </a:cubicBezTo>
                          <a:cubicBezTo>
                            <a:pt x="22752" y="117640"/>
                            <a:pt x="-6219" y="74802"/>
                            <a:pt x="1143" y="29018"/>
                          </a:cubicBezTo>
                          <a:close/>
                        </a:path>
                      </a:pathLst>
                    </a:custGeom>
                    <a:solidFill>
                      <a:srgbClr val="DADBDC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  <p:sp>
                  <p:nvSpPr>
                    <p:cNvPr id="70" name="Hình tự do: Hình 290">
                      <a:extLst>
                        <a:ext uri="{FF2B5EF4-FFF2-40B4-BE49-F238E27FC236}">
                          <a16:creationId xmlns:a16="http://schemas.microsoft.com/office/drawing/2014/main" id="{7F94E80B-E079-22C2-9E9C-274A6A6311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0018" y="874770"/>
                      <a:ext cx="100220" cy="105567"/>
                    </a:xfrm>
                    <a:custGeom>
                      <a:avLst/>
                      <a:gdLst>
                        <a:gd name="connsiteX0" fmla="*/ 1396 w 100220"/>
                        <a:gd name="connsiteY0" fmla="*/ 63882 h 105567"/>
                        <a:gd name="connsiteX1" fmla="*/ 61854 w 100220"/>
                        <a:gd name="connsiteY1" fmla="*/ 104394 h 105567"/>
                        <a:gd name="connsiteX2" fmla="*/ 98804 w 100220"/>
                        <a:gd name="connsiteY2" fmla="*/ 41751 h 105567"/>
                        <a:gd name="connsiteX3" fmla="*/ 38440 w 100220"/>
                        <a:gd name="connsiteY3" fmla="*/ 1192 h 105567"/>
                        <a:gd name="connsiteX4" fmla="*/ 1396 w 100220"/>
                        <a:gd name="connsiteY4" fmla="*/ 63882 h 1055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0220" h="105567">
                          <a:moveTo>
                            <a:pt x="1396" y="63882"/>
                          </a:moveTo>
                          <a:cubicBezTo>
                            <a:pt x="7855" y="92331"/>
                            <a:pt x="34926" y="110473"/>
                            <a:pt x="61854" y="104394"/>
                          </a:cubicBezTo>
                          <a:cubicBezTo>
                            <a:pt x="88783" y="98267"/>
                            <a:pt x="105310" y="70199"/>
                            <a:pt x="98804" y="41751"/>
                          </a:cubicBezTo>
                          <a:cubicBezTo>
                            <a:pt x="92392" y="13160"/>
                            <a:pt x="65321" y="-4935"/>
                            <a:pt x="38440" y="1192"/>
                          </a:cubicBezTo>
                          <a:cubicBezTo>
                            <a:pt x="11512" y="7318"/>
                            <a:pt x="-5063" y="35339"/>
                            <a:pt x="1396" y="63882"/>
                          </a:cubicBezTo>
                          <a:close/>
                        </a:path>
                      </a:pathLst>
                    </a:custGeom>
                    <a:solidFill>
                      <a:srgbClr val="8A6F68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  <p:sp>
                  <p:nvSpPr>
                    <p:cNvPr id="71" name="Hình tự do: Hình 291">
                      <a:extLst>
                        <a:ext uri="{FF2B5EF4-FFF2-40B4-BE49-F238E27FC236}">
                          <a16:creationId xmlns:a16="http://schemas.microsoft.com/office/drawing/2014/main" id="{FC92C8F9-72F6-754D-35B9-4DE227FBE9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20912" y="897956"/>
                      <a:ext cx="59947" cy="63206"/>
                    </a:xfrm>
                    <a:custGeom>
                      <a:avLst/>
                      <a:gdLst>
                        <a:gd name="connsiteX0" fmla="*/ 828 w 59947"/>
                        <a:gd name="connsiteY0" fmla="*/ 38275 h 63206"/>
                        <a:gd name="connsiteX1" fmla="*/ 36970 w 59947"/>
                        <a:gd name="connsiteY1" fmla="*/ 62496 h 63206"/>
                        <a:gd name="connsiteX2" fmla="*/ 59102 w 59947"/>
                        <a:gd name="connsiteY2" fmla="*/ 24977 h 63206"/>
                        <a:gd name="connsiteX3" fmla="*/ 22960 w 59947"/>
                        <a:gd name="connsiteY3" fmla="*/ 708 h 63206"/>
                        <a:gd name="connsiteX4" fmla="*/ 828 w 59947"/>
                        <a:gd name="connsiteY4" fmla="*/ 38275 h 632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9947" h="63206">
                          <a:moveTo>
                            <a:pt x="828" y="38275"/>
                          </a:moveTo>
                          <a:cubicBezTo>
                            <a:pt x="4722" y="55325"/>
                            <a:pt x="20918" y="66153"/>
                            <a:pt x="36970" y="62496"/>
                          </a:cubicBezTo>
                          <a:cubicBezTo>
                            <a:pt x="53070" y="58792"/>
                            <a:pt x="62996" y="42074"/>
                            <a:pt x="59102" y="24977"/>
                          </a:cubicBezTo>
                          <a:cubicBezTo>
                            <a:pt x="55207" y="7927"/>
                            <a:pt x="39108" y="-2949"/>
                            <a:pt x="22960" y="708"/>
                          </a:cubicBezTo>
                          <a:cubicBezTo>
                            <a:pt x="6907" y="4365"/>
                            <a:pt x="-3019" y="21130"/>
                            <a:pt x="828" y="38275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  <p:sp>
                  <p:nvSpPr>
                    <p:cNvPr id="72" name="Hình tự do: Hình 292">
                      <a:extLst>
                        <a:ext uri="{FF2B5EF4-FFF2-40B4-BE49-F238E27FC236}">
                          <a16:creationId xmlns:a16="http://schemas.microsoft.com/office/drawing/2014/main" id="{7630F2C0-CE28-B647-C5A9-DA832941A5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50445" y="894337"/>
                      <a:ext cx="25372" cy="26764"/>
                    </a:xfrm>
                    <a:custGeom>
                      <a:avLst/>
                      <a:gdLst>
                        <a:gd name="connsiteX0" fmla="*/ 362 w 25372"/>
                        <a:gd name="connsiteY0" fmla="*/ 16200 h 26764"/>
                        <a:gd name="connsiteX1" fmla="*/ 15702 w 25372"/>
                        <a:gd name="connsiteY1" fmla="*/ 26459 h 26764"/>
                        <a:gd name="connsiteX2" fmla="*/ 25011 w 25372"/>
                        <a:gd name="connsiteY2" fmla="*/ 10596 h 26764"/>
                        <a:gd name="connsiteX3" fmla="*/ 9813 w 25372"/>
                        <a:gd name="connsiteY3" fmla="*/ 290 h 26764"/>
                        <a:gd name="connsiteX4" fmla="*/ 362 w 25372"/>
                        <a:gd name="connsiteY4" fmla="*/ 16200 h 267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5372" h="26764">
                          <a:moveTo>
                            <a:pt x="362" y="16200"/>
                          </a:moveTo>
                          <a:cubicBezTo>
                            <a:pt x="2024" y="23419"/>
                            <a:pt x="8863" y="28026"/>
                            <a:pt x="15702" y="26459"/>
                          </a:cubicBezTo>
                          <a:cubicBezTo>
                            <a:pt x="22446" y="24891"/>
                            <a:pt x="26673" y="17815"/>
                            <a:pt x="25011" y="10596"/>
                          </a:cubicBezTo>
                          <a:cubicBezTo>
                            <a:pt x="23348" y="3377"/>
                            <a:pt x="16557" y="-1230"/>
                            <a:pt x="9813" y="290"/>
                          </a:cubicBezTo>
                          <a:cubicBezTo>
                            <a:pt x="2926" y="1857"/>
                            <a:pt x="-1301" y="8981"/>
                            <a:pt x="362" y="1620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  <p:sp>
                  <p:nvSpPr>
                    <p:cNvPr id="73" name="Hình tự do: Hình 293">
                      <a:extLst>
                        <a:ext uri="{FF2B5EF4-FFF2-40B4-BE49-F238E27FC236}">
                          <a16:creationId xmlns:a16="http://schemas.microsoft.com/office/drawing/2014/main" id="{B7E2D48E-57F3-B580-6CE1-DE40C5011B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26269" y="945655"/>
                      <a:ext cx="15351" cy="16218"/>
                    </a:xfrm>
                    <a:custGeom>
                      <a:avLst/>
                      <a:gdLst>
                        <a:gd name="connsiteX0" fmla="*/ 221 w 15351"/>
                        <a:gd name="connsiteY0" fmla="*/ 9810 h 16218"/>
                        <a:gd name="connsiteX1" fmla="*/ 9482 w 15351"/>
                        <a:gd name="connsiteY1" fmla="*/ 16032 h 16218"/>
                        <a:gd name="connsiteX2" fmla="*/ 15133 w 15351"/>
                        <a:gd name="connsiteY2" fmla="*/ 6391 h 16218"/>
                        <a:gd name="connsiteX3" fmla="*/ 5920 w 15351"/>
                        <a:gd name="connsiteY3" fmla="*/ 169 h 16218"/>
                        <a:gd name="connsiteX4" fmla="*/ 221 w 15351"/>
                        <a:gd name="connsiteY4" fmla="*/ 9810 h 162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351" h="16218">
                          <a:moveTo>
                            <a:pt x="221" y="9810"/>
                          </a:moveTo>
                          <a:cubicBezTo>
                            <a:pt x="1170" y="14227"/>
                            <a:pt x="5302" y="16982"/>
                            <a:pt x="9482" y="16032"/>
                          </a:cubicBezTo>
                          <a:cubicBezTo>
                            <a:pt x="13613" y="15129"/>
                            <a:pt x="16131" y="10807"/>
                            <a:pt x="15133" y="6391"/>
                          </a:cubicBezTo>
                          <a:cubicBezTo>
                            <a:pt x="14136" y="2069"/>
                            <a:pt x="10004" y="-733"/>
                            <a:pt x="5920" y="169"/>
                          </a:cubicBezTo>
                          <a:cubicBezTo>
                            <a:pt x="1693" y="1166"/>
                            <a:pt x="-777" y="5488"/>
                            <a:pt x="221" y="981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4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3200">
                        <a:latin typeface="#9Slide07 IcielPony" panose="02000000000000000000" pitchFamily="2" charset="0"/>
                      </a:endParaRPr>
                    </a:p>
                  </p:txBody>
                </p:sp>
              </p:grpSp>
            </p:grpSp>
            <p:grpSp>
              <p:nvGrpSpPr>
                <p:cNvPr id="51" name="Đồ họa 2">
                  <a:extLst>
                    <a:ext uri="{FF2B5EF4-FFF2-40B4-BE49-F238E27FC236}">
                      <a16:creationId xmlns:a16="http://schemas.microsoft.com/office/drawing/2014/main" id="{64682B50-6B1D-C2C0-A567-B5280837CA72}"/>
                    </a:ext>
                  </a:extLst>
                </p:cNvPr>
                <p:cNvGrpSpPr/>
                <p:nvPr/>
              </p:nvGrpSpPr>
              <p:grpSpPr>
                <a:xfrm>
                  <a:off x="4401107" y="261335"/>
                  <a:ext cx="1290991" cy="1004165"/>
                  <a:chOff x="4401107" y="261335"/>
                  <a:chExt cx="1290991" cy="1004165"/>
                </a:xfrm>
              </p:grpSpPr>
              <p:sp>
                <p:nvSpPr>
                  <p:cNvPr id="56" name="Hình tự do: Hình 295">
                    <a:extLst>
                      <a:ext uri="{FF2B5EF4-FFF2-40B4-BE49-F238E27FC236}">
                        <a16:creationId xmlns:a16="http://schemas.microsoft.com/office/drawing/2014/main" id="{0E46D1FC-5CAC-090D-BCA4-FEA40A6B286B}"/>
                      </a:ext>
                    </a:extLst>
                  </p:cNvPr>
                  <p:cNvSpPr/>
                  <p:nvPr/>
                </p:nvSpPr>
                <p:spPr>
                  <a:xfrm>
                    <a:off x="4401107" y="266320"/>
                    <a:ext cx="1290991" cy="999180"/>
                  </a:xfrm>
                  <a:custGeom>
                    <a:avLst/>
                    <a:gdLst>
                      <a:gd name="connsiteX0" fmla="*/ 645153 w 1290991"/>
                      <a:gd name="connsiteY0" fmla="*/ 591 h 999180"/>
                      <a:gd name="connsiteX1" fmla="*/ 215483 w 1290991"/>
                      <a:gd name="connsiteY1" fmla="*/ 210368 h 999180"/>
                      <a:gd name="connsiteX2" fmla="*/ 18054 w 1290991"/>
                      <a:gd name="connsiteY2" fmla="*/ 452535 h 999180"/>
                      <a:gd name="connsiteX3" fmla="*/ 209214 w 1290991"/>
                      <a:gd name="connsiteY3" fmla="*/ 999180 h 999180"/>
                      <a:gd name="connsiteX4" fmla="*/ 415951 w 1290991"/>
                      <a:gd name="connsiteY4" fmla="*/ 443559 h 999180"/>
                      <a:gd name="connsiteX5" fmla="*/ 939990 w 1290991"/>
                      <a:gd name="connsiteY5" fmla="*/ 386805 h 999180"/>
                      <a:gd name="connsiteX6" fmla="*/ 1277475 w 1290991"/>
                      <a:gd name="connsiteY6" fmla="*/ 556165 h 999180"/>
                      <a:gd name="connsiteX7" fmla="*/ 645153 w 1290991"/>
                      <a:gd name="connsiteY7" fmla="*/ 591 h 99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90991" h="999180">
                        <a:moveTo>
                          <a:pt x="645153" y="591"/>
                        </a:moveTo>
                        <a:cubicBezTo>
                          <a:pt x="258749" y="16929"/>
                          <a:pt x="215483" y="210368"/>
                          <a:pt x="215483" y="210368"/>
                        </a:cubicBezTo>
                        <a:cubicBezTo>
                          <a:pt x="215483" y="210368"/>
                          <a:pt x="75901" y="235159"/>
                          <a:pt x="18054" y="452535"/>
                        </a:cubicBezTo>
                        <a:cubicBezTo>
                          <a:pt x="-49101" y="704866"/>
                          <a:pt x="83690" y="857129"/>
                          <a:pt x="209214" y="999180"/>
                        </a:cubicBezTo>
                        <a:cubicBezTo>
                          <a:pt x="506758" y="840221"/>
                          <a:pt x="415951" y="443559"/>
                          <a:pt x="415951" y="443559"/>
                        </a:cubicBezTo>
                        <a:cubicBezTo>
                          <a:pt x="548647" y="661647"/>
                          <a:pt x="873689" y="463601"/>
                          <a:pt x="939990" y="386805"/>
                        </a:cubicBezTo>
                        <a:cubicBezTo>
                          <a:pt x="1071450" y="234447"/>
                          <a:pt x="1248362" y="417628"/>
                          <a:pt x="1277475" y="556165"/>
                        </a:cubicBezTo>
                        <a:cubicBezTo>
                          <a:pt x="1364720" y="280183"/>
                          <a:pt x="1015124" y="-14987"/>
                          <a:pt x="645153" y="591"/>
                        </a:cubicBezTo>
                        <a:close/>
                      </a:path>
                    </a:pathLst>
                  </a:custGeom>
                  <a:solidFill>
                    <a:srgbClr val="71301D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sp>
                <p:nvSpPr>
                  <p:cNvPr id="57" name="Hình tự do: Hình 296">
                    <a:extLst>
                      <a:ext uri="{FF2B5EF4-FFF2-40B4-BE49-F238E27FC236}">
                        <a16:creationId xmlns:a16="http://schemas.microsoft.com/office/drawing/2014/main" id="{EF0B45EA-A4D9-CB02-6888-E44789163287}"/>
                      </a:ext>
                    </a:extLst>
                  </p:cNvPr>
                  <p:cNvSpPr/>
                  <p:nvPr/>
                </p:nvSpPr>
                <p:spPr>
                  <a:xfrm>
                    <a:off x="4473268" y="571684"/>
                    <a:ext cx="264148" cy="471833"/>
                  </a:xfrm>
                  <a:custGeom>
                    <a:avLst/>
                    <a:gdLst>
                      <a:gd name="connsiteX0" fmla="*/ 145602 w 264148"/>
                      <a:gd name="connsiteY0" fmla="*/ 1320 h 471833"/>
                      <a:gd name="connsiteX1" fmla="*/ 19840 w 264148"/>
                      <a:gd name="connsiteY1" fmla="*/ 365117 h 471833"/>
                      <a:gd name="connsiteX2" fmla="*/ 85286 w 264148"/>
                      <a:gd name="connsiteY2" fmla="*/ 166691 h 471833"/>
                      <a:gd name="connsiteX3" fmla="*/ 82436 w 264148"/>
                      <a:gd name="connsiteY3" fmla="*/ 471834 h 471833"/>
                      <a:gd name="connsiteX4" fmla="*/ 210477 w 264148"/>
                      <a:gd name="connsiteY4" fmla="*/ 157192 h 471833"/>
                      <a:gd name="connsiteX5" fmla="*/ 131259 w 264148"/>
                      <a:gd name="connsiteY5" fmla="*/ 423771 h 471833"/>
                      <a:gd name="connsiteX6" fmla="*/ 244720 w 264148"/>
                      <a:gd name="connsiteY6" fmla="*/ 28343 h 471833"/>
                      <a:gd name="connsiteX7" fmla="*/ 116393 w 264148"/>
                      <a:gd name="connsiteY7" fmla="*/ 191435 h 471833"/>
                      <a:gd name="connsiteX8" fmla="*/ 145602 w 264148"/>
                      <a:gd name="connsiteY8" fmla="*/ 1320 h 4718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64148" h="471833">
                        <a:moveTo>
                          <a:pt x="145602" y="1320"/>
                        </a:moveTo>
                        <a:cubicBezTo>
                          <a:pt x="104235" y="-18675"/>
                          <a:pt x="-55294" y="192479"/>
                          <a:pt x="19840" y="365117"/>
                        </a:cubicBezTo>
                        <a:cubicBezTo>
                          <a:pt x="34420" y="222923"/>
                          <a:pt x="85286" y="166691"/>
                          <a:pt x="85286" y="166691"/>
                        </a:cubicBezTo>
                        <a:cubicBezTo>
                          <a:pt x="85286" y="166691"/>
                          <a:pt x="25302" y="272125"/>
                          <a:pt x="82436" y="471834"/>
                        </a:cubicBezTo>
                        <a:cubicBezTo>
                          <a:pt x="122757" y="235841"/>
                          <a:pt x="210477" y="157192"/>
                          <a:pt x="210477" y="157192"/>
                        </a:cubicBezTo>
                        <a:cubicBezTo>
                          <a:pt x="210477" y="157192"/>
                          <a:pt x="168398" y="329877"/>
                          <a:pt x="131259" y="423771"/>
                        </a:cubicBezTo>
                        <a:cubicBezTo>
                          <a:pt x="265759" y="270748"/>
                          <a:pt x="286704" y="67145"/>
                          <a:pt x="244720" y="28343"/>
                        </a:cubicBezTo>
                        <a:cubicBezTo>
                          <a:pt x="203448" y="-1720"/>
                          <a:pt x="116393" y="191435"/>
                          <a:pt x="116393" y="191435"/>
                        </a:cubicBezTo>
                        <a:cubicBezTo>
                          <a:pt x="116393" y="191435"/>
                          <a:pt x="181459" y="18607"/>
                          <a:pt x="145602" y="1320"/>
                        </a:cubicBezTo>
                        <a:close/>
                      </a:path>
                    </a:pathLst>
                  </a:custGeom>
                  <a:solidFill>
                    <a:srgbClr val="8A4A37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sp>
                <p:nvSpPr>
                  <p:cNvPr id="58" name="Hình tự do: Hình 297">
                    <a:extLst>
                      <a:ext uri="{FF2B5EF4-FFF2-40B4-BE49-F238E27FC236}">
                        <a16:creationId xmlns:a16="http://schemas.microsoft.com/office/drawing/2014/main" id="{E3E957C0-4550-891C-CE5A-5AFD49FF02F8}"/>
                      </a:ext>
                    </a:extLst>
                  </p:cNvPr>
                  <p:cNvSpPr/>
                  <p:nvPr/>
                </p:nvSpPr>
                <p:spPr>
                  <a:xfrm>
                    <a:off x="4733376" y="261335"/>
                    <a:ext cx="867270" cy="349235"/>
                  </a:xfrm>
                  <a:custGeom>
                    <a:avLst/>
                    <a:gdLst>
                      <a:gd name="connsiteX0" fmla="*/ 0 w 867270"/>
                      <a:gd name="connsiteY0" fmla="*/ 193791 h 349235"/>
                      <a:gd name="connsiteX1" fmla="*/ 613325 w 867270"/>
                      <a:gd name="connsiteY1" fmla="*/ 34452 h 349235"/>
                      <a:gd name="connsiteX2" fmla="*/ 313122 w 867270"/>
                      <a:gd name="connsiteY2" fmla="*/ 69977 h 349235"/>
                      <a:gd name="connsiteX3" fmla="*/ 867271 w 867270"/>
                      <a:gd name="connsiteY3" fmla="*/ 259236 h 349235"/>
                      <a:gd name="connsiteX4" fmla="*/ 206690 w 867270"/>
                      <a:gd name="connsiteY4" fmla="*/ 178403 h 349235"/>
                      <a:gd name="connsiteX5" fmla="*/ 574666 w 867270"/>
                      <a:gd name="connsiteY5" fmla="*/ 216588 h 349235"/>
                      <a:gd name="connsiteX6" fmla="*/ 115361 w 867270"/>
                      <a:gd name="connsiteY6" fmla="*/ 224757 h 349235"/>
                      <a:gd name="connsiteX7" fmla="*/ 356578 w 867270"/>
                      <a:gd name="connsiteY7" fmla="*/ 349236 h 349235"/>
                      <a:gd name="connsiteX8" fmla="*/ 19709 w 867270"/>
                      <a:gd name="connsiteY8" fmla="*/ 218582 h 349235"/>
                      <a:gd name="connsiteX9" fmla="*/ 316684 w 867270"/>
                      <a:gd name="connsiteY9" fmla="*/ 102272 h 349235"/>
                      <a:gd name="connsiteX10" fmla="*/ 0 w 867270"/>
                      <a:gd name="connsiteY10" fmla="*/ 193791 h 349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67270" h="349235">
                        <a:moveTo>
                          <a:pt x="0" y="193791"/>
                        </a:moveTo>
                        <a:cubicBezTo>
                          <a:pt x="89524" y="72684"/>
                          <a:pt x="260404" y="-65759"/>
                          <a:pt x="613325" y="34452"/>
                        </a:cubicBezTo>
                        <a:cubicBezTo>
                          <a:pt x="432709" y="13270"/>
                          <a:pt x="313122" y="69977"/>
                          <a:pt x="313122" y="69977"/>
                        </a:cubicBezTo>
                        <a:cubicBezTo>
                          <a:pt x="313122" y="69977"/>
                          <a:pt x="714438" y="53354"/>
                          <a:pt x="867271" y="259236"/>
                        </a:cubicBezTo>
                        <a:cubicBezTo>
                          <a:pt x="732533" y="143543"/>
                          <a:pt x="444535" y="81945"/>
                          <a:pt x="206690" y="178403"/>
                        </a:cubicBezTo>
                        <a:cubicBezTo>
                          <a:pt x="357813" y="215163"/>
                          <a:pt x="574666" y="216588"/>
                          <a:pt x="574666" y="216588"/>
                        </a:cubicBezTo>
                        <a:cubicBezTo>
                          <a:pt x="574666" y="216588"/>
                          <a:pt x="248579" y="311526"/>
                          <a:pt x="115361" y="224757"/>
                        </a:cubicBezTo>
                        <a:cubicBezTo>
                          <a:pt x="218373" y="329906"/>
                          <a:pt x="356578" y="349236"/>
                          <a:pt x="356578" y="349236"/>
                        </a:cubicBezTo>
                        <a:cubicBezTo>
                          <a:pt x="356578" y="349236"/>
                          <a:pt x="108047" y="348713"/>
                          <a:pt x="19709" y="218582"/>
                        </a:cubicBezTo>
                        <a:cubicBezTo>
                          <a:pt x="85297" y="160213"/>
                          <a:pt x="170548" y="115285"/>
                          <a:pt x="316684" y="102272"/>
                        </a:cubicBezTo>
                        <a:cubicBezTo>
                          <a:pt x="187027" y="47797"/>
                          <a:pt x="0" y="193791"/>
                          <a:pt x="0" y="193791"/>
                        </a:cubicBezTo>
                        <a:close/>
                      </a:path>
                    </a:pathLst>
                  </a:custGeom>
                  <a:solidFill>
                    <a:srgbClr val="8A4A37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sp>
                <p:nvSpPr>
                  <p:cNvPr id="59" name="Hình tự do: Hình 298">
                    <a:extLst>
                      <a:ext uri="{FF2B5EF4-FFF2-40B4-BE49-F238E27FC236}">
                        <a16:creationId xmlns:a16="http://schemas.microsoft.com/office/drawing/2014/main" id="{1347FFF2-F261-62DA-23E9-3AE72A7B5B50}"/>
                      </a:ext>
                    </a:extLst>
                  </p:cNvPr>
                  <p:cNvSpPr/>
                  <p:nvPr/>
                </p:nvSpPr>
                <p:spPr>
                  <a:xfrm>
                    <a:off x="4457050" y="653599"/>
                    <a:ext cx="336261" cy="607246"/>
                  </a:xfrm>
                  <a:custGeom>
                    <a:avLst/>
                    <a:gdLst>
                      <a:gd name="connsiteX0" fmla="*/ 316600 w 336261"/>
                      <a:gd name="connsiteY0" fmla="*/ 0 h 607246"/>
                      <a:gd name="connsiteX1" fmla="*/ 121689 w 336261"/>
                      <a:gd name="connsiteY1" fmla="*/ 607247 h 607246"/>
                      <a:gd name="connsiteX2" fmla="*/ 11 w 336261"/>
                      <a:gd name="connsiteY2" fmla="*/ 325898 h 607246"/>
                      <a:gd name="connsiteX3" fmla="*/ 134559 w 336261"/>
                      <a:gd name="connsiteY3" fmla="*/ 427295 h 607246"/>
                      <a:gd name="connsiteX4" fmla="*/ 316600 w 336261"/>
                      <a:gd name="connsiteY4" fmla="*/ 0 h 6072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6261" h="607246">
                        <a:moveTo>
                          <a:pt x="316600" y="0"/>
                        </a:moveTo>
                        <a:cubicBezTo>
                          <a:pt x="316648" y="11446"/>
                          <a:pt x="427639" y="407348"/>
                          <a:pt x="121689" y="607247"/>
                        </a:cubicBezTo>
                        <a:cubicBezTo>
                          <a:pt x="-3646" y="488086"/>
                          <a:pt x="11" y="325898"/>
                          <a:pt x="11" y="325898"/>
                        </a:cubicBezTo>
                        <a:cubicBezTo>
                          <a:pt x="11" y="325898"/>
                          <a:pt x="64459" y="466097"/>
                          <a:pt x="134559" y="427295"/>
                        </a:cubicBezTo>
                        <a:cubicBezTo>
                          <a:pt x="342626" y="312220"/>
                          <a:pt x="316600" y="0"/>
                          <a:pt x="316600" y="0"/>
                        </a:cubicBezTo>
                        <a:close/>
                      </a:path>
                    </a:pathLst>
                  </a:custGeom>
                  <a:solidFill>
                    <a:srgbClr val="5E281A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sp>
                <p:nvSpPr>
                  <p:cNvPr id="60" name="Hình tự do: Hình 299">
                    <a:extLst>
                      <a:ext uri="{FF2B5EF4-FFF2-40B4-BE49-F238E27FC236}">
                        <a16:creationId xmlns:a16="http://schemas.microsoft.com/office/drawing/2014/main" id="{AB7852FB-2E93-34F9-E284-021C5187CDEC}"/>
                      </a:ext>
                    </a:extLst>
                  </p:cNvPr>
                  <p:cNvSpPr/>
                  <p:nvPr/>
                </p:nvSpPr>
                <p:spPr>
                  <a:xfrm>
                    <a:off x="4813971" y="553109"/>
                    <a:ext cx="713726" cy="220394"/>
                  </a:xfrm>
                  <a:custGeom>
                    <a:avLst/>
                    <a:gdLst>
                      <a:gd name="connsiteX0" fmla="*/ 0 w 713726"/>
                      <a:gd name="connsiteY0" fmla="*/ 87430 h 220394"/>
                      <a:gd name="connsiteX1" fmla="*/ 446578 w 713726"/>
                      <a:gd name="connsiteY1" fmla="*/ 84723 h 220394"/>
                      <a:gd name="connsiteX2" fmla="*/ 713726 w 713726"/>
                      <a:gd name="connsiteY2" fmla="*/ 44021 h 220394"/>
                      <a:gd name="connsiteX3" fmla="*/ 507843 w 713726"/>
                      <a:gd name="connsiteY3" fmla="*/ 79641 h 220394"/>
                      <a:gd name="connsiteX4" fmla="*/ 0 w 713726"/>
                      <a:gd name="connsiteY4" fmla="*/ 87430 h 220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3726" h="220394">
                        <a:moveTo>
                          <a:pt x="0" y="87430"/>
                        </a:moveTo>
                        <a:cubicBezTo>
                          <a:pt x="109092" y="202600"/>
                          <a:pt x="301818" y="209534"/>
                          <a:pt x="446578" y="84723"/>
                        </a:cubicBezTo>
                        <a:cubicBezTo>
                          <a:pt x="591336" y="-40042"/>
                          <a:pt x="673689" y="-2855"/>
                          <a:pt x="713726" y="44021"/>
                        </a:cubicBezTo>
                        <a:cubicBezTo>
                          <a:pt x="647521" y="10776"/>
                          <a:pt x="594233" y="2560"/>
                          <a:pt x="507843" y="79641"/>
                        </a:cubicBezTo>
                        <a:cubicBezTo>
                          <a:pt x="312647" y="253750"/>
                          <a:pt x="76559" y="277592"/>
                          <a:pt x="0" y="87430"/>
                        </a:cubicBezTo>
                        <a:close/>
                      </a:path>
                    </a:pathLst>
                  </a:custGeom>
                  <a:solidFill>
                    <a:srgbClr val="5E281A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</p:grpSp>
            <p:grpSp>
              <p:nvGrpSpPr>
                <p:cNvPr id="52" name="Đồ họa 2">
                  <a:extLst>
                    <a:ext uri="{FF2B5EF4-FFF2-40B4-BE49-F238E27FC236}">
                      <a16:creationId xmlns:a16="http://schemas.microsoft.com/office/drawing/2014/main" id="{CCFC0436-8C09-F7C1-1E36-D379B0DC7509}"/>
                    </a:ext>
                  </a:extLst>
                </p:cNvPr>
                <p:cNvGrpSpPr/>
                <p:nvPr/>
              </p:nvGrpSpPr>
              <p:grpSpPr>
                <a:xfrm>
                  <a:off x="4557987" y="1127233"/>
                  <a:ext cx="223277" cy="209437"/>
                  <a:chOff x="4557987" y="1127233"/>
                  <a:chExt cx="223277" cy="209437"/>
                </a:xfrm>
              </p:grpSpPr>
              <p:sp>
                <p:nvSpPr>
                  <p:cNvPr id="53" name="Hình tự do: Hình 301">
                    <a:extLst>
                      <a:ext uri="{FF2B5EF4-FFF2-40B4-BE49-F238E27FC236}">
                        <a16:creationId xmlns:a16="http://schemas.microsoft.com/office/drawing/2014/main" id="{942FDD13-0E0D-D9AA-BA58-CE1CAC9BA89E}"/>
                      </a:ext>
                    </a:extLst>
                  </p:cNvPr>
                  <p:cNvSpPr/>
                  <p:nvPr/>
                </p:nvSpPr>
                <p:spPr>
                  <a:xfrm>
                    <a:off x="4557987" y="1127233"/>
                    <a:ext cx="223277" cy="209437"/>
                  </a:xfrm>
                  <a:custGeom>
                    <a:avLst/>
                    <a:gdLst>
                      <a:gd name="connsiteX0" fmla="*/ 158386 w 223277"/>
                      <a:gd name="connsiteY0" fmla="*/ 37534 h 209437"/>
                      <a:gd name="connsiteX1" fmla="*/ 43595 w 223277"/>
                      <a:gd name="connsiteY1" fmla="*/ 7898 h 209437"/>
                      <a:gd name="connsiteX2" fmla="*/ 71189 w 223277"/>
                      <a:gd name="connsiteY2" fmla="*/ 191079 h 209437"/>
                      <a:gd name="connsiteX3" fmla="*/ 223071 w 223277"/>
                      <a:gd name="connsiteY3" fmla="*/ 136415 h 209437"/>
                      <a:gd name="connsiteX4" fmla="*/ 158386 w 223277"/>
                      <a:gd name="connsiteY4" fmla="*/ 37534 h 209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3277" h="209437">
                        <a:moveTo>
                          <a:pt x="158386" y="37534"/>
                        </a:moveTo>
                        <a:cubicBezTo>
                          <a:pt x="158386" y="37534"/>
                          <a:pt x="114075" y="-20693"/>
                          <a:pt x="43595" y="7898"/>
                        </a:cubicBezTo>
                        <a:cubicBezTo>
                          <a:pt x="-30684" y="38056"/>
                          <a:pt x="-2426" y="149475"/>
                          <a:pt x="71189" y="191079"/>
                        </a:cubicBezTo>
                        <a:cubicBezTo>
                          <a:pt x="144803" y="232540"/>
                          <a:pt x="227963" y="199248"/>
                          <a:pt x="223071" y="136415"/>
                        </a:cubicBezTo>
                        <a:lnTo>
                          <a:pt x="158386" y="37534"/>
                        </a:lnTo>
                        <a:close/>
                      </a:path>
                    </a:pathLst>
                  </a:custGeom>
                  <a:solidFill>
                    <a:srgbClr val="FCC7A5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sp>
                <p:nvSpPr>
                  <p:cNvPr id="54" name="Hình tự do: Hình 302">
                    <a:extLst>
                      <a:ext uri="{FF2B5EF4-FFF2-40B4-BE49-F238E27FC236}">
                        <a16:creationId xmlns:a16="http://schemas.microsoft.com/office/drawing/2014/main" id="{D3CE864D-AEC9-0A9E-0109-18444A750E46}"/>
                      </a:ext>
                    </a:extLst>
                  </p:cNvPr>
                  <p:cNvSpPr/>
                  <p:nvPr/>
                </p:nvSpPr>
                <p:spPr>
                  <a:xfrm>
                    <a:off x="4571175" y="1130251"/>
                    <a:ext cx="209365" cy="194846"/>
                  </a:xfrm>
                  <a:custGeom>
                    <a:avLst/>
                    <a:gdLst>
                      <a:gd name="connsiteX0" fmla="*/ 40951 w 209365"/>
                      <a:gd name="connsiteY0" fmla="*/ 7255 h 194846"/>
                      <a:gd name="connsiteX1" fmla="*/ 88919 w 209365"/>
                      <a:gd name="connsiteY1" fmla="*/ 844 h 194846"/>
                      <a:gd name="connsiteX2" fmla="*/ 54486 w 209365"/>
                      <a:gd name="connsiteY2" fmla="*/ 6306 h 194846"/>
                      <a:gd name="connsiteX3" fmla="*/ 64840 w 209365"/>
                      <a:gd name="connsiteY3" fmla="*/ 154722 h 194846"/>
                      <a:gd name="connsiteX4" fmla="*/ 209171 w 209365"/>
                      <a:gd name="connsiteY4" fmla="*/ 126796 h 194846"/>
                      <a:gd name="connsiteX5" fmla="*/ 66692 w 209365"/>
                      <a:gd name="connsiteY5" fmla="*/ 177803 h 194846"/>
                      <a:gd name="connsiteX6" fmla="*/ 40951 w 209365"/>
                      <a:gd name="connsiteY6" fmla="*/ 7255 h 194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9365" h="194846">
                        <a:moveTo>
                          <a:pt x="40951" y="7255"/>
                        </a:moveTo>
                        <a:cubicBezTo>
                          <a:pt x="58903" y="37"/>
                          <a:pt x="74956" y="-1103"/>
                          <a:pt x="88919" y="844"/>
                        </a:cubicBezTo>
                        <a:cubicBezTo>
                          <a:pt x="77901" y="-296"/>
                          <a:pt x="66265" y="939"/>
                          <a:pt x="54486" y="6306"/>
                        </a:cubicBezTo>
                        <a:cubicBezTo>
                          <a:pt x="-13904" y="37509"/>
                          <a:pt x="18344" y="119434"/>
                          <a:pt x="64840" y="154722"/>
                        </a:cubicBezTo>
                        <a:cubicBezTo>
                          <a:pt x="127768" y="202547"/>
                          <a:pt x="194638" y="177566"/>
                          <a:pt x="209171" y="126796"/>
                        </a:cubicBezTo>
                        <a:cubicBezTo>
                          <a:pt x="213778" y="185260"/>
                          <a:pt x="135747" y="216368"/>
                          <a:pt x="66692" y="177803"/>
                        </a:cubicBezTo>
                        <a:cubicBezTo>
                          <a:pt x="-2315" y="139096"/>
                          <a:pt x="-28769" y="35371"/>
                          <a:pt x="40951" y="7255"/>
                        </a:cubicBezTo>
                        <a:close/>
                      </a:path>
                    </a:pathLst>
                  </a:custGeom>
                  <a:solidFill>
                    <a:srgbClr val="EBAD86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sp>
                <p:nvSpPr>
                  <p:cNvPr id="55" name="Hình tự do: Hình 303">
                    <a:extLst>
                      <a:ext uri="{FF2B5EF4-FFF2-40B4-BE49-F238E27FC236}">
                        <a16:creationId xmlns:a16="http://schemas.microsoft.com/office/drawing/2014/main" id="{552F72D6-0976-35CD-E114-23277EA94E68}"/>
                      </a:ext>
                    </a:extLst>
                  </p:cNvPr>
                  <p:cNvSpPr/>
                  <p:nvPr/>
                </p:nvSpPr>
                <p:spPr>
                  <a:xfrm>
                    <a:off x="4604099" y="1161446"/>
                    <a:ext cx="102909" cy="128275"/>
                  </a:xfrm>
                  <a:custGeom>
                    <a:avLst/>
                    <a:gdLst>
                      <a:gd name="connsiteX0" fmla="*/ 0 w 102909"/>
                      <a:gd name="connsiteY0" fmla="*/ 8831 h 128275"/>
                      <a:gd name="connsiteX1" fmla="*/ 95509 w 102909"/>
                      <a:gd name="connsiteY1" fmla="*/ 128276 h 128275"/>
                      <a:gd name="connsiteX2" fmla="*/ 33055 w 102909"/>
                      <a:gd name="connsiteY2" fmla="*/ 88714 h 128275"/>
                      <a:gd name="connsiteX3" fmla="*/ 53240 w 102909"/>
                      <a:gd name="connsiteY3" fmla="*/ 34714 h 128275"/>
                      <a:gd name="connsiteX4" fmla="*/ 0 w 102909"/>
                      <a:gd name="connsiteY4" fmla="*/ 8831 h 128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909" h="128275">
                        <a:moveTo>
                          <a:pt x="0" y="8831"/>
                        </a:moveTo>
                        <a:cubicBezTo>
                          <a:pt x="39799" y="-25602"/>
                          <a:pt x="129086" y="46208"/>
                          <a:pt x="95509" y="128276"/>
                        </a:cubicBezTo>
                        <a:cubicBezTo>
                          <a:pt x="83968" y="48725"/>
                          <a:pt x="47541" y="39559"/>
                          <a:pt x="33055" y="88714"/>
                        </a:cubicBezTo>
                        <a:cubicBezTo>
                          <a:pt x="21182" y="67247"/>
                          <a:pt x="24744" y="47585"/>
                          <a:pt x="53240" y="34714"/>
                        </a:cubicBezTo>
                        <a:cubicBezTo>
                          <a:pt x="35002" y="7786"/>
                          <a:pt x="0" y="8831"/>
                          <a:pt x="0" y="8831"/>
                        </a:cubicBezTo>
                        <a:close/>
                      </a:path>
                    </a:pathLst>
                  </a:custGeom>
                  <a:solidFill>
                    <a:srgbClr val="D5956A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</p:grpSp>
          </p:grpSp>
          <p:grpSp>
            <p:nvGrpSpPr>
              <p:cNvPr id="38" name="Đồ họa 2">
                <a:extLst>
                  <a:ext uri="{FF2B5EF4-FFF2-40B4-BE49-F238E27FC236}">
                    <a16:creationId xmlns:a16="http://schemas.microsoft.com/office/drawing/2014/main" id="{C06CBCD0-9D53-D267-1DB2-CC05D1982742}"/>
                  </a:ext>
                </a:extLst>
              </p:cNvPr>
              <p:cNvGrpSpPr/>
              <p:nvPr/>
            </p:nvGrpSpPr>
            <p:grpSpPr>
              <a:xfrm>
                <a:off x="5022039" y="1539726"/>
                <a:ext cx="597557" cy="573050"/>
                <a:chOff x="5022039" y="1539726"/>
                <a:chExt cx="597557" cy="573050"/>
              </a:xfrm>
            </p:grpSpPr>
            <p:sp>
              <p:nvSpPr>
                <p:cNvPr id="44" name="Hình tự do: Hình 305">
                  <a:extLst>
                    <a:ext uri="{FF2B5EF4-FFF2-40B4-BE49-F238E27FC236}">
                      <a16:creationId xmlns:a16="http://schemas.microsoft.com/office/drawing/2014/main" id="{CBBED239-EA6F-3B93-26D5-13D157182DF9}"/>
                    </a:ext>
                  </a:extLst>
                </p:cNvPr>
                <p:cNvSpPr/>
                <p:nvPr/>
              </p:nvSpPr>
              <p:spPr>
                <a:xfrm>
                  <a:off x="5022039" y="1539726"/>
                  <a:ext cx="597557" cy="573050"/>
                </a:xfrm>
                <a:custGeom>
                  <a:avLst/>
                  <a:gdLst>
                    <a:gd name="connsiteX0" fmla="*/ 0 w 597557"/>
                    <a:gd name="connsiteY0" fmla="*/ 62168 h 573050"/>
                    <a:gd name="connsiteX1" fmla="*/ 4132 w 597557"/>
                    <a:gd name="connsiteY1" fmla="*/ 174821 h 573050"/>
                    <a:gd name="connsiteX2" fmla="*/ 24649 w 597557"/>
                    <a:gd name="connsiteY2" fmla="*/ 573050 h 573050"/>
                    <a:gd name="connsiteX3" fmla="*/ 597558 w 597557"/>
                    <a:gd name="connsiteY3" fmla="*/ 508127 h 573050"/>
                    <a:gd name="connsiteX4" fmla="*/ 497775 w 597557"/>
                    <a:gd name="connsiteY4" fmla="*/ 95698 h 573050"/>
                    <a:gd name="connsiteX5" fmla="*/ 423971 w 597557"/>
                    <a:gd name="connsiteY5" fmla="*/ 13535 h 573050"/>
                    <a:gd name="connsiteX6" fmla="*/ 335301 w 597557"/>
                    <a:gd name="connsiteY6" fmla="*/ 4796 h 573050"/>
                    <a:gd name="connsiteX7" fmla="*/ 297592 w 597557"/>
                    <a:gd name="connsiteY7" fmla="*/ 117307 h 573050"/>
                    <a:gd name="connsiteX8" fmla="*/ 104105 w 597557"/>
                    <a:gd name="connsiteY8" fmla="*/ 33244 h 573050"/>
                    <a:gd name="connsiteX9" fmla="*/ 0 w 597557"/>
                    <a:gd name="connsiteY9" fmla="*/ 62168 h 573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97557" h="573050">
                      <a:moveTo>
                        <a:pt x="0" y="62168"/>
                      </a:moveTo>
                      <a:cubicBezTo>
                        <a:pt x="0" y="62168"/>
                        <a:pt x="56184" y="135212"/>
                        <a:pt x="4132" y="174821"/>
                      </a:cubicBezTo>
                      <a:cubicBezTo>
                        <a:pt x="46116" y="221649"/>
                        <a:pt x="9309" y="397326"/>
                        <a:pt x="24649" y="573050"/>
                      </a:cubicBezTo>
                      <a:cubicBezTo>
                        <a:pt x="85725" y="496634"/>
                        <a:pt x="434562" y="426677"/>
                        <a:pt x="597558" y="508127"/>
                      </a:cubicBezTo>
                      <a:cubicBezTo>
                        <a:pt x="566972" y="334968"/>
                        <a:pt x="497775" y="95698"/>
                        <a:pt x="497775" y="95698"/>
                      </a:cubicBezTo>
                      <a:cubicBezTo>
                        <a:pt x="497775" y="95698"/>
                        <a:pt x="447765" y="81117"/>
                        <a:pt x="423971" y="13535"/>
                      </a:cubicBezTo>
                      <a:cubicBezTo>
                        <a:pt x="364509" y="-10497"/>
                        <a:pt x="335301" y="4796"/>
                        <a:pt x="335301" y="4796"/>
                      </a:cubicBezTo>
                      <a:cubicBezTo>
                        <a:pt x="335301" y="4796"/>
                        <a:pt x="403976" y="98642"/>
                        <a:pt x="297592" y="117307"/>
                      </a:cubicBezTo>
                      <a:cubicBezTo>
                        <a:pt x="161999" y="141196"/>
                        <a:pt x="137493" y="80025"/>
                        <a:pt x="104105" y="33244"/>
                      </a:cubicBezTo>
                      <a:cubicBezTo>
                        <a:pt x="35382" y="24838"/>
                        <a:pt x="0" y="62168"/>
                        <a:pt x="0" y="62168"/>
                      </a:cubicBezTo>
                      <a:close/>
                    </a:path>
                  </a:pathLst>
                </a:custGeom>
                <a:solidFill>
                  <a:srgbClr val="00A36A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  <p:sp>
              <p:nvSpPr>
                <p:cNvPr id="45" name="Hình tự do: Hình 306">
                  <a:extLst>
                    <a:ext uri="{FF2B5EF4-FFF2-40B4-BE49-F238E27FC236}">
                      <a16:creationId xmlns:a16="http://schemas.microsoft.com/office/drawing/2014/main" id="{CA65D942-2EB2-1E1A-0291-7DE3BF45A4C1}"/>
                    </a:ext>
                  </a:extLst>
                </p:cNvPr>
                <p:cNvSpPr/>
                <p:nvPr/>
              </p:nvSpPr>
              <p:spPr>
                <a:xfrm>
                  <a:off x="5401733" y="1665217"/>
                  <a:ext cx="144106" cy="180933"/>
                </a:xfrm>
                <a:custGeom>
                  <a:avLst/>
                  <a:gdLst>
                    <a:gd name="connsiteX0" fmla="*/ 1057 w 144106"/>
                    <a:gd name="connsiteY0" fmla="*/ 39261 h 180933"/>
                    <a:gd name="connsiteX1" fmla="*/ 98276 w 144106"/>
                    <a:gd name="connsiteY1" fmla="*/ 53177 h 180933"/>
                    <a:gd name="connsiteX2" fmla="*/ 144107 w 144106"/>
                    <a:gd name="connsiteY2" fmla="*/ 180933 h 180933"/>
                    <a:gd name="connsiteX3" fmla="*/ 1057 w 144106"/>
                    <a:gd name="connsiteY3" fmla="*/ 39261 h 180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106" h="180933">
                      <a:moveTo>
                        <a:pt x="1057" y="39261"/>
                      </a:moveTo>
                      <a:cubicBezTo>
                        <a:pt x="-8583" y="-7567"/>
                        <a:pt x="49596" y="-23240"/>
                        <a:pt x="98276" y="53177"/>
                      </a:cubicBezTo>
                      <a:cubicBezTo>
                        <a:pt x="143252" y="123941"/>
                        <a:pt x="139927" y="157329"/>
                        <a:pt x="144107" y="180933"/>
                      </a:cubicBezTo>
                      <a:cubicBezTo>
                        <a:pt x="77426" y="100337"/>
                        <a:pt x="10794" y="86469"/>
                        <a:pt x="1057" y="39261"/>
                      </a:cubicBezTo>
                      <a:close/>
                    </a:path>
                  </a:pathLst>
                </a:custGeom>
                <a:solidFill>
                  <a:srgbClr val="96C290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  <p:sp>
              <p:nvSpPr>
                <p:cNvPr id="46" name="Hình tự do: Hình 307">
                  <a:extLst>
                    <a:ext uri="{FF2B5EF4-FFF2-40B4-BE49-F238E27FC236}">
                      <a16:creationId xmlns:a16="http://schemas.microsoft.com/office/drawing/2014/main" id="{B2FCCCB5-3897-E38E-CB26-071AAA92B7DE}"/>
                    </a:ext>
                  </a:extLst>
                </p:cNvPr>
                <p:cNvSpPr/>
                <p:nvPr/>
              </p:nvSpPr>
              <p:spPr>
                <a:xfrm>
                  <a:off x="5073236" y="1722858"/>
                  <a:ext cx="536576" cy="318678"/>
                </a:xfrm>
                <a:custGeom>
                  <a:avLst/>
                  <a:gdLst>
                    <a:gd name="connsiteX0" fmla="*/ 7077 w 536576"/>
                    <a:gd name="connsiteY0" fmla="*/ 0 h 318678"/>
                    <a:gd name="connsiteX1" fmla="*/ 1852 w 536576"/>
                    <a:gd name="connsiteY1" fmla="*/ 318678 h 318678"/>
                    <a:gd name="connsiteX2" fmla="*/ 536577 w 536576"/>
                    <a:gd name="connsiteY2" fmla="*/ 292747 h 318678"/>
                    <a:gd name="connsiteX3" fmla="*/ 287286 w 536576"/>
                    <a:gd name="connsiteY3" fmla="*/ 223360 h 318678"/>
                    <a:gd name="connsiteX4" fmla="*/ 7077 w 536576"/>
                    <a:gd name="connsiteY4" fmla="*/ 0 h 3186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6576" h="318678">
                      <a:moveTo>
                        <a:pt x="7077" y="0"/>
                      </a:moveTo>
                      <a:cubicBezTo>
                        <a:pt x="7077" y="0"/>
                        <a:pt x="-4369" y="154115"/>
                        <a:pt x="1852" y="318678"/>
                      </a:cubicBezTo>
                      <a:cubicBezTo>
                        <a:pt x="78934" y="283296"/>
                        <a:pt x="336109" y="287618"/>
                        <a:pt x="536577" y="292747"/>
                      </a:cubicBezTo>
                      <a:cubicBezTo>
                        <a:pt x="527078" y="232716"/>
                        <a:pt x="393528" y="220890"/>
                        <a:pt x="287286" y="223360"/>
                      </a:cubicBezTo>
                      <a:cubicBezTo>
                        <a:pt x="108854" y="227587"/>
                        <a:pt x="104960" y="145804"/>
                        <a:pt x="7077" y="0"/>
                      </a:cubicBezTo>
                      <a:close/>
                    </a:path>
                  </a:pathLst>
                </a:custGeom>
                <a:solidFill>
                  <a:srgbClr val="00914D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  <p:sp>
              <p:nvSpPr>
                <p:cNvPr id="47" name="Hình tự do: Hình 308">
                  <a:extLst>
                    <a:ext uri="{FF2B5EF4-FFF2-40B4-BE49-F238E27FC236}">
                      <a16:creationId xmlns:a16="http://schemas.microsoft.com/office/drawing/2014/main" id="{D410EE09-5841-9CA4-60E7-F51DD447D231}"/>
                    </a:ext>
                  </a:extLst>
                </p:cNvPr>
                <p:cNvSpPr/>
                <p:nvPr/>
              </p:nvSpPr>
              <p:spPr>
                <a:xfrm>
                  <a:off x="5022039" y="1584937"/>
                  <a:ext cx="49626" cy="148322"/>
                </a:xfrm>
                <a:custGeom>
                  <a:avLst/>
                  <a:gdLst>
                    <a:gd name="connsiteX0" fmla="*/ 0 w 49626"/>
                    <a:gd name="connsiteY0" fmla="*/ 16956 h 148322"/>
                    <a:gd name="connsiteX1" fmla="*/ 4132 w 49626"/>
                    <a:gd name="connsiteY1" fmla="*/ 129610 h 148322"/>
                    <a:gd name="connsiteX2" fmla="*/ 18712 w 49626"/>
                    <a:gd name="connsiteY2" fmla="*/ 148322 h 148322"/>
                    <a:gd name="connsiteX3" fmla="*/ 22892 w 49626"/>
                    <a:gd name="connsiteY3" fmla="*/ 2566 h 148322"/>
                    <a:gd name="connsiteX4" fmla="*/ 0 w 49626"/>
                    <a:gd name="connsiteY4" fmla="*/ 16956 h 148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626" h="148322">
                      <a:moveTo>
                        <a:pt x="0" y="16956"/>
                      </a:moveTo>
                      <a:cubicBezTo>
                        <a:pt x="0" y="16956"/>
                        <a:pt x="46496" y="80312"/>
                        <a:pt x="4132" y="129610"/>
                      </a:cubicBezTo>
                      <a:cubicBezTo>
                        <a:pt x="-713" y="138633"/>
                        <a:pt x="18712" y="148322"/>
                        <a:pt x="18712" y="148322"/>
                      </a:cubicBezTo>
                      <a:cubicBezTo>
                        <a:pt x="18712" y="148322"/>
                        <a:pt x="85392" y="83066"/>
                        <a:pt x="22892" y="2566"/>
                      </a:cubicBezTo>
                      <a:cubicBezTo>
                        <a:pt x="4132" y="-7883"/>
                        <a:pt x="0" y="16956"/>
                        <a:pt x="0" y="16956"/>
                      </a:cubicBezTo>
                      <a:close/>
                    </a:path>
                  </a:pathLst>
                </a:custGeom>
                <a:solidFill>
                  <a:srgbClr val="EF4734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  <p:sp>
              <p:nvSpPr>
                <p:cNvPr id="48" name="Hình tự do: Hình 309">
                  <a:extLst>
                    <a:ext uri="{FF2B5EF4-FFF2-40B4-BE49-F238E27FC236}">
                      <a16:creationId xmlns:a16="http://schemas.microsoft.com/office/drawing/2014/main" id="{EC941928-4716-6EDC-9141-7EC154C95050}"/>
                    </a:ext>
                  </a:extLst>
                </p:cNvPr>
                <p:cNvSpPr/>
                <p:nvPr/>
              </p:nvSpPr>
              <p:spPr>
                <a:xfrm>
                  <a:off x="5120919" y="1539904"/>
                  <a:ext cx="274741" cy="129428"/>
                </a:xfrm>
                <a:custGeom>
                  <a:avLst/>
                  <a:gdLst>
                    <a:gd name="connsiteX0" fmla="*/ 31251 w 274741"/>
                    <a:gd name="connsiteY0" fmla="*/ 26417 h 129428"/>
                    <a:gd name="connsiteX1" fmla="*/ 190590 w 274741"/>
                    <a:gd name="connsiteY1" fmla="*/ 106585 h 129428"/>
                    <a:gd name="connsiteX2" fmla="*/ 227064 w 274741"/>
                    <a:gd name="connsiteY2" fmla="*/ 5567 h 129428"/>
                    <a:gd name="connsiteX3" fmla="*/ 254136 w 274741"/>
                    <a:gd name="connsiteY3" fmla="*/ 1435 h 129428"/>
                    <a:gd name="connsiteX4" fmla="*/ 195814 w 274741"/>
                    <a:gd name="connsiteY4" fmla="*/ 127435 h 129428"/>
                    <a:gd name="connsiteX5" fmla="*/ 0 w 274741"/>
                    <a:gd name="connsiteY5" fmla="*/ 30596 h 129428"/>
                    <a:gd name="connsiteX6" fmla="*/ 31251 w 274741"/>
                    <a:gd name="connsiteY6" fmla="*/ 26417 h 129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4741" h="129428">
                      <a:moveTo>
                        <a:pt x="31251" y="26417"/>
                      </a:moveTo>
                      <a:cubicBezTo>
                        <a:pt x="43741" y="55577"/>
                        <a:pt x="83303" y="121213"/>
                        <a:pt x="190590" y="106585"/>
                      </a:cubicBezTo>
                      <a:cubicBezTo>
                        <a:pt x="259312" y="96184"/>
                        <a:pt x="265581" y="70110"/>
                        <a:pt x="227064" y="5567"/>
                      </a:cubicBezTo>
                      <a:cubicBezTo>
                        <a:pt x="233334" y="-3741"/>
                        <a:pt x="254136" y="1435"/>
                        <a:pt x="254136" y="1435"/>
                      </a:cubicBezTo>
                      <a:cubicBezTo>
                        <a:pt x="254136" y="1435"/>
                        <a:pt x="328082" y="112854"/>
                        <a:pt x="195814" y="127435"/>
                      </a:cubicBezTo>
                      <a:cubicBezTo>
                        <a:pt x="63546" y="142015"/>
                        <a:pt x="22939" y="73292"/>
                        <a:pt x="0" y="30596"/>
                      </a:cubicBezTo>
                      <a:cubicBezTo>
                        <a:pt x="6269" y="23282"/>
                        <a:pt x="31251" y="26417"/>
                        <a:pt x="31251" y="26417"/>
                      </a:cubicBezTo>
                      <a:close/>
                    </a:path>
                  </a:pathLst>
                </a:custGeom>
                <a:solidFill>
                  <a:srgbClr val="EF4734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  <p:sp>
              <p:nvSpPr>
                <p:cNvPr id="49" name="Hình tự do: Hình 310">
                  <a:extLst>
                    <a:ext uri="{FF2B5EF4-FFF2-40B4-BE49-F238E27FC236}">
                      <a16:creationId xmlns:a16="http://schemas.microsoft.com/office/drawing/2014/main" id="{0677D532-03BB-7CC8-540C-23BBAF8AF7DB}"/>
                    </a:ext>
                  </a:extLst>
                </p:cNvPr>
                <p:cNvSpPr/>
                <p:nvPr/>
              </p:nvSpPr>
              <p:spPr>
                <a:xfrm>
                  <a:off x="5430194" y="1541878"/>
                  <a:ext cx="101910" cy="109075"/>
                </a:xfrm>
                <a:custGeom>
                  <a:avLst/>
                  <a:gdLst>
                    <a:gd name="connsiteX0" fmla="*/ 21894 w 101910"/>
                    <a:gd name="connsiteY0" fmla="*/ 6016 h 109075"/>
                    <a:gd name="connsiteX1" fmla="*/ 91662 w 101910"/>
                    <a:gd name="connsiteY1" fmla="*/ 87229 h 109075"/>
                    <a:gd name="connsiteX2" fmla="*/ 98928 w 101910"/>
                    <a:gd name="connsiteY2" fmla="*/ 109076 h 109075"/>
                    <a:gd name="connsiteX3" fmla="*/ 0 w 101910"/>
                    <a:gd name="connsiteY3" fmla="*/ 6016 h 109075"/>
                    <a:gd name="connsiteX4" fmla="*/ 21894 w 101910"/>
                    <a:gd name="connsiteY4" fmla="*/ 6016 h 109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910" h="109075">
                      <a:moveTo>
                        <a:pt x="21894" y="6016"/>
                      </a:moveTo>
                      <a:cubicBezTo>
                        <a:pt x="21894" y="6016"/>
                        <a:pt x="52100" y="58068"/>
                        <a:pt x="91662" y="87229"/>
                      </a:cubicBezTo>
                      <a:cubicBezTo>
                        <a:pt x="101018" y="94495"/>
                        <a:pt x="105197" y="105989"/>
                        <a:pt x="98928" y="109076"/>
                      </a:cubicBezTo>
                      <a:cubicBezTo>
                        <a:pt x="44786" y="91361"/>
                        <a:pt x="16670" y="36174"/>
                        <a:pt x="0" y="6016"/>
                      </a:cubicBezTo>
                      <a:cubicBezTo>
                        <a:pt x="11493" y="-7520"/>
                        <a:pt x="21894" y="6016"/>
                        <a:pt x="21894" y="6016"/>
                      </a:cubicBezTo>
                      <a:close/>
                    </a:path>
                  </a:pathLst>
                </a:custGeom>
                <a:solidFill>
                  <a:srgbClr val="EF4734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</p:grpSp>
          <p:grpSp>
            <p:nvGrpSpPr>
              <p:cNvPr id="39" name="Đồ họa 2">
                <a:extLst>
                  <a:ext uri="{FF2B5EF4-FFF2-40B4-BE49-F238E27FC236}">
                    <a16:creationId xmlns:a16="http://schemas.microsoft.com/office/drawing/2014/main" id="{310EB12C-AE40-7DC6-0C83-E9DC3198F5D5}"/>
                  </a:ext>
                </a:extLst>
              </p:cNvPr>
              <p:cNvGrpSpPr/>
              <p:nvPr/>
            </p:nvGrpSpPr>
            <p:grpSpPr>
              <a:xfrm>
                <a:off x="4366854" y="165344"/>
                <a:ext cx="1314008" cy="1011106"/>
                <a:chOff x="4366854" y="165344"/>
                <a:chExt cx="1314008" cy="1011106"/>
              </a:xfrm>
            </p:grpSpPr>
            <p:sp>
              <p:nvSpPr>
                <p:cNvPr id="40" name="Hình tự do: Hình 312">
                  <a:extLst>
                    <a:ext uri="{FF2B5EF4-FFF2-40B4-BE49-F238E27FC236}">
                      <a16:creationId xmlns:a16="http://schemas.microsoft.com/office/drawing/2014/main" id="{850CF2AA-CA32-8D09-5183-FFB89212D53A}"/>
                    </a:ext>
                  </a:extLst>
                </p:cNvPr>
                <p:cNvSpPr/>
                <p:nvPr/>
              </p:nvSpPr>
              <p:spPr>
                <a:xfrm>
                  <a:off x="4366854" y="254208"/>
                  <a:ext cx="1037646" cy="922241"/>
                </a:xfrm>
                <a:custGeom>
                  <a:avLst/>
                  <a:gdLst>
                    <a:gd name="connsiteX0" fmla="*/ 328100 w 1037646"/>
                    <a:gd name="connsiteY0" fmla="*/ 625078 h 922241"/>
                    <a:gd name="connsiteX1" fmla="*/ 142022 w 1037646"/>
                    <a:gd name="connsiteY1" fmla="*/ 922242 h 922241"/>
                    <a:gd name="connsiteX2" fmla="*/ 278089 w 1037646"/>
                    <a:gd name="connsiteY2" fmla="*/ 80760 h 922241"/>
                    <a:gd name="connsiteX3" fmla="*/ 1037647 w 1037646"/>
                    <a:gd name="connsiteY3" fmla="*/ 100232 h 922241"/>
                    <a:gd name="connsiteX4" fmla="*/ 328100 w 1037646"/>
                    <a:gd name="connsiteY4" fmla="*/ 625078 h 922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7646" h="922241">
                      <a:moveTo>
                        <a:pt x="328100" y="625078"/>
                      </a:moveTo>
                      <a:cubicBezTo>
                        <a:pt x="328100" y="625078"/>
                        <a:pt x="186475" y="750080"/>
                        <a:pt x="142022" y="922242"/>
                      </a:cubicBezTo>
                      <a:cubicBezTo>
                        <a:pt x="-35697" y="694513"/>
                        <a:pt x="-102140" y="312953"/>
                        <a:pt x="278089" y="80760"/>
                      </a:cubicBezTo>
                      <a:cubicBezTo>
                        <a:pt x="566942" y="-95582"/>
                        <a:pt x="926560" y="66892"/>
                        <a:pt x="1037647" y="100232"/>
                      </a:cubicBezTo>
                      <a:cubicBezTo>
                        <a:pt x="648916" y="322357"/>
                        <a:pt x="328100" y="625078"/>
                        <a:pt x="328100" y="625078"/>
                      </a:cubicBezTo>
                      <a:close/>
                    </a:path>
                  </a:pathLst>
                </a:custGeom>
                <a:solidFill>
                  <a:srgbClr val="EF4734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  <p:sp>
              <p:nvSpPr>
                <p:cNvPr id="41" name="Hình tự do: Hình 313">
                  <a:extLst>
                    <a:ext uri="{FF2B5EF4-FFF2-40B4-BE49-F238E27FC236}">
                      <a16:creationId xmlns:a16="http://schemas.microsoft.com/office/drawing/2014/main" id="{B0CC77A7-0984-B1B3-01AD-BDFCD4D9586B}"/>
                    </a:ext>
                  </a:extLst>
                </p:cNvPr>
                <p:cNvSpPr/>
                <p:nvPr/>
              </p:nvSpPr>
              <p:spPr>
                <a:xfrm>
                  <a:off x="4690928" y="165344"/>
                  <a:ext cx="989934" cy="713942"/>
                </a:xfrm>
                <a:custGeom>
                  <a:avLst/>
                  <a:gdLst>
                    <a:gd name="connsiteX0" fmla="*/ 4025 w 989934"/>
                    <a:gd name="connsiteY0" fmla="*/ 713943 h 713942"/>
                    <a:gd name="connsiteX1" fmla="*/ 989934 w 989934"/>
                    <a:gd name="connsiteY1" fmla="*/ 452921 h 713942"/>
                    <a:gd name="connsiteX2" fmla="*/ 556702 w 989934"/>
                    <a:gd name="connsiteY2" fmla="*/ 217 h 713942"/>
                    <a:gd name="connsiteX3" fmla="*/ 4025 w 989934"/>
                    <a:gd name="connsiteY3" fmla="*/ 713943 h 7139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89934" h="713942">
                      <a:moveTo>
                        <a:pt x="4025" y="713943"/>
                      </a:moveTo>
                      <a:cubicBezTo>
                        <a:pt x="215085" y="488968"/>
                        <a:pt x="684459" y="230701"/>
                        <a:pt x="989934" y="452921"/>
                      </a:cubicBezTo>
                      <a:cubicBezTo>
                        <a:pt x="976019" y="94633"/>
                        <a:pt x="745535" y="-5340"/>
                        <a:pt x="556702" y="217"/>
                      </a:cubicBezTo>
                      <a:cubicBezTo>
                        <a:pt x="382403" y="5346"/>
                        <a:pt x="-45937" y="208521"/>
                        <a:pt x="4025" y="713943"/>
                      </a:cubicBezTo>
                      <a:close/>
                    </a:path>
                  </a:pathLst>
                </a:custGeom>
                <a:solidFill>
                  <a:srgbClr val="CE3327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  <p:sp>
              <p:nvSpPr>
                <p:cNvPr id="42" name="Hình tự do: Hình 314">
                  <a:extLst>
                    <a:ext uri="{FF2B5EF4-FFF2-40B4-BE49-F238E27FC236}">
                      <a16:creationId xmlns:a16="http://schemas.microsoft.com/office/drawing/2014/main" id="{A7E6DA84-193D-74D9-7CF9-1397FCE3B91B}"/>
                    </a:ext>
                  </a:extLst>
                </p:cNvPr>
                <p:cNvSpPr/>
                <p:nvPr/>
              </p:nvSpPr>
              <p:spPr>
                <a:xfrm>
                  <a:off x="4404530" y="412762"/>
                  <a:ext cx="259933" cy="685942"/>
                </a:xfrm>
                <a:custGeom>
                  <a:avLst/>
                  <a:gdLst>
                    <a:gd name="connsiteX0" fmla="*/ 190498 w 259933"/>
                    <a:gd name="connsiteY0" fmla="*/ 0 h 685942"/>
                    <a:gd name="connsiteX1" fmla="*/ 93280 w 259933"/>
                    <a:gd name="connsiteY1" fmla="*/ 685942 h 685942"/>
                    <a:gd name="connsiteX2" fmla="*/ 259933 w 259933"/>
                    <a:gd name="connsiteY2" fmla="*/ 455459 h 685942"/>
                    <a:gd name="connsiteX3" fmla="*/ 73855 w 259933"/>
                    <a:gd name="connsiteY3" fmla="*/ 377665 h 685942"/>
                    <a:gd name="connsiteX4" fmla="*/ 190498 w 259933"/>
                    <a:gd name="connsiteY4" fmla="*/ 0 h 6859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933" h="685942">
                      <a:moveTo>
                        <a:pt x="190498" y="0"/>
                      </a:moveTo>
                      <a:cubicBezTo>
                        <a:pt x="104393" y="55519"/>
                        <a:pt x="-128893" y="313787"/>
                        <a:pt x="93280" y="685942"/>
                      </a:cubicBezTo>
                      <a:cubicBezTo>
                        <a:pt x="129375" y="552629"/>
                        <a:pt x="259933" y="455459"/>
                        <a:pt x="259933" y="455459"/>
                      </a:cubicBezTo>
                      <a:cubicBezTo>
                        <a:pt x="259933" y="455459"/>
                        <a:pt x="103728" y="541991"/>
                        <a:pt x="73855" y="377665"/>
                      </a:cubicBezTo>
                      <a:cubicBezTo>
                        <a:pt x="34958" y="163804"/>
                        <a:pt x="190498" y="0"/>
                        <a:pt x="190498" y="0"/>
                      </a:cubicBezTo>
                      <a:close/>
                    </a:path>
                  </a:pathLst>
                </a:custGeom>
                <a:solidFill>
                  <a:srgbClr val="CE3327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  <p:sp>
              <p:nvSpPr>
                <p:cNvPr id="43" name="Hình tự do: Hình 315">
                  <a:extLst>
                    <a:ext uri="{FF2B5EF4-FFF2-40B4-BE49-F238E27FC236}">
                      <a16:creationId xmlns:a16="http://schemas.microsoft.com/office/drawing/2014/main" id="{2BAA2C01-A988-C867-729B-60F13F7EA3A6}"/>
                    </a:ext>
                  </a:extLst>
                </p:cNvPr>
                <p:cNvSpPr/>
                <p:nvPr/>
              </p:nvSpPr>
              <p:spPr>
                <a:xfrm>
                  <a:off x="4728294" y="198853"/>
                  <a:ext cx="649847" cy="610998"/>
                </a:xfrm>
                <a:custGeom>
                  <a:avLst/>
                  <a:gdLst>
                    <a:gd name="connsiteX0" fmla="*/ 486044 w 649847"/>
                    <a:gd name="connsiteY0" fmla="*/ 0 h 610998"/>
                    <a:gd name="connsiteX1" fmla="*/ 0 w 649847"/>
                    <a:gd name="connsiteY1" fmla="*/ 610998 h 610998"/>
                    <a:gd name="connsiteX2" fmla="*/ 649848 w 649847"/>
                    <a:gd name="connsiteY2" fmla="*/ 308278 h 610998"/>
                    <a:gd name="connsiteX3" fmla="*/ 263824 w 649847"/>
                    <a:gd name="connsiteY3" fmla="*/ 299966 h 610998"/>
                    <a:gd name="connsiteX4" fmla="*/ 486044 w 649847"/>
                    <a:gd name="connsiteY4" fmla="*/ 0 h 610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49847" h="610998">
                      <a:moveTo>
                        <a:pt x="486044" y="0"/>
                      </a:moveTo>
                      <a:cubicBezTo>
                        <a:pt x="341285" y="27214"/>
                        <a:pt x="27783" y="163899"/>
                        <a:pt x="0" y="610998"/>
                      </a:cubicBezTo>
                      <a:cubicBezTo>
                        <a:pt x="125002" y="494355"/>
                        <a:pt x="280494" y="352731"/>
                        <a:pt x="649848" y="308278"/>
                      </a:cubicBezTo>
                      <a:cubicBezTo>
                        <a:pt x="522091" y="261069"/>
                        <a:pt x="309465" y="381084"/>
                        <a:pt x="263824" y="299966"/>
                      </a:cubicBezTo>
                      <a:cubicBezTo>
                        <a:pt x="188880" y="166653"/>
                        <a:pt x="486044" y="0"/>
                        <a:pt x="486044" y="0"/>
                      </a:cubicBezTo>
                      <a:close/>
                    </a:path>
                  </a:pathLst>
                </a:custGeom>
                <a:solidFill>
                  <a:srgbClr val="B22A25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</p:grpSp>
        </p:grpSp>
        <p:grpSp>
          <p:nvGrpSpPr>
            <p:cNvPr id="7" name="Nhóm 908">
              <a:extLst>
                <a:ext uri="{FF2B5EF4-FFF2-40B4-BE49-F238E27FC236}">
                  <a16:creationId xmlns:a16="http://schemas.microsoft.com/office/drawing/2014/main" id="{BCF8CAB7-E71A-C592-8166-E0A07CC12F07}"/>
                </a:ext>
              </a:extLst>
            </p:cNvPr>
            <p:cNvGrpSpPr/>
            <p:nvPr/>
          </p:nvGrpSpPr>
          <p:grpSpPr>
            <a:xfrm>
              <a:off x="2543327" y="2031801"/>
              <a:ext cx="7131465" cy="1158281"/>
              <a:chOff x="2543327" y="2031801"/>
              <a:chExt cx="7131465" cy="1158281"/>
            </a:xfrm>
          </p:grpSpPr>
          <p:sp>
            <p:nvSpPr>
              <p:cNvPr id="31" name="Hình tự do: Hình 317">
                <a:extLst>
                  <a:ext uri="{FF2B5EF4-FFF2-40B4-BE49-F238E27FC236}">
                    <a16:creationId xmlns:a16="http://schemas.microsoft.com/office/drawing/2014/main" id="{D39991BB-6D73-0E4C-2240-080780293F80}"/>
                  </a:ext>
                </a:extLst>
              </p:cNvPr>
              <p:cNvSpPr/>
              <p:nvPr/>
            </p:nvSpPr>
            <p:spPr>
              <a:xfrm>
                <a:off x="2543327" y="2031801"/>
                <a:ext cx="7131465" cy="1158281"/>
              </a:xfrm>
              <a:custGeom>
                <a:avLst/>
                <a:gdLst>
                  <a:gd name="connsiteX0" fmla="*/ 0 w 7131465"/>
                  <a:gd name="connsiteY0" fmla="*/ 0 h 4828240"/>
                  <a:gd name="connsiteX1" fmla="*/ 7131466 w 7131465"/>
                  <a:gd name="connsiteY1" fmla="*/ 0 h 4828240"/>
                  <a:gd name="connsiteX2" fmla="*/ 7131466 w 7131465"/>
                  <a:gd name="connsiteY2" fmla="*/ 4828241 h 4828240"/>
                  <a:gd name="connsiteX3" fmla="*/ 0 w 7131465"/>
                  <a:gd name="connsiteY3" fmla="*/ 4828241 h 4828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31465" h="4828240">
                    <a:moveTo>
                      <a:pt x="0" y="0"/>
                    </a:moveTo>
                    <a:lnTo>
                      <a:pt x="7131466" y="0"/>
                    </a:lnTo>
                    <a:lnTo>
                      <a:pt x="7131466" y="4828241"/>
                    </a:lnTo>
                    <a:lnTo>
                      <a:pt x="0" y="4828241"/>
                    </a:lnTo>
                    <a:close/>
                  </a:path>
                </a:pathLst>
              </a:custGeom>
              <a:solidFill>
                <a:srgbClr val="E0BA71"/>
              </a:solidFill>
              <a:ln w="47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200">
                  <a:latin typeface="#9Slide07 IcielPony" panose="02000000000000000000" pitchFamily="2" charset="0"/>
                </a:endParaRPr>
              </a:p>
            </p:txBody>
          </p:sp>
          <p:sp>
            <p:nvSpPr>
              <p:cNvPr id="32" name="Hình tự do: Hình 318">
                <a:extLst>
                  <a:ext uri="{FF2B5EF4-FFF2-40B4-BE49-F238E27FC236}">
                    <a16:creationId xmlns:a16="http://schemas.microsoft.com/office/drawing/2014/main" id="{386972D9-2678-8826-0B02-26F700F4C524}"/>
                  </a:ext>
                </a:extLst>
              </p:cNvPr>
              <p:cNvSpPr/>
              <p:nvPr/>
            </p:nvSpPr>
            <p:spPr>
              <a:xfrm>
                <a:off x="2690366" y="2148635"/>
                <a:ext cx="6837435" cy="917664"/>
              </a:xfrm>
              <a:custGeom>
                <a:avLst/>
                <a:gdLst>
                  <a:gd name="connsiteX0" fmla="*/ 6820291 w 6837435"/>
                  <a:gd name="connsiteY0" fmla="*/ 4583082 h 4583081"/>
                  <a:gd name="connsiteX1" fmla="*/ 17145 w 6837435"/>
                  <a:gd name="connsiteY1" fmla="*/ 4583082 h 4583081"/>
                  <a:gd name="connsiteX2" fmla="*/ 0 w 6837435"/>
                  <a:gd name="connsiteY2" fmla="*/ 4565937 h 4583081"/>
                  <a:gd name="connsiteX3" fmla="*/ 0 w 6837435"/>
                  <a:gd name="connsiteY3" fmla="*/ 17145 h 4583081"/>
                  <a:gd name="connsiteX4" fmla="*/ 17145 w 6837435"/>
                  <a:gd name="connsiteY4" fmla="*/ 0 h 4583081"/>
                  <a:gd name="connsiteX5" fmla="*/ 6820291 w 6837435"/>
                  <a:gd name="connsiteY5" fmla="*/ 0 h 4583081"/>
                  <a:gd name="connsiteX6" fmla="*/ 6837436 w 6837435"/>
                  <a:gd name="connsiteY6" fmla="*/ 17145 h 4583081"/>
                  <a:gd name="connsiteX7" fmla="*/ 6837436 w 6837435"/>
                  <a:gd name="connsiteY7" fmla="*/ 4565937 h 4583081"/>
                  <a:gd name="connsiteX8" fmla="*/ 6820291 w 6837435"/>
                  <a:gd name="connsiteY8" fmla="*/ 4583082 h 4583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37435" h="4583081">
                    <a:moveTo>
                      <a:pt x="6820291" y="4583082"/>
                    </a:moveTo>
                    <a:lnTo>
                      <a:pt x="17145" y="4583082"/>
                    </a:lnTo>
                    <a:cubicBezTo>
                      <a:pt x="7694" y="4583082"/>
                      <a:pt x="0" y="4575436"/>
                      <a:pt x="0" y="4565937"/>
                    </a:cubicBezTo>
                    <a:lnTo>
                      <a:pt x="0" y="17145"/>
                    </a:lnTo>
                    <a:cubicBezTo>
                      <a:pt x="0" y="7694"/>
                      <a:pt x="7694" y="0"/>
                      <a:pt x="17145" y="0"/>
                    </a:cubicBezTo>
                    <a:lnTo>
                      <a:pt x="6820291" y="0"/>
                    </a:lnTo>
                    <a:cubicBezTo>
                      <a:pt x="6829742" y="0"/>
                      <a:pt x="6837436" y="7646"/>
                      <a:pt x="6837436" y="17145"/>
                    </a:cubicBezTo>
                    <a:lnTo>
                      <a:pt x="6837436" y="4565937"/>
                    </a:lnTo>
                    <a:cubicBezTo>
                      <a:pt x="6837436" y="4575436"/>
                      <a:pt x="6829742" y="4583082"/>
                      <a:pt x="6820291" y="4583082"/>
                    </a:cubicBezTo>
                    <a:close/>
                  </a:path>
                </a:pathLst>
              </a:custGeom>
              <a:solidFill>
                <a:srgbClr val="366951"/>
              </a:solidFill>
              <a:ln w="47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200">
                  <a:latin typeface="#9Slide07 IcielPony" panose="02000000000000000000" pitchFamily="2" charset="0"/>
                </a:endParaRPr>
              </a:p>
            </p:txBody>
          </p:sp>
        </p:grpSp>
        <p:grpSp>
          <p:nvGrpSpPr>
            <p:cNvPr id="8" name="Đồ họa 2">
              <a:extLst>
                <a:ext uri="{FF2B5EF4-FFF2-40B4-BE49-F238E27FC236}">
                  <a16:creationId xmlns:a16="http://schemas.microsoft.com/office/drawing/2014/main" id="{C18D26F3-B27A-2C26-B5F1-9E1E89CBAAE0}"/>
                </a:ext>
              </a:extLst>
            </p:cNvPr>
            <p:cNvGrpSpPr/>
            <p:nvPr/>
          </p:nvGrpSpPr>
          <p:grpSpPr>
            <a:xfrm>
              <a:off x="5755902" y="405848"/>
              <a:ext cx="661890" cy="978524"/>
              <a:chOff x="5755902" y="405848"/>
              <a:chExt cx="661890" cy="978524"/>
            </a:xfrm>
          </p:grpSpPr>
          <p:grpSp>
            <p:nvGrpSpPr>
              <p:cNvPr id="10" name="Đồ họa 2">
                <a:extLst>
                  <a:ext uri="{FF2B5EF4-FFF2-40B4-BE49-F238E27FC236}">
                    <a16:creationId xmlns:a16="http://schemas.microsoft.com/office/drawing/2014/main" id="{C76202B6-CAF7-8E13-5303-D494EACB1C42}"/>
                  </a:ext>
                </a:extLst>
              </p:cNvPr>
              <p:cNvGrpSpPr/>
              <p:nvPr/>
            </p:nvGrpSpPr>
            <p:grpSpPr>
              <a:xfrm>
                <a:off x="5755902" y="676260"/>
                <a:ext cx="613362" cy="708112"/>
                <a:chOff x="5755902" y="676260"/>
                <a:chExt cx="613362" cy="708112"/>
              </a:xfrm>
            </p:grpSpPr>
            <p:grpSp>
              <p:nvGrpSpPr>
                <p:cNvPr id="13" name="Đồ họa 2">
                  <a:extLst>
                    <a:ext uri="{FF2B5EF4-FFF2-40B4-BE49-F238E27FC236}">
                      <a16:creationId xmlns:a16="http://schemas.microsoft.com/office/drawing/2014/main" id="{0F502D5B-65B6-72F3-CEC8-B56069BDA4C7}"/>
                    </a:ext>
                  </a:extLst>
                </p:cNvPr>
                <p:cNvGrpSpPr/>
                <p:nvPr/>
              </p:nvGrpSpPr>
              <p:grpSpPr>
                <a:xfrm>
                  <a:off x="5772716" y="684899"/>
                  <a:ext cx="596548" cy="275326"/>
                  <a:chOff x="5772716" y="684899"/>
                  <a:chExt cx="596548" cy="275326"/>
                </a:xfrm>
              </p:grpSpPr>
              <p:sp>
                <p:nvSpPr>
                  <p:cNvPr id="29" name="Hình tự do: Hình 322">
                    <a:extLst>
                      <a:ext uri="{FF2B5EF4-FFF2-40B4-BE49-F238E27FC236}">
                        <a16:creationId xmlns:a16="http://schemas.microsoft.com/office/drawing/2014/main" id="{8CBFBBDA-2FDA-624A-0DDE-CB53C2CF0CCC}"/>
                      </a:ext>
                    </a:extLst>
                  </p:cNvPr>
                  <p:cNvSpPr/>
                  <p:nvPr/>
                </p:nvSpPr>
                <p:spPr>
                  <a:xfrm>
                    <a:off x="5772716" y="684899"/>
                    <a:ext cx="596548" cy="275326"/>
                  </a:xfrm>
                  <a:custGeom>
                    <a:avLst/>
                    <a:gdLst>
                      <a:gd name="connsiteX0" fmla="*/ 1518 w 596548"/>
                      <a:gd name="connsiteY0" fmla="*/ 23982 h 275326"/>
                      <a:gd name="connsiteX1" fmla="*/ 327985 w 596548"/>
                      <a:gd name="connsiteY1" fmla="*/ 60077 h 275326"/>
                      <a:gd name="connsiteX2" fmla="*/ 595039 w 596548"/>
                      <a:gd name="connsiteY2" fmla="*/ 251332 h 275326"/>
                      <a:gd name="connsiteX3" fmla="*/ 268524 w 596548"/>
                      <a:gd name="connsiteY3" fmla="*/ 215237 h 275326"/>
                      <a:gd name="connsiteX4" fmla="*/ 1518 w 596548"/>
                      <a:gd name="connsiteY4" fmla="*/ 23982 h 2753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548" h="275326">
                        <a:moveTo>
                          <a:pt x="1518" y="23982"/>
                        </a:moveTo>
                        <a:cubicBezTo>
                          <a:pt x="17951" y="-18904"/>
                          <a:pt x="164087" y="-2709"/>
                          <a:pt x="327985" y="60077"/>
                        </a:cubicBezTo>
                        <a:cubicBezTo>
                          <a:pt x="491884" y="122863"/>
                          <a:pt x="611472" y="208493"/>
                          <a:pt x="595039" y="251332"/>
                        </a:cubicBezTo>
                        <a:cubicBezTo>
                          <a:pt x="578654" y="294218"/>
                          <a:pt x="432470" y="278070"/>
                          <a:pt x="268524" y="215237"/>
                        </a:cubicBezTo>
                        <a:cubicBezTo>
                          <a:pt x="104626" y="152546"/>
                          <a:pt x="-14962" y="66821"/>
                          <a:pt x="1518" y="23982"/>
                        </a:cubicBezTo>
                        <a:close/>
                      </a:path>
                    </a:pathLst>
                  </a:custGeom>
                  <a:solidFill>
                    <a:srgbClr val="BE742B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sp>
                <p:nvSpPr>
                  <p:cNvPr id="30" name="Hình tự do: Hình 323">
                    <a:extLst>
                      <a:ext uri="{FF2B5EF4-FFF2-40B4-BE49-F238E27FC236}">
                        <a16:creationId xmlns:a16="http://schemas.microsoft.com/office/drawing/2014/main" id="{E8DEF50F-C979-BB61-D926-B8AFF0632974}"/>
                      </a:ext>
                    </a:extLst>
                  </p:cNvPr>
                  <p:cNvSpPr/>
                  <p:nvPr/>
                </p:nvSpPr>
                <p:spPr>
                  <a:xfrm>
                    <a:off x="5772716" y="684983"/>
                    <a:ext cx="564263" cy="275226"/>
                  </a:xfrm>
                  <a:custGeom>
                    <a:avLst/>
                    <a:gdLst>
                      <a:gd name="connsiteX0" fmla="*/ 268524 w 564263"/>
                      <a:gd name="connsiteY0" fmla="*/ 215200 h 275226"/>
                      <a:gd name="connsiteX1" fmla="*/ 555572 w 564263"/>
                      <a:gd name="connsiteY1" fmla="*/ 273284 h 275226"/>
                      <a:gd name="connsiteX2" fmla="*/ 564263 w 564263"/>
                      <a:gd name="connsiteY2" fmla="*/ 260366 h 275226"/>
                      <a:gd name="connsiteX3" fmla="*/ 211912 w 564263"/>
                      <a:gd name="connsiteY3" fmla="*/ 125391 h 275226"/>
                      <a:gd name="connsiteX4" fmla="*/ 232619 w 564263"/>
                      <a:gd name="connsiteY4" fmla="*/ 28077 h 275226"/>
                      <a:gd name="connsiteX5" fmla="*/ 1518 w 564263"/>
                      <a:gd name="connsiteY5" fmla="*/ 23945 h 275226"/>
                      <a:gd name="connsiteX6" fmla="*/ 268524 w 564263"/>
                      <a:gd name="connsiteY6" fmla="*/ 215200 h 275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64263" h="275226">
                        <a:moveTo>
                          <a:pt x="268524" y="215200"/>
                        </a:moveTo>
                        <a:cubicBezTo>
                          <a:pt x="388254" y="261031"/>
                          <a:pt x="498438" y="282023"/>
                          <a:pt x="555572" y="273284"/>
                        </a:cubicBezTo>
                        <a:lnTo>
                          <a:pt x="564263" y="260366"/>
                        </a:lnTo>
                        <a:cubicBezTo>
                          <a:pt x="564263" y="260366"/>
                          <a:pt x="382840" y="219142"/>
                          <a:pt x="211912" y="125391"/>
                        </a:cubicBezTo>
                        <a:cubicBezTo>
                          <a:pt x="40985" y="31639"/>
                          <a:pt x="127280" y="19481"/>
                          <a:pt x="232619" y="28077"/>
                        </a:cubicBezTo>
                        <a:cubicBezTo>
                          <a:pt x="110752" y="-6783"/>
                          <a:pt x="14626" y="-10345"/>
                          <a:pt x="1518" y="23945"/>
                        </a:cubicBezTo>
                        <a:cubicBezTo>
                          <a:pt x="-14962" y="66737"/>
                          <a:pt x="104626" y="152462"/>
                          <a:pt x="268524" y="215200"/>
                        </a:cubicBezTo>
                        <a:close/>
                      </a:path>
                    </a:pathLst>
                  </a:custGeom>
                  <a:solidFill>
                    <a:srgbClr val="9B5326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</p:grpSp>
            <p:grpSp>
              <p:nvGrpSpPr>
                <p:cNvPr id="14" name="Đồ họa 2">
                  <a:extLst>
                    <a:ext uri="{FF2B5EF4-FFF2-40B4-BE49-F238E27FC236}">
                      <a16:creationId xmlns:a16="http://schemas.microsoft.com/office/drawing/2014/main" id="{C4149360-CA80-5904-5F64-0A283D49D50C}"/>
                    </a:ext>
                  </a:extLst>
                </p:cNvPr>
                <p:cNvGrpSpPr/>
                <p:nvPr/>
              </p:nvGrpSpPr>
              <p:grpSpPr>
                <a:xfrm>
                  <a:off x="5772716" y="684899"/>
                  <a:ext cx="596548" cy="275326"/>
                  <a:chOff x="5772716" y="684899"/>
                  <a:chExt cx="596548" cy="275326"/>
                </a:xfrm>
              </p:grpSpPr>
              <p:sp>
                <p:nvSpPr>
                  <p:cNvPr id="27" name="Hình tự do: Hình 325">
                    <a:extLst>
                      <a:ext uri="{FF2B5EF4-FFF2-40B4-BE49-F238E27FC236}">
                        <a16:creationId xmlns:a16="http://schemas.microsoft.com/office/drawing/2014/main" id="{92BF2646-12EE-EC7B-358C-6ACCDFCE2517}"/>
                      </a:ext>
                    </a:extLst>
                  </p:cNvPr>
                  <p:cNvSpPr/>
                  <p:nvPr/>
                </p:nvSpPr>
                <p:spPr>
                  <a:xfrm>
                    <a:off x="5772716" y="684899"/>
                    <a:ext cx="596548" cy="275326"/>
                  </a:xfrm>
                  <a:custGeom>
                    <a:avLst/>
                    <a:gdLst>
                      <a:gd name="connsiteX0" fmla="*/ 1518 w 596548"/>
                      <a:gd name="connsiteY0" fmla="*/ 23982 h 275326"/>
                      <a:gd name="connsiteX1" fmla="*/ 327985 w 596548"/>
                      <a:gd name="connsiteY1" fmla="*/ 60077 h 275326"/>
                      <a:gd name="connsiteX2" fmla="*/ 595039 w 596548"/>
                      <a:gd name="connsiteY2" fmla="*/ 251332 h 275326"/>
                      <a:gd name="connsiteX3" fmla="*/ 268524 w 596548"/>
                      <a:gd name="connsiteY3" fmla="*/ 215237 h 275326"/>
                      <a:gd name="connsiteX4" fmla="*/ 1518 w 596548"/>
                      <a:gd name="connsiteY4" fmla="*/ 23982 h 2753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548" h="275326">
                        <a:moveTo>
                          <a:pt x="1518" y="23982"/>
                        </a:moveTo>
                        <a:cubicBezTo>
                          <a:pt x="17951" y="-18904"/>
                          <a:pt x="164087" y="-2709"/>
                          <a:pt x="327985" y="60077"/>
                        </a:cubicBezTo>
                        <a:cubicBezTo>
                          <a:pt x="491884" y="122863"/>
                          <a:pt x="611472" y="208493"/>
                          <a:pt x="595039" y="251332"/>
                        </a:cubicBezTo>
                        <a:cubicBezTo>
                          <a:pt x="578654" y="294218"/>
                          <a:pt x="432470" y="278070"/>
                          <a:pt x="268524" y="215237"/>
                        </a:cubicBezTo>
                        <a:cubicBezTo>
                          <a:pt x="104626" y="152546"/>
                          <a:pt x="-14962" y="66821"/>
                          <a:pt x="1518" y="23982"/>
                        </a:cubicBezTo>
                        <a:close/>
                      </a:path>
                    </a:pathLst>
                  </a:custGeom>
                  <a:solidFill>
                    <a:srgbClr val="BE742B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  <p:sp>
                <p:nvSpPr>
                  <p:cNvPr id="28" name="Hình tự do: Hình 326">
                    <a:extLst>
                      <a:ext uri="{FF2B5EF4-FFF2-40B4-BE49-F238E27FC236}">
                        <a16:creationId xmlns:a16="http://schemas.microsoft.com/office/drawing/2014/main" id="{29694D70-E623-38C0-6D0D-A7CADE8E384A}"/>
                      </a:ext>
                    </a:extLst>
                  </p:cNvPr>
                  <p:cNvSpPr/>
                  <p:nvPr/>
                </p:nvSpPr>
                <p:spPr>
                  <a:xfrm>
                    <a:off x="5797003" y="703251"/>
                    <a:ext cx="559923" cy="256540"/>
                  </a:xfrm>
                  <a:custGeom>
                    <a:avLst/>
                    <a:gdLst>
                      <a:gd name="connsiteX0" fmla="*/ 257012 w 559923"/>
                      <a:gd name="connsiteY0" fmla="*/ 199069 h 256540"/>
                      <a:gd name="connsiteX1" fmla="*/ 531807 w 559923"/>
                      <a:gd name="connsiteY1" fmla="*/ 254684 h 256540"/>
                      <a:gd name="connsiteX2" fmla="*/ 559923 w 559923"/>
                      <a:gd name="connsiteY2" fmla="*/ 221724 h 256540"/>
                      <a:gd name="connsiteX3" fmla="*/ 231366 w 559923"/>
                      <a:gd name="connsiteY3" fmla="*/ 106316 h 256540"/>
                      <a:gd name="connsiteX4" fmla="*/ 326875 w 559923"/>
                      <a:gd name="connsiteY4" fmla="*/ 58917 h 256540"/>
                      <a:gd name="connsiteX5" fmla="*/ 1452 w 559923"/>
                      <a:gd name="connsiteY5" fmla="*/ 15984 h 256540"/>
                      <a:gd name="connsiteX6" fmla="*/ 257012 w 559923"/>
                      <a:gd name="connsiteY6" fmla="*/ 199069 h 2565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9923" h="256540">
                        <a:moveTo>
                          <a:pt x="257012" y="199069"/>
                        </a:moveTo>
                        <a:cubicBezTo>
                          <a:pt x="371613" y="242953"/>
                          <a:pt x="477095" y="263043"/>
                          <a:pt x="531807" y="254684"/>
                        </a:cubicBezTo>
                        <a:lnTo>
                          <a:pt x="559923" y="221724"/>
                        </a:lnTo>
                        <a:cubicBezTo>
                          <a:pt x="559923" y="221724"/>
                          <a:pt x="395027" y="196125"/>
                          <a:pt x="231366" y="106316"/>
                        </a:cubicBezTo>
                        <a:cubicBezTo>
                          <a:pt x="67752" y="16601"/>
                          <a:pt x="225999" y="50654"/>
                          <a:pt x="326875" y="58917"/>
                        </a:cubicBezTo>
                        <a:cubicBezTo>
                          <a:pt x="181641" y="2543"/>
                          <a:pt x="13990" y="-16834"/>
                          <a:pt x="1452" y="15984"/>
                        </a:cubicBezTo>
                        <a:cubicBezTo>
                          <a:pt x="-14316" y="57018"/>
                          <a:pt x="100143" y="139038"/>
                          <a:pt x="257012" y="199069"/>
                        </a:cubicBezTo>
                        <a:close/>
                      </a:path>
                    </a:pathLst>
                  </a:custGeom>
                  <a:solidFill>
                    <a:srgbClr val="9B5326"/>
                  </a:solidFill>
                  <a:ln w="4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00">
                      <a:latin typeface="#9Slide07 IcielPony" panose="02000000000000000000" pitchFamily="2" charset="0"/>
                    </a:endParaRPr>
                  </a:p>
                </p:txBody>
              </p:sp>
            </p:grpSp>
            <p:sp>
              <p:nvSpPr>
                <p:cNvPr id="15" name="Hình tự do: Hình 327">
                  <a:extLst>
                    <a:ext uri="{FF2B5EF4-FFF2-40B4-BE49-F238E27FC236}">
                      <a16:creationId xmlns:a16="http://schemas.microsoft.com/office/drawing/2014/main" id="{EAC81E90-2184-525A-DB65-824F7E5B4043}"/>
                    </a:ext>
                  </a:extLst>
                </p:cNvPr>
                <p:cNvSpPr/>
                <p:nvPr/>
              </p:nvSpPr>
              <p:spPr>
                <a:xfrm>
                  <a:off x="5841249" y="1228641"/>
                  <a:ext cx="88712" cy="155731"/>
                </a:xfrm>
                <a:custGeom>
                  <a:avLst/>
                  <a:gdLst>
                    <a:gd name="connsiteX0" fmla="*/ 43169 w 88712"/>
                    <a:gd name="connsiteY0" fmla="*/ 15107 h 155731"/>
                    <a:gd name="connsiteX1" fmla="*/ 73564 w 88712"/>
                    <a:gd name="connsiteY1" fmla="*/ 1571 h 155731"/>
                    <a:gd name="connsiteX2" fmla="*/ 73564 w 88712"/>
                    <a:gd name="connsiteY2" fmla="*/ 1571 h 155731"/>
                    <a:gd name="connsiteX3" fmla="*/ 87147 w 88712"/>
                    <a:gd name="connsiteY3" fmla="*/ 31967 h 155731"/>
                    <a:gd name="connsiteX4" fmla="*/ 45543 w 88712"/>
                    <a:gd name="connsiteY4" fmla="*/ 140583 h 155731"/>
                    <a:gd name="connsiteX5" fmla="*/ 15148 w 88712"/>
                    <a:gd name="connsiteY5" fmla="*/ 154166 h 155731"/>
                    <a:gd name="connsiteX6" fmla="*/ 15148 w 88712"/>
                    <a:gd name="connsiteY6" fmla="*/ 154166 h 155731"/>
                    <a:gd name="connsiteX7" fmla="*/ 1565 w 88712"/>
                    <a:gd name="connsiteY7" fmla="*/ 123723 h 155731"/>
                    <a:gd name="connsiteX8" fmla="*/ 43169 w 88712"/>
                    <a:gd name="connsiteY8" fmla="*/ 15107 h 155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8712" h="155731">
                      <a:moveTo>
                        <a:pt x="43169" y="15107"/>
                      </a:moveTo>
                      <a:cubicBezTo>
                        <a:pt x="47823" y="2948"/>
                        <a:pt x="61406" y="-3083"/>
                        <a:pt x="73564" y="1571"/>
                      </a:cubicBezTo>
                      <a:lnTo>
                        <a:pt x="73564" y="1571"/>
                      </a:lnTo>
                      <a:cubicBezTo>
                        <a:pt x="85722" y="6178"/>
                        <a:pt x="91802" y="19808"/>
                        <a:pt x="87147" y="31967"/>
                      </a:cubicBezTo>
                      <a:lnTo>
                        <a:pt x="45543" y="140583"/>
                      </a:lnTo>
                      <a:cubicBezTo>
                        <a:pt x="40936" y="152742"/>
                        <a:pt x="27306" y="158821"/>
                        <a:pt x="15148" y="154166"/>
                      </a:cubicBezTo>
                      <a:lnTo>
                        <a:pt x="15148" y="154166"/>
                      </a:lnTo>
                      <a:cubicBezTo>
                        <a:pt x="2990" y="149512"/>
                        <a:pt x="-3089" y="135882"/>
                        <a:pt x="1565" y="123723"/>
                      </a:cubicBezTo>
                      <a:lnTo>
                        <a:pt x="43169" y="15107"/>
                      </a:lnTo>
                      <a:close/>
                    </a:path>
                  </a:pathLst>
                </a:custGeom>
                <a:solidFill>
                  <a:srgbClr val="FEBC18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  <p:sp>
              <p:nvSpPr>
                <p:cNvPr id="16" name="Hình tự do: Hình 328">
                  <a:extLst>
                    <a:ext uri="{FF2B5EF4-FFF2-40B4-BE49-F238E27FC236}">
                      <a16:creationId xmlns:a16="http://schemas.microsoft.com/office/drawing/2014/main" id="{092E36CC-215B-8838-3B51-5D1B054B8910}"/>
                    </a:ext>
                  </a:extLst>
                </p:cNvPr>
                <p:cNvSpPr/>
                <p:nvPr/>
              </p:nvSpPr>
              <p:spPr>
                <a:xfrm>
                  <a:off x="5847190" y="1258311"/>
                  <a:ext cx="69942" cy="118987"/>
                </a:xfrm>
                <a:custGeom>
                  <a:avLst/>
                  <a:gdLst>
                    <a:gd name="connsiteX0" fmla="*/ 20653 w 69942"/>
                    <a:gd name="connsiteY0" fmla="*/ 84317 h 118987"/>
                    <a:gd name="connsiteX1" fmla="*/ 44637 w 69942"/>
                    <a:gd name="connsiteY1" fmla="*/ 73632 h 118987"/>
                    <a:gd name="connsiteX2" fmla="*/ 49148 w 69942"/>
                    <a:gd name="connsiteY2" fmla="*/ 76244 h 118987"/>
                    <a:gd name="connsiteX3" fmla="*/ 68716 w 69942"/>
                    <a:gd name="connsiteY3" fmla="*/ 25189 h 118987"/>
                    <a:gd name="connsiteX4" fmla="*/ 58030 w 69942"/>
                    <a:gd name="connsiteY4" fmla="*/ 1252 h 118987"/>
                    <a:gd name="connsiteX5" fmla="*/ 34046 w 69942"/>
                    <a:gd name="connsiteY5" fmla="*/ 11938 h 118987"/>
                    <a:gd name="connsiteX6" fmla="*/ 1228 w 69942"/>
                    <a:gd name="connsiteY6" fmla="*/ 97568 h 118987"/>
                    <a:gd name="connsiteX7" fmla="*/ 7449 w 69942"/>
                    <a:gd name="connsiteY7" fmla="*/ 118987 h 118987"/>
                    <a:gd name="connsiteX8" fmla="*/ 20653 w 69942"/>
                    <a:gd name="connsiteY8" fmla="*/ 84317 h 1189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9942" h="118987">
                      <a:moveTo>
                        <a:pt x="20653" y="84317"/>
                      </a:moveTo>
                      <a:cubicBezTo>
                        <a:pt x="24309" y="74771"/>
                        <a:pt x="35043" y="69974"/>
                        <a:pt x="44637" y="73632"/>
                      </a:cubicBezTo>
                      <a:cubicBezTo>
                        <a:pt x="46299" y="74249"/>
                        <a:pt x="47771" y="75199"/>
                        <a:pt x="49148" y="76244"/>
                      </a:cubicBezTo>
                      <a:lnTo>
                        <a:pt x="68716" y="25189"/>
                      </a:lnTo>
                      <a:cubicBezTo>
                        <a:pt x="72372" y="15642"/>
                        <a:pt x="67576" y="4862"/>
                        <a:pt x="58030" y="1252"/>
                      </a:cubicBezTo>
                      <a:cubicBezTo>
                        <a:pt x="48436" y="-2452"/>
                        <a:pt x="37702" y="2344"/>
                        <a:pt x="34046" y="11938"/>
                      </a:cubicBezTo>
                      <a:lnTo>
                        <a:pt x="1228" y="97568"/>
                      </a:lnTo>
                      <a:cubicBezTo>
                        <a:pt x="-1812" y="105499"/>
                        <a:pt x="990" y="114096"/>
                        <a:pt x="7449" y="118987"/>
                      </a:cubicBezTo>
                      <a:lnTo>
                        <a:pt x="20653" y="84317"/>
                      </a:lnTo>
                      <a:close/>
                    </a:path>
                  </a:pathLst>
                </a:custGeom>
                <a:solidFill>
                  <a:srgbClr val="F09624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  <p:sp>
              <p:nvSpPr>
                <p:cNvPr id="17" name="Hình tự do: Hình 329">
                  <a:extLst>
                    <a:ext uri="{FF2B5EF4-FFF2-40B4-BE49-F238E27FC236}">
                      <a16:creationId xmlns:a16="http://schemas.microsoft.com/office/drawing/2014/main" id="{CA3344AD-6853-7C13-08E4-B537767621A9}"/>
                    </a:ext>
                  </a:extLst>
                </p:cNvPr>
                <p:cNvSpPr/>
                <p:nvPr/>
              </p:nvSpPr>
              <p:spPr>
                <a:xfrm>
                  <a:off x="5755949" y="715673"/>
                  <a:ext cx="608196" cy="597830"/>
                </a:xfrm>
                <a:custGeom>
                  <a:avLst/>
                  <a:gdLst>
                    <a:gd name="connsiteX0" fmla="*/ 9878 w 608196"/>
                    <a:gd name="connsiteY0" fmla="*/ 342473 h 597830"/>
                    <a:gd name="connsiteX1" fmla="*/ 132933 w 608196"/>
                    <a:gd name="connsiteY1" fmla="*/ 582265 h 597830"/>
                    <a:gd name="connsiteX2" fmla="*/ 384646 w 608196"/>
                    <a:gd name="connsiteY2" fmla="*/ 486092 h 597830"/>
                    <a:gd name="connsiteX3" fmla="*/ 593521 w 608196"/>
                    <a:gd name="connsiteY3" fmla="*/ 268288 h 597830"/>
                    <a:gd name="connsiteX4" fmla="*/ 608196 w 608196"/>
                    <a:gd name="connsiteY4" fmla="*/ 226447 h 597830"/>
                    <a:gd name="connsiteX5" fmla="*/ 295882 w 608196"/>
                    <a:gd name="connsiteY5" fmla="*/ 156965 h 597830"/>
                    <a:gd name="connsiteX6" fmla="*/ 17050 w 608196"/>
                    <a:gd name="connsiteY6" fmla="*/ 0 h 597830"/>
                    <a:gd name="connsiteX7" fmla="*/ 0 w 608196"/>
                    <a:gd name="connsiteY7" fmla="*/ 40987 h 597830"/>
                    <a:gd name="connsiteX8" fmla="*/ 9878 w 608196"/>
                    <a:gd name="connsiteY8" fmla="*/ 342473 h 5978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08196" h="597830">
                      <a:moveTo>
                        <a:pt x="9878" y="342473"/>
                      </a:moveTo>
                      <a:cubicBezTo>
                        <a:pt x="-15150" y="526176"/>
                        <a:pt x="105482" y="573859"/>
                        <a:pt x="132933" y="582265"/>
                      </a:cubicBezTo>
                      <a:cubicBezTo>
                        <a:pt x="158959" y="594328"/>
                        <a:pt x="280589" y="639494"/>
                        <a:pt x="384646" y="486092"/>
                      </a:cubicBezTo>
                      <a:cubicBezTo>
                        <a:pt x="501954" y="313264"/>
                        <a:pt x="534582" y="303861"/>
                        <a:pt x="593521" y="268288"/>
                      </a:cubicBezTo>
                      <a:lnTo>
                        <a:pt x="608196" y="226447"/>
                      </a:lnTo>
                      <a:cubicBezTo>
                        <a:pt x="608196" y="226447"/>
                        <a:pt x="545220" y="252473"/>
                        <a:pt x="295882" y="156965"/>
                      </a:cubicBezTo>
                      <a:cubicBezTo>
                        <a:pt x="46496" y="61456"/>
                        <a:pt x="17050" y="0"/>
                        <a:pt x="17050" y="0"/>
                      </a:cubicBezTo>
                      <a:lnTo>
                        <a:pt x="0" y="40987"/>
                      </a:lnTo>
                      <a:cubicBezTo>
                        <a:pt x="20089" y="106669"/>
                        <a:pt x="38089" y="135498"/>
                        <a:pt x="9878" y="342473"/>
                      </a:cubicBezTo>
                      <a:close/>
                    </a:path>
                  </a:pathLst>
                </a:custGeom>
                <a:solidFill>
                  <a:srgbClr val="FFCF01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  <p:sp>
              <p:nvSpPr>
                <p:cNvPr id="18" name="Hình tự do: Hình 330">
                  <a:extLst>
                    <a:ext uri="{FF2B5EF4-FFF2-40B4-BE49-F238E27FC236}">
                      <a16:creationId xmlns:a16="http://schemas.microsoft.com/office/drawing/2014/main" id="{EFE77C4A-9CE1-B0C2-1EA5-69EC00DEAA2F}"/>
                    </a:ext>
                  </a:extLst>
                </p:cNvPr>
                <p:cNvSpPr/>
                <p:nvPr/>
              </p:nvSpPr>
              <p:spPr>
                <a:xfrm>
                  <a:off x="5755902" y="741556"/>
                  <a:ext cx="598840" cy="242357"/>
                </a:xfrm>
                <a:custGeom>
                  <a:avLst/>
                  <a:gdLst>
                    <a:gd name="connsiteX0" fmla="*/ 593568 w 598840"/>
                    <a:gd name="connsiteY0" fmla="*/ 242357 h 242357"/>
                    <a:gd name="connsiteX1" fmla="*/ 0 w 598840"/>
                    <a:gd name="connsiteY1" fmla="*/ 15008 h 242357"/>
                    <a:gd name="connsiteX2" fmla="*/ 5746 w 598840"/>
                    <a:gd name="connsiteY2" fmla="*/ 0 h 242357"/>
                    <a:gd name="connsiteX3" fmla="*/ 598840 w 598840"/>
                    <a:gd name="connsiteY3" fmla="*/ 227207 h 242357"/>
                    <a:gd name="connsiteX4" fmla="*/ 593568 w 598840"/>
                    <a:gd name="connsiteY4" fmla="*/ 242357 h 242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8840" h="242357">
                      <a:moveTo>
                        <a:pt x="593568" y="242357"/>
                      </a:moveTo>
                      <a:cubicBezTo>
                        <a:pt x="593568" y="242357"/>
                        <a:pt x="282394" y="229107"/>
                        <a:pt x="0" y="15008"/>
                      </a:cubicBezTo>
                      <a:lnTo>
                        <a:pt x="5746" y="0"/>
                      </a:lnTo>
                      <a:cubicBezTo>
                        <a:pt x="5746" y="0"/>
                        <a:pt x="250146" y="197666"/>
                        <a:pt x="598840" y="227207"/>
                      </a:cubicBezTo>
                      <a:lnTo>
                        <a:pt x="593568" y="242357"/>
                      </a:lnTo>
                      <a:close/>
                    </a:path>
                  </a:pathLst>
                </a:custGeom>
                <a:solidFill>
                  <a:srgbClr val="E59725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  <p:sp>
              <p:nvSpPr>
                <p:cNvPr id="19" name="Hình tự do: Hình 331">
                  <a:extLst>
                    <a:ext uri="{FF2B5EF4-FFF2-40B4-BE49-F238E27FC236}">
                      <a16:creationId xmlns:a16="http://schemas.microsoft.com/office/drawing/2014/main" id="{4632CDE8-29F6-F023-6950-535256BF6E19}"/>
                    </a:ext>
                  </a:extLst>
                </p:cNvPr>
                <p:cNvSpPr/>
                <p:nvPr/>
              </p:nvSpPr>
              <p:spPr>
                <a:xfrm>
                  <a:off x="5762462" y="1038056"/>
                  <a:ext cx="392714" cy="201608"/>
                </a:xfrm>
                <a:custGeom>
                  <a:avLst/>
                  <a:gdLst>
                    <a:gd name="connsiteX0" fmla="*/ 348688 w 392714"/>
                    <a:gd name="connsiteY0" fmla="*/ 201608 h 201608"/>
                    <a:gd name="connsiteX1" fmla="*/ 378181 w 392714"/>
                    <a:gd name="connsiteY1" fmla="*/ 163661 h 201608"/>
                    <a:gd name="connsiteX2" fmla="*/ 392714 w 392714"/>
                    <a:gd name="connsiteY2" fmla="*/ 142527 h 201608"/>
                    <a:gd name="connsiteX3" fmla="*/ 6025 w 392714"/>
                    <a:gd name="connsiteY3" fmla="*/ 0 h 201608"/>
                    <a:gd name="connsiteX4" fmla="*/ 3366 w 392714"/>
                    <a:gd name="connsiteY4" fmla="*/ 20090 h 201608"/>
                    <a:gd name="connsiteX5" fmla="*/ 231 w 392714"/>
                    <a:gd name="connsiteY5" fmla="*/ 79266 h 201608"/>
                    <a:gd name="connsiteX6" fmla="*/ 348688 w 392714"/>
                    <a:gd name="connsiteY6" fmla="*/ 201608 h 201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92714" h="201608">
                      <a:moveTo>
                        <a:pt x="348688" y="201608"/>
                      </a:moveTo>
                      <a:cubicBezTo>
                        <a:pt x="358614" y="190542"/>
                        <a:pt x="368445" y="178004"/>
                        <a:pt x="378181" y="163661"/>
                      </a:cubicBezTo>
                      <a:cubicBezTo>
                        <a:pt x="383216" y="156300"/>
                        <a:pt x="388012" y="149271"/>
                        <a:pt x="392714" y="142527"/>
                      </a:cubicBezTo>
                      <a:cubicBezTo>
                        <a:pt x="228056" y="113033"/>
                        <a:pt x="93175" y="50105"/>
                        <a:pt x="6025" y="0"/>
                      </a:cubicBezTo>
                      <a:cubicBezTo>
                        <a:pt x="5218" y="6507"/>
                        <a:pt x="4316" y="13203"/>
                        <a:pt x="3366" y="20090"/>
                      </a:cubicBezTo>
                      <a:cubicBezTo>
                        <a:pt x="421" y="41651"/>
                        <a:pt x="-481" y="61314"/>
                        <a:pt x="231" y="79266"/>
                      </a:cubicBezTo>
                      <a:cubicBezTo>
                        <a:pt x="141808" y="162664"/>
                        <a:pt x="258784" y="185888"/>
                        <a:pt x="348688" y="201608"/>
                      </a:cubicBezTo>
                      <a:close/>
                    </a:path>
                  </a:pathLst>
                </a:custGeom>
                <a:solidFill>
                  <a:srgbClr val="E38926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  <p:sp>
              <p:nvSpPr>
                <p:cNvPr id="20" name="Hình tự do: Hình 332">
                  <a:extLst>
                    <a:ext uri="{FF2B5EF4-FFF2-40B4-BE49-F238E27FC236}">
                      <a16:creationId xmlns:a16="http://schemas.microsoft.com/office/drawing/2014/main" id="{8942069F-A799-BC5F-8DFE-D1F308CD86BF}"/>
                    </a:ext>
                  </a:extLst>
                </p:cNvPr>
                <p:cNvSpPr/>
                <p:nvPr/>
              </p:nvSpPr>
              <p:spPr>
                <a:xfrm>
                  <a:off x="6155366" y="1007090"/>
                  <a:ext cx="130795" cy="131698"/>
                </a:xfrm>
                <a:custGeom>
                  <a:avLst/>
                  <a:gdLst>
                    <a:gd name="connsiteX0" fmla="*/ 130796 w 130795"/>
                    <a:gd name="connsiteY0" fmla="*/ 0 h 131698"/>
                    <a:gd name="connsiteX1" fmla="*/ 0 w 130795"/>
                    <a:gd name="connsiteY1" fmla="*/ 131698 h 131698"/>
                    <a:gd name="connsiteX2" fmla="*/ 130796 w 130795"/>
                    <a:gd name="connsiteY2" fmla="*/ 0 h 131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795" h="131698">
                      <a:moveTo>
                        <a:pt x="130796" y="0"/>
                      </a:moveTo>
                      <a:cubicBezTo>
                        <a:pt x="130796" y="0"/>
                        <a:pt x="49393" y="33578"/>
                        <a:pt x="0" y="131698"/>
                      </a:cubicBezTo>
                      <a:cubicBezTo>
                        <a:pt x="48" y="131698"/>
                        <a:pt x="8406" y="8976"/>
                        <a:pt x="130796" y="0"/>
                      </a:cubicBezTo>
                      <a:close/>
                    </a:path>
                  </a:pathLst>
                </a:custGeom>
                <a:solidFill>
                  <a:srgbClr val="F7F5F2">
                    <a:alpha val="50000"/>
                  </a:srgbClr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  <p:sp>
              <p:nvSpPr>
                <p:cNvPr id="21" name="Hình tự do: Hình 333">
                  <a:extLst>
                    <a:ext uri="{FF2B5EF4-FFF2-40B4-BE49-F238E27FC236}">
                      <a16:creationId xmlns:a16="http://schemas.microsoft.com/office/drawing/2014/main" id="{DCA85CA9-E833-ECD6-1F7F-C8B61B81D502}"/>
                    </a:ext>
                  </a:extLst>
                </p:cNvPr>
                <p:cNvSpPr/>
                <p:nvPr/>
              </p:nvSpPr>
              <p:spPr>
                <a:xfrm>
                  <a:off x="5768962" y="751577"/>
                  <a:ext cx="215285" cy="546743"/>
                </a:xfrm>
                <a:custGeom>
                  <a:avLst/>
                  <a:gdLst>
                    <a:gd name="connsiteX0" fmla="*/ 0 w 215285"/>
                    <a:gd name="connsiteY0" fmla="*/ 37425 h 546743"/>
                    <a:gd name="connsiteX1" fmla="*/ 9024 w 215285"/>
                    <a:gd name="connsiteY1" fmla="*/ 313217 h 546743"/>
                    <a:gd name="connsiteX2" fmla="*/ 121582 w 215285"/>
                    <a:gd name="connsiteY2" fmla="*/ 532492 h 546743"/>
                    <a:gd name="connsiteX3" fmla="*/ 215286 w 215285"/>
                    <a:gd name="connsiteY3" fmla="*/ 544461 h 546743"/>
                    <a:gd name="connsiteX4" fmla="*/ 39372 w 215285"/>
                    <a:gd name="connsiteY4" fmla="*/ 287903 h 546743"/>
                    <a:gd name="connsiteX5" fmla="*/ 48348 w 215285"/>
                    <a:gd name="connsiteY5" fmla="*/ 99023 h 546743"/>
                    <a:gd name="connsiteX6" fmla="*/ 51245 w 215285"/>
                    <a:gd name="connsiteY6" fmla="*/ 34432 h 546743"/>
                    <a:gd name="connsiteX7" fmla="*/ 15578 w 215285"/>
                    <a:gd name="connsiteY7" fmla="*/ 0 h 546743"/>
                    <a:gd name="connsiteX8" fmla="*/ 0 w 215285"/>
                    <a:gd name="connsiteY8" fmla="*/ 37425 h 5467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5285" h="546743">
                      <a:moveTo>
                        <a:pt x="0" y="37425"/>
                      </a:moveTo>
                      <a:cubicBezTo>
                        <a:pt x="18380" y="97598"/>
                        <a:pt x="34812" y="123909"/>
                        <a:pt x="9024" y="313217"/>
                      </a:cubicBezTo>
                      <a:cubicBezTo>
                        <a:pt x="-13915" y="481247"/>
                        <a:pt x="96506" y="524846"/>
                        <a:pt x="121582" y="532492"/>
                      </a:cubicBezTo>
                      <a:cubicBezTo>
                        <a:pt x="133978" y="538239"/>
                        <a:pt x="170073" y="552202"/>
                        <a:pt x="215286" y="544461"/>
                      </a:cubicBezTo>
                      <a:cubicBezTo>
                        <a:pt x="22607" y="512925"/>
                        <a:pt x="22132" y="374388"/>
                        <a:pt x="39372" y="287903"/>
                      </a:cubicBezTo>
                      <a:cubicBezTo>
                        <a:pt x="56659" y="201466"/>
                        <a:pt x="55139" y="137635"/>
                        <a:pt x="48348" y="99023"/>
                      </a:cubicBezTo>
                      <a:cubicBezTo>
                        <a:pt x="41509" y="60411"/>
                        <a:pt x="51245" y="34432"/>
                        <a:pt x="51245" y="34432"/>
                      </a:cubicBezTo>
                      <a:cubicBezTo>
                        <a:pt x="21514" y="12348"/>
                        <a:pt x="15578" y="0"/>
                        <a:pt x="15578" y="0"/>
                      </a:cubicBezTo>
                      <a:lnTo>
                        <a:pt x="0" y="37425"/>
                      </a:lnTo>
                      <a:close/>
                    </a:path>
                  </a:pathLst>
                </a:custGeom>
                <a:solidFill>
                  <a:srgbClr val="B47921">
                    <a:alpha val="20000"/>
                  </a:srgbClr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  <p:sp>
              <p:nvSpPr>
                <p:cNvPr id="22" name="Hình tự do: Hình 334">
                  <a:extLst>
                    <a:ext uri="{FF2B5EF4-FFF2-40B4-BE49-F238E27FC236}">
                      <a16:creationId xmlns:a16="http://schemas.microsoft.com/office/drawing/2014/main" id="{0657C6B0-A8A5-A3F6-0552-9759A1A6592D}"/>
                    </a:ext>
                  </a:extLst>
                </p:cNvPr>
                <p:cNvSpPr/>
                <p:nvPr/>
              </p:nvSpPr>
              <p:spPr>
                <a:xfrm>
                  <a:off x="5772857" y="684932"/>
                  <a:ext cx="596407" cy="260380"/>
                </a:xfrm>
                <a:custGeom>
                  <a:avLst/>
                  <a:gdLst>
                    <a:gd name="connsiteX0" fmla="*/ 584782 w 596407"/>
                    <a:gd name="connsiteY0" fmla="*/ 242845 h 260380"/>
                    <a:gd name="connsiteX1" fmla="*/ 286003 w 596407"/>
                    <a:gd name="connsiteY1" fmla="*/ 169373 h 260380"/>
                    <a:gd name="connsiteX2" fmla="*/ 14675 w 596407"/>
                    <a:gd name="connsiteY2" fmla="*/ 24424 h 260380"/>
                    <a:gd name="connsiteX3" fmla="*/ 38184 w 596407"/>
                    <a:gd name="connsiteY3" fmla="*/ 18155 h 260380"/>
                    <a:gd name="connsiteX4" fmla="*/ 321101 w 596407"/>
                    <a:gd name="connsiteY4" fmla="*/ 77759 h 260380"/>
                    <a:gd name="connsiteX5" fmla="*/ 524799 w 596407"/>
                    <a:gd name="connsiteY5" fmla="*/ 182054 h 260380"/>
                    <a:gd name="connsiteX6" fmla="*/ 584782 w 596407"/>
                    <a:gd name="connsiteY6" fmla="*/ 242845 h 260380"/>
                    <a:gd name="connsiteX7" fmla="*/ 584782 w 596407"/>
                    <a:gd name="connsiteY7" fmla="*/ 242845 h 260380"/>
                    <a:gd name="connsiteX8" fmla="*/ 580223 w 596407"/>
                    <a:gd name="connsiteY8" fmla="*/ 259420 h 260380"/>
                    <a:gd name="connsiteX9" fmla="*/ 591289 w 596407"/>
                    <a:gd name="connsiteY9" fmla="*/ 257140 h 260380"/>
                    <a:gd name="connsiteX10" fmla="*/ 591146 w 596407"/>
                    <a:gd name="connsiteY10" fmla="*/ 257615 h 260380"/>
                    <a:gd name="connsiteX11" fmla="*/ 594898 w 596407"/>
                    <a:gd name="connsiteY11" fmla="*/ 251346 h 260380"/>
                    <a:gd name="connsiteX12" fmla="*/ 327845 w 596407"/>
                    <a:gd name="connsiteY12" fmla="*/ 60092 h 260380"/>
                    <a:gd name="connsiteX13" fmla="*/ 44976 w 596407"/>
                    <a:gd name="connsiteY13" fmla="*/ 1343 h 260380"/>
                    <a:gd name="connsiteX14" fmla="*/ 1377 w 596407"/>
                    <a:gd name="connsiteY14" fmla="*/ 23949 h 260380"/>
                    <a:gd name="connsiteX15" fmla="*/ 0 w 596407"/>
                    <a:gd name="connsiteY15" fmla="*/ 31026 h 260380"/>
                    <a:gd name="connsiteX16" fmla="*/ 142 w 596407"/>
                    <a:gd name="connsiteY16" fmla="*/ 30693 h 260380"/>
                    <a:gd name="connsiteX17" fmla="*/ 278974 w 596407"/>
                    <a:gd name="connsiteY17" fmla="*/ 187658 h 260380"/>
                    <a:gd name="connsiteX18" fmla="*/ 580223 w 596407"/>
                    <a:gd name="connsiteY18" fmla="*/ 259420 h 260380"/>
                    <a:gd name="connsiteX19" fmla="*/ 580223 w 596407"/>
                    <a:gd name="connsiteY19" fmla="*/ 259420 h 260380"/>
                    <a:gd name="connsiteX20" fmla="*/ 0 w 596407"/>
                    <a:gd name="connsiteY20" fmla="*/ 31026 h 260380"/>
                    <a:gd name="connsiteX21" fmla="*/ 0 w 596407"/>
                    <a:gd name="connsiteY21" fmla="*/ 31026 h 260380"/>
                    <a:gd name="connsiteX22" fmla="*/ 0 w 596407"/>
                    <a:gd name="connsiteY22" fmla="*/ 31026 h 260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596407" h="260380">
                      <a:moveTo>
                        <a:pt x="584782" y="242845"/>
                      </a:moveTo>
                      <a:cubicBezTo>
                        <a:pt x="560418" y="244887"/>
                        <a:pt x="478540" y="243130"/>
                        <a:pt x="286003" y="169373"/>
                      </a:cubicBezTo>
                      <a:cubicBezTo>
                        <a:pt x="95509" y="96424"/>
                        <a:pt x="32675" y="43469"/>
                        <a:pt x="14675" y="24424"/>
                      </a:cubicBezTo>
                      <a:cubicBezTo>
                        <a:pt x="18617" y="22240"/>
                        <a:pt x="25836" y="19675"/>
                        <a:pt x="38184" y="18155"/>
                      </a:cubicBezTo>
                      <a:cubicBezTo>
                        <a:pt x="96838" y="10984"/>
                        <a:pt x="207925" y="34398"/>
                        <a:pt x="321101" y="77759"/>
                      </a:cubicBezTo>
                      <a:cubicBezTo>
                        <a:pt x="401601" y="108582"/>
                        <a:pt x="473933" y="145627"/>
                        <a:pt x="524799" y="182054"/>
                      </a:cubicBezTo>
                      <a:cubicBezTo>
                        <a:pt x="568112" y="213067"/>
                        <a:pt x="581600" y="233679"/>
                        <a:pt x="584782" y="242845"/>
                      </a:cubicBezTo>
                      <a:lnTo>
                        <a:pt x="584782" y="242845"/>
                      </a:lnTo>
                      <a:close/>
                      <a:moveTo>
                        <a:pt x="580223" y="259420"/>
                      </a:moveTo>
                      <a:cubicBezTo>
                        <a:pt x="588059" y="258470"/>
                        <a:pt x="591289" y="257140"/>
                        <a:pt x="591289" y="257140"/>
                      </a:cubicBezTo>
                      <a:lnTo>
                        <a:pt x="591146" y="257615"/>
                      </a:lnTo>
                      <a:cubicBezTo>
                        <a:pt x="592714" y="255668"/>
                        <a:pt x="593996" y="253626"/>
                        <a:pt x="594898" y="251346"/>
                      </a:cubicBezTo>
                      <a:cubicBezTo>
                        <a:pt x="611331" y="208507"/>
                        <a:pt x="491743" y="122830"/>
                        <a:pt x="327845" y="60092"/>
                      </a:cubicBezTo>
                      <a:cubicBezTo>
                        <a:pt x="211012" y="15353"/>
                        <a:pt x="103202" y="-5734"/>
                        <a:pt x="44976" y="1343"/>
                      </a:cubicBezTo>
                      <a:cubicBezTo>
                        <a:pt x="21514" y="4192"/>
                        <a:pt x="6079" y="11649"/>
                        <a:pt x="1377" y="23949"/>
                      </a:cubicBezTo>
                      <a:cubicBezTo>
                        <a:pt x="522" y="26182"/>
                        <a:pt x="95" y="28556"/>
                        <a:pt x="0" y="31026"/>
                      </a:cubicBezTo>
                      <a:lnTo>
                        <a:pt x="142" y="30693"/>
                      </a:lnTo>
                      <a:cubicBezTo>
                        <a:pt x="142" y="30693"/>
                        <a:pt x="29588" y="92149"/>
                        <a:pt x="278974" y="187658"/>
                      </a:cubicBezTo>
                      <a:cubicBezTo>
                        <a:pt x="472081" y="261652"/>
                        <a:pt x="553437" y="262697"/>
                        <a:pt x="580223" y="259420"/>
                      </a:cubicBezTo>
                      <a:lnTo>
                        <a:pt x="580223" y="259420"/>
                      </a:lnTo>
                      <a:close/>
                      <a:moveTo>
                        <a:pt x="0" y="31026"/>
                      </a:moveTo>
                      <a:lnTo>
                        <a:pt x="0" y="31026"/>
                      </a:lnTo>
                      <a:lnTo>
                        <a:pt x="0" y="31026"/>
                      </a:lnTo>
                      <a:close/>
                    </a:path>
                  </a:pathLst>
                </a:custGeom>
                <a:solidFill>
                  <a:srgbClr val="FFE47C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  <p:sp>
              <p:nvSpPr>
                <p:cNvPr id="23" name="Hình tự do: Hình 335">
                  <a:extLst>
                    <a:ext uri="{FF2B5EF4-FFF2-40B4-BE49-F238E27FC236}">
                      <a16:creationId xmlns:a16="http://schemas.microsoft.com/office/drawing/2014/main" id="{B92CCD63-8DBC-DB9E-8193-0C63066A84C7}"/>
                    </a:ext>
                  </a:extLst>
                </p:cNvPr>
                <p:cNvSpPr/>
                <p:nvPr/>
              </p:nvSpPr>
              <p:spPr>
                <a:xfrm>
                  <a:off x="6025615" y="676260"/>
                  <a:ext cx="139860" cy="186641"/>
                </a:xfrm>
                <a:custGeom>
                  <a:avLst/>
                  <a:gdLst>
                    <a:gd name="connsiteX0" fmla="*/ 20042 w 139860"/>
                    <a:gd name="connsiteY0" fmla="*/ 118821 h 186641"/>
                    <a:gd name="connsiteX1" fmla="*/ 807 w 139860"/>
                    <a:gd name="connsiteY1" fmla="*/ 166029 h 186641"/>
                    <a:gd name="connsiteX2" fmla="*/ 54284 w 139860"/>
                    <a:gd name="connsiteY2" fmla="*/ 186641 h 186641"/>
                    <a:gd name="connsiteX3" fmla="*/ 74326 w 139860"/>
                    <a:gd name="connsiteY3" fmla="*/ 139623 h 186641"/>
                    <a:gd name="connsiteX4" fmla="*/ 135212 w 139860"/>
                    <a:gd name="connsiteY4" fmla="*/ 94980 h 186641"/>
                    <a:gd name="connsiteX5" fmla="*/ 94938 w 139860"/>
                    <a:gd name="connsiteY5" fmla="*/ 4648 h 186641"/>
                    <a:gd name="connsiteX6" fmla="*/ 4654 w 139860"/>
                    <a:gd name="connsiteY6" fmla="*/ 44922 h 186641"/>
                    <a:gd name="connsiteX7" fmla="*/ 20042 w 139860"/>
                    <a:gd name="connsiteY7" fmla="*/ 118821 h 1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9860" h="186641">
                      <a:moveTo>
                        <a:pt x="20042" y="118821"/>
                      </a:moveTo>
                      <a:lnTo>
                        <a:pt x="807" y="166029"/>
                      </a:lnTo>
                      <a:lnTo>
                        <a:pt x="54284" y="186641"/>
                      </a:lnTo>
                      <a:lnTo>
                        <a:pt x="74326" y="139623"/>
                      </a:lnTo>
                      <a:cubicBezTo>
                        <a:pt x="100780" y="137961"/>
                        <a:pt x="125096" y="121291"/>
                        <a:pt x="135212" y="94980"/>
                      </a:cubicBezTo>
                      <a:cubicBezTo>
                        <a:pt x="149033" y="58932"/>
                        <a:pt x="130986" y="18468"/>
                        <a:pt x="94938" y="4648"/>
                      </a:cubicBezTo>
                      <a:cubicBezTo>
                        <a:pt x="58891" y="-9173"/>
                        <a:pt x="18427" y="8875"/>
                        <a:pt x="4654" y="44922"/>
                      </a:cubicBezTo>
                      <a:cubicBezTo>
                        <a:pt x="-5462" y="71233"/>
                        <a:pt x="1472" y="99871"/>
                        <a:pt x="20042" y="118821"/>
                      </a:cubicBezTo>
                      <a:close/>
                    </a:path>
                  </a:pathLst>
                </a:custGeom>
                <a:solidFill>
                  <a:srgbClr val="FFCD55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  <p:sp>
              <p:nvSpPr>
                <p:cNvPr id="24" name="Hình tự do: Hình 336">
                  <a:extLst>
                    <a:ext uri="{FF2B5EF4-FFF2-40B4-BE49-F238E27FC236}">
                      <a16:creationId xmlns:a16="http://schemas.microsoft.com/office/drawing/2014/main" id="{0841E81F-9DC8-2204-EDB3-08B5607DCC38}"/>
                    </a:ext>
                  </a:extLst>
                </p:cNvPr>
                <p:cNvSpPr/>
                <p:nvPr/>
              </p:nvSpPr>
              <p:spPr>
                <a:xfrm>
                  <a:off x="6026422" y="822247"/>
                  <a:ext cx="62310" cy="40511"/>
                </a:xfrm>
                <a:custGeom>
                  <a:avLst/>
                  <a:gdLst>
                    <a:gd name="connsiteX0" fmla="*/ 0 w 62310"/>
                    <a:gd name="connsiteY0" fmla="*/ 19995 h 40511"/>
                    <a:gd name="connsiteX1" fmla="*/ 53240 w 62310"/>
                    <a:gd name="connsiteY1" fmla="*/ 40512 h 40511"/>
                    <a:gd name="connsiteX2" fmla="*/ 62311 w 62310"/>
                    <a:gd name="connsiteY2" fmla="*/ 20992 h 40511"/>
                    <a:gd name="connsiteX3" fmla="*/ 6792 w 62310"/>
                    <a:gd name="connsiteY3" fmla="*/ 0 h 40511"/>
                    <a:gd name="connsiteX4" fmla="*/ 0 w 62310"/>
                    <a:gd name="connsiteY4" fmla="*/ 19995 h 40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310" h="40511">
                      <a:moveTo>
                        <a:pt x="0" y="19995"/>
                      </a:moveTo>
                      <a:lnTo>
                        <a:pt x="53240" y="40512"/>
                      </a:lnTo>
                      <a:lnTo>
                        <a:pt x="62311" y="20992"/>
                      </a:lnTo>
                      <a:cubicBezTo>
                        <a:pt x="55995" y="18617"/>
                        <a:pt x="17668" y="4369"/>
                        <a:pt x="6792" y="0"/>
                      </a:cubicBezTo>
                      <a:lnTo>
                        <a:pt x="0" y="19995"/>
                      </a:lnTo>
                      <a:close/>
                    </a:path>
                  </a:pathLst>
                </a:custGeom>
                <a:solidFill>
                  <a:srgbClr val="EAB63A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  <p:sp>
              <p:nvSpPr>
                <p:cNvPr id="25" name="Hình tự do: Hình 337">
                  <a:extLst>
                    <a:ext uri="{FF2B5EF4-FFF2-40B4-BE49-F238E27FC236}">
                      <a16:creationId xmlns:a16="http://schemas.microsoft.com/office/drawing/2014/main" id="{9DEE3E26-D89F-9845-D268-AEC09F8EA8DE}"/>
                    </a:ext>
                  </a:extLst>
                </p:cNvPr>
                <p:cNvSpPr/>
                <p:nvPr/>
              </p:nvSpPr>
              <p:spPr>
                <a:xfrm>
                  <a:off x="6053681" y="683674"/>
                  <a:ext cx="74330" cy="44396"/>
                </a:xfrm>
                <a:custGeom>
                  <a:avLst/>
                  <a:gdLst>
                    <a:gd name="connsiteX0" fmla="*/ 97 w 74330"/>
                    <a:gd name="connsiteY0" fmla="*/ 26727 h 44396"/>
                    <a:gd name="connsiteX1" fmla="*/ 34482 w 74330"/>
                    <a:gd name="connsiteY1" fmla="*/ 463 h 44396"/>
                    <a:gd name="connsiteX2" fmla="*/ 74234 w 74330"/>
                    <a:gd name="connsiteY2" fmla="*/ 17656 h 44396"/>
                    <a:gd name="connsiteX3" fmla="*/ 39801 w 74330"/>
                    <a:gd name="connsiteY3" fmla="*/ 43919 h 44396"/>
                    <a:gd name="connsiteX4" fmla="*/ 97 w 74330"/>
                    <a:gd name="connsiteY4" fmla="*/ 26727 h 443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330" h="44396">
                      <a:moveTo>
                        <a:pt x="97" y="26727"/>
                      </a:moveTo>
                      <a:cubicBezTo>
                        <a:pt x="-1375" y="14759"/>
                        <a:pt x="14060" y="2980"/>
                        <a:pt x="34482" y="463"/>
                      </a:cubicBezTo>
                      <a:cubicBezTo>
                        <a:pt x="54999" y="-2006"/>
                        <a:pt x="72762" y="5640"/>
                        <a:pt x="74234" y="17656"/>
                      </a:cubicBezTo>
                      <a:cubicBezTo>
                        <a:pt x="75706" y="29624"/>
                        <a:pt x="60271" y="41402"/>
                        <a:pt x="39801" y="43919"/>
                      </a:cubicBezTo>
                      <a:cubicBezTo>
                        <a:pt x="19332" y="46436"/>
                        <a:pt x="1569" y="38743"/>
                        <a:pt x="97" y="26727"/>
                      </a:cubicBezTo>
                      <a:close/>
                    </a:path>
                  </a:pathLst>
                </a:custGeom>
                <a:solidFill>
                  <a:srgbClr val="FFF1B9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  <p:sp>
              <p:nvSpPr>
                <p:cNvPr id="26" name="Hình tự do: Hình 338">
                  <a:extLst>
                    <a:ext uri="{FF2B5EF4-FFF2-40B4-BE49-F238E27FC236}">
                      <a16:creationId xmlns:a16="http://schemas.microsoft.com/office/drawing/2014/main" id="{5F681768-13E1-57AC-B9FE-AF7EB3F4FD85}"/>
                    </a:ext>
                  </a:extLst>
                </p:cNvPr>
                <p:cNvSpPr/>
                <p:nvPr/>
              </p:nvSpPr>
              <p:spPr>
                <a:xfrm>
                  <a:off x="6100675" y="794442"/>
                  <a:ext cx="18337" cy="10966"/>
                </a:xfrm>
                <a:custGeom>
                  <a:avLst/>
                  <a:gdLst>
                    <a:gd name="connsiteX0" fmla="*/ 26 w 18337"/>
                    <a:gd name="connsiteY0" fmla="*/ 6623 h 10966"/>
                    <a:gd name="connsiteX1" fmla="*/ 8480 w 18337"/>
                    <a:gd name="connsiteY1" fmla="*/ 116 h 10966"/>
                    <a:gd name="connsiteX2" fmla="*/ 18311 w 18337"/>
                    <a:gd name="connsiteY2" fmla="*/ 4391 h 10966"/>
                    <a:gd name="connsiteX3" fmla="*/ 9810 w 18337"/>
                    <a:gd name="connsiteY3" fmla="*/ 10850 h 10966"/>
                    <a:gd name="connsiteX4" fmla="*/ 26 w 18337"/>
                    <a:gd name="connsiteY4" fmla="*/ 6623 h 10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337" h="10966">
                      <a:moveTo>
                        <a:pt x="26" y="6623"/>
                      </a:moveTo>
                      <a:cubicBezTo>
                        <a:pt x="-354" y="3631"/>
                        <a:pt x="3446" y="734"/>
                        <a:pt x="8480" y="116"/>
                      </a:cubicBezTo>
                      <a:cubicBezTo>
                        <a:pt x="13562" y="-501"/>
                        <a:pt x="17979" y="1399"/>
                        <a:pt x="18311" y="4391"/>
                      </a:cubicBezTo>
                      <a:cubicBezTo>
                        <a:pt x="18691" y="7335"/>
                        <a:pt x="14892" y="10232"/>
                        <a:pt x="9810" y="10850"/>
                      </a:cubicBezTo>
                      <a:cubicBezTo>
                        <a:pt x="4728" y="11467"/>
                        <a:pt x="359" y="9567"/>
                        <a:pt x="26" y="6623"/>
                      </a:cubicBezTo>
                      <a:close/>
                    </a:path>
                  </a:pathLst>
                </a:custGeom>
                <a:solidFill>
                  <a:srgbClr val="FFF1B9"/>
                </a:solidFill>
                <a:ln w="4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>
                    <a:latin typeface="#9Slide07 IcielPony" panose="02000000000000000000" pitchFamily="2" charset="0"/>
                  </a:endParaRPr>
                </a:p>
              </p:txBody>
            </p:sp>
          </p:grpSp>
          <p:sp>
            <p:nvSpPr>
              <p:cNvPr id="11" name="Hình tự do: Hình 339">
                <a:extLst>
                  <a:ext uri="{FF2B5EF4-FFF2-40B4-BE49-F238E27FC236}">
                    <a16:creationId xmlns:a16="http://schemas.microsoft.com/office/drawing/2014/main" id="{6142C092-85AB-6E1B-2C0B-C410A7F8D552}"/>
                  </a:ext>
                </a:extLst>
              </p:cNvPr>
              <p:cNvSpPr/>
              <p:nvPr/>
            </p:nvSpPr>
            <p:spPr>
              <a:xfrm>
                <a:off x="5983945" y="557126"/>
                <a:ext cx="304322" cy="172877"/>
              </a:xfrm>
              <a:custGeom>
                <a:avLst/>
                <a:gdLst>
                  <a:gd name="connsiteX0" fmla="*/ 299129 w 304322"/>
                  <a:gd name="connsiteY0" fmla="*/ 172747 h 172877"/>
                  <a:gd name="connsiteX1" fmla="*/ 298844 w 304322"/>
                  <a:gd name="connsiteY1" fmla="*/ 172795 h 172877"/>
                  <a:gd name="connsiteX2" fmla="*/ 291530 w 304322"/>
                  <a:gd name="connsiteY2" fmla="*/ 167475 h 172877"/>
                  <a:gd name="connsiteX3" fmla="*/ 186761 w 304322"/>
                  <a:gd name="connsiteY3" fmla="*/ 21434 h 172877"/>
                  <a:gd name="connsiteX4" fmla="*/ 10751 w 304322"/>
                  <a:gd name="connsiteY4" fmla="*/ 59523 h 172877"/>
                  <a:gd name="connsiteX5" fmla="*/ 1680 w 304322"/>
                  <a:gd name="connsiteY5" fmla="*/ 59096 h 172877"/>
                  <a:gd name="connsiteX6" fmla="*/ 2108 w 304322"/>
                  <a:gd name="connsiteY6" fmla="*/ 50025 h 172877"/>
                  <a:gd name="connsiteX7" fmla="*/ 191035 w 304322"/>
                  <a:gd name="connsiteY7" fmla="*/ 9323 h 172877"/>
                  <a:gd name="connsiteX8" fmla="*/ 304258 w 304322"/>
                  <a:gd name="connsiteY8" fmla="*/ 165481 h 172877"/>
                  <a:gd name="connsiteX9" fmla="*/ 299129 w 304322"/>
                  <a:gd name="connsiteY9" fmla="*/ 172747 h 172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4322" h="172877">
                    <a:moveTo>
                      <a:pt x="299129" y="172747"/>
                    </a:moveTo>
                    <a:cubicBezTo>
                      <a:pt x="299034" y="172747"/>
                      <a:pt x="298939" y="172795"/>
                      <a:pt x="298844" y="172795"/>
                    </a:cubicBezTo>
                    <a:cubicBezTo>
                      <a:pt x="295377" y="173364"/>
                      <a:pt x="292053" y="170942"/>
                      <a:pt x="291530" y="167475"/>
                    </a:cubicBezTo>
                    <a:cubicBezTo>
                      <a:pt x="276380" y="71824"/>
                      <a:pt x="226180" y="35255"/>
                      <a:pt x="186761" y="21434"/>
                    </a:cubicBezTo>
                    <a:cubicBezTo>
                      <a:pt x="129674" y="1439"/>
                      <a:pt x="57294" y="17065"/>
                      <a:pt x="10751" y="59523"/>
                    </a:cubicBezTo>
                    <a:cubicBezTo>
                      <a:pt x="8139" y="61946"/>
                      <a:pt x="4055" y="61756"/>
                      <a:pt x="1680" y="59096"/>
                    </a:cubicBezTo>
                    <a:cubicBezTo>
                      <a:pt x="-694" y="56484"/>
                      <a:pt x="-552" y="52400"/>
                      <a:pt x="2108" y="50025"/>
                    </a:cubicBezTo>
                    <a:cubicBezTo>
                      <a:pt x="52023" y="4527"/>
                      <a:pt x="129721" y="-12239"/>
                      <a:pt x="191035" y="9323"/>
                    </a:cubicBezTo>
                    <a:cubicBezTo>
                      <a:pt x="233779" y="24284"/>
                      <a:pt x="288111" y="63560"/>
                      <a:pt x="304258" y="165481"/>
                    </a:cubicBezTo>
                    <a:cubicBezTo>
                      <a:pt x="304734" y="168853"/>
                      <a:pt x="302501" y="172082"/>
                      <a:pt x="299129" y="172747"/>
                    </a:cubicBezTo>
                    <a:close/>
                  </a:path>
                </a:pathLst>
              </a:custGeom>
              <a:solidFill>
                <a:srgbClr val="E38926"/>
              </a:solidFill>
              <a:ln w="47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200">
                  <a:latin typeface="#9Slide07 IcielPony" panose="02000000000000000000" pitchFamily="2" charset="0"/>
                </a:endParaRPr>
              </a:p>
            </p:txBody>
          </p:sp>
          <p:sp>
            <p:nvSpPr>
              <p:cNvPr id="12" name="Hình tự do: Hình 340">
                <a:extLst>
                  <a:ext uri="{FF2B5EF4-FFF2-40B4-BE49-F238E27FC236}">
                    <a16:creationId xmlns:a16="http://schemas.microsoft.com/office/drawing/2014/main" id="{7EBAAF7D-0260-6541-E589-59C1935205F0}"/>
                  </a:ext>
                </a:extLst>
              </p:cNvPr>
              <p:cNvSpPr/>
              <p:nvPr/>
            </p:nvSpPr>
            <p:spPr>
              <a:xfrm>
                <a:off x="5935930" y="405848"/>
                <a:ext cx="481862" cy="270346"/>
              </a:xfrm>
              <a:custGeom>
                <a:avLst/>
                <a:gdLst>
                  <a:gd name="connsiteX0" fmla="*/ 476706 w 481862"/>
                  <a:gd name="connsiteY0" fmla="*/ 270216 h 270346"/>
                  <a:gd name="connsiteX1" fmla="*/ 476421 w 481862"/>
                  <a:gd name="connsiteY1" fmla="*/ 270263 h 270346"/>
                  <a:gd name="connsiteX2" fmla="*/ 469059 w 481862"/>
                  <a:gd name="connsiteY2" fmla="*/ 264944 h 270346"/>
                  <a:gd name="connsiteX3" fmla="*/ 297895 w 481862"/>
                  <a:gd name="connsiteY3" fmla="*/ 26861 h 270346"/>
                  <a:gd name="connsiteX4" fmla="*/ 10751 w 481862"/>
                  <a:gd name="connsiteY4" fmla="*/ 88982 h 270346"/>
                  <a:gd name="connsiteX5" fmla="*/ 1680 w 481862"/>
                  <a:gd name="connsiteY5" fmla="*/ 88555 h 270346"/>
                  <a:gd name="connsiteX6" fmla="*/ 2108 w 481862"/>
                  <a:gd name="connsiteY6" fmla="*/ 79483 h 270346"/>
                  <a:gd name="connsiteX7" fmla="*/ 302169 w 481862"/>
                  <a:gd name="connsiteY7" fmla="*/ 14750 h 270346"/>
                  <a:gd name="connsiteX8" fmla="*/ 481788 w 481862"/>
                  <a:gd name="connsiteY8" fmla="*/ 262949 h 270346"/>
                  <a:gd name="connsiteX9" fmla="*/ 476706 w 481862"/>
                  <a:gd name="connsiteY9" fmla="*/ 270216 h 270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81862" h="270346">
                    <a:moveTo>
                      <a:pt x="476706" y="270216"/>
                    </a:moveTo>
                    <a:cubicBezTo>
                      <a:pt x="476611" y="270216"/>
                      <a:pt x="476516" y="270263"/>
                      <a:pt x="476421" y="270263"/>
                    </a:cubicBezTo>
                    <a:cubicBezTo>
                      <a:pt x="472954" y="270833"/>
                      <a:pt x="469629" y="268411"/>
                      <a:pt x="469059" y="264944"/>
                    </a:cubicBezTo>
                    <a:cubicBezTo>
                      <a:pt x="444363" y="109119"/>
                      <a:pt x="362343" y="49468"/>
                      <a:pt x="297895" y="26861"/>
                    </a:cubicBezTo>
                    <a:cubicBezTo>
                      <a:pt x="204760" y="-5814"/>
                      <a:pt x="86645" y="19737"/>
                      <a:pt x="10751" y="88982"/>
                    </a:cubicBezTo>
                    <a:cubicBezTo>
                      <a:pt x="8187" y="91404"/>
                      <a:pt x="4102" y="91214"/>
                      <a:pt x="1680" y="88555"/>
                    </a:cubicBezTo>
                    <a:cubicBezTo>
                      <a:pt x="-694" y="85942"/>
                      <a:pt x="-552" y="81858"/>
                      <a:pt x="2108" y="79483"/>
                    </a:cubicBezTo>
                    <a:cubicBezTo>
                      <a:pt x="81421" y="7199"/>
                      <a:pt x="204760" y="-19397"/>
                      <a:pt x="302169" y="14750"/>
                    </a:cubicBezTo>
                    <a:cubicBezTo>
                      <a:pt x="369941" y="38544"/>
                      <a:pt x="456094" y="100855"/>
                      <a:pt x="481788" y="262949"/>
                    </a:cubicBezTo>
                    <a:cubicBezTo>
                      <a:pt x="482310" y="266321"/>
                      <a:pt x="480030" y="269551"/>
                      <a:pt x="476706" y="270216"/>
                    </a:cubicBezTo>
                    <a:close/>
                  </a:path>
                </a:pathLst>
              </a:custGeom>
              <a:solidFill>
                <a:srgbClr val="E38926"/>
              </a:solidFill>
              <a:ln w="47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200">
                  <a:latin typeface="#9Slide07 IcielPony" panose="02000000000000000000" pitchFamily="2" charset="0"/>
                </a:endParaRPr>
              </a:p>
            </p:txBody>
          </p:sp>
        </p:grpSp>
      </p:grpSp>
      <p:sp>
        <p:nvSpPr>
          <p:cNvPr id="341" name="Speech Bubble: Rectangle with Corners Rounded 340">
            <a:extLst>
              <a:ext uri="{FF2B5EF4-FFF2-40B4-BE49-F238E27FC236}">
                <a16:creationId xmlns:a16="http://schemas.microsoft.com/office/drawing/2014/main" id="{69317393-0DE2-59B2-D7E5-76FD5DAD0004}"/>
              </a:ext>
            </a:extLst>
          </p:cNvPr>
          <p:cNvSpPr/>
          <p:nvPr/>
        </p:nvSpPr>
        <p:spPr>
          <a:xfrm>
            <a:off x="921909" y="598839"/>
            <a:ext cx="10348181" cy="914356"/>
          </a:xfrm>
          <a:prstGeom prst="wedgeRoundRectCallout">
            <a:avLst>
              <a:gd name="adj1" fmla="val -48428"/>
              <a:gd name="adj2" fmla="val 22856"/>
              <a:gd name="adj3" fmla="val 16667"/>
            </a:avLst>
          </a:prstGeom>
          <a:solidFill>
            <a:srgbClr val="F6DEDE"/>
          </a:solidFill>
          <a:ln>
            <a:solidFill>
              <a:srgbClr val="73515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Cùng quan sát tranh và thảo luận nhóm</a:t>
            </a:r>
          </a:p>
        </p:txBody>
      </p:sp>
      <p:pic>
        <p:nvPicPr>
          <p:cNvPr id="342" name="Picture 341">
            <a:extLst>
              <a:ext uri="{FF2B5EF4-FFF2-40B4-BE49-F238E27FC236}">
                <a16:creationId xmlns:a16="http://schemas.microsoft.com/office/drawing/2014/main" id="{B441C30F-5C8C-8E39-9174-3703A2145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113" y="4773373"/>
            <a:ext cx="8876545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125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2AE6A-1B79-6843-6B48-DB6FBCD9F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images of kids in a classroom&#10;&#10;AI-generated content may be incorrect.">
            <a:extLst>
              <a:ext uri="{FF2B5EF4-FFF2-40B4-BE49-F238E27FC236}">
                <a16:creationId xmlns:a16="http://schemas.microsoft.com/office/drawing/2014/main" id="{77D1E1FA-C219-E57B-2577-22624B7500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5" t="16541" r="48646" b="58269"/>
          <a:stretch>
            <a:fillRect/>
          </a:stretch>
        </p:blipFill>
        <p:spPr>
          <a:xfrm>
            <a:off x="845227" y="445770"/>
            <a:ext cx="4779758" cy="596646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4723406D-B0E7-7EF1-C1C4-6B350DE77498}"/>
              </a:ext>
            </a:extLst>
          </p:cNvPr>
          <p:cNvSpPr/>
          <p:nvPr/>
        </p:nvSpPr>
        <p:spPr>
          <a:xfrm>
            <a:off x="5879899" y="2045970"/>
            <a:ext cx="5703570" cy="2251710"/>
          </a:xfrm>
          <a:prstGeom prst="wedgeRoundRectCallout">
            <a:avLst>
              <a:gd name="adj1" fmla="val -49267"/>
              <a:gd name="adj2" fmla="val 19188"/>
              <a:gd name="adj3" fmla="val 16667"/>
            </a:avLst>
          </a:prstGeom>
          <a:solidFill>
            <a:srgbClr val="D9EFEB"/>
          </a:solidFill>
          <a:ln>
            <a:solidFill>
              <a:srgbClr val="43A0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Các bạn đang học xé dán. Các bạn dùng giấy màu, keo dán,…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FB7E29-1711-93E5-7ED4-E4B78856C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773" y="700988"/>
            <a:ext cx="6651312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5044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8CEFC-CE37-B8E6-075A-3E46CB135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images of kids in a classroom&#10;&#10;AI-generated content may be incorrect.">
            <a:extLst>
              <a:ext uri="{FF2B5EF4-FFF2-40B4-BE49-F238E27FC236}">
                <a16:creationId xmlns:a16="http://schemas.microsoft.com/office/drawing/2014/main" id="{44E77EB7-3C30-AE52-A56D-631D18D665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70" t="19629" r="7271" b="55181"/>
          <a:stretch>
            <a:fillRect/>
          </a:stretch>
        </p:blipFill>
        <p:spPr>
          <a:xfrm>
            <a:off x="845227" y="445770"/>
            <a:ext cx="4779758" cy="596646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C4BC17A0-EAF1-D67F-EACF-C91FE86CB722}"/>
              </a:ext>
            </a:extLst>
          </p:cNvPr>
          <p:cNvSpPr/>
          <p:nvPr/>
        </p:nvSpPr>
        <p:spPr>
          <a:xfrm>
            <a:off x="5765598" y="2171700"/>
            <a:ext cx="5812991" cy="2868930"/>
          </a:xfrm>
          <a:prstGeom prst="wedgeRoundRectCallout">
            <a:avLst>
              <a:gd name="adj1" fmla="val -49267"/>
              <a:gd name="adj2" fmla="val 19188"/>
              <a:gd name="adj3" fmla="val 16667"/>
            </a:avLst>
          </a:prstGeom>
          <a:solidFill>
            <a:srgbClr val="D9EFEB"/>
          </a:solidFill>
          <a:ln>
            <a:solidFill>
              <a:srgbClr val="43A0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Các bạn đang thảo luận nhóm để ghép từ. Các bạn dùng những thẻ chữ cái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EF54A1-BD75-FE60-A51B-CA5A210D4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773" y="700988"/>
            <a:ext cx="6651312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2231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60601-796F-543C-E1CF-C7B1B8E82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images of kids in a classroom&#10;&#10;AI-generated content may be incorrect.">
            <a:extLst>
              <a:ext uri="{FF2B5EF4-FFF2-40B4-BE49-F238E27FC236}">
                <a16:creationId xmlns:a16="http://schemas.microsoft.com/office/drawing/2014/main" id="{A13E8DBA-4DBB-DD33-A14E-670B967595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7" t="41537" r="49114" b="33562"/>
          <a:stretch>
            <a:fillRect/>
          </a:stretch>
        </p:blipFill>
        <p:spPr>
          <a:xfrm>
            <a:off x="730927" y="514350"/>
            <a:ext cx="4779758" cy="589788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65567FB3-9928-058B-AA3E-11D7F930C452}"/>
              </a:ext>
            </a:extLst>
          </p:cNvPr>
          <p:cNvSpPr/>
          <p:nvPr/>
        </p:nvSpPr>
        <p:spPr>
          <a:xfrm>
            <a:off x="5879899" y="2045970"/>
            <a:ext cx="5703570" cy="2451734"/>
          </a:xfrm>
          <a:prstGeom prst="wedgeRoundRectCallout">
            <a:avLst>
              <a:gd name="adj1" fmla="val -49267"/>
              <a:gd name="adj2" fmla="val 19188"/>
              <a:gd name="adj3" fmla="val 16667"/>
            </a:avLst>
          </a:prstGeom>
          <a:solidFill>
            <a:srgbClr val="D9EFEB"/>
          </a:solidFill>
          <a:ln>
            <a:solidFill>
              <a:srgbClr val="43A0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Các bạn đang học toán. Các bạn dung phấn trắng và bảng.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E064E1-9EBF-F5E3-8618-D46121F99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773" y="700988"/>
            <a:ext cx="6651312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4097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809EC-13F8-B84D-A237-80708746A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images of kids in a classroom&#10;&#10;AI-generated content may be incorrect.">
            <a:extLst>
              <a:ext uri="{FF2B5EF4-FFF2-40B4-BE49-F238E27FC236}">
                <a16:creationId xmlns:a16="http://schemas.microsoft.com/office/drawing/2014/main" id="{5E454C14-6E7F-1F8F-C607-F0FAFF582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66" t="44626" r="7175" b="30184"/>
          <a:stretch>
            <a:fillRect/>
          </a:stretch>
        </p:blipFill>
        <p:spPr>
          <a:xfrm>
            <a:off x="856657" y="445770"/>
            <a:ext cx="4779758" cy="596646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5E935D1C-4E7B-5A04-74DE-B78193A9BD91}"/>
              </a:ext>
            </a:extLst>
          </p:cNvPr>
          <p:cNvSpPr/>
          <p:nvPr/>
        </p:nvSpPr>
        <p:spPr>
          <a:xfrm>
            <a:off x="5879899" y="2045970"/>
            <a:ext cx="5703570" cy="2451734"/>
          </a:xfrm>
          <a:prstGeom prst="wedgeRoundRectCallout">
            <a:avLst>
              <a:gd name="adj1" fmla="val -49267"/>
              <a:gd name="adj2" fmla="val 19188"/>
              <a:gd name="adj3" fmla="val 16667"/>
            </a:avLst>
          </a:prstGeom>
          <a:solidFill>
            <a:srgbClr val="D9EFEB"/>
          </a:solidFill>
          <a:ln>
            <a:solidFill>
              <a:srgbClr val="43A0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Các bạn đang thảo luận nhóm tìm hiểu về cây. Các bạn sử dụng lá cây.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6E1FB6-0C5E-16B0-B0CF-D5535EE71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773" y="700988"/>
            <a:ext cx="6651312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558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BF443-6D0E-6D9F-7C8C-1154870B6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images of kids in a classroom&#10;&#10;AI-generated content may be incorrect.">
            <a:extLst>
              <a:ext uri="{FF2B5EF4-FFF2-40B4-BE49-F238E27FC236}">
                <a16:creationId xmlns:a16="http://schemas.microsoft.com/office/drawing/2014/main" id="{29A621C6-A7F3-BA3B-3489-F66EB341F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8" t="67404" r="49029" b="7213"/>
          <a:stretch>
            <a:fillRect/>
          </a:stretch>
        </p:blipFill>
        <p:spPr>
          <a:xfrm>
            <a:off x="608531" y="400050"/>
            <a:ext cx="5027884" cy="601218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DCC1E8F-5929-5796-F69F-34EC5F1929E0}"/>
              </a:ext>
            </a:extLst>
          </p:cNvPr>
          <p:cNvSpPr/>
          <p:nvPr/>
        </p:nvSpPr>
        <p:spPr>
          <a:xfrm>
            <a:off x="5879899" y="2045970"/>
            <a:ext cx="5703570" cy="2451734"/>
          </a:xfrm>
          <a:prstGeom prst="wedgeRoundRectCallout">
            <a:avLst>
              <a:gd name="adj1" fmla="val -49267"/>
              <a:gd name="adj2" fmla="val 19188"/>
              <a:gd name="adj3" fmla="val 16667"/>
            </a:avLst>
          </a:prstGeom>
          <a:solidFill>
            <a:srgbClr val="D9EFEB"/>
          </a:solidFill>
          <a:ln>
            <a:solidFill>
              <a:srgbClr val="43A0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Các bạn đang viết bài, các bạn dung bút chì, vở ô li.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3EFA7E-8E27-B332-E397-5C8E76CDA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6028" y="744531"/>
            <a:ext cx="6651312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2022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81BDC-3735-2213-E6AB-DD3B7EE49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images of kids in a classroom&#10;&#10;AI-generated content may be incorrect.">
            <a:extLst>
              <a:ext uri="{FF2B5EF4-FFF2-40B4-BE49-F238E27FC236}">
                <a16:creationId xmlns:a16="http://schemas.microsoft.com/office/drawing/2014/main" id="{F1A19CAE-672F-E504-4C2A-150BDF072F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4" t="72230" r="5743" b="2387"/>
          <a:stretch>
            <a:fillRect/>
          </a:stretch>
        </p:blipFill>
        <p:spPr>
          <a:xfrm>
            <a:off x="608531" y="400050"/>
            <a:ext cx="5027884" cy="601218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11A1709-B992-819A-390F-AAF29A45D9FE}"/>
              </a:ext>
            </a:extLst>
          </p:cNvPr>
          <p:cNvSpPr/>
          <p:nvPr/>
        </p:nvSpPr>
        <p:spPr>
          <a:xfrm>
            <a:off x="5879899" y="2045970"/>
            <a:ext cx="5703570" cy="2451734"/>
          </a:xfrm>
          <a:prstGeom prst="wedgeRoundRectCallout">
            <a:avLst>
              <a:gd name="adj1" fmla="val -49267"/>
              <a:gd name="adj2" fmla="val 19188"/>
              <a:gd name="adj3" fmla="val 16667"/>
            </a:avLst>
          </a:prstGeom>
          <a:solidFill>
            <a:srgbClr val="D9EFEB"/>
          </a:solidFill>
          <a:ln>
            <a:solidFill>
              <a:srgbClr val="43A0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Các bạn đang tập thể dục ở sân trường.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0F8D5F-174A-8D77-9161-7508D514C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773" y="700988"/>
            <a:ext cx="6651312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03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84369-B2B2-5527-468E-3878606F7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042BD9-806B-1315-EA0F-3C4C7955C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653" y="824767"/>
            <a:ext cx="10022693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597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FB396-2434-1A74-CD3A-84EEB3FD5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 họa 4">
            <a:extLst>
              <a:ext uri="{FF2B5EF4-FFF2-40B4-BE49-F238E27FC236}">
                <a16:creationId xmlns:a16="http://schemas.microsoft.com/office/drawing/2014/main" id="{6B7D91A9-2085-8CC5-1530-A96B44F1D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459" y="571500"/>
            <a:ext cx="2687311" cy="5895092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9B015209-3565-3EBB-5AB9-7F13799EE9EF}"/>
              </a:ext>
            </a:extLst>
          </p:cNvPr>
          <p:cNvSpPr/>
          <p:nvPr/>
        </p:nvSpPr>
        <p:spPr>
          <a:xfrm>
            <a:off x="3335330" y="881782"/>
            <a:ext cx="7693226" cy="3734823"/>
          </a:xfrm>
          <a:prstGeom prst="wedgeRoundRectCallout">
            <a:avLst>
              <a:gd name="adj1" fmla="val -57242"/>
              <a:gd name="adj2" fmla="val 15663"/>
              <a:gd name="adj3" fmla="val 16667"/>
            </a:avLst>
          </a:prstGeom>
          <a:solidFill>
            <a:srgbClr val="F6DEDE"/>
          </a:solidFill>
          <a:ln>
            <a:solidFill>
              <a:srgbClr val="73515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  </a:t>
            </a:r>
            <a:r>
              <a:rPr lang="vi-VN" sz="44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Trong giờ học , em đã tham gia những hoạt động nào? </a:t>
            </a:r>
            <a:r>
              <a:rPr lang="en-US" sz="44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Em cảm thấy thế nào khi tham gia những hoạt động đó</a:t>
            </a:r>
            <a:r>
              <a:rPr lang="vi-VN" sz="44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? </a:t>
            </a:r>
            <a:endParaRPr lang="en-US" sz="440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724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D4B6C-4074-5750-E335-222C14D99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99CFFB17-7491-C898-3941-7D4124983C81}"/>
              </a:ext>
            </a:extLst>
          </p:cNvPr>
          <p:cNvSpPr/>
          <p:nvPr/>
        </p:nvSpPr>
        <p:spPr>
          <a:xfrm>
            <a:off x="921909" y="598839"/>
            <a:ext cx="10348181" cy="914356"/>
          </a:xfrm>
          <a:prstGeom prst="wedgeRoundRectCallout">
            <a:avLst>
              <a:gd name="adj1" fmla="val -48428"/>
              <a:gd name="adj2" fmla="val 22856"/>
              <a:gd name="adj3" fmla="val 16667"/>
            </a:avLst>
          </a:prstGeom>
          <a:solidFill>
            <a:srgbClr val="F6DEDE"/>
          </a:solidFill>
          <a:ln>
            <a:solidFill>
              <a:srgbClr val="73515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Hãy cùng chia sẻ với bạn cùng bàn nhé</a:t>
            </a:r>
          </a:p>
        </p:txBody>
      </p:sp>
      <p:pic>
        <p:nvPicPr>
          <p:cNvPr id="3" name="Đồ họa 5">
            <a:extLst>
              <a:ext uri="{FF2B5EF4-FFF2-40B4-BE49-F238E27FC236}">
                <a16:creationId xmlns:a16="http://schemas.microsoft.com/office/drawing/2014/main" id="{A53ADF3C-5F47-F7F9-96BF-CF3872F6D9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03805" y="1920662"/>
            <a:ext cx="7301554" cy="455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69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D2CF36F-3631-A6FE-8E01-15FF99D6A740}"/>
              </a:ext>
            </a:extLst>
          </p:cNvPr>
          <p:cNvSpPr txBox="1"/>
          <p:nvPr/>
        </p:nvSpPr>
        <p:spPr>
          <a:xfrm>
            <a:off x="1516566" y="1652905"/>
            <a:ext cx="91997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>
                <a:solidFill>
                  <a:schemeClr val="bg1"/>
                </a:solidFill>
                <a:latin typeface="UTM Avo" panose="02040603050506020204" pitchFamily="18" charset="0"/>
              </a:rPr>
              <a:t>1.Năng lực:</a:t>
            </a:r>
            <a:r>
              <a:rPr lang="en-US" sz="2800" b="1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vi-VN" sz="2800" b="1">
                <a:solidFill>
                  <a:schemeClr val="bg1"/>
                </a:solidFill>
                <a:latin typeface="UTM Avo" panose="02040603050506020204" pitchFamily="18" charset="0"/>
              </a:rPr>
              <a:t>Nhận thức khoa học:</a:t>
            </a:r>
          </a:p>
          <a:p>
            <a:pPr algn="just"/>
            <a:r>
              <a:rPr lang="vi-VN" sz="2800" b="1">
                <a:solidFill>
                  <a:schemeClr val="bg1"/>
                </a:solidFill>
                <a:latin typeface="UTM Avo" panose="02040603050506020204" pitchFamily="18" charset="0"/>
              </a:rPr>
              <a:t>- Kể được tên các hoạt động chính trong lớp học; nêu được cảm nhận của bản thân khi  tham gia các hoạt động đó .</a:t>
            </a:r>
          </a:p>
          <a:p>
            <a:pPr algn="just"/>
            <a:r>
              <a:rPr lang="vi-VN" sz="2800" b="1">
                <a:solidFill>
                  <a:schemeClr val="bg1"/>
                </a:solidFill>
                <a:latin typeface="UTM Avo" panose="02040603050506020204" pitchFamily="18" charset="0"/>
              </a:rPr>
              <a:t>2. Phẩm chất</a:t>
            </a:r>
          </a:p>
          <a:p>
            <a:pPr algn="just"/>
            <a:r>
              <a:rPr lang="vi-VN" sz="2800" b="1">
                <a:solidFill>
                  <a:schemeClr val="bg1"/>
                </a:solidFill>
                <a:latin typeface="UTM Avo" panose="02040603050506020204" pitchFamily="18" charset="0"/>
              </a:rPr>
              <a:t>- Làm được những việc phù hợp để giữ lớp học sạch , đẹp . </a:t>
            </a:r>
          </a:p>
          <a:p>
            <a:pPr algn="just"/>
            <a:r>
              <a:rPr lang="vi-VN" sz="2800" b="1">
                <a:solidFill>
                  <a:schemeClr val="bg1"/>
                </a:solidFill>
                <a:latin typeface="UTM Avo" panose="02040603050506020204" pitchFamily="18" charset="0"/>
              </a:rPr>
              <a:t>- Thực hiện được việc giữ gìn và sử dụng cẩn thận , đúng cách đồ dùng học tập trong lớp</a:t>
            </a:r>
          </a:p>
          <a:p>
            <a:pPr algn="just"/>
            <a:endParaRPr lang="en-US" sz="2800" b="1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D133FA-19F8-B560-2857-301EAA2FB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905" y="327491"/>
            <a:ext cx="8096190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450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0FB14-7F3A-126E-E5E8-C2FC37773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kids sitting at desks in a classroom&#10;&#10;AI-generated content may be incorrect.">
            <a:extLst>
              <a:ext uri="{FF2B5EF4-FFF2-40B4-BE49-F238E27FC236}">
                <a16:creationId xmlns:a16="http://schemas.microsoft.com/office/drawing/2014/main" id="{9D30DCBA-AD29-C95A-290C-941D1F1AD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1"/>
          <a:stretch>
            <a:fillRect/>
          </a:stretch>
        </p:blipFill>
        <p:spPr>
          <a:xfrm>
            <a:off x="1702026" y="1718948"/>
            <a:ext cx="8516394" cy="46818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63FA1F-2F17-E981-64CF-2888B6823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845" y="457201"/>
            <a:ext cx="9114310" cy="142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093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A3B31-15A6-ABF5-1EC6-EF1BC8CFF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sitting at a desk&#10;&#10;AI-generated content may be incorrect.">
            <a:extLst>
              <a:ext uri="{FF2B5EF4-FFF2-40B4-BE49-F238E27FC236}">
                <a16:creationId xmlns:a16="http://schemas.microsoft.com/office/drawing/2014/main" id="{A6F4E32A-4A96-4EB0-5F4E-9CB4A5C0B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2" t="14635" r="4617"/>
          <a:stretch>
            <a:fillRect/>
          </a:stretch>
        </p:blipFill>
        <p:spPr>
          <a:xfrm>
            <a:off x="4627758" y="619338"/>
            <a:ext cx="7136780" cy="585439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3C4A9ECD-4F10-5F56-E1CB-D67C63C48AD0}"/>
              </a:ext>
            </a:extLst>
          </p:cNvPr>
          <p:cNvSpPr/>
          <p:nvPr/>
        </p:nvSpPr>
        <p:spPr>
          <a:xfrm>
            <a:off x="844986" y="2619099"/>
            <a:ext cx="4028097" cy="2711183"/>
          </a:xfrm>
          <a:prstGeom prst="wedgeRoundRectCallout">
            <a:avLst>
              <a:gd name="adj1" fmla="val -49267"/>
              <a:gd name="adj2" fmla="val 19188"/>
              <a:gd name="adj3" fmla="val 16667"/>
            </a:avLst>
          </a:prstGeom>
          <a:solidFill>
            <a:srgbClr val="D9EFEB"/>
          </a:solidFill>
          <a:ln>
            <a:solidFill>
              <a:srgbClr val="43A0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Hãy cùng kể về những đồ dùng trong lớp học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6D1C4C-9865-D55C-3A8B-EE905455F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809" y="680403"/>
            <a:ext cx="4828450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993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94FB7-5138-9313-927E-4DACB8D46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0A4C02C2-D14A-C28E-1586-40BFEFD60590}"/>
              </a:ext>
            </a:extLst>
          </p:cNvPr>
          <p:cNvSpPr/>
          <p:nvPr/>
        </p:nvSpPr>
        <p:spPr>
          <a:xfrm>
            <a:off x="6728993" y="3178098"/>
            <a:ext cx="4597251" cy="1012650"/>
          </a:xfrm>
          <a:prstGeom prst="wedgeRoundRectCallout">
            <a:avLst>
              <a:gd name="adj1" fmla="val -49267"/>
              <a:gd name="adj2" fmla="val 19188"/>
              <a:gd name="adj3" fmla="val 16667"/>
            </a:avLst>
          </a:prstGeom>
          <a:solidFill>
            <a:srgbClr val="D9EFEB"/>
          </a:solidFill>
          <a:ln>
            <a:solidFill>
              <a:srgbClr val="43A0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Đồ dùng học tập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6CEE61-A077-76E9-BFF4-DE79A1C82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17" y="1631988"/>
            <a:ext cx="4882375" cy="4882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9B1643-C22C-BE56-D6D1-1BDC2081A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425" y="443165"/>
            <a:ext cx="7059780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794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BAABFD-5986-984B-7B37-2435B0D8A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093BF2-FF0F-DC8A-D8AE-305D122C0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632" y="1631988"/>
            <a:ext cx="7062836" cy="4846871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283340F-D53F-BB93-0377-F942C5CEB8A6}"/>
              </a:ext>
            </a:extLst>
          </p:cNvPr>
          <p:cNvSpPr/>
          <p:nvPr/>
        </p:nvSpPr>
        <p:spPr>
          <a:xfrm>
            <a:off x="7683632" y="2966224"/>
            <a:ext cx="3927736" cy="1572321"/>
          </a:xfrm>
          <a:prstGeom prst="wedgeRoundRectCallout">
            <a:avLst>
              <a:gd name="adj1" fmla="val -49267"/>
              <a:gd name="adj2" fmla="val 19188"/>
              <a:gd name="adj3" fmla="val 16667"/>
            </a:avLst>
          </a:prstGeom>
          <a:solidFill>
            <a:srgbClr val="D9EFEB"/>
          </a:solidFill>
          <a:ln>
            <a:solidFill>
              <a:srgbClr val="43A0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Sách, truyện ở góc thư viện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166D7A-3096-C20B-C9BE-B5E6725780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425" y="443165"/>
            <a:ext cx="7059780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655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641F8D-DE1F-78D8-A452-A6E3BA1E6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0F3BF3BC-BE59-895D-AFD8-C5ED016060E2}"/>
              </a:ext>
            </a:extLst>
          </p:cNvPr>
          <p:cNvSpPr/>
          <p:nvPr/>
        </p:nvSpPr>
        <p:spPr>
          <a:xfrm>
            <a:off x="7158435" y="2757896"/>
            <a:ext cx="3927736" cy="1572321"/>
          </a:xfrm>
          <a:prstGeom prst="wedgeRoundRectCallout">
            <a:avLst>
              <a:gd name="adj1" fmla="val -49267"/>
              <a:gd name="adj2" fmla="val 19188"/>
              <a:gd name="adj3" fmla="val 16667"/>
            </a:avLst>
          </a:prstGeom>
          <a:solidFill>
            <a:srgbClr val="D9EFEB"/>
          </a:solidFill>
          <a:ln>
            <a:solidFill>
              <a:srgbClr val="43A0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Bảng, bàn ghế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37ACB0-5220-DFCA-11C7-509AEF97EE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236"/>
          <a:stretch>
            <a:fillRect/>
          </a:stretch>
        </p:blipFill>
        <p:spPr>
          <a:xfrm>
            <a:off x="1105829" y="1576478"/>
            <a:ext cx="5631912" cy="46612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C47F34-66D6-8861-ADEA-78A5F3EDE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425" y="515736"/>
            <a:ext cx="7059780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547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9A33E6-E918-D647-0415-6D79CD104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E607F8-B753-AB39-5A47-8A6EC7F74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854" y="839281"/>
            <a:ext cx="8669263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020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4D9C5-1982-6CF1-5EB0-48414421B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CFC8A186-A75C-EC85-D363-84642280AA81}"/>
              </a:ext>
            </a:extLst>
          </p:cNvPr>
          <p:cNvSpPr/>
          <p:nvPr/>
        </p:nvSpPr>
        <p:spPr>
          <a:xfrm>
            <a:off x="814038" y="1114179"/>
            <a:ext cx="10249830" cy="1836675"/>
          </a:xfrm>
          <a:prstGeom prst="wedgeRoundRectCallout">
            <a:avLst>
              <a:gd name="adj1" fmla="val -49267"/>
              <a:gd name="adj2" fmla="val 19188"/>
              <a:gd name="adj3" fmla="val 16667"/>
            </a:avLst>
          </a:prstGeom>
          <a:solidFill>
            <a:srgbClr val="D9EFEB"/>
          </a:solidFill>
          <a:ln>
            <a:solidFill>
              <a:srgbClr val="43A0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Chia lớp thành 2 nhóm, mỗi lượt cử 2 bạn tham gia chơi, một bạn nói tên đồ dùng có trong lớp, một bạn nói về công dụng của đồ dùng đó.</a:t>
            </a:r>
          </a:p>
        </p:txBody>
      </p:sp>
      <p:pic>
        <p:nvPicPr>
          <p:cNvPr id="2" name="Đồ họa 1">
            <a:extLst>
              <a:ext uri="{FF2B5EF4-FFF2-40B4-BE49-F238E27FC236}">
                <a16:creationId xmlns:a16="http://schemas.microsoft.com/office/drawing/2014/main" id="{B2E75DF1-EA8F-7A4E-AB75-64FF69316A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37693" y="3109527"/>
            <a:ext cx="6027603" cy="3678142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C8FFAA3-7144-D361-AC63-35B96DCE485C}"/>
              </a:ext>
            </a:extLst>
          </p:cNvPr>
          <p:cNvSpPr/>
          <p:nvPr/>
        </p:nvSpPr>
        <p:spPr>
          <a:xfrm>
            <a:off x="936702" y="3320924"/>
            <a:ext cx="1783352" cy="855099"/>
          </a:xfrm>
          <a:prstGeom prst="wedgeRoundRectCallout">
            <a:avLst>
              <a:gd name="adj1" fmla="val 63154"/>
              <a:gd name="adj2" fmla="val 16579"/>
              <a:gd name="adj3" fmla="val 16667"/>
            </a:avLst>
          </a:prstGeom>
          <a:solidFill>
            <a:srgbClr val="FCD57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Bảng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D385CB8-A480-CDAC-D1F9-E6FD80A55AD3}"/>
              </a:ext>
            </a:extLst>
          </p:cNvPr>
          <p:cNvSpPr/>
          <p:nvPr/>
        </p:nvSpPr>
        <p:spPr>
          <a:xfrm>
            <a:off x="8273861" y="3482456"/>
            <a:ext cx="3016772" cy="1609769"/>
          </a:xfrm>
          <a:prstGeom prst="wedgeRoundRectCallout">
            <a:avLst>
              <a:gd name="adj1" fmla="val -60134"/>
              <a:gd name="adj2" fmla="val 1252"/>
              <a:gd name="adj3" fmla="val 16667"/>
            </a:avLst>
          </a:prstGeom>
          <a:solidFill>
            <a:srgbClr val="FCD57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Bảng dùng để viết bài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7C7E07-27EF-BA0D-5D8D-2BB1B0266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6591" y="56936"/>
            <a:ext cx="6925656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514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E9E76F0-363F-9809-DA9C-7065214DB22F}"/>
              </a:ext>
            </a:extLst>
          </p:cNvPr>
          <p:cNvSpPr/>
          <p:nvPr/>
        </p:nvSpPr>
        <p:spPr>
          <a:xfrm>
            <a:off x="1828800" y="1392988"/>
            <a:ext cx="8593546" cy="1217193"/>
          </a:xfrm>
          <a:prstGeom prst="roundRect">
            <a:avLst/>
          </a:prstGeom>
          <a:solidFill>
            <a:schemeClr val="bg1"/>
          </a:solidFill>
          <a:ln>
            <a:solidFill>
              <a:srgbClr val="43A0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UTM Avo" panose="02040603050506020204" pitchFamily="18" charset="0"/>
              </a:rPr>
              <a:t>Chia sẻ bài học với người thân và </a:t>
            </a:r>
          </a:p>
          <a:p>
            <a:pPr algn="ctr"/>
            <a:r>
              <a:rPr lang="en-US" sz="3600" b="1">
                <a:solidFill>
                  <a:schemeClr val="tx1"/>
                </a:solidFill>
                <a:latin typeface="UTM Avo" panose="02040603050506020204" pitchFamily="18" charset="0"/>
              </a:rPr>
              <a:t>chuẩn bị bài mới.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E4948F-E78E-C287-8887-4CC4704D6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1775" y="161489"/>
            <a:ext cx="4828450" cy="123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3042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BC9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65414E-EC72-1334-96B3-A5DDCA8A1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logo with bamboo stems and a cartoon face&#10;&#10;AI-generated content may be incorrect.">
            <a:extLst>
              <a:ext uri="{FF2B5EF4-FFF2-40B4-BE49-F238E27FC236}">
                <a16:creationId xmlns:a16="http://schemas.microsoft.com/office/drawing/2014/main" id="{A339DF2F-2BB2-544D-82EE-3CED21F40D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881" y="4715360"/>
            <a:ext cx="1707252" cy="17602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2FCD18-176A-FD70-B1D0-C5F0CE82B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210" y="545431"/>
            <a:ext cx="8349579" cy="260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591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D2F56E-03C3-EDC6-09AF-EC6A54589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653" y="972231"/>
            <a:ext cx="10022693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5666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ồ họa 4">
            <a:extLst>
              <a:ext uri="{FF2B5EF4-FFF2-40B4-BE49-F238E27FC236}">
                <a16:creationId xmlns:a16="http://schemas.microsoft.com/office/drawing/2014/main" id="{D40E60CF-310C-B600-9C82-7887BBB12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9786" y="1518548"/>
            <a:ext cx="2260169" cy="495808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4AFBB52E-1735-4939-5068-17C43FC24F76}"/>
              </a:ext>
            </a:extLst>
          </p:cNvPr>
          <p:cNvSpPr/>
          <p:nvPr/>
        </p:nvSpPr>
        <p:spPr>
          <a:xfrm>
            <a:off x="3100038" y="838323"/>
            <a:ext cx="8311094" cy="1360449"/>
          </a:xfrm>
          <a:prstGeom prst="wedgeRoundRectCallout">
            <a:avLst>
              <a:gd name="adj1" fmla="val -53462"/>
              <a:gd name="adj2" fmla="val 42199"/>
              <a:gd name="adj3" fmla="val 16667"/>
            </a:avLst>
          </a:prstGeom>
          <a:solidFill>
            <a:srgbClr val="F6DEDE"/>
          </a:solidFill>
          <a:ln>
            <a:solidFill>
              <a:srgbClr val="73515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Bạn học lớp nào? Kể tên một số người bạn trong lớp.</a:t>
            </a:r>
          </a:p>
        </p:txBody>
      </p:sp>
      <p:pic>
        <p:nvPicPr>
          <p:cNvPr id="3" name="Picture 2" descr="A classroom with a blackboard and a person in a backpack&#10;&#10;AI-generated content may be incorrect.">
            <a:extLst>
              <a:ext uri="{FF2B5EF4-FFF2-40B4-BE49-F238E27FC236}">
                <a16:creationId xmlns:a16="http://schemas.microsoft.com/office/drawing/2014/main" id="{AAFB7FCF-941D-37B3-B8C2-070B2AC835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955" y="2711051"/>
            <a:ext cx="8456341" cy="313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594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8291C-4E2A-F326-6620-7FED1B191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ồ họa 4">
            <a:extLst>
              <a:ext uri="{FF2B5EF4-FFF2-40B4-BE49-F238E27FC236}">
                <a16:creationId xmlns:a16="http://schemas.microsoft.com/office/drawing/2014/main" id="{A1DFFFC7-BB48-4FC6-2AED-AA84F2038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0079" y="1462792"/>
            <a:ext cx="2260169" cy="495808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C76BB2B1-ABC4-AD2A-14B6-0BCE95823284}"/>
              </a:ext>
            </a:extLst>
          </p:cNvPr>
          <p:cNvSpPr/>
          <p:nvPr/>
        </p:nvSpPr>
        <p:spPr>
          <a:xfrm>
            <a:off x="3289610" y="713679"/>
            <a:ext cx="7393259" cy="1862254"/>
          </a:xfrm>
          <a:prstGeom prst="wedgeRoundRectCallout">
            <a:avLst>
              <a:gd name="adj1" fmla="val -53462"/>
              <a:gd name="adj2" fmla="val 42199"/>
              <a:gd name="adj3" fmla="val 16667"/>
            </a:avLst>
          </a:prstGeom>
          <a:solidFill>
            <a:srgbClr val="F6DEDE"/>
          </a:solidFill>
          <a:ln>
            <a:solidFill>
              <a:srgbClr val="73515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Trong lớp bạn có những đồ dùng nào?</a:t>
            </a:r>
          </a:p>
        </p:txBody>
      </p:sp>
      <p:pic>
        <p:nvPicPr>
          <p:cNvPr id="3" name="Picture 2" descr="A school supplies and a backpack&#10;&#10;AI-generated content may be incorrect.">
            <a:extLst>
              <a:ext uri="{FF2B5EF4-FFF2-40B4-BE49-F238E27FC236}">
                <a16:creationId xmlns:a16="http://schemas.microsoft.com/office/drawing/2014/main" id="{97F8555A-96E8-AA1B-0A3D-C5C2A72462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971" y="2575933"/>
            <a:ext cx="7393260" cy="391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8079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F62406-BFBA-6FC6-94A9-1AD9F0A60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C6A1E6-1BB7-3C36-211C-B8D68CD7D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653" y="816348"/>
            <a:ext cx="10022693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9579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7D0E1A-5D8A-D058-2334-BEFCD53E8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images of kids in a classroom&#10;&#10;AI-generated content may be incorrect.">
            <a:extLst>
              <a:ext uri="{FF2B5EF4-FFF2-40B4-BE49-F238E27FC236}">
                <a16:creationId xmlns:a16="http://schemas.microsoft.com/office/drawing/2014/main" id="{78BAC976-B245-93BC-40AB-6D2F20498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5" t="16541" r="48646" b="58269"/>
          <a:stretch>
            <a:fillRect/>
          </a:stretch>
        </p:blipFill>
        <p:spPr>
          <a:xfrm>
            <a:off x="702139" y="1616216"/>
            <a:ext cx="3577680" cy="44659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839E64-8E2E-612D-F897-D4BCC8FD4FD4}"/>
              </a:ext>
            </a:extLst>
          </p:cNvPr>
          <p:cNvSpPr txBox="1"/>
          <p:nvPr/>
        </p:nvSpPr>
        <p:spPr>
          <a:xfrm>
            <a:off x="1647314" y="541226"/>
            <a:ext cx="99898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735152"/>
                </a:solidFill>
                <a:latin typeface="UTM Avo" panose="02040603050506020204" pitchFamily="18" charset="0"/>
              </a:rPr>
              <a:t>Một số hoạt động chính ở lớp học</a:t>
            </a:r>
            <a:endParaRPr lang="en-US" sz="4400" b="1">
              <a:solidFill>
                <a:srgbClr val="735152"/>
              </a:solidFill>
            </a:endParaRPr>
          </a:p>
        </p:txBody>
      </p:sp>
      <p:pic>
        <p:nvPicPr>
          <p:cNvPr id="7" name="Picture 6" descr="A group of images of kids in a classroom&#10;&#10;AI-generated content may be incorrect.">
            <a:extLst>
              <a:ext uri="{FF2B5EF4-FFF2-40B4-BE49-F238E27FC236}">
                <a16:creationId xmlns:a16="http://schemas.microsoft.com/office/drawing/2014/main" id="{6B42845D-7E28-5346-C493-BCBAEA93BE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29" t="19301" r="6659" b="56004"/>
          <a:stretch>
            <a:fillRect/>
          </a:stretch>
        </p:blipFill>
        <p:spPr>
          <a:xfrm>
            <a:off x="4307640" y="1840230"/>
            <a:ext cx="3505659" cy="4241920"/>
          </a:xfrm>
          <a:prstGeom prst="rect">
            <a:avLst/>
          </a:prstGeom>
        </p:spPr>
      </p:pic>
      <p:pic>
        <p:nvPicPr>
          <p:cNvPr id="9" name="Picture 8" descr="A group of images of kids in a classroom&#10;&#10;AI-generated content may be incorrect.">
            <a:extLst>
              <a:ext uri="{FF2B5EF4-FFF2-40B4-BE49-F238E27FC236}">
                <a16:creationId xmlns:a16="http://schemas.microsoft.com/office/drawing/2014/main" id="{0E4C6199-490C-E64D-C03E-BB2E31C654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4" t="41557" r="49490" b="32789"/>
          <a:stretch>
            <a:fillRect/>
          </a:stretch>
        </p:blipFill>
        <p:spPr>
          <a:xfrm>
            <a:off x="7912182" y="1688218"/>
            <a:ext cx="3456477" cy="44659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91C908-69A6-A3AE-C838-DC4ED8D72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66" y="509242"/>
            <a:ext cx="1106974" cy="110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187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F8798-A35A-AAFC-DA47-EEA659CCB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images of kids in a classroom&#10;&#10;AI-generated content may be incorrect.">
            <a:extLst>
              <a:ext uri="{FF2B5EF4-FFF2-40B4-BE49-F238E27FC236}">
                <a16:creationId xmlns:a16="http://schemas.microsoft.com/office/drawing/2014/main" id="{BF64BB95-A289-EE40-4FF1-DB1CA44A5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71" t="45020" r="7217" b="30285"/>
          <a:stretch>
            <a:fillRect/>
          </a:stretch>
        </p:blipFill>
        <p:spPr>
          <a:xfrm>
            <a:off x="621031" y="1656348"/>
            <a:ext cx="3552890" cy="42990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1081D3-A7FB-677F-2058-D7B3606E433E}"/>
              </a:ext>
            </a:extLst>
          </p:cNvPr>
          <p:cNvSpPr txBox="1"/>
          <p:nvPr/>
        </p:nvSpPr>
        <p:spPr>
          <a:xfrm>
            <a:off x="1647314" y="541226"/>
            <a:ext cx="99898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735152"/>
                </a:solidFill>
                <a:latin typeface="UTM Avo" panose="02040603050506020204" pitchFamily="18" charset="0"/>
              </a:rPr>
              <a:t>Một số hoạt động chính ở lớp học</a:t>
            </a:r>
            <a:endParaRPr lang="en-US" sz="4400" b="1">
              <a:solidFill>
                <a:srgbClr val="735152"/>
              </a:solidFill>
            </a:endParaRPr>
          </a:p>
        </p:txBody>
      </p:sp>
      <p:pic>
        <p:nvPicPr>
          <p:cNvPr id="6" name="Picture 5" descr="A group of images of kids in a classroom&#10;&#10;AI-generated content may be incorrect.">
            <a:extLst>
              <a:ext uri="{FF2B5EF4-FFF2-40B4-BE49-F238E27FC236}">
                <a16:creationId xmlns:a16="http://schemas.microsoft.com/office/drawing/2014/main" id="{069D4667-4E76-6522-9E60-96BF36BA58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7" t="67408" r="47846" b="7167"/>
          <a:stretch>
            <a:fillRect/>
          </a:stretch>
        </p:blipFill>
        <p:spPr>
          <a:xfrm>
            <a:off x="4171031" y="1529228"/>
            <a:ext cx="3798569" cy="4426191"/>
          </a:xfrm>
          <a:prstGeom prst="rect">
            <a:avLst/>
          </a:prstGeom>
        </p:spPr>
      </p:pic>
      <p:pic>
        <p:nvPicPr>
          <p:cNvPr id="7" name="Picture 6" descr="A group of images of kids in a classroom&#10;&#10;AI-generated content may be incorrect.">
            <a:extLst>
              <a:ext uri="{FF2B5EF4-FFF2-40B4-BE49-F238E27FC236}">
                <a16:creationId xmlns:a16="http://schemas.microsoft.com/office/drawing/2014/main" id="{253E334F-CC1E-2561-09DE-9D6B8014D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96" t="71974" r="5297" b="2601"/>
          <a:stretch>
            <a:fillRect/>
          </a:stretch>
        </p:blipFill>
        <p:spPr>
          <a:xfrm>
            <a:off x="7861239" y="1437787"/>
            <a:ext cx="3798569" cy="44261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28045D-4247-B55F-90B1-7685D6A2D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192" y="424423"/>
            <a:ext cx="1133954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0273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346BF-F14B-D8A5-9D90-0E5F277DB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3B9144A-6CA1-440C-733C-384DFEE6691D}"/>
              </a:ext>
            </a:extLst>
          </p:cNvPr>
          <p:cNvSpPr txBox="1"/>
          <p:nvPr/>
        </p:nvSpPr>
        <p:spPr>
          <a:xfrm>
            <a:off x="1647314" y="541226"/>
            <a:ext cx="99898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735152"/>
                </a:solidFill>
                <a:latin typeface="UTM Avo" panose="02040603050506020204" pitchFamily="18" charset="0"/>
              </a:rPr>
              <a:t>Một số hoạt động chính ở lớp học</a:t>
            </a:r>
            <a:endParaRPr lang="en-US" sz="4400" b="1">
              <a:solidFill>
                <a:srgbClr val="735152"/>
              </a:solidFill>
            </a:endParaRPr>
          </a:p>
        </p:txBody>
      </p:sp>
      <p:pic>
        <p:nvPicPr>
          <p:cNvPr id="4" name="Đồ họa 4">
            <a:extLst>
              <a:ext uri="{FF2B5EF4-FFF2-40B4-BE49-F238E27FC236}">
                <a16:creationId xmlns:a16="http://schemas.microsoft.com/office/drawing/2014/main" id="{9B46F870-4725-90D1-F1E1-A9BA8487D7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0079" y="1462792"/>
            <a:ext cx="2260169" cy="495808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73D609FC-A313-6D96-6363-9CA2BB178171}"/>
              </a:ext>
            </a:extLst>
          </p:cNvPr>
          <p:cNvSpPr/>
          <p:nvPr/>
        </p:nvSpPr>
        <p:spPr>
          <a:xfrm>
            <a:off x="3278180" y="1899052"/>
            <a:ext cx="8174680" cy="3427327"/>
          </a:xfrm>
          <a:prstGeom prst="wedgeRoundRectCallout">
            <a:avLst>
              <a:gd name="adj1" fmla="val -55699"/>
              <a:gd name="adj2" fmla="val 5181"/>
              <a:gd name="adj3" fmla="val 16667"/>
            </a:avLst>
          </a:prstGeom>
          <a:solidFill>
            <a:srgbClr val="F6DEDE"/>
          </a:solidFill>
          <a:ln>
            <a:solidFill>
              <a:srgbClr val="73515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Quan sát các hình ở trang 30 trong SGK , kể tên một số hoạt động ở lớp bạn An . Các bạn trong hình đã sử dụng những đồ dùng học tập nào 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B13B92-4E5D-2EF6-55C4-5366D61C3A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866" y="411728"/>
            <a:ext cx="1133954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32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374</Words>
  <Application>Microsoft Office PowerPoint</Application>
  <PresentationFormat>Widescreen</PresentationFormat>
  <Paragraphs>29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Aptos</vt:lpstr>
      <vt:lpstr>SVN-Newton</vt:lpstr>
      <vt:lpstr>Times New Roman</vt:lpstr>
      <vt:lpstr>UTM Avo</vt:lpstr>
      <vt:lpstr>Arial</vt:lpstr>
      <vt:lpstr>Aptos Display</vt:lpstr>
      <vt:lpstr>#9Slide07 IcielPony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Hà Thị Khánh Huyền</dc:creator>
  <cp:lastModifiedBy>AnhTho</cp:lastModifiedBy>
  <cp:revision>17</cp:revision>
  <dcterms:created xsi:type="dcterms:W3CDTF">2025-06-18T08:52:18Z</dcterms:created>
  <dcterms:modified xsi:type="dcterms:W3CDTF">2025-10-05T09:53:05Z</dcterms:modified>
</cp:coreProperties>
</file>