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350" r:id="rId2"/>
    <p:sldId id="284" r:id="rId3"/>
    <p:sldId id="337" r:id="rId4"/>
    <p:sldId id="338" r:id="rId5"/>
    <p:sldId id="343" r:id="rId6"/>
    <p:sldId id="342" r:id="rId7"/>
    <p:sldId id="351" r:id="rId8"/>
  </p:sldIdLst>
  <p:sldSz cx="12192000" cy="6858000"/>
  <p:notesSz cx="6858000" cy="9144000"/>
  <p:embeddedFontLst>
    <p:embeddedFont>
      <p:font typeface="等线" panose="020B0604020202020204" charset="-122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Microsoft YaHei" panose="020B0503020204020204" pitchFamily="34" charset="-122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A5834"/>
    <a:srgbClr val="DAE3F3"/>
    <a:srgbClr val="429D13"/>
    <a:srgbClr val="7030A0"/>
    <a:srgbClr val="92D050"/>
    <a:srgbClr val="00B0F0"/>
    <a:srgbClr val="FFC000"/>
    <a:srgbClr val="F3EC91"/>
    <a:srgbClr val="C5F9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87409" autoAdjust="0"/>
  </p:normalViewPr>
  <p:slideViewPr>
    <p:cSldViewPr snapToGrid="0">
      <p:cViewPr varScale="1">
        <p:scale>
          <a:sx n="64" d="100"/>
          <a:sy n="64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6B3DF-5E58-4FF9-B25C-DA47F988436B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2D0FC-8FDA-4DF2-BC8D-3A1985071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1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0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71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1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2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8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46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62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5/11/2024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649" r:id="rId8"/>
    <p:sldLayoutId id="2147483650" r:id="rId9"/>
    <p:sldLayoutId id="2147483685" r:id="rId10"/>
    <p:sldLayoutId id="2147483652" r:id="rId11"/>
    <p:sldLayoutId id="2147483651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436302" y="1875530"/>
            <a:ext cx="7550465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46, 47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8353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68165" y="2527040"/>
            <a:ext cx="5360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KHÁM PHÁ</a:t>
            </a:r>
            <a:endParaRPr lang="en-US" sz="60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74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7016" y="602902"/>
            <a:ext cx="4564342" cy="604408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" r="2397" b="2477"/>
          <a:stretch/>
        </p:blipFill>
        <p:spPr>
          <a:xfrm>
            <a:off x="6331915" y="589740"/>
            <a:ext cx="4552348" cy="62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214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1" t="36227" r="15686" b="36160"/>
          <a:stretch/>
        </p:blipFill>
        <p:spPr>
          <a:xfrm>
            <a:off x="950683" y="2194564"/>
            <a:ext cx="10361751" cy="1567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11" t="34322" r="14268" b="34956"/>
          <a:stretch/>
        </p:blipFill>
        <p:spPr>
          <a:xfrm>
            <a:off x="904566" y="3762107"/>
            <a:ext cx="10460723" cy="1645919"/>
          </a:xfrm>
          <a:prstGeom prst="rect">
            <a:avLst/>
          </a:prstGeom>
        </p:spPr>
      </p:pic>
      <p:grpSp>
        <p:nvGrpSpPr>
          <p:cNvPr id="8" name="组合 19">
            <a:extLst>
              <a:ext uri="{FF2B5EF4-FFF2-40B4-BE49-F238E27FC236}">
                <a16:creationId xmlns:a16="http://schemas.microsoft.com/office/drawing/2014/main" id="{78C2FEFB-A892-4D4A-B926-E11DCC079126}"/>
              </a:ext>
            </a:extLst>
          </p:cNvPr>
          <p:cNvGrpSpPr/>
          <p:nvPr/>
        </p:nvGrpSpPr>
        <p:grpSpPr>
          <a:xfrm>
            <a:off x="4520004" y="548646"/>
            <a:ext cx="3885949" cy="1236955"/>
            <a:chOff x="1936535" y="3935752"/>
            <a:chExt cx="8318930" cy="2056864"/>
          </a:xfrm>
        </p:grpSpPr>
        <p:sp>
          <p:nvSpPr>
            <p:cNvPr id="9" name="任意多边形 3">
              <a:extLst>
                <a:ext uri="{FF2B5EF4-FFF2-40B4-BE49-F238E27FC236}">
                  <a16:creationId xmlns:a16="http://schemas.microsoft.com/office/drawing/2014/main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4">
              <a:extLst>
                <a:ext uri="{FF2B5EF4-FFF2-40B4-BE49-F238E27FC236}">
                  <a16:creationId xmlns:a16="http://schemas.microsoft.com/office/drawing/2014/main" id="{A40FB6FA-22BF-45E4-A443-B052ECE9E8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4846887" y="-46829"/>
            <a:ext cx="3479404" cy="6353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4846887" y="803349"/>
            <a:ext cx="323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77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FF77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92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TẬP VIẾT VỞ</a:t>
            </a:r>
            <a:endParaRPr lang="en-US" sz="60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313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97" y="809142"/>
            <a:ext cx="6000398" cy="5671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91437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5403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2274</TotalTime>
  <Words>29</Words>
  <Application>Microsoft Office PowerPoint</Application>
  <PresentationFormat>Widescreen</PresentationFormat>
  <Paragraphs>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Arial</vt:lpstr>
      <vt:lpstr>Times New Roman</vt:lpstr>
      <vt:lpstr>Calibri</vt:lpstr>
      <vt:lpstr>Microsoft YaHei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123</cp:revision>
  <dcterms:created xsi:type="dcterms:W3CDTF">2021-11-01T08:16:43Z</dcterms:created>
  <dcterms:modified xsi:type="dcterms:W3CDTF">2024-11-05T09:56:51Z</dcterms:modified>
</cp:coreProperties>
</file>